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11"/>
  </p:notesMasterIdLst>
  <p:sldIdLst>
    <p:sldId id="256" r:id="rId2"/>
    <p:sldId id="347" r:id="rId3"/>
    <p:sldId id="348" r:id="rId4"/>
    <p:sldId id="338" r:id="rId5"/>
    <p:sldId id="339" r:id="rId6"/>
    <p:sldId id="349" r:id="rId7"/>
    <p:sldId id="350" r:id="rId8"/>
    <p:sldId id="340" r:id="rId9"/>
    <p:sldId id="337" r:id="rId10"/>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88" roundtripDataSignature="AMtx7mhHd1qFjIn+TkUnF3sNgHU2QNO/B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C0D0F61-8F61-45E0-9D46-623D44B42CEE}">
  <a:tblStyle styleId="{6C0D0F61-8F61-45E0-9D46-623D44B42CEE}"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BF1E8"/>
          </a:solidFill>
        </a:fill>
      </a:tcStyle>
    </a:wholeTbl>
    <a:band1H>
      <a:tcTxStyle b="off" i="off"/>
      <a:tcStyle>
        <a:tcBdr/>
        <a:fill>
          <a:solidFill>
            <a:srgbClr val="D4E2CE"/>
          </a:solidFill>
        </a:fill>
      </a:tcStyle>
    </a:band1H>
    <a:band2H>
      <a:tcTxStyle b="off" i="off"/>
      <a:tcStyle>
        <a:tcBdr/>
      </a:tcStyle>
    </a:band2H>
    <a:band1V>
      <a:tcTxStyle b="off" i="off"/>
      <a:tcStyle>
        <a:tcBdr/>
        <a:fill>
          <a:solidFill>
            <a:srgbClr val="D4E2CE"/>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6"/>
          </a:solidFill>
        </a:fill>
      </a:tcStyle>
    </a:lastCol>
    <a:firstCol>
      <a:tcTxStyle b="on" i="off">
        <a:font>
          <a:latin typeface="Calibri"/>
          <a:ea typeface="Calibri"/>
          <a:cs typeface="Calibri"/>
        </a:font>
        <a:schemeClr val="lt1"/>
      </a:tcTxStyle>
      <a:tcStyle>
        <a:tcBdr/>
        <a:fill>
          <a:solidFill>
            <a:schemeClr val="accent6"/>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6"/>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6"/>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80"/>
    <p:restoredTop sz="94645"/>
  </p:normalViewPr>
  <p:slideViewPr>
    <p:cSldViewPr snapToGrid="0">
      <p:cViewPr varScale="1">
        <p:scale>
          <a:sx n="118" d="100"/>
          <a:sy n="118" d="100"/>
        </p:scale>
        <p:origin x="1560"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89" Type="http://schemas.openxmlformats.org/officeDocument/2006/relationships/presProps" Target="presProps.xml"/><Relationship Id="rId7" Type="http://schemas.openxmlformats.org/officeDocument/2006/relationships/slide" Target="slides/slide6.xml"/><Relationship Id="rId92" Type="http://schemas.openxmlformats.org/officeDocument/2006/relationships/tableStyles" Target="tableStyles.xml"/><Relationship Id="rId2" Type="http://schemas.openxmlformats.org/officeDocument/2006/relationships/slide" Target="slides/slide1.xml"/><Relationship Id="rId88" Type="http://customschemas.google.com/relationships/presentationmetadata" Target="metadata"/><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it-IT" sz="1200" b="0" i="0" u="none" strike="noStrike" cap="none">
                <a:solidFill>
                  <a:schemeClr val="lt1"/>
                </a:solidFill>
                <a:latin typeface="Arial"/>
                <a:ea typeface="Arial"/>
                <a:cs typeface="Arial"/>
                <a:sym typeface="Arial"/>
              </a:rPr>
              <a:t>‹N›</a:t>
            </a:fld>
            <a:endParaRPr sz="1200" b="0" i="0" u="none" strike="noStrike" cap="none">
              <a:solidFill>
                <a:schemeClr val="lt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0" name="Google Shape;90;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5"/>
        <p:cNvGrpSpPr/>
        <p:nvPr/>
      </p:nvGrpSpPr>
      <p:grpSpPr>
        <a:xfrm>
          <a:off x="0" y="0"/>
          <a:ext cx="0" cy="0"/>
          <a:chOff x="0" y="0"/>
          <a:chExt cx="0" cy="0"/>
        </a:xfrm>
      </p:grpSpPr>
      <p:sp>
        <p:nvSpPr>
          <p:cNvPr id="1116" name="Google Shape;1116;p8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7" name="Google Shape;1117;p8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9"/>
        <p:cNvGrpSpPr/>
        <p:nvPr/>
      </p:nvGrpSpPr>
      <p:grpSpPr>
        <a:xfrm>
          <a:off x="0" y="0"/>
          <a:ext cx="0" cy="0"/>
          <a:chOff x="0" y="0"/>
          <a:chExt cx="0" cy="0"/>
        </a:xfrm>
      </p:grpSpPr>
      <p:sp>
        <p:nvSpPr>
          <p:cNvPr id="20" name="Google Shape;20;p84"/>
          <p:cNvSpPr txBox="1">
            <a:spLocks noGrp="1"/>
          </p:cNvSpPr>
          <p:nvPr>
            <p:ph type="ctrTitle"/>
          </p:nvPr>
        </p:nvSpPr>
        <p:spPr>
          <a:xfrm>
            <a:off x="1143000" y="1122363"/>
            <a:ext cx="6858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822433"/>
              </a:buClr>
              <a:buSzPts val="4500"/>
              <a:buFont typeface="Calibri"/>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84"/>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a:endParaRPr/>
          </a:p>
        </p:txBody>
      </p:sp>
      <p:sp>
        <p:nvSpPr>
          <p:cNvPr id="22" name="Google Shape;22;p84"/>
          <p:cNvSpPr txBox="1">
            <a:spLocks noGrp="1"/>
          </p:cNvSpPr>
          <p:nvPr>
            <p:ph type="dt" idx="10"/>
          </p:nvPr>
        </p:nvSpPr>
        <p:spPr>
          <a:xfrm>
            <a:off x="107504" y="6453342"/>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84"/>
          <p:cNvSpPr txBox="1">
            <a:spLocks noGrp="1"/>
          </p:cNvSpPr>
          <p:nvPr>
            <p:ph type="ftr" idx="11"/>
          </p:nvPr>
        </p:nvSpPr>
        <p:spPr>
          <a:xfrm>
            <a:off x="2164906" y="116638"/>
            <a:ext cx="4814192"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84"/>
          <p:cNvSpPr txBox="1">
            <a:spLocks noGrp="1"/>
          </p:cNvSpPr>
          <p:nvPr>
            <p:ph type="sldNum" idx="12"/>
          </p:nvPr>
        </p:nvSpPr>
        <p:spPr>
          <a:xfrm>
            <a:off x="6979096" y="6448257"/>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76"/>
        <p:cNvGrpSpPr/>
        <p:nvPr/>
      </p:nvGrpSpPr>
      <p:grpSpPr>
        <a:xfrm>
          <a:off x="0" y="0"/>
          <a:ext cx="0" cy="0"/>
          <a:chOff x="0" y="0"/>
          <a:chExt cx="0" cy="0"/>
        </a:xfrm>
      </p:grpSpPr>
      <p:sp>
        <p:nvSpPr>
          <p:cNvPr id="77" name="Google Shape;77;p93"/>
          <p:cNvSpPr txBox="1">
            <a:spLocks noGrp="1"/>
          </p:cNvSpPr>
          <p:nvPr>
            <p:ph type="title"/>
          </p:nvPr>
        </p:nvSpPr>
        <p:spPr>
          <a:xfrm>
            <a:off x="628650" y="519267"/>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822433"/>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93"/>
          <p:cNvSpPr txBox="1">
            <a:spLocks noGrp="1"/>
          </p:cNvSpPr>
          <p:nvPr>
            <p:ph type="body" idx="1"/>
          </p:nvPr>
        </p:nvSpPr>
        <p:spPr>
          <a:xfrm rot="5400000">
            <a:off x="2396331" y="57944"/>
            <a:ext cx="4351338" cy="7886700"/>
          </a:xfrm>
          <a:prstGeom prst="rect">
            <a:avLst/>
          </a:prstGeom>
          <a:noFill/>
          <a:ln>
            <a:noFill/>
          </a:ln>
        </p:spPr>
        <p:txBody>
          <a:bodyPr spcFirstLastPara="1" wrap="square" lIns="91425" tIns="45700" rIns="91425" bIns="45700" anchor="ctr" anchorCtr="0">
            <a:normAutofit/>
          </a:bodyPr>
          <a:lstStyle>
            <a:lvl1pPr marL="457200" lvl="0" indent="-342900" algn="just">
              <a:lnSpc>
                <a:spcPct val="90000"/>
              </a:lnSpc>
              <a:spcBef>
                <a:spcPts val="750"/>
              </a:spcBef>
              <a:spcAft>
                <a:spcPts val="0"/>
              </a:spcAft>
              <a:buClr>
                <a:schemeClr val="dk1"/>
              </a:buClr>
              <a:buSzPts val="1800"/>
              <a:buChar char="•"/>
              <a:defRPr/>
            </a:lvl1pPr>
            <a:lvl2pPr marL="914400" lvl="1" indent="-342900" algn="just">
              <a:lnSpc>
                <a:spcPct val="90000"/>
              </a:lnSpc>
              <a:spcBef>
                <a:spcPts val="375"/>
              </a:spcBef>
              <a:spcAft>
                <a:spcPts val="0"/>
              </a:spcAft>
              <a:buClr>
                <a:schemeClr val="dk1"/>
              </a:buClr>
              <a:buSzPts val="1800"/>
              <a:buChar char="•"/>
              <a:defRPr/>
            </a:lvl2pPr>
            <a:lvl3pPr marL="1371600" lvl="2" indent="-342900" algn="just">
              <a:lnSpc>
                <a:spcPct val="90000"/>
              </a:lnSpc>
              <a:spcBef>
                <a:spcPts val="375"/>
              </a:spcBef>
              <a:spcAft>
                <a:spcPts val="0"/>
              </a:spcAft>
              <a:buClr>
                <a:schemeClr val="dk1"/>
              </a:buClr>
              <a:buSzPts val="1800"/>
              <a:buChar char="•"/>
              <a:defRPr/>
            </a:lvl3pPr>
            <a:lvl4pPr marL="1828800" lvl="3" indent="-342900" algn="just">
              <a:lnSpc>
                <a:spcPct val="90000"/>
              </a:lnSpc>
              <a:spcBef>
                <a:spcPts val="375"/>
              </a:spcBef>
              <a:spcAft>
                <a:spcPts val="0"/>
              </a:spcAft>
              <a:buClr>
                <a:schemeClr val="dk1"/>
              </a:buClr>
              <a:buSzPts val="1800"/>
              <a:buChar char="•"/>
              <a:defRPr/>
            </a:lvl4pPr>
            <a:lvl5pPr marL="2286000" lvl="4" indent="-342900" algn="just">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79" name="Google Shape;79;p93"/>
          <p:cNvSpPr txBox="1">
            <a:spLocks noGrp="1"/>
          </p:cNvSpPr>
          <p:nvPr>
            <p:ph type="dt" idx="10"/>
          </p:nvPr>
        </p:nvSpPr>
        <p:spPr>
          <a:xfrm>
            <a:off x="107504" y="6448257"/>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93"/>
          <p:cNvSpPr txBox="1">
            <a:spLocks noGrp="1"/>
          </p:cNvSpPr>
          <p:nvPr>
            <p:ph type="ftr" idx="11"/>
          </p:nvPr>
        </p:nvSpPr>
        <p:spPr>
          <a:xfrm>
            <a:off x="2164906" y="132843"/>
            <a:ext cx="4814192"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93"/>
          <p:cNvSpPr txBox="1">
            <a:spLocks noGrp="1"/>
          </p:cNvSpPr>
          <p:nvPr>
            <p:ph type="sldNum" idx="12"/>
          </p:nvPr>
        </p:nvSpPr>
        <p:spPr>
          <a:xfrm>
            <a:off x="6979096" y="6448257"/>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Titolo e testo verticale" type="vertTitleAndTx">
  <p:cSld name="VERTICAL_TITLE_AND_VERTICAL_TEXT">
    <p:spTree>
      <p:nvGrpSpPr>
        <p:cNvPr id="1" name="Shape 82"/>
        <p:cNvGrpSpPr/>
        <p:nvPr/>
      </p:nvGrpSpPr>
      <p:grpSpPr>
        <a:xfrm>
          <a:off x="0" y="0"/>
          <a:ext cx="0" cy="0"/>
          <a:chOff x="0" y="0"/>
          <a:chExt cx="0" cy="0"/>
        </a:xfrm>
      </p:grpSpPr>
      <p:sp>
        <p:nvSpPr>
          <p:cNvPr id="83" name="Google Shape;83;p94"/>
          <p:cNvSpPr txBox="1">
            <a:spLocks noGrp="1"/>
          </p:cNvSpPr>
          <p:nvPr>
            <p:ph type="title"/>
          </p:nvPr>
        </p:nvSpPr>
        <p:spPr>
          <a:xfrm rot="5400000">
            <a:off x="4623595" y="2285207"/>
            <a:ext cx="5811838" cy="197167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822433"/>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94"/>
          <p:cNvSpPr txBox="1">
            <a:spLocks noGrp="1"/>
          </p:cNvSpPr>
          <p:nvPr>
            <p:ph type="body" idx="1"/>
          </p:nvPr>
        </p:nvSpPr>
        <p:spPr>
          <a:xfrm rot="5400000">
            <a:off x="604046" y="389731"/>
            <a:ext cx="5811838" cy="5762625"/>
          </a:xfrm>
          <a:prstGeom prst="rect">
            <a:avLst/>
          </a:prstGeom>
          <a:noFill/>
          <a:ln>
            <a:noFill/>
          </a:ln>
        </p:spPr>
        <p:txBody>
          <a:bodyPr spcFirstLastPara="1" wrap="square" lIns="91425" tIns="45700" rIns="91425" bIns="45700" anchor="ctr" anchorCtr="0">
            <a:normAutofit/>
          </a:bodyPr>
          <a:lstStyle>
            <a:lvl1pPr marL="457200" lvl="0" indent="-342900" algn="just">
              <a:lnSpc>
                <a:spcPct val="90000"/>
              </a:lnSpc>
              <a:spcBef>
                <a:spcPts val="750"/>
              </a:spcBef>
              <a:spcAft>
                <a:spcPts val="0"/>
              </a:spcAft>
              <a:buClr>
                <a:schemeClr val="dk1"/>
              </a:buClr>
              <a:buSzPts val="1800"/>
              <a:buChar char="•"/>
              <a:defRPr/>
            </a:lvl1pPr>
            <a:lvl2pPr marL="914400" lvl="1" indent="-342900" algn="just">
              <a:lnSpc>
                <a:spcPct val="90000"/>
              </a:lnSpc>
              <a:spcBef>
                <a:spcPts val="375"/>
              </a:spcBef>
              <a:spcAft>
                <a:spcPts val="0"/>
              </a:spcAft>
              <a:buClr>
                <a:schemeClr val="dk1"/>
              </a:buClr>
              <a:buSzPts val="1800"/>
              <a:buChar char="•"/>
              <a:defRPr/>
            </a:lvl2pPr>
            <a:lvl3pPr marL="1371600" lvl="2" indent="-342900" algn="just">
              <a:lnSpc>
                <a:spcPct val="90000"/>
              </a:lnSpc>
              <a:spcBef>
                <a:spcPts val="375"/>
              </a:spcBef>
              <a:spcAft>
                <a:spcPts val="0"/>
              </a:spcAft>
              <a:buClr>
                <a:schemeClr val="dk1"/>
              </a:buClr>
              <a:buSzPts val="1800"/>
              <a:buChar char="•"/>
              <a:defRPr/>
            </a:lvl3pPr>
            <a:lvl4pPr marL="1828800" lvl="3" indent="-342900" algn="just">
              <a:lnSpc>
                <a:spcPct val="90000"/>
              </a:lnSpc>
              <a:spcBef>
                <a:spcPts val="375"/>
              </a:spcBef>
              <a:spcAft>
                <a:spcPts val="0"/>
              </a:spcAft>
              <a:buClr>
                <a:schemeClr val="dk1"/>
              </a:buClr>
              <a:buSzPts val="1800"/>
              <a:buChar char="•"/>
              <a:defRPr/>
            </a:lvl4pPr>
            <a:lvl5pPr marL="2286000" lvl="4" indent="-342900" algn="just">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85" name="Google Shape;85;p94"/>
          <p:cNvSpPr txBox="1">
            <a:spLocks noGrp="1"/>
          </p:cNvSpPr>
          <p:nvPr>
            <p:ph type="dt" idx="10"/>
          </p:nvPr>
        </p:nvSpPr>
        <p:spPr>
          <a:xfrm>
            <a:off x="107504" y="6448257"/>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94"/>
          <p:cNvSpPr txBox="1">
            <a:spLocks noGrp="1"/>
          </p:cNvSpPr>
          <p:nvPr>
            <p:ph type="ftr" idx="11"/>
          </p:nvPr>
        </p:nvSpPr>
        <p:spPr>
          <a:xfrm>
            <a:off x="2164906" y="132843"/>
            <a:ext cx="4814192"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94"/>
          <p:cNvSpPr txBox="1">
            <a:spLocks noGrp="1"/>
          </p:cNvSpPr>
          <p:nvPr>
            <p:ph type="sldNum" idx="12"/>
          </p:nvPr>
        </p:nvSpPr>
        <p:spPr>
          <a:xfrm>
            <a:off x="6979096" y="6448257"/>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25"/>
        <p:cNvGrpSpPr/>
        <p:nvPr/>
      </p:nvGrpSpPr>
      <p:grpSpPr>
        <a:xfrm>
          <a:off x="0" y="0"/>
          <a:ext cx="0" cy="0"/>
          <a:chOff x="0" y="0"/>
          <a:chExt cx="0" cy="0"/>
        </a:xfrm>
      </p:grpSpPr>
      <p:sp>
        <p:nvSpPr>
          <p:cNvPr id="26" name="Google Shape;26;p85"/>
          <p:cNvSpPr txBox="1">
            <a:spLocks noGrp="1"/>
          </p:cNvSpPr>
          <p:nvPr>
            <p:ph type="title"/>
          </p:nvPr>
        </p:nvSpPr>
        <p:spPr>
          <a:xfrm>
            <a:off x="628650" y="519267"/>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822433"/>
              </a:buClr>
              <a:buSzPts val="4000"/>
              <a:buFont typeface="Calibri"/>
              <a:buNone/>
              <a:defRPr sz="4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85"/>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ctr" anchorCtr="0">
            <a:normAutofit/>
          </a:bodyPr>
          <a:lstStyle>
            <a:lvl1pPr marL="457200" lvl="0" indent="-381000" algn="just">
              <a:lnSpc>
                <a:spcPct val="90000"/>
              </a:lnSpc>
              <a:spcBef>
                <a:spcPts val="750"/>
              </a:spcBef>
              <a:spcAft>
                <a:spcPts val="0"/>
              </a:spcAft>
              <a:buClr>
                <a:schemeClr val="dk1"/>
              </a:buClr>
              <a:buSzPts val="2400"/>
              <a:buChar char="•"/>
              <a:defRPr sz="2400"/>
            </a:lvl1pPr>
            <a:lvl2pPr marL="914400" lvl="1" indent="-355600" algn="just">
              <a:lnSpc>
                <a:spcPct val="90000"/>
              </a:lnSpc>
              <a:spcBef>
                <a:spcPts val="375"/>
              </a:spcBef>
              <a:spcAft>
                <a:spcPts val="0"/>
              </a:spcAft>
              <a:buClr>
                <a:schemeClr val="dk1"/>
              </a:buClr>
              <a:buSzPts val="2000"/>
              <a:buChar char="•"/>
              <a:defRPr sz="2000"/>
            </a:lvl2pPr>
            <a:lvl3pPr marL="1371600" lvl="2" indent="-330200" algn="just">
              <a:lnSpc>
                <a:spcPct val="90000"/>
              </a:lnSpc>
              <a:spcBef>
                <a:spcPts val="375"/>
              </a:spcBef>
              <a:spcAft>
                <a:spcPts val="0"/>
              </a:spcAft>
              <a:buClr>
                <a:schemeClr val="dk1"/>
              </a:buClr>
              <a:buSzPts val="1600"/>
              <a:buChar char="•"/>
              <a:defRPr sz="1600"/>
            </a:lvl3pPr>
            <a:lvl4pPr marL="1828800" lvl="3" indent="-317500" algn="just">
              <a:lnSpc>
                <a:spcPct val="90000"/>
              </a:lnSpc>
              <a:spcBef>
                <a:spcPts val="375"/>
              </a:spcBef>
              <a:spcAft>
                <a:spcPts val="0"/>
              </a:spcAft>
              <a:buClr>
                <a:schemeClr val="dk1"/>
              </a:buClr>
              <a:buSzPts val="1400"/>
              <a:buChar char="•"/>
              <a:defRPr sz="1400"/>
            </a:lvl4pPr>
            <a:lvl5pPr marL="2286000" lvl="4" indent="-317500" algn="just">
              <a:lnSpc>
                <a:spcPct val="90000"/>
              </a:lnSpc>
              <a:spcBef>
                <a:spcPts val="375"/>
              </a:spcBef>
              <a:spcAft>
                <a:spcPts val="0"/>
              </a:spcAft>
              <a:buClr>
                <a:schemeClr val="dk1"/>
              </a:buClr>
              <a:buSzPts val="1400"/>
              <a:buChar char="•"/>
              <a:defRPr sz="1400"/>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28" name="Google Shape;28;p85"/>
          <p:cNvSpPr txBox="1">
            <a:spLocks noGrp="1"/>
          </p:cNvSpPr>
          <p:nvPr>
            <p:ph type="dt" idx="10"/>
          </p:nvPr>
        </p:nvSpPr>
        <p:spPr>
          <a:xfrm>
            <a:off x="107504" y="6448257"/>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85"/>
          <p:cNvSpPr txBox="1">
            <a:spLocks noGrp="1"/>
          </p:cNvSpPr>
          <p:nvPr>
            <p:ph type="ftr" idx="11"/>
          </p:nvPr>
        </p:nvSpPr>
        <p:spPr>
          <a:xfrm>
            <a:off x="2164906" y="132843"/>
            <a:ext cx="4814192"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85"/>
          <p:cNvSpPr txBox="1">
            <a:spLocks noGrp="1"/>
          </p:cNvSpPr>
          <p:nvPr>
            <p:ph type="sldNum" idx="12"/>
          </p:nvPr>
        </p:nvSpPr>
        <p:spPr>
          <a:xfrm>
            <a:off x="6979096" y="6448257"/>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31"/>
        <p:cNvGrpSpPr/>
        <p:nvPr/>
      </p:nvGrpSpPr>
      <p:grpSpPr>
        <a:xfrm>
          <a:off x="0" y="0"/>
          <a:ext cx="0" cy="0"/>
          <a:chOff x="0" y="0"/>
          <a:chExt cx="0" cy="0"/>
        </a:xfrm>
      </p:grpSpPr>
      <p:sp>
        <p:nvSpPr>
          <p:cNvPr id="32" name="Google Shape;32;p86"/>
          <p:cNvSpPr txBox="1">
            <a:spLocks noGrp="1"/>
          </p:cNvSpPr>
          <p:nvPr>
            <p:ph type="dt" idx="10"/>
          </p:nvPr>
        </p:nvSpPr>
        <p:spPr>
          <a:xfrm>
            <a:off x="107504" y="6448257"/>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86"/>
          <p:cNvSpPr txBox="1">
            <a:spLocks noGrp="1"/>
          </p:cNvSpPr>
          <p:nvPr>
            <p:ph type="ftr" idx="11"/>
          </p:nvPr>
        </p:nvSpPr>
        <p:spPr>
          <a:xfrm>
            <a:off x="2164906" y="132843"/>
            <a:ext cx="4814192"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86"/>
          <p:cNvSpPr txBox="1">
            <a:spLocks noGrp="1"/>
          </p:cNvSpPr>
          <p:nvPr>
            <p:ph type="sldNum" idx="12"/>
          </p:nvPr>
        </p:nvSpPr>
        <p:spPr>
          <a:xfrm>
            <a:off x="6979096" y="6448257"/>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35"/>
        <p:cNvGrpSpPr/>
        <p:nvPr/>
      </p:nvGrpSpPr>
      <p:grpSpPr>
        <a:xfrm>
          <a:off x="0" y="0"/>
          <a:ext cx="0" cy="0"/>
          <a:chOff x="0" y="0"/>
          <a:chExt cx="0" cy="0"/>
        </a:xfrm>
      </p:grpSpPr>
      <p:sp>
        <p:nvSpPr>
          <p:cNvPr id="36" name="Google Shape;36;p87"/>
          <p:cNvSpPr txBox="1">
            <a:spLocks noGrp="1"/>
          </p:cNvSpPr>
          <p:nvPr>
            <p:ph type="title"/>
          </p:nvPr>
        </p:nvSpPr>
        <p:spPr>
          <a:xfrm>
            <a:off x="623888" y="1709744"/>
            <a:ext cx="78867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822433"/>
              </a:buClr>
              <a:buSzPts val="4500"/>
              <a:buFont typeface="Calibri"/>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87"/>
          <p:cNvSpPr txBox="1">
            <a:spLocks noGrp="1"/>
          </p:cNvSpPr>
          <p:nvPr>
            <p:ph type="body" idx="1"/>
          </p:nvPr>
        </p:nvSpPr>
        <p:spPr>
          <a:xfrm>
            <a:off x="623888" y="4589469"/>
            <a:ext cx="7886700" cy="1500187"/>
          </a:xfrm>
          <a:prstGeom prst="rect">
            <a:avLst/>
          </a:prstGeom>
          <a:noFill/>
          <a:ln>
            <a:noFill/>
          </a:ln>
        </p:spPr>
        <p:txBody>
          <a:bodyPr spcFirstLastPara="1" wrap="square" lIns="91425" tIns="45700" rIns="91425" bIns="45700" anchor="ctr" anchorCtr="0">
            <a:normAutofit/>
          </a:bodyPr>
          <a:lstStyle>
            <a:lvl1pPr marL="457200" lvl="0" indent="-228600" algn="just">
              <a:lnSpc>
                <a:spcPct val="90000"/>
              </a:lnSpc>
              <a:spcBef>
                <a:spcPts val="750"/>
              </a:spcBef>
              <a:spcAft>
                <a:spcPts val="0"/>
              </a:spcAft>
              <a:buClr>
                <a:srgbClr val="888888"/>
              </a:buClr>
              <a:buSzPts val="1800"/>
              <a:buNone/>
              <a:defRPr sz="1800">
                <a:solidFill>
                  <a:srgbClr val="888888"/>
                </a:solidFill>
              </a:defRPr>
            </a:lvl1pPr>
            <a:lvl2pPr marL="914400" lvl="1" indent="-228600" algn="just">
              <a:lnSpc>
                <a:spcPct val="90000"/>
              </a:lnSpc>
              <a:spcBef>
                <a:spcPts val="375"/>
              </a:spcBef>
              <a:spcAft>
                <a:spcPts val="0"/>
              </a:spcAft>
              <a:buClr>
                <a:srgbClr val="888888"/>
              </a:buClr>
              <a:buSzPts val="1500"/>
              <a:buNone/>
              <a:defRPr sz="1500">
                <a:solidFill>
                  <a:srgbClr val="888888"/>
                </a:solidFill>
              </a:defRPr>
            </a:lvl2pPr>
            <a:lvl3pPr marL="1371600" lvl="2" indent="-228600" algn="just">
              <a:lnSpc>
                <a:spcPct val="90000"/>
              </a:lnSpc>
              <a:spcBef>
                <a:spcPts val="375"/>
              </a:spcBef>
              <a:spcAft>
                <a:spcPts val="0"/>
              </a:spcAft>
              <a:buClr>
                <a:srgbClr val="888888"/>
              </a:buClr>
              <a:buSzPts val="1350"/>
              <a:buNone/>
              <a:defRPr sz="1350">
                <a:solidFill>
                  <a:srgbClr val="888888"/>
                </a:solidFill>
              </a:defRPr>
            </a:lvl3pPr>
            <a:lvl4pPr marL="1828800" lvl="3" indent="-228600" algn="just">
              <a:lnSpc>
                <a:spcPct val="90000"/>
              </a:lnSpc>
              <a:spcBef>
                <a:spcPts val="375"/>
              </a:spcBef>
              <a:spcAft>
                <a:spcPts val="0"/>
              </a:spcAft>
              <a:buClr>
                <a:srgbClr val="888888"/>
              </a:buClr>
              <a:buSzPts val="1200"/>
              <a:buNone/>
              <a:defRPr sz="1200">
                <a:solidFill>
                  <a:srgbClr val="888888"/>
                </a:solidFill>
              </a:defRPr>
            </a:lvl4pPr>
            <a:lvl5pPr marL="2286000" lvl="4" indent="-228600" algn="just">
              <a:lnSpc>
                <a:spcPct val="90000"/>
              </a:lnSpc>
              <a:spcBef>
                <a:spcPts val="375"/>
              </a:spcBef>
              <a:spcAft>
                <a:spcPts val="0"/>
              </a:spcAft>
              <a:buClr>
                <a:srgbClr val="888888"/>
              </a:buClr>
              <a:buSzPts val="1200"/>
              <a:buNone/>
              <a:defRPr sz="1200">
                <a:solidFill>
                  <a:srgbClr val="888888"/>
                </a:solidFill>
              </a:defRPr>
            </a:lvl5pPr>
            <a:lvl6pPr marL="2743200" lvl="5" indent="-228600" algn="l">
              <a:lnSpc>
                <a:spcPct val="90000"/>
              </a:lnSpc>
              <a:spcBef>
                <a:spcPts val="375"/>
              </a:spcBef>
              <a:spcAft>
                <a:spcPts val="0"/>
              </a:spcAft>
              <a:buClr>
                <a:srgbClr val="888888"/>
              </a:buClr>
              <a:buSzPts val="1200"/>
              <a:buNone/>
              <a:defRPr sz="1200">
                <a:solidFill>
                  <a:srgbClr val="888888"/>
                </a:solidFill>
              </a:defRPr>
            </a:lvl6pPr>
            <a:lvl7pPr marL="3200400" lvl="6" indent="-228600" algn="l">
              <a:lnSpc>
                <a:spcPct val="90000"/>
              </a:lnSpc>
              <a:spcBef>
                <a:spcPts val="375"/>
              </a:spcBef>
              <a:spcAft>
                <a:spcPts val="0"/>
              </a:spcAft>
              <a:buClr>
                <a:srgbClr val="888888"/>
              </a:buClr>
              <a:buSzPts val="1200"/>
              <a:buNone/>
              <a:defRPr sz="1200">
                <a:solidFill>
                  <a:srgbClr val="888888"/>
                </a:solidFill>
              </a:defRPr>
            </a:lvl7pPr>
            <a:lvl8pPr marL="3657600" lvl="7" indent="-228600" algn="l">
              <a:lnSpc>
                <a:spcPct val="90000"/>
              </a:lnSpc>
              <a:spcBef>
                <a:spcPts val="375"/>
              </a:spcBef>
              <a:spcAft>
                <a:spcPts val="0"/>
              </a:spcAft>
              <a:buClr>
                <a:srgbClr val="888888"/>
              </a:buClr>
              <a:buSzPts val="1200"/>
              <a:buNone/>
              <a:defRPr sz="1200">
                <a:solidFill>
                  <a:srgbClr val="888888"/>
                </a:solidFill>
              </a:defRPr>
            </a:lvl8pPr>
            <a:lvl9pPr marL="4114800" lvl="8" indent="-228600" algn="l">
              <a:lnSpc>
                <a:spcPct val="90000"/>
              </a:lnSpc>
              <a:spcBef>
                <a:spcPts val="375"/>
              </a:spcBef>
              <a:spcAft>
                <a:spcPts val="0"/>
              </a:spcAft>
              <a:buClr>
                <a:srgbClr val="888888"/>
              </a:buClr>
              <a:buSzPts val="1200"/>
              <a:buNone/>
              <a:defRPr sz="1200">
                <a:solidFill>
                  <a:srgbClr val="888888"/>
                </a:solidFill>
              </a:defRPr>
            </a:lvl9pPr>
          </a:lstStyle>
          <a:p>
            <a:endParaRPr/>
          </a:p>
        </p:txBody>
      </p:sp>
      <p:sp>
        <p:nvSpPr>
          <p:cNvPr id="38" name="Google Shape;38;p87"/>
          <p:cNvSpPr txBox="1">
            <a:spLocks noGrp="1"/>
          </p:cNvSpPr>
          <p:nvPr>
            <p:ph type="dt" idx="10"/>
          </p:nvPr>
        </p:nvSpPr>
        <p:spPr>
          <a:xfrm>
            <a:off x="107504" y="6448257"/>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87"/>
          <p:cNvSpPr txBox="1">
            <a:spLocks noGrp="1"/>
          </p:cNvSpPr>
          <p:nvPr>
            <p:ph type="ftr" idx="11"/>
          </p:nvPr>
        </p:nvSpPr>
        <p:spPr>
          <a:xfrm>
            <a:off x="2164906" y="132843"/>
            <a:ext cx="4814192"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7"/>
          <p:cNvSpPr txBox="1">
            <a:spLocks noGrp="1"/>
          </p:cNvSpPr>
          <p:nvPr>
            <p:ph type="sldNum" idx="12"/>
          </p:nvPr>
        </p:nvSpPr>
        <p:spPr>
          <a:xfrm>
            <a:off x="6979096" y="6448257"/>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41"/>
        <p:cNvGrpSpPr/>
        <p:nvPr/>
      </p:nvGrpSpPr>
      <p:grpSpPr>
        <a:xfrm>
          <a:off x="0" y="0"/>
          <a:ext cx="0" cy="0"/>
          <a:chOff x="0" y="0"/>
          <a:chExt cx="0" cy="0"/>
        </a:xfrm>
      </p:grpSpPr>
      <p:sp>
        <p:nvSpPr>
          <p:cNvPr id="42" name="Google Shape;42;p88"/>
          <p:cNvSpPr txBox="1">
            <a:spLocks noGrp="1"/>
          </p:cNvSpPr>
          <p:nvPr>
            <p:ph type="title"/>
          </p:nvPr>
        </p:nvSpPr>
        <p:spPr>
          <a:xfrm>
            <a:off x="628650" y="519267"/>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822433"/>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88"/>
          <p:cNvSpPr txBox="1">
            <a:spLocks noGrp="1"/>
          </p:cNvSpPr>
          <p:nvPr>
            <p:ph type="body" idx="1"/>
          </p:nvPr>
        </p:nvSpPr>
        <p:spPr>
          <a:xfrm>
            <a:off x="628650" y="1825625"/>
            <a:ext cx="3867150" cy="4351338"/>
          </a:xfrm>
          <a:prstGeom prst="rect">
            <a:avLst/>
          </a:prstGeom>
          <a:noFill/>
          <a:ln>
            <a:noFill/>
          </a:ln>
        </p:spPr>
        <p:txBody>
          <a:bodyPr spcFirstLastPara="1" wrap="square" lIns="91425" tIns="45700" rIns="91425" bIns="45700" anchor="ctr" anchorCtr="0">
            <a:normAutofit/>
          </a:bodyPr>
          <a:lstStyle>
            <a:lvl1pPr marL="457200" lvl="0" indent="-381000" algn="just">
              <a:lnSpc>
                <a:spcPct val="90000"/>
              </a:lnSpc>
              <a:spcBef>
                <a:spcPts val="750"/>
              </a:spcBef>
              <a:spcAft>
                <a:spcPts val="0"/>
              </a:spcAft>
              <a:buClr>
                <a:schemeClr val="dk1"/>
              </a:buClr>
              <a:buSzPts val="2400"/>
              <a:buChar char="•"/>
              <a:defRPr sz="2400"/>
            </a:lvl1pPr>
            <a:lvl2pPr marL="914400" lvl="1" indent="-355600" algn="just">
              <a:lnSpc>
                <a:spcPct val="90000"/>
              </a:lnSpc>
              <a:spcBef>
                <a:spcPts val="375"/>
              </a:spcBef>
              <a:spcAft>
                <a:spcPts val="0"/>
              </a:spcAft>
              <a:buClr>
                <a:schemeClr val="dk1"/>
              </a:buClr>
              <a:buSzPts val="2000"/>
              <a:buChar char="•"/>
              <a:defRPr sz="2000"/>
            </a:lvl2pPr>
            <a:lvl3pPr marL="1371600" lvl="2" indent="-330200" algn="just">
              <a:lnSpc>
                <a:spcPct val="90000"/>
              </a:lnSpc>
              <a:spcBef>
                <a:spcPts val="375"/>
              </a:spcBef>
              <a:spcAft>
                <a:spcPts val="0"/>
              </a:spcAft>
              <a:buClr>
                <a:schemeClr val="dk1"/>
              </a:buClr>
              <a:buSzPts val="1600"/>
              <a:buChar char="•"/>
              <a:defRPr sz="1600"/>
            </a:lvl3pPr>
            <a:lvl4pPr marL="1828800" lvl="3" indent="-317500" algn="just">
              <a:lnSpc>
                <a:spcPct val="90000"/>
              </a:lnSpc>
              <a:spcBef>
                <a:spcPts val="375"/>
              </a:spcBef>
              <a:spcAft>
                <a:spcPts val="0"/>
              </a:spcAft>
              <a:buClr>
                <a:schemeClr val="dk1"/>
              </a:buClr>
              <a:buSzPts val="1400"/>
              <a:buChar char="•"/>
              <a:defRPr sz="1400"/>
            </a:lvl4pPr>
            <a:lvl5pPr marL="2286000" lvl="4" indent="-317500" algn="just">
              <a:lnSpc>
                <a:spcPct val="90000"/>
              </a:lnSpc>
              <a:spcBef>
                <a:spcPts val="375"/>
              </a:spcBef>
              <a:spcAft>
                <a:spcPts val="0"/>
              </a:spcAft>
              <a:buClr>
                <a:schemeClr val="dk1"/>
              </a:buClr>
              <a:buSzPts val="1400"/>
              <a:buChar char="•"/>
              <a:defRPr sz="1400"/>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4" name="Google Shape;44;p88"/>
          <p:cNvSpPr txBox="1">
            <a:spLocks noGrp="1"/>
          </p:cNvSpPr>
          <p:nvPr>
            <p:ph type="body" idx="2"/>
          </p:nvPr>
        </p:nvSpPr>
        <p:spPr>
          <a:xfrm>
            <a:off x="4648200" y="1825625"/>
            <a:ext cx="3867150" cy="4351338"/>
          </a:xfrm>
          <a:prstGeom prst="rect">
            <a:avLst/>
          </a:prstGeom>
          <a:noFill/>
          <a:ln>
            <a:noFill/>
          </a:ln>
        </p:spPr>
        <p:txBody>
          <a:bodyPr spcFirstLastPara="1" wrap="square" lIns="91425" tIns="45700" rIns="91425" bIns="45700" anchor="ctr" anchorCtr="0">
            <a:normAutofit/>
          </a:bodyPr>
          <a:lstStyle>
            <a:lvl1pPr marL="457200" lvl="0" indent="-381000" algn="just">
              <a:lnSpc>
                <a:spcPct val="90000"/>
              </a:lnSpc>
              <a:spcBef>
                <a:spcPts val="750"/>
              </a:spcBef>
              <a:spcAft>
                <a:spcPts val="0"/>
              </a:spcAft>
              <a:buClr>
                <a:schemeClr val="dk1"/>
              </a:buClr>
              <a:buSzPts val="2400"/>
              <a:buChar char="•"/>
              <a:defRPr sz="2400"/>
            </a:lvl1pPr>
            <a:lvl2pPr marL="914400" lvl="1" indent="-355600" algn="just">
              <a:lnSpc>
                <a:spcPct val="90000"/>
              </a:lnSpc>
              <a:spcBef>
                <a:spcPts val="375"/>
              </a:spcBef>
              <a:spcAft>
                <a:spcPts val="0"/>
              </a:spcAft>
              <a:buClr>
                <a:schemeClr val="dk1"/>
              </a:buClr>
              <a:buSzPts val="2000"/>
              <a:buChar char="•"/>
              <a:defRPr sz="2000"/>
            </a:lvl2pPr>
            <a:lvl3pPr marL="1371600" lvl="2" indent="-330200" algn="just">
              <a:lnSpc>
                <a:spcPct val="90000"/>
              </a:lnSpc>
              <a:spcBef>
                <a:spcPts val="375"/>
              </a:spcBef>
              <a:spcAft>
                <a:spcPts val="0"/>
              </a:spcAft>
              <a:buClr>
                <a:schemeClr val="dk1"/>
              </a:buClr>
              <a:buSzPts val="1600"/>
              <a:buChar char="•"/>
              <a:defRPr sz="1600"/>
            </a:lvl3pPr>
            <a:lvl4pPr marL="1828800" lvl="3" indent="-317500" algn="just">
              <a:lnSpc>
                <a:spcPct val="90000"/>
              </a:lnSpc>
              <a:spcBef>
                <a:spcPts val="375"/>
              </a:spcBef>
              <a:spcAft>
                <a:spcPts val="0"/>
              </a:spcAft>
              <a:buClr>
                <a:schemeClr val="dk1"/>
              </a:buClr>
              <a:buSzPts val="1400"/>
              <a:buChar char="•"/>
              <a:defRPr sz="1400"/>
            </a:lvl4pPr>
            <a:lvl5pPr marL="2286000" lvl="4" indent="-317500" algn="just">
              <a:lnSpc>
                <a:spcPct val="90000"/>
              </a:lnSpc>
              <a:spcBef>
                <a:spcPts val="375"/>
              </a:spcBef>
              <a:spcAft>
                <a:spcPts val="0"/>
              </a:spcAft>
              <a:buClr>
                <a:schemeClr val="dk1"/>
              </a:buClr>
              <a:buSzPts val="1400"/>
              <a:buChar char="•"/>
              <a:defRPr sz="1400"/>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5" name="Google Shape;45;p88"/>
          <p:cNvSpPr txBox="1">
            <a:spLocks noGrp="1"/>
          </p:cNvSpPr>
          <p:nvPr>
            <p:ph type="dt" idx="10"/>
          </p:nvPr>
        </p:nvSpPr>
        <p:spPr>
          <a:xfrm>
            <a:off x="107504" y="6448257"/>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88"/>
          <p:cNvSpPr txBox="1">
            <a:spLocks noGrp="1"/>
          </p:cNvSpPr>
          <p:nvPr>
            <p:ph type="ftr" idx="11"/>
          </p:nvPr>
        </p:nvSpPr>
        <p:spPr>
          <a:xfrm>
            <a:off x="2164906" y="132843"/>
            <a:ext cx="4814192"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88"/>
          <p:cNvSpPr txBox="1">
            <a:spLocks noGrp="1"/>
          </p:cNvSpPr>
          <p:nvPr>
            <p:ph type="sldNum" idx="12"/>
          </p:nvPr>
        </p:nvSpPr>
        <p:spPr>
          <a:xfrm>
            <a:off x="6979096" y="6448257"/>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48"/>
        <p:cNvGrpSpPr/>
        <p:nvPr/>
      </p:nvGrpSpPr>
      <p:grpSpPr>
        <a:xfrm>
          <a:off x="0" y="0"/>
          <a:ext cx="0" cy="0"/>
          <a:chOff x="0" y="0"/>
          <a:chExt cx="0" cy="0"/>
        </a:xfrm>
      </p:grpSpPr>
      <p:sp>
        <p:nvSpPr>
          <p:cNvPr id="49" name="Google Shape;49;p89"/>
          <p:cNvSpPr txBox="1">
            <a:spLocks noGrp="1"/>
          </p:cNvSpPr>
          <p:nvPr>
            <p:ph type="title"/>
          </p:nvPr>
        </p:nvSpPr>
        <p:spPr>
          <a:xfrm>
            <a:off x="630238" y="365129"/>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822433"/>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89"/>
          <p:cNvSpPr txBox="1">
            <a:spLocks noGrp="1"/>
          </p:cNvSpPr>
          <p:nvPr>
            <p:ph type="body" idx="1"/>
          </p:nvPr>
        </p:nvSpPr>
        <p:spPr>
          <a:xfrm>
            <a:off x="630239" y="1681163"/>
            <a:ext cx="3868737" cy="823912"/>
          </a:xfrm>
          <a:prstGeom prst="rect">
            <a:avLst/>
          </a:prstGeom>
          <a:noFill/>
          <a:ln>
            <a:noFill/>
          </a:ln>
        </p:spPr>
        <p:txBody>
          <a:bodyPr spcFirstLastPara="1" wrap="square" lIns="91425" tIns="45700" rIns="91425" bIns="45700" anchor="b" anchorCtr="0">
            <a:normAutofit/>
          </a:bodyPr>
          <a:lstStyle>
            <a:lvl1pPr marL="457200" lvl="0" indent="-228600" algn="just">
              <a:lnSpc>
                <a:spcPct val="90000"/>
              </a:lnSpc>
              <a:spcBef>
                <a:spcPts val="750"/>
              </a:spcBef>
              <a:spcAft>
                <a:spcPts val="0"/>
              </a:spcAft>
              <a:buClr>
                <a:schemeClr val="dk1"/>
              </a:buClr>
              <a:buSzPts val="2000"/>
              <a:buNone/>
              <a:defRPr sz="2000" b="1"/>
            </a:lvl1pPr>
            <a:lvl2pPr marL="914400" lvl="1" indent="-228600" algn="just">
              <a:lnSpc>
                <a:spcPct val="90000"/>
              </a:lnSpc>
              <a:spcBef>
                <a:spcPts val="375"/>
              </a:spcBef>
              <a:spcAft>
                <a:spcPts val="0"/>
              </a:spcAft>
              <a:buClr>
                <a:schemeClr val="dk1"/>
              </a:buClr>
              <a:buSzPts val="1500"/>
              <a:buNone/>
              <a:defRPr sz="1500" b="1"/>
            </a:lvl2pPr>
            <a:lvl3pPr marL="1371600" lvl="2" indent="-228600" algn="just">
              <a:lnSpc>
                <a:spcPct val="90000"/>
              </a:lnSpc>
              <a:spcBef>
                <a:spcPts val="375"/>
              </a:spcBef>
              <a:spcAft>
                <a:spcPts val="0"/>
              </a:spcAft>
              <a:buClr>
                <a:schemeClr val="dk1"/>
              </a:buClr>
              <a:buSzPts val="1350"/>
              <a:buNone/>
              <a:defRPr sz="1350" b="1"/>
            </a:lvl3pPr>
            <a:lvl4pPr marL="1828800" lvl="3" indent="-228600" algn="just">
              <a:lnSpc>
                <a:spcPct val="90000"/>
              </a:lnSpc>
              <a:spcBef>
                <a:spcPts val="375"/>
              </a:spcBef>
              <a:spcAft>
                <a:spcPts val="0"/>
              </a:spcAft>
              <a:buClr>
                <a:schemeClr val="dk1"/>
              </a:buClr>
              <a:buSzPts val="1200"/>
              <a:buNone/>
              <a:defRPr sz="1200" b="1"/>
            </a:lvl4pPr>
            <a:lvl5pPr marL="2286000" lvl="4" indent="-228600" algn="just">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51" name="Google Shape;51;p89"/>
          <p:cNvSpPr txBox="1">
            <a:spLocks noGrp="1"/>
          </p:cNvSpPr>
          <p:nvPr>
            <p:ph type="body" idx="2"/>
          </p:nvPr>
        </p:nvSpPr>
        <p:spPr>
          <a:xfrm>
            <a:off x="630239" y="2505075"/>
            <a:ext cx="3868737" cy="3684588"/>
          </a:xfrm>
          <a:prstGeom prst="rect">
            <a:avLst/>
          </a:prstGeom>
          <a:noFill/>
          <a:ln>
            <a:noFill/>
          </a:ln>
        </p:spPr>
        <p:txBody>
          <a:bodyPr spcFirstLastPara="1" wrap="square" lIns="91425" tIns="45700" rIns="91425" bIns="45700" anchor="ctr" anchorCtr="0">
            <a:normAutofit/>
          </a:bodyPr>
          <a:lstStyle>
            <a:lvl1pPr marL="457200" lvl="0" indent="-381000" algn="just">
              <a:lnSpc>
                <a:spcPct val="90000"/>
              </a:lnSpc>
              <a:spcBef>
                <a:spcPts val="750"/>
              </a:spcBef>
              <a:spcAft>
                <a:spcPts val="0"/>
              </a:spcAft>
              <a:buClr>
                <a:schemeClr val="dk1"/>
              </a:buClr>
              <a:buSzPts val="2400"/>
              <a:buChar char="•"/>
              <a:defRPr sz="2400"/>
            </a:lvl1pPr>
            <a:lvl2pPr marL="914400" lvl="1" indent="-355600" algn="just">
              <a:lnSpc>
                <a:spcPct val="90000"/>
              </a:lnSpc>
              <a:spcBef>
                <a:spcPts val="375"/>
              </a:spcBef>
              <a:spcAft>
                <a:spcPts val="0"/>
              </a:spcAft>
              <a:buClr>
                <a:schemeClr val="dk1"/>
              </a:buClr>
              <a:buSzPts val="2000"/>
              <a:buChar char="•"/>
              <a:defRPr sz="2000"/>
            </a:lvl2pPr>
            <a:lvl3pPr marL="1371600" lvl="2" indent="-330200" algn="just">
              <a:lnSpc>
                <a:spcPct val="90000"/>
              </a:lnSpc>
              <a:spcBef>
                <a:spcPts val="375"/>
              </a:spcBef>
              <a:spcAft>
                <a:spcPts val="0"/>
              </a:spcAft>
              <a:buClr>
                <a:schemeClr val="dk1"/>
              </a:buClr>
              <a:buSzPts val="1600"/>
              <a:buChar char="•"/>
              <a:defRPr sz="1600"/>
            </a:lvl3pPr>
            <a:lvl4pPr marL="1828800" lvl="3" indent="-317500" algn="just">
              <a:lnSpc>
                <a:spcPct val="90000"/>
              </a:lnSpc>
              <a:spcBef>
                <a:spcPts val="375"/>
              </a:spcBef>
              <a:spcAft>
                <a:spcPts val="0"/>
              </a:spcAft>
              <a:buClr>
                <a:schemeClr val="dk1"/>
              </a:buClr>
              <a:buSzPts val="1400"/>
              <a:buChar char="•"/>
              <a:defRPr sz="1400"/>
            </a:lvl4pPr>
            <a:lvl5pPr marL="2286000" lvl="4" indent="-317500" algn="just">
              <a:lnSpc>
                <a:spcPct val="90000"/>
              </a:lnSpc>
              <a:spcBef>
                <a:spcPts val="375"/>
              </a:spcBef>
              <a:spcAft>
                <a:spcPts val="0"/>
              </a:spcAft>
              <a:buClr>
                <a:schemeClr val="dk1"/>
              </a:buClr>
              <a:buSzPts val="1400"/>
              <a:buChar char="•"/>
              <a:defRPr sz="1400"/>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52" name="Google Shape;52;p89"/>
          <p:cNvSpPr txBox="1">
            <a:spLocks noGrp="1"/>
          </p:cNvSpPr>
          <p:nvPr>
            <p:ph type="body" idx="3"/>
          </p:nvPr>
        </p:nvSpPr>
        <p:spPr>
          <a:xfrm>
            <a:off x="4629150" y="1681163"/>
            <a:ext cx="3887788" cy="823912"/>
          </a:xfrm>
          <a:prstGeom prst="rect">
            <a:avLst/>
          </a:prstGeom>
          <a:noFill/>
          <a:ln>
            <a:noFill/>
          </a:ln>
        </p:spPr>
        <p:txBody>
          <a:bodyPr spcFirstLastPara="1" wrap="square" lIns="91425" tIns="45700" rIns="91425" bIns="45700" anchor="b" anchorCtr="0">
            <a:normAutofit/>
          </a:bodyPr>
          <a:lstStyle>
            <a:lvl1pPr marL="457200" lvl="0" indent="-228600" algn="just">
              <a:lnSpc>
                <a:spcPct val="90000"/>
              </a:lnSpc>
              <a:spcBef>
                <a:spcPts val="750"/>
              </a:spcBef>
              <a:spcAft>
                <a:spcPts val="0"/>
              </a:spcAft>
              <a:buClr>
                <a:schemeClr val="dk1"/>
              </a:buClr>
              <a:buSzPts val="2000"/>
              <a:buNone/>
              <a:defRPr sz="2000" b="1"/>
            </a:lvl1pPr>
            <a:lvl2pPr marL="914400" lvl="1" indent="-228600" algn="just">
              <a:lnSpc>
                <a:spcPct val="90000"/>
              </a:lnSpc>
              <a:spcBef>
                <a:spcPts val="375"/>
              </a:spcBef>
              <a:spcAft>
                <a:spcPts val="0"/>
              </a:spcAft>
              <a:buClr>
                <a:schemeClr val="dk1"/>
              </a:buClr>
              <a:buSzPts val="1500"/>
              <a:buNone/>
              <a:defRPr sz="1500" b="1"/>
            </a:lvl2pPr>
            <a:lvl3pPr marL="1371600" lvl="2" indent="-228600" algn="just">
              <a:lnSpc>
                <a:spcPct val="90000"/>
              </a:lnSpc>
              <a:spcBef>
                <a:spcPts val="375"/>
              </a:spcBef>
              <a:spcAft>
                <a:spcPts val="0"/>
              </a:spcAft>
              <a:buClr>
                <a:schemeClr val="dk1"/>
              </a:buClr>
              <a:buSzPts val="1350"/>
              <a:buNone/>
              <a:defRPr sz="1350" b="1"/>
            </a:lvl3pPr>
            <a:lvl4pPr marL="1828800" lvl="3" indent="-228600" algn="just">
              <a:lnSpc>
                <a:spcPct val="90000"/>
              </a:lnSpc>
              <a:spcBef>
                <a:spcPts val="375"/>
              </a:spcBef>
              <a:spcAft>
                <a:spcPts val="0"/>
              </a:spcAft>
              <a:buClr>
                <a:schemeClr val="dk1"/>
              </a:buClr>
              <a:buSzPts val="1200"/>
              <a:buNone/>
              <a:defRPr sz="1200" b="1"/>
            </a:lvl4pPr>
            <a:lvl5pPr marL="2286000" lvl="4" indent="-228600" algn="just">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53" name="Google Shape;53;p89"/>
          <p:cNvSpPr txBox="1">
            <a:spLocks noGrp="1"/>
          </p:cNvSpPr>
          <p:nvPr>
            <p:ph type="body" idx="4"/>
          </p:nvPr>
        </p:nvSpPr>
        <p:spPr>
          <a:xfrm>
            <a:off x="4629150" y="2505075"/>
            <a:ext cx="3887788" cy="3684588"/>
          </a:xfrm>
          <a:prstGeom prst="rect">
            <a:avLst/>
          </a:prstGeom>
          <a:noFill/>
          <a:ln>
            <a:noFill/>
          </a:ln>
        </p:spPr>
        <p:txBody>
          <a:bodyPr spcFirstLastPara="1" wrap="square" lIns="91425" tIns="45700" rIns="91425" bIns="45700" anchor="ctr" anchorCtr="0">
            <a:normAutofit/>
          </a:bodyPr>
          <a:lstStyle>
            <a:lvl1pPr marL="457200" lvl="0" indent="-381000" algn="just">
              <a:lnSpc>
                <a:spcPct val="90000"/>
              </a:lnSpc>
              <a:spcBef>
                <a:spcPts val="750"/>
              </a:spcBef>
              <a:spcAft>
                <a:spcPts val="0"/>
              </a:spcAft>
              <a:buClr>
                <a:schemeClr val="dk1"/>
              </a:buClr>
              <a:buSzPts val="2400"/>
              <a:buChar char="•"/>
              <a:defRPr sz="2400"/>
            </a:lvl1pPr>
            <a:lvl2pPr marL="914400" lvl="1" indent="-355600" algn="just">
              <a:lnSpc>
                <a:spcPct val="90000"/>
              </a:lnSpc>
              <a:spcBef>
                <a:spcPts val="375"/>
              </a:spcBef>
              <a:spcAft>
                <a:spcPts val="0"/>
              </a:spcAft>
              <a:buClr>
                <a:schemeClr val="dk1"/>
              </a:buClr>
              <a:buSzPts val="2000"/>
              <a:buChar char="•"/>
              <a:defRPr sz="2000"/>
            </a:lvl2pPr>
            <a:lvl3pPr marL="1371600" lvl="2" indent="-330200" algn="just">
              <a:lnSpc>
                <a:spcPct val="90000"/>
              </a:lnSpc>
              <a:spcBef>
                <a:spcPts val="375"/>
              </a:spcBef>
              <a:spcAft>
                <a:spcPts val="0"/>
              </a:spcAft>
              <a:buClr>
                <a:schemeClr val="dk1"/>
              </a:buClr>
              <a:buSzPts val="1600"/>
              <a:buChar char="•"/>
              <a:defRPr sz="1600"/>
            </a:lvl3pPr>
            <a:lvl4pPr marL="1828800" lvl="3" indent="-317500" algn="just">
              <a:lnSpc>
                <a:spcPct val="90000"/>
              </a:lnSpc>
              <a:spcBef>
                <a:spcPts val="375"/>
              </a:spcBef>
              <a:spcAft>
                <a:spcPts val="0"/>
              </a:spcAft>
              <a:buClr>
                <a:schemeClr val="dk1"/>
              </a:buClr>
              <a:buSzPts val="1400"/>
              <a:buChar char="•"/>
              <a:defRPr sz="1400"/>
            </a:lvl4pPr>
            <a:lvl5pPr marL="2286000" lvl="4" indent="-317500" algn="just">
              <a:lnSpc>
                <a:spcPct val="90000"/>
              </a:lnSpc>
              <a:spcBef>
                <a:spcPts val="375"/>
              </a:spcBef>
              <a:spcAft>
                <a:spcPts val="0"/>
              </a:spcAft>
              <a:buClr>
                <a:schemeClr val="dk1"/>
              </a:buClr>
              <a:buSzPts val="1400"/>
              <a:buChar char="•"/>
              <a:defRPr sz="1400"/>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54" name="Google Shape;54;p89"/>
          <p:cNvSpPr txBox="1">
            <a:spLocks noGrp="1"/>
          </p:cNvSpPr>
          <p:nvPr>
            <p:ph type="dt" idx="10"/>
          </p:nvPr>
        </p:nvSpPr>
        <p:spPr>
          <a:xfrm>
            <a:off x="107504" y="6448257"/>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89"/>
          <p:cNvSpPr txBox="1">
            <a:spLocks noGrp="1"/>
          </p:cNvSpPr>
          <p:nvPr>
            <p:ph type="ftr" idx="11"/>
          </p:nvPr>
        </p:nvSpPr>
        <p:spPr>
          <a:xfrm>
            <a:off x="2164906" y="132843"/>
            <a:ext cx="4814192"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89"/>
          <p:cNvSpPr txBox="1">
            <a:spLocks noGrp="1"/>
          </p:cNvSpPr>
          <p:nvPr>
            <p:ph type="sldNum" idx="12"/>
          </p:nvPr>
        </p:nvSpPr>
        <p:spPr>
          <a:xfrm>
            <a:off x="6979096" y="6448257"/>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57"/>
        <p:cNvGrpSpPr/>
        <p:nvPr/>
      </p:nvGrpSpPr>
      <p:grpSpPr>
        <a:xfrm>
          <a:off x="0" y="0"/>
          <a:ext cx="0" cy="0"/>
          <a:chOff x="0" y="0"/>
          <a:chExt cx="0" cy="0"/>
        </a:xfrm>
      </p:grpSpPr>
      <p:sp>
        <p:nvSpPr>
          <p:cNvPr id="58" name="Google Shape;58;p90"/>
          <p:cNvSpPr txBox="1">
            <a:spLocks noGrp="1"/>
          </p:cNvSpPr>
          <p:nvPr>
            <p:ph type="title"/>
          </p:nvPr>
        </p:nvSpPr>
        <p:spPr>
          <a:xfrm>
            <a:off x="628650" y="519267"/>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822433"/>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90"/>
          <p:cNvSpPr txBox="1">
            <a:spLocks noGrp="1"/>
          </p:cNvSpPr>
          <p:nvPr>
            <p:ph type="dt" idx="10"/>
          </p:nvPr>
        </p:nvSpPr>
        <p:spPr>
          <a:xfrm>
            <a:off x="107504" y="6448257"/>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90"/>
          <p:cNvSpPr txBox="1">
            <a:spLocks noGrp="1"/>
          </p:cNvSpPr>
          <p:nvPr>
            <p:ph type="ftr" idx="11"/>
          </p:nvPr>
        </p:nvSpPr>
        <p:spPr>
          <a:xfrm>
            <a:off x="2164906" y="132843"/>
            <a:ext cx="4814192"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90"/>
          <p:cNvSpPr txBox="1">
            <a:spLocks noGrp="1"/>
          </p:cNvSpPr>
          <p:nvPr>
            <p:ph type="sldNum" idx="12"/>
          </p:nvPr>
        </p:nvSpPr>
        <p:spPr>
          <a:xfrm>
            <a:off x="6979096" y="6448257"/>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62"/>
        <p:cNvGrpSpPr/>
        <p:nvPr/>
      </p:nvGrpSpPr>
      <p:grpSpPr>
        <a:xfrm>
          <a:off x="0" y="0"/>
          <a:ext cx="0" cy="0"/>
          <a:chOff x="0" y="0"/>
          <a:chExt cx="0" cy="0"/>
        </a:xfrm>
      </p:grpSpPr>
      <p:sp>
        <p:nvSpPr>
          <p:cNvPr id="63" name="Google Shape;63;p91"/>
          <p:cNvSpPr txBox="1">
            <a:spLocks noGrp="1"/>
          </p:cNvSpPr>
          <p:nvPr>
            <p:ph type="title"/>
          </p:nvPr>
        </p:nvSpPr>
        <p:spPr>
          <a:xfrm>
            <a:off x="630241" y="457200"/>
            <a:ext cx="2949575"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822433"/>
              </a:buClr>
              <a:buSzPts val="2800"/>
              <a:buFont typeface="Calibri"/>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91"/>
          <p:cNvSpPr txBox="1">
            <a:spLocks noGrp="1"/>
          </p:cNvSpPr>
          <p:nvPr>
            <p:ph type="body" idx="1"/>
          </p:nvPr>
        </p:nvSpPr>
        <p:spPr>
          <a:xfrm>
            <a:off x="3887788" y="987431"/>
            <a:ext cx="4629150" cy="4873625"/>
          </a:xfrm>
          <a:prstGeom prst="rect">
            <a:avLst/>
          </a:prstGeom>
          <a:noFill/>
          <a:ln>
            <a:noFill/>
          </a:ln>
        </p:spPr>
        <p:txBody>
          <a:bodyPr spcFirstLastPara="1" wrap="square" lIns="91425" tIns="45700" rIns="91425" bIns="45700" anchor="ctr" anchorCtr="0">
            <a:normAutofit/>
          </a:bodyPr>
          <a:lstStyle>
            <a:lvl1pPr marL="457200" lvl="0" indent="-381000" algn="just">
              <a:lnSpc>
                <a:spcPct val="90000"/>
              </a:lnSpc>
              <a:spcBef>
                <a:spcPts val="750"/>
              </a:spcBef>
              <a:spcAft>
                <a:spcPts val="0"/>
              </a:spcAft>
              <a:buClr>
                <a:schemeClr val="dk1"/>
              </a:buClr>
              <a:buSzPts val="2400"/>
              <a:buChar char="•"/>
              <a:defRPr sz="2400"/>
            </a:lvl1pPr>
            <a:lvl2pPr marL="914400" lvl="1" indent="-355600" algn="just">
              <a:lnSpc>
                <a:spcPct val="90000"/>
              </a:lnSpc>
              <a:spcBef>
                <a:spcPts val="375"/>
              </a:spcBef>
              <a:spcAft>
                <a:spcPts val="0"/>
              </a:spcAft>
              <a:buClr>
                <a:schemeClr val="dk1"/>
              </a:buClr>
              <a:buSzPts val="2000"/>
              <a:buChar char="•"/>
              <a:defRPr sz="2000"/>
            </a:lvl2pPr>
            <a:lvl3pPr marL="1371600" lvl="2" indent="-342900" algn="just">
              <a:lnSpc>
                <a:spcPct val="90000"/>
              </a:lnSpc>
              <a:spcBef>
                <a:spcPts val="375"/>
              </a:spcBef>
              <a:spcAft>
                <a:spcPts val="0"/>
              </a:spcAft>
              <a:buClr>
                <a:schemeClr val="dk1"/>
              </a:buClr>
              <a:buSzPts val="1800"/>
              <a:buChar char="•"/>
              <a:defRPr sz="1800"/>
            </a:lvl3pPr>
            <a:lvl4pPr marL="1828800" lvl="3" indent="-317500" algn="just">
              <a:lnSpc>
                <a:spcPct val="90000"/>
              </a:lnSpc>
              <a:spcBef>
                <a:spcPts val="375"/>
              </a:spcBef>
              <a:spcAft>
                <a:spcPts val="0"/>
              </a:spcAft>
              <a:buClr>
                <a:schemeClr val="dk1"/>
              </a:buClr>
              <a:buSzPts val="1400"/>
              <a:buChar char="•"/>
              <a:defRPr sz="1400"/>
            </a:lvl4pPr>
            <a:lvl5pPr marL="2286000" lvl="4" indent="-317500" algn="just">
              <a:lnSpc>
                <a:spcPct val="90000"/>
              </a:lnSpc>
              <a:spcBef>
                <a:spcPts val="375"/>
              </a:spcBef>
              <a:spcAft>
                <a:spcPts val="0"/>
              </a:spcAft>
              <a:buClr>
                <a:schemeClr val="dk1"/>
              </a:buClr>
              <a:buSzPts val="1400"/>
              <a:buChar char="•"/>
              <a:defRPr sz="1400"/>
            </a:lvl5pPr>
            <a:lvl6pPr marL="2743200" lvl="5" indent="-323850" algn="l">
              <a:lnSpc>
                <a:spcPct val="90000"/>
              </a:lnSpc>
              <a:spcBef>
                <a:spcPts val="375"/>
              </a:spcBef>
              <a:spcAft>
                <a:spcPts val="0"/>
              </a:spcAft>
              <a:buClr>
                <a:schemeClr val="dk1"/>
              </a:buClr>
              <a:buSzPts val="1500"/>
              <a:buChar char="•"/>
              <a:defRPr sz="1500"/>
            </a:lvl6pPr>
            <a:lvl7pPr marL="3200400" lvl="6" indent="-323850" algn="l">
              <a:lnSpc>
                <a:spcPct val="90000"/>
              </a:lnSpc>
              <a:spcBef>
                <a:spcPts val="375"/>
              </a:spcBef>
              <a:spcAft>
                <a:spcPts val="0"/>
              </a:spcAft>
              <a:buClr>
                <a:schemeClr val="dk1"/>
              </a:buClr>
              <a:buSzPts val="1500"/>
              <a:buChar char="•"/>
              <a:defRPr sz="1500"/>
            </a:lvl7pPr>
            <a:lvl8pPr marL="3657600" lvl="7" indent="-323850" algn="l">
              <a:lnSpc>
                <a:spcPct val="90000"/>
              </a:lnSpc>
              <a:spcBef>
                <a:spcPts val="375"/>
              </a:spcBef>
              <a:spcAft>
                <a:spcPts val="0"/>
              </a:spcAft>
              <a:buClr>
                <a:schemeClr val="dk1"/>
              </a:buClr>
              <a:buSzPts val="1500"/>
              <a:buChar char="•"/>
              <a:defRPr sz="1500"/>
            </a:lvl8pPr>
            <a:lvl9pPr marL="4114800" lvl="8" indent="-323850" algn="l">
              <a:lnSpc>
                <a:spcPct val="90000"/>
              </a:lnSpc>
              <a:spcBef>
                <a:spcPts val="375"/>
              </a:spcBef>
              <a:spcAft>
                <a:spcPts val="0"/>
              </a:spcAft>
              <a:buClr>
                <a:schemeClr val="dk1"/>
              </a:buClr>
              <a:buSzPts val="1500"/>
              <a:buChar char="•"/>
              <a:defRPr sz="1500"/>
            </a:lvl9pPr>
          </a:lstStyle>
          <a:p>
            <a:endParaRPr/>
          </a:p>
        </p:txBody>
      </p:sp>
      <p:sp>
        <p:nvSpPr>
          <p:cNvPr id="65" name="Google Shape;65;p91"/>
          <p:cNvSpPr txBox="1">
            <a:spLocks noGrp="1"/>
          </p:cNvSpPr>
          <p:nvPr>
            <p:ph type="body" idx="2"/>
          </p:nvPr>
        </p:nvSpPr>
        <p:spPr>
          <a:xfrm>
            <a:off x="630241" y="2057400"/>
            <a:ext cx="2949575" cy="3811588"/>
          </a:xfrm>
          <a:prstGeom prst="rect">
            <a:avLst/>
          </a:prstGeom>
          <a:noFill/>
          <a:ln>
            <a:noFill/>
          </a:ln>
        </p:spPr>
        <p:txBody>
          <a:bodyPr spcFirstLastPara="1" wrap="square" lIns="91425" tIns="45700" rIns="91425" bIns="45700" anchor="ctr" anchorCtr="0">
            <a:normAutofit/>
          </a:bodyPr>
          <a:lstStyle>
            <a:lvl1pPr marL="457200" lvl="0" indent="-228600" algn="just">
              <a:lnSpc>
                <a:spcPct val="90000"/>
              </a:lnSpc>
              <a:spcBef>
                <a:spcPts val="750"/>
              </a:spcBef>
              <a:spcAft>
                <a:spcPts val="0"/>
              </a:spcAft>
              <a:buClr>
                <a:schemeClr val="dk1"/>
              </a:buClr>
              <a:buSzPts val="1400"/>
              <a:buNone/>
              <a:defRPr sz="1400"/>
            </a:lvl1pPr>
            <a:lvl2pPr marL="914400" lvl="1" indent="-228600" algn="just">
              <a:lnSpc>
                <a:spcPct val="90000"/>
              </a:lnSpc>
              <a:spcBef>
                <a:spcPts val="375"/>
              </a:spcBef>
              <a:spcAft>
                <a:spcPts val="0"/>
              </a:spcAft>
              <a:buClr>
                <a:schemeClr val="dk1"/>
              </a:buClr>
              <a:buSzPts val="1050"/>
              <a:buNone/>
              <a:defRPr sz="1050"/>
            </a:lvl2pPr>
            <a:lvl3pPr marL="1371600" lvl="2" indent="-228600" algn="just">
              <a:lnSpc>
                <a:spcPct val="90000"/>
              </a:lnSpc>
              <a:spcBef>
                <a:spcPts val="375"/>
              </a:spcBef>
              <a:spcAft>
                <a:spcPts val="0"/>
              </a:spcAft>
              <a:buClr>
                <a:schemeClr val="dk1"/>
              </a:buClr>
              <a:buSzPts val="900"/>
              <a:buNone/>
              <a:defRPr sz="900"/>
            </a:lvl3pPr>
            <a:lvl4pPr marL="1828800" lvl="3" indent="-228600" algn="just">
              <a:lnSpc>
                <a:spcPct val="90000"/>
              </a:lnSpc>
              <a:spcBef>
                <a:spcPts val="375"/>
              </a:spcBef>
              <a:spcAft>
                <a:spcPts val="0"/>
              </a:spcAft>
              <a:buClr>
                <a:schemeClr val="dk1"/>
              </a:buClr>
              <a:buSzPts val="750"/>
              <a:buNone/>
              <a:defRPr sz="750"/>
            </a:lvl4pPr>
            <a:lvl5pPr marL="2286000" lvl="4" indent="-228600" algn="just">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66" name="Google Shape;66;p91"/>
          <p:cNvSpPr txBox="1">
            <a:spLocks noGrp="1"/>
          </p:cNvSpPr>
          <p:nvPr>
            <p:ph type="dt" idx="10"/>
          </p:nvPr>
        </p:nvSpPr>
        <p:spPr>
          <a:xfrm>
            <a:off x="107504" y="6448257"/>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91"/>
          <p:cNvSpPr txBox="1">
            <a:spLocks noGrp="1"/>
          </p:cNvSpPr>
          <p:nvPr>
            <p:ph type="ftr" idx="11"/>
          </p:nvPr>
        </p:nvSpPr>
        <p:spPr>
          <a:xfrm>
            <a:off x="2164906" y="132843"/>
            <a:ext cx="4814192"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91"/>
          <p:cNvSpPr txBox="1">
            <a:spLocks noGrp="1"/>
          </p:cNvSpPr>
          <p:nvPr>
            <p:ph type="sldNum" idx="12"/>
          </p:nvPr>
        </p:nvSpPr>
        <p:spPr>
          <a:xfrm>
            <a:off x="6979096" y="6448257"/>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9"/>
        <p:cNvGrpSpPr/>
        <p:nvPr/>
      </p:nvGrpSpPr>
      <p:grpSpPr>
        <a:xfrm>
          <a:off x="0" y="0"/>
          <a:ext cx="0" cy="0"/>
          <a:chOff x="0" y="0"/>
          <a:chExt cx="0" cy="0"/>
        </a:xfrm>
      </p:grpSpPr>
      <p:sp>
        <p:nvSpPr>
          <p:cNvPr id="70" name="Google Shape;70;p92"/>
          <p:cNvSpPr txBox="1">
            <a:spLocks noGrp="1"/>
          </p:cNvSpPr>
          <p:nvPr>
            <p:ph type="title"/>
          </p:nvPr>
        </p:nvSpPr>
        <p:spPr>
          <a:xfrm>
            <a:off x="630241" y="457200"/>
            <a:ext cx="2949575"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822433"/>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92"/>
          <p:cNvSpPr>
            <a:spLocks noGrp="1"/>
          </p:cNvSpPr>
          <p:nvPr>
            <p:ph type="pic" idx="2"/>
          </p:nvPr>
        </p:nvSpPr>
        <p:spPr>
          <a:xfrm>
            <a:off x="3887788" y="987431"/>
            <a:ext cx="4629150" cy="4873625"/>
          </a:xfrm>
          <a:prstGeom prst="rect">
            <a:avLst/>
          </a:prstGeom>
          <a:noFill/>
          <a:ln>
            <a:noFill/>
          </a:ln>
        </p:spPr>
      </p:sp>
      <p:sp>
        <p:nvSpPr>
          <p:cNvPr id="72" name="Google Shape;72;p92"/>
          <p:cNvSpPr txBox="1">
            <a:spLocks noGrp="1"/>
          </p:cNvSpPr>
          <p:nvPr>
            <p:ph type="body" idx="1"/>
          </p:nvPr>
        </p:nvSpPr>
        <p:spPr>
          <a:xfrm>
            <a:off x="630241" y="2057400"/>
            <a:ext cx="2949575" cy="3811588"/>
          </a:xfrm>
          <a:prstGeom prst="rect">
            <a:avLst/>
          </a:prstGeom>
          <a:noFill/>
          <a:ln>
            <a:noFill/>
          </a:ln>
        </p:spPr>
        <p:txBody>
          <a:bodyPr spcFirstLastPara="1" wrap="square" lIns="91425" tIns="45700" rIns="91425" bIns="45700" anchor="ctr" anchorCtr="0">
            <a:normAutofit/>
          </a:bodyPr>
          <a:lstStyle>
            <a:lvl1pPr marL="457200" lvl="0" indent="-228600" algn="just">
              <a:lnSpc>
                <a:spcPct val="90000"/>
              </a:lnSpc>
              <a:spcBef>
                <a:spcPts val="750"/>
              </a:spcBef>
              <a:spcAft>
                <a:spcPts val="0"/>
              </a:spcAft>
              <a:buClr>
                <a:schemeClr val="dk1"/>
              </a:buClr>
              <a:buSzPts val="1200"/>
              <a:buNone/>
              <a:defRPr sz="1200"/>
            </a:lvl1pPr>
            <a:lvl2pPr marL="914400" lvl="1" indent="-228600" algn="just">
              <a:lnSpc>
                <a:spcPct val="90000"/>
              </a:lnSpc>
              <a:spcBef>
                <a:spcPts val="375"/>
              </a:spcBef>
              <a:spcAft>
                <a:spcPts val="0"/>
              </a:spcAft>
              <a:buClr>
                <a:schemeClr val="dk1"/>
              </a:buClr>
              <a:buSzPts val="1050"/>
              <a:buNone/>
              <a:defRPr sz="1050"/>
            </a:lvl2pPr>
            <a:lvl3pPr marL="1371600" lvl="2" indent="-228600" algn="just">
              <a:lnSpc>
                <a:spcPct val="90000"/>
              </a:lnSpc>
              <a:spcBef>
                <a:spcPts val="375"/>
              </a:spcBef>
              <a:spcAft>
                <a:spcPts val="0"/>
              </a:spcAft>
              <a:buClr>
                <a:schemeClr val="dk1"/>
              </a:buClr>
              <a:buSzPts val="900"/>
              <a:buNone/>
              <a:defRPr sz="900"/>
            </a:lvl3pPr>
            <a:lvl4pPr marL="1828800" lvl="3" indent="-228600" algn="just">
              <a:lnSpc>
                <a:spcPct val="90000"/>
              </a:lnSpc>
              <a:spcBef>
                <a:spcPts val="375"/>
              </a:spcBef>
              <a:spcAft>
                <a:spcPts val="0"/>
              </a:spcAft>
              <a:buClr>
                <a:schemeClr val="dk1"/>
              </a:buClr>
              <a:buSzPts val="750"/>
              <a:buNone/>
              <a:defRPr sz="750"/>
            </a:lvl4pPr>
            <a:lvl5pPr marL="2286000" lvl="4" indent="-228600" algn="just">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73" name="Google Shape;73;p92"/>
          <p:cNvSpPr txBox="1">
            <a:spLocks noGrp="1"/>
          </p:cNvSpPr>
          <p:nvPr>
            <p:ph type="dt" idx="10"/>
          </p:nvPr>
        </p:nvSpPr>
        <p:spPr>
          <a:xfrm>
            <a:off x="107504" y="6448257"/>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92"/>
          <p:cNvSpPr txBox="1">
            <a:spLocks noGrp="1"/>
          </p:cNvSpPr>
          <p:nvPr>
            <p:ph type="ftr" idx="11"/>
          </p:nvPr>
        </p:nvSpPr>
        <p:spPr>
          <a:xfrm>
            <a:off x="2164906" y="132843"/>
            <a:ext cx="4814192"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92"/>
          <p:cNvSpPr txBox="1">
            <a:spLocks noGrp="1"/>
          </p:cNvSpPr>
          <p:nvPr>
            <p:ph type="sldNum" idx="12"/>
          </p:nvPr>
        </p:nvSpPr>
        <p:spPr>
          <a:xfrm>
            <a:off x="6979096" y="6448257"/>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83"/>
          <p:cNvSpPr/>
          <p:nvPr/>
        </p:nvSpPr>
        <p:spPr>
          <a:xfrm>
            <a:off x="0" y="6309320"/>
            <a:ext cx="9144000" cy="548680"/>
          </a:xfrm>
          <a:prstGeom prst="rect">
            <a:avLst/>
          </a:prstGeom>
          <a:solidFill>
            <a:srgbClr val="822433"/>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Arial"/>
              <a:ea typeface="Arial"/>
              <a:cs typeface="Arial"/>
              <a:sym typeface="Arial"/>
            </a:endParaRPr>
          </a:p>
        </p:txBody>
      </p:sp>
      <p:sp>
        <p:nvSpPr>
          <p:cNvPr id="11" name="Google Shape;11;p8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ctr" anchorCtr="0">
            <a:normAutofit/>
          </a:bodyPr>
          <a:lstStyle>
            <a:lvl1pPr marL="457200" marR="0" lvl="0" indent="-381000" algn="just" rtl="0">
              <a:lnSpc>
                <a:spcPct val="90000"/>
              </a:lnSpc>
              <a:spcBef>
                <a:spcPts val="75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just" rtl="0">
              <a:lnSpc>
                <a:spcPct val="90000"/>
              </a:lnSpc>
              <a:spcBef>
                <a:spcPts val="375"/>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30200" algn="just" rtl="0">
              <a:lnSpc>
                <a:spcPct val="90000"/>
              </a:lnSpc>
              <a:spcBef>
                <a:spcPts val="375"/>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3pPr>
            <a:lvl4pPr marL="1828800" marR="0" lvl="3" indent="-317500" algn="just" rtl="0">
              <a:lnSpc>
                <a:spcPct val="90000"/>
              </a:lnSpc>
              <a:spcBef>
                <a:spcPts val="375"/>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just" rtl="0">
              <a:lnSpc>
                <a:spcPct val="90000"/>
              </a:lnSpc>
              <a:spcBef>
                <a:spcPts val="375"/>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12" name="Google Shape;12;p83"/>
          <p:cNvSpPr txBox="1">
            <a:spLocks noGrp="1"/>
          </p:cNvSpPr>
          <p:nvPr>
            <p:ph type="dt" idx="10"/>
          </p:nvPr>
        </p:nvSpPr>
        <p:spPr>
          <a:xfrm>
            <a:off x="107504" y="6448257"/>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9pPr>
          </a:lstStyle>
          <a:p>
            <a:endParaRPr/>
          </a:p>
        </p:txBody>
      </p:sp>
      <p:sp>
        <p:nvSpPr>
          <p:cNvPr id="13" name="Google Shape;13;p83"/>
          <p:cNvSpPr txBox="1">
            <a:spLocks noGrp="1"/>
          </p:cNvSpPr>
          <p:nvPr>
            <p:ph type="ftr" idx="11"/>
          </p:nvPr>
        </p:nvSpPr>
        <p:spPr>
          <a:xfrm>
            <a:off x="2164906" y="132843"/>
            <a:ext cx="4814192"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35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9pPr>
          </a:lstStyle>
          <a:p>
            <a:endParaRPr/>
          </a:p>
        </p:txBody>
      </p:sp>
      <p:sp>
        <p:nvSpPr>
          <p:cNvPr id="14" name="Google Shape;14;p83"/>
          <p:cNvSpPr txBox="1">
            <a:spLocks noGrp="1"/>
          </p:cNvSpPr>
          <p:nvPr>
            <p:ph type="sldNum" idx="12"/>
          </p:nvPr>
        </p:nvSpPr>
        <p:spPr>
          <a:xfrm>
            <a:off x="6979096" y="6448257"/>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IT"/>
              <a:t>‹N›</a:t>
            </a:fld>
            <a:endParaRPr/>
          </a:p>
        </p:txBody>
      </p:sp>
      <p:pic>
        <p:nvPicPr>
          <p:cNvPr id="15" name="Google Shape;15;p83"/>
          <p:cNvPicPr preferRelativeResize="0"/>
          <p:nvPr/>
        </p:nvPicPr>
        <p:blipFill rotWithShape="1">
          <a:blip r:embed="rId13">
            <a:alphaModFix/>
          </a:blip>
          <a:srcRect/>
          <a:stretch/>
        </p:blipFill>
        <p:spPr>
          <a:xfrm>
            <a:off x="0" y="-1"/>
            <a:ext cx="1763688" cy="630803"/>
          </a:xfrm>
          <a:prstGeom prst="rect">
            <a:avLst/>
          </a:prstGeom>
          <a:noFill/>
          <a:ln>
            <a:noFill/>
          </a:ln>
        </p:spPr>
      </p:pic>
      <p:sp>
        <p:nvSpPr>
          <p:cNvPr id="16" name="Google Shape;16;p83"/>
          <p:cNvSpPr/>
          <p:nvPr/>
        </p:nvSpPr>
        <p:spPr>
          <a:xfrm>
            <a:off x="0" y="6309320"/>
            <a:ext cx="9144000" cy="144016"/>
          </a:xfrm>
          <a:prstGeom prst="rect">
            <a:avLst/>
          </a:prstGeom>
          <a:solidFill>
            <a:srgbClr val="00677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50"/>
              <a:buFont typeface="Arial"/>
              <a:buNone/>
            </a:pPr>
            <a:endParaRPr sz="1350" b="0" i="0" u="none" strike="noStrike" cap="none">
              <a:solidFill>
                <a:schemeClr val="lt1"/>
              </a:solidFill>
              <a:latin typeface="Arial"/>
              <a:ea typeface="Arial"/>
              <a:cs typeface="Arial"/>
              <a:sym typeface="Arial"/>
            </a:endParaRPr>
          </a:p>
        </p:txBody>
      </p:sp>
      <p:pic>
        <p:nvPicPr>
          <p:cNvPr id="17" name="Google Shape;17;p83"/>
          <p:cNvPicPr preferRelativeResize="0"/>
          <p:nvPr/>
        </p:nvPicPr>
        <p:blipFill rotWithShape="1">
          <a:blip r:embed="rId14">
            <a:alphaModFix/>
          </a:blip>
          <a:srcRect/>
          <a:stretch/>
        </p:blipFill>
        <p:spPr>
          <a:xfrm>
            <a:off x="7451851" y="9140"/>
            <a:ext cx="1588436" cy="548681"/>
          </a:xfrm>
          <a:prstGeom prst="rect">
            <a:avLst/>
          </a:prstGeom>
          <a:noFill/>
          <a:ln>
            <a:noFill/>
          </a:ln>
        </p:spPr>
      </p:pic>
      <p:sp>
        <p:nvSpPr>
          <p:cNvPr id="18" name="Google Shape;18;p83"/>
          <p:cNvSpPr txBox="1">
            <a:spLocks noGrp="1"/>
          </p:cNvSpPr>
          <p:nvPr>
            <p:ph type="title"/>
          </p:nvPr>
        </p:nvSpPr>
        <p:spPr>
          <a:xfrm>
            <a:off x="628650" y="519267"/>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822433"/>
              </a:buClr>
              <a:buSzPts val="3600"/>
              <a:buFont typeface="Calibri"/>
              <a:buNone/>
              <a:defRPr sz="3600" b="1" i="0" u="none" strike="noStrike" cap="none">
                <a:solidFill>
                  <a:srgbClr val="822433"/>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pic>
        <p:nvPicPr>
          <p:cNvPr id="92" name="Google Shape;92;p1"/>
          <p:cNvPicPr preferRelativeResize="0"/>
          <p:nvPr/>
        </p:nvPicPr>
        <p:blipFill rotWithShape="1">
          <a:blip r:embed="rId3">
            <a:alphaModFix/>
          </a:blip>
          <a:srcRect t="9330" b="10475"/>
          <a:stretch/>
        </p:blipFill>
        <p:spPr>
          <a:xfrm>
            <a:off x="0" y="1502229"/>
            <a:ext cx="9144000" cy="4799872"/>
          </a:xfrm>
          <a:prstGeom prst="rect">
            <a:avLst/>
          </a:prstGeom>
          <a:noFill/>
          <a:ln>
            <a:noFill/>
          </a:ln>
        </p:spPr>
      </p:pic>
      <p:sp>
        <p:nvSpPr>
          <p:cNvPr id="94" name="Google Shape;94;p1"/>
          <p:cNvSpPr txBox="1"/>
          <p:nvPr/>
        </p:nvSpPr>
        <p:spPr>
          <a:xfrm>
            <a:off x="0" y="639878"/>
            <a:ext cx="9144000" cy="617906"/>
          </a:xfrm>
          <a:prstGeom prst="rect">
            <a:avLst/>
          </a:prstGeom>
          <a:solidFill>
            <a:srgbClr val="3F3F3F"/>
          </a:solidFill>
          <a:ln>
            <a:noFill/>
          </a:ln>
        </p:spPr>
        <p:txBody>
          <a:bodyPr spcFirstLastPara="1" wrap="square" lIns="68575" tIns="34275" rIns="68575" bIns="34275" anchor="b" anchorCtr="0">
            <a:normAutofit fontScale="90000" lnSpcReduction="10000"/>
          </a:bodyPr>
          <a:lstStyle/>
          <a:p>
            <a:pPr marL="0" marR="0" lvl="0" indent="0" algn="ctr" rtl="0">
              <a:lnSpc>
                <a:spcPct val="90000"/>
              </a:lnSpc>
              <a:spcBef>
                <a:spcPts val="0"/>
              </a:spcBef>
              <a:spcAft>
                <a:spcPts val="0"/>
              </a:spcAft>
              <a:buClr>
                <a:schemeClr val="lt1"/>
              </a:buClr>
              <a:buSzPct val="100000"/>
              <a:buFont typeface="Calibri"/>
              <a:buNone/>
            </a:pPr>
            <a:r>
              <a:rPr lang="it-IT" sz="4500" b="1" i="0" u="none" strike="noStrike" cap="none">
                <a:solidFill>
                  <a:schemeClr val="lt1"/>
                </a:solidFill>
                <a:latin typeface="Calibri"/>
                <a:ea typeface="Calibri"/>
                <a:cs typeface="Calibri"/>
                <a:sym typeface="Calibri"/>
              </a:rPr>
              <a:t>LA LEADERSHIP</a:t>
            </a:r>
            <a:endParaRPr sz="1400" b="0" i="0" u="none" strike="noStrike" cap="none">
              <a:solidFill>
                <a:srgbClr val="000000"/>
              </a:solidFill>
              <a:latin typeface="Arial"/>
              <a:ea typeface="Arial"/>
              <a:cs typeface="Arial"/>
              <a:sym typeface="Arial"/>
            </a:endParaRPr>
          </a:p>
        </p:txBody>
      </p:sp>
      <p:sp>
        <p:nvSpPr>
          <p:cNvPr id="2" name="CasellaDiTesto 1">
            <a:extLst>
              <a:ext uri="{FF2B5EF4-FFF2-40B4-BE49-F238E27FC236}">
                <a16:creationId xmlns:a16="http://schemas.microsoft.com/office/drawing/2014/main" id="{F61FECA7-6B24-E6FC-D21B-50A74B0E626E}"/>
              </a:ext>
            </a:extLst>
          </p:cNvPr>
          <p:cNvSpPr txBox="1"/>
          <p:nvPr/>
        </p:nvSpPr>
        <p:spPr>
          <a:xfrm>
            <a:off x="5731727" y="5655770"/>
            <a:ext cx="3889282" cy="646331"/>
          </a:xfrm>
          <a:prstGeom prst="rect">
            <a:avLst/>
          </a:prstGeom>
          <a:noFill/>
        </p:spPr>
        <p:txBody>
          <a:bodyPr wrap="square" rtlCol="0">
            <a:spAutoFit/>
          </a:bodyPr>
          <a:lstStyle/>
          <a:p>
            <a:r>
              <a:rPr lang="it-IT" sz="1800" b="1" dirty="0">
                <a:solidFill>
                  <a:srgbClr val="C00000"/>
                </a:solidFill>
              </a:rPr>
              <a:t>Prof Guido Alessandri</a:t>
            </a:r>
          </a:p>
          <a:p>
            <a:r>
              <a:rPr lang="it-IT" sz="1800" b="1" dirty="0">
                <a:solidFill>
                  <a:srgbClr val="C00000"/>
                </a:solidFill>
              </a:rPr>
              <a:t>Sapienza, University of Rome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C278C4-1247-B21C-3E39-C3B8F1D436A2}"/>
              </a:ext>
            </a:extLst>
          </p:cNvPr>
          <p:cNvSpPr>
            <a:spLocks noGrp="1"/>
          </p:cNvSpPr>
          <p:nvPr>
            <p:ph type="title"/>
          </p:nvPr>
        </p:nvSpPr>
        <p:spPr/>
        <p:txBody>
          <a:bodyPr/>
          <a:lstStyle/>
          <a:p>
            <a:r>
              <a:rPr lang="it-IT" dirty="0"/>
              <a:t>Ritratto di Giuseppe </a:t>
            </a:r>
            <a:r>
              <a:rPr lang="it-IT" dirty="0" err="1"/>
              <a:t>garibaldi</a:t>
            </a:r>
            <a:endParaRPr lang="it-IT" dirty="0"/>
          </a:p>
        </p:txBody>
      </p:sp>
      <p:sp>
        <p:nvSpPr>
          <p:cNvPr id="3" name="Segnaposto testo 2">
            <a:extLst>
              <a:ext uri="{FF2B5EF4-FFF2-40B4-BE49-F238E27FC236}">
                <a16:creationId xmlns:a16="http://schemas.microsoft.com/office/drawing/2014/main" id="{B854E24F-0147-CFDC-94C2-609D3BA710BD}"/>
              </a:ext>
            </a:extLst>
          </p:cNvPr>
          <p:cNvSpPr>
            <a:spLocks noGrp="1"/>
          </p:cNvSpPr>
          <p:nvPr>
            <p:ph type="body" idx="1"/>
          </p:nvPr>
        </p:nvSpPr>
        <p:spPr/>
        <p:txBody>
          <a:bodyPr>
            <a:normAutofit fontScale="77500" lnSpcReduction="20000"/>
          </a:bodyPr>
          <a:lstStyle/>
          <a:p>
            <a:pPr marL="76200" indent="0">
              <a:buNone/>
            </a:pPr>
            <a:r>
              <a:rPr lang="it-IT" dirty="0"/>
              <a:t>Giuseppe Garibaldi nacque a Nizza nel 1807, in un periodo di profondi mutamenti politici e culturali. Fin da giovane mostrò uno spirito inquieto, animato da ideali di libertà e giustizia. La sua vita fu un’avventura continua, vissuta tra mari e battaglie, segnata da un incrollabile senso di missione patriottica. Marinaio, esule, generale e rivoluzionario, Garibaldi fu una figura unica nel panorama del Risorgimento italiano, capace di unire il coraggio dell’uomo d’azione alla semplicità e umiltà del cittadino comune.</a:t>
            </a:r>
          </a:p>
          <a:p>
            <a:pPr marL="76200" indent="0">
              <a:buNone/>
            </a:pPr>
            <a:r>
              <a:rPr lang="it-IT" dirty="0"/>
              <a:t>Il suo volto, con la barba folta e lo sguardo fiero, divenne un simbolo riconoscibile della lotta per la libertà. Indossava spesso il caratteristico poncho rosso e il berretto, che lo fecero apparire più come un condottiero del popolo che come un ufficiale di carriera. Amato dalle masse e rispettato anche dai suoi avversari, seppe incarnare l’ideale dell’eroe romantico, pronto a sacrificarsi per un’Italia unita e indipendente.</a:t>
            </a:r>
          </a:p>
          <a:p>
            <a:pPr marL="76200" indent="0">
              <a:buNone/>
            </a:pPr>
            <a:r>
              <a:rPr lang="it-IT" dirty="0"/>
              <a:t>Garibaldi fu un uomo animato da profonda fede nel popolo e nella democrazia. Pur non essendo un politico nel senso tradizionale, la sua integrità morale e la sua dedizione alla causa nazionale lo resero una figura carismatica e leggendaria. Morì nel 1882 a Caprera, circondato dal rispetto di un’intera nazione che vedeva in lui il simbolo dell’unità e del coraggio.</a:t>
            </a:r>
          </a:p>
          <a:p>
            <a:endParaRPr lang="it-IT" dirty="0"/>
          </a:p>
        </p:txBody>
      </p:sp>
      <p:sp>
        <p:nvSpPr>
          <p:cNvPr id="4" name="Segnaposto numero diapositiva 3">
            <a:extLst>
              <a:ext uri="{FF2B5EF4-FFF2-40B4-BE49-F238E27FC236}">
                <a16:creationId xmlns:a16="http://schemas.microsoft.com/office/drawing/2014/main" id="{CA113E39-4609-C10C-A499-918361AE4D5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2</a:t>
            </a:fld>
            <a:endParaRPr lang="it-IT"/>
          </a:p>
        </p:txBody>
      </p:sp>
    </p:spTree>
    <p:extLst>
      <p:ext uri="{BB962C8B-B14F-4D97-AF65-F5344CB8AC3E}">
        <p14:creationId xmlns:p14="http://schemas.microsoft.com/office/powerpoint/2010/main" val="3123840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41317C2-7DBD-D1CB-BDA1-C0ECAE5AC461}"/>
              </a:ext>
            </a:extLst>
          </p:cNvPr>
          <p:cNvSpPr>
            <a:spLocks noGrp="1"/>
          </p:cNvSpPr>
          <p:nvPr>
            <p:ph type="title"/>
          </p:nvPr>
        </p:nvSpPr>
        <p:spPr/>
        <p:txBody>
          <a:bodyPr/>
          <a:lstStyle/>
          <a:p>
            <a:r>
              <a:rPr lang="it-IT" dirty="0"/>
              <a:t>Episodio celebre</a:t>
            </a:r>
          </a:p>
        </p:txBody>
      </p:sp>
      <p:sp>
        <p:nvSpPr>
          <p:cNvPr id="3" name="Segnaposto testo 2">
            <a:extLst>
              <a:ext uri="{FF2B5EF4-FFF2-40B4-BE49-F238E27FC236}">
                <a16:creationId xmlns:a16="http://schemas.microsoft.com/office/drawing/2014/main" id="{BC3958C0-EB14-9500-56A6-635BE1C3B0C7}"/>
              </a:ext>
            </a:extLst>
          </p:cNvPr>
          <p:cNvSpPr>
            <a:spLocks noGrp="1"/>
          </p:cNvSpPr>
          <p:nvPr>
            <p:ph type="body" idx="1"/>
          </p:nvPr>
        </p:nvSpPr>
        <p:spPr/>
        <p:txBody>
          <a:bodyPr>
            <a:normAutofit fontScale="92500" lnSpcReduction="10000"/>
          </a:bodyPr>
          <a:lstStyle/>
          <a:p>
            <a:pPr marL="76200" indent="0">
              <a:buNone/>
            </a:pPr>
            <a:r>
              <a:rPr lang="it-IT" dirty="0"/>
              <a:t>Un episodio che mostra chiaramente le capacità di leadership di Garibaldi è la </a:t>
            </a:r>
            <a:r>
              <a:rPr lang="it-IT" b="1" dirty="0"/>
              <a:t>Spedizione dei Mille</a:t>
            </a:r>
            <a:r>
              <a:rPr lang="it-IT" dirty="0"/>
              <a:t> del 1860. Con appena poco più di mille volontari, male armati e privi di supporto ufficiale, Garibaldi partì da Quarto per liberare il Regno delle Due Sicilie. La sua capacità di motivare e unire uomini di diversa provenienza sociale fu straordinaria: trasmise loro fiducia e senso di missione.</a:t>
            </a:r>
          </a:p>
          <a:p>
            <a:pPr marL="76200" indent="0">
              <a:buNone/>
            </a:pPr>
            <a:r>
              <a:rPr lang="it-IT" dirty="0"/>
              <a:t>Sbarcato in Sicilia, seppe sfruttare il terreno, il sostegno della popolazione e la debolezza nemica, ottenendo vittorie decisive come quella di Calatafimi. La sua condotta ispirò entusiasmo e rispetto, e la fama del suo coraggio fece crescere l’esercito dei Mille di giorno in giorno. In pochi mesi riuscì a conquistare il Sud Italia e a consegnarlo a Vittorio Emanuele II, dimostrando che un leader autentico non ha bisogno di grandi mezzi, ma di una visione chiara e di una fiducia incrollabile nei propri ideali.</a:t>
            </a:r>
          </a:p>
          <a:p>
            <a:endParaRPr lang="it-IT" dirty="0"/>
          </a:p>
        </p:txBody>
      </p:sp>
      <p:sp>
        <p:nvSpPr>
          <p:cNvPr id="4" name="Segnaposto numero diapositiva 3">
            <a:extLst>
              <a:ext uri="{FF2B5EF4-FFF2-40B4-BE49-F238E27FC236}">
                <a16:creationId xmlns:a16="http://schemas.microsoft.com/office/drawing/2014/main" id="{3646CFA3-C7DB-C198-D13D-C06A1A35D34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3</a:t>
            </a:fld>
            <a:endParaRPr lang="it-IT"/>
          </a:p>
        </p:txBody>
      </p:sp>
    </p:spTree>
    <p:extLst>
      <p:ext uri="{BB962C8B-B14F-4D97-AF65-F5344CB8AC3E}">
        <p14:creationId xmlns:p14="http://schemas.microsoft.com/office/powerpoint/2010/main" val="1022805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392775A-AFF8-A5D4-AD61-189FF3C44B4A}"/>
              </a:ext>
            </a:extLst>
          </p:cNvPr>
          <p:cNvSpPr>
            <a:spLocks noGrp="1"/>
          </p:cNvSpPr>
          <p:nvPr>
            <p:ph type="title"/>
          </p:nvPr>
        </p:nvSpPr>
        <p:spPr/>
        <p:txBody>
          <a:bodyPr/>
          <a:lstStyle/>
          <a:p>
            <a:r>
              <a:rPr lang="it-IT" dirty="0"/>
              <a:t>Ritratto di Martin Luther King </a:t>
            </a:r>
          </a:p>
        </p:txBody>
      </p:sp>
      <p:sp>
        <p:nvSpPr>
          <p:cNvPr id="3" name="Segnaposto testo 2">
            <a:extLst>
              <a:ext uri="{FF2B5EF4-FFF2-40B4-BE49-F238E27FC236}">
                <a16:creationId xmlns:a16="http://schemas.microsoft.com/office/drawing/2014/main" id="{0F5246BB-1332-13C6-CE5F-B3757AC46946}"/>
              </a:ext>
            </a:extLst>
          </p:cNvPr>
          <p:cNvSpPr>
            <a:spLocks noGrp="1"/>
          </p:cNvSpPr>
          <p:nvPr>
            <p:ph type="body" idx="1"/>
          </p:nvPr>
        </p:nvSpPr>
        <p:spPr>
          <a:xfrm>
            <a:off x="408791" y="1473798"/>
            <a:ext cx="8106559" cy="4703165"/>
          </a:xfrm>
        </p:spPr>
        <p:txBody>
          <a:bodyPr>
            <a:noAutofit/>
          </a:bodyPr>
          <a:lstStyle/>
          <a:p>
            <a:pPr marL="76200" indent="0" algn="l">
              <a:buNone/>
            </a:pPr>
            <a:r>
              <a:rPr lang="it-IT" sz="1800" dirty="0"/>
              <a:t>Martin Luther King Jr. è stato uno dei più grandi leader morali e politici del Novecento, simbolo universale della lotta per i diritti civili e della resistenza nonviolenta. Nato ad Atlanta nel 1929, crebbe in un’America ancora profondamente segnata dalla segregazione razziale. Pastore battista, ereditò dal padre la fede e il senso di giustizia, ma seppe trasformarli in una forza collettiva capace di cambiare la storia. Ispirato dal pensiero di Gandhi, King fece della </a:t>
            </a:r>
            <a:r>
              <a:rPr lang="it-IT" sz="1800" b="1" dirty="0"/>
              <a:t>nonviolenza</a:t>
            </a:r>
            <a:r>
              <a:rPr lang="it-IT" sz="1800" dirty="0"/>
              <a:t> la sua arma più potente: credeva che l’amore fosse più forte dell’odio e che la dignità umana potesse essere affermata senza ricorrere alla vendetta.</a:t>
            </a:r>
            <a:br>
              <a:rPr lang="it-IT" sz="1800" dirty="0"/>
            </a:br>
            <a:r>
              <a:rPr lang="it-IT" sz="1800" dirty="0"/>
              <a:t>Con la sua voce profonda e carismatica, seppe unire milioni di persone di ogni colore e ceto sociale. La sua oratoria, ricca di immagini bibliche e ideali universali, toccava il cuore prima ancora della mente. Guidò marce, organizzò boicottaggi, subì arresti e minacce, ma non si piegò mai alla paura. Il suo sogno di una società giusta e integrata trovò la sua espressione più celebre nel discorso “I </a:t>
            </a:r>
            <a:r>
              <a:rPr lang="it-IT" sz="1800" dirty="0" err="1"/>
              <a:t>Have</a:t>
            </a:r>
            <a:r>
              <a:rPr lang="it-IT" sz="1800" dirty="0"/>
              <a:t> a Dream”, pronunciato davanti a una folla immensa a Washington nel 1963.</a:t>
            </a:r>
            <a:br>
              <a:rPr lang="it-IT" sz="1800" dirty="0"/>
            </a:br>
            <a:r>
              <a:rPr lang="it-IT" sz="1800" dirty="0"/>
              <a:t>Il Premio Nobel per la Pace ricevuto nel 1964 coronò la sua missione, ma non la concluse: continuò a battersi anche contro la povertà e la guerra in Vietnam. Fu assassinato nel 1968, ma la sua eredità morale continua a ispirare chiunque creda nella libertà, nella giustizia e nella forza della parola contro la violenza.</a:t>
            </a:r>
          </a:p>
        </p:txBody>
      </p:sp>
      <p:sp>
        <p:nvSpPr>
          <p:cNvPr id="4" name="Segnaposto numero diapositiva 3">
            <a:extLst>
              <a:ext uri="{FF2B5EF4-FFF2-40B4-BE49-F238E27FC236}">
                <a16:creationId xmlns:a16="http://schemas.microsoft.com/office/drawing/2014/main" id="{626EACD0-60AE-3723-AA00-5422C52D0F2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4</a:t>
            </a:fld>
            <a:endParaRPr lang="it-IT"/>
          </a:p>
        </p:txBody>
      </p:sp>
    </p:spTree>
    <p:extLst>
      <p:ext uri="{BB962C8B-B14F-4D97-AF65-F5344CB8AC3E}">
        <p14:creationId xmlns:p14="http://schemas.microsoft.com/office/powerpoint/2010/main" val="3770753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4BFC412-0468-4660-8444-F251D49CCC59}"/>
              </a:ext>
            </a:extLst>
          </p:cNvPr>
          <p:cNvSpPr>
            <a:spLocks noGrp="1"/>
          </p:cNvSpPr>
          <p:nvPr>
            <p:ph type="title"/>
          </p:nvPr>
        </p:nvSpPr>
        <p:spPr/>
        <p:txBody>
          <a:bodyPr/>
          <a:lstStyle/>
          <a:p>
            <a:r>
              <a:rPr lang="it-IT" dirty="0"/>
              <a:t>Episodio celebre</a:t>
            </a:r>
          </a:p>
        </p:txBody>
      </p:sp>
      <p:sp>
        <p:nvSpPr>
          <p:cNvPr id="3" name="Segnaposto testo 2">
            <a:extLst>
              <a:ext uri="{FF2B5EF4-FFF2-40B4-BE49-F238E27FC236}">
                <a16:creationId xmlns:a16="http://schemas.microsoft.com/office/drawing/2014/main" id="{3A5CB4E4-24B1-A4F8-33B3-828ED23423D8}"/>
              </a:ext>
            </a:extLst>
          </p:cNvPr>
          <p:cNvSpPr>
            <a:spLocks noGrp="1"/>
          </p:cNvSpPr>
          <p:nvPr>
            <p:ph type="body" idx="1"/>
          </p:nvPr>
        </p:nvSpPr>
        <p:spPr/>
        <p:txBody>
          <a:bodyPr>
            <a:normAutofit fontScale="92500" lnSpcReduction="10000"/>
          </a:bodyPr>
          <a:lstStyle/>
          <a:p>
            <a:pPr marL="76200" indent="0">
              <a:buNone/>
            </a:pPr>
            <a:r>
              <a:rPr lang="it-IT" dirty="0"/>
              <a:t>Un episodio emblematico della leadership di Martin Luther King fu il </a:t>
            </a:r>
            <a:r>
              <a:rPr lang="it-IT" b="1" dirty="0"/>
              <a:t>boicottaggio degli autobus di Montgomery</a:t>
            </a:r>
            <a:r>
              <a:rPr lang="it-IT" dirty="0"/>
              <a:t>, iniziato nel 1955 dopo l’arresto di Rosa Parks, che si era rifiutata di cedere il posto a un bianco. King, allora giovane pastore poco conosciuto, venne scelto per guidare la protesta. Con straordinaria calma e determinazione, organizzò incontri, incoraggiò la popolazione nera a camminare o condividere passaggi in auto, e mantenne sempre una linea nonviolenta, anche di fronte a minacce, bombe e arresti.</a:t>
            </a:r>
            <a:br>
              <a:rPr lang="it-IT" dirty="0"/>
            </a:br>
            <a:r>
              <a:rPr lang="it-IT" dirty="0"/>
              <a:t>Grazie alla sua capacità di ispirare fiducia e disciplina, il boicottaggio durò oltre un anno, fino alla storica decisione della Corte Suprema che dichiarò illegale la segregazione sui mezzi pubblici. In quell’occasione, King dimostrò di essere non solo un abile stratega, ma un leader morale, capace di trasformare un gesto di protesta in un movimento di liberazione collettiva.</a:t>
            </a:r>
          </a:p>
        </p:txBody>
      </p:sp>
      <p:sp>
        <p:nvSpPr>
          <p:cNvPr id="4" name="Segnaposto numero diapositiva 3">
            <a:extLst>
              <a:ext uri="{FF2B5EF4-FFF2-40B4-BE49-F238E27FC236}">
                <a16:creationId xmlns:a16="http://schemas.microsoft.com/office/drawing/2014/main" id="{3854ED3D-0A3F-4B9A-B307-3C7CD76BADC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5</a:t>
            </a:fld>
            <a:endParaRPr lang="it-IT"/>
          </a:p>
        </p:txBody>
      </p:sp>
    </p:spTree>
    <p:extLst>
      <p:ext uri="{BB962C8B-B14F-4D97-AF65-F5344CB8AC3E}">
        <p14:creationId xmlns:p14="http://schemas.microsoft.com/office/powerpoint/2010/main" val="1913892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3CE5192-46B8-943E-BD88-0DE968A9659A}"/>
              </a:ext>
            </a:extLst>
          </p:cNvPr>
          <p:cNvSpPr>
            <a:spLocks noGrp="1"/>
          </p:cNvSpPr>
          <p:nvPr>
            <p:ph type="title"/>
          </p:nvPr>
        </p:nvSpPr>
        <p:spPr/>
        <p:txBody>
          <a:bodyPr/>
          <a:lstStyle/>
          <a:p>
            <a:r>
              <a:rPr lang="it-IT" dirty="0"/>
              <a:t>Ritratto di Rita Levi Montalcini</a:t>
            </a:r>
          </a:p>
        </p:txBody>
      </p:sp>
      <p:sp>
        <p:nvSpPr>
          <p:cNvPr id="3" name="Segnaposto testo 2">
            <a:extLst>
              <a:ext uri="{FF2B5EF4-FFF2-40B4-BE49-F238E27FC236}">
                <a16:creationId xmlns:a16="http://schemas.microsoft.com/office/drawing/2014/main" id="{43024156-B339-4844-3EBF-2F62E84589B1}"/>
              </a:ext>
            </a:extLst>
          </p:cNvPr>
          <p:cNvSpPr>
            <a:spLocks noGrp="1"/>
          </p:cNvSpPr>
          <p:nvPr>
            <p:ph type="body" idx="1"/>
          </p:nvPr>
        </p:nvSpPr>
        <p:spPr/>
        <p:txBody>
          <a:bodyPr>
            <a:normAutofit fontScale="77500" lnSpcReduction="20000"/>
          </a:bodyPr>
          <a:lstStyle/>
          <a:p>
            <a:pPr marL="76200" indent="0">
              <a:buNone/>
            </a:pPr>
            <a:r>
              <a:rPr lang="it-IT" dirty="0"/>
              <a:t>Rita Levi-Montalcini è stata una delle più straordinarie figure della scienza e della cultura del Novecento. Nata a Torino nel 1909 in una famiglia ebrea colta e rigorosa, mostrò sin da giovane una mente brillante e una determinazione fuori dal comune. Laureatasi in medicina e chirurgia, si dedicò presto alla ricerca nel campo della neurologia, spinta dal desiderio di comprendere i misteri dello sviluppo del sistema nervoso. Durante le leggi razziali fasciste, fu esclusa dall’università, ma non si arrese: allestì un laboratorio clandestino nella sua stanza da letto, dove proseguì i suoi esperimenti con strumenti di fortuna e un impegno incrollabile. Dopo la guerra, si trasferì negli Stati Uniti, dove, insieme a Stanley Cohen, scoprì il fattore di crescita nervoso (NGF</a:t>
            </a:r>
            <a:r>
              <a:rPr lang="it-IT" b="1" dirty="0"/>
              <a:t>)</a:t>
            </a:r>
            <a:r>
              <a:rPr lang="it-IT" dirty="0"/>
              <a:t>, scoperta che le valse il Premio Nobel per la Medicina nel 1986.</a:t>
            </a:r>
            <a:br>
              <a:rPr lang="it-IT" dirty="0"/>
            </a:br>
            <a:r>
              <a:rPr lang="it-IT" dirty="0"/>
              <a:t>La sua figura è emblema di coraggio, disciplina e dedizione assoluta al sapere. Fino a tarda età, mantenne una lucidità e una curiosità straordinarie, impegnandosi anche nel promuovere l’educazione e la condizione femminile nella scienza. Donna di eleganza sobria e pensiero limpido, incarnava la convinzione che la conoscenza e la libertà intellettuale siano i più potenti strumenti di emancipazione. Morì nel 2012, lasciando un’eredità morale e scientifica che continua a ispirare generazioni di ricercatori e cittadini.</a:t>
            </a:r>
          </a:p>
        </p:txBody>
      </p:sp>
      <p:sp>
        <p:nvSpPr>
          <p:cNvPr id="4" name="Segnaposto numero diapositiva 3">
            <a:extLst>
              <a:ext uri="{FF2B5EF4-FFF2-40B4-BE49-F238E27FC236}">
                <a16:creationId xmlns:a16="http://schemas.microsoft.com/office/drawing/2014/main" id="{58069899-10EE-CEB7-6DA5-25FF71FBBB3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6</a:t>
            </a:fld>
            <a:endParaRPr lang="it-IT"/>
          </a:p>
        </p:txBody>
      </p:sp>
    </p:spTree>
    <p:extLst>
      <p:ext uri="{BB962C8B-B14F-4D97-AF65-F5344CB8AC3E}">
        <p14:creationId xmlns:p14="http://schemas.microsoft.com/office/powerpoint/2010/main" val="4400659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AAA7CE4-DF70-D0C2-BFCA-853F8C181AA0}"/>
              </a:ext>
            </a:extLst>
          </p:cNvPr>
          <p:cNvSpPr>
            <a:spLocks noGrp="1"/>
          </p:cNvSpPr>
          <p:nvPr>
            <p:ph type="title"/>
          </p:nvPr>
        </p:nvSpPr>
        <p:spPr/>
        <p:txBody>
          <a:bodyPr/>
          <a:lstStyle/>
          <a:p>
            <a:r>
              <a:rPr lang="it-IT" dirty="0"/>
              <a:t>Episodio celebre</a:t>
            </a:r>
          </a:p>
        </p:txBody>
      </p:sp>
      <p:sp>
        <p:nvSpPr>
          <p:cNvPr id="3" name="Segnaposto testo 2">
            <a:extLst>
              <a:ext uri="{FF2B5EF4-FFF2-40B4-BE49-F238E27FC236}">
                <a16:creationId xmlns:a16="http://schemas.microsoft.com/office/drawing/2014/main" id="{AE863D2B-6799-3265-050D-1A85C928D3C5}"/>
              </a:ext>
            </a:extLst>
          </p:cNvPr>
          <p:cNvSpPr>
            <a:spLocks noGrp="1"/>
          </p:cNvSpPr>
          <p:nvPr>
            <p:ph type="body" idx="1"/>
          </p:nvPr>
        </p:nvSpPr>
        <p:spPr/>
        <p:txBody>
          <a:bodyPr>
            <a:normAutofit fontScale="92500" lnSpcReduction="20000"/>
          </a:bodyPr>
          <a:lstStyle/>
          <a:p>
            <a:pPr marL="76200" indent="0">
              <a:buNone/>
            </a:pPr>
            <a:r>
              <a:rPr lang="it-IT" dirty="0"/>
              <a:t>Un episodio emblematico della leadership di Rita Levi-Montalcini risale al periodo successivo alla Seconda guerra mondiale, quando, trasferitasi negli Stati Uniti, iniziò a lavorare alla Washington University di St. Louis. In un ambiente ancora dominato da uomini e da forti pregiudizi di genere, Rita dovette guadagnarsi il rispetto dei colleghi con la sola forza del suo rigore e della sua visione scientifica. Quando il suo gruppo di ricerca incontrò difficoltà nel riprodurre alcuni esperimenti cruciali sullo sviluppo dei neuroni, fu lei a prendere l’iniziativa: riorganizzò il lavoro, definì nuove metodologie e incoraggiò i collaboratori a non arrendersi. Con la sua calma autorevolezza e la capacità di motivare chi la circondava, guidò il team fino alla scoperta del NGF, che avrebbe rivoluzionato la neurobiologia.</a:t>
            </a:r>
            <a:br>
              <a:rPr lang="it-IT" dirty="0"/>
            </a:br>
            <a:r>
              <a:rPr lang="it-IT" dirty="0"/>
              <a:t>In quel contesto, non solo dimostrò genio scientifico, ma anche una leadership fondata sull’esempio, sulla fiducia e sulla capacità di far emergere il meglio dagli altri — qualità che la resero un punto di riferimento per tutto il mondo della ricerca.</a:t>
            </a:r>
          </a:p>
        </p:txBody>
      </p:sp>
      <p:sp>
        <p:nvSpPr>
          <p:cNvPr id="4" name="Segnaposto numero diapositiva 3">
            <a:extLst>
              <a:ext uri="{FF2B5EF4-FFF2-40B4-BE49-F238E27FC236}">
                <a16:creationId xmlns:a16="http://schemas.microsoft.com/office/drawing/2014/main" id="{62C1AF4D-5BEB-F3AA-9F36-99691D616C6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7</a:t>
            </a:fld>
            <a:endParaRPr lang="it-IT"/>
          </a:p>
        </p:txBody>
      </p:sp>
    </p:spTree>
    <p:extLst>
      <p:ext uri="{BB962C8B-B14F-4D97-AF65-F5344CB8AC3E}">
        <p14:creationId xmlns:p14="http://schemas.microsoft.com/office/powerpoint/2010/main" val="4259179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7B277C6-BCC2-0021-A90A-D9EEE70A33E4}"/>
              </a:ext>
            </a:extLst>
          </p:cNvPr>
          <p:cNvSpPr>
            <a:spLocks noGrp="1"/>
          </p:cNvSpPr>
          <p:nvPr>
            <p:ph type="title"/>
          </p:nvPr>
        </p:nvSpPr>
        <p:spPr>
          <a:xfrm>
            <a:off x="2370364" y="-297161"/>
            <a:ext cx="7886700" cy="1325563"/>
          </a:xfrm>
        </p:spPr>
        <p:txBody>
          <a:bodyPr/>
          <a:lstStyle/>
          <a:p>
            <a:r>
              <a:rPr lang="it-IT" dirty="0"/>
              <a:t>Ora Descrivilo!</a:t>
            </a:r>
          </a:p>
        </p:txBody>
      </p:sp>
      <p:sp>
        <p:nvSpPr>
          <p:cNvPr id="3" name="Segnaposto testo 2">
            <a:extLst>
              <a:ext uri="{FF2B5EF4-FFF2-40B4-BE49-F238E27FC236}">
                <a16:creationId xmlns:a16="http://schemas.microsoft.com/office/drawing/2014/main" id="{E4F4B16E-7ED7-2D9E-AAEB-27CFCF50B155}"/>
              </a:ext>
            </a:extLst>
          </p:cNvPr>
          <p:cNvSpPr>
            <a:spLocks noGrp="1"/>
          </p:cNvSpPr>
          <p:nvPr>
            <p:ph type="body" idx="1"/>
          </p:nvPr>
        </p:nvSpPr>
        <p:spPr>
          <a:xfrm>
            <a:off x="628650" y="1253331"/>
            <a:ext cx="7886700" cy="4351338"/>
          </a:xfrm>
        </p:spPr>
        <p:txBody>
          <a:bodyPr>
            <a:normAutofit lnSpcReduction="10000"/>
          </a:bodyPr>
          <a:lstStyle/>
          <a:p>
            <a:pPr marL="76200" indent="0" algn="l">
              <a:buNone/>
            </a:pPr>
            <a:r>
              <a:rPr lang="it-IT" dirty="0">
                <a:solidFill>
                  <a:schemeClr val="tx1"/>
                </a:solidFill>
              </a:rPr>
              <a:t>Quanto accuratamente pensi che ciascun tratto descriva il personaggio storico scelto?</a:t>
            </a:r>
            <a:br>
              <a:rPr lang="it-IT" dirty="0">
                <a:solidFill>
                  <a:schemeClr val="tx1"/>
                </a:solidFill>
              </a:rPr>
            </a:br>
            <a:r>
              <a:rPr lang="it-IT" dirty="0">
                <a:solidFill>
                  <a:schemeClr val="tx1"/>
                </a:solidFill>
              </a:rPr>
              <a:t>Utilizza questo elenco di tratti umani comuni per valutare il personaggio nel modo più accurato possibile.</a:t>
            </a:r>
          </a:p>
          <a:p>
            <a:pPr marL="76200" indent="0" algn="l">
              <a:buNone/>
            </a:pPr>
            <a:r>
              <a:rPr lang="it-IT" dirty="0">
                <a:solidFill>
                  <a:schemeClr val="tx1"/>
                </a:solidFill>
              </a:rPr>
              <a:t>Descrivi il personaggio come lo immagini o come risulta dalle sue azioni, scritti o testimonianze, non come vorresti che fosse.</a:t>
            </a:r>
            <a:br>
              <a:rPr lang="it-IT" dirty="0">
                <a:solidFill>
                  <a:schemeClr val="tx1"/>
                </a:solidFill>
              </a:rPr>
            </a:br>
            <a:r>
              <a:rPr lang="it-IT" dirty="0">
                <a:solidFill>
                  <a:schemeClr val="tx1"/>
                </a:solidFill>
              </a:rPr>
              <a:t>Valuta come si comportava in generale o tipicamente, rispetto ad altre persone del suo tempo e del suo contesto storico.</a:t>
            </a:r>
          </a:p>
          <a:p>
            <a:pPr marL="76200" indent="0" algn="l">
              <a:buNone/>
            </a:pPr>
            <a:r>
              <a:rPr lang="it-IT" dirty="0">
                <a:solidFill>
                  <a:schemeClr val="tx1"/>
                </a:solidFill>
              </a:rPr>
              <a:t>Prima di ogni tratto, scrivi un numero che indichi quanto accuratamente quel tratto descrive il personaggio, utilizzando la seguente scala:</a:t>
            </a:r>
          </a:p>
          <a:p>
            <a:pPr marL="76200" indent="0" algn="l">
              <a:buNone/>
            </a:pPr>
            <a:endParaRPr lang="it-IT" dirty="0">
              <a:solidFill>
                <a:schemeClr val="tx1"/>
              </a:solidFill>
            </a:endParaRPr>
          </a:p>
          <a:p>
            <a:pPr marL="76200" indent="0" algn="l">
              <a:buNone/>
            </a:pPr>
            <a:endParaRPr lang="it-IT" dirty="0">
              <a:solidFill>
                <a:schemeClr val="tx1"/>
              </a:solidFill>
            </a:endParaRPr>
          </a:p>
          <a:p>
            <a:pPr marL="76200" indent="0" algn="l">
              <a:buNone/>
            </a:pPr>
            <a:endParaRPr lang="it-IT" dirty="0">
              <a:solidFill>
                <a:schemeClr val="tx1"/>
              </a:solidFill>
            </a:endParaRPr>
          </a:p>
          <a:p>
            <a:pPr marL="76200" indent="0">
              <a:buNone/>
            </a:pPr>
            <a:endParaRPr lang="it-IT" dirty="0"/>
          </a:p>
        </p:txBody>
      </p:sp>
      <p:sp>
        <p:nvSpPr>
          <p:cNvPr id="4" name="Segnaposto numero diapositiva 3">
            <a:extLst>
              <a:ext uri="{FF2B5EF4-FFF2-40B4-BE49-F238E27FC236}">
                <a16:creationId xmlns:a16="http://schemas.microsoft.com/office/drawing/2014/main" id="{FFD0A875-41D9-34C3-405B-475E7215261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it-IT" smtClean="0"/>
              <a:t>8</a:t>
            </a:fld>
            <a:endParaRPr lang="it-IT" dirty="0"/>
          </a:p>
        </p:txBody>
      </p:sp>
      <p:grpSp>
        <p:nvGrpSpPr>
          <p:cNvPr id="16" name="Gruppo 15">
            <a:extLst>
              <a:ext uri="{FF2B5EF4-FFF2-40B4-BE49-F238E27FC236}">
                <a16:creationId xmlns:a16="http://schemas.microsoft.com/office/drawing/2014/main" id="{3C9DAA99-DE10-0D59-55AD-D7EEA0E845AC}"/>
              </a:ext>
            </a:extLst>
          </p:cNvPr>
          <p:cNvGrpSpPr/>
          <p:nvPr/>
        </p:nvGrpSpPr>
        <p:grpSpPr>
          <a:xfrm>
            <a:off x="345621" y="4970565"/>
            <a:ext cx="8452757" cy="827314"/>
            <a:chOff x="405491" y="5247852"/>
            <a:chExt cx="8452757" cy="827314"/>
          </a:xfrm>
        </p:grpSpPr>
        <p:sp>
          <p:nvSpPr>
            <p:cNvPr id="6" name="Rettangolo 5">
              <a:extLst>
                <a:ext uri="{FF2B5EF4-FFF2-40B4-BE49-F238E27FC236}">
                  <a16:creationId xmlns:a16="http://schemas.microsoft.com/office/drawing/2014/main" id="{3F1B75D7-F902-A1D2-AC51-B3514392B29C}"/>
                </a:ext>
              </a:extLst>
            </p:cNvPr>
            <p:cNvSpPr/>
            <p:nvPr/>
          </p:nvSpPr>
          <p:spPr>
            <a:xfrm>
              <a:off x="405492" y="5247852"/>
              <a:ext cx="8452756" cy="827314"/>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t>11 2 3 4 5 6 7 8 9 </a:t>
              </a:r>
            </a:p>
          </p:txBody>
        </p:sp>
        <p:sp>
          <p:nvSpPr>
            <p:cNvPr id="7" name="CasellaDiTesto 6">
              <a:extLst>
                <a:ext uri="{FF2B5EF4-FFF2-40B4-BE49-F238E27FC236}">
                  <a16:creationId xmlns:a16="http://schemas.microsoft.com/office/drawing/2014/main" id="{B57C479E-4A9F-068C-7DF0-04C4FD03780C}"/>
                </a:ext>
              </a:extLst>
            </p:cNvPr>
            <p:cNvSpPr txBox="1"/>
            <p:nvPr/>
          </p:nvSpPr>
          <p:spPr>
            <a:xfrm>
              <a:off x="405491" y="5376202"/>
              <a:ext cx="1066800" cy="553998"/>
            </a:xfrm>
            <a:prstGeom prst="rect">
              <a:avLst/>
            </a:prstGeom>
            <a:noFill/>
          </p:spPr>
          <p:txBody>
            <a:bodyPr wrap="square" rtlCol="0">
              <a:spAutoFit/>
            </a:bodyPr>
            <a:lstStyle/>
            <a:p>
              <a:pPr algn="ctr"/>
              <a:r>
                <a:rPr lang="it-IT" sz="1000" dirty="0"/>
                <a:t>1</a:t>
              </a:r>
            </a:p>
            <a:p>
              <a:pPr algn="ctr"/>
              <a:r>
                <a:rPr lang="it-IT" sz="1000" dirty="0"/>
                <a:t>Estremamente inaccurato</a:t>
              </a:r>
            </a:p>
          </p:txBody>
        </p:sp>
        <p:sp>
          <p:nvSpPr>
            <p:cNvPr id="8" name="CasellaDiTesto 7">
              <a:extLst>
                <a:ext uri="{FF2B5EF4-FFF2-40B4-BE49-F238E27FC236}">
                  <a16:creationId xmlns:a16="http://schemas.microsoft.com/office/drawing/2014/main" id="{15D12D50-3B83-59D2-2AA3-4C2B69ABA708}"/>
                </a:ext>
              </a:extLst>
            </p:cNvPr>
            <p:cNvSpPr txBox="1"/>
            <p:nvPr/>
          </p:nvSpPr>
          <p:spPr>
            <a:xfrm>
              <a:off x="1333498" y="5366790"/>
              <a:ext cx="1066800" cy="553998"/>
            </a:xfrm>
            <a:prstGeom prst="rect">
              <a:avLst/>
            </a:prstGeom>
            <a:noFill/>
          </p:spPr>
          <p:txBody>
            <a:bodyPr wrap="square" rtlCol="0">
              <a:spAutoFit/>
            </a:bodyPr>
            <a:lstStyle/>
            <a:p>
              <a:pPr algn="ctr"/>
              <a:r>
                <a:rPr lang="it-IT" sz="1000" dirty="0"/>
                <a:t>2</a:t>
              </a:r>
            </a:p>
            <a:p>
              <a:pPr algn="ctr"/>
              <a:r>
                <a:rPr lang="it-IT" sz="1000" dirty="0"/>
                <a:t>Molto</a:t>
              </a:r>
            </a:p>
            <a:p>
              <a:pPr algn="ctr"/>
              <a:r>
                <a:rPr lang="it-IT" sz="1000" dirty="0"/>
                <a:t>inaccurato</a:t>
              </a:r>
            </a:p>
          </p:txBody>
        </p:sp>
        <p:sp>
          <p:nvSpPr>
            <p:cNvPr id="9" name="CasellaDiTesto 8">
              <a:extLst>
                <a:ext uri="{FF2B5EF4-FFF2-40B4-BE49-F238E27FC236}">
                  <a16:creationId xmlns:a16="http://schemas.microsoft.com/office/drawing/2014/main" id="{531174BA-4ACD-5B45-72D8-8E67F52C5CD1}"/>
                </a:ext>
              </a:extLst>
            </p:cNvPr>
            <p:cNvSpPr txBox="1"/>
            <p:nvPr/>
          </p:nvSpPr>
          <p:spPr>
            <a:xfrm>
              <a:off x="2160811" y="5384510"/>
              <a:ext cx="1167493" cy="553998"/>
            </a:xfrm>
            <a:prstGeom prst="rect">
              <a:avLst/>
            </a:prstGeom>
            <a:noFill/>
          </p:spPr>
          <p:txBody>
            <a:bodyPr wrap="square" rtlCol="0">
              <a:spAutoFit/>
            </a:bodyPr>
            <a:lstStyle/>
            <a:p>
              <a:pPr algn="ctr"/>
              <a:r>
                <a:rPr lang="it-IT" sz="1000" dirty="0"/>
                <a:t>3</a:t>
              </a:r>
            </a:p>
            <a:p>
              <a:pPr algn="ctr"/>
              <a:r>
                <a:rPr lang="it-IT" sz="1000" dirty="0"/>
                <a:t>Moderatamente</a:t>
              </a:r>
            </a:p>
            <a:p>
              <a:pPr algn="ctr"/>
              <a:r>
                <a:rPr lang="it-IT" sz="1000" dirty="0"/>
                <a:t>inaccurato</a:t>
              </a:r>
            </a:p>
          </p:txBody>
        </p:sp>
        <p:sp>
          <p:nvSpPr>
            <p:cNvPr id="10" name="CasellaDiTesto 9">
              <a:extLst>
                <a:ext uri="{FF2B5EF4-FFF2-40B4-BE49-F238E27FC236}">
                  <a16:creationId xmlns:a16="http://schemas.microsoft.com/office/drawing/2014/main" id="{7C99AEDB-AA73-688D-2734-6BCB9848D588}"/>
                </a:ext>
              </a:extLst>
            </p:cNvPr>
            <p:cNvSpPr txBox="1"/>
            <p:nvPr/>
          </p:nvSpPr>
          <p:spPr>
            <a:xfrm>
              <a:off x="3096985" y="5384510"/>
              <a:ext cx="1167493" cy="553998"/>
            </a:xfrm>
            <a:prstGeom prst="rect">
              <a:avLst/>
            </a:prstGeom>
            <a:noFill/>
          </p:spPr>
          <p:txBody>
            <a:bodyPr wrap="square" rtlCol="0">
              <a:spAutoFit/>
            </a:bodyPr>
            <a:lstStyle/>
            <a:p>
              <a:pPr algn="ctr"/>
              <a:r>
                <a:rPr lang="it-IT" sz="1000" dirty="0"/>
                <a:t>4</a:t>
              </a:r>
            </a:p>
            <a:p>
              <a:pPr algn="ctr"/>
              <a:r>
                <a:rPr lang="it-IT" sz="1000" dirty="0"/>
                <a:t>Poco</a:t>
              </a:r>
            </a:p>
            <a:p>
              <a:pPr algn="ctr"/>
              <a:r>
                <a:rPr lang="it-IT" sz="1000" dirty="0"/>
                <a:t>inaccurato</a:t>
              </a:r>
            </a:p>
          </p:txBody>
        </p:sp>
        <p:sp>
          <p:nvSpPr>
            <p:cNvPr id="11" name="CasellaDiTesto 10">
              <a:extLst>
                <a:ext uri="{FF2B5EF4-FFF2-40B4-BE49-F238E27FC236}">
                  <a16:creationId xmlns:a16="http://schemas.microsoft.com/office/drawing/2014/main" id="{E2570128-3750-FE67-5C71-D1F5B654F549}"/>
                </a:ext>
              </a:extLst>
            </p:cNvPr>
            <p:cNvSpPr txBox="1"/>
            <p:nvPr/>
          </p:nvSpPr>
          <p:spPr>
            <a:xfrm>
              <a:off x="4087583" y="5384510"/>
              <a:ext cx="1167493" cy="553998"/>
            </a:xfrm>
            <a:prstGeom prst="rect">
              <a:avLst/>
            </a:prstGeom>
            <a:noFill/>
          </p:spPr>
          <p:txBody>
            <a:bodyPr wrap="square" rtlCol="0">
              <a:spAutoFit/>
            </a:bodyPr>
            <a:lstStyle/>
            <a:p>
              <a:pPr algn="ctr"/>
              <a:r>
                <a:rPr lang="it-IT" sz="1000" dirty="0"/>
                <a:t>5</a:t>
              </a:r>
            </a:p>
            <a:p>
              <a:pPr algn="ctr"/>
              <a:r>
                <a:rPr lang="it-IT" sz="1000" dirty="0"/>
                <a:t>Né </a:t>
              </a:r>
              <a:r>
                <a:rPr lang="it-IT" sz="1000" dirty="0" err="1"/>
                <a:t>Accuratp</a:t>
              </a:r>
              <a:endParaRPr lang="it-IT" sz="1000" dirty="0"/>
            </a:p>
            <a:p>
              <a:pPr algn="ctr"/>
              <a:r>
                <a:rPr lang="it-IT" sz="1000" dirty="0"/>
                <a:t>Né inaccurato</a:t>
              </a:r>
            </a:p>
          </p:txBody>
        </p:sp>
        <p:sp>
          <p:nvSpPr>
            <p:cNvPr id="12" name="CasellaDiTesto 11">
              <a:extLst>
                <a:ext uri="{FF2B5EF4-FFF2-40B4-BE49-F238E27FC236}">
                  <a16:creationId xmlns:a16="http://schemas.microsoft.com/office/drawing/2014/main" id="{C56606F0-C5C2-4DC2-48C5-4F2FAE9769AF}"/>
                </a:ext>
              </a:extLst>
            </p:cNvPr>
            <p:cNvSpPr txBox="1"/>
            <p:nvPr/>
          </p:nvSpPr>
          <p:spPr>
            <a:xfrm>
              <a:off x="4974765" y="5384510"/>
              <a:ext cx="1167493" cy="553998"/>
            </a:xfrm>
            <a:prstGeom prst="rect">
              <a:avLst/>
            </a:prstGeom>
            <a:noFill/>
          </p:spPr>
          <p:txBody>
            <a:bodyPr wrap="square" rtlCol="0">
              <a:spAutoFit/>
            </a:bodyPr>
            <a:lstStyle/>
            <a:p>
              <a:pPr algn="ctr"/>
              <a:r>
                <a:rPr lang="it-IT" sz="1000" dirty="0"/>
                <a:t>6</a:t>
              </a:r>
            </a:p>
            <a:p>
              <a:pPr algn="ctr"/>
              <a:r>
                <a:rPr lang="it-IT" sz="1000" dirty="0"/>
                <a:t>Un po’</a:t>
              </a:r>
            </a:p>
            <a:p>
              <a:pPr algn="ctr"/>
              <a:r>
                <a:rPr lang="it-IT" sz="1000" dirty="0"/>
                <a:t>accurato</a:t>
              </a:r>
            </a:p>
          </p:txBody>
        </p:sp>
        <p:sp>
          <p:nvSpPr>
            <p:cNvPr id="13" name="CasellaDiTesto 12">
              <a:extLst>
                <a:ext uri="{FF2B5EF4-FFF2-40B4-BE49-F238E27FC236}">
                  <a16:creationId xmlns:a16="http://schemas.microsoft.com/office/drawing/2014/main" id="{5BAF21F0-95EE-9C01-3794-9BF97EF72116}"/>
                </a:ext>
              </a:extLst>
            </p:cNvPr>
            <p:cNvSpPr txBox="1"/>
            <p:nvPr/>
          </p:nvSpPr>
          <p:spPr>
            <a:xfrm>
              <a:off x="5976253" y="5384510"/>
              <a:ext cx="1167493" cy="553998"/>
            </a:xfrm>
            <a:prstGeom prst="rect">
              <a:avLst/>
            </a:prstGeom>
            <a:noFill/>
          </p:spPr>
          <p:txBody>
            <a:bodyPr wrap="square" rtlCol="0">
              <a:spAutoFit/>
            </a:bodyPr>
            <a:lstStyle/>
            <a:p>
              <a:pPr algn="ctr"/>
              <a:r>
                <a:rPr lang="it-IT" sz="1000" dirty="0"/>
                <a:t>7</a:t>
              </a:r>
            </a:p>
            <a:p>
              <a:pPr algn="ctr"/>
              <a:r>
                <a:rPr lang="it-IT" sz="1000" dirty="0"/>
                <a:t>Moderatamente</a:t>
              </a:r>
            </a:p>
            <a:p>
              <a:pPr algn="ctr"/>
              <a:r>
                <a:rPr lang="it-IT" sz="1000" dirty="0"/>
                <a:t>inaccurato</a:t>
              </a:r>
            </a:p>
          </p:txBody>
        </p:sp>
        <p:sp>
          <p:nvSpPr>
            <p:cNvPr id="14" name="CasellaDiTesto 13">
              <a:extLst>
                <a:ext uri="{FF2B5EF4-FFF2-40B4-BE49-F238E27FC236}">
                  <a16:creationId xmlns:a16="http://schemas.microsoft.com/office/drawing/2014/main" id="{B7846507-222E-ABF2-2871-452854EB8FA5}"/>
                </a:ext>
              </a:extLst>
            </p:cNvPr>
            <p:cNvSpPr txBox="1"/>
            <p:nvPr/>
          </p:nvSpPr>
          <p:spPr>
            <a:xfrm>
              <a:off x="6849833" y="5395396"/>
              <a:ext cx="1167493" cy="553998"/>
            </a:xfrm>
            <a:prstGeom prst="rect">
              <a:avLst/>
            </a:prstGeom>
            <a:noFill/>
          </p:spPr>
          <p:txBody>
            <a:bodyPr wrap="square" rtlCol="0">
              <a:spAutoFit/>
            </a:bodyPr>
            <a:lstStyle/>
            <a:p>
              <a:pPr algn="ctr"/>
              <a:r>
                <a:rPr lang="it-IT" sz="1000" dirty="0"/>
                <a:t>8</a:t>
              </a:r>
            </a:p>
            <a:p>
              <a:pPr algn="ctr"/>
              <a:r>
                <a:rPr lang="it-IT" sz="1000" dirty="0"/>
                <a:t>Molto</a:t>
              </a:r>
            </a:p>
            <a:p>
              <a:pPr algn="ctr"/>
              <a:r>
                <a:rPr lang="it-IT" sz="1000" dirty="0"/>
                <a:t>inaccurato</a:t>
              </a:r>
            </a:p>
          </p:txBody>
        </p:sp>
        <p:sp>
          <p:nvSpPr>
            <p:cNvPr id="15" name="CasellaDiTesto 14">
              <a:extLst>
                <a:ext uri="{FF2B5EF4-FFF2-40B4-BE49-F238E27FC236}">
                  <a16:creationId xmlns:a16="http://schemas.microsoft.com/office/drawing/2014/main" id="{A53881C7-9D6E-268F-9DE4-515BC8D61B2D}"/>
                </a:ext>
              </a:extLst>
            </p:cNvPr>
            <p:cNvSpPr txBox="1"/>
            <p:nvPr/>
          </p:nvSpPr>
          <p:spPr>
            <a:xfrm>
              <a:off x="7690754" y="5374562"/>
              <a:ext cx="1167493" cy="553998"/>
            </a:xfrm>
            <a:prstGeom prst="rect">
              <a:avLst/>
            </a:prstGeom>
            <a:noFill/>
          </p:spPr>
          <p:txBody>
            <a:bodyPr wrap="square" rtlCol="0">
              <a:spAutoFit/>
            </a:bodyPr>
            <a:lstStyle/>
            <a:p>
              <a:pPr algn="ctr"/>
              <a:r>
                <a:rPr lang="it-IT" sz="1000" dirty="0"/>
                <a:t>9</a:t>
              </a:r>
            </a:p>
            <a:p>
              <a:pPr algn="ctr"/>
              <a:r>
                <a:rPr lang="it-IT" sz="1000" dirty="0"/>
                <a:t>Estremamente</a:t>
              </a:r>
            </a:p>
            <a:p>
              <a:pPr algn="ctr"/>
              <a:r>
                <a:rPr lang="it-IT" sz="1000" dirty="0"/>
                <a:t>inaccurato</a:t>
              </a:r>
            </a:p>
          </p:txBody>
        </p:sp>
      </p:grpSp>
    </p:spTree>
    <p:extLst>
      <p:ext uri="{BB962C8B-B14F-4D97-AF65-F5344CB8AC3E}">
        <p14:creationId xmlns:p14="http://schemas.microsoft.com/office/powerpoint/2010/main" val="3462889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18"/>
        <p:cNvGrpSpPr/>
        <p:nvPr/>
      </p:nvGrpSpPr>
      <p:grpSpPr>
        <a:xfrm>
          <a:off x="0" y="0"/>
          <a:ext cx="0" cy="0"/>
          <a:chOff x="0" y="0"/>
          <a:chExt cx="0" cy="0"/>
        </a:xfrm>
      </p:grpSpPr>
      <p:sp>
        <p:nvSpPr>
          <p:cNvPr id="1119" name="Google Shape;1119;p82"/>
          <p:cNvSpPr txBox="1">
            <a:spLocks noGrp="1"/>
          </p:cNvSpPr>
          <p:nvPr>
            <p:ph type="ftr" idx="11"/>
          </p:nvPr>
        </p:nvSpPr>
        <p:spPr>
          <a:xfrm>
            <a:off x="2164906" y="132843"/>
            <a:ext cx="4814192"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it-IT"/>
              <a:t>Quo Vadis, Leadership? - Leadership condivisa e Leadership di servizio</a:t>
            </a:r>
            <a:endParaRPr/>
          </a:p>
        </p:txBody>
      </p:sp>
      <p:pic>
        <p:nvPicPr>
          <p:cNvPr id="1120" name="Google Shape;1120;p82"/>
          <p:cNvPicPr preferRelativeResize="0">
            <a:picLocks noGrp="1"/>
          </p:cNvPicPr>
          <p:nvPr>
            <p:ph type="body" idx="4294967295"/>
          </p:nvPr>
        </p:nvPicPr>
        <p:blipFill rotWithShape="1">
          <a:blip r:embed="rId3">
            <a:alphaModFix/>
          </a:blip>
          <a:srcRect/>
          <a:stretch/>
        </p:blipFill>
        <p:spPr>
          <a:xfrm>
            <a:off x="-9331" y="0"/>
            <a:ext cx="9144000" cy="6864350"/>
          </a:xfrm>
          <a:prstGeom prst="rect">
            <a:avLst/>
          </a:prstGeom>
          <a:noFill/>
          <a:ln>
            <a:noFill/>
          </a:ln>
        </p:spPr>
      </p:pic>
    </p:spTree>
  </p:cSld>
  <p:clrMapOvr>
    <a:masterClrMapping/>
  </p:clrMapOvr>
</p:sld>
</file>

<file path=ppt/theme/theme1.xml><?xml version="1.0" encoding="utf-8"?>
<a:theme xmlns:a="http://schemas.openxmlformats.org/drawingml/2006/main" name="Tema.PsiLav.2018">
  <a:themeElements>
    <a:clrScheme name="Sapienza">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424</TotalTime>
  <Words>1427</Words>
  <Application>Microsoft Macintosh PowerPoint</Application>
  <PresentationFormat>Presentazione su schermo (4:3)</PresentationFormat>
  <Paragraphs>59</Paragraphs>
  <Slides>9</Slides>
  <Notes>2</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9</vt:i4>
      </vt:variant>
    </vt:vector>
  </HeadingPairs>
  <TitlesOfParts>
    <vt:vector size="12" baseType="lpstr">
      <vt:lpstr>Arial</vt:lpstr>
      <vt:lpstr>Calibri</vt:lpstr>
      <vt:lpstr>Tema.PsiLav.2018</vt:lpstr>
      <vt:lpstr>Presentazione standard di PowerPoint</vt:lpstr>
      <vt:lpstr>Ritratto di Giuseppe garibaldi</vt:lpstr>
      <vt:lpstr>Episodio celebre</vt:lpstr>
      <vt:lpstr>Ritratto di Martin Luther King </vt:lpstr>
      <vt:lpstr>Episodio celebre</vt:lpstr>
      <vt:lpstr>Ritratto di Rita Levi Montalcini</vt:lpstr>
      <vt:lpstr>Episodio celebre</vt:lpstr>
      <vt:lpstr>Ora Descrivilo!</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Tommaso Morici</dc:creator>
  <cp:lastModifiedBy>Guido Alessandri</cp:lastModifiedBy>
  <cp:revision>6</cp:revision>
  <dcterms:created xsi:type="dcterms:W3CDTF">2018-05-22T08:37:51Z</dcterms:created>
  <dcterms:modified xsi:type="dcterms:W3CDTF">2025-11-05T17:01:43Z</dcterms:modified>
</cp:coreProperties>
</file>