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63" r:id="rId2"/>
    <p:sldId id="613" r:id="rId3"/>
    <p:sldId id="627" r:id="rId4"/>
    <p:sldId id="628" r:id="rId5"/>
    <p:sldId id="629" r:id="rId6"/>
    <p:sldId id="630" r:id="rId7"/>
    <p:sldId id="631" r:id="rId8"/>
    <p:sldId id="63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643" r:id="rId17"/>
    <p:sldId id="642" r:id="rId18"/>
    <p:sldId id="640" r:id="rId19"/>
    <p:sldId id="644" r:id="rId20"/>
    <p:sldId id="645" r:id="rId21"/>
    <p:sldId id="641" r:id="rId22"/>
    <p:sldId id="646" r:id="rId23"/>
    <p:sldId id="647" r:id="rId24"/>
    <p:sldId id="648" r:id="rId25"/>
    <p:sldId id="649" r:id="rId26"/>
    <p:sldId id="650" r:id="rId27"/>
    <p:sldId id="651" r:id="rId28"/>
    <p:sldId id="617" r:id="rId29"/>
    <p:sldId id="653" r:id="rId30"/>
    <p:sldId id="655" r:id="rId31"/>
    <p:sldId id="410" r:id="rId32"/>
    <p:sldId id="656" r:id="rId33"/>
    <p:sldId id="657" r:id="rId34"/>
    <p:sldId id="658" r:id="rId35"/>
    <p:sldId id="660" r:id="rId36"/>
    <p:sldId id="609" r:id="rId37"/>
    <p:sldId id="661" r:id="rId38"/>
    <p:sldId id="662" r:id="rId39"/>
    <p:sldId id="663" r:id="rId40"/>
    <p:sldId id="664" r:id="rId41"/>
    <p:sldId id="665" r:id="rId42"/>
    <p:sldId id="666" r:id="rId43"/>
    <p:sldId id="667" r:id="rId44"/>
    <p:sldId id="668" r:id="rId45"/>
    <p:sldId id="670" r:id="rId46"/>
    <p:sldId id="669" r:id="rId47"/>
    <p:sldId id="671" r:id="rId48"/>
    <p:sldId id="673" r:id="rId49"/>
    <p:sldId id="672" r:id="rId50"/>
    <p:sldId id="675" r:id="rId51"/>
    <p:sldId id="676" r:id="rId52"/>
    <p:sldId id="677" r:id="rId53"/>
    <p:sldId id="678" r:id="rId54"/>
    <p:sldId id="679" r:id="rId55"/>
    <p:sldId id="547" r:id="rId5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2334"/>
    <a:srgbClr val="F1BC20"/>
    <a:srgbClr val="0270C0"/>
    <a:srgbClr val="E8E8E8"/>
    <a:srgbClr val="FEE3F5"/>
    <a:srgbClr val="8ED973"/>
    <a:srgbClr val="A02A93"/>
    <a:srgbClr val="C8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83"/>
    <p:restoredTop sz="95975"/>
  </p:normalViewPr>
  <p:slideViewPr>
    <p:cSldViewPr snapToGrid="0">
      <p:cViewPr varScale="1">
        <p:scale>
          <a:sx n="160" d="100"/>
          <a:sy n="160" d="100"/>
        </p:scale>
        <p:origin x="280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image" Target="../media/image20.jp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image" Target="../media/image21.pn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image" Target="../media/image20.jp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2D4F1-A606-9C42-A570-B235A0F109CB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3001B86-A1FE-B545-812E-E75814111CEE}">
      <dgm:prSet phldrT="[Testo]" custT="1"/>
      <dgm:spPr/>
      <dgm:t>
        <a:bodyPr/>
        <a:lstStyle/>
        <a:p>
          <a:r>
            <a:rPr lang="it-IT" sz="2000" b="1" dirty="0"/>
            <a:t>Conflitto legato al compito</a:t>
          </a:r>
        </a:p>
      </dgm:t>
    </dgm:pt>
    <dgm:pt modelId="{8D681379-583E-CD46-8562-73B0F3E2577E}" type="parTrans" cxnId="{A6B37BB0-CC2A-3543-9445-F6D6AB06CC95}">
      <dgm:prSet/>
      <dgm:spPr/>
      <dgm:t>
        <a:bodyPr/>
        <a:lstStyle/>
        <a:p>
          <a:endParaRPr lang="it-IT"/>
        </a:p>
      </dgm:t>
    </dgm:pt>
    <dgm:pt modelId="{A7A5AF06-B818-A643-9488-A9ECA86145E4}" type="sibTrans" cxnId="{A6B37BB0-CC2A-3543-9445-F6D6AB06CC95}">
      <dgm:prSet/>
      <dgm:spPr/>
      <dgm:t>
        <a:bodyPr/>
        <a:lstStyle/>
        <a:p>
          <a:endParaRPr lang="it-IT"/>
        </a:p>
      </dgm:t>
    </dgm:pt>
    <dgm:pt modelId="{D33A22B9-7F5A-2A46-8BCA-43DE45D456CE}">
      <dgm:prSet phldrT="[Testo]" custT="1"/>
      <dgm:spPr/>
      <dgm:t>
        <a:bodyPr/>
        <a:lstStyle/>
        <a:p>
          <a:r>
            <a:rPr lang="it-IT" sz="2000" b="1" dirty="0"/>
            <a:t>Conflitto legato al processo</a:t>
          </a:r>
        </a:p>
      </dgm:t>
    </dgm:pt>
    <dgm:pt modelId="{28A7A9F4-05E3-1B4F-A9FD-FAE4B63A3283}" type="parTrans" cxnId="{8AC70236-3B33-DA44-9574-1B3CA476DFEB}">
      <dgm:prSet/>
      <dgm:spPr/>
      <dgm:t>
        <a:bodyPr/>
        <a:lstStyle/>
        <a:p>
          <a:endParaRPr lang="it-IT"/>
        </a:p>
      </dgm:t>
    </dgm:pt>
    <dgm:pt modelId="{DD146900-87B3-6849-A0E2-F7328389C0B1}" type="sibTrans" cxnId="{8AC70236-3B33-DA44-9574-1B3CA476DFEB}">
      <dgm:prSet/>
      <dgm:spPr/>
      <dgm:t>
        <a:bodyPr/>
        <a:lstStyle/>
        <a:p>
          <a:endParaRPr lang="it-IT"/>
        </a:p>
      </dgm:t>
    </dgm:pt>
    <dgm:pt modelId="{6319D275-A0DA-5D45-B96A-D70D41CFEB9B}">
      <dgm:prSet phldrT="[Testo]" custT="1"/>
      <dgm:spPr/>
      <dgm:t>
        <a:bodyPr/>
        <a:lstStyle/>
        <a:p>
          <a:r>
            <a:rPr lang="it-IT" sz="2000" b="1" dirty="0"/>
            <a:t>Conflitto legato alla relazione</a:t>
          </a:r>
        </a:p>
      </dgm:t>
    </dgm:pt>
    <dgm:pt modelId="{5C928D68-9D7E-A943-ABC9-C94854671844}" type="parTrans" cxnId="{5C14DD89-ACA2-CE43-9BA6-02BF8736D7CC}">
      <dgm:prSet/>
      <dgm:spPr/>
      <dgm:t>
        <a:bodyPr/>
        <a:lstStyle/>
        <a:p>
          <a:endParaRPr lang="it-IT"/>
        </a:p>
      </dgm:t>
    </dgm:pt>
    <dgm:pt modelId="{F4ECBFE0-45FC-544F-86C3-DA1764E6B94E}" type="sibTrans" cxnId="{5C14DD89-ACA2-CE43-9BA6-02BF8736D7CC}">
      <dgm:prSet/>
      <dgm:spPr/>
      <dgm:t>
        <a:bodyPr/>
        <a:lstStyle/>
        <a:p>
          <a:endParaRPr lang="it-IT"/>
        </a:p>
      </dgm:t>
    </dgm:pt>
    <dgm:pt modelId="{41150861-A8B2-5B45-98F9-CE443B264855}">
      <dgm:prSet phldrT="[Testo]"/>
      <dgm:spPr/>
      <dgm:t>
        <a:bodyPr/>
        <a:lstStyle/>
        <a:p>
          <a:r>
            <a:rPr lang="it-IT" dirty="0"/>
            <a:t>Tensioni o disaccordi tra i membri del gruppo di lavoro a causa di questioni personali</a:t>
          </a:r>
        </a:p>
      </dgm:t>
    </dgm:pt>
    <dgm:pt modelId="{D360D8DB-7795-FA44-B42E-D89A4173AF36}" type="parTrans" cxnId="{A7DFA297-8A47-FB47-899E-1641B43ED543}">
      <dgm:prSet/>
      <dgm:spPr/>
      <dgm:t>
        <a:bodyPr/>
        <a:lstStyle/>
        <a:p>
          <a:endParaRPr lang="it-IT"/>
        </a:p>
      </dgm:t>
    </dgm:pt>
    <dgm:pt modelId="{CAC6AAFB-C64D-094A-8111-ED69134E441F}" type="sibTrans" cxnId="{A7DFA297-8A47-FB47-899E-1641B43ED543}">
      <dgm:prSet/>
      <dgm:spPr/>
      <dgm:t>
        <a:bodyPr/>
        <a:lstStyle/>
        <a:p>
          <a:endParaRPr lang="it-IT"/>
        </a:p>
      </dgm:t>
    </dgm:pt>
    <dgm:pt modelId="{90D6C289-FCA5-3547-BBC6-3C72CBBC9E8C}">
      <dgm:prSet phldrT="[Testo]"/>
      <dgm:spPr/>
      <dgm:t>
        <a:bodyPr/>
        <a:lstStyle/>
        <a:p>
          <a:r>
            <a:rPr lang="it-IT" dirty="0"/>
            <a:t>Disaccordi su contenuto, strategia o obiettivi specifici di un compito da svolgere</a:t>
          </a:r>
        </a:p>
      </dgm:t>
    </dgm:pt>
    <dgm:pt modelId="{4FF7CD61-8AD8-3444-B170-9592A67797DC}" type="parTrans" cxnId="{13A3A47A-3BA0-D948-9238-61F13A9CD025}">
      <dgm:prSet/>
      <dgm:spPr/>
      <dgm:t>
        <a:bodyPr/>
        <a:lstStyle/>
        <a:p>
          <a:endParaRPr lang="it-IT"/>
        </a:p>
      </dgm:t>
    </dgm:pt>
    <dgm:pt modelId="{4B15014F-C6E9-3140-8693-B3609F517751}" type="sibTrans" cxnId="{13A3A47A-3BA0-D948-9238-61F13A9CD025}">
      <dgm:prSet/>
      <dgm:spPr/>
      <dgm:t>
        <a:bodyPr/>
        <a:lstStyle/>
        <a:p>
          <a:endParaRPr lang="it-IT"/>
        </a:p>
      </dgm:t>
    </dgm:pt>
    <dgm:pt modelId="{1B995884-DDFD-9543-958B-18D25420493E}">
      <dgm:prSet phldrT="[Testo]"/>
      <dgm:spPr/>
      <dgm:t>
        <a:bodyPr/>
        <a:lstStyle/>
        <a:p>
          <a:r>
            <a:rPr lang="it-IT" dirty="0"/>
            <a:t>Divergenze sulle modalità attraverso le quali il lavoro viene organizzato, coordinato o valutato</a:t>
          </a:r>
        </a:p>
      </dgm:t>
    </dgm:pt>
    <dgm:pt modelId="{056848B2-B4F8-AC49-8C54-A10614BF577C}" type="parTrans" cxnId="{B7F1D75C-66E3-9247-B3BE-3BF297811A9F}">
      <dgm:prSet/>
      <dgm:spPr/>
      <dgm:t>
        <a:bodyPr/>
        <a:lstStyle/>
        <a:p>
          <a:endParaRPr lang="it-IT"/>
        </a:p>
      </dgm:t>
    </dgm:pt>
    <dgm:pt modelId="{2397424C-C6B8-AB49-B274-B314F349B236}" type="sibTrans" cxnId="{B7F1D75C-66E3-9247-B3BE-3BF297811A9F}">
      <dgm:prSet/>
      <dgm:spPr/>
      <dgm:t>
        <a:bodyPr/>
        <a:lstStyle/>
        <a:p>
          <a:endParaRPr lang="it-IT"/>
        </a:p>
      </dgm:t>
    </dgm:pt>
    <dgm:pt modelId="{706EF6E5-12D5-7B47-BF0C-C77C4FB96529}">
      <dgm:prSet phldrT="[Testo]"/>
      <dgm:spPr/>
      <dgm:t>
        <a:bodyPr/>
        <a:lstStyle/>
        <a:p>
          <a:pPr>
            <a:buNone/>
          </a:pPr>
          <a:r>
            <a:rPr lang="it-IT" dirty="0"/>
            <a:t>Può includere disaccordi riguardo alle procedure, alla distribuzione delle responsabilità, alla comunicazione all’interno del gruppo di lavoro o alle decisioni prese in merito ai processi operativi</a:t>
          </a:r>
        </a:p>
      </dgm:t>
    </dgm:pt>
    <dgm:pt modelId="{AACA0B28-FCD5-F74F-BE0A-63AFCE9656FB}" type="parTrans" cxnId="{5FBC258F-53F4-624E-AEA9-1DE5F23AE320}">
      <dgm:prSet/>
      <dgm:spPr/>
      <dgm:t>
        <a:bodyPr/>
        <a:lstStyle/>
        <a:p>
          <a:endParaRPr lang="it-IT"/>
        </a:p>
      </dgm:t>
    </dgm:pt>
    <dgm:pt modelId="{4C9A417B-30B0-034B-B15D-C8A54319E8AD}" type="sibTrans" cxnId="{5FBC258F-53F4-624E-AEA9-1DE5F23AE320}">
      <dgm:prSet/>
      <dgm:spPr/>
      <dgm:t>
        <a:bodyPr/>
        <a:lstStyle/>
        <a:p>
          <a:endParaRPr lang="it-IT"/>
        </a:p>
      </dgm:t>
    </dgm:pt>
    <dgm:pt modelId="{DEB587FA-832A-6C41-A4E8-B6CBF1E762E8}">
      <dgm:prSet phldrT="[Testo]"/>
      <dgm:spPr/>
      <dgm:t>
        <a:bodyPr/>
        <a:lstStyle/>
        <a:p>
          <a:r>
            <a:rPr lang="it-IT" dirty="0"/>
            <a:t>Possono includere differenze di personalità, status all’interno del gruppo, preferenze personali o incompatibilità interpersonali relative a interessi personali, valori e credenze</a:t>
          </a:r>
        </a:p>
      </dgm:t>
    </dgm:pt>
    <dgm:pt modelId="{0BDDCC5D-5D54-474E-8A2B-F2B3A51E7E9A}" type="parTrans" cxnId="{1DFC33C0-E9B9-A243-8CD5-40918EEF40E0}">
      <dgm:prSet/>
      <dgm:spPr/>
      <dgm:t>
        <a:bodyPr/>
        <a:lstStyle/>
        <a:p>
          <a:endParaRPr lang="it-IT"/>
        </a:p>
      </dgm:t>
    </dgm:pt>
    <dgm:pt modelId="{F733CA2A-F92B-0841-8733-0C9F1A3488DB}" type="sibTrans" cxnId="{1DFC33C0-E9B9-A243-8CD5-40918EEF40E0}">
      <dgm:prSet/>
      <dgm:spPr/>
      <dgm:t>
        <a:bodyPr/>
        <a:lstStyle/>
        <a:p>
          <a:endParaRPr lang="it-IT"/>
        </a:p>
      </dgm:t>
    </dgm:pt>
    <dgm:pt modelId="{85D6BAC8-E63E-0641-B9AE-7047E18E52E0}">
      <dgm:prSet phldrT="[Testo]"/>
      <dgm:spPr/>
      <dgm:t>
        <a:bodyPr/>
        <a:lstStyle/>
        <a:p>
          <a:pPr>
            <a:buNone/>
          </a:pPr>
          <a:r>
            <a:rPr lang="it-IT" dirty="0"/>
            <a:t>Le divergenze possono riguardare opinioni contrastanti sui contenuti ritenuti rilevanti per la realizzazione di una determinata attività</a:t>
          </a:r>
        </a:p>
      </dgm:t>
    </dgm:pt>
    <dgm:pt modelId="{426602C9-6E64-9E44-B62C-55133C88DF8E}" type="sibTrans" cxnId="{DD8CF5D5-2D6F-4F40-AFF4-2621B7F7CF90}">
      <dgm:prSet/>
      <dgm:spPr/>
      <dgm:t>
        <a:bodyPr/>
        <a:lstStyle/>
        <a:p>
          <a:endParaRPr lang="it-IT"/>
        </a:p>
      </dgm:t>
    </dgm:pt>
    <dgm:pt modelId="{D89A8FDE-5618-FB4A-A519-0B9AAD6B414B}" type="parTrans" cxnId="{DD8CF5D5-2D6F-4F40-AFF4-2621B7F7CF90}">
      <dgm:prSet/>
      <dgm:spPr/>
      <dgm:t>
        <a:bodyPr/>
        <a:lstStyle/>
        <a:p>
          <a:endParaRPr lang="it-IT"/>
        </a:p>
      </dgm:t>
    </dgm:pt>
    <dgm:pt modelId="{A16676F4-98E5-064E-A4D6-77829688B685}" type="pres">
      <dgm:prSet presAssocID="{4F02D4F1-A606-9C42-A570-B235A0F109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28696BF-45F3-7649-A194-132792C50D09}" type="pres">
      <dgm:prSet presAssocID="{C3001B86-A1FE-B545-812E-E75814111CEE}" presName="hierRoot1" presStyleCnt="0">
        <dgm:presLayoutVars>
          <dgm:hierBranch val="init"/>
        </dgm:presLayoutVars>
      </dgm:prSet>
      <dgm:spPr/>
    </dgm:pt>
    <dgm:pt modelId="{0623B56D-ACB0-EA45-A98C-7613E86B34ED}" type="pres">
      <dgm:prSet presAssocID="{C3001B86-A1FE-B545-812E-E75814111CEE}" presName="rootComposite1" presStyleCnt="0"/>
      <dgm:spPr/>
    </dgm:pt>
    <dgm:pt modelId="{9E2965DC-C88D-634C-A707-7BB45EB796CD}" type="pres">
      <dgm:prSet presAssocID="{C3001B86-A1FE-B545-812E-E75814111CEE}" presName="rootText1" presStyleLbl="node0" presStyleIdx="0" presStyleCnt="3">
        <dgm:presLayoutVars>
          <dgm:chPref val="3"/>
        </dgm:presLayoutVars>
      </dgm:prSet>
      <dgm:spPr/>
    </dgm:pt>
    <dgm:pt modelId="{E5A184CF-58AC-B34C-8AE3-688A017CCF4E}" type="pres">
      <dgm:prSet presAssocID="{C3001B86-A1FE-B545-812E-E75814111CEE}" presName="rootConnector1" presStyleLbl="node1" presStyleIdx="0" presStyleCnt="0"/>
      <dgm:spPr/>
    </dgm:pt>
    <dgm:pt modelId="{AACBA768-69B3-0942-9D41-DA8574DCDF47}" type="pres">
      <dgm:prSet presAssocID="{C3001B86-A1FE-B545-812E-E75814111CEE}" presName="hierChild2" presStyleCnt="0"/>
      <dgm:spPr/>
    </dgm:pt>
    <dgm:pt modelId="{0E14DD8D-2436-6448-8B07-E0046F4BE9E2}" type="pres">
      <dgm:prSet presAssocID="{4FF7CD61-8AD8-3444-B170-9592A67797DC}" presName="Name37" presStyleLbl="parChTrans1D2" presStyleIdx="0" presStyleCnt="3"/>
      <dgm:spPr/>
    </dgm:pt>
    <dgm:pt modelId="{AF24C100-29CB-C34F-9C56-13951B2E4F82}" type="pres">
      <dgm:prSet presAssocID="{90D6C289-FCA5-3547-BBC6-3C72CBBC9E8C}" presName="hierRoot2" presStyleCnt="0">
        <dgm:presLayoutVars>
          <dgm:hierBranch val="init"/>
        </dgm:presLayoutVars>
      </dgm:prSet>
      <dgm:spPr/>
    </dgm:pt>
    <dgm:pt modelId="{D011E396-238F-8B40-8C6A-BEBCCD6DD8C3}" type="pres">
      <dgm:prSet presAssocID="{90D6C289-FCA5-3547-BBC6-3C72CBBC9E8C}" presName="rootComposite" presStyleCnt="0"/>
      <dgm:spPr/>
    </dgm:pt>
    <dgm:pt modelId="{431F3C36-CA88-2741-B895-5C6D89C74127}" type="pres">
      <dgm:prSet presAssocID="{90D6C289-FCA5-3547-BBC6-3C72CBBC9E8C}" presName="rootText" presStyleLbl="node2" presStyleIdx="0" presStyleCnt="3">
        <dgm:presLayoutVars>
          <dgm:chPref val="3"/>
        </dgm:presLayoutVars>
      </dgm:prSet>
      <dgm:spPr/>
    </dgm:pt>
    <dgm:pt modelId="{D2BBB1F9-5F57-104B-A0F1-E0B6544D5245}" type="pres">
      <dgm:prSet presAssocID="{90D6C289-FCA5-3547-BBC6-3C72CBBC9E8C}" presName="rootConnector" presStyleLbl="node2" presStyleIdx="0" presStyleCnt="3"/>
      <dgm:spPr/>
    </dgm:pt>
    <dgm:pt modelId="{F0CDF1AC-5EEE-6841-9030-619ABB7B38BD}" type="pres">
      <dgm:prSet presAssocID="{90D6C289-FCA5-3547-BBC6-3C72CBBC9E8C}" presName="hierChild4" presStyleCnt="0"/>
      <dgm:spPr/>
    </dgm:pt>
    <dgm:pt modelId="{D6390FA6-B30E-234A-96AF-CB310DB5269E}" type="pres">
      <dgm:prSet presAssocID="{D89A8FDE-5618-FB4A-A519-0B9AAD6B414B}" presName="Name37" presStyleLbl="parChTrans1D3" presStyleIdx="0" presStyleCnt="3"/>
      <dgm:spPr/>
    </dgm:pt>
    <dgm:pt modelId="{4DF33BC8-1FD1-784F-A304-6036318C2FE9}" type="pres">
      <dgm:prSet presAssocID="{85D6BAC8-E63E-0641-B9AE-7047E18E52E0}" presName="hierRoot2" presStyleCnt="0">
        <dgm:presLayoutVars>
          <dgm:hierBranch val="init"/>
        </dgm:presLayoutVars>
      </dgm:prSet>
      <dgm:spPr/>
    </dgm:pt>
    <dgm:pt modelId="{CFB1EB86-B3C4-E447-B988-70FAF5346665}" type="pres">
      <dgm:prSet presAssocID="{85D6BAC8-E63E-0641-B9AE-7047E18E52E0}" presName="rootComposite" presStyleCnt="0"/>
      <dgm:spPr/>
    </dgm:pt>
    <dgm:pt modelId="{F905E1AA-6CCE-B94D-ABAF-D8A5A2D87A49}" type="pres">
      <dgm:prSet presAssocID="{85D6BAC8-E63E-0641-B9AE-7047E18E52E0}" presName="rootText" presStyleLbl="node3" presStyleIdx="0" presStyleCnt="3">
        <dgm:presLayoutVars>
          <dgm:chPref val="3"/>
        </dgm:presLayoutVars>
      </dgm:prSet>
      <dgm:spPr/>
    </dgm:pt>
    <dgm:pt modelId="{C4A5BF37-41D7-CB42-B829-D64AE277259F}" type="pres">
      <dgm:prSet presAssocID="{85D6BAC8-E63E-0641-B9AE-7047E18E52E0}" presName="rootConnector" presStyleLbl="node3" presStyleIdx="0" presStyleCnt="3"/>
      <dgm:spPr/>
    </dgm:pt>
    <dgm:pt modelId="{2B0EE89B-5DC6-AC41-BF1F-1A72DB4C18B4}" type="pres">
      <dgm:prSet presAssocID="{85D6BAC8-E63E-0641-B9AE-7047E18E52E0}" presName="hierChild4" presStyleCnt="0"/>
      <dgm:spPr/>
    </dgm:pt>
    <dgm:pt modelId="{F9AC77BF-F33E-BE4A-85AD-785AAE621A74}" type="pres">
      <dgm:prSet presAssocID="{85D6BAC8-E63E-0641-B9AE-7047E18E52E0}" presName="hierChild5" presStyleCnt="0"/>
      <dgm:spPr/>
    </dgm:pt>
    <dgm:pt modelId="{C8493232-73A7-B441-A79A-FB01870B6A01}" type="pres">
      <dgm:prSet presAssocID="{90D6C289-FCA5-3547-BBC6-3C72CBBC9E8C}" presName="hierChild5" presStyleCnt="0"/>
      <dgm:spPr/>
    </dgm:pt>
    <dgm:pt modelId="{B13CA195-AD16-4A46-A165-562668CF86BA}" type="pres">
      <dgm:prSet presAssocID="{C3001B86-A1FE-B545-812E-E75814111CEE}" presName="hierChild3" presStyleCnt="0"/>
      <dgm:spPr/>
    </dgm:pt>
    <dgm:pt modelId="{4995DA91-78EE-D940-8353-DB99B6897847}" type="pres">
      <dgm:prSet presAssocID="{D33A22B9-7F5A-2A46-8BCA-43DE45D456CE}" presName="hierRoot1" presStyleCnt="0">
        <dgm:presLayoutVars>
          <dgm:hierBranch val="init"/>
        </dgm:presLayoutVars>
      </dgm:prSet>
      <dgm:spPr/>
    </dgm:pt>
    <dgm:pt modelId="{8E25FFBF-069C-E840-9B9C-7C274200E5F1}" type="pres">
      <dgm:prSet presAssocID="{D33A22B9-7F5A-2A46-8BCA-43DE45D456CE}" presName="rootComposite1" presStyleCnt="0"/>
      <dgm:spPr/>
    </dgm:pt>
    <dgm:pt modelId="{17DAAB43-23FE-3F4A-8F92-A17B98FD4B91}" type="pres">
      <dgm:prSet presAssocID="{D33A22B9-7F5A-2A46-8BCA-43DE45D456CE}" presName="rootText1" presStyleLbl="node0" presStyleIdx="1" presStyleCnt="3">
        <dgm:presLayoutVars>
          <dgm:chPref val="3"/>
        </dgm:presLayoutVars>
      </dgm:prSet>
      <dgm:spPr/>
    </dgm:pt>
    <dgm:pt modelId="{02BE24CB-2081-F643-B9E3-03F3845AC525}" type="pres">
      <dgm:prSet presAssocID="{D33A22B9-7F5A-2A46-8BCA-43DE45D456CE}" presName="rootConnector1" presStyleLbl="node1" presStyleIdx="0" presStyleCnt="0"/>
      <dgm:spPr/>
    </dgm:pt>
    <dgm:pt modelId="{C6671F03-2837-1D49-A226-3F887CEC18A3}" type="pres">
      <dgm:prSet presAssocID="{D33A22B9-7F5A-2A46-8BCA-43DE45D456CE}" presName="hierChild2" presStyleCnt="0"/>
      <dgm:spPr/>
    </dgm:pt>
    <dgm:pt modelId="{192C5FBA-3A97-2F45-85DB-9C440E5224D1}" type="pres">
      <dgm:prSet presAssocID="{056848B2-B4F8-AC49-8C54-A10614BF577C}" presName="Name37" presStyleLbl="parChTrans1D2" presStyleIdx="1" presStyleCnt="3"/>
      <dgm:spPr/>
    </dgm:pt>
    <dgm:pt modelId="{D3B9FAF1-8B62-874A-B0E8-BE1347BE6671}" type="pres">
      <dgm:prSet presAssocID="{1B995884-DDFD-9543-958B-18D25420493E}" presName="hierRoot2" presStyleCnt="0">
        <dgm:presLayoutVars>
          <dgm:hierBranch val="init"/>
        </dgm:presLayoutVars>
      </dgm:prSet>
      <dgm:spPr/>
    </dgm:pt>
    <dgm:pt modelId="{E7C1FFC6-EB5B-8D46-9CC6-3C5AA9EEDE13}" type="pres">
      <dgm:prSet presAssocID="{1B995884-DDFD-9543-958B-18D25420493E}" presName="rootComposite" presStyleCnt="0"/>
      <dgm:spPr/>
    </dgm:pt>
    <dgm:pt modelId="{B22A29C8-341C-8C4C-967B-B4294EA84930}" type="pres">
      <dgm:prSet presAssocID="{1B995884-DDFD-9543-958B-18D25420493E}" presName="rootText" presStyleLbl="node2" presStyleIdx="1" presStyleCnt="3">
        <dgm:presLayoutVars>
          <dgm:chPref val="3"/>
        </dgm:presLayoutVars>
      </dgm:prSet>
      <dgm:spPr/>
    </dgm:pt>
    <dgm:pt modelId="{62D2AB96-F0E0-024E-94A0-7E8624504F63}" type="pres">
      <dgm:prSet presAssocID="{1B995884-DDFD-9543-958B-18D25420493E}" presName="rootConnector" presStyleLbl="node2" presStyleIdx="1" presStyleCnt="3"/>
      <dgm:spPr/>
    </dgm:pt>
    <dgm:pt modelId="{5FCC6DDB-A211-2E4B-8138-AA813CBCC6A9}" type="pres">
      <dgm:prSet presAssocID="{1B995884-DDFD-9543-958B-18D25420493E}" presName="hierChild4" presStyleCnt="0"/>
      <dgm:spPr/>
    </dgm:pt>
    <dgm:pt modelId="{4E05C44B-E05C-3748-931C-CBE024F6D4D5}" type="pres">
      <dgm:prSet presAssocID="{AACA0B28-FCD5-F74F-BE0A-63AFCE9656FB}" presName="Name37" presStyleLbl="parChTrans1D3" presStyleIdx="1" presStyleCnt="3"/>
      <dgm:spPr/>
    </dgm:pt>
    <dgm:pt modelId="{1BC7A1D0-B879-2F4F-8D13-098303BAC169}" type="pres">
      <dgm:prSet presAssocID="{706EF6E5-12D5-7B47-BF0C-C77C4FB96529}" presName="hierRoot2" presStyleCnt="0">
        <dgm:presLayoutVars>
          <dgm:hierBranch val="init"/>
        </dgm:presLayoutVars>
      </dgm:prSet>
      <dgm:spPr/>
    </dgm:pt>
    <dgm:pt modelId="{41C31E85-F256-2B49-BC91-7F0CA7E8EEFC}" type="pres">
      <dgm:prSet presAssocID="{706EF6E5-12D5-7B47-BF0C-C77C4FB96529}" presName="rootComposite" presStyleCnt="0"/>
      <dgm:spPr/>
    </dgm:pt>
    <dgm:pt modelId="{7EB4D2F0-4AEF-3546-B8F6-50B25E57B780}" type="pres">
      <dgm:prSet presAssocID="{706EF6E5-12D5-7B47-BF0C-C77C4FB96529}" presName="rootText" presStyleLbl="node3" presStyleIdx="1" presStyleCnt="3">
        <dgm:presLayoutVars>
          <dgm:chPref val="3"/>
        </dgm:presLayoutVars>
      </dgm:prSet>
      <dgm:spPr/>
    </dgm:pt>
    <dgm:pt modelId="{D2A98539-A912-9943-AD62-A8CE1E21188F}" type="pres">
      <dgm:prSet presAssocID="{706EF6E5-12D5-7B47-BF0C-C77C4FB96529}" presName="rootConnector" presStyleLbl="node3" presStyleIdx="1" presStyleCnt="3"/>
      <dgm:spPr/>
    </dgm:pt>
    <dgm:pt modelId="{FCA2A6FA-8AC3-B842-ABAD-564A3AB60FE6}" type="pres">
      <dgm:prSet presAssocID="{706EF6E5-12D5-7B47-BF0C-C77C4FB96529}" presName="hierChild4" presStyleCnt="0"/>
      <dgm:spPr/>
    </dgm:pt>
    <dgm:pt modelId="{5DA70BD5-EE46-B64E-BD14-4AD71EB91953}" type="pres">
      <dgm:prSet presAssocID="{706EF6E5-12D5-7B47-BF0C-C77C4FB96529}" presName="hierChild5" presStyleCnt="0"/>
      <dgm:spPr/>
    </dgm:pt>
    <dgm:pt modelId="{38C80377-0525-F449-BB06-6A3D85F8ED39}" type="pres">
      <dgm:prSet presAssocID="{1B995884-DDFD-9543-958B-18D25420493E}" presName="hierChild5" presStyleCnt="0"/>
      <dgm:spPr/>
    </dgm:pt>
    <dgm:pt modelId="{C1FDA9F5-BB6B-DB41-8030-F7F440C0D8A0}" type="pres">
      <dgm:prSet presAssocID="{D33A22B9-7F5A-2A46-8BCA-43DE45D456CE}" presName="hierChild3" presStyleCnt="0"/>
      <dgm:spPr/>
    </dgm:pt>
    <dgm:pt modelId="{D16CD756-9B81-2D45-A36C-BFC2BFBC0C6B}" type="pres">
      <dgm:prSet presAssocID="{6319D275-A0DA-5D45-B96A-D70D41CFEB9B}" presName="hierRoot1" presStyleCnt="0">
        <dgm:presLayoutVars>
          <dgm:hierBranch val="init"/>
        </dgm:presLayoutVars>
      </dgm:prSet>
      <dgm:spPr/>
    </dgm:pt>
    <dgm:pt modelId="{8615E0A7-F9DE-8C45-A597-F7EC125E9C4B}" type="pres">
      <dgm:prSet presAssocID="{6319D275-A0DA-5D45-B96A-D70D41CFEB9B}" presName="rootComposite1" presStyleCnt="0"/>
      <dgm:spPr/>
    </dgm:pt>
    <dgm:pt modelId="{46B1BDF0-B893-2E45-9EAD-3F4AC714654C}" type="pres">
      <dgm:prSet presAssocID="{6319D275-A0DA-5D45-B96A-D70D41CFEB9B}" presName="rootText1" presStyleLbl="node0" presStyleIdx="2" presStyleCnt="3">
        <dgm:presLayoutVars>
          <dgm:chPref val="3"/>
        </dgm:presLayoutVars>
      </dgm:prSet>
      <dgm:spPr/>
    </dgm:pt>
    <dgm:pt modelId="{410400FD-257E-8F42-ACF4-B8B10DE76E45}" type="pres">
      <dgm:prSet presAssocID="{6319D275-A0DA-5D45-B96A-D70D41CFEB9B}" presName="rootConnector1" presStyleLbl="node1" presStyleIdx="0" presStyleCnt="0"/>
      <dgm:spPr/>
    </dgm:pt>
    <dgm:pt modelId="{71B8CF53-B9B3-5547-973D-7D4CD7FBCCF8}" type="pres">
      <dgm:prSet presAssocID="{6319D275-A0DA-5D45-B96A-D70D41CFEB9B}" presName="hierChild2" presStyleCnt="0"/>
      <dgm:spPr/>
    </dgm:pt>
    <dgm:pt modelId="{AE4007EC-FFDF-1649-84F6-08F57DC2D018}" type="pres">
      <dgm:prSet presAssocID="{D360D8DB-7795-FA44-B42E-D89A4173AF36}" presName="Name37" presStyleLbl="parChTrans1D2" presStyleIdx="2" presStyleCnt="3"/>
      <dgm:spPr/>
    </dgm:pt>
    <dgm:pt modelId="{87F9E2F2-A52D-0D44-95BB-F045A01B539F}" type="pres">
      <dgm:prSet presAssocID="{41150861-A8B2-5B45-98F9-CE443B264855}" presName="hierRoot2" presStyleCnt="0">
        <dgm:presLayoutVars>
          <dgm:hierBranch val="init"/>
        </dgm:presLayoutVars>
      </dgm:prSet>
      <dgm:spPr/>
    </dgm:pt>
    <dgm:pt modelId="{6B246023-E993-5E4B-97C1-FE1343A7F605}" type="pres">
      <dgm:prSet presAssocID="{41150861-A8B2-5B45-98F9-CE443B264855}" presName="rootComposite" presStyleCnt="0"/>
      <dgm:spPr/>
    </dgm:pt>
    <dgm:pt modelId="{D35D3FAC-B3D7-DF4E-A09D-2886B46D1AEE}" type="pres">
      <dgm:prSet presAssocID="{41150861-A8B2-5B45-98F9-CE443B264855}" presName="rootText" presStyleLbl="node2" presStyleIdx="2" presStyleCnt="3">
        <dgm:presLayoutVars>
          <dgm:chPref val="3"/>
        </dgm:presLayoutVars>
      </dgm:prSet>
      <dgm:spPr/>
    </dgm:pt>
    <dgm:pt modelId="{4493DAA6-B92D-8145-B18F-9580E59F6611}" type="pres">
      <dgm:prSet presAssocID="{41150861-A8B2-5B45-98F9-CE443B264855}" presName="rootConnector" presStyleLbl="node2" presStyleIdx="2" presStyleCnt="3"/>
      <dgm:spPr/>
    </dgm:pt>
    <dgm:pt modelId="{2D57893A-A038-4E40-905A-EA11DB7A60CC}" type="pres">
      <dgm:prSet presAssocID="{41150861-A8B2-5B45-98F9-CE443B264855}" presName="hierChild4" presStyleCnt="0"/>
      <dgm:spPr/>
    </dgm:pt>
    <dgm:pt modelId="{8B042737-8700-6944-952C-0834B98B7174}" type="pres">
      <dgm:prSet presAssocID="{0BDDCC5D-5D54-474E-8A2B-F2B3A51E7E9A}" presName="Name37" presStyleLbl="parChTrans1D3" presStyleIdx="2" presStyleCnt="3"/>
      <dgm:spPr/>
    </dgm:pt>
    <dgm:pt modelId="{9416CCB3-4AC3-F446-8678-555C3180A233}" type="pres">
      <dgm:prSet presAssocID="{DEB587FA-832A-6C41-A4E8-B6CBF1E762E8}" presName="hierRoot2" presStyleCnt="0">
        <dgm:presLayoutVars>
          <dgm:hierBranch val="init"/>
        </dgm:presLayoutVars>
      </dgm:prSet>
      <dgm:spPr/>
    </dgm:pt>
    <dgm:pt modelId="{FACD909A-B17C-3A43-88F6-8CD52B2C7F5A}" type="pres">
      <dgm:prSet presAssocID="{DEB587FA-832A-6C41-A4E8-B6CBF1E762E8}" presName="rootComposite" presStyleCnt="0"/>
      <dgm:spPr/>
    </dgm:pt>
    <dgm:pt modelId="{619F7EED-2204-E04B-9F58-56D9005D4D92}" type="pres">
      <dgm:prSet presAssocID="{DEB587FA-832A-6C41-A4E8-B6CBF1E762E8}" presName="rootText" presStyleLbl="node3" presStyleIdx="2" presStyleCnt="3">
        <dgm:presLayoutVars>
          <dgm:chPref val="3"/>
        </dgm:presLayoutVars>
      </dgm:prSet>
      <dgm:spPr/>
    </dgm:pt>
    <dgm:pt modelId="{FCCE4E83-3F54-2645-B30A-1251ADB2C400}" type="pres">
      <dgm:prSet presAssocID="{DEB587FA-832A-6C41-A4E8-B6CBF1E762E8}" presName="rootConnector" presStyleLbl="node3" presStyleIdx="2" presStyleCnt="3"/>
      <dgm:spPr/>
    </dgm:pt>
    <dgm:pt modelId="{AB93C9BE-C943-B94E-8D71-26616ECE9B86}" type="pres">
      <dgm:prSet presAssocID="{DEB587FA-832A-6C41-A4E8-B6CBF1E762E8}" presName="hierChild4" presStyleCnt="0"/>
      <dgm:spPr/>
    </dgm:pt>
    <dgm:pt modelId="{AF307C10-87FE-8443-AB7F-FA18362F9D09}" type="pres">
      <dgm:prSet presAssocID="{DEB587FA-832A-6C41-A4E8-B6CBF1E762E8}" presName="hierChild5" presStyleCnt="0"/>
      <dgm:spPr/>
    </dgm:pt>
    <dgm:pt modelId="{11890C6C-528E-9547-83DB-8372A228F068}" type="pres">
      <dgm:prSet presAssocID="{41150861-A8B2-5B45-98F9-CE443B264855}" presName="hierChild5" presStyleCnt="0"/>
      <dgm:spPr/>
    </dgm:pt>
    <dgm:pt modelId="{42D4C448-635C-2241-BEAC-685B532F8B05}" type="pres">
      <dgm:prSet presAssocID="{6319D275-A0DA-5D45-B96A-D70D41CFEB9B}" presName="hierChild3" presStyleCnt="0"/>
      <dgm:spPr/>
    </dgm:pt>
  </dgm:ptLst>
  <dgm:cxnLst>
    <dgm:cxn modelId="{D014CB09-FB4E-7446-8B07-D1A1F9EC59AF}" type="presOf" srcId="{D360D8DB-7795-FA44-B42E-D89A4173AF36}" destId="{AE4007EC-FFDF-1649-84F6-08F57DC2D018}" srcOrd="0" destOrd="0" presId="urn:microsoft.com/office/officeart/2005/8/layout/orgChart1"/>
    <dgm:cxn modelId="{9CE9F609-FDEE-6B48-85D4-58C4DFB2328B}" type="presOf" srcId="{41150861-A8B2-5B45-98F9-CE443B264855}" destId="{4493DAA6-B92D-8145-B18F-9580E59F6611}" srcOrd="1" destOrd="0" presId="urn:microsoft.com/office/officeart/2005/8/layout/orgChart1"/>
    <dgm:cxn modelId="{73A6AD18-96B8-9B42-9D04-8EAF26549241}" type="presOf" srcId="{85D6BAC8-E63E-0641-B9AE-7047E18E52E0}" destId="{F905E1AA-6CCE-B94D-ABAF-D8A5A2D87A49}" srcOrd="0" destOrd="0" presId="urn:microsoft.com/office/officeart/2005/8/layout/orgChart1"/>
    <dgm:cxn modelId="{8AC70236-3B33-DA44-9574-1B3CA476DFEB}" srcId="{4F02D4F1-A606-9C42-A570-B235A0F109CB}" destId="{D33A22B9-7F5A-2A46-8BCA-43DE45D456CE}" srcOrd="1" destOrd="0" parTransId="{28A7A9F4-05E3-1B4F-A9FD-FAE4B63A3283}" sibTransId="{DD146900-87B3-6849-A0E2-F7328389C0B1}"/>
    <dgm:cxn modelId="{D2FA6F36-C9F6-9F40-B8FD-A5BD60F66A83}" type="presOf" srcId="{4FF7CD61-8AD8-3444-B170-9592A67797DC}" destId="{0E14DD8D-2436-6448-8B07-E0046F4BE9E2}" srcOrd="0" destOrd="0" presId="urn:microsoft.com/office/officeart/2005/8/layout/orgChart1"/>
    <dgm:cxn modelId="{6134DA48-3348-A044-A446-F624138F53D6}" type="presOf" srcId="{0BDDCC5D-5D54-474E-8A2B-F2B3A51E7E9A}" destId="{8B042737-8700-6944-952C-0834B98B7174}" srcOrd="0" destOrd="0" presId="urn:microsoft.com/office/officeart/2005/8/layout/orgChart1"/>
    <dgm:cxn modelId="{B7F1D75C-66E3-9247-B3BE-3BF297811A9F}" srcId="{D33A22B9-7F5A-2A46-8BCA-43DE45D456CE}" destId="{1B995884-DDFD-9543-958B-18D25420493E}" srcOrd="0" destOrd="0" parTransId="{056848B2-B4F8-AC49-8C54-A10614BF577C}" sibTransId="{2397424C-C6B8-AB49-B274-B314F349B236}"/>
    <dgm:cxn modelId="{1D4C8A5E-0203-7441-B017-5E24BA0A6012}" type="presOf" srcId="{90D6C289-FCA5-3547-BBC6-3C72CBBC9E8C}" destId="{431F3C36-CA88-2741-B895-5C6D89C74127}" srcOrd="0" destOrd="0" presId="urn:microsoft.com/office/officeart/2005/8/layout/orgChart1"/>
    <dgm:cxn modelId="{5B45A96E-1D0E-3946-A6B8-FBCCD9408929}" type="presOf" srcId="{D33A22B9-7F5A-2A46-8BCA-43DE45D456CE}" destId="{02BE24CB-2081-F643-B9E3-03F3845AC525}" srcOrd="1" destOrd="0" presId="urn:microsoft.com/office/officeart/2005/8/layout/orgChart1"/>
    <dgm:cxn modelId="{6201AB79-84EB-1443-976E-586C1113F425}" type="presOf" srcId="{706EF6E5-12D5-7B47-BF0C-C77C4FB96529}" destId="{7EB4D2F0-4AEF-3546-B8F6-50B25E57B780}" srcOrd="0" destOrd="0" presId="urn:microsoft.com/office/officeart/2005/8/layout/orgChart1"/>
    <dgm:cxn modelId="{13A3A47A-3BA0-D948-9238-61F13A9CD025}" srcId="{C3001B86-A1FE-B545-812E-E75814111CEE}" destId="{90D6C289-FCA5-3547-BBC6-3C72CBBC9E8C}" srcOrd="0" destOrd="0" parTransId="{4FF7CD61-8AD8-3444-B170-9592A67797DC}" sibTransId="{4B15014F-C6E9-3140-8693-B3609F517751}"/>
    <dgm:cxn modelId="{3AF1217E-0FFA-0F49-A9D0-508C210A17D2}" type="presOf" srcId="{706EF6E5-12D5-7B47-BF0C-C77C4FB96529}" destId="{D2A98539-A912-9943-AD62-A8CE1E21188F}" srcOrd="1" destOrd="0" presId="urn:microsoft.com/office/officeart/2005/8/layout/orgChart1"/>
    <dgm:cxn modelId="{4B11AE87-3B26-1745-B33C-3898BA40C781}" type="presOf" srcId="{056848B2-B4F8-AC49-8C54-A10614BF577C}" destId="{192C5FBA-3A97-2F45-85DB-9C440E5224D1}" srcOrd="0" destOrd="0" presId="urn:microsoft.com/office/officeart/2005/8/layout/orgChart1"/>
    <dgm:cxn modelId="{5C14DD89-ACA2-CE43-9BA6-02BF8736D7CC}" srcId="{4F02D4F1-A606-9C42-A570-B235A0F109CB}" destId="{6319D275-A0DA-5D45-B96A-D70D41CFEB9B}" srcOrd="2" destOrd="0" parTransId="{5C928D68-9D7E-A943-ABC9-C94854671844}" sibTransId="{F4ECBFE0-45FC-544F-86C3-DA1764E6B94E}"/>
    <dgm:cxn modelId="{5FBC258F-53F4-624E-AEA9-1DE5F23AE320}" srcId="{1B995884-DDFD-9543-958B-18D25420493E}" destId="{706EF6E5-12D5-7B47-BF0C-C77C4FB96529}" srcOrd="0" destOrd="0" parTransId="{AACA0B28-FCD5-F74F-BE0A-63AFCE9656FB}" sibTransId="{4C9A417B-30B0-034B-B15D-C8A54319E8AD}"/>
    <dgm:cxn modelId="{BDCBC890-DA0C-BF42-B807-2AB4E2C8CFDB}" type="presOf" srcId="{AACA0B28-FCD5-F74F-BE0A-63AFCE9656FB}" destId="{4E05C44B-E05C-3748-931C-CBE024F6D4D5}" srcOrd="0" destOrd="0" presId="urn:microsoft.com/office/officeart/2005/8/layout/orgChart1"/>
    <dgm:cxn modelId="{A7DFA297-8A47-FB47-899E-1641B43ED543}" srcId="{6319D275-A0DA-5D45-B96A-D70D41CFEB9B}" destId="{41150861-A8B2-5B45-98F9-CE443B264855}" srcOrd="0" destOrd="0" parTransId="{D360D8DB-7795-FA44-B42E-D89A4173AF36}" sibTransId="{CAC6AAFB-C64D-094A-8111-ED69134E441F}"/>
    <dgm:cxn modelId="{12221199-890A-844E-B392-A189E2346DEC}" type="presOf" srcId="{DEB587FA-832A-6C41-A4E8-B6CBF1E762E8}" destId="{FCCE4E83-3F54-2645-B30A-1251ADB2C400}" srcOrd="1" destOrd="0" presId="urn:microsoft.com/office/officeart/2005/8/layout/orgChart1"/>
    <dgm:cxn modelId="{F5DC839B-76DB-6A4B-9E30-40E87DC3BB4F}" type="presOf" srcId="{90D6C289-FCA5-3547-BBC6-3C72CBBC9E8C}" destId="{D2BBB1F9-5F57-104B-A0F1-E0B6544D5245}" srcOrd="1" destOrd="0" presId="urn:microsoft.com/office/officeart/2005/8/layout/orgChart1"/>
    <dgm:cxn modelId="{E988A9A0-0134-5A4C-A0BA-7476AF440ACC}" type="presOf" srcId="{85D6BAC8-E63E-0641-B9AE-7047E18E52E0}" destId="{C4A5BF37-41D7-CB42-B829-D64AE277259F}" srcOrd="1" destOrd="0" presId="urn:microsoft.com/office/officeart/2005/8/layout/orgChart1"/>
    <dgm:cxn modelId="{E52CF0A5-9916-204C-AD39-92550ED668A0}" type="presOf" srcId="{1B995884-DDFD-9543-958B-18D25420493E}" destId="{B22A29C8-341C-8C4C-967B-B4294EA84930}" srcOrd="0" destOrd="0" presId="urn:microsoft.com/office/officeart/2005/8/layout/orgChart1"/>
    <dgm:cxn modelId="{A6B37BB0-CC2A-3543-9445-F6D6AB06CC95}" srcId="{4F02D4F1-A606-9C42-A570-B235A0F109CB}" destId="{C3001B86-A1FE-B545-812E-E75814111CEE}" srcOrd="0" destOrd="0" parTransId="{8D681379-583E-CD46-8562-73B0F3E2577E}" sibTransId="{A7A5AF06-B818-A643-9488-A9ECA86145E4}"/>
    <dgm:cxn modelId="{6B1E25B7-A114-C34D-BE5F-5C22095BA974}" type="presOf" srcId="{6319D275-A0DA-5D45-B96A-D70D41CFEB9B}" destId="{46B1BDF0-B893-2E45-9EAD-3F4AC714654C}" srcOrd="0" destOrd="0" presId="urn:microsoft.com/office/officeart/2005/8/layout/orgChart1"/>
    <dgm:cxn modelId="{1DFC33C0-E9B9-A243-8CD5-40918EEF40E0}" srcId="{41150861-A8B2-5B45-98F9-CE443B264855}" destId="{DEB587FA-832A-6C41-A4E8-B6CBF1E762E8}" srcOrd="0" destOrd="0" parTransId="{0BDDCC5D-5D54-474E-8A2B-F2B3A51E7E9A}" sibTransId="{F733CA2A-F92B-0841-8733-0C9F1A3488DB}"/>
    <dgm:cxn modelId="{155096C2-9BDC-0741-9C47-1A7B328F4994}" type="presOf" srcId="{6319D275-A0DA-5D45-B96A-D70D41CFEB9B}" destId="{410400FD-257E-8F42-ACF4-B8B10DE76E45}" srcOrd="1" destOrd="0" presId="urn:microsoft.com/office/officeart/2005/8/layout/orgChart1"/>
    <dgm:cxn modelId="{C55552C3-2536-BD49-A2EA-9C09A446AE47}" type="presOf" srcId="{D33A22B9-7F5A-2A46-8BCA-43DE45D456CE}" destId="{17DAAB43-23FE-3F4A-8F92-A17B98FD4B91}" srcOrd="0" destOrd="0" presId="urn:microsoft.com/office/officeart/2005/8/layout/orgChart1"/>
    <dgm:cxn modelId="{D80684C9-AFDB-E34E-80EC-5512F12EA8BB}" type="presOf" srcId="{DEB587FA-832A-6C41-A4E8-B6CBF1E762E8}" destId="{619F7EED-2204-E04B-9F58-56D9005D4D92}" srcOrd="0" destOrd="0" presId="urn:microsoft.com/office/officeart/2005/8/layout/orgChart1"/>
    <dgm:cxn modelId="{93E7ADD0-DB65-5940-BAF8-92EA6357EDDB}" type="presOf" srcId="{4F02D4F1-A606-9C42-A570-B235A0F109CB}" destId="{A16676F4-98E5-064E-A4D6-77829688B685}" srcOrd="0" destOrd="0" presId="urn:microsoft.com/office/officeart/2005/8/layout/orgChart1"/>
    <dgm:cxn modelId="{DD8CF5D5-2D6F-4F40-AFF4-2621B7F7CF90}" srcId="{90D6C289-FCA5-3547-BBC6-3C72CBBC9E8C}" destId="{85D6BAC8-E63E-0641-B9AE-7047E18E52E0}" srcOrd="0" destOrd="0" parTransId="{D89A8FDE-5618-FB4A-A519-0B9AAD6B414B}" sibTransId="{426602C9-6E64-9E44-B62C-55133C88DF8E}"/>
    <dgm:cxn modelId="{E603D9DC-680D-6645-8412-4F064D1B2CAB}" type="presOf" srcId="{D89A8FDE-5618-FB4A-A519-0B9AAD6B414B}" destId="{D6390FA6-B30E-234A-96AF-CB310DB5269E}" srcOrd="0" destOrd="0" presId="urn:microsoft.com/office/officeart/2005/8/layout/orgChart1"/>
    <dgm:cxn modelId="{C04F44ED-DC1E-8B45-9324-879AEC5F6A31}" type="presOf" srcId="{1B995884-DDFD-9543-958B-18D25420493E}" destId="{62D2AB96-F0E0-024E-94A0-7E8624504F63}" srcOrd="1" destOrd="0" presId="urn:microsoft.com/office/officeart/2005/8/layout/orgChart1"/>
    <dgm:cxn modelId="{518F51EE-3CE5-4E47-A0CB-8010C69EE5AA}" type="presOf" srcId="{41150861-A8B2-5B45-98F9-CE443B264855}" destId="{D35D3FAC-B3D7-DF4E-A09D-2886B46D1AEE}" srcOrd="0" destOrd="0" presId="urn:microsoft.com/office/officeart/2005/8/layout/orgChart1"/>
    <dgm:cxn modelId="{B00A57F1-EDB1-DF43-A614-6C087903F56C}" type="presOf" srcId="{C3001B86-A1FE-B545-812E-E75814111CEE}" destId="{E5A184CF-58AC-B34C-8AE3-688A017CCF4E}" srcOrd="1" destOrd="0" presId="urn:microsoft.com/office/officeart/2005/8/layout/orgChart1"/>
    <dgm:cxn modelId="{FBFDCBFE-1857-6B42-BCBB-FDDC36F5B7D4}" type="presOf" srcId="{C3001B86-A1FE-B545-812E-E75814111CEE}" destId="{9E2965DC-C88D-634C-A707-7BB45EB796CD}" srcOrd="0" destOrd="0" presId="urn:microsoft.com/office/officeart/2005/8/layout/orgChart1"/>
    <dgm:cxn modelId="{212B6C9D-516C-A748-9B0F-9FFF699F1E25}" type="presParOf" srcId="{A16676F4-98E5-064E-A4D6-77829688B685}" destId="{F28696BF-45F3-7649-A194-132792C50D09}" srcOrd="0" destOrd="0" presId="urn:microsoft.com/office/officeart/2005/8/layout/orgChart1"/>
    <dgm:cxn modelId="{36C504E1-0190-9840-B01D-07A5EBFBDB68}" type="presParOf" srcId="{F28696BF-45F3-7649-A194-132792C50D09}" destId="{0623B56D-ACB0-EA45-A98C-7613E86B34ED}" srcOrd="0" destOrd="0" presId="urn:microsoft.com/office/officeart/2005/8/layout/orgChart1"/>
    <dgm:cxn modelId="{02D96032-6255-034B-94FC-488940AD333D}" type="presParOf" srcId="{0623B56D-ACB0-EA45-A98C-7613E86B34ED}" destId="{9E2965DC-C88D-634C-A707-7BB45EB796CD}" srcOrd="0" destOrd="0" presId="urn:microsoft.com/office/officeart/2005/8/layout/orgChart1"/>
    <dgm:cxn modelId="{9188B1CC-050B-534A-B2D6-E2A70744DA8F}" type="presParOf" srcId="{0623B56D-ACB0-EA45-A98C-7613E86B34ED}" destId="{E5A184CF-58AC-B34C-8AE3-688A017CCF4E}" srcOrd="1" destOrd="0" presId="urn:microsoft.com/office/officeart/2005/8/layout/orgChart1"/>
    <dgm:cxn modelId="{40827534-0ED1-864F-BD8F-CBD6B3307DF4}" type="presParOf" srcId="{F28696BF-45F3-7649-A194-132792C50D09}" destId="{AACBA768-69B3-0942-9D41-DA8574DCDF47}" srcOrd="1" destOrd="0" presId="urn:microsoft.com/office/officeart/2005/8/layout/orgChart1"/>
    <dgm:cxn modelId="{18E03661-4F76-C84B-9DB7-FAC8DF922741}" type="presParOf" srcId="{AACBA768-69B3-0942-9D41-DA8574DCDF47}" destId="{0E14DD8D-2436-6448-8B07-E0046F4BE9E2}" srcOrd="0" destOrd="0" presId="urn:microsoft.com/office/officeart/2005/8/layout/orgChart1"/>
    <dgm:cxn modelId="{E93F8B78-C9C7-154D-87C5-7B355A2126A8}" type="presParOf" srcId="{AACBA768-69B3-0942-9D41-DA8574DCDF47}" destId="{AF24C100-29CB-C34F-9C56-13951B2E4F82}" srcOrd="1" destOrd="0" presId="urn:microsoft.com/office/officeart/2005/8/layout/orgChart1"/>
    <dgm:cxn modelId="{FE541AB6-9FAF-CF40-8AAB-AAC9FAB108C1}" type="presParOf" srcId="{AF24C100-29CB-C34F-9C56-13951B2E4F82}" destId="{D011E396-238F-8B40-8C6A-BEBCCD6DD8C3}" srcOrd="0" destOrd="0" presId="urn:microsoft.com/office/officeart/2005/8/layout/orgChart1"/>
    <dgm:cxn modelId="{1EB9B5A2-838C-4249-BC1F-6DF0920E8ECB}" type="presParOf" srcId="{D011E396-238F-8B40-8C6A-BEBCCD6DD8C3}" destId="{431F3C36-CA88-2741-B895-5C6D89C74127}" srcOrd="0" destOrd="0" presId="urn:microsoft.com/office/officeart/2005/8/layout/orgChart1"/>
    <dgm:cxn modelId="{CF750CAA-0E93-0C44-AF00-BCC780834B07}" type="presParOf" srcId="{D011E396-238F-8B40-8C6A-BEBCCD6DD8C3}" destId="{D2BBB1F9-5F57-104B-A0F1-E0B6544D5245}" srcOrd="1" destOrd="0" presId="urn:microsoft.com/office/officeart/2005/8/layout/orgChart1"/>
    <dgm:cxn modelId="{E9901EED-22AC-CB42-8505-D1D4B66B1E15}" type="presParOf" srcId="{AF24C100-29CB-C34F-9C56-13951B2E4F82}" destId="{F0CDF1AC-5EEE-6841-9030-619ABB7B38BD}" srcOrd="1" destOrd="0" presId="urn:microsoft.com/office/officeart/2005/8/layout/orgChart1"/>
    <dgm:cxn modelId="{AE83578C-D702-7F4C-AB11-F9785B760D7A}" type="presParOf" srcId="{F0CDF1AC-5EEE-6841-9030-619ABB7B38BD}" destId="{D6390FA6-B30E-234A-96AF-CB310DB5269E}" srcOrd="0" destOrd="0" presId="urn:microsoft.com/office/officeart/2005/8/layout/orgChart1"/>
    <dgm:cxn modelId="{9A32DCDB-A22A-D84C-98EF-7C03BC4AC814}" type="presParOf" srcId="{F0CDF1AC-5EEE-6841-9030-619ABB7B38BD}" destId="{4DF33BC8-1FD1-784F-A304-6036318C2FE9}" srcOrd="1" destOrd="0" presId="urn:microsoft.com/office/officeart/2005/8/layout/orgChart1"/>
    <dgm:cxn modelId="{2A8D1D78-9F10-CD47-B29B-7180F5DBAFB1}" type="presParOf" srcId="{4DF33BC8-1FD1-784F-A304-6036318C2FE9}" destId="{CFB1EB86-B3C4-E447-B988-70FAF5346665}" srcOrd="0" destOrd="0" presId="urn:microsoft.com/office/officeart/2005/8/layout/orgChart1"/>
    <dgm:cxn modelId="{DDE29AC9-2A23-9F42-81AF-0DA3069FCF63}" type="presParOf" srcId="{CFB1EB86-B3C4-E447-B988-70FAF5346665}" destId="{F905E1AA-6CCE-B94D-ABAF-D8A5A2D87A49}" srcOrd="0" destOrd="0" presId="urn:microsoft.com/office/officeart/2005/8/layout/orgChart1"/>
    <dgm:cxn modelId="{BB2B1EBA-451A-7643-BCFE-FBF0ECAF8318}" type="presParOf" srcId="{CFB1EB86-B3C4-E447-B988-70FAF5346665}" destId="{C4A5BF37-41D7-CB42-B829-D64AE277259F}" srcOrd="1" destOrd="0" presId="urn:microsoft.com/office/officeart/2005/8/layout/orgChart1"/>
    <dgm:cxn modelId="{E0F0AEBF-C0EA-3A4F-9585-58ED55E76FD3}" type="presParOf" srcId="{4DF33BC8-1FD1-784F-A304-6036318C2FE9}" destId="{2B0EE89B-5DC6-AC41-BF1F-1A72DB4C18B4}" srcOrd="1" destOrd="0" presId="urn:microsoft.com/office/officeart/2005/8/layout/orgChart1"/>
    <dgm:cxn modelId="{32A2E4BC-B608-004F-B378-B02D5C0CD881}" type="presParOf" srcId="{4DF33BC8-1FD1-784F-A304-6036318C2FE9}" destId="{F9AC77BF-F33E-BE4A-85AD-785AAE621A74}" srcOrd="2" destOrd="0" presId="urn:microsoft.com/office/officeart/2005/8/layout/orgChart1"/>
    <dgm:cxn modelId="{9D1EF228-ED47-8544-BB2A-94FE7F9BE3C0}" type="presParOf" srcId="{AF24C100-29CB-C34F-9C56-13951B2E4F82}" destId="{C8493232-73A7-B441-A79A-FB01870B6A01}" srcOrd="2" destOrd="0" presId="urn:microsoft.com/office/officeart/2005/8/layout/orgChart1"/>
    <dgm:cxn modelId="{B625865A-4E14-B549-A905-F03794AEBAF6}" type="presParOf" srcId="{F28696BF-45F3-7649-A194-132792C50D09}" destId="{B13CA195-AD16-4A46-A165-562668CF86BA}" srcOrd="2" destOrd="0" presId="urn:microsoft.com/office/officeart/2005/8/layout/orgChart1"/>
    <dgm:cxn modelId="{9968145E-3E5D-8149-9F76-CCFB9C3A9592}" type="presParOf" srcId="{A16676F4-98E5-064E-A4D6-77829688B685}" destId="{4995DA91-78EE-D940-8353-DB99B6897847}" srcOrd="1" destOrd="0" presId="urn:microsoft.com/office/officeart/2005/8/layout/orgChart1"/>
    <dgm:cxn modelId="{36D5EC94-EDCE-5041-B738-1DB15B992B84}" type="presParOf" srcId="{4995DA91-78EE-D940-8353-DB99B6897847}" destId="{8E25FFBF-069C-E840-9B9C-7C274200E5F1}" srcOrd="0" destOrd="0" presId="urn:microsoft.com/office/officeart/2005/8/layout/orgChart1"/>
    <dgm:cxn modelId="{5F8D7BA9-3169-634C-9C18-8C8A1E623638}" type="presParOf" srcId="{8E25FFBF-069C-E840-9B9C-7C274200E5F1}" destId="{17DAAB43-23FE-3F4A-8F92-A17B98FD4B91}" srcOrd="0" destOrd="0" presId="urn:microsoft.com/office/officeart/2005/8/layout/orgChart1"/>
    <dgm:cxn modelId="{C2EC534C-BFC7-3846-B83F-77F9DE5CAC38}" type="presParOf" srcId="{8E25FFBF-069C-E840-9B9C-7C274200E5F1}" destId="{02BE24CB-2081-F643-B9E3-03F3845AC525}" srcOrd="1" destOrd="0" presId="urn:microsoft.com/office/officeart/2005/8/layout/orgChart1"/>
    <dgm:cxn modelId="{A2C7A995-EE03-A242-A07F-2DF07C21EB0E}" type="presParOf" srcId="{4995DA91-78EE-D940-8353-DB99B6897847}" destId="{C6671F03-2837-1D49-A226-3F887CEC18A3}" srcOrd="1" destOrd="0" presId="urn:microsoft.com/office/officeart/2005/8/layout/orgChart1"/>
    <dgm:cxn modelId="{ED2C4B31-8C06-2E43-B64B-079622E64BC5}" type="presParOf" srcId="{C6671F03-2837-1D49-A226-3F887CEC18A3}" destId="{192C5FBA-3A97-2F45-85DB-9C440E5224D1}" srcOrd="0" destOrd="0" presId="urn:microsoft.com/office/officeart/2005/8/layout/orgChart1"/>
    <dgm:cxn modelId="{19CAB298-9111-AD4E-B6C2-E6B71AB7494B}" type="presParOf" srcId="{C6671F03-2837-1D49-A226-3F887CEC18A3}" destId="{D3B9FAF1-8B62-874A-B0E8-BE1347BE6671}" srcOrd="1" destOrd="0" presId="urn:microsoft.com/office/officeart/2005/8/layout/orgChart1"/>
    <dgm:cxn modelId="{601AAFB0-623F-FC47-B377-D5EC5B3496AA}" type="presParOf" srcId="{D3B9FAF1-8B62-874A-B0E8-BE1347BE6671}" destId="{E7C1FFC6-EB5B-8D46-9CC6-3C5AA9EEDE13}" srcOrd="0" destOrd="0" presId="urn:microsoft.com/office/officeart/2005/8/layout/orgChart1"/>
    <dgm:cxn modelId="{B7A614C5-08F0-7946-BFC7-CCD66E15B788}" type="presParOf" srcId="{E7C1FFC6-EB5B-8D46-9CC6-3C5AA9EEDE13}" destId="{B22A29C8-341C-8C4C-967B-B4294EA84930}" srcOrd="0" destOrd="0" presId="urn:microsoft.com/office/officeart/2005/8/layout/orgChart1"/>
    <dgm:cxn modelId="{C00757EC-EDDC-2F41-B951-370EA48FE58B}" type="presParOf" srcId="{E7C1FFC6-EB5B-8D46-9CC6-3C5AA9EEDE13}" destId="{62D2AB96-F0E0-024E-94A0-7E8624504F63}" srcOrd="1" destOrd="0" presId="urn:microsoft.com/office/officeart/2005/8/layout/orgChart1"/>
    <dgm:cxn modelId="{0C3B8DCA-C533-8C41-B066-85C1BC317362}" type="presParOf" srcId="{D3B9FAF1-8B62-874A-B0E8-BE1347BE6671}" destId="{5FCC6DDB-A211-2E4B-8138-AA813CBCC6A9}" srcOrd="1" destOrd="0" presId="urn:microsoft.com/office/officeart/2005/8/layout/orgChart1"/>
    <dgm:cxn modelId="{8F4E52AD-9309-4640-8703-5D9DBC9C69C7}" type="presParOf" srcId="{5FCC6DDB-A211-2E4B-8138-AA813CBCC6A9}" destId="{4E05C44B-E05C-3748-931C-CBE024F6D4D5}" srcOrd="0" destOrd="0" presId="urn:microsoft.com/office/officeart/2005/8/layout/orgChart1"/>
    <dgm:cxn modelId="{1DEBA164-4A7D-4E4D-A6DF-4662CB1C2530}" type="presParOf" srcId="{5FCC6DDB-A211-2E4B-8138-AA813CBCC6A9}" destId="{1BC7A1D0-B879-2F4F-8D13-098303BAC169}" srcOrd="1" destOrd="0" presId="urn:microsoft.com/office/officeart/2005/8/layout/orgChart1"/>
    <dgm:cxn modelId="{8B155A15-FD4B-5544-8927-8F098D67F330}" type="presParOf" srcId="{1BC7A1D0-B879-2F4F-8D13-098303BAC169}" destId="{41C31E85-F256-2B49-BC91-7F0CA7E8EEFC}" srcOrd="0" destOrd="0" presId="urn:microsoft.com/office/officeart/2005/8/layout/orgChart1"/>
    <dgm:cxn modelId="{4FD33485-7755-264B-BBDA-404BEC32072C}" type="presParOf" srcId="{41C31E85-F256-2B49-BC91-7F0CA7E8EEFC}" destId="{7EB4D2F0-4AEF-3546-B8F6-50B25E57B780}" srcOrd="0" destOrd="0" presId="urn:microsoft.com/office/officeart/2005/8/layout/orgChart1"/>
    <dgm:cxn modelId="{9DE59D7D-11DE-7841-A949-A00C622FCC5A}" type="presParOf" srcId="{41C31E85-F256-2B49-BC91-7F0CA7E8EEFC}" destId="{D2A98539-A912-9943-AD62-A8CE1E21188F}" srcOrd="1" destOrd="0" presId="urn:microsoft.com/office/officeart/2005/8/layout/orgChart1"/>
    <dgm:cxn modelId="{38F26AEB-A29B-2B41-BFFF-FFDE56C04153}" type="presParOf" srcId="{1BC7A1D0-B879-2F4F-8D13-098303BAC169}" destId="{FCA2A6FA-8AC3-B842-ABAD-564A3AB60FE6}" srcOrd="1" destOrd="0" presId="urn:microsoft.com/office/officeart/2005/8/layout/orgChart1"/>
    <dgm:cxn modelId="{EA9CA0D6-4C90-2E49-8D4B-ED0D66ADDF8E}" type="presParOf" srcId="{1BC7A1D0-B879-2F4F-8D13-098303BAC169}" destId="{5DA70BD5-EE46-B64E-BD14-4AD71EB91953}" srcOrd="2" destOrd="0" presId="urn:microsoft.com/office/officeart/2005/8/layout/orgChart1"/>
    <dgm:cxn modelId="{08CFDDBC-E4A1-264A-A4C8-22E4F14EEE0E}" type="presParOf" srcId="{D3B9FAF1-8B62-874A-B0E8-BE1347BE6671}" destId="{38C80377-0525-F449-BB06-6A3D85F8ED39}" srcOrd="2" destOrd="0" presId="urn:microsoft.com/office/officeart/2005/8/layout/orgChart1"/>
    <dgm:cxn modelId="{F9EFEAE6-9889-1D43-93C3-BE23CA8D00DE}" type="presParOf" srcId="{4995DA91-78EE-D940-8353-DB99B6897847}" destId="{C1FDA9F5-BB6B-DB41-8030-F7F440C0D8A0}" srcOrd="2" destOrd="0" presId="urn:microsoft.com/office/officeart/2005/8/layout/orgChart1"/>
    <dgm:cxn modelId="{0CB2B87B-3055-F14C-AF76-479D48A29D37}" type="presParOf" srcId="{A16676F4-98E5-064E-A4D6-77829688B685}" destId="{D16CD756-9B81-2D45-A36C-BFC2BFBC0C6B}" srcOrd="2" destOrd="0" presId="urn:microsoft.com/office/officeart/2005/8/layout/orgChart1"/>
    <dgm:cxn modelId="{D8BF515D-93A7-3F4C-8B43-CD3A67213E3F}" type="presParOf" srcId="{D16CD756-9B81-2D45-A36C-BFC2BFBC0C6B}" destId="{8615E0A7-F9DE-8C45-A597-F7EC125E9C4B}" srcOrd="0" destOrd="0" presId="urn:microsoft.com/office/officeart/2005/8/layout/orgChart1"/>
    <dgm:cxn modelId="{2BCDA0ED-FCED-EA41-8B9B-687438FB53AC}" type="presParOf" srcId="{8615E0A7-F9DE-8C45-A597-F7EC125E9C4B}" destId="{46B1BDF0-B893-2E45-9EAD-3F4AC714654C}" srcOrd="0" destOrd="0" presId="urn:microsoft.com/office/officeart/2005/8/layout/orgChart1"/>
    <dgm:cxn modelId="{89112DEA-4514-0E40-A7B5-D10E0B37BA3C}" type="presParOf" srcId="{8615E0A7-F9DE-8C45-A597-F7EC125E9C4B}" destId="{410400FD-257E-8F42-ACF4-B8B10DE76E45}" srcOrd="1" destOrd="0" presId="urn:microsoft.com/office/officeart/2005/8/layout/orgChart1"/>
    <dgm:cxn modelId="{8B118531-5A53-E34E-824F-A7C6D8413A01}" type="presParOf" srcId="{D16CD756-9B81-2D45-A36C-BFC2BFBC0C6B}" destId="{71B8CF53-B9B3-5547-973D-7D4CD7FBCCF8}" srcOrd="1" destOrd="0" presId="urn:microsoft.com/office/officeart/2005/8/layout/orgChart1"/>
    <dgm:cxn modelId="{323B2CA0-D1F2-B946-B2E5-5C183E9DF1C7}" type="presParOf" srcId="{71B8CF53-B9B3-5547-973D-7D4CD7FBCCF8}" destId="{AE4007EC-FFDF-1649-84F6-08F57DC2D018}" srcOrd="0" destOrd="0" presId="urn:microsoft.com/office/officeart/2005/8/layout/orgChart1"/>
    <dgm:cxn modelId="{D7514C8E-8701-BE44-8F93-282F736AB05F}" type="presParOf" srcId="{71B8CF53-B9B3-5547-973D-7D4CD7FBCCF8}" destId="{87F9E2F2-A52D-0D44-95BB-F045A01B539F}" srcOrd="1" destOrd="0" presId="urn:microsoft.com/office/officeart/2005/8/layout/orgChart1"/>
    <dgm:cxn modelId="{0CECF6A3-FA89-2141-BC52-BB6EA5458D56}" type="presParOf" srcId="{87F9E2F2-A52D-0D44-95BB-F045A01B539F}" destId="{6B246023-E993-5E4B-97C1-FE1343A7F605}" srcOrd="0" destOrd="0" presId="urn:microsoft.com/office/officeart/2005/8/layout/orgChart1"/>
    <dgm:cxn modelId="{8EB87BEB-3AB3-FE41-8591-95972759826C}" type="presParOf" srcId="{6B246023-E993-5E4B-97C1-FE1343A7F605}" destId="{D35D3FAC-B3D7-DF4E-A09D-2886B46D1AEE}" srcOrd="0" destOrd="0" presId="urn:microsoft.com/office/officeart/2005/8/layout/orgChart1"/>
    <dgm:cxn modelId="{582537DE-8700-4C4E-BAFB-D9EBF52B69D1}" type="presParOf" srcId="{6B246023-E993-5E4B-97C1-FE1343A7F605}" destId="{4493DAA6-B92D-8145-B18F-9580E59F6611}" srcOrd="1" destOrd="0" presId="urn:microsoft.com/office/officeart/2005/8/layout/orgChart1"/>
    <dgm:cxn modelId="{0539C311-24F6-2B4D-A659-DAB6F5B9BB21}" type="presParOf" srcId="{87F9E2F2-A52D-0D44-95BB-F045A01B539F}" destId="{2D57893A-A038-4E40-905A-EA11DB7A60CC}" srcOrd="1" destOrd="0" presId="urn:microsoft.com/office/officeart/2005/8/layout/orgChart1"/>
    <dgm:cxn modelId="{76D51E0F-A646-E046-9FB0-466B1F3AE5BB}" type="presParOf" srcId="{2D57893A-A038-4E40-905A-EA11DB7A60CC}" destId="{8B042737-8700-6944-952C-0834B98B7174}" srcOrd="0" destOrd="0" presId="urn:microsoft.com/office/officeart/2005/8/layout/orgChart1"/>
    <dgm:cxn modelId="{261D759F-F755-C64F-A2A2-D3D1642ABD4B}" type="presParOf" srcId="{2D57893A-A038-4E40-905A-EA11DB7A60CC}" destId="{9416CCB3-4AC3-F446-8678-555C3180A233}" srcOrd="1" destOrd="0" presId="urn:microsoft.com/office/officeart/2005/8/layout/orgChart1"/>
    <dgm:cxn modelId="{68BEF694-A473-BB4C-8516-2F844F7CEE5E}" type="presParOf" srcId="{9416CCB3-4AC3-F446-8678-555C3180A233}" destId="{FACD909A-B17C-3A43-88F6-8CD52B2C7F5A}" srcOrd="0" destOrd="0" presId="urn:microsoft.com/office/officeart/2005/8/layout/orgChart1"/>
    <dgm:cxn modelId="{72CE0C18-F8EC-AD43-BB24-DEF5F3B0E339}" type="presParOf" srcId="{FACD909A-B17C-3A43-88F6-8CD52B2C7F5A}" destId="{619F7EED-2204-E04B-9F58-56D9005D4D92}" srcOrd="0" destOrd="0" presId="urn:microsoft.com/office/officeart/2005/8/layout/orgChart1"/>
    <dgm:cxn modelId="{D259C188-65EF-2740-8DA3-B32CD2419977}" type="presParOf" srcId="{FACD909A-B17C-3A43-88F6-8CD52B2C7F5A}" destId="{FCCE4E83-3F54-2645-B30A-1251ADB2C400}" srcOrd="1" destOrd="0" presId="urn:microsoft.com/office/officeart/2005/8/layout/orgChart1"/>
    <dgm:cxn modelId="{F5E94083-7217-724F-9253-BD50955A30E2}" type="presParOf" srcId="{9416CCB3-4AC3-F446-8678-555C3180A233}" destId="{AB93C9BE-C943-B94E-8D71-26616ECE9B86}" srcOrd="1" destOrd="0" presId="urn:microsoft.com/office/officeart/2005/8/layout/orgChart1"/>
    <dgm:cxn modelId="{030B890D-7970-B046-9DEB-33D1DCAE5BC7}" type="presParOf" srcId="{9416CCB3-4AC3-F446-8678-555C3180A233}" destId="{AF307C10-87FE-8443-AB7F-FA18362F9D09}" srcOrd="2" destOrd="0" presId="urn:microsoft.com/office/officeart/2005/8/layout/orgChart1"/>
    <dgm:cxn modelId="{ED8282FF-AA00-484A-93A5-61F67DC6529B}" type="presParOf" srcId="{87F9E2F2-A52D-0D44-95BB-F045A01B539F}" destId="{11890C6C-528E-9547-83DB-8372A228F068}" srcOrd="2" destOrd="0" presId="urn:microsoft.com/office/officeart/2005/8/layout/orgChart1"/>
    <dgm:cxn modelId="{151662FF-5D0C-3140-9463-B08EDB6D3DFE}" type="presParOf" srcId="{D16CD756-9B81-2D45-A36C-BFC2BFBC0C6B}" destId="{42D4C448-635C-2241-BEAC-685B532F8B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52A53E-2A97-C44B-9F90-FCE1452417C7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04B8ED-A2E1-374E-9A3C-83B96F473FB6}">
      <dgm:prSet phldrT="[Testo]"/>
      <dgm:spPr/>
      <dgm:t>
        <a:bodyPr/>
        <a:lstStyle/>
        <a:p>
          <a:r>
            <a:rPr lang="it-IT" dirty="0"/>
            <a:t>Insoddisfazione per la qualità del servizio ricevuto</a:t>
          </a:r>
        </a:p>
      </dgm:t>
    </dgm:pt>
    <dgm:pt modelId="{2DC51137-F7BE-D243-9D57-7347D072A97C}" type="parTrans" cxnId="{B33A7145-C3BF-E345-9B9D-50BA1B9026C7}">
      <dgm:prSet/>
      <dgm:spPr/>
      <dgm:t>
        <a:bodyPr/>
        <a:lstStyle/>
        <a:p>
          <a:endParaRPr lang="it-IT"/>
        </a:p>
      </dgm:t>
    </dgm:pt>
    <dgm:pt modelId="{D054940E-E6FC-5744-BF1E-D0708FDB8DBA}" type="sibTrans" cxnId="{B33A7145-C3BF-E345-9B9D-50BA1B9026C7}">
      <dgm:prSet/>
      <dgm:spPr/>
      <dgm:t>
        <a:bodyPr/>
        <a:lstStyle/>
        <a:p>
          <a:endParaRPr lang="it-IT"/>
        </a:p>
      </dgm:t>
    </dgm:pt>
    <dgm:pt modelId="{0CE30A74-1DDC-E340-AB62-84D3985719D5}">
      <dgm:prSet phldrT="[Testo]"/>
      <dgm:spPr/>
      <dgm:t>
        <a:bodyPr/>
        <a:lstStyle/>
        <a:p>
          <a:r>
            <a:rPr lang="it-IT" dirty="0"/>
            <a:t>Percezione di scarso interesse da parte del prestatore del servizio</a:t>
          </a:r>
        </a:p>
      </dgm:t>
    </dgm:pt>
    <dgm:pt modelId="{52C88DD7-CF81-B24E-A022-F299C68715B4}" type="parTrans" cxnId="{7CBB12F4-F7C9-AF45-93E0-FAC3526B7244}">
      <dgm:prSet/>
      <dgm:spPr/>
      <dgm:t>
        <a:bodyPr/>
        <a:lstStyle/>
        <a:p>
          <a:endParaRPr lang="it-IT"/>
        </a:p>
      </dgm:t>
    </dgm:pt>
    <dgm:pt modelId="{BB190A77-DE8C-AA40-B112-E2E628FCE575}" type="sibTrans" cxnId="{7CBB12F4-F7C9-AF45-93E0-FAC3526B7244}">
      <dgm:prSet/>
      <dgm:spPr/>
      <dgm:t>
        <a:bodyPr/>
        <a:lstStyle/>
        <a:p>
          <a:endParaRPr lang="it-IT"/>
        </a:p>
      </dgm:t>
    </dgm:pt>
    <dgm:pt modelId="{E04E881B-8B45-B240-891F-36C7BEC552A0}">
      <dgm:prSet phldrT="[Testo]"/>
      <dgm:spPr/>
      <dgm:t>
        <a:bodyPr/>
        <a:lstStyle/>
        <a:p>
          <a:r>
            <a:rPr lang="it-IT" dirty="0"/>
            <a:t>Pregiudizi personali verso alcune caratteristiche del lavoratore che eroga il servizio</a:t>
          </a:r>
        </a:p>
      </dgm:t>
    </dgm:pt>
    <dgm:pt modelId="{C8D8D3A7-6472-C54C-9C9F-3A5DEAB53545}" type="parTrans" cxnId="{E3DC462A-AC79-1644-89C7-CAED0C0F160F}">
      <dgm:prSet/>
      <dgm:spPr/>
      <dgm:t>
        <a:bodyPr/>
        <a:lstStyle/>
        <a:p>
          <a:endParaRPr lang="it-IT"/>
        </a:p>
      </dgm:t>
    </dgm:pt>
    <dgm:pt modelId="{FD36B272-AF69-D14F-9FC1-4338006E2C55}" type="sibTrans" cxnId="{E3DC462A-AC79-1644-89C7-CAED0C0F160F}">
      <dgm:prSet/>
      <dgm:spPr/>
      <dgm:t>
        <a:bodyPr/>
        <a:lstStyle/>
        <a:p>
          <a:endParaRPr lang="it-IT"/>
        </a:p>
      </dgm:t>
    </dgm:pt>
    <dgm:pt modelId="{FF16BB44-5791-4241-87D1-80AB29897DB8}">
      <dgm:prSet phldrT="[Testo]"/>
      <dgm:spPr/>
      <dgm:t>
        <a:bodyPr/>
        <a:lstStyle/>
        <a:p>
          <a:r>
            <a:rPr lang="it-IT" dirty="0"/>
            <a:t>Maggiore inclinazione a comportamenti scortesi e aggressivi</a:t>
          </a:r>
        </a:p>
      </dgm:t>
    </dgm:pt>
    <dgm:pt modelId="{57F20E2E-25E7-D748-BED0-1755CD0AEE2D}" type="parTrans" cxnId="{5F8BB3A0-7D97-F04E-B9F7-A01ED1CA36A3}">
      <dgm:prSet/>
      <dgm:spPr/>
      <dgm:t>
        <a:bodyPr/>
        <a:lstStyle/>
        <a:p>
          <a:endParaRPr lang="it-IT"/>
        </a:p>
      </dgm:t>
    </dgm:pt>
    <dgm:pt modelId="{6E6C351A-74E8-AE49-AA0D-72C9E84524F8}" type="sibTrans" cxnId="{5F8BB3A0-7D97-F04E-B9F7-A01ED1CA36A3}">
      <dgm:prSet/>
      <dgm:spPr/>
      <dgm:t>
        <a:bodyPr/>
        <a:lstStyle/>
        <a:p>
          <a:endParaRPr lang="it-IT"/>
        </a:p>
      </dgm:t>
    </dgm:pt>
    <dgm:pt modelId="{D61C1C18-77CC-1143-850E-808084BAE4DC}">
      <dgm:prSet phldrT="[Testo]"/>
      <dgm:spPr/>
      <dgm:t>
        <a:bodyPr/>
        <a:lstStyle/>
        <a:p>
          <a:r>
            <a:rPr lang="it-IT" dirty="0"/>
            <a:t>Mezzo per ottenere obiettivi specifici</a:t>
          </a:r>
        </a:p>
      </dgm:t>
    </dgm:pt>
    <dgm:pt modelId="{45FA5167-D1BC-8342-910A-E99DFC699971}" type="parTrans" cxnId="{766FA912-B4A9-FB45-BC52-3C3F2056C6E2}">
      <dgm:prSet/>
      <dgm:spPr/>
      <dgm:t>
        <a:bodyPr/>
        <a:lstStyle/>
        <a:p>
          <a:endParaRPr lang="it-IT"/>
        </a:p>
      </dgm:t>
    </dgm:pt>
    <dgm:pt modelId="{3A6E5098-D006-BD41-B9A7-D460669E9BC7}" type="sibTrans" cxnId="{766FA912-B4A9-FB45-BC52-3C3F2056C6E2}">
      <dgm:prSet/>
      <dgm:spPr/>
      <dgm:t>
        <a:bodyPr/>
        <a:lstStyle/>
        <a:p>
          <a:endParaRPr lang="it-IT"/>
        </a:p>
      </dgm:t>
    </dgm:pt>
    <dgm:pt modelId="{203A75FF-96C0-F34E-8EDF-EB89D8BD38CE}" type="pres">
      <dgm:prSet presAssocID="{1752A53E-2A97-C44B-9F90-FCE1452417C7}" presName="diagram" presStyleCnt="0">
        <dgm:presLayoutVars>
          <dgm:dir/>
          <dgm:resizeHandles val="exact"/>
        </dgm:presLayoutVars>
      </dgm:prSet>
      <dgm:spPr/>
    </dgm:pt>
    <dgm:pt modelId="{409FD641-1A1F-D44A-B144-9C114CDBC63F}" type="pres">
      <dgm:prSet presAssocID="{7104B8ED-A2E1-374E-9A3C-83B96F473FB6}" presName="node" presStyleLbl="node1" presStyleIdx="0" presStyleCnt="5">
        <dgm:presLayoutVars>
          <dgm:bulletEnabled val="1"/>
        </dgm:presLayoutVars>
      </dgm:prSet>
      <dgm:spPr/>
    </dgm:pt>
    <dgm:pt modelId="{2C68C118-6926-784D-B232-F478505A3B70}" type="pres">
      <dgm:prSet presAssocID="{D054940E-E6FC-5744-BF1E-D0708FDB8DBA}" presName="sibTrans" presStyleCnt="0"/>
      <dgm:spPr/>
    </dgm:pt>
    <dgm:pt modelId="{49BD53C6-BA51-904C-9F01-4E4303F2F568}" type="pres">
      <dgm:prSet presAssocID="{0CE30A74-1DDC-E340-AB62-84D3985719D5}" presName="node" presStyleLbl="node1" presStyleIdx="1" presStyleCnt="5">
        <dgm:presLayoutVars>
          <dgm:bulletEnabled val="1"/>
        </dgm:presLayoutVars>
      </dgm:prSet>
      <dgm:spPr/>
    </dgm:pt>
    <dgm:pt modelId="{571C891C-4211-E346-8BFD-8488401162F7}" type="pres">
      <dgm:prSet presAssocID="{BB190A77-DE8C-AA40-B112-E2E628FCE575}" presName="sibTrans" presStyleCnt="0"/>
      <dgm:spPr/>
    </dgm:pt>
    <dgm:pt modelId="{75E22520-F97B-814E-B7E7-2A0567EA6B10}" type="pres">
      <dgm:prSet presAssocID="{E04E881B-8B45-B240-891F-36C7BEC552A0}" presName="node" presStyleLbl="node1" presStyleIdx="2" presStyleCnt="5">
        <dgm:presLayoutVars>
          <dgm:bulletEnabled val="1"/>
        </dgm:presLayoutVars>
      </dgm:prSet>
      <dgm:spPr/>
    </dgm:pt>
    <dgm:pt modelId="{16043963-C385-5B44-AC68-1C9FDCDB72A4}" type="pres">
      <dgm:prSet presAssocID="{FD36B272-AF69-D14F-9FC1-4338006E2C55}" presName="sibTrans" presStyleCnt="0"/>
      <dgm:spPr/>
    </dgm:pt>
    <dgm:pt modelId="{AB198291-D12A-234D-8309-33D805D8284E}" type="pres">
      <dgm:prSet presAssocID="{FF16BB44-5791-4241-87D1-80AB29897DB8}" presName="node" presStyleLbl="node1" presStyleIdx="3" presStyleCnt="5">
        <dgm:presLayoutVars>
          <dgm:bulletEnabled val="1"/>
        </dgm:presLayoutVars>
      </dgm:prSet>
      <dgm:spPr/>
    </dgm:pt>
    <dgm:pt modelId="{4F9E9550-B569-1E4E-B611-0AE1A33D617F}" type="pres">
      <dgm:prSet presAssocID="{6E6C351A-74E8-AE49-AA0D-72C9E84524F8}" presName="sibTrans" presStyleCnt="0"/>
      <dgm:spPr/>
    </dgm:pt>
    <dgm:pt modelId="{D75A8CCA-E46E-1642-8BFB-B79A5885EAC9}" type="pres">
      <dgm:prSet presAssocID="{D61C1C18-77CC-1143-850E-808084BAE4DC}" presName="node" presStyleLbl="node1" presStyleIdx="4" presStyleCnt="5">
        <dgm:presLayoutVars>
          <dgm:bulletEnabled val="1"/>
        </dgm:presLayoutVars>
      </dgm:prSet>
      <dgm:spPr/>
    </dgm:pt>
  </dgm:ptLst>
  <dgm:cxnLst>
    <dgm:cxn modelId="{766FA912-B4A9-FB45-BC52-3C3F2056C6E2}" srcId="{1752A53E-2A97-C44B-9F90-FCE1452417C7}" destId="{D61C1C18-77CC-1143-850E-808084BAE4DC}" srcOrd="4" destOrd="0" parTransId="{45FA5167-D1BC-8342-910A-E99DFC699971}" sibTransId="{3A6E5098-D006-BD41-B9A7-D460669E9BC7}"/>
    <dgm:cxn modelId="{E3DC462A-AC79-1644-89C7-CAED0C0F160F}" srcId="{1752A53E-2A97-C44B-9F90-FCE1452417C7}" destId="{E04E881B-8B45-B240-891F-36C7BEC552A0}" srcOrd="2" destOrd="0" parTransId="{C8D8D3A7-6472-C54C-9C9F-3A5DEAB53545}" sibTransId="{FD36B272-AF69-D14F-9FC1-4338006E2C55}"/>
    <dgm:cxn modelId="{B33A7145-C3BF-E345-9B9D-50BA1B9026C7}" srcId="{1752A53E-2A97-C44B-9F90-FCE1452417C7}" destId="{7104B8ED-A2E1-374E-9A3C-83B96F473FB6}" srcOrd="0" destOrd="0" parTransId="{2DC51137-F7BE-D243-9D57-7347D072A97C}" sibTransId="{D054940E-E6FC-5744-BF1E-D0708FDB8DBA}"/>
    <dgm:cxn modelId="{4470E066-2EB2-D644-9288-485A11221E45}" type="presOf" srcId="{0CE30A74-1DDC-E340-AB62-84D3985719D5}" destId="{49BD53C6-BA51-904C-9F01-4E4303F2F568}" srcOrd="0" destOrd="0" presId="urn:microsoft.com/office/officeart/2005/8/layout/default"/>
    <dgm:cxn modelId="{5F8BB3A0-7D97-F04E-B9F7-A01ED1CA36A3}" srcId="{1752A53E-2A97-C44B-9F90-FCE1452417C7}" destId="{FF16BB44-5791-4241-87D1-80AB29897DB8}" srcOrd="3" destOrd="0" parTransId="{57F20E2E-25E7-D748-BED0-1755CD0AEE2D}" sibTransId="{6E6C351A-74E8-AE49-AA0D-72C9E84524F8}"/>
    <dgm:cxn modelId="{6B1342A6-D304-8D4C-8F40-9C2E19DA341C}" type="presOf" srcId="{D61C1C18-77CC-1143-850E-808084BAE4DC}" destId="{D75A8CCA-E46E-1642-8BFB-B79A5885EAC9}" srcOrd="0" destOrd="0" presId="urn:microsoft.com/office/officeart/2005/8/layout/default"/>
    <dgm:cxn modelId="{57BA91A8-8365-3A49-9C9C-918E1ED5C2FD}" type="presOf" srcId="{E04E881B-8B45-B240-891F-36C7BEC552A0}" destId="{75E22520-F97B-814E-B7E7-2A0567EA6B10}" srcOrd="0" destOrd="0" presId="urn:microsoft.com/office/officeart/2005/8/layout/default"/>
    <dgm:cxn modelId="{AFD5EBAB-E39F-9141-8BDB-234C88B4C359}" type="presOf" srcId="{7104B8ED-A2E1-374E-9A3C-83B96F473FB6}" destId="{409FD641-1A1F-D44A-B144-9C114CDBC63F}" srcOrd="0" destOrd="0" presId="urn:microsoft.com/office/officeart/2005/8/layout/default"/>
    <dgm:cxn modelId="{4805BABD-5AA1-9C4E-9CE3-22552B7DC009}" type="presOf" srcId="{1752A53E-2A97-C44B-9F90-FCE1452417C7}" destId="{203A75FF-96C0-F34E-8EDF-EB89D8BD38CE}" srcOrd="0" destOrd="0" presId="urn:microsoft.com/office/officeart/2005/8/layout/default"/>
    <dgm:cxn modelId="{8BE8B6E0-2C20-CD4B-A11A-DA69798197D9}" type="presOf" srcId="{FF16BB44-5791-4241-87D1-80AB29897DB8}" destId="{AB198291-D12A-234D-8309-33D805D8284E}" srcOrd="0" destOrd="0" presId="urn:microsoft.com/office/officeart/2005/8/layout/default"/>
    <dgm:cxn modelId="{7CBB12F4-F7C9-AF45-93E0-FAC3526B7244}" srcId="{1752A53E-2A97-C44B-9F90-FCE1452417C7}" destId="{0CE30A74-1DDC-E340-AB62-84D3985719D5}" srcOrd="1" destOrd="0" parTransId="{52C88DD7-CF81-B24E-A022-F299C68715B4}" sibTransId="{BB190A77-DE8C-AA40-B112-E2E628FCE575}"/>
    <dgm:cxn modelId="{23E6039B-D38C-9146-8D65-5FCE96F309B2}" type="presParOf" srcId="{203A75FF-96C0-F34E-8EDF-EB89D8BD38CE}" destId="{409FD641-1A1F-D44A-B144-9C114CDBC63F}" srcOrd="0" destOrd="0" presId="urn:microsoft.com/office/officeart/2005/8/layout/default"/>
    <dgm:cxn modelId="{2EBA49CB-C150-0743-A306-2F7AA5C7671B}" type="presParOf" srcId="{203A75FF-96C0-F34E-8EDF-EB89D8BD38CE}" destId="{2C68C118-6926-784D-B232-F478505A3B70}" srcOrd="1" destOrd="0" presId="urn:microsoft.com/office/officeart/2005/8/layout/default"/>
    <dgm:cxn modelId="{C2CFA23B-EFB8-1142-9D57-19506B65DE11}" type="presParOf" srcId="{203A75FF-96C0-F34E-8EDF-EB89D8BD38CE}" destId="{49BD53C6-BA51-904C-9F01-4E4303F2F568}" srcOrd="2" destOrd="0" presId="urn:microsoft.com/office/officeart/2005/8/layout/default"/>
    <dgm:cxn modelId="{D82C5DB4-7B30-1640-B16F-C59EBC0D4BD9}" type="presParOf" srcId="{203A75FF-96C0-F34E-8EDF-EB89D8BD38CE}" destId="{571C891C-4211-E346-8BFD-8488401162F7}" srcOrd="3" destOrd="0" presId="urn:microsoft.com/office/officeart/2005/8/layout/default"/>
    <dgm:cxn modelId="{E341118E-14C4-D74D-A378-72425D37E89E}" type="presParOf" srcId="{203A75FF-96C0-F34E-8EDF-EB89D8BD38CE}" destId="{75E22520-F97B-814E-B7E7-2A0567EA6B10}" srcOrd="4" destOrd="0" presId="urn:microsoft.com/office/officeart/2005/8/layout/default"/>
    <dgm:cxn modelId="{FC01D8AF-FEFE-E24B-942B-9F1D84833EB8}" type="presParOf" srcId="{203A75FF-96C0-F34E-8EDF-EB89D8BD38CE}" destId="{16043963-C385-5B44-AC68-1C9FDCDB72A4}" srcOrd="5" destOrd="0" presId="urn:microsoft.com/office/officeart/2005/8/layout/default"/>
    <dgm:cxn modelId="{B00A8B2A-B03A-8F47-9DFD-D902DAA9F8E7}" type="presParOf" srcId="{203A75FF-96C0-F34E-8EDF-EB89D8BD38CE}" destId="{AB198291-D12A-234D-8309-33D805D8284E}" srcOrd="6" destOrd="0" presId="urn:microsoft.com/office/officeart/2005/8/layout/default"/>
    <dgm:cxn modelId="{85643D5E-C142-8F41-873D-05198A9E8F14}" type="presParOf" srcId="{203A75FF-96C0-F34E-8EDF-EB89D8BD38CE}" destId="{4F9E9550-B569-1E4E-B611-0AE1A33D617F}" srcOrd="7" destOrd="0" presId="urn:microsoft.com/office/officeart/2005/8/layout/default"/>
    <dgm:cxn modelId="{5E0AF763-25EF-0543-9A74-67D653E02C04}" type="presParOf" srcId="{203A75FF-96C0-F34E-8EDF-EB89D8BD38CE}" destId="{D75A8CCA-E46E-1642-8BFB-B79A5885EAC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52A53E-2A97-C44B-9F90-FCE1452417C7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04B8ED-A2E1-374E-9A3C-83B96F473FB6}">
      <dgm:prSet phldrT="[Testo]"/>
      <dgm:spPr/>
      <dgm:t>
        <a:bodyPr/>
        <a:lstStyle/>
        <a:p>
          <a:r>
            <a:rPr lang="it-IT" dirty="0"/>
            <a:t>Scarsa organizzazione interna</a:t>
          </a:r>
        </a:p>
      </dgm:t>
    </dgm:pt>
    <dgm:pt modelId="{2DC51137-F7BE-D243-9D57-7347D072A97C}" type="parTrans" cxnId="{B33A7145-C3BF-E345-9B9D-50BA1B9026C7}">
      <dgm:prSet/>
      <dgm:spPr/>
      <dgm:t>
        <a:bodyPr/>
        <a:lstStyle/>
        <a:p>
          <a:endParaRPr lang="it-IT"/>
        </a:p>
      </dgm:t>
    </dgm:pt>
    <dgm:pt modelId="{D054940E-E6FC-5744-BF1E-D0708FDB8DBA}" type="sibTrans" cxnId="{B33A7145-C3BF-E345-9B9D-50BA1B9026C7}">
      <dgm:prSet/>
      <dgm:spPr/>
      <dgm:t>
        <a:bodyPr/>
        <a:lstStyle/>
        <a:p>
          <a:endParaRPr lang="it-IT"/>
        </a:p>
      </dgm:t>
    </dgm:pt>
    <dgm:pt modelId="{0CE30A74-1DDC-E340-AB62-84D3985719D5}">
      <dgm:prSet phldrT="[Testo]"/>
      <dgm:spPr/>
      <dgm:t>
        <a:bodyPr/>
        <a:lstStyle/>
        <a:p>
          <a:r>
            <a:rPr lang="it-IT" dirty="0"/>
            <a:t>Carenza di risorse umane e strumentali che possono contribuire ad allungare i tempi di attesa</a:t>
          </a:r>
        </a:p>
      </dgm:t>
    </dgm:pt>
    <dgm:pt modelId="{52C88DD7-CF81-B24E-A022-F299C68715B4}" type="parTrans" cxnId="{7CBB12F4-F7C9-AF45-93E0-FAC3526B7244}">
      <dgm:prSet/>
      <dgm:spPr/>
      <dgm:t>
        <a:bodyPr/>
        <a:lstStyle/>
        <a:p>
          <a:endParaRPr lang="it-IT"/>
        </a:p>
      </dgm:t>
    </dgm:pt>
    <dgm:pt modelId="{BB190A77-DE8C-AA40-B112-E2E628FCE575}" type="sibTrans" cxnId="{7CBB12F4-F7C9-AF45-93E0-FAC3526B7244}">
      <dgm:prSet/>
      <dgm:spPr/>
      <dgm:t>
        <a:bodyPr/>
        <a:lstStyle/>
        <a:p>
          <a:endParaRPr lang="it-IT"/>
        </a:p>
      </dgm:t>
    </dgm:pt>
    <dgm:pt modelId="{E04E881B-8B45-B240-891F-36C7BEC552A0}">
      <dgm:prSet phldrT="[Testo]"/>
      <dgm:spPr/>
      <dgm:t>
        <a:bodyPr/>
        <a:lstStyle/>
        <a:p>
          <a:r>
            <a:rPr lang="it-IT" dirty="0"/>
            <a:t>Presenza di altri clienti frustrati</a:t>
          </a:r>
        </a:p>
      </dgm:t>
    </dgm:pt>
    <dgm:pt modelId="{C8D8D3A7-6472-C54C-9C9F-3A5DEAB53545}" type="parTrans" cxnId="{E3DC462A-AC79-1644-89C7-CAED0C0F160F}">
      <dgm:prSet/>
      <dgm:spPr/>
      <dgm:t>
        <a:bodyPr/>
        <a:lstStyle/>
        <a:p>
          <a:endParaRPr lang="it-IT"/>
        </a:p>
      </dgm:t>
    </dgm:pt>
    <dgm:pt modelId="{FD36B272-AF69-D14F-9FC1-4338006E2C55}" type="sibTrans" cxnId="{E3DC462A-AC79-1644-89C7-CAED0C0F160F}">
      <dgm:prSet/>
      <dgm:spPr/>
      <dgm:t>
        <a:bodyPr/>
        <a:lstStyle/>
        <a:p>
          <a:endParaRPr lang="it-IT"/>
        </a:p>
      </dgm:t>
    </dgm:pt>
    <dgm:pt modelId="{FF16BB44-5791-4241-87D1-80AB29897DB8}">
      <dgm:prSet phldrT="[Testo]"/>
      <dgm:spPr/>
      <dgm:t>
        <a:bodyPr/>
        <a:lstStyle/>
        <a:p>
          <a:r>
            <a:rPr lang="it-IT" dirty="0"/>
            <a:t>Inadeguatezza strutturale degli ambienti</a:t>
          </a:r>
        </a:p>
      </dgm:t>
    </dgm:pt>
    <dgm:pt modelId="{57F20E2E-25E7-D748-BED0-1755CD0AEE2D}" type="parTrans" cxnId="{5F8BB3A0-7D97-F04E-B9F7-A01ED1CA36A3}">
      <dgm:prSet/>
      <dgm:spPr/>
      <dgm:t>
        <a:bodyPr/>
        <a:lstStyle/>
        <a:p>
          <a:endParaRPr lang="it-IT"/>
        </a:p>
      </dgm:t>
    </dgm:pt>
    <dgm:pt modelId="{6E6C351A-74E8-AE49-AA0D-72C9E84524F8}" type="sibTrans" cxnId="{5F8BB3A0-7D97-F04E-B9F7-A01ED1CA36A3}">
      <dgm:prSet/>
      <dgm:spPr/>
      <dgm:t>
        <a:bodyPr/>
        <a:lstStyle/>
        <a:p>
          <a:endParaRPr lang="it-IT"/>
        </a:p>
      </dgm:t>
    </dgm:pt>
    <dgm:pt modelId="{D61C1C18-77CC-1143-850E-808084BAE4DC}">
      <dgm:prSet phldrT="[Testo]"/>
      <dgm:spPr/>
      <dgm:t>
        <a:bodyPr/>
        <a:lstStyle/>
        <a:p>
          <a:r>
            <a:rPr lang="it-IT" dirty="0"/>
            <a:t>Condizioni lavorative stressanti</a:t>
          </a:r>
        </a:p>
      </dgm:t>
    </dgm:pt>
    <dgm:pt modelId="{45FA5167-D1BC-8342-910A-E99DFC699971}" type="parTrans" cxnId="{766FA912-B4A9-FB45-BC52-3C3F2056C6E2}">
      <dgm:prSet/>
      <dgm:spPr/>
      <dgm:t>
        <a:bodyPr/>
        <a:lstStyle/>
        <a:p>
          <a:endParaRPr lang="it-IT"/>
        </a:p>
      </dgm:t>
    </dgm:pt>
    <dgm:pt modelId="{3A6E5098-D006-BD41-B9A7-D460669E9BC7}" type="sibTrans" cxnId="{766FA912-B4A9-FB45-BC52-3C3F2056C6E2}">
      <dgm:prSet/>
      <dgm:spPr/>
      <dgm:t>
        <a:bodyPr/>
        <a:lstStyle/>
        <a:p>
          <a:endParaRPr lang="it-IT"/>
        </a:p>
      </dgm:t>
    </dgm:pt>
    <dgm:pt modelId="{AB5EF456-E70B-694F-8C7D-7EA75EE70F6B}">
      <dgm:prSet phldrT="[Testo]"/>
      <dgm:spPr/>
      <dgm:t>
        <a:bodyPr/>
        <a:lstStyle/>
        <a:p>
          <a:r>
            <a:rPr lang="it-IT" dirty="0"/>
            <a:t>Incertezza sulle procedure</a:t>
          </a:r>
        </a:p>
      </dgm:t>
    </dgm:pt>
    <dgm:pt modelId="{9266E68D-8786-CD47-9C77-7054046BEE10}" type="parTrans" cxnId="{8E00C279-8750-EF43-9461-4C402EC71BEA}">
      <dgm:prSet/>
      <dgm:spPr/>
      <dgm:t>
        <a:bodyPr/>
        <a:lstStyle/>
        <a:p>
          <a:endParaRPr lang="it-IT"/>
        </a:p>
      </dgm:t>
    </dgm:pt>
    <dgm:pt modelId="{5BD1344B-6738-1A4D-BC73-3AEBB4049292}" type="sibTrans" cxnId="{8E00C279-8750-EF43-9461-4C402EC71BEA}">
      <dgm:prSet/>
      <dgm:spPr/>
      <dgm:t>
        <a:bodyPr/>
        <a:lstStyle/>
        <a:p>
          <a:endParaRPr lang="it-IT"/>
        </a:p>
      </dgm:t>
    </dgm:pt>
    <dgm:pt modelId="{E09C3E73-3130-054F-9BC7-487DA64547C4}">
      <dgm:prSet/>
      <dgm:spPr/>
      <dgm:t>
        <a:bodyPr/>
        <a:lstStyle/>
        <a:p>
          <a:r>
            <a:rPr lang="it-IT" dirty="0"/>
            <a:t>Burocratizzazione eccessiva </a:t>
          </a:r>
        </a:p>
      </dgm:t>
    </dgm:pt>
    <dgm:pt modelId="{3C4E179C-50D4-A143-AE55-ECACEC142F30}" type="parTrans" cxnId="{C4F55270-FC62-4347-B192-0609E9DC19FF}">
      <dgm:prSet/>
      <dgm:spPr/>
      <dgm:t>
        <a:bodyPr/>
        <a:lstStyle/>
        <a:p>
          <a:endParaRPr lang="it-IT"/>
        </a:p>
      </dgm:t>
    </dgm:pt>
    <dgm:pt modelId="{192B98A3-68C5-414E-9EED-724231524906}" type="sibTrans" cxnId="{C4F55270-FC62-4347-B192-0609E9DC19FF}">
      <dgm:prSet/>
      <dgm:spPr/>
      <dgm:t>
        <a:bodyPr/>
        <a:lstStyle/>
        <a:p>
          <a:endParaRPr lang="it-IT"/>
        </a:p>
      </dgm:t>
    </dgm:pt>
    <dgm:pt modelId="{8CF4130E-B8E9-084F-A8A5-021162EA19C8}">
      <dgm:prSet/>
      <dgm:spPr/>
      <dgm:t>
        <a:bodyPr/>
        <a:lstStyle/>
        <a:p>
          <a:pPr>
            <a:buNone/>
          </a:pPr>
          <a:r>
            <a:rPr lang="it-IT" dirty="0"/>
            <a:t>Mancanza di politiche di tolleranza zero sull’aggressione</a:t>
          </a:r>
        </a:p>
      </dgm:t>
    </dgm:pt>
    <dgm:pt modelId="{96FFCB27-DEB5-8F42-BD29-8FD318701F1C}" type="parTrans" cxnId="{A236D23F-61E8-B749-9CD7-2D87EAF708DD}">
      <dgm:prSet/>
      <dgm:spPr/>
      <dgm:t>
        <a:bodyPr/>
        <a:lstStyle/>
        <a:p>
          <a:endParaRPr lang="it-IT"/>
        </a:p>
      </dgm:t>
    </dgm:pt>
    <dgm:pt modelId="{546A1A86-2A2E-C643-8F72-A28B43EB08E7}" type="sibTrans" cxnId="{A236D23F-61E8-B749-9CD7-2D87EAF708DD}">
      <dgm:prSet/>
      <dgm:spPr/>
      <dgm:t>
        <a:bodyPr/>
        <a:lstStyle/>
        <a:p>
          <a:endParaRPr lang="it-IT"/>
        </a:p>
      </dgm:t>
    </dgm:pt>
    <dgm:pt modelId="{3F3654F8-0A76-FF4D-A8DB-D43ABF373D0E}">
      <dgm:prSet/>
      <dgm:spPr/>
      <dgm:t>
        <a:bodyPr/>
        <a:lstStyle/>
        <a:p>
          <a:r>
            <a:rPr lang="it-IT" dirty="0"/>
            <a:t>Scarsa qualità delle relazioni interpersonali tra colleghi</a:t>
          </a:r>
        </a:p>
      </dgm:t>
    </dgm:pt>
    <dgm:pt modelId="{EB82B0EF-EAAD-7F4B-A12B-12D9E63FA042}" type="parTrans" cxnId="{DD5D5881-6DC7-0E40-848D-71C8280ABA10}">
      <dgm:prSet/>
      <dgm:spPr/>
      <dgm:t>
        <a:bodyPr/>
        <a:lstStyle/>
        <a:p>
          <a:endParaRPr lang="it-IT"/>
        </a:p>
      </dgm:t>
    </dgm:pt>
    <dgm:pt modelId="{330E7456-4241-7345-8F06-7ADD19047713}" type="sibTrans" cxnId="{DD5D5881-6DC7-0E40-848D-71C8280ABA10}">
      <dgm:prSet/>
      <dgm:spPr/>
      <dgm:t>
        <a:bodyPr/>
        <a:lstStyle/>
        <a:p>
          <a:endParaRPr lang="it-IT"/>
        </a:p>
      </dgm:t>
    </dgm:pt>
    <dgm:pt modelId="{89219E42-3696-F24F-AD90-F367456BF1F5}">
      <dgm:prSet/>
      <dgm:spPr/>
      <dgm:t>
        <a:bodyPr/>
        <a:lstStyle/>
        <a:p>
          <a:r>
            <a:rPr lang="it-IT" dirty="0"/>
            <a:t>Flussi comunicativi inefficaci</a:t>
          </a:r>
        </a:p>
      </dgm:t>
    </dgm:pt>
    <dgm:pt modelId="{09889087-A1F9-E84B-9EC7-742EAAB10885}" type="parTrans" cxnId="{49A995B7-FC74-9F43-8BDF-E759636AA529}">
      <dgm:prSet/>
      <dgm:spPr/>
      <dgm:t>
        <a:bodyPr/>
        <a:lstStyle/>
        <a:p>
          <a:endParaRPr lang="it-IT"/>
        </a:p>
      </dgm:t>
    </dgm:pt>
    <dgm:pt modelId="{199E7EAD-6CE0-B548-B0F4-8B3B3D05A957}" type="sibTrans" cxnId="{49A995B7-FC74-9F43-8BDF-E759636AA529}">
      <dgm:prSet/>
      <dgm:spPr/>
      <dgm:t>
        <a:bodyPr/>
        <a:lstStyle/>
        <a:p>
          <a:endParaRPr lang="it-IT"/>
        </a:p>
      </dgm:t>
    </dgm:pt>
    <dgm:pt modelId="{2325A919-1B70-864E-8A89-E091C0B7B458}">
      <dgm:prSet/>
      <dgm:spPr/>
      <dgm:t>
        <a:bodyPr/>
        <a:lstStyle/>
        <a:p>
          <a:pPr>
            <a:buNone/>
          </a:pPr>
          <a:r>
            <a:rPr lang="it-IT" dirty="0"/>
            <a:t>Mancanza di un sistema di segnalazione degli episodi di aggressione</a:t>
          </a:r>
        </a:p>
      </dgm:t>
    </dgm:pt>
    <dgm:pt modelId="{EAE25970-67F7-704A-AEE7-16AF66AC3C28}" type="parTrans" cxnId="{0861BB23-3541-5248-8AD1-734FCCE7465D}">
      <dgm:prSet/>
      <dgm:spPr/>
      <dgm:t>
        <a:bodyPr/>
        <a:lstStyle/>
        <a:p>
          <a:endParaRPr lang="it-IT"/>
        </a:p>
      </dgm:t>
    </dgm:pt>
    <dgm:pt modelId="{301A8083-4C56-3F41-A34B-F7BF12F9C51F}" type="sibTrans" cxnId="{0861BB23-3541-5248-8AD1-734FCCE7465D}">
      <dgm:prSet/>
      <dgm:spPr/>
      <dgm:t>
        <a:bodyPr/>
        <a:lstStyle/>
        <a:p>
          <a:endParaRPr lang="it-IT"/>
        </a:p>
      </dgm:t>
    </dgm:pt>
    <dgm:pt modelId="{203A75FF-96C0-F34E-8EDF-EB89D8BD38CE}" type="pres">
      <dgm:prSet presAssocID="{1752A53E-2A97-C44B-9F90-FCE1452417C7}" presName="diagram" presStyleCnt="0">
        <dgm:presLayoutVars>
          <dgm:dir/>
          <dgm:resizeHandles val="exact"/>
        </dgm:presLayoutVars>
      </dgm:prSet>
      <dgm:spPr/>
    </dgm:pt>
    <dgm:pt modelId="{409FD641-1A1F-D44A-B144-9C114CDBC63F}" type="pres">
      <dgm:prSet presAssocID="{7104B8ED-A2E1-374E-9A3C-83B96F473FB6}" presName="node" presStyleLbl="node1" presStyleIdx="0" presStyleCnt="11">
        <dgm:presLayoutVars>
          <dgm:bulletEnabled val="1"/>
        </dgm:presLayoutVars>
      </dgm:prSet>
      <dgm:spPr/>
    </dgm:pt>
    <dgm:pt modelId="{2C68C118-6926-784D-B232-F478505A3B70}" type="pres">
      <dgm:prSet presAssocID="{D054940E-E6FC-5744-BF1E-D0708FDB8DBA}" presName="sibTrans" presStyleCnt="0"/>
      <dgm:spPr/>
    </dgm:pt>
    <dgm:pt modelId="{49BD53C6-BA51-904C-9F01-4E4303F2F568}" type="pres">
      <dgm:prSet presAssocID="{0CE30A74-1DDC-E340-AB62-84D3985719D5}" presName="node" presStyleLbl="node1" presStyleIdx="1" presStyleCnt="11">
        <dgm:presLayoutVars>
          <dgm:bulletEnabled val="1"/>
        </dgm:presLayoutVars>
      </dgm:prSet>
      <dgm:spPr/>
    </dgm:pt>
    <dgm:pt modelId="{571C891C-4211-E346-8BFD-8488401162F7}" type="pres">
      <dgm:prSet presAssocID="{BB190A77-DE8C-AA40-B112-E2E628FCE575}" presName="sibTrans" presStyleCnt="0"/>
      <dgm:spPr/>
    </dgm:pt>
    <dgm:pt modelId="{75E22520-F97B-814E-B7E7-2A0567EA6B10}" type="pres">
      <dgm:prSet presAssocID="{E04E881B-8B45-B240-891F-36C7BEC552A0}" presName="node" presStyleLbl="node1" presStyleIdx="2" presStyleCnt="11">
        <dgm:presLayoutVars>
          <dgm:bulletEnabled val="1"/>
        </dgm:presLayoutVars>
      </dgm:prSet>
      <dgm:spPr/>
    </dgm:pt>
    <dgm:pt modelId="{16043963-C385-5B44-AC68-1C9FDCDB72A4}" type="pres">
      <dgm:prSet presAssocID="{FD36B272-AF69-D14F-9FC1-4338006E2C55}" presName="sibTrans" presStyleCnt="0"/>
      <dgm:spPr/>
    </dgm:pt>
    <dgm:pt modelId="{AB198291-D12A-234D-8309-33D805D8284E}" type="pres">
      <dgm:prSet presAssocID="{FF16BB44-5791-4241-87D1-80AB29897DB8}" presName="node" presStyleLbl="node1" presStyleIdx="3" presStyleCnt="11">
        <dgm:presLayoutVars>
          <dgm:bulletEnabled val="1"/>
        </dgm:presLayoutVars>
      </dgm:prSet>
      <dgm:spPr/>
    </dgm:pt>
    <dgm:pt modelId="{4F9E9550-B569-1E4E-B611-0AE1A33D617F}" type="pres">
      <dgm:prSet presAssocID="{6E6C351A-74E8-AE49-AA0D-72C9E84524F8}" presName="sibTrans" presStyleCnt="0"/>
      <dgm:spPr/>
    </dgm:pt>
    <dgm:pt modelId="{D75A8CCA-E46E-1642-8BFB-B79A5885EAC9}" type="pres">
      <dgm:prSet presAssocID="{D61C1C18-77CC-1143-850E-808084BAE4DC}" presName="node" presStyleLbl="node1" presStyleIdx="4" presStyleCnt="11">
        <dgm:presLayoutVars>
          <dgm:bulletEnabled val="1"/>
        </dgm:presLayoutVars>
      </dgm:prSet>
      <dgm:spPr/>
    </dgm:pt>
    <dgm:pt modelId="{8D0CF75D-7D43-254C-94EF-4FC70412391F}" type="pres">
      <dgm:prSet presAssocID="{3A6E5098-D006-BD41-B9A7-D460669E9BC7}" presName="sibTrans" presStyleCnt="0"/>
      <dgm:spPr/>
    </dgm:pt>
    <dgm:pt modelId="{0EEC3E53-BC14-5442-9558-65209209BD3C}" type="pres">
      <dgm:prSet presAssocID="{AB5EF456-E70B-694F-8C7D-7EA75EE70F6B}" presName="node" presStyleLbl="node1" presStyleIdx="5" presStyleCnt="11">
        <dgm:presLayoutVars>
          <dgm:bulletEnabled val="1"/>
        </dgm:presLayoutVars>
      </dgm:prSet>
      <dgm:spPr/>
    </dgm:pt>
    <dgm:pt modelId="{CAFD2259-F39C-0E46-BE46-8501295A6822}" type="pres">
      <dgm:prSet presAssocID="{5BD1344B-6738-1A4D-BC73-3AEBB4049292}" presName="sibTrans" presStyleCnt="0"/>
      <dgm:spPr/>
    </dgm:pt>
    <dgm:pt modelId="{475F5C1E-AA14-0641-BB8A-B430C6AFFA19}" type="pres">
      <dgm:prSet presAssocID="{E09C3E73-3130-054F-9BC7-487DA64547C4}" presName="node" presStyleLbl="node1" presStyleIdx="6" presStyleCnt="11">
        <dgm:presLayoutVars>
          <dgm:bulletEnabled val="1"/>
        </dgm:presLayoutVars>
      </dgm:prSet>
      <dgm:spPr/>
    </dgm:pt>
    <dgm:pt modelId="{33E657D3-9534-E641-85AD-07E07506D523}" type="pres">
      <dgm:prSet presAssocID="{192B98A3-68C5-414E-9EED-724231524906}" presName="sibTrans" presStyleCnt="0"/>
      <dgm:spPr/>
    </dgm:pt>
    <dgm:pt modelId="{BE74552A-3A71-AA43-9C99-C601003A4EE1}" type="pres">
      <dgm:prSet presAssocID="{8CF4130E-B8E9-084F-A8A5-021162EA19C8}" presName="node" presStyleLbl="node1" presStyleIdx="7" presStyleCnt="11">
        <dgm:presLayoutVars>
          <dgm:bulletEnabled val="1"/>
        </dgm:presLayoutVars>
      </dgm:prSet>
      <dgm:spPr/>
    </dgm:pt>
    <dgm:pt modelId="{1D08C768-2084-9347-81DC-0E17FFE74A50}" type="pres">
      <dgm:prSet presAssocID="{546A1A86-2A2E-C643-8F72-A28B43EB08E7}" presName="sibTrans" presStyleCnt="0"/>
      <dgm:spPr/>
    </dgm:pt>
    <dgm:pt modelId="{DE6D8AE2-3074-8741-9528-4E604070157F}" type="pres">
      <dgm:prSet presAssocID="{2325A919-1B70-864E-8A89-E091C0B7B458}" presName="node" presStyleLbl="node1" presStyleIdx="8" presStyleCnt="11">
        <dgm:presLayoutVars>
          <dgm:bulletEnabled val="1"/>
        </dgm:presLayoutVars>
      </dgm:prSet>
      <dgm:spPr/>
    </dgm:pt>
    <dgm:pt modelId="{EDF6461D-532F-6A4C-A8DE-6EF3932D5C4D}" type="pres">
      <dgm:prSet presAssocID="{301A8083-4C56-3F41-A34B-F7BF12F9C51F}" presName="sibTrans" presStyleCnt="0"/>
      <dgm:spPr/>
    </dgm:pt>
    <dgm:pt modelId="{0F9F5AFF-C458-0441-BAC5-409DA63CF2CD}" type="pres">
      <dgm:prSet presAssocID="{3F3654F8-0A76-FF4D-A8DB-D43ABF373D0E}" presName="node" presStyleLbl="node1" presStyleIdx="9" presStyleCnt="11">
        <dgm:presLayoutVars>
          <dgm:bulletEnabled val="1"/>
        </dgm:presLayoutVars>
      </dgm:prSet>
      <dgm:spPr/>
    </dgm:pt>
    <dgm:pt modelId="{F0040FE8-ABB5-FF4D-A30E-9B4FDF9510EA}" type="pres">
      <dgm:prSet presAssocID="{330E7456-4241-7345-8F06-7ADD19047713}" presName="sibTrans" presStyleCnt="0"/>
      <dgm:spPr/>
    </dgm:pt>
    <dgm:pt modelId="{ECB5C9D1-AC3E-E147-BD68-2ED6597FF08D}" type="pres">
      <dgm:prSet presAssocID="{89219E42-3696-F24F-AD90-F367456BF1F5}" presName="node" presStyleLbl="node1" presStyleIdx="10" presStyleCnt="11">
        <dgm:presLayoutVars>
          <dgm:bulletEnabled val="1"/>
        </dgm:presLayoutVars>
      </dgm:prSet>
      <dgm:spPr/>
    </dgm:pt>
  </dgm:ptLst>
  <dgm:cxnLst>
    <dgm:cxn modelId="{860F9612-1211-8B4B-B81B-E24288138BFE}" type="presOf" srcId="{89219E42-3696-F24F-AD90-F367456BF1F5}" destId="{ECB5C9D1-AC3E-E147-BD68-2ED6597FF08D}" srcOrd="0" destOrd="0" presId="urn:microsoft.com/office/officeart/2005/8/layout/default"/>
    <dgm:cxn modelId="{766FA912-B4A9-FB45-BC52-3C3F2056C6E2}" srcId="{1752A53E-2A97-C44B-9F90-FCE1452417C7}" destId="{D61C1C18-77CC-1143-850E-808084BAE4DC}" srcOrd="4" destOrd="0" parTransId="{45FA5167-D1BC-8342-910A-E99DFC699971}" sibTransId="{3A6E5098-D006-BD41-B9A7-D460669E9BC7}"/>
    <dgm:cxn modelId="{0861BB23-3541-5248-8AD1-734FCCE7465D}" srcId="{1752A53E-2A97-C44B-9F90-FCE1452417C7}" destId="{2325A919-1B70-864E-8A89-E091C0B7B458}" srcOrd="8" destOrd="0" parTransId="{EAE25970-67F7-704A-AEE7-16AF66AC3C28}" sibTransId="{301A8083-4C56-3F41-A34B-F7BF12F9C51F}"/>
    <dgm:cxn modelId="{E3DC462A-AC79-1644-89C7-CAED0C0F160F}" srcId="{1752A53E-2A97-C44B-9F90-FCE1452417C7}" destId="{E04E881B-8B45-B240-891F-36C7BEC552A0}" srcOrd="2" destOrd="0" parTransId="{C8D8D3A7-6472-C54C-9C9F-3A5DEAB53545}" sibTransId="{FD36B272-AF69-D14F-9FC1-4338006E2C55}"/>
    <dgm:cxn modelId="{A236D23F-61E8-B749-9CD7-2D87EAF708DD}" srcId="{1752A53E-2A97-C44B-9F90-FCE1452417C7}" destId="{8CF4130E-B8E9-084F-A8A5-021162EA19C8}" srcOrd="7" destOrd="0" parTransId="{96FFCB27-DEB5-8F42-BD29-8FD318701F1C}" sibTransId="{546A1A86-2A2E-C643-8F72-A28B43EB08E7}"/>
    <dgm:cxn modelId="{B33A7145-C3BF-E345-9B9D-50BA1B9026C7}" srcId="{1752A53E-2A97-C44B-9F90-FCE1452417C7}" destId="{7104B8ED-A2E1-374E-9A3C-83B96F473FB6}" srcOrd="0" destOrd="0" parTransId="{2DC51137-F7BE-D243-9D57-7347D072A97C}" sibTransId="{D054940E-E6FC-5744-BF1E-D0708FDB8DBA}"/>
    <dgm:cxn modelId="{E3AE9458-90C3-A24A-9C58-2CFEEE1ADD4E}" type="presOf" srcId="{E09C3E73-3130-054F-9BC7-487DA64547C4}" destId="{475F5C1E-AA14-0641-BB8A-B430C6AFFA19}" srcOrd="0" destOrd="0" presId="urn:microsoft.com/office/officeart/2005/8/layout/default"/>
    <dgm:cxn modelId="{E1551C65-854E-4543-A752-067341A471C6}" type="presOf" srcId="{2325A919-1B70-864E-8A89-E091C0B7B458}" destId="{DE6D8AE2-3074-8741-9528-4E604070157F}" srcOrd="0" destOrd="0" presId="urn:microsoft.com/office/officeart/2005/8/layout/default"/>
    <dgm:cxn modelId="{4470E066-2EB2-D644-9288-485A11221E45}" type="presOf" srcId="{0CE30A74-1DDC-E340-AB62-84D3985719D5}" destId="{49BD53C6-BA51-904C-9F01-4E4303F2F568}" srcOrd="0" destOrd="0" presId="urn:microsoft.com/office/officeart/2005/8/layout/default"/>
    <dgm:cxn modelId="{A2125E6D-BD8C-1D42-8BB2-F68EA5CFF6CD}" type="presOf" srcId="{8CF4130E-B8E9-084F-A8A5-021162EA19C8}" destId="{BE74552A-3A71-AA43-9C99-C601003A4EE1}" srcOrd="0" destOrd="0" presId="urn:microsoft.com/office/officeart/2005/8/layout/default"/>
    <dgm:cxn modelId="{C4F55270-FC62-4347-B192-0609E9DC19FF}" srcId="{1752A53E-2A97-C44B-9F90-FCE1452417C7}" destId="{E09C3E73-3130-054F-9BC7-487DA64547C4}" srcOrd="6" destOrd="0" parTransId="{3C4E179C-50D4-A143-AE55-ECACEC142F30}" sibTransId="{192B98A3-68C5-414E-9EED-724231524906}"/>
    <dgm:cxn modelId="{8E00C279-8750-EF43-9461-4C402EC71BEA}" srcId="{1752A53E-2A97-C44B-9F90-FCE1452417C7}" destId="{AB5EF456-E70B-694F-8C7D-7EA75EE70F6B}" srcOrd="5" destOrd="0" parTransId="{9266E68D-8786-CD47-9C77-7054046BEE10}" sibTransId="{5BD1344B-6738-1A4D-BC73-3AEBB4049292}"/>
    <dgm:cxn modelId="{DD5D5881-6DC7-0E40-848D-71C8280ABA10}" srcId="{1752A53E-2A97-C44B-9F90-FCE1452417C7}" destId="{3F3654F8-0A76-FF4D-A8DB-D43ABF373D0E}" srcOrd="9" destOrd="0" parTransId="{EB82B0EF-EAAD-7F4B-A12B-12D9E63FA042}" sibTransId="{330E7456-4241-7345-8F06-7ADD19047713}"/>
    <dgm:cxn modelId="{5F8BB3A0-7D97-F04E-B9F7-A01ED1CA36A3}" srcId="{1752A53E-2A97-C44B-9F90-FCE1452417C7}" destId="{FF16BB44-5791-4241-87D1-80AB29897DB8}" srcOrd="3" destOrd="0" parTransId="{57F20E2E-25E7-D748-BED0-1755CD0AEE2D}" sibTransId="{6E6C351A-74E8-AE49-AA0D-72C9E84524F8}"/>
    <dgm:cxn modelId="{6B1342A6-D304-8D4C-8F40-9C2E19DA341C}" type="presOf" srcId="{D61C1C18-77CC-1143-850E-808084BAE4DC}" destId="{D75A8CCA-E46E-1642-8BFB-B79A5885EAC9}" srcOrd="0" destOrd="0" presId="urn:microsoft.com/office/officeart/2005/8/layout/default"/>
    <dgm:cxn modelId="{242122A7-2B2C-CC4F-8081-DF9A3032B2F5}" type="presOf" srcId="{AB5EF456-E70B-694F-8C7D-7EA75EE70F6B}" destId="{0EEC3E53-BC14-5442-9558-65209209BD3C}" srcOrd="0" destOrd="0" presId="urn:microsoft.com/office/officeart/2005/8/layout/default"/>
    <dgm:cxn modelId="{57BA91A8-8365-3A49-9C9C-918E1ED5C2FD}" type="presOf" srcId="{E04E881B-8B45-B240-891F-36C7BEC552A0}" destId="{75E22520-F97B-814E-B7E7-2A0567EA6B10}" srcOrd="0" destOrd="0" presId="urn:microsoft.com/office/officeart/2005/8/layout/default"/>
    <dgm:cxn modelId="{AFD5EBAB-E39F-9141-8BDB-234C88B4C359}" type="presOf" srcId="{7104B8ED-A2E1-374E-9A3C-83B96F473FB6}" destId="{409FD641-1A1F-D44A-B144-9C114CDBC63F}" srcOrd="0" destOrd="0" presId="urn:microsoft.com/office/officeart/2005/8/layout/default"/>
    <dgm:cxn modelId="{49A995B7-FC74-9F43-8BDF-E759636AA529}" srcId="{1752A53E-2A97-C44B-9F90-FCE1452417C7}" destId="{89219E42-3696-F24F-AD90-F367456BF1F5}" srcOrd="10" destOrd="0" parTransId="{09889087-A1F9-E84B-9EC7-742EAAB10885}" sibTransId="{199E7EAD-6CE0-B548-B0F4-8B3B3D05A957}"/>
    <dgm:cxn modelId="{4805BABD-5AA1-9C4E-9CE3-22552B7DC009}" type="presOf" srcId="{1752A53E-2A97-C44B-9F90-FCE1452417C7}" destId="{203A75FF-96C0-F34E-8EDF-EB89D8BD38CE}" srcOrd="0" destOrd="0" presId="urn:microsoft.com/office/officeart/2005/8/layout/default"/>
    <dgm:cxn modelId="{452F36CB-FA26-5B42-B895-278ABBA95C16}" type="presOf" srcId="{3F3654F8-0A76-FF4D-A8DB-D43ABF373D0E}" destId="{0F9F5AFF-C458-0441-BAC5-409DA63CF2CD}" srcOrd="0" destOrd="0" presId="urn:microsoft.com/office/officeart/2005/8/layout/default"/>
    <dgm:cxn modelId="{8BE8B6E0-2C20-CD4B-A11A-DA69798197D9}" type="presOf" srcId="{FF16BB44-5791-4241-87D1-80AB29897DB8}" destId="{AB198291-D12A-234D-8309-33D805D8284E}" srcOrd="0" destOrd="0" presId="urn:microsoft.com/office/officeart/2005/8/layout/default"/>
    <dgm:cxn modelId="{7CBB12F4-F7C9-AF45-93E0-FAC3526B7244}" srcId="{1752A53E-2A97-C44B-9F90-FCE1452417C7}" destId="{0CE30A74-1DDC-E340-AB62-84D3985719D5}" srcOrd="1" destOrd="0" parTransId="{52C88DD7-CF81-B24E-A022-F299C68715B4}" sibTransId="{BB190A77-DE8C-AA40-B112-E2E628FCE575}"/>
    <dgm:cxn modelId="{23E6039B-D38C-9146-8D65-5FCE96F309B2}" type="presParOf" srcId="{203A75FF-96C0-F34E-8EDF-EB89D8BD38CE}" destId="{409FD641-1A1F-D44A-B144-9C114CDBC63F}" srcOrd="0" destOrd="0" presId="urn:microsoft.com/office/officeart/2005/8/layout/default"/>
    <dgm:cxn modelId="{2EBA49CB-C150-0743-A306-2F7AA5C7671B}" type="presParOf" srcId="{203A75FF-96C0-F34E-8EDF-EB89D8BD38CE}" destId="{2C68C118-6926-784D-B232-F478505A3B70}" srcOrd="1" destOrd="0" presId="urn:microsoft.com/office/officeart/2005/8/layout/default"/>
    <dgm:cxn modelId="{C2CFA23B-EFB8-1142-9D57-19506B65DE11}" type="presParOf" srcId="{203A75FF-96C0-F34E-8EDF-EB89D8BD38CE}" destId="{49BD53C6-BA51-904C-9F01-4E4303F2F568}" srcOrd="2" destOrd="0" presId="urn:microsoft.com/office/officeart/2005/8/layout/default"/>
    <dgm:cxn modelId="{D82C5DB4-7B30-1640-B16F-C59EBC0D4BD9}" type="presParOf" srcId="{203A75FF-96C0-F34E-8EDF-EB89D8BD38CE}" destId="{571C891C-4211-E346-8BFD-8488401162F7}" srcOrd="3" destOrd="0" presId="urn:microsoft.com/office/officeart/2005/8/layout/default"/>
    <dgm:cxn modelId="{E341118E-14C4-D74D-A378-72425D37E89E}" type="presParOf" srcId="{203A75FF-96C0-F34E-8EDF-EB89D8BD38CE}" destId="{75E22520-F97B-814E-B7E7-2A0567EA6B10}" srcOrd="4" destOrd="0" presId="urn:microsoft.com/office/officeart/2005/8/layout/default"/>
    <dgm:cxn modelId="{FC01D8AF-FEFE-E24B-942B-9F1D84833EB8}" type="presParOf" srcId="{203A75FF-96C0-F34E-8EDF-EB89D8BD38CE}" destId="{16043963-C385-5B44-AC68-1C9FDCDB72A4}" srcOrd="5" destOrd="0" presId="urn:microsoft.com/office/officeart/2005/8/layout/default"/>
    <dgm:cxn modelId="{B00A8B2A-B03A-8F47-9DFD-D902DAA9F8E7}" type="presParOf" srcId="{203A75FF-96C0-F34E-8EDF-EB89D8BD38CE}" destId="{AB198291-D12A-234D-8309-33D805D8284E}" srcOrd="6" destOrd="0" presId="urn:microsoft.com/office/officeart/2005/8/layout/default"/>
    <dgm:cxn modelId="{85643D5E-C142-8F41-873D-05198A9E8F14}" type="presParOf" srcId="{203A75FF-96C0-F34E-8EDF-EB89D8BD38CE}" destId="{4F9E9550-B569-1E4E-B611-0AE1A33D617F}" srcOrd="7" destOrd="0" presId="urn:microsoft.com/office/officeart/2005/8/layout/default"/>
    <dgm:cxn modelId="{5E0AF763-25EF-0543-9A74-67D653E02C04}" type="presParOf" srcId="{203A75FF-96C0-F34E-8EDF-EB89D8BD38CE}" destId="{D75A8CCA-E46E-1642-8BFB-B79A5885EAC9}" srcOrd="8" destOrd="0" presId="urn:microsoft.com/office/officeart/2005/8/layout/default"/>
    <dgm:cxn modelId="{377953B9-8003-4147-BA70-AE4A21B9DFF6}" type="presParOf" srcId="{203A75FF-96C0-F34E-8EDF-EB89D8BD38CE}" destId="{8D0CF75D-7D43-254C-94EF-4FC70412391F}" srcOrd="9" destOrd="0" presId="urn:microsoft.com/office/officeart/2005/8/layout/default"/>
    <dgm:cxn modelId="{6EF70A60-3EBE-B441-991E-8D32E8C32522}" type="presParOf" srcId="{203A75FF-96C0-F34E-8EDF-EB89D8BD38CE}" destId="{0EEC3E53-BC14-5442-9558-65209209BD3C}" srcOrd="10" destOrd="0" presId="urn:microsoft.com/office/officeart/2005/8/layout/default"/>
    <dgm:cxn modelId="{8FCC3798-86A2-8F4C-97AF-8C89EEAC4C6C}" type="presParOf" srcId="{203A75FF-96C0-F34E-8EDF-EB89D8BD38CE}" destId="{CAFD2259-F39C-0E46-BE46-8501295A6822}" srcOrd="11" destOrd="0" presId="urn:microsoft.com/office/officeart/2005/8/layout/default"/>
    <dgm:cxn modelId="{A6369D67-EB61-1148-8C7C-1443B2CC413D}" type="presParOf" srcId="{203A75FF-96C0-F34E-8EDF-EB89D8BD38CE}" destId="{475F5C1E-AA14-0641-BB8A-B430C6AFFA19}" srcOrd="12" destOrd="0" presId="urn:microsoft.com/office/officeart/2005/8/layout/default"/>
    <dgm:cxn modelId="{9A3A5614-E04D-0F4C-8AF5-9FA6F5980B67}" type="presParOf" srcId="{203A75FF-96C0-F34E-8EDF-EB89D8BD38CE}" destId="{33E657D3-9534-E641-85AD-07E07506D523}" srcOrd="13" destOrd="0" presId="urn:microsoft.com/office/officeart/2005/8/layout/default"/>
    <dgm:cxn modelId="{BC83B4DB-1EDC-5347-A848-DA8EB03ED026}" type="presParOf" srcId="{203A75FF-96C0-F34E-8EDF-EB89D8BD38CE}" destId="{BE74552A-3A71-AA43-9C99-C601003A4EE1}" srcOrd="14" destOrd="0" presId="urn:microsoft.com/office/officeart/2005/8/layout/default"/>
    <dgm:cxn modelId="{9B04F680-E21F-7942-A814-01C5165DA400}" type="presParOf" srcId="{203A75FF-96C0-F34E-8EDF-EB89D8BD38CE}" destId="{1D08C768-2084-9347-81DC-0E17FFE74A50}" srcOrd="15" destOrd="0" presId="urn:microsoft.com/office/officeart/2005/8/layout/default"/>
    <dgm:cxn modelId="{44B09CBC-A5DE-A64C-B069-14F8B959F54E}" type="presParOf" srcId="{203A75FF-96C0-F34E-8EDF-EB89D8BD38CE}" destId="{DE6D8AE2-3074-8741-9528-4E604070157F}" srcOrd="16" destOrd="0" presId="urn:microsoft.com/office/officeart/2005/8/layout/default"/>
    <dgm:cxn modelId="{2FA6D126-A37B-8F4D-9F01-A228EC78A8BC}" type="presParOf" srcId="{203A75FF-96C0-F34E-8EDF-EB89D8BD38CE}" destId="{EDF6461D-532F-6A4C-A8DE-6EF3932D5C4D}" srcOrd="17" destOrd="0" presId="urn:microsoft.com/office/officeart/2005/8/layout/default"/>
    <dgm:cxn modelId="{44124A2E-426D-3942-BC92-45071F6C0FD9}" type="presParOf" srcId="{203A75FF-96C0-F34E-8EDF-EB89D8BD38CE}" destId="{0F9F5AFF-C458-0441-BAC5-409DA63CF2CD}" srcOrd="18" destOrd="0" presId="urn:microsoft.com/office/officeart/2005/8/layout/default"/>
    <dgm:cxn modelId="{3BAF3C33-712C-4F49-91A8-E56DCF5773B1}" type="presParOf" srcId="{203A75FF-96C0-F34E-8EDF-EB89D8BD38CE}" destId="{F0040FE8-ABB5-FF4D-A30E-9B4FDF9510EA}" srcOrd="19" destOrd="0" presId="urn:microsoft.com/office/officeart/2005/8/layout/default"/>
    <dgm:cxn modelId="{5845818F-AE1A-2A44-83B1-CF3C5565D7CC}" type="presParOf" srcId="{203A75FF-96C0-F34E-8EDF-EB89D8BD38CE}" destId="{ECB5C9D1-AC3E-E147-BD68-2ED6597FF08D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8BA248-E502-8E41-851E-B2C3FEB4BC53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4A98816-A151-C24E-BF74-F6443DF66215}">
      <dgm:prSet phldrT="[Testo]"/>
      <dgm:spPr/>
      <dgm:t>
        <a:bodyPr/>
        <a:lstStyle/>
        <a:p>
          <a:r>
            <a:rPr lang="it-IT" dirty="0"/>
            <a:t>Surface </a:t>
          </a:r>
          <a:r>
            <a:rPr lang="it-IT" dirty="0" err="1"/>
            <a:t>acting</a:t>
          </a:r>
          <a:endParaRPr lang="it-IT" dirty="0"/>
        </a:p>
      </dgm:t>
    </dgm:pt>
    <dgm:pt modelId="{154CCEB8-5F91-EB41-83DF-6C1424A57790}" type="parTrans" cxnId="{382164E6-D48F-1546-A8E9-84A64034B526}">
      <dgm:prSet/>
      <dgm:spPr/>
      <dgm:t>
        <a:bodyPr/>
        <a:lstStyle/>
        <a:p>
          <a:endParaRPr lang="it-IT"/>
        </a:p>
      </dgm:t>
    </dgm:pt>
    <dgm:pt modelId="{7AA84A22-A3CD-8F4B-BD84-CF3AF9ED19D9}" type="sibTrans" cxnId="{382164E6-D48F-1546-A8E9-84A64034B526}">
      <dgm:prSet/>
      <dgm:spPr/>
      <dgm:t>
        <a:bodyPr/>
        <a:lstStyle/>
        <a:p>
          <a:endParaRPr lang="it-IT"/>
        </a:p>
      </dgm:t>
    </dgm:pt>
    <dgm:pt modelId="{0A1D3253-0F24-474A-8DFE-6E58313A178B}">
      <dgm:prSet phldrT="[Testo]"/>
      <dgm:spPr/>
      <dgm:t>
        <a:bodyPr/>
        <a:lstStyle/>
        <a:p>
          <a:r>
            <a:rPr lang="it-IT" dirty="0"/>
            <a:t>Deep </a:t>
          </a:r>
          <a:r>
            <a:rPr lang="it-IT" dirty="0" err="1"/>
            <a:t>acting</a:t>
          </a:r>
          <a:endParaRPr lang="it-IT" dirty="0"/>
        </a:p>
      </dgm:t>
    </dgm:pt>
    <dgm:pt modelId="{5538DF98-2BC2-4E41-9492-B4D7E0C9CED1}" type="parTrans" cxnId="{67654C7A-AD6D-D74C-B6BE-1F9875FE82A2}">
      <dgm:prSet/>
      <dgm:spPr/>
      <dgm:t>
        <a:bodyPr/>
        <a:lstStyle/>
        <a:p>
          <a:endParaRPr lang="it-IT"/>
        </a:p>
      </dgm:t>
    </dgm:pt>
    <dgm:pt modelId="{D7E86DDC-248E-354A-9FB2-03B47350F92D}" type="sibTrans" cxnId="{67654C7A-AD6D-D74C-B6BE-1F9875FE82A2}">
      <dgm:prSet/>
      <dgm:spPr/>
      <dgm:t>
        <a:bodyPr/>
        <a:lstStyle/>
        <a:p>
          <a:endParaRPr lang="it-IT"/>
        </a:p>
      </dgm:t>
    </dgm:pt>
    <dgm:pt modelId="{C60F2548-60A4-7241-8344-D9010AE07319}">
      <dgm:prSet phldrT="[Testo]"/>
      <dgm:spPr/>
      <dgm:t>
        <a:bodyPr/>
        <a:lstStyle/>
        <a:p>
          <a:r>
            <a:rPr lang="it-IT" dirty="0"/>
            <a:t>Strategie meno adattive</a:t>
          </a:r>
        </a:p>
      </dgm:t>
    </dgm:pt>
    <dgm:pt modelId="{82B2D7B0-8FEA-DD42-A3C9-056E5D2ED6AB}" type="parTrans" cxnId="{2B3DA16F-67E8-0F42-BB72-0DADE25AB6BB}">
      <dgm:prSet/>
      <dgm:spPr/>
      <dgm:t>
        <a:bodyPr/>
        <a:lstStyle/>
        <a:p>
          <a:endParaRPr lang="it-IT"/>
        </a:p>
      </dgm:t>
    </dgm:pt>
    <dgm:pt modelId="{3F13021C-468C-A140-8D78-315C95D6739E}" type="sibTrans" cxnId="{2B3DA16F-67E8-0F42-BB72-0DADE25AB6BB}">
      <dgm:prSet/>
      <dgm:spPr/>
      <dgm:t>
        <a:bodyPr/>
        <a:lstStyle/>
        <a:p>
          <a:endParaRPr lang="it-IT"/>
        </a:p>
      </dgm:t>
    </dgm:pt>
    <dgm:pt modelId="{4E9EEB21-3940-724F-9146-5BE53A8DBEC4}">
      <dgm:prSet phldrT="[Testo]"/>
      <dgm:spPr/>
      <dgm:t>
        <a:bodyPr/>
        <a:lstStyle/>
        <a:p>
          <a:pPr>
            <a:buNone/>
          </a:pPr>
          <a:r>
            <a:rPr lang="it-IT" dirty="0"/>
            <a:t>Dissimulare le emozioni reali “facendo finta” di provare emozioni positive per aderire alle regole di espressione emotiva imposte dall’ambiente aziendale</a:t>
          </a:r>
        </a:p>
      </dgm:t>
    </dgm:pt>
    <dgm:pt modelId="{F2838194-BB51-EC40-9ADE-2FE97DD98FE9}" type="parTrans" cxnId="{0844FA3A-E91A-A948-8B95-3DB130E7382C}">
      <dgm:prSet/>
      <dgm:spPr/>
      <dgm:t>
        <a:bodyPr/>
        <a:lstStyle/>
        <a:p>
          <a:endParaRPr lang="it-IT"/>
        </a:p>
      </dgm:t>
    </dgm:pt>
    <dgm:pt modelId="{B20BB23F-482B-3445-88F7-CE64E84652C2}" type="sibTrans" cxnId="{0844FA3A-E91A-A948-8B95-3DB130E7382C}">
      <dgm:prSet/>
      <dgm:spPr/>
      <dgm:t>
        <a:bodyPr/>
        <a:lstStyle/>
        <a:p>
          <a:endParaRPr lang="it-IT"/>
        </a:p>
      </dgm:t>
    </dgm:pt>
    <dgm:pt modelId="{9C819407-FA4F-DA4A-B72F-7FA842744CFA}">
      <dgm:prSet phldrT="[Testo]"/>
      <dgm:spPr/>
      <dgm:t>
        <a:bodyPr/>
        <a:lstStyle/>
        <a:p>
          <a:pPr>
            <a:buNone/>
          </a:pPr>
          <a:r>
            <a:rPr lang="it-IT" dirty="0"/>
            <a:t>Associato a stati di maggiore dissonanza emotiva, che possono portare a sintomi di stress, esaurimento emotivo e malessere psicofisico</a:t>
          </a:r>
        </a:p>
      </dgm:t>
    </dgm:pt>
    <dgm:pt modelId="{526060AD-6A24-2043-9B4F-8BD6207780ED}" type="parTrans" cxnId="{53AA06CC-F689-5B41-89AC-7022D430FB92}">
      <dgm:prSet/>
      <dgm:spPr/>
      <dgm:t>
        <a:bodyPr/>
        <a:lstStyle/>
        <a:p>
          <a:endParaRPr lang="it-IT"/>
        </a:p>
      </dgm:t>
    </dgm:pt>
    <dgm:pt modelId="{C423F625-AD6A-A14F-A9CB-EE74996D051F}" type="sibTrans" cxnId="{53AA06CC-F689-5B41-89AC-7022D430FB92}">
      <dgm:prSet/>
      <dgm:spPr/>
      <dgm:t>
        <a:bodyPr/>
        <a:lstStyle/>
        <a:p>
          <a:endParaRPr lang="it-IT"/>
        </a:p>
      </dgm:t>
    </dgm:pt>
    <dgm:pt modelId="{D44F5E02-5EED-AC42-9F0A-71DCCA670CBD}">
      <dgm:prSet phldrT="[Testo]"/>
      <dgm:spPr/>
      <dgm:t>
        <a:bodyPr/>
        <a:lstStyle/>
        <a:p>
          <a:pPr>
            <a:buNone/>
          </a:pPr>
          <a:r>
            <a:rPr lang="it-IT" dirty="0"/>
            <a:t>Modifica interna delle emozioni negative provate per allinearle alle espressioni visibili esternamente assumendo il punto di vista dell’altro (</a:t>
          </a:r>
          <a:r>
            <a:rPr lang="it-IT" dirty="0" err="1"/>
            <a:t>perspective</a:t>
          </a:r>
          <a:r>
            <a:rPr lang="it-IT" dirty="0"/>
            <a:t> </a:t>
          </a:r>
          <a:r>
            <a:rPr lang="it-IT" dirty="0" err="1"/>
            <a:t>taking</a:t>
          </a:r>
          <a:r>
            <a:rPr lang="it-IT" dirty="0"/>
            <a:t>) o dirigendo i propri pensieri verso eventi positivi (positive </a:t>
          </a:r>
          <a:r>
            <a:rPr lang="it-IT" dirty="0" err="1"/>
            <a:t>refocusing</a:t>
          </a:r>
          <a:r>
            <a:rPr lang="it-IT" dirty="0"/>
            <a:t>)</a:t>
          </a:r>
        </a:p>
      </dgm:t>
    </dgm:pt>
    <dgm:pt modelId="{1CC9E150-60C0-FB49-BE63-6EC989DC280D}" type="parTrans" cxnId="{6571E55A-C595-B046-A7DD-75600DD963D8}">
      <dgm:prSet/>
      <dgm:spPr/>
      <dgm:t>
        <a:bodyPr/>
        <a:lstStyle/>
        <a:p>
          <a:endParaRPr lang="it-IT"/>
        </a:p>
      </dgm:t>
    </dgm:pt>
    <dgm:pt modelId="{57AF50A7-3D9A-1146-AA91-6A7AEBCF5D08}" type="sibTrans" cxnId="{6571E55A-C595-B046-A7DD-75600DD963D8}">
      <dgm:prSet/>
      <dgm:spPr/>
      <dgm:t>
        <a:bodyPr/>
        <a:lstStyle/>
        <a:p>
          <a:endParaRPr lang="it-IT"/>
        </a:p>
      </dgm:t>
    </dgm:pt>
    <dgm:pt modelId="{83142FAF-2FC8-FC40-A7C5-DF89FBFB5C9C}">
      <dgm:prSet phldrT="[Testo]"/>
      <dgm:spPr/>
      <dgm:t>
        <a:bodyPr/>
        <a:lstStyle/>
        <a:p>
          <a:pPr>
            <a:buNone/>
          </a:pPr>
          <a:r>
            <a:rPr lang="it-IT" dirty="0"/>
            <a:t>Associata a stati di minore dissonanza emotiva e, quindi, a minori sintomi di burnout, oltre che a una maggiore soddisfazione percepita dagli utenti</a:t>
          </a:r>
        </a:p>
      </dgm:t>
    </dgm:pt>
    <dgm:pt modelId="{80AA7330-0EF4-A140-9A2D-A59A56872809}" type="parTrans" cxnId="{9718112C-0BDA-0146-89F9-14F5C1591FC0}">
      <dgm:prSet/>
      <dgm:spPr/>
      <dgm:t>
        <a:bodyPr/>
        <a:lstStyle/>
        <a:p>
          <a:endParaRPr lang="it-IT"/>
        </a:p>
      </dgm:t>
    </dgm:pt>
    <dgm:pt modelId="{B1FB769B-8465-A14E-819F-F091C703EFC1}" type="sibTrans" cxnId="{9718112C-0BDA-0146-89F9-14F5C1591FC0}">
      <dgm:prSet/>
      <dgm:spPr/>
      <dgm:t>
        <a:bodyPr/>
        <a:lstStyle/>
        <a:p>
          <a:endParaRPr lang="it-IT"/>
        </a:p>
      </dgm:t>
    </dgm:pt>
    <dgm:pt modelId="{9330D979-A691-FD42-BA89-93C6D796AEEF}">
      <dgm:prSet phldrT="[Testo]"/>
      <dgm:spPr/>
      <dgm:t>
        <a:bodyPr/>
        <a:lstStyle/>
        <a:p>
          <a:r>
            <a:rPr lang="it-IT" dirty="0"/>
            <a:t>Come ad esempio la Ruminazione cognitiva ovvero processo cognitivo di pensiero ricorrente</a:t>
          </a:r>
        </a:p>
      </dgm:t>
    </dgm:pt>
    <dgm:pt modelId="{758CA5BF-505E-2C43-BE67-471E1845999F}" type="parTrans" cxnId="{47339B35-A5D4-1044-8E16-6084BD011ABE}">
      <dgm:prSet/>
      <dgm:spPr/>
      <dgm:t>
        <a:bodyPr/>
        <a:lstStyle/>
        <a:p>
          <a:endParaRPr lang="it-IT"/>
        </a:p>
      </dgm:t>
    </dgm:pt>
    <dgm:pt modelId="{FA49B771-52E3-5A42-A105-F91059A1E55E}" type="sibTrans" cxnId="{47339B35-A5D4-1044-8E16-6084BD011ABE}">
      <dgm:prSet/>
      <dgm:spPr/>
      <dgm:t>
        <a:bodyPr/>
        <a:lstStyle/>
        <a:p>
          <a:endParaRPr lang="it-IT"/>
        </a:p>
      </dgm:t>
    </dgm:pt>
    <dgm:pt modelId="{D4C9B80F-FBA0-9F42-A9F8-2AA8669FA51C}">
      <dgm:prSet phldrT="[Testo]"/>
      <dgm:spPr/>
      <dgm:t>
        <a:bodyPr/>
        <a:lstStyle/>
        <a:p>
          <a:pPr>
            <a:buNone/>
          </a:pPr>
          <a:r>
            <a:rPr lang="it-IT" dirty="0"/>
            <a:t>Aumento dell’esaurimento emotivo e a una diminuzione del benessere occupazionale</a:t>
          </a:r>
        </a:p>
      </dgm:t>
    </dgm:pt>
    <dgm:pt modelId="{78ECEF6C-B4F5-7E4A-995B-06B6D4EFEAA6}" type="parTrans" cxnId="{89A8E665-C1A8-CC46-861A-E2D43C7B9F6E}">
      <dgm:prSet/>
      <dgm:spPr/>
      <dgm:t>
        <a:bodyPr/>
        <a:lstStyle/>
        <a:p>
          <a:endParaRPr lang="it-IT"/>
        </a:p>
      </dgm:t>
    </dgm:pt>
    <dgm:pt modelId="{981AE251-F7D7-4441-BBCE-51BFDD5F9B20}" type="sibTrans" cxnId="{89A8E665-C1A8-CC46-861A-E2D43C7B9F6E}">
      <dgm:prSet/>
      <dgm:spPr/>
      <dgm:t>
        <a:bodyPr/>
        <a:lstStyle/>
        <a:p>
          <a:endParaRPr lang="it-IT"/>
        </a:p>
      </dgm:t>
    </dgm:pt>
    <dgm:pt modelId="{844A6931-3A65-8A48-8F59-9CB0CE78B65B}" type="pres">
      <dgm:prSet presAssocID="{2E8BA248-E502-8E41-851E-B2C3FEB4BC53}" presName="Name0" presStyleCnt="0">
        <dgm:presLayoutVars>
          <dgm:dir/>
          <dgm:animLvl val="lvl"/>
          <dgm:resizeHandles val="exact"/>
        </dgm:presLayoutVars>
      </dgm:prSet>
      <dgm:spPr/>
    </dgm:pt>
    <dgm:pt modelId="{1236B9AE-5F45-2D4D-A256-E17D56C9A810}" type="pres">
      <dgm:prSet presAssocID="{C60F2548-60A4-7241-8344-D9010AE07319}" presName="boxAndChildren" presStyleCnt="0"/>
      <dgm:spPr/>
    </dgm:pt>
    <dgm:pt modelId="{82316B76-FB49-CE49-AD8A-F5A98952EE0A}" type="pres">
      <dgm:prSet presAssocID="{C60F2548-60A4-7241-8344-D9010AE07319}" presName="parentTextBox" presStyleLbl="node1" presStyleIdx="0" presStyleCnt="3"/>
      <dgm:spPr/>
    </dgm:pt>
    <dgm:pt modelId="{601F15F3-9C7B-B041-AD56-D289B08FF261}" type="pres">
      <dgm:prSet presAssocID="{C60F2548-60A4-7241-8344-D9010AE07319}" presName="entireBox" presStyleLbl="node1" presStyleIdx="0" presStyleCnt="3"/>
      <dgm:spPr/>
    </dgm:pt>
    <dgm:pt modelId="{948ED2F7-72E9-8941-9E6B-6D7F331493F1}" type="pres">
      <dgm:prSet presAssocID="{C60F2548-60A4-7241-8344-D9010AE07319}" presName="descendantBox" presStyleCnt="0"/>
      <dgm:spPr/>
    </dgm:pt>
    <dgm:pt modelId="{81203121-BCD8-6E4F-8BAC-547EBD99023C}" type="pres">
      <dgm:prSet presAssocID="{9330D979-A691-FD42-BA89-93C6D796AEEF}" presName="childTextBox" presStyleLbl="fgAccFollowNode1" presStyleIdx="0" presStyleCnt="6">
        <dgm:presLayoutVars>
          <dgm:bulletEnabled val="1"/>
        </dgm:presLayoutVars>
      </dgm:prSet>
      <dgm:spPr/>
    </dgm:pt>
    <dgm:pt modelId="{3431ED8F-FDD6-ED4B-B3FE-C58CFE3635B5}" type="pres">
      <dgm:prSet presAssocID="{D4C9B80F-FBA0-9F42-A9F8-2AA8669FA51C}" presName="childTextBox" presStyleLbl="fgAccFollowNode1" presStyleIdx="1" presStyleCnt="6">
        <dgm:presLayoutVars>
          <dgm:bulletEnabled val="1"/>
        </dgm:presLayoutVars>
      </dgm:prSet>
      <dgm:spPr/>
    </dgm:pt>
    <dgm:pt modelId="{433C0585-87F7-8746-A995-FA1B5D80790F}" type="pres">
      <dgm:prSet presAssocID="{D7E86DDC-248E-354A-9FB2-03B47350F92D}" presName="sp" presStyleCnt="0"/>
      <dgm:spPr/>
    </dgm:pt>
    <dgm:pt modelId="{BC4B67CE-A435-C440-9905-00DC29728429}" type="pres">
      <dgm:prSet presAssocID="{0A1D3253-0F24-474A-8DFE-6E58313A178B}" presName="arrowAndChildren" presStyleCnt="0"/>
      <dgm:spPr/>
    </dgm:pt>
    <dgm:pt modelId="{535FB94D-A1A8-2048-9EDC-4B791A69CC37}" type="pres">
      <dgm:prSet presAssocID="{0A1D3253-0F24-474A-8DFE-6E58313A178B}" presName="parentTextArrow" presStyleLbl="node1" presStyleIdx="0" presStyleCnt="3"/>
      <dgm:spPr/>
    </dgm:pt>
    <dgm:pt modelId="{B43A1929-6939-F547-A0B3-563E8C165A79}" type="pres">
      <dgm:prSet presAssocID="{0A1D3253-0F24-474A-8DFE-6E58313A178B}" presName="arrow" presStyleLbl="node1" presStyleIdx="1" presStyleCnt="3"/>
      <dgm:spPr/>
    </dgm:pt>
    <dgm:pt modelId="{4D36BCB8-E2C7-4546-9562-BA0939226422}" type="pres">
      <dgm:prSet presAssocID="{0A1D3253-0F24-474A-8DFE-6E58313A178B}" presName="descendantArrow" presStyleCnt="0"/>
      <dgm:spPr/>
    </dgm:pt>
    <dgm:pt modelId="{2303DA1F-865A-0B4D-9F55-260D360724A4}" type="pres">
      <dgm:prSet presAssocID="{D44F5E02-5EED-AC42-9F0A-71DCCA670CBD}" presName="childTextArrow" presStyleLbl="fgAccFollowNode1" presStyleIdx="2" presStyleCnt="6">
        <dgm:presLayoutVars>
          <dgm:bulletEnabled val="1"/>
        </dgm:presLayoutVars>
      </dgm:prSet>
      <dgm:spPr/>
    </dgm:pt>
    <dgm:pt modelId="{E1CF4BFE-1BF6-464B-A7ED-1AEFCFB85B23}" type="pres">
      <dgm:prSet presAssocID="{83142FAF-2FC8-FC40-A7C5-DF89FBFB5C9C}" presName="childTextArrow" presStyleLbl="fgAccFollowNode1" presStyleIdx="3" presStyleCnt="6">
        <dgm:presLayoutVars>
          <dgm:bulletEnabled val="1"/>
        </dgm:presLayoutVars>
      </dgm:prSet>
      <dgm:spPr/>
    </dgm:pt>
    <dgm:pt modelId="{E137FF53-3640-9149-8E6A-0A07863654AB}" type="pres">
      <dgm:prSet presAssocID="{7AA84A22-A3CD-8F4B-BD84-CF3AF9ED19D9}" presName="sp" presStyleCnt="0"/>
      <dgm:spPr/>
    </dgm:pt>
    <dgm:pt modelId="{1F93D78B-DDB2-1E41-9460-025F7011950D}" type="pres">
      <dgm:prSet presAssocID="{34A98816-A151-C24E-BF74-F6443DF66215}" presName="arrowAndChildren" presStyleCnt="0"/>
      <dgm:spPr/>
    </dgm:pt>
    <dgm:pt modelId="{C85DE35A-9BAE-044F-97BD-5C2DC245EBC2}" type="pres">
      <dgm:prSet presAssocID="{34A98816-A151-C24E-BF74-F6443DF66215}" presName="parentTextArrow" presStyleLbl="node1" presStyleIdx="1" presStyleCnt="3"/>
      <dgm:spPr/>
    </dgm:pt>
    <dgm:pt modelId="{5C963536-9BD6-6540-8267-31247CED54A0}" type="pres">
      <dgm:prSet presAssocID="{34A98816-A151-C24E-BF74-F6443DF66215}" presName="arrow" presStyleLbl="node1" presStyleIdx="2" presStyleCnt="3"/>
      <dgm:spPr/>
    </dgm:pt>
    <dgm:pt modelId="{2ABC8848-0ECB-984F-9CAE-F8A50A844C5D}" type="pres">
      <dgm:prSet presAssocID="{34A98816-A151-C24E-BF74-F6443DF66215}" presName="descendantArrow" presStyleCnt="0"/>
      <dgm:spPr/>
    </dgm:pt>
    <dgm:pt modelId="{95A5101A-9488-1C4B-86E0-AF9FA1AC3E63}" type="pres">
      <dgm:prSet presAssocID="{4E9EEB21-3940-724F-9146-5BE53A8DBEC4}" presName="childTextArrow" presStyleLbl="fgAccFollowNode1" presStyleIdx="4" presStyleCnt="6">
        <dgm:presLayoutVars>
          <dgm:bulletEnabled val="1"/>
        </dgm:presLayoutVars>
      </dgm:prSet>
      <dgm:spPr/>
    </dgm:pt>
    <dgm:pt modelId="{A195B030-69F9-C94C-B996-706FBFDDDA5F}" type="pres">
      <dgm:prSet presAssocID="{9C819407-FA4F-DA4A-B72F-7FA842744CFA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431D70F-6871-7E4E-AAA3-A1DBF3D9155F}" type="presOf" srcId="{9330D979-A691-FD42-BA89-93C6D796AEEF}" destId="{81203121-BCD8-6E4F-8BAC-547EBD99023C}" srcOrd="0" destOrd="0" presId="urn:microsoft.com/office/officeart/2005/8/layout/process4"/>
    <dgm:cxn modelId="{1DF22126-DB68-4D4C-8FF2-7FE1FDD86AC6}" type="presOf" srcId="{D44F5E02-5EED-AC42-9F0A-71DCCA670CBD}" destId="{2303DA1F-865A-0B4D-9F55-260D360724A4}" srcOrd="0" destOrd="0" presId="urn:microsoft.com/office/officeart/2005/8/layout/process4"/>
    <dgm:cxn modelId="{9718112C-0BDA-0146-89F9-14F5C1591FC0}" srcId="{0A1D3253-0F24-474A-8DFE-6E58313A178B}" destId="{83142FAF-2FC8-FC40-A7C5-DF89FBFB5C9C}" srcOrd="1" destOrd="0" parTransId="{80AA7330-0EF4-A140-9A2D-A59A56872809}" sibTransId="{B1FB769B-8465-A14E-819F-F091C703EFC1}"/>
    <dgm:cxn modelId="{47339B35-A5D4-1044-8E16-6084BD011ABE}" srcId="{C60F2548-60A4-7241-8344-D9010AE07319}" destId="{9330D979-A691-FD42-BA89-93C6D796AEEF}" srcOrd="0" destOrd="0" parTransId="{758CA5BF-505E-2C43-BE67-471E1845999F}" sibTransId="{FA49B771-52E3-5A42-A105-F91059A1E55E}"/>
    <dgm:cxn modelId="{0844FA3A-E91A-A948-8B95-3DB130E7382C}" srcId="{34A98816-A151-C24E-BF74-F6443DF66215}" destId="{4E9EEB21-3940-724F-9146-5BE53A8DBEC4}" srcOrd="0" destOrd="0" parTransId="{F2838194-BB51-EC40-9ADE-2FE97DD98FE9}" sibTransId="{B20BB23F-482B-3445-88F7-CE64E84652C2}"/>
    <dgm:cxn modelId="{2F8CCD49-6142-3945-BD42-E164D6940CF9}" type="presOf" srcId="{0A1D3253-0F24-474A-8DFE-6E58313A178B}" destId="{535FB94D-A1A8-2048-9EDC-4B791A69CC37}" srcOrd="0" destOrd="0" presId="urn:microsoft.com/office/officeart/2005/8/layout/process4"/>
    <dgm:cxn modelId="{6571E55A-C595-B046-A7DD-75600DD963D8}" srcId="{0A1D3253-0F24-474A-8DFE-6E58313A178B}" destId="{D44F5E02-5EED-AC42-9F0A-71DCCA670CBD}" srcOrd="0" destOrd="0" parTransId="{1CC9E150-60C0-FB49-BE63-6EC989DC280D}" sibTransId="{57AF50A7-3D9A-1146-AA91-6A7AEBCF5D08}"/>
    <dgm:cxn modelId="{89A8E665-C1A8-CC46-861A-E2D43C7B9F6E}" srcId="{C60F2548-60A4-7241-8344-D9010AE07319}" destId="{D4C9B80F-FBA0-9F42-A9F8-2AA8669FA51C}" srcOrd="1" destOrd="0" parTransId="{78ECEF6C-B4F5-7E4A-995B-06B6D4EFEAA6}" sibTransId="{981AE251-F7D7-4441-BBCE-51BFDD5F9B20}"/>
    <dgm:cxn modelId="{0248AB6C-1793-0C4F-8C92-4680515584A2}" type="presOf" srcId="{D4C9B80F-FBA0-9F42-A9F8-2AA8669FA51C}" destId="{3431ED8F-FDD6-ED4B-B3FE-C58CFE3635B5}" srcOrd="0" destOrd="0" presId="urn:microsoft.com/office/officeart/2005/8/layout/process4"/>
    <dgm:cxn modelId="{2B3DA16F-67E8-0F42-BB72-0DADE25AB6BB}" srcId="{2E8BA248-E502-8E41-851E-B2C3FEB4BC53}" destId="{C60F2548-60A4-7241-8344-D9010AE07319}" srcOrd="2" destOrd="0" parTransId="{82B2D7B0-8FEA-DD42-A3C9-056E5D2ED6AB}" sibTransId="{3F13021C-468C-A140-8D78-315C95D6739E}"/>
    <dgm:cxn modelId="{6F5EBB71-8012-F54F-880A-DECDC920E56C}" type="presOf" srcId="{83142FAF-2FC8-FC40-A7C5-DF89FBFB5C9C}" destId="{E1CF4BFE-1BF6-464B-A7ED-1AEFCFB85B23}" srcOrd="0" destOrd="0" presId="urn:microsoft.com/office/officeart/2005/8/layout/process4"/>
    <dgm:cxn modelId="{67654C7A-AD6D-D74C-B6BE-1F9875FE82A2}" srcId="{2E8BA248-E502-8E41-851E-B2C3FEB4BC53}" destId="{0A1D3253-0F24-474A-8DFE-6E58313A178B}" srcOrd="1" destOrd="0" parTransId="{5538DF98-2BC2-4E41-9492-B4D7E0C9CED1}" sibTransId="{D7E86DDC-248E-354A-9FB2-03B47350F92D}"/>
    <dgm:cxn modelId="{2CE4C282-5418-A248-A32D-21F0BE79D0E5}" type="presOf" srcId="{C60F2548-60A4-7241-8344-D9010AE07319}" destId="{82316B76-FB49-CE49-AD8A-F5A98952EE0A}" srcOrd="0" destOrd="0" presId="urn:microsoft.com/office/officeart/2005/8/layout/process4"/>
    <dgm:cxn modelId="{FF44F987-C0D6-3342-934E-7EAE3832D2C7}" type="presOf" srcId="{34A98816-A151-C24E-BF74-F6443DF66215}" destId="{5C963536-9BD6-6540-8267-31247CED54A0}" srcOrd="1" destOrd="0" presId="urn:microsoft.com/office/officeart/2005/8/layout/process4"/>
    <dgm:cxn modelId="{B3071B8E-8047-E348-BA7B-451CC08A17CC}" type="presOf" srcId="{34A98816-A151-C24E-BF74-F6443DF66215}" destId="{C85DE35A-9BAE-044F-97BD-5C2DC245EBC2}" srcOrd="0" destOrd="0" presId="urn:microsoft.com/office/officeart/2005/8/layout/process4"/>
    <dgm:cxn modelId="{64AD7196-B773-C640-99AA-C1E57C5B2B40}" type="presOf" srcId="{9C819407-FA4F-DA4A-B72F-7FA842744CFA}" destId="{A195B030-69F9-C94C-B996-706FBFDDDA5F}" srcOrd="0" destOrd="0" presId="urn:microsoft.com/office/officeart/2005/8/layout/process4"/>
    <dgm:cxn modelId="{DD41ACB5-6B46-0F43-8C26-6EE50FEC83B1}" type="presOf" srcId="{0A1D3253-0F24-474A-8DFE-6E58313A178B}" destId="{B43A1929-6939-F547-A0B3-563E8C165A79}" srcOrd="1" destOrd="0" presId="urn:microsoft.com/office/officeart/2005/8/layout/process4"/>
    <dgm:cxn modelId="{53AA06CC-F689-5B41-89AC-7022D430FB92}" srcId="{34A98816-A151-C24E-BF74-F6443DF66215}" destId="{9C819407-FA4F-DA4A-B72F-7FA842744CFA}" srcOrd="1" destOrd="0" parTransId="{526060AD-6A24-2043-9B4F-8BD6207780ED}" sibTransId="{C423F625-AD6A-A14F-A9CB-EE74996D051F}"/>
    <dgm:cxn modelId="{996D34D0-D42F-324D-BFE1-1E226C0D7BEF}" type="presOf" srcId="{2E8BA248-E502-8E41-851E-B2C3FEB4BC53}" destId="{844A6931-3A65-8A48-8F59-9CB0CE78B65B}" srcOrd="0" destOrd="0" presId="urn:microsoft.com/office/officeart/2005/8/layout/process4"/>
    <dgm:cxn modelId="{9B7A4CDC-B5AF-8E4B-BA2B-4E03EAAFEC2A}" type="presOf" srcId="{C60F2548-60A4-7241-8344-D9010AE07319}" destId="{601F15F3-9C7B-B041-AD56-D289B08FF261}" srcOrd="1" destOrd="0" presId="urn:microsoft.com/office/officeart/2005/8/layout/process4"/>
    <dgm:cxn modelId="{382164E6-D48F-1546-A8E9-84A64034B526}" srcId="{2E8BA248-E502-8E41-851E-B2C3FEB4BC53}" destId="{34A98816-A151-C24E-BF74-F6443DF66215}" srcOrd="0" destOrd="0" parTransId="{154CCEB8-5F91-EB41-83DF-6C1424A57790}" sibTransId="{7AA84A22-A3CD-8F4B-BD84-CF3AF9ED19D9}"/>
    <dgm:cxn modelId="{572FBDF4-09F3-1C45-9E1B-6398A076FF66}" type="presOf" srcId="{4E9EEB21-3940-724F-9146-5BE53A8DBEC4}" destId="{95A5101A-9488-1C4B-86E0-AF9FA1AC3E63}" srcOrd="0" destOrd="0" presId="urn:microsoft.com/office/officeart/2005/8/layout/process4"/>
    <dgm:cxn modelId="{8EC33283-2811-3B42-9299-BD1DA9810A1B}" type="presParOf" srcId="{844A6931-3A65-8A48-8F59-9CB0CE78B65B}" destId="{1236B9AE-5F45-2D4D-A256-E17D56C9A810}" srcOrd="0" destOrd="0" presId="urn:microsoft.com/office/officeart/2005/8/layout/process4"/>
    <dgm:cxn modelId="{6A0F43EA-7EA6-8145-97B3-0F9B77010310}" type="presParOf" srcId="{1236B9AE-5F45-2D4D-A256-E17D56C9A810}" destId="{82316B76-FB49-CE49-AD8A-F5A98952EE0A}" srcOrd="0" destOrd="0" presId="urn:microsoft.com/office/officeart/2005/8/layout/process4"/>
    <dgm:cxn modelId="{1CBD1BEB-C81B-3840-AEBE-AF927797B814}" type="presParOf" srcId="{1236B9AE-5F45-2D4D-A256-E17D56C9A810}" destId="{601F15F3-9C7B-B041-AD56-D289B08FF261}" srcOrd="1" destOrd="0" presId="urn:microsoft.com/office/officeart/2005/8/layout/process4"/>
    <dgm:cxn modelId="{9C967EF9-12CF-AE44-A2D2-C7B14E227904}" type="presParOf" srcId="{1236B9AE-5F45-2D4D-A256-E17D56C9A810}" destId="{948ED2F7-72E9-8941-9E6B-6D7F331493F1}" srcOrd="2" destOrd="0" presId="urn:microsoft.com/office/officeart/2005/8/layout/process4"/>
    <dgm:cxn modelId="{AAD6DD0F-535E-3445-914F-EB005350FB27}" type="presParOf" srcId="{948ED2F7-72E9-8941-9E6B-6D7F331493F1}" destId="{81203121-BCD8-6E4F-8BAC-547EBD99023C}" srcOrd="0" destOrd="0" presId="urn:microsoft.com/office/officeart/2005/8/layout/process4"/>
    <dgm:cxn modelId="{0262E142-E698-6F49-9F2F-E3B69A65B312}" type="presParOf" srcId="{948ED2F7-72E9-8941-9E6B-6D7F331493F1}" destId="{3431ED8F-FDD6-ED4B-B3FE-C58CFE3635B5}" srcOrd="1" destOrd="0" presId="urn:microsoft.com/office/officeart/2005/8/layout/process4"/>
    <dgm:cxn modelId="{E45F0930-BAA8-0947-AD93-AC68350C7121}" type="presParOf" srcId="{844A6931-3A65-8A48-8F59-9CB0CE78B65B}" destId="{433C0585-87F7-8746-A995-FA1B5D80790F}" srcOrd="1" destOrd="0" presId="urn:microsoft.com/office/officeart/2005/8/layout/process4"/>
    <dgm:cxn modelId="{F5255409-3C67-EE40-810C-FDD4317558D2}" type="presParOf" srcId="{844A6931-3A65-8A48-8F59-9CB0CE78B65B}" destId="{BC4B67CE-A435-C440-9905-00DC29728429}" srcOrd="2" destOrd="0" presId="urn:microsoft.com/office/officeart/2005/8/layout/process4"/>
    <dgm:cxn modelId="{F68414F9-DC38-A743-BF34-387E2A9E15DA}" type="presParOf" srcId="{BC4B67CE-A435-C440-9905-00DC29728429}" destId="{535FB94D-A1A8-2048-9EDC-4B791A69CC37}" srcOrd="0" destOrd="0" presId="urn:microsoft.com/office/officeart/2005/8/layout/process4"/>
    <dgm:cxn modelId="{32DF1229-FD54-464A-9FA4-7319934555A5}" type="presParOf" srcId="{BC4B67CE-A435-C440-9905-00DC29728429}" destId="{B43A1929-6939-F547-A0B3-563E8C165A79}" srcOrd="1" destOrd="0" presId="urn:microsoft.com/office/officeart/2005/8/layout/process4"/>
    <dgm:cxn modelId="{5F270FB9-8C66-EF4D-91F8-4D4A418C11EC}" type="presParOf" srcId="{BC4B67CE-A435-C440-9905-00DC29728429}" destId="{4D36BCB8-E2C7-4546-9562-BA0939226422}" srcOrd="2" destOrd="0" presId="urn:microsoft.com/office/officeart/2005/8/layout/process4"/>
    <dgm:cxn modelId="{DAD5DAA1-FF0C-5841-B209-2D3942FFDAFC}" type="presParOf" srcId="{4D36BCB8-E2C7-4546-9562-BA0939226422}" destId="{2303DA1F-865A-0B4D-9F55-260D360724A4}" srcOrd="0" destOrd="0" presId="urn:microsoft.com/office/officeart/2005/8/layout/process4"/>
    <dgm:cxn modelId="{849B4D74-AEBA-1744-A954-2617ED111BBD}" type="presParOf" srcId="{4D36BCB8-E2C7-4546-9562-BA0939226422}" destId="{E1CF4BFE-1BF6-464B-A7ED-1AEFCFB85B23}" srcOrd="1" destOrd="0" presId="urn:microsoft.com/office/officeart/2005/8/layout/process4"/>
    <dgm:cxn modelId="{D1B8CD07-0738-634C-8FB2-9BEFA25B51DD}" type="presParOf" srcId="{844A6931-3A65-8A48-8F59-9CB0CE78B65B}" destId="{E137FF53-3640-9149-8E6A-0A07863654AB}" srcOrd="3" destOrd="0" presId="urn:microsoft.com/office/officeart/2005/8/layout/process4"/>
    <dgm:cxn modelId="{07CAEF54-EA82-0041-B06E-01C3E73F2FA6}" type="presParOf" srcId="{844A6931-3A65-8A48-8F59-9CB0CE78B65B}" destId="{1F93D78B-DDB2-1E41-9460-025F7011950D}" srcOrd="4" destOrd="0" presId="urn:microsoft.com/office/officeart/2005/8/layout/process4"/>
    <dgm:cxn modelId="{BCE63A6A-B9CA-8546-8105-6186CD261D7A}" type="presParOf" srcId="{1F93D78B-DDB2-1E41-9460-025F7011950D}" destId="{C85DE35A-9BAE-044F-97BD-5C2DC245EBC2}" srcOrd="0" destOrd="0" presId="urn:microsoft.com/office/officeart/2005/8/layout/process4"/>
    <dgm:cxn modelId="{7A9E5487-A219-844C-B104-A0DE21FAE21E}" type="presParOf" srcId="{1F93D78B-DDB2-1E41-9460-025F7011950D}" destId="{5C963536-9BD6-6540-8267-31247CED54A0}" srcOrd="1" destOrd="0" presId="urn:microsoft.com/office/officeart/2005/8/layout/process4"/>
    <dgm:cxn modelId="{97D16FCC-30F9-F94F-8122-150016C440FF}" type="presParOf" srcId="{1F93D78B-DDB2-1E41-9460-025F7011950D}" destId="{2ABC8848-0ECB-984F-9CAE-F8A50A844C5D}" srcOrd="2" destOrd="0" presId="urn:microsoft.com/office/officeart/2005/8/layout/process4"/>
    <dgm:cxn modelId="{C35DA1B5-A6D8-2445-B4B6-DB5F9363E3B4}" type="presParOf" srcId="{2ABC8848-0ECB-984F-9CAE-F8A50A844C5D}" destId="{95A5101A-9488-1C4B-86E0-AF9FA1AC3E63}" srcOrd="0" destOrd="0" presId="urn:microsoft.com/office/officeart/2005/8/layout/process4"/>
    <dgm:cxn modelId="{4F7090DA-77D7-0D4A-962A-AA45F2ABB9A6}" type="presParOf" srcId="{2ABC8848-0ECB-984F-9CAE-F8A50A844C5D}" destId="{A195B030-69F9-C94C-B996-706FBFDDDA5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52A53E-2A97-C44B-9F90-FCE1452417C7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04B8ED-A2E1-374E-9A3C-83B96F473FB6}">
      <dgm:prSet phldrT="[Testo]"/>
      <dgm:spPr/>
      <dgm:t>
        <a:bodyPr/>
        <a:lstStyle/>
        <a:p>
          <a:r>
            <a:rPr lang="it-IT" dirty="0"/>
            <a:t>Carichi di lavoro eccessivi</a:t>
          </a:r>
        </a:p>
      </dgm:t>
    </dgm:pt>
    <dgm:pt modelId="{2DC51137-F7BE-D243-9D57-7347D072A97C}" type="parTrans" cxnId="{B33A7145-C3BF-E345-9B9D-50BA1B9026C7}">
      <dgm:prSet/>
      <dgm:spPr/>
      <dgm:t>
        <a:bodyPr/>
        <a:lstStyle/>
        <a:p>
          <a:endParaRPr lang="it-IT"/>
        </a:p>
      </dgm:t>
    </dgm:pt>
    <dgm:pt modelId="{D054940E-E6FC-5744-BF1E-D0708FDB8DBA}" type="sibTrans" cxnId="{B33A7145-C3BF-E345-9B9D-50BA1B9026C7}">
      <dgm:prSet/>
      <dgm:spPr/>
      <dgm:t>
        <a:bodyPr/>
        <a:lstStyle/>
        <a:p>
          <a:endParaRPr lang="it-IT"/>
        </a:p>
      </dgm:t>
    </dgm:pt>
    <dgm:pt modelId="{0CE30A74-1DDC-E340-AB62-84D3985719D5}">
      <dgm:prSet phldrT="[Testo]"/>
      <dgm:spPr/>
      <dgm:t>
        <a:bodyPr/>
        <a:lstStyle/>
        <a:p>
          <a:r>
            <a:rPr lang="it-IT" dirty="0"/>
            <a:t>Forte pressione temporale</a:t>
          </a:r>
        </a:p>
      </dgm:t>
    </dgm:pt>
    <dgm:pt modelId="{52C88DD7-CF81-B24E-A022-F299C68715B4}" type="parTrans" cxnId="{7CBB12F4-F7C9-AF45-93E0-FAC3526B7244}">
      <dgm:prSet/>
      <dgm:spPr/>
      <dgm:t>
        <a:bodyPr/>
        <a:lstStyle/>
        <a:p>
          <a:endParaRPr lang="it-IT"/>
        </a:p>
      </dgm:t>
    </dgm:pt>
    <dgm:pt modelId="{BB190A77-DE8C-AA40-B112-E2E628FCE575}" type="sibTrans" cxnId="{7CBB12F4-F7C9-AF45-93E0-FAC3526B7244}">
      <dgm:prSet/>
      <dgm:spPr/>
      <dgm:t>
        <a:bodyPr/>
        <a:lstStyle/>
        <a:p>
          <a:endParaRPr lang="it-IT"/>
        </a:p>
      </dgm:t>
    </dgm:pt>
    <dgm:pt modelId="{E04E881B-8B45-B240-891F-36C7BEC552A0}">
      <dgm:prSet phldrT="[Testo]"/>
      <dgm:spPr/>
      <dgm:t>
        <a:bodyPr/>
        <a:lstStyle/>
        <a:p>
          <a:r>
            <a:rPr lang="it-IT" dirty="0"/>
            <a:t>Scarse risorse disponibili</a:t>
          </a:r>
        </a:p>
      </dgm:t>
    </dgm:pt>
    <dgm:pt modelId="{C8D8D3A7-6472-C54C-9C9F-3A5DEAB53545}" type="parTrans" cxnId="{E3DC462A-AC79-1644-89C7-CAED0C0F160F}">
      <dgm:prSet/>
      <dgm:spPr/>
      <dgm:t>
        <a:bodyPr/>
        <a:lstStyle/>
        <a:p>
          <a:endParaRPr lang="it-IT"/>
        </a:p>
      </dgm:t>
    </dgm:pt>
    <dgm:pt modelId="{FD36B272-AF69-D14F-9FC1-4338006E2C55}" type="sibTrans" cxnId="{E3DC462A-AC79-1644-89C7-CAED0C0F160F}">
      <dgm:prSet/>
      <dgm:spPr/>
      <dgm:t>
        <a:bodyPr/>
        <a:lstStyle/>
        <a:p>
          <a:endParaRPr lang="it-IT"/>
        </a:p>
      </dgm:t>
    </dgm:pt>
    <dgm:pt modelId="{FF16BB44-5791-4241-87D1-80AB29897DB8}">
      <dgm:prSet phldrT="[Testo]"/>
      <dgm:spPr/>
      <dgm:t>
        <a:bodyPr/>
        <a:lstStyle/>
        <a:p>
          <a:r>
            <a:rPr lang="it-IT" dirty="0"/>
            <a:t>Conflitto/ambiguità di ruolo</a:t>
          </a:r>
        </a:p>
      </dgm:t>
    </dgm:pt>
    <dgm:pt modelId="{57F20E2E-25E7-D748-BED0-1755CD0AEE2D}" type="parTrans" cxnId="{5F8BB3A0-7D97-F04E-B9F7-A01ED1CA36A3}">
      <dgm:prSet/>
      <dgm:spPr/>
      <dgm:t>
        <a:bodyPr/>
        <a:lstStyle/>
        <a:p>
          <a:endParaRPr lang="it-IT"/>
        </a:p>
      </dgm:t>
    </dgm:pt>
    <dgm:pt modelId="{6E6C351A-74E8-AE49-AA0D-72C9E84524F8}" type="sibTrans" cxnId="{5F8BB3A0-7D97-F04E-B9F7-A01ED1CA36A3}">
      <dgm:prSet/>
      <dgm:spPr/>
      <dgm:t>
        <a:bodyPr/>
        <a:lstStyle/>
        <a:p>
          <a:endParaRPr lang="it-IT"/>
        </a:p>
      </dgm:t>
    </dgm:pt>
    <dgm:pt modelId="{D61C1C18-77CC-1143-850E-808084BAE4DC}">
      <dgm:prSet phldrT="[Testo]"/>
      <dgm:spPr/>
      <dgm:t>
        <a:bodyPr/>
        <a:lstStyle/>
        <a:p>
          <a:r>
            <a:rPr lang="it-IT" dirty="0"/>
            <a:t>Mancanza di linee guida sul comportamento “accettabile”</a:t>
          </a:r>
        </a:p>
      </dgm:t>
    </dgm:pt>
    <dgm:pt modelId="{45FA5167-D1BC-8342-910A-E99DFC699971}" type="parTrans" cxnId="{766FA912-B4A9-FB45-BC52-3C3F2056C6E2}">
      <dgm:prSet/>
      <dgm:spPr/>
      <dgm:t>
        <a:bodyPr/>
        <a:lstStyle/>
        <a:p>
          <a:endParaRPr lang="it-IT"/>
        </a:p>
      </dgm:t>
    </dgm:pt>
    <dgm:pt modelId="{3A6E5098-D006-BD41-B9A7-D460669E9BC7}" type="sibTrans" cxnId="{766FA912-B4A9-FB45-BC52-3C3F2056C6E2}">
      <dgm:prSet/>
      <dgm:spPr/>
      <dgm:t>
        <a:bodyPr/>
        <a:lstStyle/>
        <a:p>
          <a:endParaRPr lang="it-IT"/>
        </a:p>
      </dgm:t>
    </dgm:pt>
    <dgm:pt modelId="{4EAFE056-6D80-C043-B2DB-F7E124489F8F}">
      <dgm:prSet phldrT="[Testo]"/>
      <dgm:spPr/>
      <dgm:t>
        <a:bodyPr/>
        <a:lstStyle/>
        <a:p>
          <a:r>
            <a:rPr lang="it-IT" dirty="0"/>
            <a:t>Regole riguardanti l’organizzazione delle attività</a:t>
          </a:r>
        </a:p>
      </dgm:t>
    </dgm:pt>
    <dgm:pt modelId="{2FC46D1A-229B-8349-AFB4-0C5F1480C607}" type="parTrans" cxnId="{DD45434A-1E36-3E44-81B4-2D92A7ECC216}">
      <dgm:prSet/>
      <dgm:spPr/>
      <dgm:t>
        <a:bodyPr/>
        <a:lstStyle/>
        <a:p>
          <a:endParaRPr lang="it-IT"/>
        </a:p>
      </dgm:t>
    </dgm:pt>
    <dgm:pt modelId="{AD47F040-85B3-BD48-BB81-BED037307842}" type="sibTrans" cxnId="{DD45434A-1E36-3E44-81B4-2D92A7ECC216}">
      <dgm:prSet/>
      <dgm:spPr/>
      <dgm:t>
        <a:bodyPr/>
        <a:lstStyle/>
        <a:p>
          <a:endParaRPr lang="it-IT"/>
        </a:p>
      </dgm:t>
    </dgm:pt>
    <dgm:pt modelId="{2992FF2B-28B2-3D4C-B3F8-BFA5E83379F9}">
      <dgm:prSet phldrT="[Testo]"/>
      <dgm:spPr/>
      <dgm:t>
        <a:bodyPr/>
        <a:lstStyle/>
        <a:p>
          <a:r>
            <a:rPr lang="it-IT" dirty="0"/>
            <a:t>Scarsa chiarezza circa la definizione di ruoli, compiti e responsabilità</a:t>
          </a:r>
        </a:p>
      </dgm:t>
    </dgm:pt>
    <dgm:pt modelId="{FD4623C7-FFE2-BA4F-870D-6C1C9DAE4336}" type="parTrans" cxnId="{C36203BB-FACD-A044-BCDF-D279E5190736}">
      <dgm:prSet/>
      <dgm:spPr/>
      <dgm:t>
        <a:bodyPr/>
        <a:lstStyle/>
        <a:p>
          <a:endParaRPr lang="it-IT"/>
        </a:p>
      </dgm:t>
    </dgm:pt>
    <dgm:pt modelId="{381E3DEA-CAFB-A144-9279-9798CB739A42}" type="sibTrans" cxnId="{C36203BB-FACD-A044-BCDF-D279E5190736}">
      <dgm:prSet/>
      <dgm:spPr/>
      <dgm:t>
        <a:bodyPr/>
        <a:lstStyle/>
        <a:p>
          <a:endParaRPr lang="it-IT"/>
        </a:p>
      </dgm:t>
    </dgm:pt>
    <dgm:pt modelId="{81C6E8ED-5110-8747-80DE-A55665FB7A8A}">
      <dgm:prSet phldrT="[Testo]"/>
      <dgm:spPr/>
      <dgm:t>
        <a:bodyPr/>
        <a:lstStyle/>
        <a:p>
          <a:r>
            <a:rPr lang="it-IT" dirty="0"/>
            <a:t>Scarse competenze in comunicazione efficace e gestione dei conflitti </a:t>
          </a:r>
        </a:p>
      </dgm:t>
    </dgm:pt>
    <dgm:pt modelId="{FA54DF75-1EC7-6A41-9538-1D0292327CC2}" type="parTrans" cxnId="{07C318CF-A068-4649-BCED-826E3A7A60BB}">
      <dgm:prSet/>
      <dgm:spPr/>
      <dgm:t>
        <a:bodyPr/>
        <a:lstStyle/>
        <a:p>
          <a:endParaRPr lang="it-IT"/>
        </a:p>
      </dgm:t>
    </dgm:pt>
    <dgm:pt modelId="{8F18C52A-83C9-8F4C-A7E3-D3F36B5A4DEB}" type="sibTrans" cxnId="{07C318CF-A068-4649-BCED-826E3A7A60BB}">
      <dgm:prSet/>
      <dgm:spPr/>
      <dgm:t>
        <a:bodyPr/>
        <a:lstStyle/>
        <a:p>
          <a:endParaRPr lang="it-IT"/>
        </a:p>
      </dgm:t>
    </dgm:pt>
    <dgm:pt modelId="{203A75FF-96C0-F34E-8EDF-EB89D8BD38CE}" type="pres">
      <dgm:prSet presAssocID="{1752A53E-2A97-C44B-9F90-FCE1452417C7}" presName="diagram" presStyleCnt="0">
        <dgm:presLayoutVars>
          <dgm:dir/>
          <dgm:resizeHandles val="exact"/>
        </dgm:presLayoutVars>
      </dgm:prSet>
      <dgm:spPr/>
    </dgm:pt>
    <dgm:pt modelId="{409FD641-1A1F-D44A-B144-9C114CDBC63F}" type="pres">
      <dgm:prSet presAssocID="{7104B8ED-A2E1-374E-9A3C-83B96F473FB6}" presName="node" presStyleLbl="node1" presStyleIdx="0" presStyleCnt="8">
        <dgm:presLayoutVars>
          <dgm:bulletEnabled val="1"/>
        </dgm:presLayoutVars>
      </dgm:prSet>
      <dgm:spPr/>
    </dgm:pt>
    <dgm:pt modelId="{2C68C118-6926-784D-B232-F478505A3B70}" type="pres">
      <dgm:prSet presAssocID="{D054940E-E6FC-5744-BF1E-D0708FDB8DBA}" presName="sibTrans" presStyleCnt="0"/>
      <dgm:spPr/>
    </dgm:pt>
    <dgm:pt modelId="{49BD53C6-BA51-904C-9F01-4E4303F2F568}" type="pres">
      <dgm:prSet presAssocID="{0CE30A74-1DDC-E340-AB62-84D3985719D5}" presName="node" presStyleLbl="node1" presStyleIdx="1" presStyleCnt="8">
        <dgm:presLayoutVars>
          <dgm:bulletEnabled val="1"/>
        </dgm:presLayoutVars>
      </dgm:prSet>
      <dgm:spPr/>
    </dgm:pt>
    <dgm:pt modelId="{571C891C-4211-E346-8BFD-8488401162F7}" type="pres">
      <dgm:prSet presAssocID="{BB190A77-DE8C-AA40-B112-E2E628FCE575}" presName="sibTrans" presStyleCnt="0"/>
      <dgm:spPr/>
    </dgm:pt>
    <dgm:pt modelId="{75E22520-F97B-814E-B7E7-2A0567EA6B10}" type="pres">
      <dgm:prSet presAssocID="{E04E881B-8B45-B240-891F-36C7BEC552A0}" presName="node" presStyleLbl="node1" presStyleIdx="2" presStyleCnt="8">
        <dgm:presLayoutVars>
          <dgm:bulletEnabled val="1"/>
        </dgm:presLayoutVars>
      </dgm:prSet>
      <dgm:spPr/>
    </dgm:pt>
    <dgm:pt modelId="{16043963-C385-5B44-AC68-1C9FDCDB72A4}" type="pres">
      <dgm:prSet presAssocID="{FD36B272-AF69-D14F-9FC1-4338006E2C55}" presName="sibTrans" presStyleCnt="0"/>
      <dgm:spPr/>
    </dgm:pt>
    <dgm:pt modelId="{AB198291-D12A-234D-8309-33D805D8284E}" type="pres">
      <dgm:prSet presAssocID="{FF16BB44-5791-4241-87D1-80AB29897DB8}" presName="node" presStyleLbl="node1" presStyleIdx="3" presStyleCnt="8">
        <dgm:presLayoutVars>
          <dgm:bulletEnabled val="1"/>
        </dgm:presLayoutVars>
      </dgm:prSet>
      <dgm:spPr/>
    </dgm:pt>
    <dgm:pt modelId="{4F9E9550-B569-1E4E-B611-0AE1A33D617F}" type="pres">
      <dgm:prSet presAssocID="{6E6C351A-74E8-AE49-AA0D-72C9E84524F8}" presName="sibTrans" presStyleCnt="0"/>
      <dgm:spPr/>
    </dgm:pt>
    <dgm:pt modelId="{D75A8CCA-E46E-1642-8BFB-B79A5885EAC9}" type="pres">
      <dgm:prSet presAssocID="{D61C1C18-77CC-1143-850E-808084BAE4DC}" presName="node" presStyleLbl="node1" presStyleIdx="4" presStyleCnt="8">
        <dgm:presLayoutVars>
          <dgm:bulletEnabled val="1"/>
        </dgm:presLayoutVars>
      </dgm:prSet>
      <dgm:spPr/>
    </dgm:pt>
    <dgm:pt modelId="{8650FD25-3013-9B40-A0FD-7DDE800CFD11}" type="pres">
      <dgm:prSet presAssocID="{3A6E5098-D006-BD41-B9A7-D460669E9BC7}" presName="sibTrans" presStyleCnt="0"/>
      <dgm:spPr/>
    </dgm:pt>
    <dgm:pt modelId="{57E93EC4-EC35-7940-8970-977BFA659513}" type="pres">
      <dgm:prSet presAssocID="{4EAFE056-6D80-C043-B2DB-F7E124489F8F}" presName="node" presStyleLbl="node1" presStyleIdx="5" presStyleCnt="8">
        <dgm:presLayoutVars>
          <dgm:bulletEnabled val="1"/>
        </dgm:presLayoutVars>
      </dgm:prSet>
      <dgm:spPr/>
    </dgm:pt>
    <dgm:pt modelId="{5182E0DC-0B35-7C46-96CE-DA22DF79105B}" type="pres">
      <dgm:prSet presAssocID="{AD47F040-85B3-BD48-BB81-BED037307842}" presName="sibTrans" presStyleCnt="0"/>
      <dgm:spPr/>
    </dgm:pt>
    <dgm:pt modelId="{7754A975-09D9-B44D-BD83-B1BC80BC871C}" type="pres">
      <dgm:prSet presAssocID="{2992FF2B-28B2-3D4C-B3F8-BFA5E83379F9}" presName="node" presStyleLbl="node1" presStyleIdx="6" presStyleCnt="8">
        <dgm:presLayoutVars>
          <dgm:bulletEnabled val="1"/>
        </dgm:presLayoutVars>
      </dgm:prSet>
      <dgm:spPr/>
    </dgm:pt>
    <dgm:pt modelId="{C05697B0-50C2-2C49-B5DF-5FBBB7EAD72F}" type="pres">
      <dgm:prSet presAssocID="{381E3DEA-CAFB-A144-9279-9798CB739A42}" presName="sibTrans" presStyleCnt="0"/>
      <dgm:spPr/>
    </dgm:pt>
    <dgm:pt modelId="{4C1ADCFB-4E1B-7245-BF51-A4100039E947}" type="pres">
      <dgm:prSet presAssocID="{81C6E8ED-5110-8747-80DE-A55665FB7A8A}" presName="node" presStyleLbl="node1" presStyleIdx="7" presStyleCnt="8">
        <dgm:presLayoutVars>
          <dgm:bulletEnabled val="1"/>
        </dgm:presLayoutVars>
      </dgm:prSet>
      <dgm:spPr/>
    </dgm:pt>
  </dgm:ptLst>
  <dgm:cxnLst>
    <dgm:cxn modelId="{766FA912-B4A9-FB45-BC52-3C3F2056C6E2}" srcId="{1752A53E-2A97-C44B-9F90-FCE1452417C7}" destId="{D61C1C18-77CC-1143-850E-808084BAE4DC}" srcOrd="4" destOrd="0" parTransId="{45FA5167-D1BC-8342-910A-E99DFC699971}" sibTransId="{3A6E5098-D006-BD41-B9A7-D460669E9BC7}"/>
    <dgm:cxn modelId="{E3DC462A-AC79-1644-89C7-CAED0C0F160F}" srcId="{1752A53E-2A97-C44B-9F90-FCE1452417C7}" destId="{E04E881B-8B45-B240-891F-36C7BEC552A0}" srcOrd="2" destOrd="0" parTransId="{C8D8D3A7-6472-C54C-9C9F-3A5DEAB53545}" sibTransId="{FD36B272-AF69-D14F-9FC1-4338006E2C55}"/>
    <dgm:cxn modelId="{B33A7145-C3BF-E345-9B9D-50BA1B9026C7}" srcId="{1752A53E-2A97-C44B-9F90-FCE1452417C7}" destId="{7104B8ED-A2E1-374E-9A3C-83B96F473FB6}" srcOrd="0" destOrd="0" parTransId="{2DC51137-F7BE-D243-9D57-7347D072A97C}" sibTransId="{D054940E-E6FC-5744-BF1E-D0708FDB8DBA}"/>
    <dgm:cxn modelId="{DD45434A-1E36-3E44-81B4-2D92A7ECC216}" srcId="{1752A53E-2A97-C44B-9F90-FCE1452417C7}" destId="{4EAFE056-6D80-C043-B2DB-F7E124489F8F}" srcOrd="5" destOrd="0" parTransId="{2FC46D1A-229B-8349-AFB4-0C5F1480C607}" sibTransId="{AD47F040-85B3-BD48-BB81-BED037307842}"/>
    <dgm:cxn modelId="{D254CF5F-ED46-F446-978C-C7072129263F}" type="presOf" srcId="{81C6E8ED-5110-8747-80DE-A55665FB7A8A}" destId="{4C1ADCFB-4E1B-7245-BF51-A4100039E947}" srcOrd="0" destOrd="0" presId="urn:microsoft.com/office/officeart/2005/8/layout/default"/>
    <dgm:cxn modelId="{4470E066-2EB2-D644-9288-485A11221E45}" type="presOf" srcId="{0CE30A74-1DDC-E340-AB62-84D3985719D5}" destId="{49BD53C6-BA51-904C-9F01-4E4303F2F568}" srcOrd="0" destOrd="0" presId="urn:microsoft.com/office/officeart/2005/8/layout/default"/>
    <dgm:cxn modelId="{5F8BB3A0-7D97-F04E-B9F7-A01ED1CA36A3}" srcId="{1752A53E-2A97-C44B-9F90-FCE1452417C7}" destId="{FF16BB44-5791-4241-87D1-80AB29897DB8}" srcOrd="3" destOrd="0" parTransId="{57F20E2E-25E7-D748-BED0-1755CD0AEE2D}" sibTransId="{6E6C351A-74E8-AE49-AA0D-72C9E84524F8}"/>
    <dgm:cxn modelId="{6B1342A6-D304-8D4C-8F40-9C2E19DA341C}" type="presOf" srcId="{D61C1C18-77CC-1143-850E-808084BAE4DC}" destId="{D75A8CCA-E46E-1642-8BFB-B79A5885EAC9}" srcOrd="0" destOrd="0" presId="urn:microsoft.com/office/officeart/2005/8/layout/default"/>
    <dgm:cxn modelId="{57BA91A8-8365-3A49-9C9C-918E1ED5C2FD}" type="presOf" srcId="{E04E881B-8B45-B240-891F-36C7BEC552A0}" destId="{75E22520-F97B-814E-B7E7-2A0567EA6B10}" srcOrd="0" destOrd="0" presId="urn:microsoft.com/office/officeart/2005/8/layout/default"/>
    <dgm:cxn modelId="{AFD5EBAB-E39F-9141-8BDB-234C88B4C359}" type="presOf" srcId="{7104B8ED-A2E1-374E-9A3C-83B96F473FB6}" destId="{409FD641-1A1F-D44A-B144-9C114CDBC63F}" srcOrd="0" destOrd="0" presId="urn:microsoft.com/office/officeart/2005/8/layout/default"/>
    <dgm:cxn modelId="{297780AC-FDA4-CD46-90C2-1BA4ECBE4558}" type="presOf" srcId="{4EAFE056-6D80-C043-B2DB-F7E124489F8F}" destId="{57E93EC4-EC35-7940-8970-977BFA659513}" srcOrd="0" destOrd="0" presId="urn:microsoft.com/office/officeart/2005/8/layout/default"/>
    <dgm:cxn modelId="{C36203BB-FACD-A044-BCDF-D279E5190736}" srcId="{1752A53E-2A97-C44B-9F90-FCE1452417C7}" destId="{2992FF2B-28B2-3D4C-B3F8-BFA5E83379F9}" srcOrd="6" destOrd="0" parTransId="{FD4623C7-FFE2-BA4F-870D-6C1C9DAE4336}" sibTransId="{381E3DEA-CAFB-A144-9279-9798CB739A42}"/>
    <dgm:cxn modelId="{4805BABD-5AA1-9C4E-9CE3-22552B7DC009}" type="presOf" srcId="{1752A53E-2A97-C44B-9F90-FCE1452417C7}" destId="{203A75FF-96C0-F34E-8EDF-EB89D8BD38CE}" srcOrd="0" destOrd="0" presId="urn:microsoft.com/office/officeart/2005/8/layout/default"/>
    <dgm:cxn modelId="{07C318CF-A068-4649-BCED-826E3A7A60BB}" srcId="{1752A53E-2A97-C44B-9F90-FCE1452417C7}" destId="{81C6E8ED-5110-8747-80DE-A55665FB7A8A}" srcOrd="7" destOrd="0" parTransId="{FA54DF75-1EC7-6A41-9538-1D0292327CC2}" sibTransId="{8F18C52A-83C9-8F4C-A7E3-D3F36B5A4DEB}"/>
    <dgm:cxn modelId="{8BE8B6E0-2C20-CD4B-A11A-DA69798197D9}" type="presOf" srcId="{FF16BB44-5791-4241-87D1-80AB29897DB8}" destId="{AB198291-D12A-234D-8309-33D805D8284E}" srcOrd="0" destOrd="0" presId="urn:microsoft.com/office/officeart/2005/8/layout/default"/>
    <dgm:cxn modelId="{AE1723F1-D298-9B44-AE68-66F9732AAE62}" type="presOf" srcId="{2992FF2B-28B2-3D4C-B3F8-BFA5E83379F9}" destId="{7754A975-09D9-B44D-BD83-B1BC80BC871C}" srcOrd="0" destOrd="0" presId="urn:microsoft.com/office/officeart/2005/8/layout/default"/>
    <dgm:cxn modelId="{7CBB12F4-F7C9-AF45-93E0-FAC3526B7244}" srcId="{1752A53E-2A97-C44B-9F90-FCE1452417C7}" destId="{0CE30A74-1DDC-E340-AB62-84D3985719D5}" srcOrd="1" destOrd="0" parTransId="{52C88DD7-CF81-B24E-A022-F299C68715B4}" sibTransId="{BB190A77-DE8C-AA40-B112-E2E628FCE575}"/>
    <dgm:cxn modelId="{23E6039B-D38C-9146-8D65-5FCE96F309B2}" type="presParOf" srcId="{203A75FF-96C0-F34E-8EDF-EB89D8BD38CE}" destId="{409FD641-1A1F-D44A-B144-9C114CDBC63F}" srcOrd="0" destOrd="0" presId="urn:microsoft.com/office/officeart/2005/8/layout/default"/>
    <dgm:cxn modelId="{2EBA49CB-C150-0743-A306-2F7AA5C7671B}" type="presParOf" srcId="{203A75FF-96C0-F34E-8EDF-EB89D8BD38CE}" destId="{2C68C118-6926-784D-B232-F478505A3B70}" srcOrd="1" destOrd="0" presId="urn:microsoft.com/office/officeart/2005/8/layout/default"/>
    <dgm:cxn modelId="{C2CFA23B-EFB8-1142-9D57-19506B65DE11}" type="presParOf" srcId="{203A75FF-96C0-F34E-8EDF-EB89D8BD38CE}" destId="{49BD53C6-BA51-904C-9F01-4E4303F2F568}" srcOrd="2" destOrd="0" presId="urn:microsoft.com/office/officeart/2005/8/layout/default"/>
    <dgm:cxn modelId="{D82C5DB4-7B30-1640-B16F-C59EBC0D4BD9}" type="presParOf" srcId="{203A75FF-96C0-F34E-8EDF-EB89D8BD38CE}" destId="{571C891C-4211-E346-8BFD-8488401162F7}" srcOrd="3" destOrd="0" presId="urn:microsoft.com/office/officeart/2005/8/layout/default"/>
    <dgm:cxn modelId="{E341118E-14C4-D74D-A378-72425D37E89E}" type="presParOf" srcId="{203A75FF-96C0-F34E-8EDF-EB89D8BD38CE}" destId="{75E22520-F97B-814E-B7E7-2A0567EA6B10}" srcOrd="4" destOrd="0" presId="urn:microsoft.com/office/officeart/2005/8/layout/default"/>
    <dgm:cxn modelId="{FC01D8AF-FEFE-E24B-942B-9F1D84833EB8}" type="presParOf" srcId="{203A75FF-96C0-F34E-8EDF-EB89D8BD38CE}" destId="{16043963-C385-5B44-AC68-1C9FDCDB72A4}" srcOrd="5" destOrd="0" presId="urn:microsoft.com/office/officeart/2005/8/layout/default"/>
    <dgm:cxn modelId="{B00A8B2A-B03A-8F47-9DFD-D902DAA9F8E7}" type="presParOf" srcId="{203A75FF-96C0-F34E-8EDF-EB89D8BD38CE}" destId="{AB198291-D12A-234D-8309-33D805D8284E}" srcOrd="6" destOrd="0" presId="urn:microsoft.com/office/officeart/2005/8/layout/default"/>
    <dgm:cxn modelId="{85643D5E-C142-8F41-873D-05198A9E8F14}" type="presParOf" srcId="{203A75FF-96C0-F34E-8EDF-EB89D8BD38CE}" destId="{4F9E9550-B569-1E4E-B611-0AE1A33D617F}" srcOrd="7" destOrd="0" presId="urn:microsoft.com/office/officeart/2005/8/layout/default"/>
    <dgm:cxn modelId="{5E0AF763-25EF-0543-9A74-67D653E02C04}" type="presParOf" srcId="{203A75FF-96C0-F34E-8EDF-EB89D8BD38CE}" destId="{D75A8CCA-E46E-1642-8BFB-B79A5885EAC9}" srcOrd="8" destOrd="0" presId="urn:microsoft.com/office/officeart/2005/8/layout/default"/>
    <dgm:cxn modelId="{4ADC7EA6-D11E-8C47-A2F0-F8A5EE210E1F}" type="presParOf" srcId="{203A75FF-96C0-F34E-8EDF-EB89D8BD38CE}" destId="{8650FD25-3013-9B40-A0FD-7DDE800CFD11}" srcOrd="9" destOrd="0" presId="urn:microsoft.com/office/officeart/2005/8/layout/default"/>
    <dgm:cxn modelId="{72DDFCDC-F84F-824E-AEB6-14BE88F72A78}" type="presParOf" srcId="{203A75FF-96C0-F34E-8EDF-EB89D8BD38CE}" destId="{57E93EC4-EC35-7940-8970-977BFA659513}" srcOrd="10" destOrd="0" presId="urn:microsoft.com/office/officeart/2005/8/layout/default"/>
    <dgm:cxn modelId="{0016464F-694A-7A43-8E5D-CB92295AC2F8}" type="presParOf" srcId="{203A75FF-96C0-F34E-8EDF-EB89D8BD38CE}" destId="{5182E0DC-0B35-7C46-96CE-DA22DF79105B}" srcOrd="11" destOrd="0" presId="urn:microsoft.com/office/officeart/2005/8/layout/default"/>
    <dgm:cxn modelId="{78C3A9F2-0DD9-F54D-95C8-F65F160494DB}" type="presParOf" srcId="{203A75FF-96C0-F34E-8EDF-EB89D8BD38CE}" destId="{7754A975-09D9-B44D-BD83-B1BC80BC871C}" srcOrd="12" destOrd="0" presId="urn:microsoft.com/office/officeart/2005/8/layout/default"/>
    <dgm:cxn modelId="{328612F4-0048-B347-9B83-7720C88AF7B8}" type="presParOf" srcId="{203A75FF-96C0-F34E-8EDF-EB89D8BD38CE}" destId="{C05697B0-50C2-2C49-B5DF-5FBBB7EAD72F}" srcOrd="13" destOrd="0" presId="urn:microsoft.com/office/officeart/2005/8/layout/default"/>
    <dgm:cxn modelId="{97411AFE-B671-FF42-B26F-CA2D529C3B48}" type="presParOf" srcId="{203A75FF-96C0-F34E-8EDF-EB89D8BD38CE}" destId="{4C1ADCFB-4E1B-7245-BF51-A4100039E94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1269B9B-7AF0-F64C-8727-8B702236CFAA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60400A4-6B7E-AC45-90DC-D18AA5E9771E}">
      <dgm:prSet phldrT="[Testo]"/>
      <dgm:spPr/>
      <dgm:t>
        <a:bodyPr/>
        <a:lstStyle/>
        <a:p>
          <a:r>
            <a:rPr lang="it-IT" dirty="0"/>
            <a:t>Rispetto dovuto</a:t>
          </a:r>
        </a:p>
      </dgm:t>
    </dgm:pt>
    <dgm:pt modelId="{EEA89646-4561-C54A-9EA7-2235C14F2E89}" type="parTrans" cxnId="{5DCABDB8-5F72-9F4F-A6DB-C03D27AB4AA7}">
      <dgm:prSet/>
      <dgm:spPr/>
      <dgm:t>
        <a:bodyPr/>
        <a:lstStyle/>
        <a:p>
          <a:endParaRPr lang="it-IT"/>
        </a:p>
      </dgm:t>
    </dgm:pt>
    <dgm:pt modelId="{572FE58E-C778-F040-9BC8-B8C76EB528FC}" type="sibTrans" cxnId="{5DCABDB8-5F72-9F4F-A6DB-C03D27AB4AA7}">
      <dgm:prSet/>
      <dgm:spPr/>
      <dgm:t>
        <a:bodyPr/>
        <a:lstStyle/>
        <a:p>
          <a:endParaRPr lang="it-IT"/>
        </a:p>
      </dgm:t>
    </dgm:pt>
    <dgm:pt modelId="{9E25FC3C-5966-8A4B-9C36-F1942EC52DDB}">
      <dgm:prSet phldrT="[Testo]"/>
      <dgm:spPr/>
      <dgm:t>
        <a:bodyPr/>
        <a:lstStyle/>
        <a:p>
          <a:r>
            <a:rPr lang="it-IT" dirty="0"/>
            <a:t>Rispetto meritato</a:t>
          </a:r>
        </a:p>
      </dgm:t>
    </dgm:pt>
    <dgm:pt modelId="{03771511-3790-C44D-88E1-1FF59A6B7AE0}" type="parTrans" cxnId="{6236BF41-D048-AB45-9598-60FC131EE2D1}">
      <dgm:prSet/>
      <dgm:spPr/>
      <dgm:t>
        <a:bodyPr/>
        <a:lstStyle/>
        <a:p>
          <a:endParaRPr lang="it-IT"/>
        </a:p>
      </dgm:t>
    </dgm:pt>
    <dgm:pt modelId="{71646551-F2D9-1848-9EF0-52C5036EC8A6}" type="sibTrans" cxnId="{6236BF41-D048-AB45-9598-60FC131EE2D1}">
      <dgm:prSet/>
      <dgm:spPr/>
      <dgm:t>
        <a:bodyPr/>
        <a:lstStyle/>
        <a:p>
          <a:endParaRPr lang="it-IT"/>
        </a:p>
      </dgm:t>
    </dgm:pt>
    <dgm:pt modelId="{7D3D5FF5-55BD-A74E-AC4E-DD077CFE3E04}">
      <dgm:prSet phldrT="[Testo]"/>
      <dgm:spPr/>
      <dgm:t>
        <a:bodyPr/>
        <a:lstStyle/>
        <a:p>
          <a:pPr>
            <a:buNone/>
          </a:pPr>
          <a:r>
            <a:rPr lang="it-IT" dirty="0"/>
            <a:t>Riconoscimento universale dei lavoratori</a:t>
          </a:r>
        </a:p>
      </dgm:t>
    </dgm:pt>
    <dgm:pt modelId="{B5947354-82ED-FD43-B87F-572DD0CA8CC1}" type="parTrans" cxnId="{58FCBDF9-9FEE-AD46-8021-42CA0505BC73}">
      <dgm:prSet/>
      <dgm:spPr/>
      <dgm:t>
        <a:bodyPr/>
        <a:lstStyle/>
        <a:p>
          <a:endParaRPr lang="it-IT"/>
        </a:p>
      </dgm:t>
    </dgm:pt>
    <dgm:pt modelId="{1B41BB4B-3A99-5C4D-AFDE-57B37A82BF9F}" type="sibTrans" cxnId="{58FCBDF9-9FEE-AD46-8021-42CA0505BC73}">
      <dgm:prSet/>
      <dgm:spPr/>
      <dgm:t>
        <a:bodyPr/>
        <a:lstStyle/>
        <a:p>
          <a:endParaRPr lang="it-IT"/>
        </a:p>
      </dgm:t>
    </dgm:pt>
    <dgm:pt modelId="{880491B4-A50B-574E-8B67-DB0A9EB2D552}">
      <dgm:prSet phldrT="[Testo]"/>
      <dgm:spPr/>
      <dgm:t>
        <a:bodyPr/>
        <a:lstStyle/>
        <a:p>
          <a:pPr>
            <a:buNone/>
          </a:pPr>
          <a:r>
            <a:rPr lang="it-IT" dirty="0"/>
            <a:t>Riconoscimento dei lavoratori che si distinguono</a:t>
          </a:r>
        </a:p>
      </dgm:t>
    </dgm:pt>
    <dgm:pt modelId="{BBA01D77-377F-7443-A8CB-B3DFD01ED71D}" type="parTrans" cxnId="{2717B0FE-96A1-BF48-AD86-B2D21AE0EEC0}">
      <dgm:prSet/>
      <dgm:spPr/>
      <dgm:t>
        <a:bodyPr/>
        <a:lstStyle/>
        <a:p>
          <a:endParaRPr lang="it-IT"/>
        </a:p>
      </dgm:t>
    </dgm:pt>
    <dgm:pt modelId="{45987FF1-4959-2047-87DA-E6AEDF96439B}" type="sibTrans" cxnId="{2717B0FE-96A1-BF48-AD86-B2D21AE0EEC0}">
      <dgm:prSet/>
      <dgm:spPr/>
      <dgm:t>
        <a:bodyPr/>
        <a:lstStyle/>
        <a:p>
          <a:endParaRPr lang="it-IT"/>
        </a:p>
      </dgm:t>
    </dgm:pt>
    <dgm:pt modelId="{D683E216-4CA7-4144-99AD-4EDBDC87B3A4}" type="pres">
      <dgm:prSet presAssocID="{41269B9B-7AF0-F64C-8727-8B702236CFAA}" presName="linear" presStyleCnt="0">
        <dgm:presLayoutVars>
          <dgm:dir/>
          <dgm:animLvl val="lvl"/>
          <dgm:resizeHandles val="exact"/>
        </dgm:presLayoutVars>
      </dgm:prSet>
      <dgm:spPr/>
    </dgm:pt>
    <dgm:pt modelId="{D967C36D-C649-754C-AACA-6A93DDC21D55}" type="pres">
      <dgm:prSet presAssocID="{460400A4-6B7E-AC45-90DC-D18AA5E9771E}" presName="parentLin" presStyleCnt="0"/>
      <dgm:spPr/>
    </dgm:pt>
    <dgm:pt modelId="{DC5F15C8-5A6F-0A40-91CC-914F3533E712}" type="pres">
      <dgm:prSet presAssocID="{460400A4-6B7E-AC45-90DC-D18AA5E9771E}" presName="parentLeftMargin" presStyleLbl="node1" presStyleIdx="0" presStyleCnt="2"/>
      <dgm:spPr/>
    </dgm:pt>
    <dgm:pt modelId="{8A562064-94D1-1F45-A2C8-12A32A89BB62}" type="pres">
      <dgm:prSet presAssocID="{460400A4-6B7E-AC45-90DC-D18AA5E9771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3266702-53EF-FC4D-AEC6-A1DF074AF32D}" type="pres">
      <dgm:prSet presAssocID="{460400A4-6B7E-AC45-90DC-D18AA5E9771E}" presName="negativeSpace" presStyleCnt="0"/>
      <dgm:spPr/>
    </dgm:pt>
    <dgm:pt modelId="{69FBD729-EB18-D748-9950-63B933F26770}" type="pres">
      <dgm:prSet presAssocID="{460400A4-6B7E-AC45-90DC-D18AA5E9771E}" presName="childText" presStyleLbl="conFgAcc1" presStyleIdx="0" presStyleCnt="2">
        <dgm:presLayoutVars>
          <dgm:bulletEnabled val="1"/>
        </dgm:presLayoutVars>
      </dgm:prSet>
      <dgm:spPr/>
    </dgm:pt>
    <dgm:pt modelId="{21648634-9BB4-6B4E-B7E2-C3CFDC902D9F}" type="pres">
      <dgm:prSet presAssocID="{572FE58E-C778-F040-9BC8-B8C76EB528FC}" presName="spaceBetweenRectangles" presStyleCnt="0"/>
      <dgm:spPr/>
    </dgm:pt>
    <dgm:pt modelId="{7AE59771-D7CB-8345-BA56-59664195978E}" type="pres">
      <dgm:prSet presAssocID="{9E25FC3C-5966-8A4B-9C36-F1942EC52DDB}" presName="parentLin" presStyleCnt="0"/>
      <dgm:spPr/>
    </dgm:pt>
    <dgm:pt modelId="{2A4DAA78-5A19-1143-9D9B-C0E1280BD68C}" type="pres">
      <dgm:prSet presAssocID="{9E25FC3C-5966-8A4B-9C36-F1942EC52DDB}" presName="parentLeftMargin" presStyleLbl="node1" presStyleIdx="0" presStyleCnt="2"/>
      <dgm:spPr/>
    </dgm:pt>
    <dgm:pt modelId="{313ABA8E-D01D-DF42-B253-72CADA219FE3}" type="pres">
      <dgm:prSet presAssocID="{9E25FC3C-5966-8A4B-9C36-F1942EC52DD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0042BE8-7FD3-BD41-B1A6-A547AD5FD80D}" type="pres">
      <dgm:prSet presAssocID="{9E25FC3C-5966-8A4B-9C36-F1942EC52DDB}" presName="negativeSpace" presStyleCnt="0"/>
      <dgm:spPr/>
    </dgm:pt>
    <dgm:pt modelId="{80ADF73A-7D35-D841-B582-C5A076A0D0A3}" type="pres">
      <dgm:prSet presAssocID="{9E25FC3C-5966-8A4B-9C36-F1942EC52DD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0E5712D-A96D-8D48-B2DB-273ADBCEA0BA}" type="presOf" srcId="{41269B9B-7AF0-F64C-8727-8B702236CFAA}" destId="{D683E216-4CA7-4144-99AD-4EDBDC87B3A4}" srcOrd="0" destOrd="0" presId="urn:microsoft.com/office/officeart/2005/8/layout/list1"/>
    <dgm:cxn modelId="{6236BF41-D048-AB45-9598-60FC131EE2D1}" srcId="{41269B9B-7AF0-F64C-8727-8B702236CFAA}" destId="{9E25FC3C-5966-8A4B-9C36-F1942EC52DDB}" srcOrd="1" destOrd="0" parTransId="{03771511-3790-C44D-88E1-1FF59A6B7AE0}" sibTransId="{71646551-F2D9-1848-9EF0-52C5036EC8A6}"/>
    <dgm:cxn modelId="{CA7E5557-7A55-1845-8AFA-F757FE11782C}" type="presOf" srcId="{460400A4-6B7E-AC45-90DC-D18AA5E9771E}" destId="{DC5F15C8-5A6F-0A40-91CC-914F3533E712}" srcOrd="0" destOrd="0" presId="urn:microsoft.com/office/officeart/2005/8/layout/list1"/>
    <dgm:cxn modelId="{FBAC8F7E-7EFC-EC4A-8A38-50227F5B4E24}" type="presOf" srcId="{460400A4-6B7E-AC45-90DC-D18AA5E9771E}" destId="{8A562064-94D1-1F45-A2C8-12A32A89BB62}" srcOrd="1" destOrd="0" presId="urn:microsoft.com/office/officeart/2005/8/layout/list1"/>
    <dgm:cxn modelId="{7DF06F8D-98C0-BB4E-8D16-8F8C884500BA}" type="presOf" srcId="{9E25FC3C-5966-8A4B-9C36-F1942EC52DDB}" destId="{313ABA8E-D01D-DF42-B253-72CADA219FE3}" srcOrd="1" destOrd="0" presId="urn:microsoft.com/office/officeart/2005/8/layout/list1"/>
    <dgm:cxn modelId="{1977038F-82CE-CD45-9C9B-53ABF4EC3784}" type="presOf" srcId="{9E25FC3C-5966-8A4B-9C36-F1942EC52DDB}" destId="{2A4DAA78-5A19-1143-9D9B-C0E1280BD68C}" srcOrd="0" destOrd="0" presId="urn:microsoft.com/office/officeart/2005/8/layout/list1"/>
    <dgm:cxn modelId="{5DCABDB8-5F72-9F4F-A6DB-C03D27AB4AA7}" srcId="{41269B9B-7AF0-F64C-8727-8B702236CFAA}" destId="{460400A4-6B7E-AC45-90DC-D18AA5E9771E}" srcOrd="0" destOrd="0" parTransId="{EEA89646-4561-C54A-9EA7-2235C14F2E89}" sibTransId="{572FE58E-C778-F040-9BC8-B8C76EB528FC}"/>
    <dgm:cxn modelId="{6FD791C5-E280-3F44-8F54-55C087425F1E}" type="presOf" srcId="{7D3D5FF5-55BD-A74E-AC4E-DD077CFE3E04}" destId="{69FBD729-EB18-D748-9950-63B933F26770}" srcOrd="0" destOrd="0" presId="urn:microsoft.com/office/officeart/2005/8/layout/list1"/>
    <dgm:cxn modelId="{EBCD84D7-E07D-D74C-977B-1F78E71658C2}" type="presOf" srcId="{880491B4-A50B-574E-8B67-DB0A9EB2D552}" destId="{80ADF73A-7D35-D841-B582-C5A076A0D0A3}" srcOrd="0" destOrd="0" presId="urn:microsoft.com/office/officeart/2005/8/layout/list1"/>
    <dgm:cxn modelId="{58FCBDF9-9FEE-AD46-8021-42CA0505BC73}" srcId="{460400A4-6B7E-AC45-90DC-D18AA5E9771E}" destId="{7D3D5FF5-55BD-A74E-AC4E-DD077CFE3E04}" srcOrd="0" destOrd="0" parTransId="{B5947354-82ED-FD43-B87F-572DD0CA8CC1}" sibTransId="{1B41BB4B-3A99-5C4D-AFDE-57B37A82BF9F}"/>
    <dgm:cxn modelId="{2717B0FE-96A1-BF48-AD86-B2D21AE0EEC0}" srcId="{9E25FC3C-5966-8A4B-9C36-F1942EC52DDB}" destId="{880491B4-A50B-574E-8B67-DB0A9EB2D552}" srcOrd="0" destOrd="0" parTransId="{BBA01D77-377F-7443-A8CB-B3DFD01ED71D}" sibTransId="{45987FF1-4959-2047-87DA-E6AEDF96439B}"/>
    <dgm:cxn modelId="{D8E34329-5D35-0D41-B70D-D3A9F8866DFD}" type="presParOf" srcId="{D683E216-4CA7-4144-99AD-4EDBDC87B3A4}" destId="{D967C36D-C649-754C-AACA-6A93DDC21D55}" srcOrd="0" destOrd="0" presId="urn:microsoft.com/office/officeart/2005/8/layout/list1"/>
    <dgm:cxn modelId="{0F5B1A2B-DDF8-7349-AE52-389E3369BB6B}" type="presParOf" srcId="{D967C36D-C649-754C-AACA-6A93DDC21D55}" destId="{DC5F15C8-5A6F-0A40-91CC-914F3533E712}" srcOrd="0" destOrd="0" presId="urn:microsoft.com/office/officeart/2005/8/layout/list1"/>
    <dgm:cxn modelId="{167F00ED-58A0-E548-9A62-BBF726EDDA97}" type="presParOf" srcId="{D967C36D-C649-754C-AACA-6A93DDC21D55}" destId="{8A562064-94D1-1F45-A2C8-12A32A89BB62}" srcOrd="1" destOrd="0" presId="urn:microsoft.com/office/officeart/2005/8/layout/list1"/>
    <dgm:cxn modelId="{568267FE-73FB-6F41-BD54-2171B6787FEF}" type="presParOf" srcId="{D683E216-4CA7-4144-99AD-4EDBDC87B3A4}" destId="{23266702-53EF-FC4D-AEC6-A1DF074AF32D}" srcOrd="1" destOrd="0" presId="urn:microsoft.com/office/officeart/2005/8/layout/list1"/>
    <dgm:cxn modelId="{F0993CEF-1185-A843-8432-97931CEEFB78}" type="presParOf" srcId="{D683E216-4CA7-4144-99AD-4EDBDC87B3A4}" destId="{69FBD729-EB18-D748-9950-63B933F26770}" srcOrd="2" destOrd="0" presId="urn:microsoft.com/office/officeart/2005/8/layout/list1"/>
    <dgm:cxn modelId="{2A048A3A-3DE0-F04B-97F3-31E45AC0916E}" type="presParOf" srcId="{D683E216-4CA7-4144-99AD-4EDBDC87B3A4}" destId="{21648634-9BB4-6B4E-B7E2-C3CFDC902D9F}" srcOrd="3" destOrd="0" presId="urn:microsoft.com/office/officeart/2005/8/layout/list1"/>
    <dgm:cxn modelId="{ADBB7DC8-E3D1-5242-B0BF-CE0C442A6D85}" type="presParOf" srcId="{D683E216-4CA7-4144-99AD-4EDBDC87B3A4}" destId="{7AE59771-D7CB-8345-BA56-59664195978E}" srcOrd="4" destOrd="0" presId="urn:microsoft.com/office/officeart/2005/8/layout/list1"/>
    <dgm:cxn modelId="{BB8F583A-CCAC-4048-9207-A3DF296941FF}" type="presParOf" srcId="{7AE59771-D7CB-8345-BA56-59664195978E}" destId="{2A4DAA78-5A19-1143-9D9B-C0E1280BD68C}" srcOrd="0" destOrd="0" presId="urn:microsoft.com/office/officeart/2005/8/layout/list1"/>
    <dgm:cxn modelId="{4A5E4B5D-DFE9-BC4B-A5FB-905639432D86}" type="presParOf" srcId="{7AE59771-D7CB-8345-BA56-59664195978E}" destId="{313ABA8E-D01D-DF42-B253-72CADA219FE3}" srcOrd="1" destOrd="0" presId="urn:microsoft.com/office/officeart/2005/8/layout/list1"/>
    <dgm:cxn modelId="{209950F8-7746-C44F-A38D-A1A7C6AB1FD1}" type="presParOf" srcId="{D683E216-4CA7-4144-99AD-4EDBDC87B3A4}" destId="{C0042BE8-7FD3-BD41-B1A6-A547AD5FD80D}" srcOrd="5" destOrd="0" presId="urn:microsoft.com/office/officeart/2005/8/layout/list1"/>
    <dgm:cxn modelId="{E546FD1B-10F3-5D4B-8503-B0D379EF8307}" type="presParOf" srcId="{D683E216-4CA7-4144-99AD-4EDBDC87B3A4}" destId="{80ADF73A-7D35-D841-B582-C5A076A0D0A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4A0644C-F693-9E4B-B87F-82294A50411A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EA9B042-E4F5-264F-98DC-FD65EBC46E75}">
      <dgm:prSet phldrT="[Testo]"/>
      <dgm:spPr/>
      <dgm:t>
        <a:bodyPr/>
        <a:lstStyle/>
        <a:p>
          <a:pPr>
            <a:buNone/>
          </a:pPr>
          <a:r>
            <a:rPr lang="it-IT" dirty="0"/>
            <a:t>Mancato riconoscimento del contributo e dei successi dei propri collaboratori</a:t>
          </a:r>
        </a:p>
      </dgm:t>
    </dgm:pt>
    <dgm:pt modelId="{01B41217-EFCE-0042-BC43-F40750A7CD29}" type="parTrans" cxnId="{436AB73D-D630-F641-9575-F7CAFD2E8626}">
      <dgm:prSet/>
      <dgm:spPr/>
      <dgm:t>
        <a:bodyPr/>
        <a:lstStyle/>
        <a:p>
          <a:endParaRPr lang="it-IT"/>
        </a:p>
      </dgm:t>
    </dgm:pt>
    <dgm:pt modelId="{12D6A9A8-B61D-5949-BE42-36278A9A41A2}" type="sibTrans" cxnId="{436AB73D-D630-F641-9575-F7CAFD2E8626}">
      <dgm:prSet/>
      <dgm:spPr/>
      <dgm:t>
        <a:bodyPr/>
        <a:lstStyle/>
        <a:p>
          <a:endParaRPr lang="it-IT"/>
        </a:p>
      </dgm:t>
    </dgm:pt>
    <dgm:pt modelId="{475495C0-764C-ED4D-AFBE-7723DC6198D1}">
      <dgm:prSet phldrT="[Testo]"/>
      <dgm:spPr/>
      <dgm:t>
        <a:bodyPr/>
        <a:lstStyle/>
        <a:p>
          <a:pPr>
            <a:buNone/>
          </a:pPr>
          <a:r>
            <a:rPr lang="it-IT" dirty="0"/>
            <a:t>Gestione distruttiva degli errori commessi</a:t>
          </a:r>
        </a:p>
      </dgm:t>
    </dgm:pt>
    <dgm:pt modelId="{A2949953-98C8-7D4C-AA43-4B6417F4835F}" type="parTrans" cxnId="{9433AAE9-5F37-E842-963C-F0C9F44B51E0}">
      <dgm:prSet/>
      <dgm:spPr/>
      <dgm:t>
        <a:bodyPr/>
        <a:lstStyle/>
        <a:p>
          <a:endParaRPr lang="it-IT"/>
        </a:p>
      </dgm:t>
    </dgm:pt>
    <dgm:pt modelId="{375D6941-BAA8-E444-A8E9-2A68BEB162B7}" type="sibTrans" cxnId="{9433AAE9-5F37-E842-963C-F0C9F44B51E0}">
      <dgm:prSet/>
      <dgm:spPr/>
      <dgm:t>
        <a:bodyPr/>
        <a:lstStyle/>
        <a:p>
          <a:endParaRPr lang="it-IT"/>
        </a:p>
      </dgm:t>
    </dgm:pt>
    <dgm:pt modelId="{0681CBAB-5237-4443-8F21-3FCB494D6B83}">
      <dgm:prSet phldrT="[Testo]"/>
      <dgm:spPr/>
      <dgm:t>
        <a:bodyPr/>
        <a:lstStyle/>
        <a:p>
          <a:pPr>
            <a:buNone/>
          </a:pPr>
          <a:r>
            <a:rPr lang="it-IT" dirty="0"/>
            <a:t>Mancanza di feedback costruttivi</a:t>
          </a:r>
        </a:p>
      </dgm:t>
    </dgm:pt>
    <dgm:pt modelId="{B47B0098-22FE-824C-A932-AEB94E55791B}" type="parTrans" cxnId="{5CE5CF23-D7FB-344A-B160-919B43C7B856}">
      <dgm:prSet/>
      <dgm:spPr/>
      <dgm:t>
        <a:bodyPr/>
        <a:lstStyle/>
        <a:p>
          <a:endParaRPr lang="it-IT"/>
        </a:p>
      </dgm:t>
    </dgm:pt>
    <dgm:pt modelId="{232D7466-809D-3F43-9A16-B16914735697}" type="sibTrans" cxnId="{5CE5CF23-D7FB-344A-B160-919B43C7B856}">
      <dgm:prSet/>
      <dgm:spPr/>
      <dgm:t>
        <a:bodyPr/>
        <a:lstStyle/>
        <a:p>
          <a:endParaRPr lang="it-IT"/>
        </a:p>
      </dgm:t>
    </dgm:pt>
    <dgm:pt modelId="{2681D665-ECC2-F242-9E2C-47318888F153}">
      <dgm:prSet phldrT="[Testo]"/>
      <dgm:spPr/>
      <dgm:t>
        <a:bodyPr/>
        <a:lstStyle/>
        <a:p>
          <a:pPr>
            <a:buNone/>
          </a:pPr>
          <a:r>
            <a:rPr lang="it-IT" dirty="0"/>
            <a:t>Mettere in dubbio la credibilità di un collaboratore in presenza di altri</a:t>
          </a:r>
        </a:p>
      </dgm:t>
    </dgm:pt>
    <dgm:pt modelId="{08A675EF-5ED0-434B-A0B3-D89C55F8BC84}" type="parTrans" cxnId="{375AF670-DB1F-6749-8491-5CD9BA52E493}">
      <dgm:prSet/>
      <dgm:spPr/>
      <dgm:t>
        <a:bodyPr/>
        <a:lstStyle/>
        <a:p>
          <a:endParaRPr lang="it-IT"/>
        </a:p>
      </dgm:t>
    </dgm:pt>
    <dgm:pt modelId="{4B30CAC8-1E1F-2842-92B2-B228C14484CB}" type="sibTrans" cxnId="{375AF670-DB1F-6749-8491-5CD9BA52E493}">
      <dgm:prSet/>
      <dgm:spPr/>
      <dgm:t>
        <a:bodyPr/>
        <a:lstStyle/>
        <a:p>
          <a:endParaRPr lang="it-IT"/>
        </a:p>
      </dgm:t>
    </dgm:pt>
    <dgm:pt modelId="{15B45417-A0C2-834D-B1C8-178D291213FC}">
      <dgm:prSet phldrT="[Testo]"/>
      <dgm:spPr/>
      <dgm:t>
        <a:bodyPr/>
        <a:lstStyle/>
        <a:p>
          <a:pPr>
            <a:buNone/>
          </a:pPr>
          <a:r>
            <a:rPr lang="it-IT" dirty="0"/>
            <a:t>Fare commenti sarcastici rivolti ai propri collaboratori </a:t>
          </a:r>
        </a:p>
      </dgm:t>
    </dgm:pt>
    <dgm:pt modelId="{F02677AE-5924-784F-861E-42D219A24D48}" type="parTrans" cxnId="{056DEF71-D7A9-074B-B219-3C393B29C54C}">
      <dgm:prSet/>
      <dgm:spPr/>
      <dgm:t>
        <a:bodyPr/>
        <a:lstStyle/>
        <a:p>
          <a:endParaRPr lang="it-IT"/>
        </a:p>
      </dgm:t>
    </dgm:pt>
    <dgm:pt modelId="{64CF06C1-87E1-2148-A47F-1DE81FB84C2F}" type="sibTrans" cxnId="{056DEF71-D7A9-074B-B219-3C393B29C54C}">
      <dgm:prSet/>
      <dgm:spPr/>
      <dgm:t>
        <a:bodyPr/>
        <a:lstStyle/>
        <a:p>
          <a:endParaRPr lang="it-IT"/>
        </a:p>
      </dgm:t>
    </dgm:pt>
    <dgm:pt modelId="{DFC97F04-95EB-8E4C-9F50-56F446D47622}" type="pres">
      <dgm:prSet presAssocID="{94A0644C-F693-9E4B-B87F-82294A50411A}" presName="diagram" presStyleCnt="0">
        <dgm:presLayoutVars>
          <dgm:dir/>
          <dgm:resizeHandles val="exact"/>
        </dgm:presLayoutVars>
      </dgm:prSet>
      <dgm:spPr/>
    </dgm:pt>
    <dgm:pt modelId="{D6845971-A618-FD43-8204-4DC369CF399B}" type="pres">
      <dgm:prSet presAssocID="{AEA9B042-E4F5-264F-98DC-FD65EBC46E75}" presName="node" presStyleLbl="node1" presStyleIdx="0" presStyleCnt="5">
        <dgm:presLayoutVars>
          <dgm:bulletEnabled val="1"/>
        </dgm:presLayoutVars>
      </dgm:prSet>
      <dgm:spPr/>
    </dgm:pt>
    <dgm:pt modelId="{AD194113-596A-A246-9AA6-EECFE1A14437}" type="pres">
      <dgm:prSet presAssocID="{12D6A9A8-B61D-5949-BE42-36278A9A41A2}" presName="sibTrans" presStyleCnt="0"/>
      <dgm:spPr/>
    </dgm:pt>
    <dgm:pt modelId="{CE462E87-65ED-094A-B6FF-99A7AEF01A7C}" type="pres">
      <dgm:prSet presAssocID="{475495C0-764C-ED4D-AFBE-7723DC6198D1}" presName="node" presStyleLbl="node1" presStyleIdx="1" presStyleCnt="5">
        <dgm:presLayoutVars>
          <dgm:bulletEnabled val="1"/>
        </dgm:presLayoutVars>
      </dgm:prSet>
      <dgm:spPr/>
    </dgm:pt>
    <dgm:pt modelId="{77FB1B49-50EE-E742-A80F-0D73EB60F37A}" type="pres">
      <dgm:prSet presAssocID="{375D6941-BAA8-E444-A8E9-2A68BEB162B7}" presName="sibTrans" presStyleCnt="0"/>
      <dgm:spPr/>
    </dgm:pt>
    <dgm:pt modelId="{0DC8BCDA-E623-ED4F-9735-ED724CCEF0D4}" type="pres">
      <dgm:prSet presAssocID="{0681CBAB-5237-4443-8F21-3FCB494D6B83}" presName="node" presStyleLbl="node1" presStyleIdx="2" presStyleCnt="5">
        <dgm:presLayoutVars>
          <dgm:bulletEnabled val="1"/>
        </dgm:presLayoutVars>
      </dgm:prSet>
      <dgm:spPr/>
    </dgm:pt>
    <dgm:pt modelId="{B2F4D10B-1802-6F40-9CFA-E075D4045FA3}" type="pres">
      <dgm:prSet presAssocID="{232D7466-809D-3F43-9A16-B16914735697}" presName="sibTrans" presStyleCnt="0"/>
      <dgm:spPr/>
    </dgm:pt>
    <dgm:pt modelId="{7C05EFAD-8877-D043-BF53-AA9FF81BA232}" type="pres">
      <dgm:prSet presAssocID="{2681D665-ECC2-F242-9E2C-47318888F153}" presName="node" presStyleLbl="node1" presStyleIdx="3" presStyleCnt="5">
        <dgm:presLayoutVars>
          <dgm:bulletEnabled val="1"/>
        </dgm:presLayoutVars>
      </dgm:prSet>
      <dgm:spPr/>
    </dgm:pt>
    <dgm:pt modelId="{0588D5A1-D8B6-E14E-BEFB-7A0B43D11496}" type="pres">
      <dgm:prSet presAssocID="{4B30CAC8-1E1F-2842-92B2-B228C14484CB}" presName="sibTrans" presStyleCnt="0"/>
      <dgm:spPr/>
    </dgm:pt>
    <dgm:pt modelId="{53317442-D2EA-484A-8605-6E5FD9C99021}" type="pres">
      <dgm:prSet presAssocID="{15B45417-A0C2-834D-B1C8-178D291213FC}" presName="node" presStyleLbl="node1" presStyleIdx="4" presStyleCnt="5">
        <dgm:presLayoutVars>
          <dgm:bulletEnabled val="1"/>
        </dgm:presLayoutVars>
      </dgm:prSet>
      <dgm:spPr/>
    </dgm:pt>
  </dgm:ptLst>
  <dgm:cxnLst>
    <dgm:cxn modelId="{5CE5CF23-D7FB-344A-B160-919B43C7B856}" srcId="{94A0644C-F693-9E4B-B87F-82294A50411A}" destId="{0681CBAB-5237-4443-8F21-3FCB494D6B83}" srcOrd="2" destOrd="0" parTransId="{B47B0098-22FE-824C-A932-AEB94E55791B}" sibTransId="{232D7466-809D-3F43-9A16-B16914735697}"/>
    <dgm:cxn modelId="{F3FFA63B-AAE7-F842-BC8C-18B8B886191B}" type="presOf" srcId="{AEA9B042-E4F5-264F-98DC-FD65EBC46E75}" destId="{D6845971-A618-FD43-8204-4DC369CF399B}" srcOrd="0" destOrd="0" presId="urn:microsoft.com/office/officeart/2005/8/layout/default"/>
    <dgm:cxn modelId="{436AB73D-D630-F641-9575-F7CAFD2E8626}" srcId="{94A0644C-F693-9E4B-B87F-82294A50411A}" destId="{AEA9B042-E4F5-264F-98DC-FD65EBC46E75}" srcOrd="0" destOrd="0" parTransId="{01B41217-EFCE-0042-BC43-F40750A7CD29}" sibTransId="{12D6A9A8-B61D-5949-BE42-36278A9A41A2}"/>
    <dgm:cxn modelId="{9AF5FD60-11B9-A948-A285-DB5B4342CF9C}" type="presOf" srcId="{94A0644C-F693-9E4B-B87F-82294A50411A}" destId="{DFC97F04-95EB-8E4C-9F50-56F446D47622}" srcOrd="0" destOrd="0" presId="urn:microsoft.com/office/officeart/2005/8/layout/default"/>
    <dgm:cxn modelId="{9B94D870-19CE-164B-B156-C1433007E6C6}" type="presOf" srcId="{2681D665-ECC2-F242-9E2C-47318888F153}" destId="{7C05EFAD-8877-D043-BF53-AA9FF81BA232}" srcOrd="0" destOrd="0" presId="urn:microsoft.com/office/officeart/2005/8/layout/default"/>
    <dgm:cxn modelId="{375AF670-DB1F-6749-8491-5CD9BA52E493}" srcId="{94A0644C-F693-9E4B-B87F-82294A50411A}" destId="{2681D665-ECC2-F242-9E2C-47318888F153}" srcOrd="3" destOrd="0" parTransId="{08A675EF-5ED0-434B-A0B3-D89C55F8BC84}" sibTransId="{4B30CAC8-1E1F-2842-92B2-B228C14484CB}"/>
    <dgm:cxn modelId="{056DEF71-D7A9-074B-B219-3C393B29C54C}" srcId="{94A0644C-F693-9E4B-B87F-82294A50411A}" destId="{15B45417-A0C2-834D-B1C8-178D291213FC}" srcOrd="4" destOrd="0" parTransId="{F02677AE-5924-784F-861E-42D219A24D48}" sibTransId="{64CF06C1-87E1-2148-A47F-1DE81FB84C2F}"/>
    <dgm:cxn modelId="{56B2237E-87AD-D447-B93F-E472A39EA304}" type="presOf" srcId="{15B45417-A0C2-834D-B1C8-178D291213FC}" destId="{53317442-D2EA-484A-8605-6E5FD9C99021}" srcOrd="0" destOrd="0" presId="urn:microsoft.com/office/officeart/2005/8/layout/default"/>
    <dgm:cxn modelId="{072087D1-A90A-F946-B51E-E431A3E07901}" type="presOf" srcId="{0681CBAB-5237-4443-8F21-3FCB494D6B83}" destId="{0DC8BCDA-E623-ED4F-9735-ED724CCEF0D4}" srcOrd="0" destOrd="0" presId="urn:microsoft.com/office/officeart/2005/8/layout/default"/>
    <dgm:cxn modelId="{9433AAE9-5F37-E842-963C-F0C9F44B51E0}" srcId="{94A0644C-F693-9E4B-B87F-82294A50411A}" destId="{475495C0-764C-ED4D-AFBE-7723DC6198D1}" srcOrd="1" destOrd="0" parTransId="{A2949953-98C8-7D4C-AA43-4B6417F4835F}" sibTransId="{375D6941-BAA8-E444-A8E9-2A68BEB162B7}"/>
    <dgm:cxn modelId="{00BA57F6-B706-464E-A7A8-8C089EC31DC4}" type="presOf" srcId="{475495C0-764C-ED4D-AFBE-7723DC6198D1}" destId="{CE462E87-65ED-094A-B6FF-99A7AEF01A7C}" srcOrd="0" destOrd="0" presId="urn:microsoft.com/office/officeart/2005/8/layout/default"/>
    <dgm:cxn modelId="{D9A2B352-B5D3-0A41-AE29-186F51ADAB5D}" type="presParOf" srcId="{DFC97F04-95EB-8E4C-9F50-56F446D47622}" destId="{D6845971-A618-FD43-8204-4DC369CF399B}" srcOrd="0" destOrd="0" presId="urn:microsoft.com/office/officeart/2005/8/layout/default"/>
    <dgm:cxn modelId="{07B8EC06-1A13-814E-BFBD-B43257682ECF}" type="presParOf" srcId="{DFC97F04-95EB-8E4C-9F50-56F446D47622}" destId="{AD194113-596A-A246-9AA6-EECFE1A14437}" srcOrd="1" destOrd="0" presId="urn:microsoft.com/office/officeart/2005/8/layout/default"/>
    <dgm:cxn modelId="{E28D2116-8E01-4A4C-A8EA-0158C7602AA9}" type="presParOf" srcId="{DFC97F04-95EB-8E4C-9F50-56F446D47622}" destId="{CE462E87-65ED-094A-B6FF-99A7AEF01A7C}" srcOrd="2" destOrd="0" presId="urn:microsoft.com/office/officeart/2005/8/layout/default"/>
    <dgm:cxn modelId="{143062A1-4B91-1844-A8BE-E4978D6CC709}" type="presParOf" srcId="{DFC97F04-95EB-8E4C-9F50-56F446D47622}" destId="{77FB1B49-50EE-E742-A80F-0D73EB60F37A}" srcOrd="3" destOrd="0" presId="urn:microsoft.com/office/officeart/2005/8/layout/default"/>
    <dgm:cxn modelId="{C3768932-46ED-6E48-883D-482AC760B8D8}" type="presParOf" srcId="{DFC97F04-95EB-8E4C-9F50-56F446D47622}" destId="{0DC8BCDA-E623-ED4F-9735-ED724CCEF0D4}" srcOrd="4" destOrd="0" presId="urn:microsoft.com/office/officeart/2005/8/layout/default"/>
    <dgm:cxn modelId="{85F87EB5-F0BC-8A43-B833-499CED702D4E}" type="presParOf" srcId="{DFC97F04-95EB-8E4C-9F50-56F446D47622}" destId="{B2F4D10B-1802-6F40-9CFA-E075D4045FA3}" srcOrd="5" destOrd="0" presId="urn:microsoft.com/office/officeart/2005/8/layout/default"/>
    <dgm:cxn modelId="{3CE08CC9-D98E-DB4C-9F50-14FECAF19025}" type="presParOf" srcId="{DFC97F04-95EB-8E4C-9F50-56F446D47622}" destId="{7C05EFAD-8877-D043-BF53-AA9FF81BA232}" srcOrd="6" destOrd="0" presId="urn:microsoft.com/office/officeart/2005/8/layout/default"/>
    <dgm:cxn modelId="{B626313E-331E-2248-AB4D-4094BE8F1EED}" type="presParOf" srcId="{DFC97F04-95EB-8E4C-9F50-56F446D47622}" destId="{0588D5A1-D8B6-E14E-BEFB-7A0B43D11496}" srcOrd="7" destOrd="0" presId="urn:microsoft.com/office/officeart/2005/8/layout/default"/>
    <dgm:cxn modelId="{5664677F-C1C1-554C-A966-AE2BA8F974A6}" type="presParOf" srcId="{DFC97F04-95EB-8E4C-9F50-56F446D47622}" destId="{53317442-D2EA-484A-8605-6E5FD9C9902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4A0644C-F693-9E4B-B87F-82294A50411A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EA9B042-E4F5-264F-98DC-FD65EBC46E75}">
      <dgm:prSet phldrT="[Testo]"/>
      <dgm:spPr/>
      <dgm:t>
        <a:bodyPr/>
        <a:lstStyle/>
        <a:p>
          <a:pPr>
            <a:buNone/>
          </a:pPr>
          <a:r>
            <a:rPr lang="it-IT" dirty="0"/>
            <a:t>Critiche costanti</a:t>
          </a:r>
        </a:p>
      </dgm:t>
    </dgm:pt>
    <dgm:pt modelId="{01B41217-EFCE-0042-BC43-F40750A7CD29}" type="parTrans" cxnId="{436AB73D-D630-F641-9575-F7CAFD2E8626}">
      <dgm:prSet/>
      <dgm:spPr/>
      <dgm:t>
        <a:bodyPr/>
        <a:lstStyle/>
        <a:p>
          <a:endParaRPr lang="it-IT"/>
        </a:p>
      </dgm:t>
    </dgm:pt>
    <dgm:pt modelId="{12D6A9A8-B61D-5949-BE42-36278A9A41A2}" type="sibTrans" cxnId="{436AB73D-D630-F641-9575-F7CAFD2E8626}">
      <dgm:prSet/>
      <dgm:spPr/>
      <dgm:t>
        <a:bodyPr/>
        <a:lstStyle/>
        <a:p>
          <a:endParaRPr lang="it-IT"/>
        </a:p>
      </dgm:t>
    </dgm:pt>
    <dgm:pt modelId="{475495C0-764C-ED4D-AFBE-7723DC6198D1}">
      <dgm:prSet phldrT="[Testo]"/>
      <dgm:spPr/>
      <dgm:t>
        <a:bodyPr/>
        <a:lstStyle/>
        <a:p>
          <a:pPr>
            <a:buNone/>
          </a:pPr>
          <a:r>
            <a:rPr lang="it-IT" dirty="0"/>
            <a:t>Umiliazioni pubbliche</a:t>
          </a:r>
        </a:p>
      </dgm:t>
    </dgm:pt>
    <dgm:pt modelId="{A2949953-98C8-7D4C-AA43-4B6417F4835F}" type="parTrans" cxnId="{9433AAE9-5F37-E842-963C-F0C9F44B51E0}">
      <dgm:prSet/>
      <dgm:spPr/>
      <dgm:t>
        <a:bodyPr/>
        <a:lstStyle/>
        <a:p>
          <a:endParaRPr lang="it-IT"/>
        </a:p>
      </dgm:t>
    </dgm:pt>
    <dgm:pt modelId="{375D6941-BAA8-E444-A8E9-2A68BEB162B7}" type="sibTrans" cxnId="{9433AAE9-5F37-E842-963C-F0C9F44B51E0}">
      <dgm:prSet/>
      <dgm:spPr/>
      <dgm:t>
        <a:bodyPr/>
        <a:lstStyle/>
        <a:p>
          <a:endParaRPr lang="it-IT"/>
        </a:p>
      </dgm:t>
    </dgm:pt>
    <dgm:pt modelId="{0681CBAB-5237-4443-8F21-3FCB494D6B83}">
      <dgm:prSet phldrT="[Testo]"/>
      <dgm:spPr/>
      <dgm:t>
        <a:bodyPr/>
        <a:lstStyle/>
        <a:p>
          <a:r>
            <a:rPr lang="it-IT" dirty="0"/>
            <a:t>Violazioni della privacy</a:t>
          </a:r>
        </a:p>
      </dgm:t>
    </dgm:pt>
    <dgm:pt modelId="{B47B0098-22FE-824C-A932-AEB94E55791B}" type="parTrans" cxnId="{5CE5CF23-D7FB-344A-B160-919B43C7B856}">
      <dgm:prSet/>
      <dgm:spPr/>
      <dgm:t>
        <a:bodyPr/>
        <a:lstStyle/>
        <a:p>
          <a:endParaRPr lang="it-IT"/>
        </a:p>
      </dgm:t>
    </dgm:pt>
    <dgm:pt modelId="{232D7466-809D-3F43-9A16-B16914735697}" type="sibTrans" cxnId="{5CE5CF23-D7FB-344A-B160-919B43C7B856}">
      <dgm:prSet/>
      <dgm:spPr/>
      <dgm:t>
        <a:bodyPr/>
        <a:lstStyle/>
        <a:p>
          <a:endParaRPr lang="it-IT"/>
        </a:p>
      </dgm:t>
    </dgm:pt>
    <dgm:pt modelId="{2681D665-ECC2-F242-9E2C-47318888F153}">
      <dgm:prSet phldrT="[Testo]"/>
      <dgm:spPr/>
      <dgm:t>
        <a:bodyPr/>
        <a:lstStyle/>
        <a:p>
          <a:pPr>
            <a:buNone/>
          </a:pPr>
          <a:r>
            <a:rPr lang="it-IT" dirty="0"/>
            <a:t>Minacce</a:t>
          </a:r>
        </a:p>
      </dgm:t>
    </dgm:pt>
    <dgm:pt modelId="{08A675EF-5ED0-434B-A0B3-D89C55F8BC84}" type="parTrans" cxnId="{375AF670-DB1F-6749-8491-5CD9BA52E493}">
      <dgm:prSet/>
      <dgm:spPr/>
      <dgm:t>
        <a:bodyPr/>
        <a:lstStyle/>
        <a:p>
          <a:endParaRPr lang="it-IT"/>
        </a:p>
      </dgm:t>
    </dgm:pt>
    <dgm:pt modelId="{4B30CAC8-1E1F-2842-92B2-B228C14484CB}" type="sibTrans" cxnId="{375AF670-DB1F-6749-8491-5CD9BA52E493}">
      <dgm:prSet/>
      <dgm:spPr/>
      <dgm:t>
        <a:bodyPr/>
        <a:lstStyle/>
        <a:p>
          <a:endParaRPr lang="it-IT"/>
        </a:p>
      </dgm:t>
    </dgm:pt>
    <dgm:pt modelId="{DFC97F04-95EB-8E4C-9F50-56F446D47622}" type="pres">
      <dgm:prSet presAssocID="{94A0644C-F693-9E4B-B87F-82294A50411A}" presName="diagram" presStyleCnt="0">
        <dgm:presLayoutVars>
          <dgm:dir/>
          <dgm:resizeHandles val="exact"/>
        </dgm:presLayoutVars>
      </dgm:prSet>
      <dgm:spPr/>
    </dgm:pt>
    <dgm:pt modelId="{D6845971-A618-FD43-8204-4DC369CF399B}" type="pres">
      <dgm:prSet presAssocID="{AEA9B042-E4F5-264F-98DC-FD65EBC46E75}" presName="node" presStyleLbl="node1" presStyleIdx="0" presStyleCnt="4">
        <dgm:presLayoutVars>
          <dgm:bulletEnabled val="1"/>
        </dgm:presLayoutVars>
      </dgm:prSet>
      <dgm:spPr/>
    </dgm:pt>
    <dgm:pt modelId="{AD194113-596A-A246-9AA6-EECFE1A14437}" type="pres">
      <dgm:prSet presAssocID="{12D6A9A8-B61D-5949-BE42-36278A9A41A2}" presName="sibTrans" presStyleCnt="0"/>
      <dgm:spPr/>
    </dgm:pt>
    <dgm:pt modelId="{CE462E87-65ED-094A-B6FF-99A7AEF01A7C}" type="pres">
      <dgm:prSet presAssocID="{475495C0-764C-ED4D-AFBE-7723DC6198D1}" presName="node" presStyleLbl="node1" presStyleIdx="1" presStyleCnt="4">
        <dgm:presLayoutVars>
          <dgm:bulletEnabled val="1"/>
        </dgm:presLayoutVars>
      </dgm:prSet>
      <dgm:spPr/>
    </dgm:pt>
    <dgm:pt modelId="{77FB1B49-50EE-E742-A80F-0D73EB60F37A}" type="pres">
      <dgm:prSet presAssocID="{375D6941-BAA8-E444-A8E9-2A68BEB162B7}" presName="sibTrans" presStyleCnt="0"/>
      <dgm:spPr/>
    </dgm:pt>
    <dgm:pt modelId="{0DC8BCDA-E623-ED4F-9735-ED724CCEF0D4}" type="pres">
      <dgm:prSet presAssocID="{0681CBAB-5237-4443-8F21-3FCB494D6B83}" presName="node" presStyleLbl="node1" presStyleIdx="2" presStyleCnt="4">
        <dgm:presLayoutVars>
          <dgm:bulletEnabled val="1"/>
        </dgm:presLayoutVars>
      </dgm:prSet>
      <dgm:spPr/>
    </dgm:pt>
    <dgm:pt modelId="{B2F4D10B-1802-6F40-9CFA-E075D4045FA3}" type="pres">
      <dgm:prSet presAssocID="{232D7466-809D-3F43-9A16-B16914735697}" presName="sibTrans" presStyleCnt="0"/>
      <dgm:spPr/>
    </dgm:pt>
    <dgm:pt modelId="{7C05EFAD-8877-D043-BF53-AA9FF81BA232}" type="pres">
      <dgm:prSet presAssocID="{2681D665-ECC2-F242-9E2C-47318888F153}" presName="node" presStyleLbl="node1" presStyleIdx="3" presStyleCnt="4">
        <dgm:presLayoutVars>
          <dgm:bulletEnabled val="1"/>
        </dgm:presLayoutVars>
      </dgm:prSet>
      <dgm:spPr/>
    </dgm:pt>
  </dgm:ptLst>
  <dgm:cxnLst>
    <dgm:cxn modelId="{5CE5CF23-D7FB-344A-B160-919B43C7B856}" srcId="{94A0644C-F693-9E4B-B87F-82294A50411A}" destId="{0681CBAB-5237-4443-8F21-3FCB494D6B83}" srcOrd="2" destOrd="0" parTransId="{B47B0098-22FE-824C-A932-AEB94E55791B}" sibTransId="{232D7466-809D-3F43-9A16-B16914735697}"/>
    <dgm:cxn modelId="{F3FFA63B-AAE7-F842-BC8C-18B8B886191B}" type="presOf" srcId="{AEA9B042-E4F5-264F-98DC-FD65EBC46E75}" destId="{D6845971-A618-FD43-8204-4DC369CF399B}" srcOrd="0" destOrd="0" presId="urn:microsoft.com/office/officeart/2005/8/layout/default"/>
    <dgm:cxn modelId="{436AB73D-D630-F641-9575-F7CAFD2E8626}" srcId="{94A0644C-F693-9E4B-B87F-82294A50411A}" destId="{AEA9B042-E4F5-264F-98DC-FD65EBC46E75}" srcOrd="0" destOrd="0" parTransId="{01B41217-EFCE-0042-BC43-F40750A7CD29}" sibTransId="{12D6A9A8-B61D-5949-BE42-36278A9A41A2}"/>
    <dgm:cxn modelId="{9AF5FD60-11B9-A948-A285-DB5B4342CF9C}" type="presOf" srcId="{94A0644C-F693-9E4B-B87F-82294A50411A}" destId="{DFC97F04-95EB-8E4C-9F50-56F446D47622}" srcOrd="0" destOrd="0" presId="urn:microsoft.com/office/officeart/2005/8/layout/default"/>
    <dgm:cxn modelId="{9B94D870-19CE-164B-B156-C1433007E6C6}" type="presOf" srcId="{2681D665-ECC2-F242-9E2C-47318888F153}" destId="{7C05EFAD-8877-D043-BF53-AA9FF81BA232}" srcOrd="0" destOrd="0" presId="urn:microsoft.com/office/officeart/2005/8/layout/default"/>
    <dgm:cxn modelId="{375AF670-DB1F-6749-8491-5CD9BA52E493}" srcId="{94A0644C-F693-9E4B-B87F-82294A50411A}" destId="{2681D665-ECC2-F242-9E2C-47318888F153}" srcOrd="3" destOrd="0" parTransId="{08A675EF-5ED0-434B-A0B3-D89C55F8BC84}" sibTransId="{4B30CAC8-1E1F-2842-92B2-B228C14484CB}"/>
    <dgm:cxn modelId="{072087D1-A90A-F946-B51E-E431A3E07901}" type="presOf" srcId="{0681CBAB-5237-4443-8F21-3FCB494D6B83}" destId="{0DC8BCDA-E623-ED4F-9735-ED724CCEF0D4}" srcOrd="0" destOrd="0" presId="urn:microsoft.com/office/officeart/2005/8/layout/default"/>
    <dgm:cxn modelId="{9433AAE9-5F37-E842-963C-F0C9F44B51E0}" srcId="{94A0644C-F693-9E4B-B87F-82294A50411A}" destId="{475495C0-764C-ED4D-AFBE-7723DC6198D1}" srcOrd="1" destOrd="0" parTransId="{A2949953-98C8-7D4C-AA43-4B6417F4835F}" sibTransId="{375D6941-BAA8-E444-A8E9-2A68BEB162B7}"/>
    <dgm:cxn modelId="{00BA57F6-B706-464E-A7A8-8C089EC31DC4}" type="presOf" srcId="{475495C0-764C-ED4D-AFBE-7723DC6198D1}" destId="{CE462E87-65ED-094A-B6FF-99A7AEF01A7C}" srcOrd="0" destOrd="0" presId="urn:microsoft.com/office/officeart/2005/8/layout/default"/>
    <dgm:cxn modelId="{D9A2B352-B5D3-0A41-AE29-186F51ADAB5D}" type="presParOf" srcId="{DFC97F04-95EB-8E4C-9F50-56F446D47622}" destId="{D6845971-A618-FD43-8204-4DC369CF399B}" srcOrd="0" destOrd="0" presId="urn:microsoft.com/office/officeart/2005/8/layout/default"/>
    <dgm:cxn modelId="{07B8EC06-1A13-814E-BFBD-B43257682ECF}" type="presParOf" srcId="{DFC97F04-95EB-8E4C-9F50-56F446D47622}" destId="{AD194113-596A-A246-9AA6-EECFE1A14437}" srcOrd="1" destOrd="0" presId="urn:microsoft.com/office/officeart/2005/8/layout/default"/>
    <dgm:cxn modelId="{E28D2116-8E01-4A4C-A8EA-0158C7602AA9}" type="presParOf" srcId="{DFC97F04-95EB-8E4C-9F50-56F446D47622}" destId="{CE462E87-65ED-094A-B6FF-99A7AEF01A7C}" srcOrd="2" destOrd="0" presId="urn:microsoft.com/office/officeart/2005/8/layout/default"/>
    <dgm:cxn modelId="{143062A1-4B91-1844-A8BE-E4978D6CC709}" type="presParOf" srcId="{DFC97F04-95EB-8E4C-9F50-56F446D47622}" destId="{77FB1B49-50EE-E742-A80F-0D73EB60F37A}" srcOrd="3" destOrd="0" presId="urn:microsoft.com/office/officeart/2005/8/layout/default"/>
    <dgm:cxn modelId="{C3768932-46ED-6E48-883D-482AC760B8D8}" type="presParOf" srcId="{DFC97F04-95EB-8E4C-9F50-56F446D47622}" destId="{0DC8BCDA-E623-ED4F-9735-ED724CCEF0D4}" srcOrd="4" destOrd="0" presId="urn:microsoft.com/office/officeart/2005/8/layout/default"/>
    <dgm:cxn modelId="{85F87EB5-F0BC-8A43-B833-499CED702D4E}" type="presParOf" srcId="{DFC97F04-95EB-8E4C-9F50-56F446D47622}" destId="{B2F4D10B-1802-6F40-9CFA-E075D4045FA3}" srcOrd="5" destOrd="0" presId="urn:microsoft.com/office/officeart/2005/8/layout/default"/>
    <dgm:cxn modelId="{3CE08CC9-D98E-DB4C-9F50-14FECAF19025}" type="presParOf" srcId="{DFC97F04-95EB-8E4C-9F50-56F446D47622}" destId="{7C05EFAD-8877-D043-BF53-AA9FF81BA23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0E9BBD4-7719-DF4D-93F3-546D5329E506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512F256-0533-534A-8A2A-8FD94C50FF17}">
      <dgm:prSet phldrT="[Testo]"/>
      <dgm:spPr/>
      <dgm:t>
        <a:bodyPr/>
        <a:lstStyle/>
        <a:p>
          <a:r>
            <a:rPr lang="it-IT" dirty="0"/>
            <a:t>Supervisione abusiva</a:t>
          </a:r>
        </a:p>
      </dgm:t>
    </dgm:pt>
    <dgm:pt modelId="{7B9A323D-A71F-8648-9B7F-302DB18994A9}" type="parTrans" cxnId="{94100FE3-9661-5E43-8888-6EB24ADE775E}">
      <dgm:prSet/>
      <dgm:spPr/>
      <dgm:t>
        <a:bodyPr/>
        <a:lstStyle/>
        <a:p>
          <a:endParaRPr lang="it-IT"/>
        </a:p>
      </dgm:t>
    </dgm:pt>
    <dgm:pt modelId="{1BB9AE35-3140-714E-ABD5-A0FDBDD6497D}" type="sibTrans" cxnId="{94100FE3-9661-5E43-8888-6EB24ADE775E}">
      <dgm:prSet/>
      <dgm:spPr/>
      <dgm:t>
        <a:bodyPr/>
        <a:lstStyle/>
        <a:p>
          <a:endParaRPr lang="it-IT"/>
        </a:p>
      </dgm:t>
    </dgm:pt>
    <dgm:pt modelId="{0B3C8D3B-30BE-6243-81A2-D991E25C2C7B}">
      <dgm:prSet phldrT="[Testo]"/>
      <dgm:spPr/>
      <dgm:t>
        <a:bodyPr/>
        <a:lstStyle/>
        <a:p>
          <a:r>
            <a:rPr lang="it-IT" dirty="0"/>
            <a:t>Consumo delle energie emotive dei collaboratori</a:t>
          </a:r>
        </a:p>
      </dgm:t>
    </dgm:pt>
    <dgm:pt modelId="{F24B676B-73E2-9442-8E7D-73259F70DB18}" type="parTrans" cxnId="{D159AE1E-123E-5E41-9634-DAB99B2D079C}">
      <dgm:prSet/>
      <dgm:spPr/>
      <dgm:t>
        <a:bodyPr/>
        <a:lstStyle/>
        <a:p>
          <a:endParaRPr lang="it-IT"/>
        </a:p>
      </dgm:t>
    </dgm:pt>
    <dgm:pt modelId="{10A71F02-801D-2340-8CFA-40FD0981AC35}" type="sibTrans" cxnId="{D159AE1E-123E-5E41-9634-DAB99B2D079C}">
      <dgm:prSet/>
      <dgm:spPr/>
      <dgm:t>
        <a:bodyPr/>
        <a:lstStyle/>
        <a:p>
          <a:endParaRPr lang="it-IT"/>
        </a:p>
      </dgm:t>
    </dgm:pt>
    <dgm:pt modelId="{B109E862-72FB-2545-B8BA-CE4C86C632B9}">
      <dgm:prSet phldrT="[Testo]"/>
      <dgm:spPr/>
      <dgm:t>
        <a:bodyPr/>
        <a:lstStyle/>
        <a:p>
          <a:r>
            <a:rPr lang="it-IT" dirty="0"/>
            <a:t>Malessere psicologico</a:t>
          </a:r>
        </a:p>
      </dgm:t>
    </dgm:pt>
    <dgm:pt modelId="{6CEEEB65-E26D-B240-8E35-F723BAAC43E2}" type="parTrans" cxnId="{D152166E-0016-6C49-850F-678A6B9AE83B}">
      <dgm:prSet/>
      <dgm:spPr/>
      <dgm:t>
        <a:bodyPr/>
        <a:lstStyle/>
        <a:p>
          <a:endParaRPr lang="it-IT"/>
        </a:p>
      </dgm:t>
    </dgm:pt>
    <dgm:pt modelId="{C3D66860-465D-6F4F-9C6A-2EC0783215BB}" type="sibTrans" cxnId="{D152166E-0016-6C49-850F-678A6B9AE83B}">
      <dgm:prSet/>
      <dgm:spPr/>
      <dgm:t>
        <a:bodyPr/>
        <a:lstStyle/>
        <a:p>
          <a:endParaRPr lang="it-IT"/>
        </a:p>
      </dgm:t>
    </dgm:pt>
    <dgm:pt modelId="{D8878524-347B-DE4C-804E-23842D5EB1D6}">
      <dgm:prSet phldrT="[Testo]"/>
      <dgm:spPr/>
      <dgm:t>
        <a:bodyPr/>
        <a:lstStyle/>
        <a:p>
          <a:r>
            <a:rPr lang="it-IT" dirty="0"/>
            <a:t>Compromissione della prestazione professionale</a:t>
          </a:r>
        </a:p>
      </dgm:t>
    </dgm:pt>
    <dgm:pt modelId="{A58A5F1B-E7D1-3340-B983-C8105F119F88}" type="parTrans" cxnId="{CA4E77BB-D377-9D4E-8A17-2AB5FD2F4734}">
      <dgm:prSet/>
      <dgm:spPr/>
      <dgm:t>
        <a:bodyPr/>
        <a:lstStyle/>
        <a:p>
          <a:endParaRPr lang="it-IT"/>
        </a:p>
      </dgm:t>
    </dgm:pt>
    <dgm:pt modelId="{02F1A510-1CEA-9A43-A652-E49AB4A201CD}" type="sibTrans" cxnId="{CA4E77BB-D377-9D4E-8A17-2AB5FD2F4734}">
      <dgm:prSet/>
      <dgm:spPr/>
      <dgm:t>
        <a:bodyPr/>
        <a:lstStyle/>
        <a:p>
          <a:endParaRPr lang="it-IT"/>
        </a:p>
      </dgm:t>
    </dgm:pt>
    <dgm:pt modelId="{3529D6E9-1618-7445-8FF0-8A9849050C5B}">
      <dgm:prSet phldrT="[Testo]"/>
      <dgm:spPr/>
      <dgm:t>
        <a:bodyPr/>
        <a:lstStyle/>
        <a:p>
          <a:r>
            <a:rPr lang="it-IT" dirty="0"/>
            <a:t>Diminuzione della soddisfazione lavorativa, minore percezione di giustizia organizzativa e impegno lavorativo</a:t>
          </a:r>
        </a:p>
      </dgm:t>
    </dgm:pt>
    <dgm:pt modelId="{BDA2AD4A-EE9D-B447-92D2-0968E76DBB0F}" type="parTrans" cxnId="{3290312C-9167-254E-9A87-A816861E2F05}">
      <dgm:prSet/>
      <dgm:spPr/>
      <dgm:t>
        <a:bodyPr/>
        <a:lstStyle/>
        <a:p>
          <a:endParaRPr lang="it-IT"/>
        </a:p>
      </dgm:t>
    </dgm:pt>
    <dgm:pt modelId="{2FDFF50D-2DE0-D544-AD82-D43BE3E9375E}" type="sibTrans" cxnId="{3290312C-9167-254E-9A87-A816861E2F05}">
      <dgm:prSet/>
      <dgm:spPr/>
      <dgm:t>
        <a:bodyPr/>
        <a:lstStyle/>
        <a:p>
          <a:endParaRPr lang="it-IT"/>
        </a:p>
      </dgm:t>
    </dgm:pt>
    <dgm:pt modelId="{93A5E3BC-3A66-8B4D-9378-5DEAA355C25C}">
      <dgm:prSet phldrT="[Testo]"/>
      <dgm:spPr/>
      <dgm:t>
        <a:bodyPr/>
        <a:lstStyle/>
        <a:p>
          <a:pPr>
            <a:buNone/>
          </a:pPr>
          <a:r>
            <a:rPr lang="it-IT" dirty="0"/>
            <a:t>Messa in atto di comportamenti devianti o controproduttivi nei confronti dei loro superiori, colleghi e dell’organizzazione</a:t>
          </a:r>
        </a:p>
      </dgm:t>
    </dgm:pt>
    <dgm:pt modelId="{EBE07B53-7DF2-5540-B6BB-0B2BC0096EAD}" type="parTrans" cxnId="{D20ECCBB-630E-BC45-A6C7-0DB3AD967F9F}">
      <dgm:prSet/>
      <dgm:spPr/>
      <dgm:t>
        <a:bodyPr/>
        <a:lstStyle/>
        <a:p>
          <a:endParaRPr lang="it-IT"/>
        </a:p>
      </dgm:t>
    </dgm:pt>
    <dgm:pt modelId="{2903689F-3BC2-164A-B72A-F96E6009E645}" type="sibTrans" cxnId="{D20ECCBB-630E-BC45-A6C7-0DB3AD967F9F}">
      <dgm:prSet/>
      <dgm:spPr/>
      <dgm:t>
        <a:bodyPr/>
        <a:lstStyle/>
        <a:p>
          <a:endParaRPr lang="it-IT"/>
        </a:p>
      </dgm:t>
    </dgm:pt>
    <dgm:pt modelId="{CC1F0DE7-D56C-7B45-863C-44CF7C7063E0}" type="pres">
      <dgm:prSet presAssocID="{20E9BBD4-7719-DF4D-93F3-546D5329E506}" presName="diagram" presStyleCnt="0">
        <dgm:presLayoutVars>
          <dgm:dir/>
          <dgm:resizeHandles val="exact"/>
        </dgm:presLayoutVars>
      </dgm:prSet>
      <dgm:spPr/>
    </dgm:pt>
    <dgm:pt modelId="{32E9D31E-5E59-5340-B610-2EAEEB54CE24}" type="pres">
      <dgm:prSet presAssocID="{6512F256-0533-534A-8A2A-8FD94C50FF17}" presName="node" presStyleLbl="node1" presStyleIdx="0" presStyleCnt="6">
        <dgm:presLayoutVars>
          <dgm:bulletEnabled val="1"/>
        </dgm:presLayoutVars>
      </dgm:prSet>
      <dgm:spPr/>
    </dgm:pt>
    <dgm:pt modelId="{DB1C431F-BBF6-984B-BC46-251DECCF4065}" type="pres">
      <dgm:prSet presAssocID="{1BB9AE35-3140-714E-ABD5-A0FDBDD6497D}" presName="sibTrans" presStyleLbl="sibTrans2D1" presStyleIdx="0" presStyleCnt="5"/>
      <dgm:spPr/>
    </dgm:pt>
    <dgm:pt modelId="{EF88312D-6758-AC4F-B77A-40E24C33B65A}" type="pres">
      <dgm:prSet presAssocID="{1BB9AE35-3140-714E-ABD5-A0FDBDD6497D}" presName="connectorText" presStyleLbl="sibTrans2D1" presStyleIdx="0" presStyleCnt="5"/>
      <dgm:spPr/>
    </dgm:pt>
    <dgm:pt modelId="{EC306270-52C8-DE4F-B0A4-2A623908FD4B}" type="pres">
      <dgm:prSet presAssocID="{0B3C8D3B-30BE-6243-81A2-D991E25C2C7B}" presName="node" presStyleLbl="node1" presStyleIdx="1" presStyleCnt="6">
        <dgm:presLayoutVars>
          <dgm:bulletEnabled val="1"/>
        </dgm:presLayoutVars>
      </dgm:prSet>
      <dgm:spPr/>
    </dgm:pt>
    <dgm:pt modelId="{3A1C7BA4-5599-7947-BB19-C33BE946073E}" type="pres">
      <dgm:prSet presAssocID="{10A71F02-801D-2340-8CFA-40FD0981AC35}" presName="sibTrans" presStyleLbl="sibTrans2D1" presStyleIdx="1" presStyleCnt="5"/>
      <dgm:spPr/>
    </dgm:pt>
    <dgm:pt modelId="{E5948487-15F8-6F43-8EAE-D997B9A34042}" type="pres">
      <dgm:prSet presAssocID="{10A71F02-801D-2340-8CFA-40FD0981AC35}" presName="connectorText" presStyleLbl="sibTrans2D1" presStyleIdx="1" presStyleCnt="5"/>
      <dgm:spPr/>
    </dgm:pt>
    <dgm:pt modelId="{CA107DC3-EF92-754A-9741-64F4D8A955EA}" type="pres">
      <dgm:prSet presAssocID="{B109E862-72FB-2545-B8BA-CE4C86C632B9}" presName="node" presStyleLbl="node1" presStyleIdx="2" presStyleCnt="6">
        <dgm:presLayoutVars>
          <dgm:bulletEnabled val="1"/>
        </dgm:presLayoutVars>
      </dgm:prSet>
      <dgm:spPr/>
    </dgm:pt>
    <dgm:pt modelId="{5C2CBCED-EE35-AE47-890B-43D8DCE58216}" type="pres">
      <dgm:prSet presAssocID="{C3D66860-465D-6F4F-9C6A-2EC0783215BB}" presName="sibTrans" presStyleLbl="sibTrans2D1" presStyleIdx="2" presStyleCnt="5"/>
      <dgm:spPr/>
    </dgm:pt>
    <dgm:pt modelId="{15970219-75AF-9F4D-A584-6EFB8B97B34D}" type="pres">
      <dgm:prSet presAssocID="{C3D66860-465D-6F4F-9C6A-2EC0783215BB}" presName="connectorText" presStyleLbl="sibTrans2D1" presStyleIdx="2" presStyleCnt="5"/>
      <dgm:spPr/>
    </dgm:pt>
    <dgm:pt modelId="{5384C491-A7AA-CD40-ACB1-9274071BB58E}" type="pres">
      <dgm:prSet presAssocID="{D8878524-347B-DE4C-804E-23842D5EB1D6}" presName="node" presStyleLbl="node1" presStyleIdx="3" presStyleCnt="6">
        <dgm:presLayoutVars>
          <dgm:bulletEnabled val="1"/>
        </dgm:presLayoutVars>
      </dgm:prSet>
      <dgm:spPr/>
    </dgm:pt>
    <dgm:pt modelId="{41B3FD09-61F3-5548-B998-22CD90FEE8D9}" type="pres">
      <dgm:prSet presAssocID="{02F1A510-1CEA-9A43-A652-E49AB4A201CD}" presName="sibTrans" presStyleLbl="sibTrans2D1" presStyleIdx="3" presStyleCnt="5"/>
      <dgm:spPr/>
    </dgm:pt>
    <dgm:pt modelId="{AC10D2FE-8542-394B-8E94-99ECC0A5C3C3}" type="pres">
      <dgm:prSet presAssocID="{02F1A510-1CEA-9A43-A652-E49AB4A201CD}" presName="connectorText" presStyleLbl="sibTrans2D1" presStyleIdx="3" presStyleCnt="5"/>
      <dgm:spPr/>
    </dgm:pt>
    <dgm:pt modelId="{640A9079-7429-114C-B40F-6A1C1ABA9E67}" type="pres">
      <dgm:prSet presAssocID="{3529D6E9-1618-7445-8FF0-8A9849050C5B}" presName="node" presStyleLbl="node1" presStyleIdx="4" presStyleCnt="6">
        <dgm:presLayoutVars>
          <dgm:bulletEnabled val="1"/>
        </dgm:presLayoutVars>
      </dgm:prSet>
      <dgm:spPr/>
    </dgm:pt>
    <dgm:pt modelId="{43906969-A0BA-584A-972E-D8E016BF9FBE}" type="pres">
      <dgm:prSet presAssocID="{2FDFF50D-2DE0-D544-AD82-D43BE3E9375E}" presName="sibTrans" presStyleLbl="sibTrans2D1" presStyleIdx="4" presStyleCnt="5"/>
      <dgm:spPr/>
    </dgm:pt>
    <dgm:pt modelId="{8F0E8BB5-F591-FF42-AADB-030E5398F60D}" type="pres">
      <dgm:prSet presAssocID="{2FDFF50D-2DE0-D544-AD82-D43BE3E9375E}" presName="connectorText" presStyleLbl="sibTrans2D1" presStyleIdx="4" presStyleCnt="5"/>
      <dgm:spPr/>
    </dgm:pt>
    <dgm:pt modelId="{7304B0C0-4528-3143-BA6A-819987DEF0FA}" type="pres">
      <dgm:prSet presAssocID="{93A5E3BC-3A66-8B4D-9378-5DEAA355C25C}" presName="node" presStyleLbl="node1" presStyleIdx="5" presStyleCnt="6">
        <dgm:presLayoutVars>
          <dgm:bulletEnabled val="1"/>
        </dgm:presLayoutVars>
      </dgm:prSet>
      <dgm:spPr/>
    </dgm:pt>
  </dgm:ptLst>
  <dgm:cxnLst>
    <dgm:cxn modelId="{4208A504-DA16-0F4F-9769-D151E1A20150}" type="presOf" srcId="{D8878524-347B-DE4C-804E-23842D5EB1D6}" destId="{5384C491-A7AA-CD40-ACB1-9274071BB58E}" srcOrd="0" destOrd="0" presId="urn:microsoft.com/office/officeart/2005/8/layout/process5"/>
    <dgm:cxn modelId="{59B45706-F5AF-6340-953F-48E02D534580}" type="presOf" srcId="{10A71F02-801D-2340-8CFA-40FD0981AC35}" destId="{E5948487-15F8-6F43-8EAE-D997B9A34042}" srcOrd="1" destOrd="0" presId="urn:microsoft.com/office/officeart/2005/8/layout/process5"/>
    <dgm:cxn modelId="{CBF4B117-B3AD-3546-8EC2-9AF2EE417084}" type="presOf" srcId="{1BB9AE35-3140-714E-ABD5-A0FDBDD6497D}" destId="{DB1C431F-BBF6-984B-BC46-251DECCF4065}" srcOrd="0" destOrd="0" presId="urn:microsoft.com/office/officeart/2005/8/layout/process5"/>
    <dgm:cxn modelId="{D159AE1E-123E-5E41-9634-DAB99B2D079C}" srcId="{20E9BBD4-7719-DF4D-93F3-546D5329E506}" destId="{0B3C8D3B-30BE-6243-81A2-D991E25C2C7B}" srcOrd="1" destOrd="0" parTransId="{F24B676B-73E2-9442-8E7D-73259F70DB18}" sibTransId="{10A71F02-801D-2340-8CFA-40FD0981AC35}"/>
    <dgm:cxn modelId="{C1C69E2B-115C-484B-B309-4EF7C3AF6D5A}" type="presOf" srcId="{3529D6E9-1618-7445-8FF0-8A9849050C5B}" destId="{640A9079-7429-114C-B40F-6A1C1ABA9E67}" srcOrd="0" destOrd="0" presId="urn:microsoft.com/office/officeart/2005/8/layout/process5"/>
    <dgm:cxn modelId="{3290312C-9167-254E-9A87-A816861E2F05}" srcId="{20E9BBD4-7719-DF4D-93F3-546D5329E506}" destId="{3529D6E9-1618-7445-8FF0-8A9849050C5B}" srcOrd="4" destOrd="0" parTransId="{BDA2AD4A-EE9D-B447-92D2-0968E76DBB0F}" sibTransId="{2FDFF50D-2DE0-D544-AD82-D43BE3E9375E}"/>
    <dgm:cxn modelId="{D4676536-6CE6-BA4F-86A0-D12DD92A25D9}" type="presOf" srcId="{C3D66860-465D-6F4F-9C6A-2EC0783215BB}" destId="{15970219-75AF-9F4D-A584-6EFB8B97B34D}" srcOrd="1" destOrd="0" presId="urn:microsoft.com/office/officeart/2005/8/layout/process5"/>
    <dgm:cxn modelId="{F77E4540-9FDD-8A48-A5C0-E5FCE004A8BA}" type="presOf" srcId="{02F1A510-1CEA-9A43-A652-E49AB4A201CD}" destId="{AC10D2FE-8542-394B-8E94-99ECC0A5C3C3}" srcOrd="1" destOrd="0" presId="urn:microsoft.com/office/officeart/2005/8/layout/process5"/>
    <dgm:cxn modelId="{EA2E796B-066A-4548-84F3-5941168C5BA1}" type="presOf" srcId="{93A5E3BC-3A66-8B4D-9378-5DEAA355C25C}" destId="{7304B0C0-4528-3143-BA6A-819987DEF0FA}" srcOrd="0" destOrd="0" presId="urn:microsoft.com/office/officeart/2005/8/layout/process5"/>
    <dgm:cxn modelId="{D152166E-0016-6C49-850F-678A6B9AE83B}" srcId="{20E9BBD4-7719-DF4D-93F3-546D5329E506}" destId="{B109E862-72FB-2545-B8BA-CE4C86C632B9}" srcOrd="2" destOrd="0" parTransId="{6CEEEB65-E26D-B240-8E35-F723BAAC43E2}" sibTransId="{C3D66860-465D-6F4F-9C6A-2EC0783215BB}"/>
    <dgm:cxn modelId="{4A77D977-9FE6-1544-81E8-FBA2DD4676E6}" type="presOf" srcId="{6512F256-0533-534A-8A2A-8FD94C50FF17}" destId="{32E9D31E-5E59-5340-B610-2EAEEB54CE24}" srcOrd="0" destOrd="0" presId="urn:microsoft.com/office/officeart/2005/8/layout/process5"/>
    <dgm:cxn modelId="{0C61977B-F4FA-E44A-A7FD-C30E13DE9BEF}" type="presOf" srcId="{10A71F02-801D-2340-8CFA-40FD0981AC35}" destId="{3A1C7BA4-5599-7947-BB19-C33BE946073E}" srcOrd="0" destOrd="0" presId="urn:microsoft.com/office/officeart/2005/8/layout/process5"/>
    <dgm:cxn modelId="{C409CF84-7B81-254E-8545-154AEA7206AF}" type="presOf" srcId="{1BB9AE35-3140-714E-ABD5-A0FDBDD6497D}" destId="{EF88312D-6758-AC4F-B77A-40E24C33B65A}" srcOrd="1" destOrd="0" presId="urn:microsoft.com/office/officeart/2005/8/layout/process5"/>
    <dgm:cxn modelId="{C10A9786-9EE4-F544-9176-65CD4816011A}" type="presOf" srcId="{20E9BBD4-7719-DF4D-93F3-546D5329E506}" destId="{CC1F0DE7-D56C-7B45-863C-44CF7C7063E0}" srcOrd="0" destOrd="0" presId="urn:microsoft.com/office/officeart/2005/8/layout/process5"/>
    <dgm:cxn modelId="{D2F32C92-F07A-964A-BCE7-AFAECB798FB2}" type="presOf" srcId="{0B3C8D3B-30BE-6243-81A2-D991E25C2C7B}" destId="{EC306270-52C8-DE4F-B0A4-2A623908FD4B}" srcOrd="0" destOrd="0" presId="urn:microsoft.com/office/officeart/2005/8/layout/process5"/>
    <dgm:cxn modelId="{5FFE34B2-1B29-3849-833E-6CB61F0C10E3}" type="presOf" srcId="{C3D66860-465D-6F4F-9C6A-2EC0783215BB}" destId="{5C2CBCED-EE35-AE47-890B-43D8DCE58216}" srcOrd="0" destOrd="0" presId="urn:microsoft.com/office/officeart/2005/8/layout/process5"/>
    <dgm:cxn modelId="{CA4E77BB-D377-9D4E-8A17-2AB5FD2F4734}" srcId="{20E9BBD4-7719-DF4D-93F3-546D5329E506}" destId="{D8878524-347B-DE4C-804E-23842D5EB1D6}" srcOrd="3" destOrd="0" parTransId="{A58A5F1B-E7D1-3340-B983-C8105F119F88}" sibTransId="{02F1A510-1CEA-9A43-A652-E49AB4A201CD}"/>
    <dgm:cxn modelId="{D20ECCBB-630E-BC45-A6C7-0DB3AD967F9F}" srcId="{20E9BBD4-7719-DF4D-93F3-546D5329E506}" destId="{93A5E3BC-3A66-8B4D-9378-5DEAA355C25C}" srcOrd="5" destOrd="0" parTransId="{EBE07B53-7DF2-5540-B6BB-0B2BC0096EAD}" sibTransId="{2903689F-3BC2-164A-B72A-F96E6009E645}"/>
    <dgm:cxn modelId="{F436C4C2-8CEC-6548-8B21-2C04600E0C12}" type="presOf" srcId="{2FDFF50D-2DE0-D544-AD82-D43BE3E9375E}" destId="{8F0E8BB5-F591-FF42-AADB-030E5398F60D}" srcOrd="1" destOrd="0" presId="urn:microsoft.com/office/officeart/2005/8/layout/process5"/>
    <dgm:cxn modelId="{927203D0-F4A2-DA48-B30A-8DCAB26E75F7}" type="presOf" srcId="{2FDFF50D-2DE0-D544-AD82-D43BE3E9375E}" destId="{43906969-A0BA-584A-972E-D8E016BF9FBE}" srcOrd="0" destOrd="0" presId="urn:microsoft.com/office/officeart/2005/8/layout/process5"/>
    <dgm:cxn modelId="{2B0998D2-6439-4A4B-A594-F558868762A0}" type="presOf" srcId="{B109E862-72FB-2545-B8BA-CE4C86C632B9}" destId="{CA107DC3-EF92-754A-9741-64F4D8A955EA}" srcOrd="0" destOrd="0" presId="urn:microsoft.com/office/officeart/2005/8/layout/process5"/>
    <dgm:cxn modelId="{DB7917D5-434B-7245-8281-7478A6C1DEEA}" type="presOf" srcId="{02F1A510-1CEA-9A43-A652-E49AB4A201CD}" destId="{41B3FD09-61F3-5548-B998-22CD90FEE8D9}" srcOrd="0" destOrd="0" presId="urn:microsoft.com/office/officeart/2005/8/layout/process5"/>
    <dgm:cxn modelId="{94100FE3-9661-5E43-8888-6EB24ADE775E}" srcId="{20E9BBD4-7719-DF4D-93F3-546D5329E506}" destId="{6512F256-0533-534A-8A2A-8FD94C50FF17}" srcOrd="0" destOrd="0" parTransId="{7B9A323D-A71F-8648-9B7F-302DB18994A9}" sibTransId="{1BB9AE35-3140-714E-ABD5-A0FDBDD6497D}"/>
    <dgm:cxn modelId="{C5E8815B-C9B6-494B-BC94-D36C093EA641}" type="presParOf" srcId="{CC1F0DE7-D56C-7B45-863C-44CF7C7063E0}" destId="{32E9D31E-5E59-5340-B610-2EAEEB54CE24}" srcOrd="0" destOrd="0" presId="urn:microsoft.com/office/officeart/2005/8/layout/process5"/>
    <dgm:cxn modelId="{8B8376B1-7F0A-954D-805D-EA59CB8C699E}" type="presParOf" srcId="{CC1F0DE7-D56C-7B45-863C-44CF7C7063E0}" destId="{DB1C431F-BBF6-984B-BC46-251DECCF4065}" srcOrd="1" destOrd="0" presId="urn:microsoft.com/office/officeart/2005/8/layout/process5"/>
    <dgm:cxn modelId="{ED6AEE95-9A28-304C-9A08-1563019C6A76}" type="presParOf" srcId="{DB1C431F-BBF6-984B-BC46-251DECCF4065}" destId="{EF88312D-6758-AC4F-B77A-40E24C33B65A}" srcOrd="0" destOrd="0" presId="urn:microsoft.com/office/officeart/2005/8/layout/process5"/>
    <dgm:cxn modelId="{866173A6-FDF2-6A48-A52E-5D835567A35A}" type="presParOf" srcId="{CC1F0DE7-D56C-7B45-863C-44CF7C7063E0}" destId="{EC306270-52C8-DE4F-B0A4-2A623908FD4B}" srcOrd="2" destOrd="0" presId="urn:microsoft.com/office/officeart/2005/8/layout/process5"/>
    <dgm:cxn modelId="{2F54CC61-8B24-B943-8AF1-9F15C3082B27}" type="presParOf" srcId="{CC1F0DE7-D56C-7B45-863C-44CF7C7063E0}" destId="{3A1C7BA4-5599-7947-BB19-C33BE946073E}" srcOrd="3" destOrd="0" presId="urn:microsoft.com/office/officeart/2005/8/layout/process5"/>
    <dgm:cxn modelId="{0D0BB0D8-69B0-B24D-8D93-95542BE8BEA4}" type="presParOf" srcId="{3A1C7BA4-5599-7947-BB19-C33BE946073E}" destId="{E5948487-15F8-6F43-8EAE-D997B9A34042}" srcOrd="0" destOrd="0" presId="urn:microsoft.com/office/officeart/2005/8/layout/process5"/>
    <dgm:cxn modelId="{D79BD096-4336-4642-9C4A-FAE8164B7375}" type="presParOf" srcId="{CC1F0DE7-D56C-7B45-863C-44CF7C7063E0}" destId="{CA107DC3-EF92-754A-9741-64F4D8A955EA}" srcOrd="4" destOrd="0" presId="urn:microsoft.com/office/officeart/2005/8/layout/process5"/>
    <dgm:cxn modelId="{BE3EDA1A-DD95-524A-BC09-76620685B2BB}" type="presParOf" srcId="{CC1F0DE7-D56C-7B45-863C-44CF7C7063E0}" destId="{5C2CBCED-EE35-AE47-890B-43D8DCE58216}" srcOrd="5" destOrd="0" presId="urn:microsoft.com/office/officeart/2005/8/layout/process5"/>
    <dgm:cxn modelId="{6B29472D-9192-FA4B-9B38-AF8FC8C054A3}" type="presParOf" srcId="{5C2CBCED-EE35-AE47-890B-43D8DCE58216}" destId="{15970219-75AF-9F4D-A584-6EFB8B97B34D}" srcOrd="0" destOrd="0" presId="urn:microsoft.com/office/officeart/2005/8/layout/process5"/>
    <dgm:cxn modelId="{E9A2495B-66FB-7846-9A1F-8C25E7AD4C46}" type="presParOf" srcId="{CC1F0DE7-D56C-7B45-863C-44CF7C7063E0}" destId="{5384C491-A7AA-CD40-ACB1-9274071BB58E}" srcOrd="6" destOrd="0" presId="urn:microsoft.com/office/officeart/2005/8/layout/process5"/>
    <dgm:cxn modelId="{2864AF6C-DDFA-D943-A9E0-CDEF720D48D1}" type="presParOf" srcId="{CC1F0DE7-D56C-7B45-863C-44CF7C7063E0}" destId="{41B3FD09-61F3-5548-B998-22CD90FEE8D9}" srcOrd="7" destOrd="0" presId="urn:microsoft.com/office/officeart/2005/8/layout/process5"/>
    <dgm:cxn modelId="{BE10E37D-A241-0A44-83E4-0247D77A2212}" type="presParOf" srcId="{41B3FD09-61F3-5548-B998-22CD90FEE8D9}" destId="{AC10D2FE-8542-394B-8E94-99ECC0A5C3C3}" srcOrd="0" destOrd="0" presId="urn:microsoft.com/office/officeart/2005/8/layout/process5"/>
    <dgm:cxn modelId="{B68D5825-C6D0-C94D-88E9-6F8079B07E68}" type="presParOf" srcId="{CC1F0DE7-D56C-7B45-863C-44CF7C7063E0}" destId="{640A9079-7429-114C-B40F-6A1C1ABA9E67}" srcOrd="8" destOrd="0" presId="urn:microsoft.com/office/officeart/2005/8/layout/process5"/>
    <dgm:cxn modelId="{984FCA80-4FCE-2540-910A-8938A289F2C7}" type="presParOf" srcId="{CC1F0DE7-D56C-7B45-863C-44CF7C7063E0}" destId="{43906969-A0BA-584A-972E-D8E016BF9FBE}" srcOrd="9" destOrd="0" presId="urn:microsoft.com/office/officeart/2005/8/layout/process5"/>
    <dgm:cxn modelId="{AF25BECB-FA8D-6B48-85E9-54C39408526C}" type="presParOf" srcId="{43906969-A0BA-584A-972E-D8E016BF9FBE}" destId="{8F0E8BB5-F591-FF42-AADB-030E5398F60D}" srcOrd="0" destOrd="0" presId="urn:microsoft.com/office/officeart/2005/8/layout/process5"/>
    <dgm:cxn modelId="{0D89AE74-9EE0-394C-8B42-76C17AFD5440}" type="presParOf" srcId="{CC1F0DE7-D56C-7B45-863C-44CF7C7063E0}" destId="{7304B0C0-4528-3143-BA6A-819987DEF0F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A0644C-F693-9E4B-B87F-82294A50411A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EA9B042-E4F5-264F-98DC-FD65EBC46E75}">
      <dgm:prSet phldrT="[Testo]"/>
      <dgm:spPr/>
      <dgm:t>
        <a:bodyPr/>
        <a:lstStyle/>
        <a:p>
          <a:pPr>
            <a:buNone/>
          </a:pPr>
          <a:r>
            <a:rPr lang="it-IT" dirty="0"/>
            <a:t>Impatto sull’ identità sociale dei collaboratori</a:t>
          </a:r>
        </a:p>
      </dgm:t>
    </dgm:pt>
    <dgm:pt modelId="{01B41217-EFCE-0042-BC43-F40750A7CD29}" type="parTrans" cxnId="{436AB73D-D630-F641-9575-F7CAFD2E8626}">
      <dgm:prSet/>
      <dgm:spPr/>
      <dgm:t>
        <a:bodyPr/>
        <a:lstStyle/>
        <a:p>
          <a:endParaRPr lang="it-IT"/>
        </a:p>
      </dgm:t>
    </dgm:pt>
    <dgm:pt modelId="{12D6A9A8-B61D-5949-BE42-36278A9A41A2}" type="sibTrans" cxnId="{436AB73D-D630-F641-9575-F7CAFD2E8626}">
      <dgm:prSet/>
      <dgm:spPr/>
      <dgm:t>
        <a:bodyPr/>
        <a:lstStyle/>
        <a:p>
          <a:endParaRPr lang="it-IT"/>
        </a:p>
      </dgm:t>
    </dgm:pt>
    <dgm:pt modelId="{475495C0-764C-ED4D-AFBE-7723DC6198D1}">
      <dgm:prSet phldrT="[Testo]"/>
      <dgm:spPr/>
      <dgm:t>
        <a:bodyPr/>
        <a:lstStyle/>
        <a:p>
          <a:pPr>
            <a:buNone/>
          </a:pPr>
          <a:r>
            <a:rPr lang="it-IT" dirty="0"/>
            <a:t>Minore cooperazione e comportamenti di cittadinanza organizzativa dei collaboratori</a:t>
          </a:r>
        </a:p>
      </dgm:t>
    </dgm:pt>
    <dgm:pt modelId="{A2949953-98C8-7D4C-AA43-4B6417F4835F}" type="parTrans" cxnId="{9433AAE9-5F37-E842-963C-F0C9F44B51E0}">
      <dgm:prSet/>
      <dgm:spPr/>
      <dgm:t>
        <a:bodyPr/>
        <a:lstStyle/>
        <a:p>
          <a:endParaRPr lang="it-IT"/>
        </a:p>
      </dgm:t>
    </dgm:pt>
    <dgm:pt modelId="{375D6941-BAA8-E444-A8E9-2A68BEB162B7}" type="sibTrans" cxnId="{9433AAE9-5F37-E842-963C-F0C9F44B51E0}">
      <dgm:prSet/>
      <dgm:spPr/>
      <dgm:t>
        <a:bodyPr/>
        <a:lstStyle/>
        <a:p>
          <a:endParaRPr lang="it-IT"/>
        </a:p>
      </dgm:t>
    </dgm:pt>
    <dgm:pt modelId="{0681CBAB-5237-4443-8F21-3FCB494D6B83}">
      <dgm:prSet phldrT="[Testo]"/>
      <dgm:spPr/>
      <dgm:t>
        <a:bodyPr/>
        <a:lstStyle/>
        <a:p>
          <a:r>
            <a:rPr lang="it-IT" dirty="0"/>
            <a:t>Aumento delle intenzioni di abbandono del lavoro</a:t>
          </a:r>
        </a:p>
      </dgm:t>
    </dgm:pt>
    <dgm:pt modelId="{B47B0098-22FE-824C-A932-AEB94E55791B}" type="parTrans" cxnId="{5CE5CF23-D7FB-344A-B160-919B43C7B856}">
      <dgm:prSet/>
      <dgm:spPr/>
      <dgm:t>
        <a:bodyPr/>
        <a:lstStyle/>
        <a:p>
          <a:endParaRPr lang="it-IT"/>
        </a:p>
      </dgm:t>
    </dgm:pt>
    <dgm:pt modelId="{232D7466-809D-3F43-9A16-B16914735697}" type="sibTrans" cxnId="{5CE5CF23-D7FB-344A-B160-919B43C7B856}">
      <dgm:prSet/>
      <dgm:spPr/>
      <dgm:t>
        <a:bodyPr/>
        <a:lstStyle/>
        <a:p>
          <a:endParaRPr lang="it-IT"/>
        </a:p>
      </dgm:t>
    </dgm:pt>
    <dgm:pt modelId="{2681D665-ECC2-F242-9E2C-47318888F153}">
      <dgm:prSet phldrT="[Testo]"/>
      <dgm:spPr/>
      <dgm:t>
        <a:bodyPr/>
        <a:lstStyle/>
        <a:p>
          <a:pPr>
            <a:buNone/>
          </a:pPr>
          <a:r>
            <a:rPr lang="it-IT" dirty="0"/>
            <a:t>Può portare all’insorgenza del mobbing</a:t>
          </a:r>
        </a:p>
      </dgm:t>
    </dgm:pt>
    <dgm:pt modelId="{08A675EF-5ED0-434B-A0B3-D89C55F8BC84}" type="parTrans" cxnId="{375AF670-DB1F-6749-8491-5CD9BA52E493}">
      <dgm:prSet/>
      <dgm:spPr/>
      <dgm:t>
        <a:bodyPr/>
        <a:lstStyle/>
        <a:p>
          <a:endParaRPr lang="it-IT"/>
        </a:p>
      </dgm:t>
    </dgm:pt>
    <dgm:pt modelId="{4B30CAC8-1E1F-2842-92B2-B228C14484CB}" type="sibTrans" cxnId="{375AF670-DB1F-6749-8491-5CD9BA52E493}">
      <dgm:prSet/>
      <dgm:spPr/>
      <dgm:t>
        <a:bodyPr/>
        <a:lstStyle/>
        <a:p>
          <a:endParaRPr lang="it-IT"/>
        </a:p>
      </dgm:t>
    </dgm:pt>
    <dgm:pt modelId="{DFC97F04-95EB-8E4C-9F50-56F446D47622}" type="pres">
      <dgm:prSet presAssocID="{94A0644C-F693-9E4B-B87F-82294A50411A}" presName="diagram" presStyleCnt="0">
        <dgm:presLayoutVars>
          <dgm:dir/>
          <dgm:resizeHandles val="exact"/>
        </dgm:presLayoutVars>
      </dgm:prSet>
      <dgm:spPr/>
    </dgm:pt>
    <dgm:pt modelId="{D6845971-A618-FD43-8204-4DC369CF399B}" type="pres">
      <dgm:prSet presAssocID="{AEA9B042-E4F5-264F-98DC-FD65EBC46E75}" presName="node" presStyleLbl="node1" presStyleIdx="0" presStyleCnt="4">
        <dgm:presLayoutVars>
          <dgm:bulletEnabled val="1"/>
        </dgm:presLayoutVars>
      </dgm:prSet>
      <dgm:spPr/>
    </dgm:pt>
    <dgm:pt modelId="{AD194113-596A-A246-9AA6-EECFE1A14437}" type="pres">
      <dgm:prSet presAssocID="{12D6A9A8-B61D-5949-BE42-36278A9A41A2}" presName="sibTrans" presStyleCnt="0"/>
      <dgm:spPr/>
    </dgm:pt>
    <dgm:pt modelId="{CE462E87-65ED-094A-B6FF-99A7AEF01A7C}" type="pres">
      <dgm:prSet presAssocID="{475495C0-764C-ED4D-AFBE-7723DC6198D1}" presName="node" presStyleLbl="node1" presStyleIdx="1" presStyleCnt="4">
        <dgm:presLayoutVars>
          <dgm:bulletEnabled val="1"/>
        </dgm:presLayoutVars>
      </dgm:prSet>
      <dgm:spPr/>
    </dgm:pt>
    <dgm:pt modelId="{77FB1B49-50EE-E742-A80F-0D73EB60F37A}" type="pres">
      <dgm:prSet presAssocID="{375D6941-BAA8-E444-A8E9-2A68BEB162B7}" presName="sibTrans" presStyleCnt="0"/>
      <dgm:spPr/>
    </dgm:pt>
    <dgm:pt modelId="{0DC8BCDA-E623-ED4F-9735-ED724CCEF0D4}" type="pres">
      <dgm:prSet presAssocID="{0681CBAB-5237-4443-8F21-3FCB494D6B83}" presName="node" presStyleLbl="node1" presStyleIdx="2" presStyleCnt="4">
        <dgm:presLayoutVars>
          <dgm:bulletEnabled val="1"/>
        </dgm:presLayoutVars>
      </dgm:prSet>
      <dgm:spPr/>
    </dgm:pt>
    <dgm:pt modelId="{B2F4D10B-1802-6F40-9CFA-E075D4045FA3}" type="pres">
      <dgm:prSet presAssocID="{232D7466-809D-3F43-9A16-B16914735697}" presName="sibTrans" presStyleCnt="0"/>
      <dgm:spPr/>
    </dgm:pt>
    <dgm:pt modelId="{7C05EFAD-8877-D043-BF53-AA9FF81BA232}" type="pres">
      <dgm:prSet presAssocID="{2681D665-ECC2-F242-9E2C-47318888F153}" presName="node" presStyleLbl="node1" presStyleIdx="3" presStyleCnt="4">
        <dgm:presLayoutVars>
          <dgm:bulletEnabled val="1"/>
        </dgm:presLayoutVars>
      </dgm:prSet>
      <dgm:spPr/>
    </dgm:pt>
  </dgm:ptLst>
  <dgm:cxnLst>
    <dgm:cxn modelId="{5CE5CF23-D7FB-344A-B160-919B43C7B856}" srcId="{94A0644C-F693-9E4B-B87F-82294A50411A}" destId="{0681CBAB-5237-4443-8F21-3FCB494D6B83}" srcOrd="2" destOrd="0" parTransId="{B47B0098-22FE-824C-A932-AEB94E55791B}" sibTransId="{232D7466-809D-3F43-9A16-B16914735697}"/>
    <dgm:cxn modelId="{F3FFA63B-AAE7-F842-BC8C-18B8B886191B}" type="presOf" srcId="{AEA9B042-E4F5-264F-98DC-FD65EBC46E75}" destId="{D6845971-A618-FD43-8204-4DC369CF399B}" srcOrd="0" destOrd="0" presId="urn:microsoft.com/office/officeart/2005/8/layout/default"/>
    <dgm:cxn modelId="{436AB73D-D630-F641-9575-F7CAFD2E8626}" srcId="{94A0644C-F693-9E4B-B87F-82294A50411A}" destId="{AEA9B042-E4F5-264F-98DC-FD65EBC46E75}" srcOrd="0" destOrd="0" parTransId="{01B41217-EFCE-0042-BC43-F40750A7CD29}" sibTransId="{12D6A9A8-B61D-5949-BE42-36278A9A41A2}"/>
    <dgm:cxn modelId="{9AF5FD60-11B9-A948-A285-DB5B4342CF9C}" type="presOf" srcId="{94A0644C-F693-9E4B-B87F-82294A50411A}" destId="{DFC97F04-95EB-8E4C-9F50-56F446D47622}" srcOrd="0" destOrd="0" presId="urn:microsoft.com/office/officeart/2005/8/layout/default"/>
    <dgm:cxn modelId="{9B94D870-19CE-164B-B156-C1433007E6C6}" type="presOf" srcId="{2681D665-ECC2-F242-9E2C-47318888F153}" destId="{7C05EFAD-8877-D043-BF53-AA9FF81BA232}" srcOrd="0" destOrd="0" presId="urn:microsoft.com/office/officeart/2005/8/layout/default"/>
    <dgm:cxn modelId="{375AF670-DB1F-6749-8491-5CD9BA52E493}" srcId="{94A0644C-F693-9E4B-B87F-82294A50411A}" destId="{2681D665-ECC2-F242-9E2C-47318888F153}" srcOrd="3" destOrd="0" parTransId="{08A675EF-5ED0-434B-A0B3-D89C55F8BC84}" sibTransId="{4B30CAC8-1E1F-2842-92B2-B228C14484CB}"/>
    <dgm:cxn modelId="{072087D1-A90A-F946-B51E-E431A3E07901}" type="presOf" srcId="{0681CBAB-5237-4443-8F21-3FCB494D6B83}" destId="{0DC8BCDA-E623-ED4F-9735-ED724CCEF0D4}" srcOrd="0" destOrd="0" presId="urn:microsoft.com/office/officeart/2005/8/layout/default"/>
    <dgm:cxn modelId="{9433AAE9-5F37-E842-963C-F0C9F44B51E0}" srcId="{94A0644C-F693-9E4B-B87F-82294A50411A}" destId="{475495C0-764C-ED4D-AFBE-7723DC6198D1}" srcOrd="1" destOrd="0" parTransId="{A2949953-98C8-7D4C-AA43-4B6417F4835F}" sibTransId="{375D6941-BAA8-E444-A8E9-2A68BEB162B7}"/>
    <dgm:cxn modelId="{00BA57F6-B706-464E-A7A8-8C089EC31DC4}" type="presOf" srcId="{475495C0-764C-ED4D-AFBE-7723DC6198D1}" destId="{CE462E87-65ED-094A-B6FF-99A7AEF01A7C}" srcOrd="0" destOrd="0" presId="urn:microsoft.com/office/officeart/2005/8/layout/default"/>
    <dgm:cxn modelId="{D9A2B352-B5D3-0A41-AE29-186F51ADAB5D}" type="presParOf" srcId="{DFC97F04-95EB-8E4C-9F50-56F446D47622}" destId="{D6845971-A618-FD43-8204-4DC369CF399B}" srcOrd="0" destOrd="0" presId="urn:microsoft.com/office/officeart/2005/8/layout/default"/>
    <dgm:cxn modelId="{07B8EC06-1A13-814E-BFBD-B43257682ECF}" type="presParOf" srcId="{DFC97F04-95EB-8E4C-9F50-56F446D47622}" destId="{AD194113-596A-A246-9AA6-EECFE1A14437}" srcOrd="1" destOrd="0" presId="urn:microsoft.com/office/officeart/2005/8/layout/default"/>
    <dgm:cxn modelId="{E28D2116-8E01-4A4C-A8EA-0158C7602AA9}" type="presParOf" srcId="{DFC97F04-95EB-8E4C-9F50-56F446D47622}" destId="{CE462E87-65ED-094A-B6FF-99A7AEF01A7C}" srcOrd="2" destOrd="0" presId="urn:microsoft.com/office/officeart/2005/8/layout/default"/>
    <dgm:cxn modelId="{143062A1-4B91-1844-A8BE-E4978D6CC709}" type="presParOf" srcId="{DFC97F04-95EB-8E4C-9F50-56F446D47622}" destId="{77FB1B49-50EE-E742-A80F-0D73EB60F37A}" srcOrd="3" destOrd="0" presId="urn:microsoft.com/office/officeart/2005/8/layout/default"/>
    <dgm:cxn modelId="{C3768932-46ED-6E48-883D-482AC760B8D8}" type="presParOf" srcId="{DFC97F04-95EB-8E4C-9F50-56F446D47622}" destId="{0DC8BCDA-E623-ED4F-9735-ED724CCEF0D4}" srcOrd="4" destOrd="0" presId="urn:microsoft.com/office/officeart/2005/8/layout/default"/>
    <dgm:cxn modelId="{85F87EB5-F0BC-8A43-B833-499CED702D4E}" type="presParOf" srcId="{DFC97F04-95EB-8E4C-9F50-56F446D47622}" destId="{B2F4D10B-1802-6F40-9CFA-E075D4045FA3}" srcOrd="5" destOrd="0" presId="urn:microsoft.com/office/officeart/2005/8/layout/default"/>
    <dgm:cxn modelId="{3CE08CC9-D98E-DB4C-9F50-14FECAF19025}" type="presParOf" srcId="{DFC97F04-95EB-8E4C-9F50-56F446D47622}" destId="{7C05EFAD-8877-D043-BF53-AA9FF81BA23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473739E-DB11-854B-8E34-7683CE1A8372}" type="doc">
      <dgm:prSet loTypeId="urn:microsoft.com/office/officeart/2005/8/layout/vProcess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98FFF85-D3A0-1040-BF44-7EE9DBA30A2B}">
      <dgm:prSet phldrT="[Testo]" custT="1"/>
      <dgm:spPr/>
      <dgm:t>
        <a:bodyPr/>
        <a:lstStyle/>
        <a:p>
          <a:pPr algn="ctr"/>
          <a:r>
            <a:rPr lang="it-IT" sz="2000" dirty="0"/>
            <a:t>Termine introdotto per descrivere un comportamento di minaccia aggressiva osservato in alcune </a:t>
          </a:r>
          <a:r>
            <a:rPr lang="it-IT" sz="2000" b="1" dirty="0"/>
            <a:t>specie animali</a:t>
          </a:r>
          <a:r>
            <a:rPr lang="it-IT" sz="2000" dirty="0"/>
            <a:t>, in cui il gruppo attacca un suo simile con l’intento di escluderlo</a:t>
          </a:r>
        </a:p>
      </dgm:t>
    </dgm:pt>
    <dgm:pt modelId="{AC498487-D9F6-E045-8F01-812BE503BEEE}" type="parTrans" cxnId="{CA694893-1EFB-0447-8C2A-87D935449C3E}">
      <dgm:prSet/>
      <dgm:spPr/>
      <dgm:t>
        <a:bodyPr/>
        <a:lstStyle/>
        <a:p>
          <a:endParaRPr lang="it-IT" sz="3600"/>
        </a:p>
      </dgm:t>
    </dgm:pt>
    <dgm:pt modelId="{B8A8C2AA-66EF-D04E-84C8-8F81644840AE}" type="sibTrans" cxnId="{CA694893-1EFB-0447-8C2A-87D935449C3E}">
      <dgm:prSet/>
      <dgm:spPr/>
      <dgm:t>
        <a:bodyPr/>
        <a:lstStyle/>
        <a:p>
          <a:endParaRPr lang="it-IT" sz="3600"/>
        </a:p>
      </dgm:t>
    </dgm:pt>
    <dgm:pt modelId="{841B5ED8-AF3E-A640-BDF6-FDE490BC068C}">
      <dgm:prSet phldrT="[Testo]" custT="1"/>
      <dgm:spPr/>
      <dgm:t>
        <a:bodyPr/>
        <a:lstStyle/>
        <a:p>
          <a:pPr algn="ctr"/>
          <a:r>
            <a:rPr lang="it-IT" sz="2000" dirty="0" err="1"/>
            <a:t>Leymann</a:t>
          </a:r>
          <a:r>
            <a:rPr lang="it-IT" sz="2000" dirty="0"/>
            <a:t> (1990) ha introdotto il lemma nell’ambito organizzativo, definendolo come “</a:t>
          </a:r>
          <a:r>
            <a:rPr lang="it-IT" sz="2000" b="1" dirty="0"/>
            <a:t>terrore psicologico sul posto di lavoro</a:t>
          </a:r>
          <a:r>
            <a:rPr lang="it-IT" sz="2000" dirty="0"/>
            <a:t>”, caratterizzato da comunicazioni ostili e non etiche dirette in modo sistematico da uno o più individui a un singolo</a:t>
          </a:r>
        </a:p>
      </dgm:t>
    </dgm:pt>
    <dgm:pt modelId="{574833BE-0A27-394F-920D-085BED6D197E}" type="parTrans" cxnId="{529956CE-9CA3-3F4E-BB35-BA7F78351156}">
      <dgm:prSet/>
      <dgm:spPr/>
      <dgm:t>
        <a:bodyPr/>
        <a:lstStyle/>
        <a:p>
          <a:endParaRPr lang="it-IT" sz="3600"/>
        </a:p>
      </dgm:t>
    </dgm:pt>
    <dgm:pt modelId="{54C39E31-6D9B-8B46-889E-5014E9EBA5E2}" type="sibTrans" cxnId="{529956CE-9CA3-3F4E-BB35-BA7F78351156}">
      <dgm:prSet/>
      <dgm:spPr/>
      <dgm:t>
        <a:bodyPr/>
        <a:lstStyle/>
        <a:p>
          <a:endParaRPr lang="it-IT" sz="3600"/>
        </a:p>
      </dgm:t>
    </dgm:pt>
    <dgm:pt modelId="{CB35148D-DD58-8E4D-8C8D-3A87CE27F5EE}">
      <dgm:prSet custT="1"/>
      <dgm:spPr/>
      <dgm:t>
        <a:bodyPr/>
        <a:lstStyle/>
        <a:p>
          <a:pPr algn="ctr">
            <a:buNone/>
          </a:pPr>
          <a:r>
            <a:rPr lang="it-IT" sz="2000" b="1" dirty="0"/>
            <a:t>Guerra</a:t>
          </a:r>
          <a:r>
            <a:rPr lang="it-IT" sz="2000" dirty="0"/>
            <a:t> sul lavoro in cui, attraverso violenza psicologica, fisica e/o morale, una o più vittime vengono costrette a </a:t>
          </a:r>
          <a:r>
            <a:rPr lang="it-IT" sz="2000" b="1" dirty="0"/>
            <a:t>esaudire la volontà </a:t>
          </a:r>
          <a:r>
            <a:rPr lang="it-IT" sz="2000" dirty="0"/>
            <a:t>di uno o più aggressori </a:t>
          </a:r>
          <a:r>
            <a:rPr lang="it-IT" sz="1200" dirty="0"/>
            <a:t>(Ege, 2003)</a:t>
          </a:r>
          <a:endParaRPr lang="it-IT" sz="2000" dirty="0"/>
        </a:p>
      </dgm:t>
    </dgm:pt>
    <dgm:pt modelId="{1E57EAC8-8839-1841-A74F-7DE6A207FB83}" type="parTrans" cxnId="{572CBBAD-D139-F04F-B59C-6C31B17C2147}">
      <dgm:prSet/>
      <dgm:spPr/>
      <dgm:t>
        <a:bodyPr/>
        <a:lstStyle/>
        <a:p>
          <a:endParaRPr lang="it-IT"/>
        </a:p>
      </dgm:t>
    </dgm:pt>
    <dgm:pt modelId="{2F26D073-0BD5-AD42-872D-009F99C52E6E}" type="sibTrans" cxnId="{572CBBAD-D139-F04F-B59C-6C31B17C2147}">
      <dgm:prSet/>
      <dgm:spPr/>
      <dgm:t>
        <a:bodyPr/>
        <a:lstStyle/>
        <a:p>
          <a:endParaRPr lang="it-IT"/>
        </a:p>
      </dgm:t>
    </dgm:pt>
    <dgm:pt modelId="{6BAB3B1B-D691-C040-B11D-51E8D8507619}" type="pres">
      <dgm:prSet presAssocID="{1473739E-DB11-854B-8E34-7683CE1A8372}" presName="outerComposite" presStyleCnt="0">
        <dgm:presLayoutVars>
          <dgm:chMax val="5"/>
          <dgm:dir/>
          <dgm:resizeHandles val="exact"/>
        </dgm:presLayoutVars>
      </dgm:prSet>
      <dgm:spPr/>
    </dgm:pt>
    <dgm:pt modelId="{3C592D3B-8C88-374C-A502-11D6FECA3904}" type="pres">
      <dgm:prSet presAssocID="{1473739E-DB11-854B-8E34-7683CE1A8372}" presName="dummyMaxCanvas" presStyleCnt="0">
        <dgm:presLayoutVars/>
      </dgm:prSet>
      <dgm:spPr/>
    </dgm:pt>
    <dgm:pt modelId="{A0A58708-90D0-6E41-AF5E-EE3C719B6FAC}" type="pres">
      <dgm:prSet presAssocID="{1473739E-DB11-854B-8E34-7683CE1A8372}" presName="ThreeNodes_1" presStyleLbl="node1" presStyleIdx="0" presStyleCnt="3">
        <dgm:presLayoutVars>
          <dgm:bulletEnabled val="1"/>
        </dgm:presLayoutVars>
      </dgm:prSet>
      <dgm:spPr/>
    </dgm:pt>
    <dgm:pt modelId="{81CE42FA-61CC-5044-9729-94541E2D1350}" type="pres">
      <dgm:prSet presAssocID="{1473739E-DB11-854B-8E34-7683CE1A8372}" presName="ThreeNodes_2" presStyleLbl="node1" presStyleIdx="1" presStyleCnt="3">
        <dgm:presLayoutVars>
          <dgm:bulletEnabled val="1"/>
        </dgm:presLayoutVars>
      </dgm:prSet>
      <dgm:spPr/>
    </dgm:pt>
    <dgm:pt modelId="{C3C64873-74B6-9642-88BE-218BE5C7932C}" type="pres">
      <dgm:prSet presAssocID="{1473739E-DB11-854B-8E34-7683CE1A8372}" presName="ThreeNodes_3" presStyleLbl="node1" presStyleIdx="2" presStyleCnt="3">
        <dgm:presLayoutVars>
          <dgm:bulletEnabled val="1"/>
        </dgm:presLayoutVars>
      </dgm:prSet>
      <dgm:spPr/>
    </dgm:pt>
    <dgm:pt modelId="{74ACE991-5F27-A74A-82F5-1AD8689C451B}" type="pres">
      <dgm:prSet presAssocID="{1473739E-DB11-854B-8E34-7683CE1A8372}" presName="ThreeConn_1-2" presStyleLbl="fgAccFollowNode1" presStyleIdx="0" presStyleCnt="2">
        <dgm:presLayoutVars>
          <dgm:bulletEnabled val="1"/>
        </dgm:presLayoutVars>
      </dgm:prSet>
      <dgm:spPr/>
    </dgm:pt>
    <dgm:pt modelId="{8B1DCDA3-4506-3346-A69D-394B0E2CEAF3}" type="pres">
      <dgm:prSet presAssocID="{1473739E-DB11-854B-8E34-7683CE1A8372}" presName="ThreeConn_2-3" presStyleLbl="fgAccFollowNode1" presStyleIdx="1" presStyleCnt="2">
        <dgm:presLayoutVars>
          <dgm:bulletEnabled val="1"/>
        </dgm:presLayoutVars>
      </dgm:prSet>
      <dgm:spPr/>
    </dgm:pt>
    <dgm:pt modelId="{D8753C89-A4FB-4F43-A253-3E2F81A1AE95}" type="pres">
      <dgm:prSet presAssocID="{1473739E-DB11-854B-8E34-7683CE1A8372}" presName="ThreeNodes_1_text" presStyleLbl="node1" presStyleIdx="2" presStyleCnt="3">
        <dgm:presLayoutVars>
          <dgm:bulletEnabled val="1"/>
        </dgm:presLayoutVars>
      </dgm:prSet>
      <dgm:spPr/>
    </dgm:pt>
    <dgm:pt modelId="{B5CC3D63-7770-B14C-B20F-C8C8A4F15DDD}" type="pres">
      <dgm:prSet presAssocID="{1473739E-DB11-854B-8E34-7683CE1A8372}" presName="ThreeNodes_2_text" presStyleLbl="node1" presStyleIdx="2" presStyleCnt="3">
        <dgm:presLayoutVars>
          <dgm:bulletEnabled val="1"/>
        </dgm:presLayoutVars>
      </dgm:prSet>
      <dgm:spPr/>
    </dgm:pt>
    <dgm:pt modelId="{FD3EB0FC-E57D-6540-AA4F-7160CBCD0968}" type="pres">
      <dgm:prSet presAssocID="{1473739E-DB11-854B-8E34-7683CE1A837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812DB12-369E-E842-AA89-F517D816FDE3}" type="presOf" srcId="{498FFF85-D3A0-1040-BF44-7EE9DBA30A2B}" destId="{D8753C89-A4FB-4F43-A253-3E2F81A1AE95}" srcOrd="1" destOrd="0" presId="urn:microsoft.com/office/officeart/2005/8/layout/vProcess5"/>
    <dgm:cxn modelId="{8F7F4115-47FA-2347-9B2D-3EF87F413E89}" type="presOf" srcId="{1473739E-DB11-854B-8E34-7683CE1A8372}" destId="{6BAB3B1B-D691-C040-B11D-51E8D8507619}" srcOrd="0" destOrd="0" presId="urn:microsoft.com/office/officeart/2005/8/layout/vProcess5"/>
    <dgm:cxn modelId="{6DAA8D1A-03D7-2543-B685-F85032E1AB13}" type="presOf" srcId="{841B5ED8-AF3E-A640-BDF6-FDE490BC068C}" destId="{81CE42FA-61CC-5044-9729-94541E2D1350}" srcOrd="0" destOrd="0" presId="urn:microsoft.com/office/officeart/2005/8/layout/vProcess5"/>
    <dgm:cxn modelId="{B0443741-7267-0240-8784-AAA5BB84093D}" type="presOf" srcId="{CB35148D-DD58-8E4D-8C8D-3A87CE27F5EE}" destId="{C3C64873-74B6-9642-88BE-218BE5C7932C}" srcOrd="0" destOrd="0" presId="urn:microsoft.com/office/officeart/2005/8/layout/vProcess5"/>
    <dgm:cxn modelId="{7450155C-5A29-5B4D-A6D4-DCA167F34876}" type="presOf" srcId="{CB35148D-DD58-8E4D-8C8D-3A87CE27F5EE}" destId="{FD3EB0FC-E57D-6540-AA4F-7160CBCD0968}" srcOrd="1" destOrd="0" presId="urn:microsoft.com/office/officeart/2005/8/layout/vProcess5"/>
    <dgm:cxn modelId="{265D7F6A-38D2-E544-9687-CF73DF644383}" type="presOf" srcId="{841B5ED8-AF3E-A640-BDF6-FDE490BC068C}" destId="{B5CC3D63-7770-B14C-B20F-C8C8A4F15DDD}" srcOrd="1" destOrd="0" presId="urn:microsoft.com/office/officeart/2005/8/layout/vProcess5"/>
    <dgm:cxn modelId="{CA694893-1EFB-0447-8C2A-87D935449C3E}" srcId="{1473739E-DB11-854B-8E34-7683CE1A8372}" destId="{498FFF85-D3A0-1040-BF44-7EE9DBA30A2B}" srcOrd="0" destOrd="0" parTransId="{AC498487-D9F6-E045-8F01-812BE503BEEE}" sibTransId="{B8A8C2AA-66EF-D04E-84C8-8F81644840AE}"/>
    <dgm:cxn modelId="{572CBBAD-D139-F04F-B59C-6C31B17C2147}" srcId="{1473739E-DB11-854B-8E34-7683CE1A8372}" destId="{CB35148D-DD58-8E4D-8C8D-3A87CE27F5EE}" srcOrd="2" destOrd="0" parTransId="{1E57EAC8-8839-1841-A74F-7DE6A207FB83}" sibTransId="{2F26D073-0BD5-AD42-872D-009F99C52E6E}"/>
    <dgm:cxn modelId="{8693D1B3-0F0B-1949-BC9A-BEFA4558D47A}" type="presOf" srcId="{B8A8C2AA-66EF-D04E-84C8-8F81644840AE}" destId="{74ACE991-5F27-A74A-82F5-1AD8689C451B}" srcOrd="0" destOrd="0" presId="urn:microsoft.com/office/officeart/2005/8/layout/vProcess5"/>
    <dgm:cxn modelId="{7D2B3CB6-94BB-7443-9A85-50C9839F4422}" type="presOf" srcId="{54C39E31-6D9B-8B46-889E-5014E9EBA5E2}" destId="{8B1DCDA3-4506-3346-A69D-394B0E2CEAF3}" srcOrd="0" destOrd="0" presId="urn:microsoft.com/office/officeart/2005/8/layout/vProcess5"/>
    <dgm:cxn modelId="{529956CE-9CA3-3F4E-BB35-BA7F78351156}" srcId="{1473739E-DB11-854B-8E34-7683CE1A8372}" destId="{841B5ED8-AF3E-A640-BDF6-FDE490BC068C}" srcOrd="1" destOrd="0" parTransId="{574833BE-0A27-394F-920D-085BED6D197E}" sibTransId="{54C39E31-6D9B-8B46-889E-5014E9EBA5E2}"/>
    <dgm:cxn modelId="{F791C0FF-CD31-E941-B844-98D04A2E597D}" type="presOf" srcId="{498FFF85-D3A0-1040-BF44-7EE9DBA30A2B}" destId="{A0A58708-90D0-6E41-AF5E-EE3C719B6FAC}" srcOrd="0" destOrd="0" presId="urn:microsoft.com/office/officeart/2005/8/layout/vProcess5"/>
    <dgm:cxn modelId="{C86FD069-A3E0-7249-A9F3-DF8C52BE21D5}" type="presParOf" srcId="{6BAB3B1B-D691-C040-B11D-51E8D8507619}" destId="{3C592D3B-8C88-374C-A502-11D6FECA3904}" srcOrd="0" destOrd="0" presId="urn:microsoft.com/office/officeart/2005/8/layout/vProcess5"/>
    <dgm:cxn modelId="{7E8F0AF5-DB33-E64D-9A5F-5F261BD31D6D}" type="presParOf" srcId="{6BAB3B1B-D691-C040-B11D-51E8D8507619}" destId="{A0A58708-90D0-6E41-AF5E-EE3C719B6FAC}" srcOrd="1" destOrd="0" presId="urn:microsoft.com/office/officeart/2005/8/layout/vProcess5"/>
    <dgm:cxn modelId="{A97CE58E-9B6C-AE45-A116-29D8F5D3B301}" type="presParOf" srcId="{6BAB3B1B-D691-C040-B11D-51E8D8507619}" destId="{81CE42FA-61CC-5044-9729-94541E2D1350}" srcOrd="2" destOrd="0" presId="urn:microsoft.com/office/officeart/2005/8/layout/vProcess5"/>
    <dgm:cxn modelId="{2773CC87-F540-6E4F-B6AB-53B40919267F}" type="presParOf" srcId="{6BAB3B1B-D691-C040-B11D-51E8D8507619}" destId="{C3C64873-74B6-9642-88BE-218BE5C7932C}" srcOrd="3" destOrd="0" presId="urn:microsoft.com/office/officeart/2005/8/layout/vProcess5"/>
    <dgm:cxn modelId="{871C6434-BE5A-924B-A265-9D0BFBDAC57D}" type="presParOf" srcId="{6BAB3B1B-D691-C040-B11D-51E8D8507619}" destId="{74ACE991-5F27-A74A-82F5-1AD8689C451B}" srcOrd="4" destOrd="0" presId="urn:microsoft.com/office/officeart/2005/8/layout/vProcess5"/>
    <dgm:cxn modelId="{86FDEEC7-3CEB-8849-B288-8A8923337ED9}" type="presParOf" srcId="{6BAB3B1B-D691-C040-B11D-51E8D8507619}" destId="{8B1DCDA3-4506-3346-A69D-394B0E2CEAF3}" srcOrd="5" destOrd="0" presId="urn:microsoft.com/office/officeart/2005/8/layout/vProcess5"/>
    <dgm:cxn modelId="{3512A3D3-DFD5-0644-8856-AF80F1E558E9}" type="presParOf" srcId="{6BAB3B1B-D691-C040-B11D-51E8D8507619}" destId="{D8753C89-A4FB-4F43-A253-3E2F81A1AE95}" srcOrd="6" destOrd="0" presId="urn:microsoft.com/office/officeart/2005/8/layout/vProcess5"/>
    <dgm:cxn modelId="{CA2C7197-A67C-4E41-A4E7-50784F129550}" type="presParOf" srcId="{6BAB3B1B-D691-C040-B11D-51E8D8507619}" destId="{B5CC3D63-7770-B14C-B20F-C8C8A4F15DDD}" srcOrd="7" destOrd="0" presId="urn:microsoft.com/office/officeart/2005/8/layout/vProcess5"/>
    <dgm:cxn modelId="{1C236A6B-AD19-D041-86CD-DE7AD0077E9B}" type="presParOf" srcId="{6BAB3B1B-D691-C040-B11D-51E8D8507619}" destId="{FD3EB0FC-E57D-6540-AA4F-7160CBCD096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52A53E-2A97-C44B-9F90-FCE1452417C7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04B8ED-A2E1-374E-9A3C-83B96F473FB6}">
      <dgm:prSet phldrT="[Testo]"/>
      <dgm:spPr/>
      <dgm:t>
        <a:bodyPr/>
        <a:lstStyle/>
        <a:p>
          <a:r>
            <a:rPr lang="it-IT" dirty="0"/>
            <a:t>Egocentrismo</a:t>
          </a:r>
        </a:p>
      </dgm:t>
    </dgm:pt>
    <dgm:pt modelId="{2DC51137-F7BE-D243-9D57-7347D072A97C}" type="parTrans" cxnId="{B33A7145-C3BF-E345-9B9D-50BA1B9026C7}">
      <dgm:prSet/>
      <dgm:spPr/>
      <dgm:t>
        <a:bodyPr/>
        <a:lstStyle/>
        <a:p>
          <a:endParaRPr lang="it-IT"/>
        </a:p>
      </dgm:t>
    </dgm:pt>
    <dgm:pt modelId="{D054940E-E6FC-5744-BF1E-D0708FDB8DBA}" type="sibTrans" cxnId="{B33A7145-C3BF-E345-9B9D-50BA1B9026C7}">
      <dgm:prSet/>
      <dgm:spPr/>
      <dgm:t>
        <a:bodyPr/>
        <a:lstStyle/>
        <a:p>
          <a:endParaRPr lang="it-IT"/>
        </a:p>
      </dgm:t>
    </dgm:pt>
    <dgm:pt modelId="{0CE30A74-1DDC-E340-AB62-84D3985719D5}">
      <dgm:prSet phldrT="[Testo]"/>
      <dgm:spPr/>
      <dgm:t>
        <a:bodyPr/>
        <a:lstStyle/>
        <a:p>
          <a:r>
            <a:rPr lang="it-IT" dirty="0"/>
            <a:t>Bassa autostima</a:t>
          </a:r>
        </a:p>
      </dgm:t>
    </dgm:pt>
    <dgm:pt modelId="{52C88DD7-CF81-B24E-A022-F299C68715B4}" type="parTrans" cxnId="{7CBB12F4-F7C9-AF45-93E0-FAC3526B7244}">
      <dgm:prSet/>
      <dgm:spPr/>
      <dgm:t>
        <a:bodyPr/>
        <a:lstStyle/>
        <a:p>
          <a:endParaRPr lang="it-IT"/>
        </a:p>
      </dgm:t>
    </dgm:pt>
    <dgm:pt modelId="{BB190A77-DE8C-AA40-B112-E2E628FCE575}" type="sibTrans" cxnId="{7CBB12F4-F7C9-AF45-93E0-FAC3526B7244}">
      <dgm:prSet/>
      <dgm:spPr/>
      <dgm:t>
        <a:bodyPr/>
        <a:lstStyle/>
        <a:p>
          <a:endParaRPr lang="it-IT"/>
        </a:p>
      </dgm:t>
    </dgm:pt>
    <dgm:pt modelId="{E04E881B-8B45-B240-891F-36C7BEC552A0}">
      <dgm:prSet phldrT="[Testo]"/>
      <dgm:spPr/>
      <dgm:t>
        <a:bodyPr/>
        <a:lstStyle/>
        <a:p>
          <a:r>
            <a:rPr lang="it-IT" dirty="0"/>
            <a:t>Ridotta autoefficacia</a:t>
          </a:r>
        </a:p>
      </dgm:t>
    </dgm:pt>
    <dgm:pt modelId="{C8D8D3A7-6472-C54C-9C9F-3A5DEAB53545}" type="parTrans" cxnId="{E3DC462A-AC79-1644-89C7-CAED0C0F160F}">
      <dgm:prSet/>
      <dgm:spPr/>
      <dgm:t>
        <a:bodyPr/>
        <a:lstStyle/>
        <a:p>
          <a:endParaRPr lang="it-IT"/>
        </a:p>
      </dgm:t>
    </dgm:pt>
    <dgm:pt modelId="{FD36B272-AF69-D14F-9FC1-4338006E2C55}" type="sibTrans" cxnId="{E3DC462A-AC79-1644-89C7-CAED0C0F160F}">
      <dgm:prSet/>
      <dgm:spPr/>
      <dgm:t>
        <a:bodyPr/>
        <a:lstStyle/>
        <a:p>
          <a:endParaRPr lang="it-IT"/>
        </a:p>
      </dgm:t>
    </dgm:pt>
    <dgm:pt modelId="{FF16BB44-5791-4241-87D1-80AB29897DB8}">
      <dgm:prSet phldrT="[Testo]"/>
      <dgm:spPr/>
      <dgm:t>
        <a:bodyPr/>
        <a:lstStyle/>
        <a:p>
          <a:r>
            <a:rPr lang="it-IT" dirty="0"/>
            <a:t>Locus of control esterno</a:t>
          </a:r>
        </a:p>
      </dgm:t>
    </dgm:pt>
    <dgm:pt modelId="{57F20E2E-25E7-D748-BED0-1755CD0AEE2D}" type="parTrans" cxnId="{5F8BB3A0-7D97-F04E-B9F7-A01ED1CA36A3}">
      <dgm:prSet/>
      <dgm:spPr/>
      <dgm:t>
        <a:bodyPr/>
        <a:lstStyle/>
        <a:p>
          <a:endParaRPr lang="it-IT"/>
        </a:p>
      </dgm:t>
    </dgm:pt>
    <dgm:pt modelId="{6E6C351A-74E8-AE49-AA0D-72C9E84524F8}" type="sibTrans" cxnId="{5F8BB3A0-7D97-F04E-B9F7-A01ED1CA36A3}">
      <dgm:prSet/>
      <dgm:spPr/>
      <dgm:t>
        <a:bodyPr/>
        <a:lstStyle/>
        <a:p>
          <a:endParaRPr lang="it-IT"/>
        </a:p>
      </dgm:t>
    </dgm:pt>
    <dgm:pt modelId="{D61C1C18-77CC-1143-850E-808084BAE4DC}">
      <dgm:prSet phldrT="[Testo]"/>
      <dgm:spPr/>
      <dgm:t>
        <a:bodyPr/>
        <a:lstStyle/>
        <a:p>
          <a:r>
            <a:rPr lang="it-IT" dirty="0"/>
            <a:t>Isolamento sociale</a:t>
          </a:r>
        </a:p>
      </dgm:t>
    </dgm:pt>
    <dgm:pt modelId="{45FA5167-D1BC-8342-910A-E99DFC699971}" type="parTrans" cxnId="{766FA912-B4A9-FB45-BC52-3C3F2056C6E2}">
      <dgm:prSet/>
      <dgm:spPr/>
      <dgm:t>
        <a:bodyPr/>
        <a:lstStyle/>
        <a:p>
          <a:endParaRPr lang="it-IT"/>
        </a:p>
      </dgm:t>
    </dgm:pt>
    <dgm:pt modelId="{3A6E5098-D006-BD41-B9A7-D460669E9BC7}" type="sibTrans" cxnId="{766FA912-B4A9-FB45-BC52-3C3F2056C6E2}">
      <dgm:prSet/>
      <dgm:spPr/>
      <dgm:t>
        <a:bodyPr/>
        <a:lstStyle/>
        <a:p>
          <a:endParaRPr lang="it-IT"/>
        </a:p>
      </dgm:t>
    </dgm:pt>
    <dgm:pt modelId="{8683D55C-9C1E-3E4F-8E39-E1CC060E295C}">
      <dgm:prSet phldrT="[Testo]"/>
      <dgm:spPr/>
      <dgm:t>
        <a:bodyPr/>
        <a:lstStyle/>
        <a:p>
          <a:r>
            <a:rPr lang="it-IT" dirty="0"/>
            <a:t>Bassi livelli di capitale psicologico</a:t>
          </a:r>
        </a:p>
      </dgm:t>
    </dgm:pt>
    <dgm:pt modelId="{A2F5ABE1-9136-234F-8569-95D078993A61}" type="parTrans" cxnId="{06E61896-CC9D-9B4A-9DA7-FF209EF39EEE}">
      <dgm:prSet/>
      <dgm:spPr/>
      <dgm:t>
        <a:bodyPr/>
        <a:lstStyle/>
        <a:p>
          <a:endParaRPr lang="it-IT"/>
        </a:p>
      </dgm:t>
    </dgm:pt>
    <dgm:pt modelId="{D87AC07F-EA60-BF46-8671-D121008B42C6}" type="sibTrans" cxnId="{06E61896-CC9D-9B4A-9DA7-FF209EF39EEE}">
      <dgm:prSet/>
      <dgm:spPr/>
      <dgm:t>
        <a:bodyPr/>
        <a:lstStyle/>
        <a:p>
          <a:endParaRPr lang="it-IT"/>
        </a:p>
      </dgm:t>
    </dgm:pt>
    <dgm:pt modelId="{D7ED2308-C3B2-394A-824A-8538C34F56D5}">
      <dgm:prSet phldrT="[Testo]"/>
      <dgm:spPr/>
      <dgm:t>
        <a:bodyPr/>
        <a:lstStyle/>
        <a:p>
          <a:r>
            <a:rPr lang="it-IT" dirty="0"/>
            <a:t>Bassa capacità di gestire le emozioni negative</a:t>
          </a:r>
        </a:p>
      </dgm:t>
    </dgm:pt>
    <dgm:pt modelId="{3A8F28D0-FA6C-844F-9BD0-751EB8D5BE49}" type="parTrans" cxnId="{5E79C71E-7982-914E-8C72-BA0C99C951D2}">
      <dgm:prSet/>
      <dgm:spPr/>
      <dgm:t>
        <a:bodyPr/>
        <a:lstStyle/>
        <a:p>
          <a:endParaRPr lang="it-IT"/>
        </a:p>
      </dgm:t>
    </dgm:pt>
    <dgm:pt modelId="{14A364D9-5003-124F-8B66-2D4E34A46039}" type="sibTrans" cxnId="{5E79C71E-7982-914E-8C72-BA0C99C951D2}">
      <dgm:prSet/>
      <dgm:spPr/>
      <dgm:t>
        <a:bodyPr/>
        <a:lstStyle/>
        <a:p>
          <a:endParaRPr lang="it-IT"/>
        </a:p>
      </dgm:t>
    </dgm:pt>
    <dgm:pt modelId="{E3997654-83A8-B54D-9012-3D2469CDA404}">
      <dgm:prSet phldrT="[Testo]"/>
      <dgm:spPr/>
      <dgm:t>
        <a:bodyPr/>
        <a:lstStyle/>
        <a:p>
          <a:r>
            <a:rPr lang="it-IT" dirty="0"/>
            <a:t>Bassa capacità di affrontare lo stress</a:t>
          </a:r>
        </a:p>
      </dgm:t>
    </dgm:pt>
    <dgm:pt modelId="{2ADA0F0B-11E8-DE4D-BA5A-BDAF79E812FF}" type="parTrans" cxnId="{106730C5-D19C-3D49-872E-584060AAA4CB}">
      <dgm:prSet/>
      <dgm:spPr/>
      <dgm:t>
        <a:bodyPr/>
        <a:lstStyle/>
        <a:p>
          <a:endParaRPr lang="it-IT"/>
        </a:p>
      </dgm:t>
    </dgm:pt>
    <dgm:pt modelId="{CAF7C7E0-7732-A745-BBD1-4D6D79093662}" type="sibTrans" cxnId="{106730C5-D19C-3D49-872E-584060AAA4CB}">
      <dgm:prSet/>
      <dgm:spPr/>
      <dgm:t>
        <a:bodyPr/>
        <a:lstStyle/>
        <a:p>
          <a:endParaRPr lang="it-IT"/>
        </a:p>
      </dgm:t>
    </dgm:pt>
    <dgm:pt modelId="{5DE62627-AE7D-304C-8C1C-1038D85F0C83}">
      <dgm:prSet phldrT="[Testo]"/>
      <dgm:spPr/>
      <dgm:t>
        <a:bodyPr/>
        <a:lstStyle/>
        <a:p>
          <a:r>
            <a:rPr lang="it-IT" dirty="0"/>
            <a:t>Bassa capacità di risolvere i problemi</a:t>
          </a:r>
        </a:p>
      </dgm:t>
    </dgm:pt>
    <dgm:pt modelId="{06494297-A236-D34A-9310-11DFD74B0AF9}" type="parTrans" cxnId="{E5CA316C-C022-BF45-951D-9C103A4AA963}">
      <dgm:prSet/>
      <dgm:spPr/>
      <dgm:t>
        <a:bodyPr/>
        <a:lstStyle/>
        <a:p>
          <a:endParaRPr lang="it-IT"/>
        </a:p>
      </dgm:t>
    </dgm:pt>
    <dgm:pt modelId="{8E6968AE-C7A0-424E-8F3F-D8D5D3E9F02D}" type="sibTrans" cxnId="{E5CA316C-C022-BF45-951D-9C103A4AA963}">
      <dgm:prSet/>
      <dgm:spPr/>
      <dgm:t>
        <a:bodyPr/>
        <a:lstStyle/>
        <a:p>
          <a:endParaRPr lang="it-IT"/>
        </a:p>
      </dgm:t>
    </dgm:pt>
    <dgm:pt modelId="{CB75FD56-D18B-264C-89EB-F042A0CD616A}">
      <dgm:prSet phldrT="[Testo]"/>
      <dgm:spPr/>
      <dgm:t>
        <a:bodyPr/>
        <a:lstStyle/>
        <a:p>
          <a:pPr>
            <a:buNone/>
          </a:pPr>
          <a:r>
            <a:rPr lang="it-IT" dirty="0"/>
            <a:t>Mancanza di abilità comunicative</a:t>
          </a:r>
        </a:p>
      </dgm:t>
    </dgm:pt>
    <dgm:pt modelId="{5914B546-8705-7C46-A71F-87765FE2B240}" type="parTrans" cxnId="{22BB93AA-DA5B-E643-A8B5-3662F44AEA3D}">
      <dgm:prSet/>
      <dgm:spPr/>
      <dgm:t>
        <a:bodyPr/>
        <a:lstStyle/>
        <a:p>
          <a:endParaRPr lang="it-IT"/>
        </a:p>
      </dgm:t>
    </dgm:pt>
    <dgm:pt modelId="{4C975074-F070-6245-87F2-D4451827BB17}" type="sibTrans" cxnId="{22BB93AA-DA5B-E643-A8B5-3662F44AEA3D}">
      <dgm:prSet/>
      <dgm:spPr/>
      <dgm:t>
        <a:bodyPr/>
        <a:lstStyle/>
        <a:p>
          <a:endParaRPr lang="it-IT"/>
        </a:p>
      </dgm:t>
    </dgm:pt>
    <dgm:pt modelId="{203A75FF-96C0-F34E-8EDF-EB89D8BD38CE}" type="pres">
      <dgm:prSet presAssocID="{1752A53E-2A97-C44B-9F90-FCE1452417C7}" presName="diagram" presStyleCnt="0">
        <dgm:presLayoutVars>
          <dgm:dir/>
          <dgm:resizeHandles val="exact"/>
        </dgm:presLayoutVars>
      </dgm:prSet>
      <dgm:spPr/>
    </dgm:pt>
    <dgm:pt modelId="{409FD641-1A1F-D44A-B144-9C114CDBC63F}" type="pres">
      <dgm:prSet presAssocID="{7104B8ED-A2E1-374E-9A3C-83B96F473FB6}" presName="node" presStyleLbl="node1" presStyleIdx="0" presStyleCnt="10">
        <dgm:presLayoutVars>
          <dgm:bulletEnabled val="1"/>
        </dgm:presLayoutVars>
      </dgm:prSet>
      <dgm:spPr/>
    </dgm:pt>
    <dgm:pt modelId="{2C68C118-6926-784D-B232-F478505A3B70}" type="pres">
      <dgm:prSet presAssocID="{D054940E-E6FC-5744-BF1E-D0708FDB8DBA}" presName="sibTrans" presStyleCnt="0"/>
      <dgm:spPr/>
    </dgm:pt>
    <dgm:pt modelId="{49BD53C6-BA51-904C-9F01-4E4303F2F568}" type="pres">
      <dgm:prSet presAssocID="{0CE30A74-1DDC-E340-AB62-84D3985719D5}" presName="node" presStyleLbl="node1" presStyleIdx="1" presStyleCnt="10">
        <dgm:presLayoutVars>
          <dgm:bulletEnabled val="1"/>
        </dgm:presLayoutVars>
      </dgm:prSet>
      <dgm:spPr/>
    </dgm:pt>
    <dgm:pt modelId="{571C891C-4211-E346-8BFD-8488401162F7}" type="pres">
      <dgm:prSet presAssocID="{BB190A77-DE8C-AA40-B112-E2E628FCE575}" presName="sibTrans" presStyleCnt="0"/>
      <dgm:spPr/>
    </dgm:pt>
    <dgm:pt modelId="{75E22520-F97B-814E-B7E7-2A0567EA6B10}" type="pres">
      <dgm:prSet presAssocID="{E04E881B-8B45-B240-891F-36C7BEC552A0}" presName="node" presStyleLbl="node1" presStyleIdx="2" presStyleCnt="10">
        <dgm:presLayoutVars>
          <dgm:bulletEnabled val="1"/>
        </dgm:presLayoutVars>
      </dgm:prSet>
      <dgm:spPr/>
    </dgm:pt>
    <dgm:pt modelId="{16043963-C385-5B44-AC68-1C9FDCDB72A4}" type="pres">
      <dgm:prSet presAssocID="{FD36B272-AF69-D14F-9FC1-4338006E2C55}" presName="sibTrans" presStyleCnt="0"/>
      <dgm:spPr/>
    </dgm:pt>
    <dgm:pt modelId="{AB198291-D12A-234D-8309-33D805D8284E}" type="pres">
      <dgm:prSet presAssocID="{FF16BB44-5791-4241-87D1-80AB29897DB8}" presName="node" presStyleLbl="node1" presStyleIdx="3" presStyleCnt="10">
        <dgm:presLayoutVars>
          <dgm:bulletEnabled val="1"/>
        </dgm:presLayoutVars>
      </dgm:prSet>
      <dgm:spPr/>
    </dgm:pt>
    <dgm:pt modelId="{4F9E9550-B569-1E4E-B611-0AE1A33D617F}" type="pres">
      <dgm:prSet presAssocID="{6E6C351A-74E8-AE49-AA0D-72C9E84524F8}" presName="sibTrans" presStyleCnt="0"/>
      <dgm:spPr/>
    </dgm:pt>
    <dgm:pt modelId="{D75A8CCA-E46E-1642-8BFB-B79A5885EAC9}" type="pres">
      <dgm:prSet presAssocID="{D61C1C18-77CC-1143-850E-808084BAE4DC}" presName="node" presStyleLbl="node1" presStyleIdx="4" presStyleCnt="10">
        <dgm:presLayoutVars>
          <dgm:bulletEnabled val="1"/>
        </dgm:presLayoutVars>
      </dgm:prSet>
      <dgm:spPr/>
    </dgm:pt>
    <dgm:pt modelId="{B62D7AD6-F9B3-9143-B06A-24D1EF9E2106}" type="pres">
      <dgm:prSet presAssocID="{3A6E5098-D006-BD41-B9A7-D460669E9BC7}" presName="sibTrans" presStyleCnt="0"/>
      <dgm:spPr/>
    </dgm:pt>
    <dgm:pt modelId="{A3D0F583-B61A-EF4F-816E-73F3D11A5019}" type="pres">
      <dgm:prSet presAssocID="{8683D55C-9C1E-3E4F-8E39-E1CC060E295C}" presName="node" presStyleLbl="node1" presStyleIdx="5" presStyleCnt="10">
        <dgm:presLayoutVars>
          <dgm:bulletEnabled val="1"/>
        </dgm:presLayoutVars>
      </dgm:prSet>
      <dgm:spPr/>
    </dgm:pt>
    <dgm:pt modelId="{C9985F44-8C48-A848-B208-CD9BE4FC30A9}" type="pres">
      <dgm:prSet presAssocID="{D87AC07F-EA60-BF46-8671-D121008B42C6}" presName="sibTrans" presStyleCnt="0"/>
      <dgm:spPr/>
    </dgm:pt>
    <dgm:pt modelId="{709637F5-C36A-3A4C-85B3-653C2D8BF76B}" type="pres">
      <dgm:prSet presAssocID="{D7ED2308-C3B2-394A-824A-8538C34F56D5}" presName="node" presStyleLbl="node1" presStyleIdx="6" presStyleCnt="10">
        <dgm:presLayoutVars>
          <dgm:bulletEnabled val="1"/>
        </dgm:presLayoutVars>
      </dgm:prSet>
      <dgm:spPr/>
    </dgm:pt>
    <dgm:pt modelId="{5C5B9CC2-2AAC-1B4F-98E8-288B5F187403}" type="pres">
      <dgm:prSet presAssocID="{14A364D9-5003-124F-8B66-2D4E34A46039}" presName="sibTrans" presStyleCnt="0"/>
      <dgm:spPr/>
    </dgm:pt>
    <dgm:pt modelId="{69DBFB97-B502-FF47-B609-F6E3631BD9A7}" type="pres">
      <dgm:prSet presAssocID="{E3997654-83A8-B54D-9012-3D2469CDA404}" presName="node" presStyleLbl="node1" presStyleIdx="7" presStyleCnt="10">
        <dgm:presLayoutVars>
          <dgm:bulletEnabled val="1"/>
        </dgm:presLayoutVars>
      </dgm:prSet>
      <dgm:spPr/>
    </dgm:pt>
    <dgm:pt modelId="{C548E53B-1835-E444-BB05-DAD3BAE62211}" type="pres">
      <dgm:prSet presAssocID="{CAF7C7E0-7732-A745-BBD1-4D6D79093662}" presName="sibTrans" presStyleCnt="0"/>
      <dgm:spPr/>
    </dgm:pt>
    <dgm:pt modelId="{0DD4E153-3AE7-E144-8A84-9CE37B8DC6E1}" type="pres">
      <dgm:prSet presAssocID="{5DE62627-AE7D-304C-8C1C-1038D85F0C83}" presName="node" presStyleLbl="node1" presStyleIdx="8" presStyleCnt="10">
        <dgm:presLayoutVars>
          <dgm:bulletEnabled val="1"/>
        </dgm:presLayoutVars>
      </dgm:prSet>
      <dgm:spPr/>
    </dgm:pt>
    <dgm:pt modelId="{E0334E3C-7D36-6A4A-9879-76444A26CE6A}" type="pres">
      <dgm:prSet presAssocID="{8E6968AE-C7A0-424E-8F3F-D8D5D3E9F02D}" presName="sibTrans" presStyleCnt="0"/>
      <dgm:spPr/>
    </dgm:pt>
    <dgm:pt modelId="{FF9008E2-A506-E64A-85C0-AE6F13C7D3D9}" type="pres">
      <dgm:prSet presAssocID="{CB75FD56-D18B-264C-89EB-F042A0CD616A}" presName="node" presStyleLbl="node1" presStyleIdx="9" presStyleCnt="10">
        <dgm:presLayoutVars>
          <dgm:bulletEnabled val="1"/>
        </dgm:presLayoutVars>
      </dgm:prSet>
      <dgm:spPr/>
    </dgm:pt>
  </dgm:ptLst>
  <dgm:cxnLst>
    <dgm:cxn modelId="{766FA912-B4A9-FB45-BC52-3C3F2056C6E2}" srcId="{1752A53E-2A97-C44B-9F90-FCE1452417C7}" destId="{D61C1C18-77CC-1143-850E-808084BAE4DC}" srcOrd="4" destOrd="0" parTransId="{45FA5167-D1BC-8342-910A-E99DFC699971}" sibTransId="{3A6E5098-D006-BD41-B9A7-D460669E9BC7}"/>
    <dgm:cxn modelId="{5E79C71E-7982-914E-8C72-BA0C99C951D2}" srcId="{1752A53E-2A97-C44B-9F90-FCE1452417C7}" destId="{D7ED2308-C3B2-394A-824A-8538C34F56D5}" srcOrd="6" destOrd="0" parTransId="{3A8F28D0-FA6C-844F-9BD0-751EB8D5BE49}" sibTransId="{14A364D9-5003-124F-8B66-2D4E34A46039}"/>
    <dgm:cxn modelId="{E3DC462A-AC79-1644-89C7-CAED0C0F160F}" srcId="{1752A53E-2A97-C44B-9F90-FCE1452417C7}" destId="{E04E881B-8B45-B240-891F-36C7BEC552A0}" srcOrd="2" destOrd="0" parTransId="{C8D8D3A7-6472-C54C-9C9F-3A5DEAB53545}" sibTransId="{FD36B272-AF69-D14F-9FC1-4338006E2C55}"/>
    <dgm:cxn modelId="{B33A7145-C3BF-E345-9B9D-50BA1B9026C7}" srcId="{1752A53E-2A97-C44B-9F90-FCE1452417C7}" destId="{7104B8ED-A2E1-374E-9A3C-83B96F473FB6}" srcOrd="0" destOrd="0" parTransId="{2DC51137-F7BE-D243-9D57-7347D072A97C}" sibTransId="{D054940E-E6FC-5744-BF1E-D0708FDB8DBA}"/>
    <dgm:cxn modelId="{7F3AF846-3515-FD42-928D-A71F269E2194}" type="presOf" srcId="{5DE62627-AE7D-304C-8C1C-1038D85F0C83}" destId="{0DD4E153-3AE7-E144-8A84-9CE37B8DC6E1}" srcOrd="0" destOrd="0" presId="urn:microsoft.com/office/officeart/2005/8/layout/default"/>
    <dgm:cxn modelId="{BF01944C-ABDA-E04A-8AE0-7F53F7F07239}" type="presOf" srcId="{CB75FD56-D18B-264C-89EB-F042A0CD616A}" destId="{FF9008E2-A506-E64A-85C0-AE6F13C7D3D9}" srcOrd="0" destOrd="0" presId="urn:microsoft.com/office/officeart/2005/8/layout/default"/>
    <dgm:cxn modelId="{4470E066-2EB2-D644-9288-485A11221E45}" type="presOf" srcId="{0CE30A74-1DDC-E340-AB62-84D3985719D5}" destId="{49BD53C6-BA51-904C-9F01-4E4303F2F568}" srcOrd="0" destOrd="0" presId="urn:microsoft.com/office/officeart/2005/8/layout/default"/>
    <dgm:cxn modelId="{E5CA316C-C022-BF45-951D-9C103A4AA963}" srcId="{1752A53E-2A97-C44B-9F90-FCE1452417C7}" destId="{5DE62627-AE7D-304C-8C1C-1038D85F0C83}" srcOrd="8" destOrd="0" parTransId="{06494297-A236-D34A-9310-11DFD74B0AF9}" sibTransId="{8E6968AE-C7A0-424E-8F3F-D8D5D3E9F02D}"/>
    <dgm:cxn modelId="{054EF074-8A99-854A-9632-B565DCE7A760}" type="presOf" srcId="{8683D55C-9C1E-3E4F-8E39-E1CC060E295C}" destId="{A3D0F583-B61A-EF4F-816E-73F3D11A5019}" srcOrd="0" destOrd="0" presId="urn:microsoft.com/office/officeart/2005/8/layout/default"/>
    <dgm:cxn modelId="{218DCA8B-1F42-2D48-BAAB-F8E6FA1D126B}" type="presOf" srcId="{D7ED2308-C3B2-394A-824A-8538C34F56D5}" destId="{709637F5-C36A-3A4C-85B3-653C2D8BF76B}" srcOrd="0" destOrd="0" presId="urn:microsoft.com/office/officeart/2005/8/layout/default"/>
    <dgm:cxn modelId="{3337C394-3B55-6D4A-8E3E-020A5145B8DB}" type="presOf" srcId="{E3997654-83A8-B54D-9012-3D2469CDA404}" destId="{69DBFB97-B502-FF47-B609-F6E3631BD9A7}" srcOrd="0" destOrd="0" presId="urn:microsoft.com/office/officeart/2005/8/layout/default"/>
    <dgm:cxn modelId="{06E61896-CC9D-9B4A-9DA7-FF209EF39EEE}" srcId="{1752A53E-2A97-C44B-9F90-FCE1452417C7}" destId="{8683D55C-9C1E-3E4F-8E39-E1CC060E295C}" srcOrd="5" destOrd="0" parTransId="{A2F5ABE1-9136-234F-8569-95D078993A61}" sibTransId="{D87AC07F-EA60-BF46-8671-D121008B42C6}"/>
    <dgm:cxn modelId="{5F8BB3A0-7D97-F04E-B9F7-A01ED1CA36A3}" srcId="{1752A53E-2A97-C44B-9F90-FCE1452417C7}" destId="{FF16BB44-5791-4241-87D1-80AB29897DB8}" srcOrd="3" destOrd="0" parTransId="{57F20E2E-25E7-D748-BED0-1755CD0AEE2D}" sibTransId="{6E6C351A-74E8-AE49-AA0D-72C9E84524F8}"/>
    <dgm:cxn modelId="{6B1342A6-D304-8D4C-8F40-9C2E19DA341C}" type="presOf" srcId="{D61C1C18-77CC-1143-850E-808084BAE4DC}" destId="{D75A8CCA-E46E-1642-8BFB-B79A5885EAC9}" srcOrd="0" destOrd="0" presId="urn:microsoft.com/office/officeart/2005/8/layout/default"/>
    <dgm:cxn modelId="{57BA91A8-8365-3A49-9C9C-918E1ED5C2FD}" type="presOf" srcId="{E04E881B-8B45-B240-891F-36C7BEC552A0}" destId="{75E22520-F97B-814E-B7E7-2A0567EA6B10}" srcOrd="0" destOrd="0" presId="urn:microsoft.com/office/officeart/2005/8/layout/default"/>
    <dgm:cxn modelId="{22BB93AA-DA5B-E643-A8B5-3662F44AEA3D}" srcId="{1752A53E-2A97-C44B-9F90-FCE1452417C7}" destId="{CB75FD56-D18B-264C-89EB-F042A0CD616A}" srcOrd="9" destOrd="0" parTransId="{5914B546-8705-7C46-A71F-87765FE2B240}" sibTransId="{4C975074-F070-6245-87F2-D4451827BB17}"/>
    <dgm:cxn modelId="{AFD5EBAB-E39F-9141-8BDB-234C88B4C359}" type="presOf" srcId="{7104B8ED-A2E1-374E-9A3C-83B96F473FB6}" destId="{409FD641-1A1F-D44A-B144-9C114CDBC63F}" srcOrd="0" destOrd="0" presId="urn:microsoft.com/office/officeart/2005/8/layout/default"/>
    <dgm:cxn modelId="{4805BABD-5AA1-9C4E-9CE3-22552B7DC009}" type="presOf" srcId="{1752A53E-2A97-C44B-9F90-FCE1452417C7}" destId="{203A75FF-96C0-F34E-8EDF-EB89D8BD38CE}" srcOrd="0" destOrd="0" presId="urn:microsoft.com/office/officeart/2005/8/layout/default"/>
    <dgm:cxn modelId="{106730C5-D19C-3D49-872E-584060AAA4CB}" srcId="{1752A53E-2A97-C44B-9F90-FCE1452417C7}" destId="{E3997654-83A8-B54D-9012-3D2469CDA404}" srcOrd="7" destOrd="0" parTransId="{2ADA0F0B-11E8-DE4D-BA5A-BDAF79E812FF}" sibTransId="{CAF7C7E0-7732-A745-BBD1-4D6D79093662}"/>
    <dgm:cxn modelId="{8BE8B6E0-2C20-CD4B-A11A-DA69798197D9}" type="presOf" srcId="{FF16BB44-5791-4241-87D1-80AB29897DB8}" destId="{AB198291-D12A-234D-8309-33D805D8284E}" srcOrd="0" destOrd="0" presId="urn:microsoft.com/office/officeart/2005/8/layout/default"/>
    <dgm:cxn modelId="{7CBB12F4-F7C9-AF45-93E0-FAC3526B7244}" srcId="{1752A53E-2A97-C44B-9F90-FCE1452417C7}" destId="{0CE30A74-1DDC-E340-AB62-84D3985719D5}" srcOrd="1" destOrd="0" parTransId="{52C88DD7-CF81-B24E-A022-F299C68715B4}" sibTransId="{BB190A77-DE8C-AA40-B112-E2E628FCE575}"/>
    <dgm:cxn modelId="{23E6039B-D38C-9146-8D65-5FCE96F309B2}" type="presParOf" srcId="{203A75FF-96C0-F34E-8EDF-EB89D8BD38CE}" destId="{409FD641-1A1F-D44A-B144-9C114CDBC63F}" srcOrd="0" destOrd="0" presId="urn:microsoft.com/office/officeart/2005/8/layout/default"/>
    <dgm:cxn modelId="{2EBA49CB-C150-0743-A306-2F7AA5C7671B}" type="presParOf" srcId="{203A75FF-96C0-F34E-8EDF-EB89D8BD38CE}" destId="{2C68C118-6926-784D-B232-F478505A3B70}" srcOrd="1" destOrd="0" presId="urn:microsoft.com/office/officeart/2005/8/layout/default"/>
    <dgm:cxn modelId="{C2CFA23B-EFB8-1142-9D57-19506B65DE11}" type="presParOf" srcId="{203A75FF-96C0-F34E-8EDF-EB89D8BD38CE}" destId="{49BD53C6-BA51-904C-9F01-4E4303F2F568}" srcOrd="2" destOrd="0" presId="urn:microsoft.com/office/officeart/2005/8/layout/default"/>
    <dgm:cxn modelId="{D82C5DB4-7B30-1640-B16F-C59EBC0D4BD9}" type="presParOf" srcId="{203A75FF-96C0-F34E-8EDF-EB89D8BD38CE}" destId="{571C891C-4211-E346-8BFD-8488401162F7}" srcOrd="3" destOrd="0" presId="urn:microsoft.com/office/officeart/2005/8/layout/default"/>
    <dgm:cxn modelId="{E341118E-14C4-D74D-A378-72425D37E89E}" type="presParOf" srcId="{203A75FF-96C0-F34E-8EDF-EB89D8BD38CE}" destId="{75E22520-F97B-814E-B7E7-2A0567EA6B10}" srcOrd="4" destOrd="0" presId="urn:microsoft.com/office/officeart/2005/8/layout/default"/>
    <dgm:cxn modelId="{FC01D8AF-FEFE-E24B-942B-9F1D84833EB8}" type="presParOf" srcId="{203A75FF-96C0-F34E-8EDF-EB89D8BD38CE}" destId="{16043963-C385-5B44-AC68-1C9FDCDB72A4}" srcOrd="5" destOrd="0" presId="urn:microsoft.com/office/officeart/2005/8/layout/default"/>
    <dgm:cxn modelId="{B00A8B2A-B03A-8F47-9DFD-D902DAA9F8E7}" type="presParOf" srcId="{203A75FF-96C0-F34E-8EDF-EB89D8BD38CE}" destId="{AB198291-D12A-234D-8309-33D805D8284E}" srcOrd="6" destOrd="0" presId="urn:microsoft.com/office/officeart/2005/8/layout/default"/>
    <dgm:cxn modelId="{85643D5E-C142-8F41-873D-05198A9E8F14}" type="presParOf" srcId="{203A75FF-96C0-F34E-8EDF-EB89D8BD38CE}" destId="{4F9E9550-B569-1E4E-B611-0AE1A33D617F}" srcOrd="7" destOrd="0" presId="urn:microsoft.com/office/officeart/2005/8/layout/default"/>
    <dgm:cxn modelId="{5E0AF763-25EF-0543-9A74-67D653E02C04}" type="presParOf" srcId="{203A75FF-96C0-F34E-8EDF-EB89D8BD38CE}" destId="{D75A8CCA-E46E-1642-8BFB-B79A5885EAC9}" srcOrd="8" destOrd="0" presId="urn:microsoft.com/office/officeart/2005/8/layout/default"/>
    <dgm:cxn modelId="{A29011DB-A78E-7F45-AC8A-88752E2F136E}" type="presParOf" srcId="{203A75FF-96C0-F34E-8EDF-EB89D8BD38CE}" destId="{B62D7AD6-F9B3-9143-B06A-24D1EF9E2106}" srcOrd="9" destOrd="0" presId="urn:microsoft.com/office/officeart/2005/8/layout/default"/>
    <dgm:cxn modelId="{E94E90B1-2251-4947-B840-305A7009B1CD}" type="presParOf" srcId="{203A75FF-96C0-F34E-8EDF-EB89D8BD38CE}" destId="{A3D0F583-B61A-EF4F-816E-73F3D11A5019}" srcOrd="10" destOrd="0" presId="urn:microsoft.com/office/officeart/2005/8/layout/default"/>
    <dgm:cxn modelId="{087DBD6C-5C88-7B48-BFE9-886BCE9957A5}" type="presParOf" srcId="{203A75FF-96C0-F34E-8EDF-EB89D8BD38CE}" destId="{C9985F44-8C48-A848-B208-CD9BE4FC30A9}" srcOrd="11" destOrd="0" presId="urn:microsoft.com/office/officeart/2005/8/layout/default"/>
    <dgm:cxn modelId="{DF3A79AB-D2B7-5B48-857B-A7EC3A3C4D7C}" type="presParOf" srcId="{203A75FF-96C0-F34E-8EDF-EB89D8BD38CE}" destId="{709637F5-C36A-3A4C-85B3-653C2D8BF76B}" srcOrd="12" destOrd="0" presId="urn:microsoft.com/office/officeart/2005/8/layout/default"/>
    <dgm:cxn modelId="{14E77559-3CA6-7D4B-BD45-D857071F8B98}" type="presParOf" srcId="{203A75FF-96C0-F34E-8EDF-EB89D8BD38CE}" destId="{5C5B9CC2-2AAC-1B4F-98E8-288B5F187403}" srcOrd="13" destOrd="0" presId="urn:microsoft.com/office/officeart/2005/8/layout/default"/>
    <dgm:cxn modelId="{145DA82F-B41A-D649-88CA-8C3ABC645530}" type="presParOf" srcId="{203A75FF-96C0-F34E-8EDF-EB89D8BD38CE}" destId="{69DBFB97-B502-FF47-B609-F6E3631BD9A7}" srcOrd="14" destOrd="0" presId="urn:microsoft.com/office/officeart/2005/8/layout/default"/>
    <dgm:cxn modelId="{60361D57-383C-C340-8585-EA8C936E09DE}" type="presParOf" srcId="{203A75FF-96C0-F34E-8EDF-EB89D8BD38CE}" destId="{C548E53B-1835-E444-BB05-DAD3BAE62211}" srcOrd="15" destOrd="0" presId="urn:microsoft.com/office/officeart/2005/8/layout/default"/>
    <dgm:cxn modelId="{996FBFFC-0790-BE4C-8D2A-2771F5BCD371}" type="presParOf" srcId="{203A75FF-96C0-F34E-8EDF-EB89D8BD38CE}" destId="{0DD4E153-3AE7-E144-8A84-9CE37B8DC6E1}" srcOrd="16" destOrd="0" presId="urn:microsoft.com/office/officeart/2005/8/layout/default"/>
    <dgm:cxn modelId="{B19BD7A4-A955-5147-9E36-F4647C8372C6}" type="presParOf" srcId="{203A75FF-96C0-F34E-8EDF-EB89D8BD38CE}" destId="{E0334E3C-7D36-6A4A-9879-76444A26CE6A}" srcOrd="17" destOrd="0" presId="urn:microsoft.com/office/officeart/2005/8/layout/default"/>
    <dgm:cxn modelId="{5E5431D8-F839-644A-AC2D-E58869255F88}" type="presParOf" srcId="{203A75FF-96C0-F34E-8EDF-EB89D8BD38CE}" destId="{FF9008E2-A506-E64A-85C0-AE6F13C7D3D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E9DF139-F97F-4249-9A7D-D5D454E93679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030FEBF7-1CC4-9544-83D3-BC7239B9840C}">
      <dgm:prSet phldrT="[Testo]"/>
      <dgm:spPr/>
      <dgm:t>
        <a:bodyPr/>
        <a:lstStyle/>
        <a:p>
          <a:r>
            <a:rPr lang="it-IT" dirty="0"/>
            <a:t>Mobber</a:t>
          </a:r>
        </a:p>
      </dgm:t>
    </dgm:pt>
    <dgm:pt modelId="{E45F3E03-213D-2144-9FF2-61583F2FF3AA}" type="parTrans" cxnId="{06466042-3E86-2B4E-A520-A17920533874}">
      <dgm:prSet/>
      <dgm:spPr/>
      <dgm:t>
        <a:bodyPr/>
        <a:lstStyle/>
        <a:p>
          <a:endParaRPr lang="it-IT"/>
        </a:p>
      </dgm:t>
    </dgm:pt>
    <dgm:pt modelId="{50764D63-DD31-1848-BAFC-7FB17D85351D}" type="sibTrans" cxnId="{06466042-3E86-2B4E-A520-A17920533874}">
      <dgm:prSet/>
      <dgm:spPr/>
      <dgm:t>
        <a:bodyPr/>
        <a:lstStyle/>
        <a:p>
          <a:endParaRPr lang="it-IT"/>
        </a:p>
      </dgm:t>
    </dgm:pt>
    <dgm:pt modelId="{026857B0-15BF-964A-BF85-629E88D67067}">
      <dgm:prSet phldrT="[Testo]"/>
      <dgm:spPr/>
      <dgm:t>
        <a:bodyPr/>
        <a:lstStyle/>
        <a:p>
          <a:r>
            <a:rPr lang="it-IT" dirty="0"/>
            <a:t>Spettatori</a:t>
          </a:r>
        </a:p>
      </dgm:t>
    </dgm:pt>
    <dgm:pt modelId="{6836ABA1-9EC3-6A4A-8F15-C1C411CF0F6F}" type="parTrans" cxnId="{7C92E3EB-C919-A240-B29E-FFA03421E3B1}">
      <dgm:prSet/>
      <dgm:spPr/>
      <dgm:t>
        <a:bodyPr/>
        <a:lstStyle/>
        <a:p>
          <a:endParaRPr lang="it-IT"/>
        </a:p>
      </dgm:t>
    </dgm:pt>
    <dgm:pt modelId="{0E129A27-5510-154D-8CC3-4D6E8091C27F}" type="sibTrans" cxnId="{7C92E3EB-C919-A240-B29E-FFA03421E3B1}">
      <dgm:prSet/>
      <dgm:spPr/>
      <dgm:t>
        <a:bodyPr/>
        <a:lstStyle/>
        <a:p>
          <a:endParaRPr lang="it-IT"/>
        </a:p>
      </dgm:t>
    </dgm:pt>
    <dgm:pt modelId="{54F3722D-D071-A749-843C-59EDC840CA35}">
      <dgm:prSet phldrT="[Testo]"/>
      <dgm:spPr/>
      <dgm:t>
        <a:bodyPr/>
        <a:lstStyle/>
        <a:p>
          <a:r>
            <a:rPr lang="it-IT" dirty="0"/>
            <a:t>Mobbizzato</a:t>
          </a:r>
        </a:p>
      </dgm:t>
    </dgm:pt>
    <dgm:pt modelId="{FA98165B-7D26-8F4B-9D98-6181ABADFBD4}" type="parTrans" cxnId="{AEBFF185-2A62-C34B-A1CB-879F81DC9B7E}">
      <dgm:prSet/>
      <dgm:spPr/>
      <dgm:t>
        <a:bodyPr/>
        <a:lstStyle/>
        <a:p>
          <a:endParaRPr lang="it-IT"/>
        </a:p>
      </dgm:t>
    </dgm:pt>
    <dgm:pt modelId="{CCEE4A87-EBF2-7E46-96B0-B2B697713ECF}" type="sibTrans" cxnId="{AEBFF185-2A62-C34B-A1CB-879F81DC9B7E}">
      <dgm:prSet/>
      <dgm:spPr/>
      <dgm:t>
        <a:bodyPr/>
        <a:lstStyle/>
        <a:p>
          <a:endParaRPr lang="it-IT"/>
        </a:p>
      </dgm:t>
    </dgm:pt>
    <dgm:pt modelId="{7B5A45DE-BEC9-3C4C-90DC-31D021001E83}" type="pres">
      <dgm:prSet presAssocID="{5E9DF139-F97F-4249-9A7D-D5D454E93679}" presName="Name0" presStyleCnt="0">
        <dgm:presLayoutVars>
          <dgm:dir/>
          <dgm:resizeHandles val="exact"/>
        </dgm:presLayoutVars>
      </dgm:prSet>
      <dgm:spPr/>
    </dgm:pt>
    <dgm:pt modelId="{39071AE7-6988-2548-B429-D7F93E140700}" type="pres">
      <dgm:prSet presAssocID="{5E9DF139-F97F-4249-9A7D-D5D454E93679}" presName="bkgdShp" presStyleLbl="alignAccFollowNode1" presStyleIdx="0" presStyleCnt="1"/>
      <dgm:spPr/>
    </dgm:pt>
    <dgm:pt modelId="{436C1298-C9D4-0B4B-982B-1774D27DC028}" type="pres">
      <dgm:prSet presAssocID="{5E9DF139-F97F-4249-9A7D-D5D454E93679}" presName="linComp" presStyleCnt="0"/>
      <dgm:spPr/>
    </dgm:pt>
    <dgm:pt modelId="{43301FD3-8B95-4241-8D76-589D08F56DE3}" type="pres">
      <dgm:prSet presAssocID="{030FEBF7-1CC4-9544-83D3-BC7239B9840C}" presName="compNode" presStyleCnt="0"/>
      <dgm:spPr/>
    </dgm:pt>
    <dgm:pt modelId="{421C1E1B-E805-2B42-8BCD-D0487225F20E}" type="pres">
      <dgm:prSet presAssocID="{030FEBF7-1CC4-9544-83D3-BC7239B9840C}" presName="node" presStyleLbl="node1" presStyleIdx="0" presStyleCnt="3">
        <dgm:presLayoutVars>
          <dgm:bulletEnabled val="1"/>
        </dgm:presLayoutVars>
      </dgm:prSet>
      <dgm:spPr/>
    </dgm:pt>
    <dgm:pt modelId="{8986FE3D-2DBC-E14A-AA5E-56DBD6BCD0E3}" type="pres">
      <dgm:prSet presAssocID="{030FEBF7-1CC4-9544-83D3-BC7239B9840C}" presName="invisiNode" presStyleLbl="node1" presStyleIdx="0" presStyleCnt="3"/>
      <dgm:spPr/>
    </dgm:pt>
    <dgm:pt modelId="{B40C0D09-0BD4-114B-AAF5-4244A19F8A0D}" type="pres">
      <dgm:prSet presAssocID="{030FEBF7-1CC4-9544-83D3-BC7239B9840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3A2CDB6A-CFD0-0E4F-9D99-35D1891829E9}" type="pres">
      <dgm:prSet presAssocID="{50764D63-DD31-1848-BAFC-7FB17D85351D}" presName="sibTrans" presStyleLbl="sibTrans2D1" presStyleIdx="0" presStyleCnt="0"/>
      <dgm:spPr/>
    </dgm:pt>
    <dgm:pt modelId="{6F39E15A-DD67-5448-9150-3B5E4518DF3A}" type="pres">
      <dgm:prSet presAssocID="{026857B0-15BF-964A-BF85-629E88D67067}" presName="compNode" presStyleCnt="0"/>
      <dgm:spPr/>
    </dgm:pt>
    <dgm:pt modelId="{CC9A7179-1828-7A4E-AD6D-CA1DA792EDF5}" type="pres">
      <dgm:prSet presAssocID="{026857B0-15BF-964A-BF85-629E88D67067}" presName="node" presStyleLbl="node1" presStyleIdx="1" presStyleCnt="3">
        <dgm:presLayoutVars>
          <dgm:bulletEnabled val="1"/>
        </dgm:presLayoutVars>
      </dgm:prSet>
      <dgm:spPr/>
    </dgm:pt>
    <dgm:pt modelId="{049C1C21-2F6B-E54A-84A3-40F8EF832E79}" type="pres">
      <dgm:prSet presAssocID="{026857B0-15BF-964A-BF85-629E88D67067}" presName="invisiNode" presStyleLbl="node1" presStyleIdx="1" presStyleCnt="3"/>
      <dgm:spPr/>
    </dgm:pt>
    <dgm:pt modelId="{349189B7-3512-A94F-A14C-3405A3D995AA}" type="pres">
      <dgm:prSet presAssocID="{026857B0-15BF-964A-BF85-629E88D6706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4B1F942D-58EB-9045-A7D1-E96047FFC9DB}" type="pres">
      <dgm:prSet presAssocID="{0E129A27-5510-154D-8CC3-4D6E8091C27F}" presName="sibTrans" presStyleLbl="sibTrans2D1" presStyleIdx="0" presStyleCnt="0"/>
      <dgm:spPr/>
    </dgm:pt>
    <dgm:pt modelId="{1319726E-F4BE-E247-9109-B95E206965FF}" type="pres">
      <dgm:prSet presAssocID="{54F3722D-D071-A749-843C-59EDC840CA35}" presName="compNode" presStyleCnt="0"/>
      <dgm:spPr/>
    </dgm:pt>
    <dgm:pt modelId="{1A418CEA-6112-E24A-9136-C9F0C45614E0}" type="pres">
      <dgm:prSet presAssocID="{54F3722D-D071-A749-843C-59EDC840CA35}" presName="node" presStyleLbl="node1" presStyleIdx="2" presStyleCnt="3">
        <dgm:presLayoutVars>
          <dgm:bulletEnabled val="1"/>
        </dgm:presLayoutVars>
      </dgm:prSet>
      <dgm:spPr/>
    </dgm:pt>
    <dgm:pt modelId="{CD9F3C2A-2FBD-4B44-BF2B-04426A4B2402}" type="pres">
      <dgm:prSet presAssocID="{54F3722D-D071-A749-843C-59EDC840CA35}" presName="invisiNode" presStyleLbl="node1" presStyleIdx="2" presStyleCnt="3"/>
      <dgm:spPr/>
    </dgm:pt>
    <dgm:pt modelId="{C699F6BF-1BBB-A340-A983-945B69BB90FC}" type="pres">
      <dgm:prSet presAssocID="{54F3722D-D071-A749-843C-59EDC840CA35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56750D0C-2FF6-F249-A5DF-270F2BCCC5F7}" type="presOf" srcId="{0E129A27-5510-154D-8CC3-4D6E8091C27F}" destId="{4B1F942D-58EB-9045-A7D1-E96047FFC9DB}" srcOrd="0" destOrd="0" presId="urn:microsoft.com/office/officeart/2005/8/layout/pList2"/>
    <dgm:cxn modelId="{BA593B1C-BF71-1945-8369-DFAEB77E6C03}" type="presOf" srcId="{030FEBF7-1CC4-9544-83D3-BC7239B9840C}" destId="{421C1E1B-E805-2B42-8BCD-D0487225F20E}" srcOrd="0" destOrd="0" presId="urn:microsoft.com/office/officeart/2005/8/layout/pList2"/>
    <dgm:cxn modelId="{C6AF411F-2511-9E48-A1FE-50FF8D6633CF}" type="presOf" srcId="{54F3722D-D071-A749-843C-59EDC840CA35}" destId="{1A418CEA-6112-E24A-9136-C9F0C45614E0}" srcOrd="0" destOrd="0" presId="urn:microsoft.com/office/officeart/2005/8/layout/pList2"/>
    <dgm:cxn modelId="{234F2640-86D1-2D4C-922E-7F374F9C2760}" type="presOf" srcId="{026857B0-15BF-964A-BF85-629E88D67067}" destId="{CC9A7179-1828-7A4E-AD6D-CA1DA792EDF5}" srcOrd="0" destOrd="0" presId="urn:microsoft.com/office/officeart/2005/8/layout/pList2"/>
    <dgm:cxn modelId="{06466042-3E86-2B4E-A520-A17920533874}" srcId="{5E9DF139-F97F-4249-9A7D-D5D454E93679}" destId="{030FEBF7-1CC4-9544-83D3-BC7239B9840C}" srcOrd="0" destOrd="0" parTransId="{E45F3E03-213D-2144-9FF2-61583F2FF3AA}" sibTransId="{50764D63-DD31-1848-BAFC-7FB17D85351D}"/>
    <dgm:cxn modelId="{AEBFF185-2A62-C34B-A1CB-879F81DC9B7E}" srcId="{5E9DF139-F97F-4249-9A7D-D5D454E93679}" destId="{54F3722D-D071-A749-843C-59EDC840CA35}" srcOrd="2" destOrd="0" parTransId="{FA98165B-7D26-8F4B-9D98-6181ABADFBD4}" sibTransId="{CCEE4A87-EBF2-7E46-96B0-B2B697713ECF}"/>
    <dgm:cxn modelId="{1647F4CF-7ACD-194E-9300-37420001ED6A}" type="presOf" srcId="{50764D63-DD31-1848-BAFC-7FB17D85351D}" destId="{3A2CDB6A-CFD0-0E4F-9D99-35D1891829E9}" srcOrd="0" destOrd="0" presId="urn:microsoft.com/office/officeart/2005/8/layout/pList2"/>
    <dgm:cxn modelId="{3C477ADC-2DB0-7649-BDE0-25C5A9D96606}" type="presOf" srcId="{5E9DF139-F97F-4249-9A7D-D5D454E93679}" destId="{7B5A45DE-BEC9-3C4C-90DC-31D021001E83}" srcOrd="0" destOrd="0" presId="urn:microsoft.com/office/officeart/2005/8/layout/pList2"/>
    <dgm:cxn modelId="{7C92E3EB-C919-A240-B29E-FFA03421E3B1}" srcId="{5E9DF139-F97F-4249-9A7D-D5D454E93679}" destId="{026857B0-15BF-964A-BF85-629E88D67067}" srcOrd="1" destOrd="0" parTransId="{6836ABA1-9EC3-6A4A-8F15-C1C411CF0F6F}" sibTransId="{0E129A27-5510-154D-8CC3-4D6E8091C27F}"/>
    <dgm:cxn modelId="{97E72610-6899-1C44-90E8-4B8EAC6E8EFD}" type="presParOf" srcId="{7B5A45DE-BEC9-3C4C-90DC-31D021001E83}" destId="{39071AE7-6988-2548-B429-D7F93E140700}" srcOrd="0" destOrd="0" presId="urn:microsoft.com/office/officeart/2005/8/layout/pList2"/>
    <dgm:cxn modelId="{061124A0-C26D-0143-A747-FC2F003226B6}" type="presParOf" srcId="{7B5A45DE-BEC9-3C4C-90DC-31D021001E83}" destId="{436C1298-C9D4-0B4B-982B-1774D27DC028}" srcOrd="1" destOrd="0" presId="urn:microsoft.com/office/officeart/2005/8/layout/pList2"/>
    <dgm:cxn modelId="{07DB27E1-74DD-6441-861B-933FE25A35BC}" type="presParOf" srcId="{436C1298-C9D4-0B4B-982B-1774D27DC028}" destId="{43301FD3-8B95-4241-8D76-589D08F56DE3}" srcOrd="0" destOrd="0" presId="urn:microsoft.com/office/officeart/2005/8/layout/pList2"/>
    <dgm:cxn modelId="{AEB4796D-04EB-FE41-AB64-29307C4A35CD}" type="presParOf" srcId="{43301FD3-8B95-4241-8D76-589D08F56DE3}" destId="{421C1E1B-E805-2B42-8BCD-D0487225F20E}" srcOrd="0" destOrd="0" presId="urn:microsoft.com/office/officeart/2005/8/layout/pList2"/>
    <dgm:cxn modelId="{065FFFC5-A2DC-F943-877D-FA6E536149A8}" type="presParOf" srcId="{43301FD3-8B95-4241-8D76-589D08F56DE3}" destId="{8986FE3D-2DBC-E14A-AA5E-56DBD6BCD0E3}" srcOrd="1" destOrd="0" presId="urn:microsoft.com/office/officeart/2005/8/layout/pList2"/>
    <dgm:cxn modelId="{FF183DE0-9ADA-5245-9303-0681CD199E37}" type="presParOf" srcId="{43301FD3-8B95-4241-8D76-589D08F56DE3}" destId="{B40C0D09-0BD4-114B-AAF5-4244A19F8A0D}" srcOrd="2" destOrd="0" presId="urn:microsoft.com/office/officeart/2005/8/layout/pList2"/>
    <dgm:cxn modelId="{4AC8F3A7-5653-9A41-BC17-9437D45C1847}" type="presParOf" srcId="{436C1298-C9D4-0B4B-982B-1774D27DC028}" destId="{3A2CDB6A-CFD0-0E4F-9D99-35D1891829E9}" srcOrd="1" destOrd="0" presId="urn:microsoft.com/office/officeart/2005/8/layout/pList2"/>
    <dgm:cxn modelId="{9B05D52E-1CF3-AD4F-A1C6-F58F41200B82}" type="presParOf" srcId="{436C1298-C9D4-0B4B-982B-1774D27DC028}" destId="{6F39E15A-DD67-5448-9150-3B5E4518DF3A}" srcOrd="2" destOrd="0" presId="urn:microsoft.com/office/officeart/2005/8/layout/pList2"/>
    <dgm:cxn modelId="{6135926C-CBD8-8247-81B3-0B28CBD2D956}" type="presParOf" srcId="{6F39E15A-DD67-5448-9150-3B5E4518DF3A}" destId="{CC9A7179-1828-7A4E-AD6D-CA1DA792EDF5}" srcOrd="0" destOrd="0" presId="urn:microsoft.com/office/officeart/2005/8/layout/pList2"/>
    <dgm:cxn modelId="{B315DB86-01EE-2442-9880-76E3DAA10B04}" type="presParOf" srcId="{6F39E15A-DD67-5448-9150-3B5E4518DF3A}" destId="{049C1C21-2F6B-E54A-84A3-40F8EF832E79}" srcOrd="1" destOrd="0" presId="urn:microsoft.com/office/officeart/2005/8/layout/pList2"/>
    <dgm:cxn modelId="{B25C8CE8-9BE1-3244-AC9A-51DCD84D9204}" type="presParOf" srcId="{6F39E15A-DD67-5448-9150-3B5E4518DF3A}" destId="{349189B7-3512-A94F-A14C-3405A3D995AA}" srcOrd="2" destOrd="0" presId="urn:microsoft.com/office/officeart/2005/8/layout/pList2"/>
    <dgm:cxn modelId="{1500AF88-3DDD-EF46-9252-9127E393D154}" type="presParOf" srcId="{436C1298-C9D4-0B4B-982B-1774D27DC028}" destId="{4B1F942D-58EB-9045-A7D1-E96047FFC9DB}" srcOrd="3" destOrd="0" presId="urn:microsoft.com/office/officeart/2005/8/layout/pList2"/>
    <dgm:cxn modelId="{9FAD4343-CFDD-C843-BE88-0C6FC177ED1F}" type="presParOf" srcId="{436C1298-C9D4-0B4B-982B-1774D27DC028}" destId="{1319726E-F4BE-E247-9109-B95E206965FF}" srcOrd="4" destOrd="0" presId="urn:microsoft.com/office/officeart/2005/8/layout/pList2"/>
    <dgm:cxn modelId="{6470207B-B1E4-2F49-847C-7759B9A3E68C}" type="presParOf" srcId="{1319726E-F4BE-E247-9109-B95E206965FF}" destId="{1A418CEA-6112-E24A-9136-C9F0C45614E0}" srcOrd="0" destOrd="0" presId="urn:microsoft.com/office/officeart/2005/8/layout/pList2"/>
    <dgm:cxn modelId="{C027D5B8-417F-C440-A661-5395E9EB894D}" type="presParOf" srcId="{1319726E-F4BE-E247-9109-B95E206965FF}" destId="{CD9F3C2A-2FBD-4B44-BF2B-04426A4B2402}" srcOrd="1" destOrd="0" presId="urn:microsoft.com/office/officeart/2005/8/layout/pList2"/>
    <dgm:cxn modelId="{9C48C487-43F2-934F-B140-79FDD7DBC269}" type="presParOf" srcId="{1319726E-F4BE-E247-9109-B95E206965FF}" destId="{C699F6BF-1BBB-A340-A983-945B69BB90F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E9DF139-F97F-4249-9A7D-D5D454E93679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030FEBF7-1CC4-9544-83D3-BC7239B9840C}">
      <dgm:prSet phldrT="[Testo]"/>
      <dgm:spPr/>
      <dgm:t>
        <a:bodyPr/>
        <a:lstStyle/>
        <a:p>
          <a:r>
            <a:rPr lang="it-IT" dirty="0"/>
            <a:t>Side mobbers</a:t>
          </a:r>
        </a:p>
      </dgm:t>
    </dgm:pt>
    <dgm:pt modelId="{E45F3E03-213D-2144-9FF2-61583F2FF3AA}" type="parTrans" cxnId="{06466042-3E86-2B4E-A520-A17920533874}">
      <dgm:prSet/>
      <dgm:spPr/>
      <dgm:t>
        <a:bodyPr/>
        <a:lstStyle/>
        <a:p>
          <a:endParaRPr lang="it-IT"/>
        </a:p>
      </dgm:t>
    </dgm:pt>
    <dgm:pt modelId="{50764D63-DD31-1848-BAFC-7FB17D85351D}" type="sibTrans" cxnId="{06466042-3E86-2B4E-A520-A17920533874}">
      <dgm:prSet/>
      <dgm:spPr/>
      <dgm:t>
        <a:bodyPr/>
        <a:lstStyle/>
        <a:p>
          <a:endParaRPr lang="it-IT"/>
        </a:p>
      </dgm:t>
    </dgm:pt>
    <dgm:pt modelId="{026857B0-15BF-964A-BF85-629E88D67067}">
      <dgm:prSet phldrT="[Testo]"/>
      <dgm:spPr/>
      <dgm:t>
        <a:bodyPr/>
        <a:lstStyle/>
        <a:p>
          <a:r>
            <a:rPr lang="it-IT" dirty="0"/>
            <a:t>Spettatori indifferenti</a:t>
          </a:r>
        </a:p>
      </dgm:t>
    </dgm:pt>
    <dgm:pt modelId="{6836ABA1-9EC3-6A4A-8F15-C1C411CF0F6F}" type="parTrans" cxnId="{7C92E3EB-C919-A240-B29E-FFA03421E3B1}">
      <dgm:prSet/>
      <dgm:spPr/>
      <dgm:t>
        <a:bodyPr/>
        <a:lstStyle/>
        <a:p>
          <a:endParaRPr lang="it-IT"/>
        </a:p>
      </dgm:t>
    </dgm:pt>
    <dgm:pt modelId="{0E129A27-5510-154D-8CC3-4D6E8091C27F}" type="sibTrans" cxnId="{7C92E3EB-C919-A240-B29E-FFA03421E3B1}">
      <dgm:prSet/>
      <dgm:spPr/>
      <dgm:t>
        <a:bodyPr/>
        <a:lstStyle/>
        <a:p>
          <a:endParaRPr lang="it-IT"/>
        </a:p>
      </dgm:t>
    </dgm:pt>
    <dgm:pt modelId="{54F3722D-D071-A749-843C-59EDC840CA35}">
      <dgm:prSet phldrT="[Testo]"/>
      <dgm:spPr/>
      <dgm:t>
        <a:bodyPr/>
        <a:lstStyle/>
        <a:p>
          <a:r>
            <a:rPr lang="it-IT" dirty="0"/>
            <a:t>Spettatori oppositori</a:t>
          </a:r>
        </a:p>
      </dgm:t>
    </dgm:pt>
    <dgm:pt modelId="{FA98165B-7D26-8F4B-9D98-6181ABADFBD4}" type="parTrans" cxnId="{AEBFF185-2A62-C34B-A1CB-879F81DC9B7E}">
      <dgm:prSet/>
      <dgm:spPr/>
      <dgm:t>
        <a:bodyPr/>
        <a:lstStyle/>
        <a:p>
          <a:endParaRPr lang="it-IT"/>
        </a:p>
      </dgm:t>
    </dgm:pt>
    <dgm:pt modelId="{CCEE4A87-EBF2-7E46-96B0-B2B697713ECF}" type="sibTrans" cxnId="{AEBFF185-2A62-C34B-A1CB-879F81DC9B7E}">
      <dgm:prSet/>
      <dgm:spPr/>
      <dgm:t>
        <a:bodyPr/>
        <a:lstStyle/>
        <a:p>
          <a:endParaRPr lang="it-IT"/>
        </a:p>
      </dgm:t>
    </dgm:pt>
    <dgm:pt modelId="{7B5A45DE-BEC9-3C4C-90DC-31D021001E83}" type="pres">
      <dgm:prSet presAssocID="{5E9DF139-F97F-4249-9A7D-D5D454E93679}" presName="Name0" presStyleCnt="0">
        <dgm:presLayoutVars>
          <dgm:dir/>
          <dgm:resizeHandles val="exact"/>
        </dgm:presLayoutVars>
      </dgm:prSet>
      <dgm:spPr/>
    </dgm:pt>
    <dgm:pt modelId="{39071AE7-6988-2548-B429-D7F93E140700}" type="pres">
      <dgm:prSet presAssocID="{5E9DF139-F97F-4249-9A7D-D5D454E93679}" presName="bkgdShp" presStyleLbl="alignAccFollowNode1" presStyleIdx="0" presStyleCnt="1"/>
      <dgm:spPr/>
    </dgm:pt>
    <dgm:pt modelId="{436C1298-C9D4-0B4B-982B-1774D27DC028}" type="pres">
      <dgm:prSet presAssocID="{5E9DF139-F97F-4249-9A7D-D5D454E93679}" presName="linComp" presStyleCnt="0"/>
      <dgm:spPr/>
    </dgm:pt>
    <dgm:pt modelId="{43301FD3-8B95-4241-8D76-589D08F56DE3}" type="pres">
      <dgm:prSet presAssocID="{030FEBF7-1CC4-9544-83D3-BC7239B9840C}" presName="compNode" presStyleCnt="0"/>
      <dgm:spPr/>
    </dgm:pt>
    <dgm:pt modelId="{421C1E1B-E805-2B42-8BCD-D0487225F20E}" type="pres">
      <dgm:prSet presAssocID="{030FEBF7-1CC4-9544-83D3-BC7239B9840C}" presName="node" presStyleLbl="node1" presStyleIdx="0" presStyleCnt="3">
        <dgm:presLayoutVars>
          <dgm:bulletEnabled val="1"/>
        </dgm:presLayoutVars>
      </dgm:prSet>
      <dgm:spPr/>
    </dgm:pt>
    <dgm:pt modelId="{8986FE3D-2DBC-E14A-AA5E-56DBD6BCD0E3}" type="pres">
      <dgm:prSet presAssocID="{030FEBF7-1CC4-9544-83D3-BC7239B9840C}" presName="invisiNode" presStyleLbl="node1" presStyleIdx="0" presStyleCnt="3"/>
      <dgm:spPr/>
    </dgm:pt>
    <dgm:pt modelId="{B40C0D09-0BD4-114B-AAF5-4244A19F8A0D}" type="pres">
      <dgm:prSet presAssocID="{030FEBF7-1CC4-9544-83D3-BC7239B9840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3A2CDB6A-CFD0-0E4F-9D99-35D1891829E9}" type="pres">
      <dgm:prSet presAssocID="{50764D63-DD31-1848-BAFC-7FB17D85351D}" presName="sibTrans" presStyleLbl="sibTrans2D1" presStyleIdx="0" presStyleCnt="0"/>
      <dgm:spPr/>
    </dgm:pt>
    <dgm:pt modelId="{6F39E15A-DD67-5448-9150-3B5E4518DF3A}" type="pres">
      <dgm:prSet presAssocID="{026857B0-15BF-964A-BF85-629E88D67067}" presName="compNode" presStyleCnt="0"/>
      <dgm:spPr/>
    </dgm:pt>
    <dgm:pt modelId="{CC9A7179-1828-7A4E-AD6D-CA1DA792EDF5}" type="pres">
      <dgm:prSet presAssocID="{026857B0-15BF-964A-BF85-629E88D67067}" presName="node" presStyleLbl="node1" presStyleIdx="1" presStyleCnt="3">
        <dgm:presLayoutVars>
          <dgm:bulletEnabled val="1"/>
        </dgm:presLayoutVars>
      </dgm:prSet>
      <dgm:spPr/>
    </dgm:pt>
    <dgm:pt modelId="{049C1C21-2F6B-E54A-84A3-40F8EF832E79}" type="pres">
      <dgm:prSet presAssocID="{026857B0-15BF-964A-BF85-629E88D67067}" presName="invisiNode" presStyleLbl="node1" presStyleIdx="1" presStyleCnt="3"/>
      <dgm:spPr/>
    </dgm:pt>
    <dgm:pt modelId="{349189B7-3512-A94F-A14C-3405A3D995AA}" type="pres">
      <dgm:prSet presAssocID="{026857B0-15BF-964A-BF85-629E88D6706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B1F942D-58EB-9045-A7D1-E96047FFC9DB}" type="pres">
      <dgm:prSet presAssocID="{0E129A27-5510-154D-8CC3-4D6E8091C27F}" presName="sibTrans" presStyleLbl="sibTrans2D1" presStyleIdx="0" presStyleCnt="0"/>
      <dgm:spPr/>
    </dgm:pt>
    <dgm:pt modelId="{1319726E-F4BE-E247-9109-B95E206965FF}" type="pres">
      <dgm:prSet presAssocID="{54F3722D-D071-A749-843C-59EDC840CA35}" presName="compNode" presStyleCnt="0"/>
      <dgm:spPr/>
    </dgm:pt>
    <dgm:pt modelId="{1A418CEA-6112-E24A-9136-C9F0C45614E0}" type="pres">
      <dgm:prSet presAssocID="{54F3722D-D071-A749-843C-59EDC840CA35}" presName="node" presStyleLbl="node1" presStyleIdx="2" presStyleCnt="3">
        <dgm:presLayoutVars>
          <dgm:bulletEnabled val="1"/>
        </dgm:presLayoutVars>
      </dgm:prSet>
      <dgm:spPr/>
    </dgm:pt>
    <dgm:pt modelId="{CD9F3C2A-2FBD-4B44-BF2B-04426A4B2402}" type="pres">
      <dgm:prSet presAssocID="{54F3722D-D071-A749-843C-59EDC840CA35}" presName="invisiNode" presStyleLbl="node1" presStyleIdx="2" presStyleCnt="3"/>
      <dgm:spPr/>
    </dgm:pt>
    <dgm:pt modelId="{C699F6BF-1BBB-A340-A983-945B69BB90FC}" type="pres">
      <dgm:prSet presAssocID="{54F3722D-D071-A749-843C-59EDC840CA35}" presName="imagNod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2000" b="-2000"/>
          </a:stretch>
        </a:blipFill>
      </dgm:spPr>
    </dgm:pt>
  </dgm:ptLst>
  <dgm:cxnLst>
    <dgm:cxn modelId="{56750D0C-2FF6-F249-A5DF-270F2BCCC5F7}" type="presOf" srcId="{0E129A27-5510-154D-8CC3-4D6E8091C27F}" destId="{4B1F942D-58EB-9045-A7D1-E96047FFC9DB}" srcOrd="0" destOrd="0" presId="urn:microsoft.com/office/officeart/2005/8/layout/pList2"/>
    <dgm:cxn modelId="{BA593B1C-BF71-1945-8369-DFAEB77E6C03}" type="presOf" srcId="{030FEBF7-1CC4-9544-83D3-BC7239B9840C}" destId="{421C1E1B-E805-2B42-8BCD-D0487225F20E}" srcOrd="0" destOrd="0" presId="urn:microsoft.com/office/officeart/2005/8/layout/pList2"/>
    <dgm:cxn modelId="{C6AF411F-2511-9E48-A1FE-50FF8D6633CF}" type="presOf" srcId="{54F3722D-D071-A749-843C-59EDC840CA35}" destId="{1A418CEA-6112-E24A-9136-C9F0C45614E0}" srcOrd="0" destOrd="0" presId="urn:microsoft.com/office/officeart/2005/8/layout/pList2"/>
    <dgm:cxn modelId="{234F2640-86D1-2D4C-922E-7F374F9C2760}" type="presOf" srcId="{026857B0-15BF-964A-BF85-629E88D67067}" destId="{CC9A7179-1828-7A4E-AD6D-CA1DA792EDF5}" srcOrd="0" destOrd="0" presId="urn:microsoft.com/office/officeart/2005/8/layout/pList2"/>
    <dgm:cxn modelId="{06466042-3E86-2B4E-A520-A17920533874}" srcId="{5E9DF139-F97F-4249-9A7D-D5D454E93679}" destId="{030FEBF7-1CC4-9544-83D3-BC7239B9840C}" srcOrd="0" destOrd="0" parTransId="{E45F3E03-213D-2144-9FF2-61583F2FF3AA}" sibTransId="{50764D63-DD31-1848-BAFC-7FB17D85351D}"/>
    <dgm:cxn modelId="{AEBFF185-2A62-C34B-A1CB-879F81DC9B7E}" srcId="{5E9DF139-F97F-4249-9A7D-D5D454E93679}" destId="{54F3722D-D071-A749-843C-59EDC840CA35}" srcOrd="2" destOrd="0" parTransId="{FA98165B-7D26-8F4B-9D98-6181ABADFBD4}" sibTransId="{CCEE4A87-EBF2-7E46-96B0-B2B697713ECF}"/>
    <dgm:cxn modelId="{1647F4CF-7ACD-194E-9300-37420001ED6A}" type="presOf" srcId="{50764D63-DD31-1848-BAFC-7FB17D85351D}" destId="{3A2CDB6A-CFD0-0E4F-9D99-35D1891829E9}" srcOrd="0" destOrd="0" presId="urn:microsoft.com/office/officeart/2005/8/layout/pList2"/>
    <dgm:cxn modelId="{3C477ADC-2DB0-7649-BDE0-25C5A9D96606}" type="presOf" srcId="{5E9DF139-F97F-4249-9A7D-D5D454E93679}" destId="{7B5A45DE-BEC9-3C4C-90DC-31D021001E83}" srcOrd="0" destOrd="0" presId="urn:microsoft.com/office/officeart/2005/8/layout/pList2"/>
    <dgm:cxn modelId="{7C92E3EB-C919-A240-B29E-FFA03421E3B1}" srcId="{5E9DF139-F97F-4249-9A7D-D5D454E93679}" destId="{026857B0-15BF-964A-BF85-629E88D67067}" srcOrd="1" destOrd="0" parTransId="{6836ABA1-9EC3-6A4A-8F15-C1C411CF0F6F}" sibTransId="{0E129A27-5510-154D-8CC3-4D6E8091C27F}"/>
    <dgm:cxn modelId="{97E72610-6899-1C44-90E8-4B8EAC6E8EFD}" type="presParOf" srcId="{7B5A45DE-BEC9-3C4C-90DC-31D021001E83}" destId="{39071AE7-6988-2548-B429-D7F93E140700}" srcOrd="0" destOrd="0" presId="urn:microsoft.com/office/officeart/2005/8/layout/pList2"/>
    <dgm:cxn modelId="{061124A0-C26D-0143-A747-FC2F003226B6}" type="presParOf" srcId="{7B5A45DE-BEC9-3C4C-90DC-31D021001E83}" destId="{436C1298-C9D4-0B4B-982B-1774D27DC028}" srcOrd="1" destOrd="0" presId="urn:microsoft.com/office/officeart/2005/8/layout/pList2"/>
    <dgm:cxn modelId="{07DB27E1-74DD-6441-861B-933FE25A35BC}" type="presParOf" srcId="{436C1298-C9D4-0B4B-982B-1774D27DC028}" destId="{43301FD3-8B95-4241-8D76-589D08F56DE3}" srcOrd="0" destOrd="0" presId="urn:microsoft.com/office/officeart/2005/8/layout/pList2"/>
    <dgm:cxn modelId="{AEB4796D-04EB-FE41-AB64-29307C4A35CD}" type="presParOf" srcId="{43301FD3-8B95-4241-8D76-589D08F56DE3}" destId="{421C1E1B-E805-2B42-8BCD-D0487225F20E}" srcOrd="0" destOrd="0" presId="urn:microsoft.com/office/officeart/2005/8/layout/pList2"/>
    <dgm:cxn modelId="{065FFFC5-A2DC-F943-877D-FA6E536149A8}" type="presParOf" srcId="{43301FD3-8B95-4241-8D76-589D08F56DE3}" destId="{8986FE3D-2DBC-E14A-AA5E-56DBD6BCD0E3}" srcOrd="1" destOrd="0" presId="urn:microsoft.com/office/officeart/2005/8/layout/pList2"/>
    <dgm:cxn modelId="{FF183DE0-9ADA-5245-9303-0681CD199E37}" type="presParOf" srcId="{43301FD3-8B95-4241-8D76-589D08F56DE3}" destId="{B40C0D09-0BD4-114B-AAF5-4244A19F8A0D}" srcOrd="2" destOrd="0" presId="urn:microsoft.com/office/officeart/2005/8/layout/pList2"/>
    <dgm:cxn modelId="{4AC8F3A7-5653-9A41-BC17-9437D45C1847}" type="presParOf" srcId="{436C1298-C9D4-0B4B-982B-1774D27DC028}" destId="{3A2CDB6A-CFD0-0E4F-9D99-35D1891829E9}" srcOrd="1" destOrd="0" presId="urn:microsoft.com/office/officeart/2005/8/layout/pList2"/>
    <dgm:cxn modelId="{9B05D52E-1CF3-AD4F-A1C6-F58F41200B82}" type="presParOf" srcId="{436C1298-C9D4-0B4B-982B-1774D27DC028}" destId="{6F39E15A-DD67-5448-9150-3B5E4518DF3A}" srcOrd="2" destOrd="0" presId="urn:microsoft.com/office/officeart/2005/8/layout/pList2"/>
    <dgm:cxn modelId="{6135926C-CBD8-8247-81B3-0B28CBD2D956}" type="presParOf" srcId="{6F39E15A-DD67-5448-9150-3B5E4518DF3A}" destId="{CC9A7179-1828-7A4E-AD6D-CA1DA792EDF5}" srcOrd="0" destOrd="0" presId="urn:microsoft.com/office/officeart/2005/8/layout/pList2"/>
    <dgm:cxn modelId="{B315DB86-01EE-2442-9880-76E3DAA10B04}" type="presParOf" srcId="{6F39E15A-DD67-5448-9150-3B5E4518DF3A}" destId="{049C1C21-2F6B-E54A-84A3-40F8EF832E79}" srcOrd="1" destOrd="0" presId="urn:microsoft.com/office/officeart/2005/8/layout/pList2"/>
    <dgm:cxn modelId="{B25C8CE8-9BE1-3244-AC9A-51DCD84D9204}" type="presParOf" srcId="{6F39E15A-DD67-5448-9150-3B5E4518DF3A}" destId="{349189B7-3512-A94F-A14C-3405A3D995AA}" srcOrd="2" destOrd="0" presId="urn:microsoft.com/office/officeart/2005/8/layout/pList2"/>
    <dgm:cxn modelId="{1500AF88-3DDD-EF46-9252-9127E393D154}" type="presParOf" srcId="{436C1298-C9D4-0B4B-982B-1774D27DC028}" destId="{4B1F942D-58EB-9045-A7D1-E96047FFC9DB}" srcOrd="3" destOrd="0" presId="urn:microsoft.com/office/officeart/2005/8/layout/pList2"/>
    <dgm:cxn modelId="{9FAD4343-CFDD-C843-BE88-0C6FC177ED1F}" type="presParOf" srcId="{436C1298-C9D4-0B4B-982B-1774D27DC028}" destId="{1319726E-F4BE-E247-9109-B95E206965FF}" srcOrd="4" destOrd="0" presId="urn:microsoft.com/office/officeart/2005/8/layout/pList2"/>
    <dgm:cxn modelId="{6470207B-B1E4-2F49-847C-7759B9A3E68C}" type="presParOf" srcId="{1319726E-F4BE-E247-9109-B95E206965FF}" destId="{1A418CEA-6112-E24A-9136-C9F0C45614E0}" srcOrd="0" destOrd="0" presId="urn:microsoft.com/office/officeart/2005/8/layout/pList2"/>
    <dgm:cxn modelId="{C027D5B8-417F-C440-A661-5395E9EB894D}" type="presParOf" srcId="{1319726E-F4BE-E247-9109-B95E206965FF}" destId="{CD9F3C2A-2FBD-4B44-BF2B-04426A4B2402}" srcOrd="1" destOrd="0" presId="urn:microsoft.com/office/officeart/2005/8/layout/pList2"/>
    <dgm:cxn modelId="{9C48C487-43F2-934F-B140-79FDD7DBC269}" type="presParOf" srcId="{1319726E-F4BE-E247-9109-B95E206965FF}" destId="{C699F6BF-1BBB-A340-A983-945B69BB90F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FF9CF74-A510-F345-89CB-E005AF9B80C6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615D84D-87A9-C244-BF0B-C4650C1C62C1}">
      <dgm:prSet phldrT="[Testo]"/>
      <dgm:spPr/>
      <dgm:t>
        <a:bodyPr/>
        <a:lstStyle/>
        <a:p>
          <a:r>
            <a:rPr lang="it-IT" dirty="0"/>
            <a:t>Frequenza</a:t>
          </a:r>
        </a:p>
      </dgm:t>
    </dgm:pt>
    <dgm:pt modelId="{331D385A-23AC-E346-B3AF-8449787BC9C2}" type="parTrans" cxnId="{513E70DA-A30F-7740-8E99-6E4D90A68F15}">
      <dgm:prSet/>
      <dgm:spPr/>
      <dgm:t>
        <a:bodyPr/>
        <a:lstStyle/>
        <a:p>
          <a:endParaRPr lang="it-IT"/>
        </a:p>
      </dgm:t>
    </dgm:pt>
    <dgm:pt modelId="{57022DE6-4C86-414C-A14B-80FB0022E036}" type="sibTrans" cxnId="{513E70DA-A30F-7740-8E99-6E4D90A68F15}">
      <dgm:prSet/>
      <dgm:spPr/>
      <dgm:t>
        <a:bodyPr/>
        <a:lstStyle/>
        <a:p>
          <a:endParaRPr lang="it-IT"/>
        </a:p>
      </dgm:t>
    </dgm:pt>
    <dgm:pt modelId="{D3C90F1E-5A7C-0344-BDD4-861E7C559B2D}">
      <dgm:prSet phldrT="[Testo]"/>
      <dgm:spPr/>
      <dgm:t>
        <a:bodyPr/>
        <a:lstStyle/>
        <a:p>
          <a:pPr>
            <a:buNone/>
          </a:pPr>
          <a:r>
            <a:rPr lang="it-IT" dirty="0"/>
            <a:t>Almeno una o due volte a settimana</a:t>
          </a:r>
        </a:p>
      </dgm:t>
    </dgm:pt>
    <dgm:pt modelId="{98A791C0-37D4-664B-A508-59A61D18D289}" type="parTrans" cxnId="{ACC300AB-FCD4-AC4E-B5A6-2DD7DD498185}">
      <dgm:prSet/>
      <dgm:spPr/>
      <dgm:t>
        <a:bodyPr/>
        <a:lstStyle/>
        <a:p>
          <a:endParaRPr lang="it-IT"/>
        </a:p>
      </dgm:t>
    </dgm:pt>
    <dgm:pt modelId="{84C8A076-AD17-BE4C-B0CA-BD8D83643AE4}" type="sibTrans" cxnId="{ACC300AB-FCD4-AC4E-B5A6-2DD7DD498185}">
      <dgm:prSet/>
      <dgm:spPr/>
      <dgm:t>
        <a:bodyPr/>
        <a:lstStyle/>
        <a:p>
          <a:endParaRPr lang="it-IT"/>
        </a:p>
      </dgm:t>
    </dgm:pt>
    <dgm:pt modelId="{1987DCE7-E57E-FE47-A1C4-F8D66E45B99D}">
      <dgm:prSet phldrT="[Testo]"/>
      <dgm:spPr/>
      <dgm:t>
        <a:bodyPr/>
        <a:lstStyle/>
        <a:p>
          <a:r>
            <a:rPr lang="it-IT" dirty="0"/>
            <a:t>Durata</a:t>
          </a:r>
        </a:p>
      </dgm:t>
    </dgm:pt>
    <dgm:pt modelId="{C3671F56-C044-CE47-A6BF-4F6F2385BBF2}" type="parTrans" cxnId="{ACEE0B93-8C4F-A349-9311-6A8B54D2B2CF}">
      <dgm:prSet/>
      <dgm:spPr/>
      <dgm:t>
        <a:bodyPr/>
        <a:lstStyle/>
        <a:p>
          <a:endParaRPr lang="it-IT"/>
        </a:p>
      </dgm:t>
    </dgm:pt>
    <dgm:pt modelId="{75A11F59-78CF-7E4D-8F8A-EEAD8D8FF146}" type="sibTrans" cxnId="{ACEE0B93-8C4F-A349-9311-6A8B54D2B2CF}">
      <dgm:prSet/>
      <dgm:spPr/>
      <dgm:t>
        <a:bodyPr/>
        <a:lstStyle/>
        <a:p>
          <a:endParaRPr lang="it-IT"/>
        </a:p>
      </dgm:t>
    </dgm:pt>
    <dgm:pt modelId="{0A136038-7A21-E84F-841B-3DD0484F2D60}">
      <dgm:prSet phldrT="[Testo]"/>
      <dgm:spPr/>
      <dgm:t>
        <a:bodyPr/>
        <a:lstStyle/>
        <a:p>
          <a:pPr>
            <a:buNone/>
          </a:pPr>
          <a:r>
            <a:rPr lang="it-IT" dirty="0"/>
            <a:t>Almeno 6 mesi</a:t>
          </a:r>
        </a:p>
      </dgm:t>
    </dgm:pt>
    <dgm:pt modelId="{1915E413-AF29-4745-8598-A29CEBDC7655}" type="parTrans" cxnId="{688B9AEC-53D5-594C-9F0B-4539753B2AA1}">
      <dgm:prSet/>
      <dgm:spPr/>
      <dgm:t>
        <a:bodyPr/>
        <a:lstStyle/>
        <a:p>
          <a:endParaRPr lang="it-IT"/>
        </a:p>
      </dgm:t>
    </dgm:pt>
    <dgm:pt modelId="{DB66F500-E5DD-7142-ABF3-54034BF1BFB2}" type="sibTrans" cxnId="{688B9AEC-53D5-594C-9F0B-4539753B2AA1}">
      <dgm:prSet/>
      <dgm:spPr/>
      <dgm:t>
        <a:bodyPr/>
        <a:lstStyle/>
        <a:p>
          <a:endParaRPr lang="it-IT"/>
        </a:p>
      </dgm:t>
    </dgm:pt>
    <dgm:pt modelId="{792AB9BC-CE39-A74B-AD67-027AACC133EE}">
      <dgm:prSet phldrT="[Testo]"/>
      <dgm:spPr/>
      <dgm:t>
        <a:bodyPr/>
        <a:lstStyle/>
        <a:p>
          <a:pPr>
            <a:buNone/>
          </a:pPr>
          <a:r>
            <a:rPr lang="it-IT" dirty="0"/>
            <a:t>Gli atti ostili sono premeditati, perpetrati con volontà sistematica</a:t>
          </a:r>
        </a:p>
      </dgm:t>
    </dgm:pt>
    <dgm:pt modelId="{165B35DE-F238-674C-A076-9AA40D0F0BBD}" type="parTrans" cxnId="{0E56C6B8-6826-C746-BE8A-6B6731C62ADB}">
      <dgm:prSet/>
      <dgm:spPr/>
      <dgm:t>
        <a:bodyPr/>
        <a:lstStyle/>
        <a:p>
          <a:endParaRPr lang="it-IT"/>
        </a:p>
      </dgm:t>
    </dgm:pt>
    <dgm:pt modelId="{E39A878C-F774-514F-BD61-C57A009D2EE7}" type="sibTrans" cxnId="{0E56C6B8-6826-C746-BE8A-6B6731C62ADB}">
      <dgm:prSet/>
      <dgm:spPr/>
      <dgm:t>
        <a:bodyPr/>
        <a:lstStyle/>
        <a:p>
          <a:endParaRPr lang="it-IT"/>
        </a:p>
      </dgm:t>
    </dgm:pt>
    <dgm:pt modelId="{AAA5CC10-2B78-B74C-8582-EDB136E5C5BC}">
      <dgm:prSet phldrT="[Testo]"/>
      <dgm:spPr/>
      <dgm:t>
        <a:bodyPr/>
        <a:lstStyle/>
        <a:p>
          <a:r>
            <a:rPr lang="it-IT" dirty="0"/>
            <a:t>Intenzionalità ostile</a:t>
          </a:r>
        </a:p>
      </dgm:t>
    </dgm:pt>
    <dgm:pt modelId="{CD9E3F54-6B3F-E547-AFBC-EB3D8FED29D4}" type="parTrans" cxnId="{F871FA68-E433-FB43-AE9D-F1ADCA3031BF}">
      <dgm:prSet/>
      <dgm:spPr/>
      <dgm:t>
        <a:bodyPr/>
        <a:lstStyle/>
        <a:p>
          <a:endParaRPr lang="it-IT"/>
        </a:p>
      </dgm:t>
    </dgm:pt>
    <dgm:pt modelId="{2AA558A3-667F-6A44-9806-96B8F8CE4B54}" type="sibTrans" cxnId="{F871FA68-E433-FB43-AE9D-F1ADCA3031BF}">
      <dgm:prSet/>
      <dgm:spPr/>
      <dgm:t>
        <a:bodyPr/>
        <a:lstStyle/>
        <a:p>
          <a:endParaRPr lang="it-IT"/>
        </a:p>
      </dgm:t>
    </dgm:pt>
    <dgm:pt modelId="{B5E9742F-8A02-E646-BA57-3A6B6434987A}">
      <dgm:prSet phldrT="[Testo]"/>
      <dgm:spPr/>
      <dgm:t>
        <a:bodyPr/>
        <a:lstStyle/>
        <a:p>
          <a:r>
            <a:rPr lang="it-IT" dirty="0"/>
            <a:t>Squilibrio di potere</a:t>
          </a:r>
        </a:p>
      </dgm:t>
    </dgm:pt>
    <dgm:pt modelId="{161C05C4-CB48-8D48-B915-03567F4D2050}" type="parTrans" cxnId="{40AF5251-1D7C-CC46-88D2-18B201A4030C}">
      <dgm:prSet/>
      <dgm:spPr/>
      <dgm:t>
        <a:bodyPr/>
        <a:lstStyle/>
        <a:p>
          <a:endParaRPr lang="it-IT"/>
        </a:p>
      </dgm:t>
    </dgm:pt>
    <dgm:pt modelId="{89E19463-2C79-B149-B534-161A121E82B5}" type="sibTrans" cxnId="{40AF5251-1D7C-CC46-88D2-18B201A4030C}">
      <dgm:prSet/>
      <dgm:spPr/>
      <dgm:t>
        <a:bodyPr/>
        <a:lstStyle/>
        <a:p>
          <a:endParaRPr lang="it-IT"/>
        </a:p>
      </dgm:t>
    </dgm:pt>
    <dgm:pt modelId="{6917E2B5-CD28-0347-AC24-C9D6B8852787}">
      <dgm:prSet phldrT="[Testo]"/>
      <dgm:spPr/>
      <dgm:t>
        <a:bodyPr/>
        <a:lstStyle/>
        <a:p>
          <a:pPr>
            <a:buNone/>
          </a:pPr>
          <a:r>
            <a:rPr lang="it-IT" dirty="0"/>
            <a:t>Vittima in svantaggio gerarchico, fisico, psicologico, sociale</a:t>
          </a:r>
        </a:p>
      </dgm:t>
    </dgm:pt>
    <dgm:pt modelId="{14E0488E-4F3A-AD4D-A2CD-315A2EF894F9}" type="parTrans" cxnId="{27554EAC-0BEA-3B4F-BD62-890F6A72505C}">
      <dgm:prSet/>
      <dgm:spPr/>
      <dgm:t>
        <a:bodyPr/>
        <a:lstStyle/>
        <a:p>
          <a:endParaRPr lang="it-IT"/>
        </a:p>
      </dgm:t>
    </dgm:pt>
    <dgm:pt modelId="{AC0B7175-359C-2641-8498-5FFCCC612C42}" type="sibTrans" cxnId="{27554EAC-0BEA-3B4F-BD62-890F6A72505C}">
      <dgm:prSet/>
      <dgm:spPr/>
      <dgm:t>
        <a:bodyPr/>
        <a:lstStyle/>
        <a:p>
          <a:endParaRPr lang="it-IT"/>
        </a:p>
      </dgm:t>
    </dgm:pt>
    <dgm:pt modelId="{9BFC0CCD-70CB-6541-B1EA-11B909C30BF8}" type="pres">
      <dgm:prSet presAssocID="{6FF9CF74-A510-F345-89CB-E005AF9B80C6}" presName="linear" presStyleCnt="0">
        <dgm:presLayoutVars>
          <dgm:dir/>
          <dgm:animLvl val="lvl"/>
          <dgm:resizeHandles val="exact"/>
        </dgm:presLayoutVars>
      </dgm:prSet>
      <dgm:spPr/>
    </dgm:pt>
    <dgm:pt modelId="{731A58BD-C50B-4E41-BBB1-819CA417A54F}" type="pres">
      <dgm:prSet presAssocID="{8615D84D-87A9-C244-BF0B-C4650C1C62C1}" presName="parentLin" presStyleCnt="0"/>
      <dgm:spPr/>
    </dgm:pt>
    <dgm:pt modelId="{793CF0BD-F22E-4547-90C3-D3D514081AC1}" type="pres">
      <dgm:prSet presAssocID="{8615D84D-87A9-C244-BF0B-C4650C1C62C1}" presName="parentLeftMargin" presStyleLbl="node1" presStyleIdx="0" presStyleCnt="4"/>
      <dgm:spPr/>
    </dgm:pt>
    <dgm:pt modelId="{3E1F01A4-A02E-2F49-9546-E9ECFF9B1940}" type="pres">
      <dgm:prSet presAssocID="{8615D84D-87A9-C244-BF0B-C4650C1C62C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1E5298-FBC8-5E47-A570-825A75D7F4BE}" type="pres">
      <dgm:prSet presAssocID="{8615D84D-87A9-C244-BF0B-C4650C1C62C1}" presName="negativeSpace" presStyleCnt="0"/>
      <dgm:spPr/>
    </dgm:pt>
    <dgm:pt modelId="{379CD7E7-B8CB-494E-ADE5-4D0A78F21BCC}" type="pres">
      <dgm:prSet presAssocID="{8615D84D-87A9-C244-BF0B-C4650C1C62C1}" presName="childText" presStyleLbl="conFgAcc1" presStyleIdx="0" presStyleCnt="4">
        <dgm:presLayoutVars>
          <dgm:bulletEnabled val="1"/>
        </dgm:presLayoutVars>
      </dgm:prSet>
      <dgm:spPr/>
    </dgm:pt>
    <dgm:pt modelId="{548EA045-4182-2649-8B6F-A2ECBED821AF}" type="pres">
      <dgm:prSet presAssocID="{57022DE6-4C86-414C-A14B-80FB0022E036}" presName="spaceBetweenRectangles" presStyleCnt="0"/>
      <dgm:spPr/>
    </dgm:pt>
    <dgm:pt modelId="{D09A53C8-1174-9D44-BAEA-41253682CF3D}" type="pres">
      <dgm:prSet presAssocID="{1987DCE7-E57E-FE47-A1C4-F8D66E45B99D}" presName="parentLin" presStyleCnt="0"/>
      <dgm:spPr/>
    </dgm:pt>
    <dgm:pt modelId="{FEE042B0-37B1-BF4F-8694-4B0A0EF902E3}" type="pres">
      <dgm:prSet presAssocID="{1987DCE7-E57E-FE47-A1C4-F8D66E45B99D}" presName="parentLeftMargin" presStyleLbl="node1" presStyleIdx="0" presStyleCnt="4"/>
      <dgm:spPr/>
    </dgm:pt>
    <dgm:pt modelId="{2F370FCC-14A8-0F41-BD1B-F2B499C90608}" type="pres">
      <dgm:prSet presAssocID="{1987DCE7-E57E-FE47-A1C4-F8D66E45B99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0029DE1-74F2-7B4F-9210-40AEBFEE0510}" type="pres">
      <dgm:prSet presAssocID="{1987DCE7-E57E-FE47-A1C4-F8D66E45B99D}" presName="negativeSpace" presStyleCnt="0"/>
      <dgm:spPr/>
    </dgm:pt>
    <dgm:pt modelId="{7EA19A59-D4B8-7440-95E2-692CE3EE6119}" type="pres">
      <dgm:prSet presAssocID="{1987DCE7-E57E-FE47-A1C4-F8D66E45B99D}" presName="childText" presStyleLbl="conFgAcc1" presStyleIdx="1" presStyleCnt="4">
        <dgm:presLayoutVars>
          <dgm:bulletEnabled val="1"/>
        </dgm:presLayoutVars>
      </dgm:prSet>
      <dgm:spPr/>
    </dgm:pt>
    <dgm:pt modelId="{C44E10DB-6644-2E4A-9339-63F6D66B8FAA}" type="pres">
      <dgm:prSet presAssocID="{75A11F59-78CF-7E4D-8F8A-EEAD8D8FF146}" presName="spaceBetweenRectangles" presStyleCnt="0"/>
      <dgm:spPr/>
    </dgm:pt>
    <dgm:pt modelId="{F6FB4CF1-7012-4640-893C-3E06D6E2D125}" type="pres">
      <dgm:prSet presAssocID="{AAA5CC10-2B78-B74C-8582-EDB136E5C5BC}" presName="parentLin" presStyleCnt="0"/>
      <dgm:spPr/>
    </dgm:pt>
    <dgm:pt modelId="{59E5468D-DFBF-D240-9820-20CB8504D862}" type="pres">
      <dgm:prSet presAssocID="{AAA5CC10-2B78-B74C-8582-EDB136E5C5BC}" presName="parentLeftMargin" presStyleLbl="node1" presStyleIdx="1" presStyleCnt="4"/>
      <dgm:spPr/>
    </dgm:pt>
    <dgm:pt modelId="{8029F777-1FCB-1F41-B362-7C27AABB86D8}" type="pres">
      <dgm:prSet presAssocID="{AAA5CC10-2B78-B74C-8582-EDB136E5C5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7A5038-1D5B-BF45-A840-58521D35F3CE}" type="pres">
      <dgm:prSet presAssocID="{AAA5CC10-2B78-B74C-8582-EDB136E5C5BC}" presName="negativeSpace" presStyleCnt="0"/>
      <dgm:spPr/>
    </dgm:pt>
    <dgm:pt modelId="{A71F4600-5056-F743-8D12-F9E7081790A0}" type="pres">
      <dgm:prSet presAssocID="{AAA5CC10-2B78-B74C-8582-EDB136E5C5BC}" presName="childText" presStyleLbl="conFgAcc1" presStyleIdx="2" presStyleCnt="4">
        <dgm:presLayoutVars>
          <dgm:bulletEnabled val="1"/>
        </dgm:presLayoutVars>
      </dgm:prSet>
      <dgm:spPr/>
    </dgm:pt>
    <dgm:pt modelId="{5ADB373A-359E-4148-BD5A-169879DFD7BE}" type="pres">
      <dgm:prSet presAssocID="{2AA558A3-667F-6A44-9806-96B8F8CE4B54}" presName="spaceBetweenRectangles" presStyleCnt="0"/>
      <dgm:spPr/>
    </dgm:pt>
    <dgm:pt modelId="{40AD3315-350A-5C4F-80E5-6646635C9EB2}" type="pres">
      <dgm:prSet presAssocID="{B5E9742F-8A02-E646-BA57-3A6B6434987A}" presName="parentLin" presStyleCnt="0"/>
      <dgm:spPr/>
    </dgm:pt>
    <dgm:pt modelId="{36791A10-8FAA-854C-9FDE-113C13235256}" type="pres">
      <dgm:prSet presAssocID="{B5E9742F-8A02-E646-BA57-3A6B6434987A}" presName="parentLeftMargin" presStyleLbl="node1" presStyleIdx="2" presStyleCnt="4"/>
      <dgm:spPr/>
    </dgm:pt>
    <dgm:pt modelId="{62BF8AE3-50D7-5C49-B9C2-23187AA78EA1}" type="pres">
      <dgm:prSet presAssocID="{B5E9742F-8A02-E646-BA57-3A6B6434987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A9283D3-6CCB-E64E-ACE0-BAF64954BFA0}" type="pres">
      <dgm:prSet presAssocID="{B5E9742F-8A02-E646-BA57-3A6B6434987A}" presName="negativeSpace" presStyleCnt="0"/>
      <dgm:spPr/>
    </dgm:pt>
    <dgm:pt modelId="{D27DF893-8EC8-184A-AF56-A5B63D7E4A2D}" type="pres">
      <dgm:prSet presAssocID="{B5E9742F-8A02-E646-BA57-3A6B6434987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5FBB707-8200-3D4F-BF96-B1C179897632}" type="presOf" srcId="{AAA5CC10-2B78-B74C-8582-EDB136E5C5BC}" destId="{8029F777-1FCB-1F41-B362-7C27AABB86D8}" srcOrd="1" destOrd="0" presId="urn:microsoft.com/office/officeart/2005/8/layout/list1"/>
    <dgm:cxn modelId="{0B47541F-A72B-3C4B-93AB-3E3E2B5ABEBE}" type="presOf" srcId="{1987DCE7-E57E-FE47-A1C4-F8D66E45B99D}" destId="{FEE042B0-37B1-BF4F-8694-4B0A0EF902E3}" srcOrd="0" destOrd="0" presId="urn:microsoft.com/office/officeart/2005/8/layout/list1"/>
    <dgm:cxn modelId="{291BD71F-A862-1947-9C5B-E4A732A605CD}" type="presOf" srcId="{B5E9742F-8A02-E646-BA57-3A6B6434987A}" destId="{36791A10-8FAA-854C-9FDE-113C13235256}" srcOrd="0" destOrd="0" presId="urn:microsoft.com/office/officeart/2005/8/layout/list1"/>
    <dgm:cxn modelId="{93F2622F-69F8-A640-8594-58F1F8AFFAA7}" type="presOf" srcId="{0A136038-7A21-E84F-841B-3DD0484F2D60}" destId="{7EA19A59-D4B8-7440-95E2-692CE3EE6119}" srcOrd="0" destOrd="0" presId="urn:microsoft.com/office/officeart/2005/8/layout/list1"/>
    <dgm:cxn modelId="{14C0913D-7106-2646-BAA9-72BD9FCB922A}" type="presOf" srcId="{8615D84D-87A9-C244-BF0B-C4650C1C62C1}" destId="{3E1F01A4-A02E-2F49-9546-E9ECFF9B1940}" srcOrd="1" destOrd="0" presId="urn:microsoft.com/office/officeart/2005/8/layout/list1"/>
    <dgm:cxn modelId="{40AF5251-1D7C-CC46-88D2-18B201A4030C}" srcId="{6FF9CF74-A510-F345-89CB-E005AF9B80C6}" destId="{B5E9742F-8A02-E646-BA57-3A6B6434987A}" srcOrd="3" destOrd="0" parTransId="{161C05C4-CB48-8D48-B915-03567F4D2050}" sibTransId="{89E19463-2C79-B149-B534-161A121E82B5}"/>
    <dgm:cxn modelId="{10C39063-B812-0B46-8B8F-A757A48BE60E}" type="presOf" srcId="{1987DCE7-E57E-FE47-A1C4-F8D66E45B99D}" destId="{2F370FCC-14A8-0F41-BD1B-F2B499C90608}" srcOrd="1" destOrd="0" presId="urn:microsoft.com/office/officeart/2005/8/layout/list1"/>
    <dgm:cxn modelId="{F871FA68-E433-FB43-AE9D-F1ADCA3031BF}" srcId="{6FF9CF74-A510-F345-89CB-E005AF9B80C6}" destId="{AAA5CC10-2B78-B74C-8582-EDB136E5C5BC}" srcOrd="2" destOrd="0" parTransId="{CD9E3F54-6B3F-E547-AFBC-EB3D8FED29D4}" sibTransId="{2AA558A3-667F-6A44-9806-96B8F8CE4B54}"/>
    <dgm:cxn modelId="{ACEE0B93-8C4F-A349-9311-6A8B54D2B2CF}" srcId="{6FF9CF74-A510-F345-89CB-E005AF9B80C6}" destId="{1987DCE7-E57E-FE47-A1C4-F8D66E45B99D}" srcOrd="1" destOrd="0" parTransId="{C3671F56-C044-CE47-A6BF-4F6F2385BBF2}" sibTransId="{75A11F59-78CF-7E4D-8F8A-EEAD8D8FF146}"/>
    <dgm:cxn modelId="{1DF36EA5-CB02-7F4C-823C-45BD0A4C84D7}" type="presOf" srcId="{B5E9742F-8A02-E646-BA57-3A6B6434987A}" destId="{62BF8AE3-50D7-5C49-B9C2-23187AA78EA1}" srcOrd="1" destOrd="0" presId="urn:microsoft.com/office/officeart/2005/8/layout/list1"/>
    <dgm:cxn modelId="{ACC300AB-FCD4-AC4E-B5A6-2DD7DD498185}" srcId="{8615D84D-87A9-C244-BF0B-C4650C1C62C1}" destId="{D3C90F1E-5A7C-0344-BDD4-861E7C559B2D}" srcOrd="0" destOrd="0" parTransId="{98A791C0-37D4-664B-A508-59A61D18D289}" sibTransId="{84C8A076-AD17-BE4C-B0CA-BD8D83643AE4}"/>
    <dgm:cxn modelId="{27554EAC-0BEA-3B4F-BD62-890F6A72505C}" srcId="{B5E9742F-8A02-E646-BA57-3A6B6434987A}" destId="{6917E2B5-CD28-0347-AC24-C9D6B8852787}" srcOrd="0" destOrd="0" parTransId="{14E0488E-4F3A-AD4D-A2CD-315A2EF894F9}" sibTransId="{AC0B7175-359C-2641-8498-5FFCCC612C42}"/>
    <dgm:cxn modelId="{0E56C6B8-6826-C746-BE8A-6B6731C62ADB}" srcId="{AAA5CC10-2B78-B74C-8582-EDB136E5C5BC}" destId="{792AB9BC-CE39-A74B-AD67-027AACC133EE}" srcOrd="0" destOrd="0" parTransId="{165B35DE-F238-674C-A076-9AA40D0F0BBD}" sibTransId="{E39A878C-F774-514F-BD61-C57A009D2EE7}"/>
    <dgm:cxn modelId="{B6C6E0BF-0A3B-B744-966C-DD45FD00F428}" type="presOf" srcId="{D3C90F1E-5A7C-0344-BDD4-861E7C559B2D}" destId="{379CD7E7-B8CB-494E-ADE5-4D0A78F21BCC}" srcOrd="0" destOrd="0" presId="urn:microsoft.com/office/officeart/2005/8/layout/list1"/>
    <dgm:cxn modelId="{F6516DD4-2E3C-864A-960A-32B1F03CE6DE}" type="presOf" srcId="{6FF9CF74-A510-F345-89CB-E005AF9B80C6}" destId="{9BFC0CCD-70CB-6541-B1EA-11B909C30BF8}" srcOrd="0" destOrd="0" presId="urn:microsoft.com/office/officeart/2005/8/layout/list1"/>
    <dgm:cxn modelId="{53ADA5D6-8A8B-2D46-B4E5-140D76CAB26A}" type="presOf" srcId="{6917E2B5-CD28-0347-AC24-C9D6B8852787}" destId="{D27DF893-8EC8-184A-AF56-A5B63D7E4A2D}" srcOrd="0" destOrd="0" presId="urn:microsoft.com/office/officeart/2005/8/layout/list1"/>
    <dgm:cxn modelId="{513E70DA-A30F-7740-8E99-6E4D90A68F15}" srcId="{6FF9CF74-A510-F345-89CB-E005AF9B80C6}" destId="{8615D84D-87A9-C244-BF0B-C4650C1C62C1}" srcOrd="0" destOrd="0" parTransId="{331D385A-23AC-E346-B3AF-8449787BC9C2}" sibTransId="{57022DE6-4C86-414C-A14B-80FB0022E036}"/>
    <dgm:cxn modelId="{4E8E3FDF-F621-1B4E-BD7B-BCB93EEA3988}" type="presOf" srcId="{792AB9BC-CE39-A74B-AD67-027AACC133EE}" destId="{A71F4600-5056-F743-8D12-F9E7081790A0}" srcOrd="0" destOrd="0" presId="urn:microsoft.com/office/officeart/2005/8/layout/list1"/>
    <dgm:cxn modelId="{60163BE9-7AE7-D04C-97BF-ED7E7104CBAC}" type="presOf" srcId="{AAA5CC10-2B78-B74C-8582-EDB136E5C5BC}" destId="{59E5468D-DFBF-D240-9820-20CB8504D862}" srcOrd="0" destOrd="0" presId="urn:microsoft.com/office/officeart/2005/8/layout/list1"/>
    <dgm:cxn modelId="{688B9AEC-53D5-594C-9F0B-4539753B2AA1}" srcId="{1987DCE7-E57E-FE47-A1C4-F8D66E45B99D}" destId="{0A136038-7A21-E84F-841B-3DD0484F2D60}" srcOrd="0" destOrd="0" parTransId="{1915E413-AF29-4745-8598-A29CEBDC7655}" sibTransId="{DB66F500-E5DD-7142-ABF3-54034BF1BFB2}"/>
    <dgm:cxn modelId="{489457F3-A66B-B348-916B-159CCE7863CC}" type="presOf" srcId="{8615D84D-87A9-C244-BF0B-C4650C1C62C1}" destId="{793CF0BD-F22E-4547-90C3-D3D514081AC1}" srcOrd="0" destOrd="0" presId="urn:microsoft.com/office/officeart/2005/8/layout/list1"/>
    <dgm:cxn modelId="{25319FCF-19D5-9B4D-A657-07A26EAD3C40}" type="presParOf" srcId="{9BFC0CCD-70CB-6541-B1EA-11B909C30BF8}" destId="{731A58BD-C50B-4E41-BBB1-819CA417A54F}" srcOrd="0" destOrd="0" presId="urn:microsoft.com/office/officeart/2005/8/layout/list1"/>
    <dgm:cxn modelId="{628600C5-20DC-8649-B8E8-9ABE2F70DDEA}" type="presParOf" srcId="{731A58BD-C50B-4E41-BBB1-819CA417A54F}" destId="{793CF0BD-F22E-4547-90C3-D3D514081AC1}" srcOrd="0" destOrd="0" presId="urn:microsoft.com/office/officeart/2005/8/layout/list1"/>
    <dgm:cxn modelId="{A3196167-4B29-E64E-8FB7-656C6C62764B}" type="presParOf" srcId="{731A58BD-C50B-4E41-BBB1-819CA417A54F}" destId="{3E1F01A4-A02E-2F49-9546-E9ECFF9B1940}" srcOrd="1" destOrd="0" presId="urn:microsoft.com/office/officeart/2005/8/layout/list1"/>
    <dgm:cxn modelId="{321C1431-76F5-524B-9FB9-67F5F427E917}" type="presParOf" srcId="{9BFC0CCD-70CB-6541-B1EA-11B909C30BF8}" destId="{061E5298-FBC8-5E47-A570-825A75D7F4BE}" srcOrd="1" destOrd="0" presId="urn:microsoft.com/office/officeart/2005/8/layout/list1"/>
    <dgm:cxn modelId="{51F46BF6-1DA0-184E-AE3F-C60DF6D06CC1}" type="presParOf" srcId="{9BFC0CCD-70CB-6541-B1EA-11B909C30BF8}" destId="{379CD7E7-B8CB-494E-ADE5-4D0A78F21BCC}" srcOrd="2" destOrd="0" presId="urn:microsoft.com/office/officeart/2005/8/layout/list1"/>
    <dgm:cxn modelId="{A512A335-A9F3-114D-A650-1893EB2397BB}" type="presParOf" srcId="{9BFC0CCD-70CB-6541-B1EA-11B909C30BF8}" destId="{548EA045-4182-2649-8B6F-A2ECBED821AF}" srcOrd="3" destOrd="0" presId="urn:microsoft.com/office/officeart/2005/8/layout/list1"/>
    <dgm:cxn modelId="{084CE3B2-3B67-894D-863D-3DF3100D780F}" type="presParOf" srcId="{9BFC0CCD-70CB-6541-B1EA-11B909C30BF8}" destId="{D09A53C8-1174-9D44-BAEA-41253682CF3D}" srcOrd="4" destOrd="0" presId="urn:microsoft.com/office/officeart/2005/8/layout/list1"/>
    <dgm:cxn modelId="{247856AD-96EA-F443-8DDE-D8739E74ABDD}" type="presParOf" srcId="{D09A53C8-1174-9D44-BAEA-41253682CF3D}" destId="{FEE042B0-37B1-BF4F-8694-4B0A0EF902E3}" srcOrd="0" destOrd="0" presId="urn:microsoft.com/office/officeart/2005/8/layout/list1"/>
    <dgm:cxn modelId="{31E27E64-0F8E-DC49-B04D-8A6A464CFB51}" type="presParOf" srcId="{D09A53C8-1174-9D44-BAEA-41253682CF3D}" destId="{2F370FCC-14A8-0F41-BD1B-F2B499C90608}" srcOrd="1" destOrd="0" presId="urn:microsoft.com/office/officeart/2005/8/layout/list1"/>
    <dgm:cxn modelId="{5D34649D-5B34-9F46-B053-2F5FB330B22A}" type="presParOf" srcId="{9BFC0CCD-70CB-6541-B1EA-11B909C30BF8}" destId="{50029DE1-74F2-7B4F-9210-40AEBFEE0510}" srcOrd="5" destOrd="0" presId="urn:microsoft.com/office/officeart/2005/8/layout/list1"/>
    <dgm:cxn modelId="{2BA4F8D6-DB4A-3541-8E25-029E330622CD}" type="presParOf" srcId="{9BFC0CCD-70CB-6541-B1EA-11B909C30BF8}" destId="{7EA19A59-D4B8-7440-95E2-692CE3EE6119}" srcOrd="6" destOrd="0" presId="urn:microsoft.com/office/officeart/2005/8/layout/list1"/>
    <dgm:cxn modelId="{553F2278-20F3-5F4B-89A3-094F35B84CD5}" type="presParOf" srcId="{9BFC0CCD-70CB-6541-B1EA-11B909C30BF8}" destId="{C44E10DB-6644-2E4A-9339-63F6D66B8FAA}" srcOrd="7" destOrd="0" presId="urn:microsoft.com/office/officeart/2005/8/layout/list1"/>
    <dgm:cxn modelId="{2F916849-99AE-A045-AB81-5F85C42DAC14}" type="presParOf" srcId="{9BFC0CCD-70CB-6541-B1EA-11B909C30BF8}" destId="{F6FB4CF1-7012-4640-893C-3E06D6E2D125}" srcOrd="8" destOrd="0" presId="urn:microsoft.com/office/officeart/2005/8/layout/list1"/>
    <dgm:cxn modelId="{61607D82-F8A4-A84B-994A-7B4E36CCB794}" type="presParOf" srcId="{F6FB4CF1-7012-4640-893C-3E06D6E2D125}" destId="{59E5468D-DFBF-D240-9820-20CB8504D862}" srcOrd="0" destOrd="0" presId="urn:microsoft.com/office/officeart/2005/8/layout/list1"/>
    <dgm:cxn modelId="{E45FBD41-7A7D-4B46-AD4A-9506A4B709F7}" type="presParOf" srcId="{F6FB4CF1-7012-4640-893C-3E06D6E2D125}" destId="{8029F777-1FCB-1F41-B362-7C27AABB86D8}" srcOrd="1" destOrd="0" presId="urn:microsoft.com/office/officeart/2005/8/layout/list1"/>
    <dgm:cxn modelId="{8E195D23-8A9F-1B4A-8DD3-285B6835B5ED}" type="presParOf" srcId="{9BFC0CCD-70CB-6541-B1EA-11B909C30BF8}" destId="{2D7A5038-1D5B-BF45-A840-58521D35F3CE}" srcOrd="9" destOrd="0" presId="urn:microsoft.com/office/officeart/2005/8/layout/list1"/>
    <dgm:cxn modelId="{3F4EEB68-2885-B342-ACB9-57F35076E278}" type="presParOf" srcId="{9BFC0CCD-70CB-6541-B1EA-11B909C30BF8}" destId="{A71F4600-5056-F743-8D12-F9E7081790A0}" srcOrd="10" destOrd="0" presId="urn:microsoft.com/office/officeart/2005/8/layout/list1"/>
    <dgm:cxn modelId="{90EC78F7-A0EF-974E-AD7D-C8935CF80241}" type="presParOf" srcId="{9BFC0CCD-70CB-6541-B1EA-11B909C30BF8}" destId="{5ADB373A-359E-4148-BD5A-169879DFD7BE}" srcOrd="11" destOrd="0" presId="urn:microsoft.com/office/officeart/2005/8/layout/list1"/>
    <dgm:cxn modelId="{C70379DD-8263-4B41-A29D-FA6C6ADDD670}" type="presParOf" srcId="{9BFC0CCD-70CB-6541-B1EA-11B909C30BF8}" destId="{40AD3315-350A-5C4F-80E5-6646635C9EB2}" srcOrd="12" destOrd="0" presId="urn:microsoft.com/office/officeart/2005/8/layout/list1"/>
    <dgm:cxn modelId="{01D1AD96-99FC-8E45-831D-07C71962C9BB}" type="presParOf" srcId="{40AD3315-350A-5C4F-80E5-6646635C9EB2}" destId="{36791A10-8FAA-854C-9FDE-113C13235256}" srcOrd="0" destOrd="0" presId="urn:microsoft.com/office/officeart/2005/8/layout/list1"/>
    <dgm:cxn modelId="{BFBF80A5-4471-F840-91DF-6242253D4BAD}" type="presParOf" srcId="{40AD3315-350A-5C4F-80E5-6646635C9EB2}" destId="{62BF8AE3-50D7-5C49-B9C2-23187AA78EA1}" srcOrd="1" destOrd="0" presId="urn:microsoft.com/office/officeart/2005/8/layout/list1"/>
    <dgm:cxn modelId="{1874F84B-6829-D347-A0F9-180B00325A5F}" type="presParOf" srcId="{9BFC0CCD-70CB-6541-B1EA-11B909C30BF8}" destId="{6A9283D3-6CCB-E64E-ACE0-BAF64954BFA0}" srcOrd="13" destOrd="0" presId="urn:microsoft.com/office/officeart/2005/8/layout/list1"/>
    <dgm:cxn modelId="{15D59366-6650-D741-AC59-2BB312D86CD5}" type="presParOf" srcId="{9BFC0CCD-70CB-6541-B1EA-11B909C30BF8}" destId="{D27DF893-8EC8-184A-AF56-A5B63D7E4A2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4A0644C-F693-9E4B-B87F-82294A50411A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EA9B042-E4F5-264F-98DC-FD65EBC46E75}">
      <dgm:prSet phldrT="[Testo]"/>
      <dgm:spPr/>
      <dgm:t>
        <a:bodyPr/>
        <a:lstStyle/>
        <a:p>
          <a:pPr>
            <a:buNone/>
          </a:pPr>
          <a:r>
            <a:rPr lang="it-IT" dirty="0"/>
            <a:t>Molestia</a:t>
          </a:r>
        </a:p>
      </dgm:t>
    </dgm:pt>
    <dgm:pt modelId="{01B41217-EFCE-0042-BC43-F40750A7CD29}" type="parTrans" cxnId="{436AB73D-D630-F641-9575-F7CAFD2E8626}">
      <dgm:prSet/>
      <dgm:spPr/>
      <dgm:t>
        <a:bodyPr/>
        <a:lstStyle/>
        <a:p>
          <a:endParaRPr lang="it-IT"/>
        </a:p>
      </dgm:t>
    </dgm:pt>
    <dgm:pt modelId="{12D6A9A8-B61D-5949-BE42-36278A9A41A2}" type="sibTrans" cxnId="{436AB73D-D630-F641-9575-F7CAFD2E8626}">
      <dgm:prSet/>
      <dgm:spPr/>
      <dgm:t>
        <a:bodyPr/>
        <a:lstStyle/>
        <a:p>
          <a:endParaRPr lang="it-IT"/>
        </a:p>
      </dgm:t>
    </dgm:pt>
    <dgm:pt modelId="{475495C0-764C-ED4D-AFBE-7723DC6198D1}">
      <dgm:prSet phldrT="[Testo]"/>
      <dgm:spPr/>
      <dgm:t>
        <a:bodyPr/>
        <a:lstStyle/>
        <a:p>
          <a:pPr>
            <a:buNone/>
          </a:pPr>
          <a:r>
            <a:rPr lang="it-IT" dirty="0"/>
            <a:t>Offesa</a:t>
          </a:r>
        </a:p>
      </dgm:t>
    </dgm:pt>
    <dgm:pt modelId="{A2949953-98C8-7D4C-AA43-4B6417F4835F}" type="parTrans" cxnId="{9433AAE9-5F37-E842-963C-F0C9F44B51E0}">
      <dgm:prSet/>
      <dgm:spPr/>
      <dgm:t>
        <a:bodyPr/>
        <a:lstStyle/>
        <a:p>
          <a:endParaRPr lang="it-IT"/>
        </a:p>
      </dgm:t>
    </dgm:pt>
    <dgm:pt modelId="{375D6941-BAA8-E444-A8E9-2A68BEB162B7}" type="sibTrans" cxnId="{9433AAE9-5F37-E842-963C-F0C9F44B51E0}">
      <dgm:prSet/>
      <dgm:spPr/>
      <dgm:t>
        <a:bodyPr/>
        <a:lstStyle/>
        <a:p>
          <a:endParaRPr lang="it-IT"/>
        </a:p>
      </dgm:t>
    </dgm:pt>
    <dgm:pt modelId="{0681CBAB-5237-4443-8F21-3FCB494D6B83}">
      <dgm:prSet phldrT="[Testo]"/>
      <dgm:spPr/>
      <dgm:t>
        <a:bodyPr/>
        <a:lstStyle/>
        <a:p>
          <a:r>
            <a:rPr lang="it-IT" dirty="0"/>
            <a:t>Esclusione sociale</a:t>
          </a:r>
        </a:p>
      </dgm:t>
    </dgm:pt>
    <dgm:pt modelId="{B47B0098-22FE-824C-A932-AEB94E55791B}" type="parTrans" cxnId="{5CE5CF23-D7FB-344A-B160-919B43C7B856}">
      <dgm:prSet/>
      <dgm:spPr/>
      <dgm:t>
        <a:bodyPr/>
        <a:lstStyle/>
        <a:p>
          <a:endParaRPr lang="it-IT"/>
        </a:p>
      </dgm:t>
    </dgm:pt>
    <dgm:pt modelId="{232D7466-809D-3F43-9A16-B16914735697}" type="sibTrans" cxnId="{5CE5CF23-D7FB-344A-B160-919B43C7B856}">
      <dgm:prSet/>
      <dgm:spPr/>
      <dgm:t>
        <a:bodyPr/>
        <a:lstStyle/>
        <a:p>
          <a:endParaRPr lang="it-IT"/>
        </a:p>
      </dgm:t>
    </dgm:pt>
    <dgm:pt modelId="{2681D665-ECC2-F242-9E2C-47318888F153}">
      <dgm:prSet phldrT="[Testo]"/>
      <dgm:spPr/>
      <dgm:t>
        <a:bodyPr/>
        <a:lstStyle/>
        <a:p>
          <a:pPr>
            <a:buNone/>
          </a:pPr>
          <a:r>
            <a:rPr lang="it-IT" dirty="0"/>
            <a:t>Interferenza con il lavoro</a:t>
          </a:r>
        </a:p>
      </dgm:t>
    </dgm:pt>
    <dgm:pt modelId="{08A675EF-5ED0-434B-A0B3-D89C55F8BC84}" type="parTrans" cxnId="{375AF670-DB1F-6749-8491-5CD9BA52E493}">
      <dgm:prSet/>
      <dgm:spPr/>
      <dgm:t>
        <a:bodyPr/>
        <a:lstStyle/>
        <a:p>
          <a:endParaRPr lang="it-IT"/>
        </a:p>
      </dgm:t>
    </dgm:pt>
    <dgm:pt modelId="{4B30CAC8-1E1F-2842-92B2-B228C14484CB}" type="sibTrans" cxnId="{375AF670-DB1F-6749-8491-5CD9BA52E493}">
      <dgm:prSet/>
      <dgm:spPr/>
      <dgm:t>
        <a:bodyPr/>
        <a:lstStyle/>
        <a:p>
          <a:endParaRPr lang="it-IT"/>
        </a:p>
      </dgm:t>
    </dgm:pt>
    <dgm:pt modelId="{DFC97F04-95EB-8E4C-9F50-56F446D47622}" type="pres">
      <dgm:prSet presAssocID="{94A0644C-F693-9E4B-B87F-82294A50411A}" presName="diagram" presStyleCnt="0">
        <dgm:presLayoutVars>
          <dgm:dir/>
          <dgm:resizeHandles val="exact"/>
        </dgm:presLayoutVars>
      </dgm:prSet>
      <dgm:spPr/>
    </dgm:pt>
    <dgm:pt modelId="{D6845971-A618-FD43-8204-4DC369CF399B}" type="pres">
      <dgm:prSet presAssocID="{AEA9B042-E4F5-264F-98DC-FD65EBC46E75}" presName="node" presStyleLbl="node1" presStyleIdx="0" presStyleCnt="4">
        <dgm:presLayoutVars>
          <dgm:bulletEnabled val="1"/>
        </dgm:presLayoutVars>
      </dgm:prSet>
      <dgm:spPr/>
    </dgm:pt>
    <dgm:pt modelId="{AD194113-596A-A246-9AA6-EECFE1A14437}" type="pres">
      <dgm:prSet presAssocID="{12D6A9A8-B61D-5949-BE42-36278A9A41A2}" presName="sibTrans" presStyleCnt="0"/>
      <dgm:spPr/>
    </dgm:pt>
    <dgm:pt modelId="{CE462E87-65ED-094A-B6FF-99A7AEF01A7C}" type="pres">
      <dgm:prSet presAssocID="{475495C0-764C-ED4D-AFBE-7723DC6198D1}" presName="node" presStyleLbl="node1" presStyleIdx="1" presStyleCnt="4">
        <dgm:presLayoutVars>
          <dgm:bulletEnabled val="1"/>
        </dgm:presLayoutVars>
      </dgm:prSet>
      <dgm:spPr/>
    </dgm:pt>
    <dgm:pt modelId="{77FB1B49-50EE-E742-A80F-0D73EB60F37A}" type="pres">
      <dgm:prSet presAssocID="{375D6941-BAA8-E444-A8E9-2A68BEB162B7}" presName="sibTrans" presStyleCnt="0"/>
      <dgm:spPr/>
    </dgm:pt>
    <dgm:pt modelId="{0DC8BCDA-E623-ED4F-9735-ED724CCEF0D4}" type="pres">
      <dgm:prSet presAssocID="{0681CBAB-5237-4443-8F21-3FCB494D6B83}" presName="node" presStyleLbl="node1" presStyleIdx="2" presStyleCnt="4">
        <dgm:presLayoutVars>
          <dgm:bulletEnabled val="1"/>
        </dgm:presLayoutVars>
      </dgm:prSet>
      <dgm:spPr/>
    </dgm:pt>
    <dgm:pt modelId="{B2F4D10B-1802-6F40-9CFA-E075D4045FA3}" type="pres">
      <dgm:prSet presAssocID="{232D7466-809D-3F43-9A16-B16914735697}" presName="sibTrans" presStyleCnt="0"/>
      <dgm:spPr/>
    </dgm:pt>
    <dgm:pt modelId="{7C05EFAD-8877-D043-BF53-AA9FF81BA232}" type="pres">
      <dgm:prSet presAssocID="{2681D665-ECC2-F242-9E2C-47318888F153}" presName="node" presStyleLbl="node1" presStyleIdx="3" presStyleCnt="4">
        <dgm:presLayoutVars>
          <dgm:bulletEnabled val="1"/>
        </dgm:presLayoutVars>
      </dgm:prSet>
      <dgm:spPr/>
    </dgm:pt>
  </dgm:ptLst>
  <dgm:cxnLst>
    <dgm:cxn modelId="{5CE5CF23-D7FB-344A-B160-919B43C7B856}" srcId="{94A0644C-F693-9E4B-B87F-82294A50411A}" destId="{0681CBAB-5237-4443-8F21-3FCB494D6B83}" srcOrd="2" destOrd="0" parTransId="{B47B0098-22FE-824C-A932-AEB94E55791B}" sibTransId="{232D7466-809D-3F43-9A16-B16914735697}"/>
    <dgm:cxn modelId="{F3FFA63B-AAE7-F842-BC8C-18B8B886191B}" type="presOf" srcId="{AEA9B042-E4F5-264F-98DC-FD65EBC46E75}" destId="{D6845971-A618-FD43-8204-4DC369CF399B}" srcOrd="0" destOrd="0" presId="urn:microsoft.com/office/officeart/2005/8/layout/default"/>
    <dgm:cxn modelId="{436AB73D-D630-F641-9575-F7CAFD2E8626}" srcId="{94A0644C-F693-9E4B-B87F-82294A50411A}" destId="{AEA9B042-E4F5-264F-98DC-FD65EBC46E75}" srcOrd="0" destOrd="0" parTransId="{01B41217-EFCE-0042-BC43-F40750A7CD29}" sibTransId="{12D6A9A8-B61D-5949-BE42-36278A9A41A2}"/>
    <dgm:cxn modelId="{9AF5FD60-11B9-A948-A285-DB5B4342CF9C}" type="presOf" srcId="{94A0644C-F693-9E4B-B87F-82294A50411A}" destId="{DFC97F04-95EB-8E4C-9F50-56F446D47622}" srcOrd="0" destOrd="0" presId="urn:microsoft.com/office/officeart/2005/8/layout/default"/>
    <dgm:cxn modelId="{9B94D870-19CE-164B-B156-C1433007E6C6}" type="presOf" srcId="{2681D665-ECC2-F242-9E2C-47318888F153}" destId="{7C05EFAD-8877-D043-BF53-AA9FF81BA232}" srcOrd="0" destOrd="0" presId="urn:microsoft.com/office/officeart/2005/8/layout/default"/>
    <dgm:cxn modelId="{375AF670-DB1F-6749-8491-5CD9BA52E493}" srcId="{94A0644C-F693-9E4B-B87F-82294A50411A}" destId="{2681D665-ECC2-F242-9E2C-47318888F153}" srcOrd="3" destOrd="0" parTransId="{08A675EF-5ED0-434B-A0B3-D89C55F8BC84}" sibTransId="{4B30CAC8-1E1F-2842-92B2-B228C14484CB}"/>
    <dgm:cxn modelId="{072087D1-A90A-F946-B51E-E431A3E07901}" type="presOf" srcId="{0681CBAB-5237-4443-8F21-3FCB494D6B83}" destId="{0DC8BCDA-E623-ED4F-9735-ED724CCEF0D4}" srcOrd="0" destOrd="0" presId="urn:microsoft.com/office/officeart/2005/8/layout/default"/>
    <dgm:cxn modelId="{9433AAE9-5F37-E842-963C-F0C9F44B51E0}" srcId="{94A0644C-F693-9E4B-B87F-82294A50411A}" destId="{475495C0-764C-ED4D-AFBE-7723DC6198D1}" srcOrd="1" destOrd="0" parTransId="{A2949953-98C8-7D4C-AA43-4B6417F4835F}" sibTransId="{375D6941-BAA8-E444-A8E9-2A68BEB162B7}"/>
    <dgm:cxn modelId="{00BA57F6-B706-464E-A7A8-8C089EC31DC4}" type="presOf" srcId="{475495C0-764C-ED4D-AFBE-7723DC6198D1}" destId="{CE462E87-65ED-094A-B6FF-99A7AEF01A7C}" srcOrd="0" destOrd="0" presId="urn:microsoft.com/office/officeart/2005/8/layout/default"/>
    <dgm:cxn modelId="{D9A2B352-B5D3-0A41-AE29-186F51ADAB5D}" type="presParOf" srcId="{DFC97F04-95EB-8E4C-9F50-56F446D47622}" destId="{D6845971-A618-FD43-8204-4DC369CF399B}" srcOrd="0" destOrd="0" presId="urn:microsoft.com/office/officeart/2005/8/layout/default"/>
    <dgm:cxn modelId="{07B8EC06-1A13-814E-BFBD-B43257682ECF}" type="presParOf" srcId="{DFC97F04-95EB-8E4C-9F50-56F446D47622}" destId="{AD194113-596A-A246-9AA6-EECFE1A14437}" srcOrd="1" destOrd="0" presId="urn:microsoft.com/office/officeart/2005/8/layout/default"/>
    <dgm:cxn modelId="{E28D2116-8E01-4A4C-A8EA-0158C7602AA9}" type="presParOf" srcId="{DFC97F04-95EB-8E4C-9F50-56F446D47622}" destId="{CE462E87-65ED-094A-B6FF-99A7AEF01A7C}" srcOrd="2" destOrd="0" presId="urn:microsoft.com/office/officeart/2005/8/layout/default"/>
    <dgm:cxn modelId="{143062A1-4B91-1844-A8BE-E4978D6CC709}" type="presParOf" srcId="{DFC97F04-95EB-8E4C-9F50-56F446D47622}" destId="{77FB1B49-50EE-E742-A80F-0D73EB60F37A}" srcOrd="3" destOrd="0" presId="urn:microsoft.com/office/officeart/2005/8/layout/default"/>
    <dgm:cxn modelId="{C3768932-46ED-6E48-883D-482AC760B8D8}" type="presParOf" srcId="{DFC97F04-95EB-8E4C-9F50-56F446D47622}" destId="{0DC8BCDA-E623-ED4F-9735-ED724CCEF0D4}" srcOrd="4" destOrd="0" presId="urn:microsoft.com/office/officeart/2005/8/layout/default"/>
    <dgm:cxn modelId="{85F87EB5-F0BC-8A43-B833-499CED702D4E}" type="presParOf" srcId="{DFC97F04-95EB-8E4C-9F50-56F446D47622}" destId="{B2F4D10B-1802-6F40-9CFA-E075D4045FA3}" srcOrd="5" destOrd="0" presId="urn:microsoft.com/office/officeart/2005/8/layout/default"/>
    <dgm:cxn modelId="{3CE08CC9-D98E-DB4C-9F50-14FECAF19025}" type="presParOf" srcId="{DFC97F04-95EB-8E4C-9F50-56F446D47622}" destId="{7C05EFAD-8877-D043-BF53-AA9FF81BA23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FF9CF74-A510-F345-89CB-E005AF9B80C6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615D84D-87A9-C244-BF0B-C4650C1C62C1}">
      <dgm:prSet phldrT="[Testo]"/>
      <dgm:spPr/>
      <dgm:t>
        <a:bodyPr/>
        <a:lstStyle/>
        <a:p>
          <a:r>
            <a:rPr lang="it-IT" dirty="0"/>
            <a:t>Mobbing dall’alto</a:t>
          </a:r>
        </a:p>
      </dgm:t>
    </dgm:pt>
    <dgm:pt modelId="{331D385A-23AC-E346-B3AF-8449787BC9C2}" type="parTrans" cxnId="{513E70DA-A30F-7740-8E99-6E4D90A68F15}">
      <dgm:prSet/>
      <dgm:spPr/>
      <dgm:t>
        <a:bodyPr/>
        <a:lstStyle/>
        <a:p>
          <a:endParaRPr lang="it-IT"/>
        </a:p>
      </dgm:t>
    </dgm:pt>
    <dgm:pt modelId="{57022DE6-4C86-414C-A14B-80FB0022E036}" type="sibTrans" cxnId="{513E70DA-A30F-7740-8E99-6E4D90A68F15}">
      <dgm:prSet/>
      <dgm:spPr/>
      <dgm:t>
        <a:bodyPr/>
        <a:lstStyle/>
        <a:p>
          <a:endParaRPr lang="it-IT"/>
        </a:p>
      </dgm:t>
    </dgm:pt>
    <dgm:pt modelId="{D3C90F1E-5A7C-0344-BDD4-861E7C559B2D}">
      <dgm:prSet phldrT="[Testo]"/>
      <dgm:spPr/>
      <dgm:t>
        <a:bodyPr/>
        <a:lstStyle/>
        <a:p>
          <a:pPr>
            <a:buNone/>
          </a:pPr>
          <a:r>
            <a:rPr lang="it-IT" dirty="0"/>
            <a:t>Prevaricazioni da parte dei superiori con l’intento di costringere il dipendente a dimettersi</a:t>
          </a:r>
        </a:p>
      </dgm:t>
    </dgm:pt>
    <dgm:pt modelId="{98A791C0-37D4-664B-A508-59A61D18D289}" type="parTrans" cxnId="{ACC300AB-FCD4-AC4E-B5A6-2DD7DD498185}">
      <dgm:prSet/>
      <dgm:spPr/>
      <dgm:t>
        <a:bodyPr/>
        <a:lstStyle/>
        <a:p>
          <a:endParaRPr lang="it-IT"/>
        </a:p>
      </dgm:t>
    </dgm:pt>
    <dgm:pt modelId="{84C8A076-AD17-BE4C-B0CA-BD8D83643AE4}" type="sibTrans" cxnId="{ACC300AB-FCD4-AC4E-B5A6-2DD7DD498185}">
      <dgm:prSet/>
      <dgm:spPr/>
      <dgm:t>
        <a:bodyPr/>
        <a:lstStyle/>
        <a:p>
          <a:endParaRPr lang="it-IT"/>
        </a:p>
      </dgm:t>
    </dgm:pt>
    <dgm:pt modelId="{1987DCE7-E57E-FE47-A1C4-F8D66E45B99D}">
      <dgm:prSet phldrT="[Testo]"/>
      <dgm:spPr/>
      <dgm:t>
        <a:bodyPr/>
        <a:lstStyle/>
        <a:p>
          <a:r>
            <a:rPr lang="it-IT" dirty="0"/>
            <a:t>Mobbing orizzontale</a:t>
          </a:r>
        </a:p>
      </dgm:t>
    </dgm:pt>
    <dgm:pt modelId="{C3671F56-C044-CE47-A6BF-4F6F2385BBF2}" type="parTrans" cxnId="{ACEE0B93-8C4F-A349-9311-6A8B54D2B2CF}">
      <dgm:prSet/>
      <dgm:spPr/>
      <dgm:t>
        <a:bodyPr/>
        <a:lstStyle/>
        <a:p>
          <a:endParaRPr lang="it-IT"/>
        </a:p>
      </dgm:t>
    </dgm:pt>
    <dgm:pt modelId="{75A11F59-78CF-7E4D-8F8A-EEAD8D8FF146}" type="sibTrans" cxnId="{ACEE0B93-8C4F-A349-9311-6A8B54D2B2CF}">
      <dgm:prSet/>
      <dgm:spPr/>
      <dgm:t>
        <a:bodyPr/>
        <a:lstStyle/>
        <a:p>
          <a:endParaRPr lang="it-IT"/>
        </a:p>
      </dgm:t>
    </dgm:pt>
    <dgm:pt modelId="{0A136038-7A21-E84F-841B-3DD0484F2D60}">
      <dgm:prSet phldrT="[Testo]"/>
      <dgm:spPr/>
      <dgm:t>
        <a:bodyPr/>
        <a:lstStyle/>
        <a:p>
          <a:pPr>
            <a:buNone/>
          </a:pPr>
          <a:r>
            <a:rPr lang="it-IT" dirty="0"/>
            <a:t>Si verifica tra individui dello stesso livello gerarchico o tra pari grado</a:t>
          </a:r>
        </a:p>
      </dgm:t>
    </dgm:pt>
    <dgm:pt modelId="{1915E413-AF29-4745-8598-A29CEBDC7655}" type="parTrans" cxnId="{688B9AEC-53D5-594C-9F0B-4539753B2AA1}">
      <dgm:prSet/>
      <dgm:spPr/>
      <dgm:t>
        <a:bodyPr/>
        <a:lstStyle/>
        <a:p>
          <a:endParaRPr lang="it-IT"/>
        </a:p>
      </dgm:t>
    </dgm:pt>
    <dgm:pt modelId="{DB66F500-E5DD-7142-ABF3-54034BF1BFB2}" type="sibTrans" cxnId="{688B9AEC-53D5-594C-9F0B-4539753B2AA1}">
      <dgm:prSet/>
      <dgm:spPr/>
      <dgm:t>
        <a:bodyPr/>
        <a:lstStyle/>
        <a:p>
          <a:endParaRPr lang="it-IT"/>
        </a:p>
      </dgm:t>
    </dgm:pt>
    <dgm:pt modelId="{792AB9BC-CE39-A74B-AD67-027AACC133EE}">
      <dgm:prSet phldrT="[Testo]"/>
      <dgm:spPr/>
      <dgm:t>
        <a:bodyPr/>
        <a:lstStyle/>
        <a:p>
          <a:pPr>
            <a:buNone/>
          </a:pPr>
          <a:r>
            <a:rPr lang="it-IT" dirty="0"/>
            <a:t>Perpetrato da un gruppo di collaboratori nei confronti di un superiore </a:t>
          </a:r>
        </a:p>
      </dgm:t>
    </dgm:pt>
    <dgm:pt modelId="{165B35DE-F238-674C-A076-9AA40D0F0BBD}" type="parTrans" cxnId="{0E56C6B8-6826-C746-BE8A-6B6731C62ADB}">
      <dgm:prSet/>
      <dgm:spPr/>
      <dgm:t>
        <a:bodyPr/>
        <a:lstStyle/>
        <a:p>
          <a:endParaRPr lang="it-IT"/>
        </a:p>
      </dgm:t>
    </dgm:pt>
    <dgm:pt modelId="{E39A878C-F774-514F-BD61-C57A009D2EE7}" type="sibTrans" cxnId="{0E56C6B8-6826-C746-BE8A-6B6731C62ADB}">
      <dgm:prSet/>
      <dgm:spPr/>
      <dgm:t>
        <a:bodyPr/>
        <a:lstStyle/>
        <a:p>
          <a:endParaRPr lang="it-IT"/>
        </a:p>
      </dgm:t>
    </dgm:pt>
    <dgm:pt modelId="{AAA5CC10-2B78-B74C-8582-EDB136E5C5BC}">
      <dgm:prSet phldrT="[Testo]"/>
      <dgm:spPr/>
      <dgm:t>
        <a:bodyPr/>
        <a:lstStyle/>
        <a:p>
          <a:r>
            <a:rPr lang="it-IT" dirty="0"/>
            <a:t>Mobbing verticale ascendente</a:t>
          </a:r>
        </a:p>
      </dgm:t>
    </dgm:pt>
    <dgm:pt modelId="{CD9E3F54-6B3F-E547-AFBC-EB3D8FED29D4}" type="parTrans" cxnId="{F871FA68-E433-FB43-AE9D-F1ADCA3031BF}">
      <dgm:prSet/>
      <dgm:spPr/>
      <dgm:t>
        <a:bodyPr/>
        <a:lstStyle/>
        <a:p>
          <a:endParaRPr lang="it-IT"/>
        </a:p>
      </dgm:t>
    </dgm:pt>
    <dgm:pt modelId="{2AA558A3-667F-6A44-9806-96B8F8CE4B54}" type="sibTrans" cxnId="{F871FA68-E433-FB43-AE9D-F1ADCA3031BF}">
      <dgm:prSet/>
      <dgm:spPr/>
      <dgm:t>
        <a:bodyPr/>
        <a:lstStyle/>
        <a:p>
          <a:endParaRPr lang="it-IT"/>
        </a:p>
      </dgm:t>
    </dgm:pt>
    <dgm:pt modelId="{B5E9742F-8A02-E646-BA57-3A6B6434987A}">
      <dgm:prSet phldrT="[Testo]"/>
      <dgm:spPr/>
      <dgm:t>
        <a:bodyPr/>
        <a:lstStyle/>
        <a:p>
          <a:r>
            <a:rPr lang="it-IT" dirty="0"/>
            <a:t>Mobbing combinato</a:t>
          </a:r>
        </a:p>
      </dgm:t>
    </dgm:pt>
    <dgm:pt modelId="{161C05C4-CB48-8D48-B915-03567F4D2050}" type="parTrans" cxnId="{40AF5251-1D7C-CC46-88D2-18B201A4030C}">
      <dgm:prSet/>
      <dgm:spPr/>
      <dgm:t>
        <a:bodyPr/>
        <a:lstStyle/>
        <a:p>
          <a:endParaRPr lang="it-IT"/>
        </a:p>
      </dgm:t>
    </dgm:pt>
    <dgm:pt modelId="{89E19463-2C79-B149-B534-161A121E82B5}" type="sibTrans" cxnId="{40AF5251-1D7C-CC46-88D2-18B201A4030C}">
      <dgm:prSet/>
      <dgm:spPr/>
      <dgm:t>
        <a:bodyPr/>
        <a:lstStyle/>
        <a:p>
          <a:endParaRPr lang="it-IT"/>
        </a:p>
      </dgm:t>
    </dgm:pt>
    <dgm:pt modelId="{6917E2B5-CD28-0347-AC24-C9D6B8852787}">
      <dgm:prSet phldrT="[Testo]"/>
      <dgm:spPr/>
      <dgm:t>
        <a:bodyPr/>
        <a:lstStyle/>
        <a:p>
          <a:pPr>
            <a:buNone/>
          </a:pPr>
          <a:r>
            <a:rPr lang="it-IT" dirty="0"/>
            <a:t>La vittima è soggetta a costanti azioni vessatorie da più fonti, come mobbing dall’alto e tra pari</a:t>
          </a:r>
        </a:p>
      </dgm:t>
    </dgm:pt>
    <dgm:pt modelId="{14E0488E-4F3A-AD4D-A2CD-315A2EF894F9}" type="parTrans" cxnId="{27554EAC-0BEA-3B4F-BD62-890F6A72505C}">
      <dgm:prSet/>
      <dgm:spPr/>
      <dgm:t>
        <a:bodyPr/>
        <a:lstStyle/>
        <a:p>
          <a:endParaRPr lang="it-IT"/>
        </a:p>
      </dgm:t>
    </dgm:pt>
    <dgm:pt modelId="{AC0B7175-359C-2641-8498-5FFCCC612C42}" type="sibTrans" cxnId="{27554EAC-0BEA-3B4F-BD62-890F6A72505C}">
      <dgm:prSet/>
      <dgm:spPr/>
      <dgm:t>
        <a:bodyPr/>
        <a:lstStyle/>
        <a:p>
          <a:endParaRPr lang="it-IT"/>
        </a:p>
      </dgm:t>
    </dgm:pt>
    <dgm:pt modelId="{2D5B76C2-8003-084A-BDF0-82171A373691}">
      <dgm:prSet phldrT="[Testo]"/>
      <dgm:spPr/>
      <dgm:t>
        <a:bodyPr/>
        <a:lstStyle/>
        <a:p>
          <a:r>
            <a:rPr lang="it-IT" dirty="0"/>
            <a:t>Doppio mobbing</a:t>
          </a:r>
        </a:p>
      </dgm:t>
    </dgm:pt>
    <dgm:pt modelId="{CC05EA2F-2C19-BF44-828D-B9E1A6407CFC}" type="parTrans" cxnId="{180101C3-1ADF-B04D-9EB5-9B1DA851DD4B}">
      <dgm:prSet/>
      <dgm:spPr/>
      <dgm:t>
        <a:bodyPr/>
        <a:lstStyle/>
        <a:p>
          <a:endParaRPr lang="it-IT"/>
        </a:p>
      </dgm:t>
    </dgm:pt>
    <dgm:pt modelId="{98196048-3B99-0E48-B331-8AC9B003734D}" type="sibTrans" cxnId="{180101C3-1ADF-B04D-9EB5-9B1DA851DD4B}">
      <dgm:prSet/>
      <dgm:spPr/>
      <dgm:t>
        <a:bodyPr/>
        <a:lstStyle/>
        <a:p>
          <a:endParaRPr lang="it-IT"/>
        </a:p>
      </dgm:t>
    </dgm:pt>
    <dgm:pt modelId="{E40A33C6-72E1-DC46-AF59-9F741B153085}">
      <dgm:prSet phldrT="[Testo]"/>
      <dgm:spPr/>
      <dgm:t>
        <a:bodyPr/>
        <a:lstStyle/>
        <a:p>
          <a:pPr>
            <a:buNone/>
          </a:pPr>
          <a:r>
            <a:rPr lang="it-IT" dirty="0"/>
            <a:t>Quando la vittima di mobbing sul posto di lavoro non riceve comprensione e supporto dalla propria famiglia</a:t>
          </a:r>
        </a:p>
      </dgm:t>
    </dgm:pt>
    <dgm:pt modelId="{AD3C8A4E-98A4-9D4F-A711-39314A27893F}" type="parTrans" cxnId="{0A5D5332-3B7C-024A-BB78-4617BB4C26A9}">
      <dgm:prSet/>
      <dgm:spPr/>
      <dgm:t>
        <a:bodyPr/>
        <a:lstStyle/>
        <a:p>
          <a:endParaRPr lang="it-IT"/>
        </a:p>
      </dgm:t>
    </dgm:pt>
    <dgm:pt modelId="{941B48EE-1500-E443-AA6B-9B8EFE201591}" type="sibTrans" cxnId="{0A5D5332-3B7C-024A-BB78-4617BB4C26A9}">
      <dgm:prSet/>
      <dgm:spPr/>
      <dgm:t>
        <a:bodyPr/>
        <a:lstStyle/>
        <a:p>
          <a:endParaRPr lang="it-IT"/>
        </a:p>
      </dgm:t>
    </dgm:pt>
    <dgm:pt modelId="{55A94076-6A21-BD48-A8D4-26E705D686D4}">
      <dgm:prSet phldrT="[Testo]"/>
      <dgm:spPr/>
      <dgm:t>
        <a:bodyPr/>
        <a:lstStyle/>
        <a:p>
          <a:r>
            <a:rPr lang="it-IT" dirty="0"/>
            <a:t>Mobbing strategico</a:t>
          </a:r>
        </a:p>
      </dgm:t>
    </dgm:pt>
    <dgm:pt modelId="{96508154-3556-7D45-845D-02DD323F3875}" type="parTrans" cxnId="{FBC55D57-8A62-8B47-96C7-9A826954564E}">
      <dgm:prSet/>
      <dgm:spPr/>
      <dgm:t>
        <a:bodyPr/>
        <a:lstStyle/>
        <a:p>
          <a:endParaRPr lang="it-IT"/>
        </a:p>
      </dgm:t>
    </dgm:pt>
    <dgm:pt modelId="{20D9A28A-A0F6-EC4C-84F3-EFD4A525C61F}" type="sibTrans" cxnId="{FBC55D57-8A62-8B47-96C7-9A826954564E}">
      <dgm:prSet/>
      <dgm:spPr/>
      <dgm:t>
        <a:bodyPr/>
        <a:lstStyle/>
        <a:p>
          <a:endParaRPr lang="it-IT"/>
        </a:p>
      </dgm:t>
    </dgm:pt>
    <dgm:pt modelId="{54C197D1-DF33-394B-9576-6890BA495DCF}">
      <dgm:prSet phldrT="[Testo]"/>
      <dgm:spPr/>
      <dgm:t>
        <a:bodyPr/>
        <a:lstStyle/>
        <a:p>
          <a:pPr>
            <a:buNone/>
          </a:pPr>
          <a:r>
            <a:rPr lang="it-IT" dirty="0"/>
            <a:t>Utilizzato dalle aziende per favorire l’allontanamento dal mondo del lavoro di individui che risultano in qualche modo scomodi</a:t>
          </a:r>
        </a:p>
      </dgm:t>
    </dgm:pt>
    <dgm:pt modelId="{E2E80066-E129-DF48-AF60-FD0F87F7269F}" type="parTrans" cxnId="{7A148F51-73D1-004F-AEB0-61BFF9785FA8}">
      <dgm:prSet/>
      <dgm:spPr/>
      <dgm:t>
        <a:bodyPr/>
        <a:lstStyle/>
        <a:p>
          <a:endParaRPr lang="it-IT"/>
        </a:p>
      </dgm:t>
    </dgm:pt>
    <dgm:pt modelId="{B07FF730-892D-2941-8334-3B2FF23B8E10}" type="sibTrans" cxnId="{7A148F51-73D1-004F-AEB0-61BFF9785FA8}">
      <dgm:prSet/>
      <dgm:spPr/>
      <dgm:t>
        <a:bodyPr/>
        <a:lstStyle/>
        <a:p>
          <a:endParaRPr lang="it-IT"/>
        </a:p>
      </dgm:t>
    </dgm:pt>
    <dgm:pt modelId="{708702BB-BC49-D946-BF57-5FBC418F0E0A}">
      <dgm:prSet phldrT="[Testo]"/>
      <dgm:spPr/>
      <dgm:t>
        <a:bodyPr/>
        <a:lstStyle/>
        <a:p>
          <a:r>
            <a:rPr lang="it-IT" dirty="0" err="1"/>
            <a:t>Straining</a:t>
          </a:r>
          <a:endParaRPr lang="it-IT" dirty="0"/>
        </a:p>
      </dgm:t>
    </dgm:pt>
    <dgm:pt modelId="{98FF858C-5F55-8B4D-8F93-B71B55E1FD5C}" type="parTrans" cxnId="{2181F3CE-6C06-2E41-825F-2AF4471732DF}">
      <dgm:prSet/>
      <dgm:spPr/>
      <dgm:t>
        <a:bodyPr/>
        <a:lstStyle/>
        <a:p>
          <a:endParaRPr lang="it-IT"/>
        </a:p>
      </dgm:t>
    </dgm:pt>
    <dgm:pt modelId="{89F6BD76-C514-7649-AB30-F49BAD8D762B}" type="sibTrans" cxnId="{2181F3CE-6C06-2E41-825F-2AF4471732DF}">
      <dgm:prSet/>
      <dgm:spPr/>
      <dgm:t>
        <a:bodyPr/>
        <a:lstStyle/>
        <a:p>
          <a:endParaRPr lang="it-IT"/>
        </a:p>
      </dgm:t>
    </dgm:pt>
    <dgm:pt modelId="{58AC8A86-9D12-F545-99D4-CE2E562DCBB0}">
      <dgm:prSet phldrT="[Testo]"/>
      <dgm:spPr/>
      <dgm:t>
        <a:bodyPr/>
        <a:lstStyle/>
        <a:p>
          <a:r>
            <a:rPr lang="it-IT" dirty="0"/>
            <a:t> Comportamento oppressivo e umiliante del datore di lavoro verso il dipendente, con l’intento di metterlo sotto pressione</a:t>
          </a:r>
        </a:p>
      </dgm:t>
    </dgm:pt>
    <dgm:pt modelId="{210E1F78-D413-964A-AF23-2E7F24EC6384}" type="parTrans" cxnId="{1E7B5A04-D95A-2148-8F33-46DDEF5E1009}">
      <dgm:prSet/>
      <dgm:spPr/>
      <dgm:t>
        <a:bodyPr/>
        <a:lstStyle/>
        <a:p>
          <a:endParaRPr lang="it-IT"/>
        </a:p>
      </dgm:t>
    </dgm:pt>
    <dgm:pt modelId="{BEC06DB7-9400-454F-A1C9-8765E237E3B8}" type="sibTrans" cxnId="{1E7B5A04-D95A-2148-8F33-46DDEF5E1009}">
      <dgm:prSet/>
      <dgm:spPr/>
      <dgm:t>
        <a:bodyPr/>
        <a:lstStyle/>
        <a:p>
          <a:endParaRPr lang="it-IT"/>
        </a:p>
      </dgm:t>
    </dgm:pt>
    <dgm:pt modelId="{0E5FEA6B-3CD1-F54F-A7D7-72C11BFEE3BC}">
      <dgm:prSet phldrT="[Testo]"/>
      <dgm:spPr/>
      <dgm:t>
        <a:bodyPr/>
        <a:lstStyle/>
        <a:p>
          <a:r>
            <a:rPr lang="it-IT" dirty="0"/>
            <a:t> Differisce dal mobbing per la sua singolarità e non sistematicità nel tempo</a:t>
          </a:r>
        </a:p>
      </dgm:t>
    </dgm:pt>
    <dgm:pt modelId="{8F5D8ECC-F2A8-FF44-B7EB-E8BFCAFE24B8}" type="parTrans" cxnId="{F465D817-9EC6-0F4A-8554-D896ABB0773E}">
      <dgm:prSet/>
      <dgm:spPr/>
      <dgm:t>
        <a:bodyPr/>
        <a:lstStyle/>
        <a:p>
          <a:endParaRPr lang="it-IT"/>
        </a:p>
      </dgm:t>
    </dgm:pt>
    <dgm:pt modelId="{631522A9-935E-1248-AE5B-75CC3B291628}" type="sibTrans" cxnId="{F465D817-9EC6-0F4A-8554-D896ABB0773E}">
      <dgm:prSet/>
      <dgm:spPr/>
      <dgm:t>
        <a:bodyPr/>
        <a:lstStyle/>
        <a:p>
          <a:endParaRPr lang="it-IT"/>
        </a:p>
      </dgm:t>
    </dgm:pt>
    <dgm:pt modelId="{9BFC0CCD-70CB-6541-B1EA-11B909C30BF8}" type="pres">
      <dgm:prSet presAssocID="{6FF9CF74-A510-F345-89CB-E005AF9B80C6}" presName="linear" presStyleCnt="0">
        <dgm:presLayoutVars>
          <dgm:dir/>
          <dgm:animLvl val="lvl"/>
          <dgm:resizeHandles val="exact"/>
        </dgm:presLayoutVars>
      </dgm:prSet>
      <dgm:spPr/>
    </dgm:pt>
    <dgm:pt modelId="{731A58BD-C50B-4E41-BBB1-819CA417A54F}" type="pres">
      <dgm:prSet presAssocID="{8615D84D-87A9-C244-BF0B-C4650C1C62C1}" presName="parentLin" presStyleCnt="0"/>
      <dgm:spPr/>
    </dgm:pt>
    <dgm:pt modelId="{793CF0BD-F22E-4547-90C3-D3D514081AC1}" type="pres">
      <dgm:prSet presAssocID="{8615D84D-87A9-C244-BF0B-C4650C1C62C1}" presName="parentLeftMargin" presStyleLbl="node1" presStyleIdx="0" presStyleCnt="7"/>
      <dgm:spPr/>
    </dgm:pt>
    <dgm:pt modelId="{3E1F01A4-A02E-2F49-9546-E9ECFF9B1940}" type="pres">
      <dgm:prSet presAssocID="{8615D84D-87A9-C244-BF0B-C4650C1C62C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61E5298-FBC8-5E47-A570-825A75D7F4BE}" type="pres">
      <dgm:prSet presAssocID="{8615D84D-87A9-C244-BF0B-C4650C1C62C1}" presName="negativeSpace" presStyleCnt="0"/>
      <dgm:spPr/>
    </dgm:pt>
    <dgm:pt modelId="{379CD7E7-B8CB-494E-ADE5-4D0A78F21BCC}" type="pres">
      <dgm:prSet presAssocID="{8615D84D-87A9-C244-BF0B-C4650C1C62C1}" presName="childText" presStyleLbl="conFgAcc1" presStyleIdx="0" presStyleCnt="7">
        <dgm:presLayoutVars>
          <dgm:bulletEnabled val="1"/>
        </dgm:presLayoutVars>
      </dgm:prSet>
      <dgm:spPr/>
    </dgm:pt>
    <dgm:pt modelId="{548EA045-4182-2649-8B6F-A2ECBED821AF}" type="pres">
      <dgm:prSet presAssocID="{57022DE6-4C86-414C-A14B-80FB0022E036}" presName="spaceBetweenRectangles" presStyleCnt="0"/>
      <dgm:spPr/>
    </dgm:pt>
    <dgm:pt modelId="{D09A53C8-1174-9D44-BAEA-41253682CF3D}" type="pres">
      <dgm:prSet presAssocID="{1987DCE7-E57E-FE47-A1C4-F8D66E45B99D}" presName="parentLin" presStyleCnt="0"/>
      <dgm:spPr/>
    </dgm:pt>
    <dgm:pt modelId="{FEE042B0-37B1-BF4F-8694-4B0A0EF902E3}" type="pres">
      <dgm:prSet presAssocID="{1987DCE7-E57E-FE47-A1C4-F8D66E45B99D}" presName="parentLeftMargin" presStyleLbl="node1" presStyleIdx="0" presStyleCnt="7"/>
      <dgm:spPr/>
    </dgm:pt>
    <dgm:pt modelId="{2F370FCC-14A8-0F41-BD1B-F2B499C90608}" type="pres">
      <dgm:prSet presAssocID="{1987DCE7-E57E-FE47-A1C4-F8D66E45B99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0029DE1-74F2-7B4F-9210-40AEBFEE0510}" type="pres">
      <dgm:prSet presAssocID="{1987DCE7-E57E-FE47-A1C4-F8D66E45B99D}" presName="negativeSpace" presStyleCnt="0"/>
      <dgm:spPr/>
    </dgm:pt>
    <dgm:pt modelId="{7EA19A59-D4B8-7440-95E2-692CE3EE6119}" type="pres">
      <dgm:prSet presAssocID="{1987DCE7-E57E-FE47-A1C4-F8D66E45B99D}" presName="childText" presStyleLbl="conFgAcc1" presStyleIdx="1" presStyleCnt="7">
        <dgm:presLayoutVars>
          <dgm:bulletEnabled val="1"/>
        </dgm:presLayoutVars>
      </dgm:prSet>
      <dgm:spPr/>
    </dgm:pt>
    <dgm:pt modelId="{C44E10DB-6644-2E4A-9339-63F6D66B8FAA}" type="pres">
      <dgm:prSet presAssocID="{75A11F59-78CF-7E4D-8F8A-EEAD8D8FF146}" presName="spaceBetweenRectangles" presStyleCnt="0"/>
      <dgm:spPr/>
    </dgm:pt>
    <dgm:pt modelId="{F6FB4CF1-7012-4640-893C-3E06D6E2D125}" type="pres">
      <dgm:prSet presAssocID="{AAA5CC10-2B78-B74C-8582-EDB136E5C5BC}" presName="parentLin" presStyleCnt="0"/>
      <dgm:spPr/>
    </dgm:pt>
    <dgm:pt modelId="{59E5468D-DFBF-D240-9820-20CB8504D862}" type="pres">
      <dgm:prSet presAssocID="{AAA5CC10-2B78-B74C-8582-EDB136E5C5BC}" presName="parentLeftMargin" presStyleLbl="node1" presStyleIdx="1" presStyleCnt="7"/>
      <dgm:spPr/>
    </dgm:pt>
    <dgm:pt modelId="{8029F777-1FCB-1F41-B362-7C27AABB86D8}" type="pres">
      <dgm:prSet presAssocID="{AAA5CC10-2B78-B74C-8582-EDB136E5C5B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D7A5038-1D5B-BF45-A840-58521D35F3CE}" type="pres">
      <dgm:prSet presAssocID="{AAA5CC10-2B78-B74C-8582-EDB136E5C5BC}" presName="negativeSpace" presStyleCnt="0"/>
      <dgm:spPr/>
    </dgm:pt>
    <dgm:pt modelId="{A71F4600-5056-F743-8D12-F9E7081790A0}" type="pres">
      <dgm:prSet presAssocID="{AAA5CC10-2B78-B74C-8582-EDB136E5C5BC}" presName="childText" presStyleLbl="conFgAcc1" presStyleIdx="2" presStyleCnt="7">
        <dgm:presLayoutVars>
          <dgm:bulletEnabled val="1"/>
        </dgm:presLayoutVars>
      </dgm:prSet>
      <dgm:spPr/>
    </dgm:pt>
    <dgm:pt modelId="{5ADB373A-359E-4148-BD5A-169879DFD7BE}" type="pres">
      <dgm:prSet presAssocID="{2AA558A3-667F-6A44-9806-96B8F8CE4B54}" presName="spaceBetweenRectangles" presStyleCnt="0"/>
      <dgm:spPr/>
    </dgm:pt>
    <dgm:pt modelId="{40AD3315-350A-5C4F-80E5-6646635C9EB2}" type="pres">
      <dgm:prSet presAssocID="{B5E9742F-8A02-E646-BA57-3A6B6434987A}" presName="parentLin" presStyleCnt="0"/>
      <dgm:spPr/>
    </dgm:pt>
    <dgm:pt modelId="{36791A10-8FAA-854C-9FDE-113C13235256}" type="pres">
      <dgm:prSet presAssocID="{B5E9742F-8A02-E646-BA57-3A6B6434987A}" presName="parentLeftMargin" presStyleLbl="node1" presStyleIdx="2" presStyleCnt="7"/>
      <dgm:spPr/>
    </dgm:pt>
    <dgm:pt modelId="{62BF8AE3-50D7-5C49-B9C2-23187AA78EA1}" type="pres">
      <dgm:prSet presAssocID="{B5E9742F-8A02-E646-BA57-3A6B6434987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A9283D3-6CCB-E64E-ACE0-BAF64954BFA0}" type="pres">
      <dgm:prSet presAssocID="{B5E9742F-8A02-E646-BA57-3A6B6434987A}" presName="negativeSpace" presStyleCnt="0"/>
      <dgm:spPr/>
    </dgm:pt>
    <dgm:pt modelId="{D27DF893-8EC8-184A-AF56-A5B63D7E4A2D}" type="pres">
      <dgm:prSet presAssocID="{B5E9742F-8A02-E646-BA57-3A6B6434987A}" presName="childText" presStyleLbl="conFgAcc1" presStyleIdx="3" presStyleCnt="7">
        <dgm:presLayoutVars>
          <dgm:bulletEnabled val="1"/>
        </dgm:presLayoutVars>
      </dgm:prSet>
      <dgm:spPr/>
    </dgm:pt>
    <dgm:pt modelId="{57C2D01A-D668-7C46-836D-F61A675D806E}" type="pres">
      <dgm:prSet presAssocID="{89E19463-2C79-B149-B534-161A121E82B5}" presName="spaceBetweenRectangles" presStyleCnt="0"/>
      <dgm:spPr/>
    </dgm:pt>
    <dgm:pt modelId="{D94359A7-F3E2-9045-84A2-7B4F0A33A7A3}" type="pres">
      <dgm:prSet presAssocID="{2D5B76C2-8003-084A-BDF0-82171A373691}" presName="parentLin" presStyleCnt="0"/>
      <dgm:spPr/>
    </dgm:pt>
    <dgm:pt modelId="{9E346E5F-8494-4941-990F-F3E5A55DE9A4}" type="pres">
      <dgm:prSet presAssocID="{2D5B76C2-8003-084A-BDF0-82171A373691}" presName="parentLeftMargin" presStyleLbl="node1" presStyleIdx="3" presStyleCnt="7"/>
      <dgm:spPr/>
    </dgm:pt>
    <dgm:pt modelId="{44205B5E-295D-7148-A0D3-F216EE8DBB04}" type="pres">
      <dgm:prSet presAssocID="{2D5B76C2-8003-084A-BDF0-82171A37369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16F6407-73F5-014B-93FA-BBCDCC267D0E}" type="pres">
      <dgm:prSet presAssocID="{2D5B76C2-8003-084A-BDF0-82171A373691}" presName="negativeSpace" presStyleCnt="0"/>
      <dgm:spPr/>
    </dgm:pt>
    <dgm:pt modelId="{0D00A7BC-A046-9B48-9AEB-96E6B9E6A5A4}" type="pres">
      <dgm:prSet presAssocID="{2D5B76C2-8003-084A-BDF0-82171A373691}" presName="childText" presStyleLbl="conFgAcc1" presStyleIdx="4" presStyleCnt="7">
        <dgm:presLayoutVars>
          <dgm:bulletEnabled val="1"/>
        </dgm:presLayoutVars>
      </dgm:prSet>
      <dgm:spPr/>
    </dgm:pt>
    <dgm:pt modelId="{2A2D696F-D536-ED4F-B636-4EAC1409DB82}" type="pres">
      <dgm:prSet presAssocID="{98196048-3B99-0E48-B331-8AC9B003734D}" presName="spaceBetweenRectangles" presStyleCnt="0"/>
      <dgm:spPr/>
    </dgm:pt>
    <dgm:pt modelId="{81B5DC1D-01E5-B542-975E-C849DA1CCFCC}" type="pres">
      <dgm:prSet presAssocID="{55A94076-6A21-BD48-A8D4-26E705D686D4}" presName="parentLin" presStyleCnt="0"/>
      <dgm:spPr/>
    </dgm:pt>
    <dgm:pt modelId="{2CBD8F39-4905-7848-A76A-088E3F440F9B}" type="pres">
      <dgm:prSet presAssocID="{55A94076-6A21-BD48-A8D4-26E705D686D4}" presName="parentLeftMargin" presStyleLbl="node1" presStyleIdx="4" presStyleCnt="7"/>
      <dgm:spPr/>
    </dgm:pt>
    <dgm:pt modelId="{11B16027-4887-A648-8451-0F9CF89BEE60}" type="pres">
      <dgm:prSet presAssocID="{55A94076-6A21-BD48-A8D4-26E705D686D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84270B0-FAD0-554F-8493-CAD28C6AE6D7}" type="pres">
      <dgm:prSet presAssocID="{55A94076-6A21-BD48-A8D4-26E705D686D4}" presName="negativeSpace" presStyleCnt="0"/>
      <dgm:spPr/>
    </dgm:pt>
    <dgm:pt modelId="{32678910-740A-B94A-A717-235DCA04860B}" type="pres">
      <dgm:prSet presAssocID="{55A94076-6A21-BD48-A8D4-26E705D686D4}" presName="childText" presStyleLbl="conFgAcc1" presStyleIdx="5" presStyleCnt="7">
        <dgm:presLayoutVars>
          <dgm:bulletEnabled val="1"/>
        </dgm:presLayoutVars>
      </dgm:prSet>
      <dgm:spPr/>
    </dgm:pt>
    <dgm:pt modelId="{53A45394-11DA-AE45-90C0-67697D50076D}" type="pres">
      <dgm:prSet presAssocID="{20D9A28A-A0F6-EC4C-84F3-EFD4A525C61F}" presName="spaceBetweenRectangles" presStyleCnt="0"/>
      <dgm:spPr/>
    </dgm:pt>
    <dgm:pt modelId="{82432362-2167-A043-93D2-4E37842D9A16}" type="pres">
      <dgm:prSet presAssocID="{708702BB-BC49-D946-BF57-5FBC418F0E0A}" presName="parentLin" presStyleCnt="0"/>
      <dgm:spPr/>
    </dgm:pt>
    <dgm:pt modelId="{8F3D1544-93BA-D64E-999F-77D5A1BAB900}" type="pres">
      <dgm:prSet presAssocID="{708702BB-BC49-D946-BF57-5FBC418F0E0A}" presName="parentLeftMargin" presStyleLbl="node1" presStyleIdx="5" presStyleCnt="7"/>
      <dgm:spPr/>
    </dgm:pt>
    <dgm:pt modelId="{30D576E0-7485-7B47-BEB3-E9F0108081D1}" type="pres">
      <dgm:prSet presAssocID="{708702BB-BC49-D946-BF57-5FBC418F0E0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5D88A36D-B82F-6344-95ED-513C547AC9A9}" type="pres">
      <dgm:prSet presAssocID="{708702BB-BC49-D946-BF57-5FBC418F0E0A}" presName="negativeSpace" presStyleCnt="0"/>
      <dgm:spPr/>
    </dgm:pt>
    <dgm:pt modelId="{1E20C29A-F788-804B-8DC9-D14004A9AC60}" type="pres">
      <dgm:prSet presAssocID="{708702BB-BC49-D946-BF57-5FBC418F0E0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E7B5A04-D95A-2148-8F33-46DDEF5E1009}" srcId="{708702BB-BC49-D946-BF57-5FBC418F0E0A}" destId="{58AC8A86-9D12-F545-99D4-CE2E562DCBB0}" srcOrd="0" destOrd="0" parTransId="{210E1F78-D413-964A-AF23-2E7F24EC6384}" sibTransId="{BEC06DB7-9400-454F-A1C9-8765E237E3B8}"/>
    <dgm:cxn modelId="{D5FBB707-8200-3D4F-BF96-B1C179897632}" type="presOf" srcId="{AAA5CC10-2B78-B74C-8582-EDB136E5C5BC}" destId="{8029F777-1FCB-1F41-B362-7C27AABB86D8}" srcOrd="1" destOrd="0" presId="urn:microsoft.com/office/officeart/2005/8/layout/list1"/>
    <dgm:cxn modelId="{9464C511-A647-B148-93B5-2F6CED5454DE}" type="presOf" srcId="{2D5B76C2-8003-084A-BDF0-82171A373691}" destId="{44205B5E-295D-7148-A0D3-F216EE8DBB04}" srcOrd="1" destOrd="0" presId="urn:microsoft.com/office/officeart/2005/8/layout/list1"/>
    <dgm:cxn modelId="{F465D817-9EC6-0F4A-8554-D896ABB0773E}" srcId="{708702BB-BC49-D946-BF57-5FBC418F0E0A}" destId="{0E5FEA6B-3CD1-F54F-A7D7-72C11BFEE3BC}" srcOrd="1" destOrd="0" parTransId="{8F5D8ECC-F2A8-FF44-B7EB-E8BFCAFE24B8}" sibTransId="{631522A9-935E-1248-AE5B-75CC3B291628}"/>
    <dgm:cxn modelId="{0B47541F-A72B-3C4B-93AB-3E3E2B5ABEBE}" type="presOf" srcId="{1987DCE7-E57E-FE47-A1C4-F8D66E45B99D}" destId="{FEE042B0-37B1-BF4F-8694-4B0A0EF902E3}" srcOrd="0" destOrd="0" presId="urn:microsoft.com/office/officeart/2005/8/layout/list1"/>
    <dgm:cxn modelId="{291BD71F-A862-1947-9C5B-E4A732A605CD}" type="presOf" srcId="{B5E9742F-8A02-E646-BA57-3A6B6434987A}" destId="{36791A10-8FAA-854C-9FDE-113C13235256}" srcOrd="0" destOrd="0" presId="urn:microsoft.com/office/officeart/2005/8/layout/list1"/>
    <dgm:cxn modelId="{93F2622F-69F8-A640-8594-58F1F8AFFAA7}" type="presOf" srcId="{0A136038-7A21-E84F-841B-3DD0484F2D60}" destId="{7EA19A59-D4B8-7440-95E2-692CE3EE6119}" srcOrd="0" destOrd="0" presId="urn:microsoft.com/office/officeart/2005/8/layout/list1"/>
    <dgm:cxn modelId="{0A5D5332-3B7C-024A-BB78-4617BB4C26A9}" srcId="{2D5B76C2-8003-084A-BDF0-82171A373691}" destId="{E40A33C6-72E1-DC46-AF59-9F741B153085}" srcOrd="0" destOrd="0" parTransId="{AD3C8A4E-98A4-9D4F-A711-39314A27893F}" sibTransId="{941B48EE-1500-E443-AA6B-9B8EFE201591}"/>
    <dgm:cxn modelId="{D93E3B39-0F4E-4D4B-9618-AF247F04924D}" type="presOf" srcId="{55A94076-6A21-BD48-A8D4-26E705D686D4}" destId="{2CBD8F39-4905-7848-A76A-088E3F440F9B}" srcOrd="0" destOrd="0" presId="urn:microsoft.com/office/officeart/2005/8/layout/list1"/>
    <dgm:cxn modelId="{14C0913D-7106-2646-BAA9-72BD9FCB922A}" type="presOf" srcId="{8615D84D-87A9-C244-BF0B-C4650C1C62C1}" destId="{3E1F01A4-A02E-2F49-9546-E9ECFF9B1940}" srcOrd="1" destOrd="0" presId="urn:microsoft.com/office/officeart/2005/8/layout/list1"/>
    <dgm:cxn modelId="{9BCC943F-5880-E746-BC6E-FF710736C780}" type="presOf" srcId="{708702BB-BC49-D946-BF57-5FBC418F0E0A}" destId="{30D576E0-7485-7B47-BEB3-E9F0108081D1}" srcOrd="1" destOrd="0" presId="urn:microsoft.com/office/officeart/2005/8/layout/list1"/>
    <dgm:cxn modelId="{6D122046-DC51-AF4F-9C24-5C3CB443716E}" type="presOf" srcId="{E40A33C6-72E1-DC46-AF59-9F741B153085}" destId="{0D00A7BC-A046-9B48-9AEB-96E6B9E6A5A4}" srcOrd="0" destOrd="0" presId="urn:microsoft.com/office/officeart/2005/8/layout/list1"/>
    <dgm:cxn modelId="{40AF5251-1D7C-CC46-88D2-18B201A4030C}" srcId="{6FF9CF74-A510-F345-89CB-E005AF9B80C6}" destId="{B5E9742F-8A02-E646-BA57-3A6B6434987A}" srcOrd="3" destOrd="0" parTransId="{161C05C4-CB48-8D48-B915-03567F4D2050}" sibTransId="{89E19463-2C79-B149-B534-161A121E82B5}"/>
    <dgm:cxn modelId="{7A148F51-73D1-004F-AEB0-61BFF9785FA8}" srcId="{55A94076-6A21-BD48-A8D4-26E705D686D4}" destId="{54C197D1-DF33-394B-9576-6890BA495DCF}" srcOrd="0" destOrd="0" parTransId="{E2E80066-E129-DF48-AF60-FD0F87F7269F}" sibTransId="{B07FF730-892D-2941-8334-3B2FF23B8E10}"/>
    <dgm:cxn modelId="{FBC55D57-8A62-8B47-96C7-9A826954564E}" srcId="{6FF9CF74-A510-F345-89CB-E005AF9B80C6}" destId="{55A94076-6A21-BD48-A8D4-26E705D686D4}" srcOrd="5" destOrd="0" parTransId="{96508154-3556-7D45-845D-02DD323F3875}" sibTransId="{20D9A28A-A0F6-EC4C-84F3-EFD4A525C61F}"/>
    <dgm:cxn modelId="{097BD25A-6CA4-BF4E-9CFE-9B14C669583D}" type="presOf" srcId="{0E5FEA6B-3CD1-F54F-A7D7-72C11BFEE3BC}" destId="{1E20C29A-F788-804B-8DC9-D14004A9AC60}" srcOrd="0" destOrd="1" presId="urn:microsoft.com/office/officeart/2005/8/layout/list1"/>
    <dgm:cxn modelId="{775AE860-4260-364A-9D21-E089199A3C2E}" type="presOf" srcId="{2D5B76C2-8003-084A-BDF0-82171A373691}" destId="{9E346E5F-8494-4941-990F-F3E5A55DE9A4}" srcOrd="0" destOrd="0" presId="urn:microsoft.com/office/officeart/2005/8/layout/list1"/>
    <dgm:cxn modelId="{10C39063-B812-0B46-8B8F-A757A48BE60E}" type="presOf" srcId="{1987DCE7-E57E-FE47-A1C4-F8D66E45B99D}" destId="{2F370FCC-14A8-0F41-BD1B-F2B499C90608}" srcOrd="1" destOrd="0" presId="urn:microsoft.com/office/officeart/2005/8/layout/list1"/>
    <dgm:cxn modelId="{F871FA68-E433-FB43-AE9D-F1ADCA3031BF}" srcId="{6FF9CF74-A510-F345-89CB-E005AF9B80C6}" destId="{AAA5CC10-2B78-B74C-8582-EDB136E5C5BC}" srcOrd="2" destOrd="0" parTransId="{CD9E3F54-6B3F-E547-AFBC-EB3D8FED29D4}" sibTransId="{2AA558A3-667F-6A44-9806-96B8F8CE4B54}"/>
    <dgm:cxn modelId="{B5D1436D-4717-BC4A-BFDC-6B4327ADBE06}" type="presOf" srcId="{58AC8A86-9D12-F545-99D4-CE2E562DCBB0}" destId="{1E20C29A-F788-804B-8DC9-D14004A9AC60}" srcOrd="0" destOrd="0" presId="urn:microsoft.com/office/officeart/2005/8/layout/list1"/>
    <dgm:cxn modelId="{ACEE0B93-8C4F-A349-9311-6A8B54D2B2CF}" srcId="{6FF9CF74-A510-F345-89CB-E005AF9B80C6}" destId="{1987DCE7-E57E-FE47-A1C4-F8D66E45B99D}" srcOrd="1" destOrd="0" parTransId="{C3671F56-C044-CE47-A6BF-4F6F2385BBF2}" sibTransId="{75A11F59-78CF-7E4D-8F8A-EEAD8D8FF146}"/>
    <dgm:cxn modelId="{26D28DA1-C7CE-6740-9C04-76C2BBCA128D}" type="presOf" srcId="{708702BB-BC49-D946-BF57-5FBC418F0E0A}" destId="{8F3D1544-93BA-D64E-999F-77D5A1BAB900}" srcOrd="0" destOrd="0" presId="urn:microsoft.com/office/officeart/2005/8/layout/list1"/>
    <dgm:cxn modelId="{1DF36EA5-CB02-7F4C-823C-45BD0A4C84D7}" type="presOf" srcId="{B5E9742F-8A02-E646-BA57-3A6B6434987A}" destId="{62BF8AE3-50D7-5C49-B9C2-23187AA78EA1}" srcOrd="1" destOrd="0" presId="urn:microsoft.com/office/officeart/2005/8/layout/list1"/>
    <dgm:cxn modelId="{ACC300AB-FCD4-AC4E-B5A6-2DD7DD498185}" srcId="{8615D84D-87A9-C244-BF0B-C4650C1C62C1}" destId="{D3C90F1E-5A7C-0344-BDD4-861E7C559B2D}" srcOrd="0" destOrd="0" parTransId="{98A791C0-37D4-664B-A508-59A61D18D289}" sibTransId="{84C8A076-AD17-BE4C-B0CA-BD8D83643AE4}"/>
    <dgm:cxn modelId="{27554EAC-0BEA-3B4F-BD62-890F6A72505C}" srcId="{B5E9742F-8A02-E646-BA57-3A6B6434987A}" destId="{6917E2B5-CD28-0347-AC24-C9D6B8852787}" srcOrd="0" destOrd="0" parTransId="{14E0488E-4F3A-AD4D-A2CD-315A2EF894F9}" sibTransId="{AC0B7175-359C-2641-8498-5FFCCC612C42}"/>
    <dgm:cxn modelId="{144622B1-9C0D-3441-9CD2-CFEBFEC13F74}" type="presOf" srcId="{54C197D1-DF33-394B-9576-6890BA495DCF}" destId="{32678910-740A-B94A-A717-235DCA04860B}" srcOrd="0" destOrd="0" presId="urn:microsoft.com/office/officeart/2005/8/layout/list1"/>
    <dgm:cxn modelId="{0E56C6B8-6826-C746-BE8A-6B6731C62ADB}" srcId="{AAA5CC10-2B78-B74C-8582-EDB136E5C5BC}" destId="{792AB9BC-CE39-A74B-AD67-027AACC133EE}" srcOrd="0" destOrd="0" parTransId="{165B35DE-F238-674C-A076-9AA40D0F0BBD}" sibTransId="{E39A878C-F774-514F-BD61-C57A009D2EE7}"/>
    <dgm:cxn modelId="{B6C6E0BF-0A3B-B744-966C-DD45FD00F428}" type="presOf" srcId="{D3C90F1E-5A7C-0344-BDD4-861E7C559B2D}" destId="{379CD7E7-B8CB-494E-ADE5-4D0A78F21BCC}" srcOrd="0" destOrd="0" presId="urn:microsoft.com/office/officeart/2005/8/layout/list1"/>
    <dgm:cxn modelId="{180101C3-1ADF-B04D-9EB5-9B1DA851DD4B}" srcId="{6FF9CF74-A510-F345-89CB-E005AF9B80C6}" destId="{2D5B76C2-8003-084A-BDF0-82171A373691}" srcOrd="4" destOrd="0" parTransId="{CC05EA2F-2C19-BF44-828D-B9E1A6407CFC}" sibTransId="{98196048-3B99-0E48-B331-8AC9B003734D}"/>
    <dgm:cxn modelId="{0CFBD6C5-1AB5-0747-8A84-26F77E978C11}" type="presOf" srcId="{55A94076-6A21-BD48-A8D4-26E705D686D4}" destId="{11B16027-4887-A648-8451-0F9CF89BEE60}" srcOrd="1" destOrd="0" presId="urn:microsoft.com/office/officeart/2005/8/layout/list1"/>
    <dgm:cxn modelId="{2181F3CE-6C06-2E41-825F-2AF4471732DF}" srcId="{6FF9CF74-A510-F345-89CB-E005AF9B80C6}" destId="{708702BB-BC49-D946-BF57-5FBC418F0E0A}" srcOrd="6" destOrd="0" parTransId="{98FF858C-5F55-8B4D-8F93-B71B55E1FD5C}" sibTransId="{89F6BD76-C514-7649-AB30-F49BAD8D762B}"/>
    <dgm:cxn modelId="{F6516DD4-2E3C-864A-960A-32B1F03CE6DE}" type="presOf" srcId="{6FF9CF74-A510-F345-89CB-E005AF9B80C6}" destId="{9BFC0CCD-70CB-6541-B1EA-11B909C30BF8}" srcOrd="0" destOrd="0" presId="urn:microsoft.com/office/officeart/2005/8/layout/list1"/>
    <dgm:cxn modelId="{53ADA5D6-8A8B-2D46-B4E5-140D76CAB26A}" type="presOf" srcId="{6917E2B5-CD28-0347-AC24-C9D6B8852787}" destId="{D27DF893-8EC8-184A-AF56-A5B63D7E4A2D}" srcOrd="0" destOrd="0" presId="urn:microsoft.com/office/officeart/2005/8/layout/list1"/>
    <dgm:cxn modelId="{513E70DA-A30F-7740-8E99-6E4D90A68F15}" srcId="{6FF9CF74-A510-F345-89CB-E005AF9B80C6}" destId="{8615D84D-87A9-C244-BF0B-C4650C1C62C1}" srcOrd="0" destOrd="0" parTransId="{331D385A-23AC-E346-B3AF-8449787BC9C2}" sibTransId="{57022DE6-4C86-414C-A14B-80FB0022E036}"/>
    <dgm:cxn modelId="{4E8E3FDF-F621-1B4E-BD7B-BCB93EEA3988}" type="presOf" srcId="{792AB9BC-CE39-A74B-AD67-027AACC133EE}" destId="{A71F4600-5056-F743-8D12-F9E7081790A0}" srcOrd="0" destOrd="0" presId="urn:microsoft.com/office/officeart/2005/8/layout/list1"/>
    <dgm:cxn modelId="{60163BE9-7AE7-D04C-97BF-ED7E7104CBAC}" type="presOf" srcId="{AAA5CC10-2B78-B74C-8582-EDB136E5C5BC}" destId="{59E5468D-DFBF-D240-9820-20CB8504D862}" srcOrd="0" destOrd="0" presId="urn:microsoft.com/office/officeart/2005/8/layout/list1"/>
    <dgm:cxn modelId="{688B9AEC-53D5-594C-9F0B-4539753B2AA1}" srcId="{1987DCE7-E57E-FE47-A1C4-F8D66E45B99D}" destId="{0A136038-7A21-E84F-841B-3DD0484F2D60}" srcOrd="0" destOrd="0" parTransId="{1915E413-AF29-4745-8598-A29CEBDC7655}" sibTransId="{DB66F500-E5DD-7142-ABF3-54034BF1BFB2}"/>
    <dgm:cxn modelId="{489457F3-A66B-B348-916B-159CCE7863CC}" type="presOf" srcId="{8615D84D-87A9-C244-BF0B-C4650C1C62C1}" destId="{793CF0BD-F22E-4547-90C3-D3D514081AC1}" srcOrd="0" destOrd="0" presId="urn:microsoft.com/office/officeart/2005/8/layout/list1"/>
    <dgm:cxn modelId="{25319FCF-19D5-9B4D-A657-07A26EAD3C40}" type="presParOf" srcId="{9BFC0CCD-70CB-6541-B1EA-11B909C30BF8}" destId="{731A58BD-C50B-4E41-BBB1-819CA417A54F}" srcOrd="0" destOrd="0" presId="urn:microsoft.com/office/officeart/2005/8/layout/list1"/>
    <dgm:cxn modelId="{628600C5-20DC-8649-B8E8-9ABE2F70DDEA}" type="presParOf" srcId="{731A58BD-C50B-4E41-BBB1-819CA417A54F}" destId="{793CF0BD-F22E-4547-90C3-D3D514081AC1}" srcOrd="0" destOrd="0" presId="urn:microsoft.com/office/officeart/2005/8/layout/list1"/>
    <dgm:cxn modelId="{A3196167-4B29-E64E-8FB7-656C6C62764B}" type="presParOf" srcId="{731A58BD-C50B-4E41-BBB1-819CA417A54F}" destId="{3E1F01A4-A02E-2F49-9546-E9ECFF9B1940}" srcOrd="1" destOrd="0" presId="urn:microsoft.com/office/officeart/2005/8/layout/list1"/>
    <dgm:cxn modelId="{321C1431-76F5-524B-9FB9-67F5F427E917}" type="presParOf" srcId="{9BFC0CCD-70CB-6541-B1EA-11B909C30BF8}" destId="{061E5298-FBC8-5E47-A570-825A75D7F4BE}" srcOrd="1" destOrd="0" presId="urn:microsoft.com/office/officeart/2005/8/layout/list1"/>
    <dgm:cxn modelId="{51F46BF6-1DA0-184E-AE3F-C60DF6D06CC1}" type="presParOf" srcId="{9BFC0CCD-70CB-6541-B1EA-11B909C30BF8}" destId="{379CD7E7-B8CB-494E-ADE5-4D0A78F21BCC}" srcOrd="2" destOrd="0" presId="urn:microsoft.com/office/officeart/2005/8/layout/list1"/>
    <dgm:cxn modelId="{A512A335-A9F3-114D-A650-1893EB2397BB}" type="presParOf" srcId="{9BFC0CCD-70CB-6541-B1EA-11B909C30BF8}" destId="{548EA045-4182-2649-8B6F-A2ECBED821AF}" srcOrd="3" destOrd="0" presId="urn:microsoft.com/office/officeart/2005/8/layout/list1"/>
    <dgm:cxn modelId="{084CE3B2-3B67-894D-863D-3DF3100D780F}" type="presParOf" srcId="{9BFC0CCD-70CB-6541-B1EA-11B909C30BF8}" destId="{D09A53C8-1174-9D44-BAEA-41253682CF3D}" srcOrd="4" destOrd="0" presId="urn:microsoft.com/office/officeart/2005/8/layout/list1"/>
    <dgm:cxn modelId="{247856AD-96EA-F443-8DDE-D8739E74ABDD}" type="presParOf" srcId="{D09A53C8-1174-9D44-BAEA-41253682CF3D}" destId="{FEE042B0-37B1-BF4F-8694-4B0A0EF902E3}" srcOrd="0" destOrd="0" presId="urn:microsoft.com/office/officeart/2005/8/layout/list1"/>
    <dgm:cxn modelId="{31E27E64-0F8E-DC49-B04D-8A6A464CFB51}" type="presParOf" srcId="{D09A53C8-1174-9D44-BAEA-41253682CF3D}" destId="{2F370FCC-14A8-0F41-BD1B-F2B499C90608}" srcOrd="1" destOrd="0" presId="urn:microsoft.com/office/officeart/2005/8/layout/list1"/>
    <dgm:cxn modelId="{5D34649D-5B34-9F46-B053-2F5FB330B22A}" type="presParOf" srcId="{9BFC0CCD-70CB-6541-B1EA-11B909C30BF8}" destId="{50029DE1-74F2-7B4F-9210-40AEBFEE0510}" srcOrd="5" destOrd="0" presId="urn:microsoft.com/office/officeart/2005/8/layout/list1"/>
    <dgm:cxn modelId="{2BA4F8D6-DB4A-3541-8E25-029E330622CD}" type="presParOf" srcId="{9BFC0CCD-70CB-6541-B1EA-11B909C30BF8}" destId="{7EA19A59-D4B8-7440-95E2-692CE3EE6119}" srcOrd="6" destOrd="0" presId="urn:microsoft.com/office/officeart/2005/8/layout/list1"/>
    <dgm:cxn modelId="{553F2278-20F3-5F4B-89A3-094F35B84CD5}" type="presParOf" srcId="{9BFC0CCD-70CB-6541-B1EA-11B909C30BF8}" destId="{C44E10DB-6644-2E4A-9339-63F6D66B8FAA}" srcOrd="7" destOrd="0" presId="urn:microsoft.com/office/officeart/2005/8/layout/list1"/>
    <dgm:cxn modelId="{2F916849-99AE-A045-AB81-5F85C42DAC14}" type="presParOf" srcId="{9BFC0CCD-70CB-6541-B1EA-11B909C30BF8}" destId="{F6FB4CF1-7012-4640-893C-3E06D6E2D125}" srcOrd="8" destOrd="0" presId="urn:microsoft.com/office/officeart/2005/8/layout/list1"/>
    <dgm:cxn modelId="{61607D82-F8A4-A84B-994A-7B4E36CCB794}" type="presParOf" srcId="{F6FB4CF1-7012-4640-893C-3E06D6E2D125}" destId="{59E5468D-DFBF-D240-9820-20CB8504D862}" srcOrd="0" destOrd="0" presId="urn:microsoft.com/office/officeart/2005/8/layout/list1"/>
    <dgm:cxn modelId="{E45FBD41-7A7D-4B46-AD4A-9506A4B709F7}" type="presParOf" srcId="{F6FB4CF1-7012-4640-893C-3E06D6E2D125}" destId="{8029F777-1FCB-1F41-B362-7C27AABB86D8}" srcOrd="1" destOrd="0" presId="urn:microsoft.com/office/officeart/2005/8/layout/list1"/>
    <dgm:cxn modelId="{8E195D23-8A9F-1B4A-8DD3-285B6835B5ED}" type="presParOf" srcId="{9BFC0CCD-70CB-6541-B1EA-11B909C30BF8}" destId="{2D7A5038-1D5B-BF45-A840-58521D35F3CE}" srcOrd="9" destOrd="0" presId="urn:microsoft.com/office/officeart/2005/8/layout/list1"/>
    <dgm:cxn modelId="{3F4EEB68-2885-B342-ACB9-57F35076E278}" type="presParOf" srcId="{9BFC0CCD-70CB-6541-B1EA-11B909C30BF8}" destId="{A71F4600-5056-F743-8D12-F9E7081790A0}" srcOrd="10" destOrd="0" presId="urn:microsoft.com/office/officeart/2005/8/layout/list1"/>
    <dgm:cxn modelId="{90EC78F7-A0EF-974E-AD7D-C8935CF80241}" type="presParOf" srcId="{9BFC0CCD-70CB-6541-B1EA-11B909C30BF8}" destId="{5ADB373A-359E-4148-BD5A-169879DFD7BE}" srcOrd="11" destOrd="0" presId="urn:microsoft.com/office/officeart/2005/8/layout/list1"/>
    <dgm:cxn modelId="{C70379DD-8263-4B41-A29D-FA6C6ADDD670}" type="presParOf" srcId="{9BFC0CCD-70CB-6541-B1EA-11B909C30BF8}" destId="{40AD3315-350A-5C4F-80E5-6646635C9EB2}" srcOrd="12" destOrd="0" presId="urn:microsoft.com/office/officeart/2005/8/layout/list1"/>
    <dgm:cxn modelId="{01D1AD96-99FC-8E45-831D-07C71962C9BB}" type="presParOf" srcId="{40AD3315-350A-5C4F-80E5-6646635C9EB2}" destId="{36791A10-8FAA-854C-9FDE-113C13235256}" srcOrd="0" destOrd="0" presId="urn:microsoft.com/office/officeart/2005/8/layout/list1"/>
    <dgm:cxn modelId="{BFBF80A5-4471-F840-91DF-6242253D4BAD}" type="presParOf" srcId="{40AD3315-350A-5C4F-80E5-6646635C9EB2}" destId="{62BF8AE3-50D7-5C49-B9C2-23187AA78EA1}" srcOrd="1" destOrd="0" presId="urn:microsoft.com/office/officeart/2005/8/layout/list1"/>
    <dgm:cxn modelId="{1874F84B-6829-D347-A0F9-180B00325A5F}" type="presParOf" srcId="{9BFC0CCD-70CB-6541-B1EA-11B909C30BF8}" destId="{6A9283D3-6CCB-E64E-ACE0-BAF64954BFA0}" srcOrd="13" destOrd="0" presId="urn:microsoft.com/office/officeart/2005/8/layout/list1"/>
    <dgm:cxn modelId="{15D59366-6650-D741-AC59-2BB312D86CD5}" type="presParOf" srcId="{9BFC0CCD-70CB-6541-B1EA-11B909C30BF8}" destId="{D27DF893-8EC8-184A-AF56-A5B63D7E4A2D}" srcOrd="14" destOrd="0" presId="urn:microsoft.com/office/officeart/2005/8/layout/list1"/>
    <dgm:cxn modelId="{15378DD4-E5B6-E94F-9BF7-23018F739877}" type="presParOf" srcId="{9BFC0CCD-70CB-6541-B1EA-11B909C30BF8}" destId="{57C2D01A-D668-7C46-836D-F61A675D806E}" srcOrd="15" destOrd="0" presId="urn:microsoft.com/office/officeart/2005/8/layout/list1"/>
    <dgm:cxn modelId="{136B8444-A522-0A47-A23B-6174E82A8511}" type="presParOf" srcId="{9BFC0CCD-70CB-6541-B1EA-11B909C30BF8}" destId="{D94359A7-F3E2-9045-84A2-7B4F0A33A7A3}" srcOrd="16" destOrd="0" presId="urn:microsoft.com/office/officeart/2005/8/layout/list1"/>
    <dgm:cxn modelId="{2DFC447F-17F0-F842-93B9-EC853498438D}" type="presParOf" srcId="{D94359A7-F3E2-9045-84A2-7B4F0A33A7A3}" destId="{9E346E5F-8494-4941-990F-F3E5A55DE9A4}" srcOrd="0" destOrd="0" presId="urn:microsoft.com/office/officeart/2005/8/layout/list1"/>
    <dgm:cxn modelId="{28E2A2CB-FFFE-224C-BFD0-B42749D602EB}" type="presParOf" srcId="{D94359A7-F3E2-9045-84A2-7B4F0A33A7A3}" destId="{44205B5E-295D-7148-A0D3-F216EE8DBB04}" srcOrd="1" destOrd="0" presId="urn:microsoft.com/office/officeart/2005/8/layout/list1"/>
    <dgm:cxn modelId="{ED442CFF-6CCD-9648-B6E5-9BE1D33CFC6D}" type="presParOf" srcId="{9BFC0CCD-70CB-6541-B1EA-11B909C30BF8}" destId="{D16F6407-73F5-014B-93FA-BBCDCC267D0E}" srcOrd="17" destOrd="0" presId="urn:microsoft.com/office/officeart/2005/8/layout/list1"/>
    <dgm:cxn modelId="{89E2945F-B37A-8F44-98DE-4E533748C768}" type="presParOf" srcId="{9BFC0CCD-70CB-6541-B1EA-11B909C30BF8}" destId="{0D00A7BC-A046-9B48-9AEB-96E6B9E6A5A4}" srcOrd="18" destOrd="0" presId="urn:microsoft.com/office/officeart/2005/8/layout/list1"/>
    <dgm:cxn modelId="{CA1F5CA6-DA2B-FD45-A7B2-16046CBEA0F5}" type="presParOf" srcId="{9BFC0CCD-70CB-6541-B1EA-11B909C30BF8}" destId="{2A2D696F-D536-ED4F-B636-4EAC1409DB82}" srcOrd="19" destOrd="0" presId="urn:microsoft.com/office/officeart/2005/8/layout/list1"/>
    <dgm:cxn modelId="{6F9CFBCD-2243-BB40-979B-0444AC20124C}" type="presParOf" srcId="{9BFC0CCD-70CB-6541-B1EA-11B909C30BF8}" destId="{81B5DC1D-01E5-B542-975E-C849DA1CCFCC}" srcOrd="20" destOrd="0" presId="urn:microsoft.com/office/officeart/2005/8/layout/list1"/>
    <dgm:cxn modelId="{36169968-42EF-274F-9D37-27F883B12391}" type="presParOf" srcId="{81B5DC1D-01E5-B542-975E-C849DA1CCFCC}" destId="{2CBD8F39-4905-7848-A76A-088E3F440F9B}" srcOrd="0" destOrd="0" presId="urn:microsoft.com/office/officeart/2005/8/layout/list1"/>
    <dgm:cxn modelId="{252CE111-DF80-6147-A0BB-C9C9790F7F93}" type="presParOf" srcId="{81B5DC1D-01E5-B542-975E-C849DA1CCFCC}" destId="{11B16027-4887-A648-8451-0F9CF89BEE60}" srcOrd="1" destOrd="0" presId="urn:microsoft.com/office/officeart/2005/8/layout/list1"/>
    <dgm:cxn modelId="{289B47FF-AFDB-F74B-801E-84F8B7A02C04}" type="presParOf" srcId="{9BFC0CCD-70CB-6541-B1EA-11B909C30BF8}" destId="{D84270B0-FAD0-554F-8493-CAD28C6AE6D7}" srcOrd="21" destOrd="0" presId="urn:microsoft.com/office/officeart/2005/8/layout/list1"/>
    <dgm:cxn modelId="{BCF9DE5B-EA19-2D48-8CD5-A33B6C449638}" type="presParOf" srcId="{9BFC0CCD-70CB-6541-B1EA-11B909C30BF8}" destId="{32678910-740A-B94A-A717-235DCA04860B}" srcOrd="22" destOrd="0" presId="urn:microsoft.com/office/officeart/2005/8/layout/list1"/>
    <dgm:cxn modelId="{7E1ED048-06CF-7B42-9168-56D5F64B3FFF}" type="presParOf" srcId="{9BFC0CCD-70CB-6541-B1EA-11B909C30BF8}" destId="{53A45394-11DA-AE45-90C0-67697D50076D}" srcOrd="23" destOrd="0" presId="urn:microsoft.com/office/officeart/2005/8/layout/list1"/>
    <dgm:cxn modelId="{D28CA670-85DC-5E4D-B684-F6849300F374}" type="presParOf" srcId="{9BFC0CCD-70CB-6541-B1EA-11B909C30BF8}" destId="{82432362-2167-A043-93D2-4E37842D9A16}" srcOrd="24" destOrd="0" presId="urn:microsoft.com/office/officeart/2005/8/layout/list1"/>
    <dgm:cxn modelId="{ED78459E-D289-0445-B2BA-954B40A4B7B9}" type="presParOf" srcId="{82432362-2167-A043-93D2-4E37842D9A16}" destId="{8F3D1544-93BA-D64E-999F-77D5A1BAB900}" srcOrd="0" destOrd="0" presId="urn:microsoft.com/office/officeart/2005/8/layout/list1"/>
    <dgm:cxn modelId="{1E1B5DAC-064A-BC42-8DDE-D3CD515D9C6F}" type="presParOf" srcId="{82432362-2167-A043-93D2-4E37842D9A16}" destId="{30D576E0-7485-7B47-BEB3-E9F0108081D1}" srcOrd="1" destOrd="0" presId="urn:microsoft.com/office/officeart/2005/8/layout/list1"/>
    <dgm:cxn modelId="{41D109E6-06EA-E646-8271-009066E84CF7}" type="presParOf" srcId="{9BFC0CCD-70CB-6541-B1EA-11B909C30BF8}" destId="{5D88A36D-B82F-6344-95ED-513C547AC9A9}" srcOrd="25" destOrd="0" presId="urn:microsoft.com/office/officeart/2005/8/layout/list1"/>
    <dgm:cxn modelId="{F7D65857-D06C-724A-8041-972741FBEABC}" type="presParOf" srcId="{9BFC0CCD-70CB-6541-B1EA-11B909C30BF8}" destId="{1E20C29A-F788-804B-8DC9-D14004A9AC6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805424E-D520-894E-9A0A-55E271A87290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76739BE-7622-594A-BA27-BC4B43A0B68D}">
      <dgm:prSet phldrT="[Testo]"/>
      <dgm:spPr/>
      <dgm:t>
        <a:bodyPr/>
        <a:lstStyle/>
        <a:p>
          <a:r>
            <a:rPr lang="it-IT" dirty="0"/>
            <a:t>Ipotesi disposizionale</a:t>
          </a:r>
        </a:p>
      </dgm:t>
    </dgm:pt>
    <dgm:pt modelId="{BF51F2EE-C0CB-BC48-A6AB-357DA866FF37}" type="parTrans" cxnId="{0A84BF13-DAFC-DB4C-B42B-F4D571C542CE}">
      <dgm:prSet/>
      <dgm:spPr/>
      <dgm:t>
        <a:bodyPr/>
        <a:lstStyle/>
        <a:p>
          <a:endParaRPr lang="it-IT"/>
        </a:p>
      </dgm:t>
    </dgm:pt>
    <dgm:pt modelId="{CB4E383A-30CF-B549-9EAC-503FA5AE49AB}" type="sibTrans" cxnId="{0A84BF13-DAFC-DB4C-B42B-F4D571C542CE}">
      <dgm:prSet/>
      <dgm:spPr/>
      <dgm:t>
        <a:bodyPr/>
        <a:lstStyle/>
        <a:p>
          <a:endParaRPr lang="it-IT"/>
        </a:p>
      </dgm:t>
    </dgm:pt>
    <dgm:pt modelId="{C8F18C77-F61F-AF4D-9B53-17B4E9385F14}">
      <dgm:prSet phldrT="[Testo]"/>
      <dgm:spPr/>
      <dgm:t>
        <a:bodyPr/>
        <a:lstStyle/>
        <a:p>
          <a:r>
            <a:rPr lang="it-IT" dirty="0"/>
            <a:t>Caratteristiche di personalità di vittima e aggressore</a:t>
          </a:r>
        </a:p>
      </dgm:t>
    </dgm:pt>
    <dgm:pt modelId="{0C8FF4E1-460A-BE43-9AAE-C0FAE937F9F8}" type="parTrans" cxnId="{38FB5BC5-97E3-C24C-A5DE-6156BA5359E6}">
      <dgm:prSet/>
      <dgm:spPr/>
      <dgm:t>
        <a:bodyPr/>
        <a:lstStyle/>
        <a:p>
          <a:endParaRPr lang="it-IT"/>
        </a:p>
      </dgm:t>
    </dgm:pt>
    <dgm:pt modelId="{89B35C55-B4A4-EF49-A870-0A02C0403A8B}" type="sibTrans" cxnId="{38FB5BC5-97E3-C24C-A5DE-6156BA5359E6}">
      <dgm:prSet/>
      <dgm:spPr/>
      <dgm:t>
        <a:bodyPr/>
        <a:lstStyle/>
        <a:p>
          <a:endParaRPr lang="it-IT"/>
        </a:p>
      </dgm:t>
    </dgm:pt>
    <dgm:pt modelId="{6BC4B6DB-A14F-6C49-A3F4-259CF495AB9F}">
      <dgm:prSet phldrT="[Testo]"/>
      <dgm:spPr/>
      <dgm:t>
        <a:bodyPr/>
        <a:lstStyle/>
        <a:p>
          <a:r>
            <a:rPr lang="it-IT" dirty="0"/>
            <a:t>Triade oscura della personalità</a:t>
          </a:r>
        </a:p>
      </dgm:t>
    </dgm:pt>
    <dgm:pt modelId="{1CE7D484-82C0-BC4A-A97A-9E129F33AC6A}" type="parTrans" cxnId="{CE7DF87C-1B50-7A44-B531-07599D4AC793}">
      <dgm:prSet/>
      <dgm:spPr/>
      <dgm:t>
        <a:bodyPr/>
        <a:lstStyle/>
        <a:p>
          <a:endParaRPr lang="it-IT"/>
        </a:p>
      </dgm:t>
    </dgm:pt>
    <dgm:pt modelId="{2C6FC101-6462-554A-9C23-4FBFFAC4E4F8}" type="sibTrans" cxnId="{CE7DF87C-1B50-7A44-B531-07599D4AC793}">
      <dgm:prSet/>
      <dgm:spPr/>
      <dgm:t>
        <a:bodyPr/>
        <a:lstStyle/>
        <a:p>
          <a:endParaRPr lang="it-IT"/>
        </a:p>
      </dgm:t>
    </dgm:pt>
    <dgm:pt modelId="{419780F6-E458-234D-8918-9A947E41D49B}">
      <dgm:prSet phldrT="[Testo]"/>
      <dgm:spPr/>
      <dgm:t>
        <a:bodyPr/>
        <a:lstStyle/>
        <a:p>
          <a:r>
            <a:rPr lang="it-IT" dirty="0"/>
            <a:t>Ipotesi sociale</a:t>
          </a:r>
        </a:p>
      </dgm:t>
    </dgm:pt>
    <dgm:pt modelId="{AE5172B5-FC0B-1E42-A8FC-1829A805FD63}" type="parTrans" cxnId="{BE6A6E69-FFAF-B74D-A372-2886463043C9}">
      <dgm:prSet/>
      <dgm:spPr/>
      <dgm:t>
        <a:bodyPr/>
        <a:lstStyle/>
        <a:p>
          <a:endParaRPr lang="it-IT"/>
        </a:p>
      </dgm:t>
    </dgm:pt>
    <dgm:pt modelId="{69B44C9E-9466-0747-A8A0-68FDC2D86D52}" type="sibTrans" cxnId="{BE6A6E69-FFAF-B74D-A372-2886463043C9}">
      <dgm:prSet/>
      <dgm:spPr/>
      <dgm:t>
        <a:bodyPr/>
        <a:lstStyle/>
        <a:p>
          <a:endParaRPr lang="it-IT"/>
        </a:p>
      </dgm:t>
    </dgm:pt>
    <dgm:pt modelId="{78E5010F-0BD1-BE49-87ED-B27279ADFFB2}">
      <dgm:prSet phldrT="[Testo]"/>
      <dgm:spPr/>
      <dgm:t>
        <a:bodyPr/>
        <a:lstStyle/>
        <a:p>
          <a:r>
            <a:rPr lang="it-IT" dirty="0"/>
            <a:t>Dinamiche del gruppo di lavoro</a:t>
          </a:r>
        </a:p>
      </dgm:t>
    </dgm:pt>
    <dgm:pt modelId="{425F2FD3-4BAE-FC4E-93BF-E11786264266}" type="parTrans" cxnId="{F6B84589-4C3D-FA4F-8656-F6E354C59741}">
      <dgm:prSet/>
      <dgm:spPr/>
      <dgm:t>
        <a:bodyPr/>
        <a:lstStyle/>
        <a:p>
          <a:endParaRPr lang="it-IT"/>
        </a:p>
      </dgm:t>
    </dgm:pt>
    <dgm:pt modelId="{E44CC934-7170-E045-BEA0-06E1EFA30B32}" type="sibTrans" cxnId="{F6B84589-4C3D-FA4F-8656-F6E354C59741}">
      <dgm:prSet/>
      <dgm:spPr/>
      <dgm:t>
        <a:bodyPr/>
        <a:lstStyle/>
        <a:p>
          <a:endParaRPr lang="it-IT"/>
        </a:p>
      </dgm:t>
    </dgm:pt>
    <dgm:pt modelId="{F8466A54-05C9-6646-9277-830D69C71FBC}">
      <dgm:prSet phldrT="[Testo]"/>
      <dgm:spPr/>
      <dgm:t>
        <a:bodyPr/>
        <a:lstStyle/>
        <a:p>
          <a:r>
            <a:rPr lang="it-IT" dirty="0"/>
            <a:t>Competizione e politiche di contenimento dei costi</a:t>
          </a:r>
        </a:p>
      </dgm:t>
    </dgm:pt>
    <dgm:pt modelId="{5E8B2208-0BCB-BE40-AA9C-A17564E2551F}" type="parTrans" cxnId="{AC5DA8A9-285A-A349-957F-F52375B38B7B}">
      <dgm:prSet/>
      <dgm:spPr/>
      <dgm:t>
        <a:bodyPr/>
        <a:lstStyle/>
        <a:p>
          <a:endParaRPr lang="it-IT"/>
        </a:p>
      </dgm:t>
    </dgm:pt>
    <dgm:pt modelId="{FC15EAA2-EEDA-DD4D-ABCF-1DBA4A952751}" type="sibTrans" cxnId="{AC5DA8A9-285A-A349-957F-F52375B38B7B}">
      <dgm:prSet/>
      <dgm:spPr/>
      <dgm:t>
        <a:bodyPr/>
        <a:lstStyle/>
        <a:p>
          <a:endParaRPr lang="it-IT"/>
        </a:p>
      </dgm:t>
    </dgm:pt>
    <dgm:pt modelId="{93A8F1D5-E6D6-0648-9586-A6B17D0E4AAA}">
      <dgm:prSet phldrT="[Testo]"/>
      <dgm:spPr/>
      <dgm:t>
        <a:bodyPr/>
        <a:lstStyle/>
        <a:p>
          <a:r>
            <a:rPr lang="it-IT" dirty="0"/>
            <a:t>Ipotesi situazionale</a:t>
          </a:r>
        </a:p>
      </dgm:t>
    </dgm:pt>
    <dgm:pt modelId="{B6D5EBF9-C372-6843-8465-A80605884BBB}" type="parTrans" cxnId="{B8D10B88-6091-BA49-9385-5EE588D1F25C}">
      <dgm:prSet/>
      <dgm:spPr/>
      <dgm:t>
        <a:bodyPr/>
        <a:lstStyle/>
        <a:p>
          <a:endParaRPr lang="it-IT"/>
        </a:p>
      </dgm:t>
    </dgm:pt>
    <dgm:pt modelId="{517BD0BC-1A40-D743-8BB4-15E2DE38177D}" type="sibTrans" cxnId="{B8D10B88-6091-BA49-9385-5EE588D1F25C}">
      <dgm:prSet/>
      <dgm:spPr/>
      <dgm:t>
        <a:bodyPr/>
        <a:lstStyle/>
        <a:p>
          <a:endParaRPr lang="it-IT"/>
        </a:p>
      </dgm:t>
    </dgm:pt>
    <dgm:pt modelId="{3A7DA2B8-9CE7-3449-81F0-A93AFCC81F03}">
      <dgm:prSet phldrT="[Testo]"/>
      <dgm:spPr/>
      <dgm:t>
        <a:bodyPr/>
        <a:lstStyle/>
        <a:p>
          <a:r>
            <a:rPr lang="it-IT" dirty="0"/>
            <a:t>Fattori organizzativi</a:t>
          </a:r>
        </a:p>
      </dgm:t>
    </dgm:pt>
    <dgm:pt modelId="{85A0571B-602B-E740-8D59-B5112707DAD9}" type="parTrans" cxnId="{9E725D99-3C21-B844-83C7-67D3BBEB392D}">
      <dgm:prSet/>
      <dgm:spPr/>
      <dgm:t>
        <a:bodyPr/>
        <a:lstStyle/>
        <a:p>
          <a:endParaRPr lang="it-IT"/>
        </a:p>
      </dgm:t>
    </dgm:pt>
    <dgm:pt modelId="{B1ADE68C-EC44-F248-B751-88FEFF46A97D}" type="sibTrans" cxnId="{9E725D99-3C21-B844-83C7-67D3BBEB392D}">
      <dgm:prSet/>
      <dgm:spPr/>
      <dgm:t>
        <a:bodyPr/>
        <a:lstStyle/>
        <a:p>
          <a:endParaRPr lang="it-IT"/>
        </a:p>
      </dgm:t>
    </dgm:pt>
    <dgm:pt modelId="{27F06302-F4C4-7F4B-88C8-D62C9A467DBE}">
      <dgm:prSet phldrT="[Testo]"/>
      <dgm:spPr/>
      <dgm:t>
        <a:bodyPr/>
        <a:lstStyle/>
        <a:p>
          <a:r>
            <a:rPr lang="it-IT" dirty="0"/>
            <a:t>Struttura lavorativa poco chiara o poco strutturata, cultura e un clima aziendale scarsamente supportivi e favorevoli alle vessazioni psicologiche</a:t>
          </a:r>
        </a:p>
      </dgm:t>
    </dgm:pt>
    <dgm:pt modelId="{39887999-5DFD-BA47-9CB8-0BA09151D337}" type="parTrans" cxnId="{A7D39EFA-B73F-DC4F-B57E-7F8F72EFFC1D}">
      <dgm:prSet/>
      <dgm:spPr/>
      <dgm:t>
        <a:bodyPr/>
        <a:lstStyle/>
        <a:p>
          <a:endParaRPr lang="it-IT"/>
        </a:p>
      </dgm:t>
    </dgm:pt>
    <dgm:pt modelId="{EC0DE400-AD70-6245-BA0A-41C48D8C6CE7}" type="sibTrans" cxnId="{A7D39EFA-B73F-DC4F-B57E-7F8F72EFFC1D}">
      <dgm:prSet/>
      <dgm:spPr/>
      <dgm:t>
        <a:bodyPr/>
        <a:lstStyle/>
        <a:p>
          <a:endParaRPr lang="it-IT"/>
        </a:p>
      </dgm:t>
    </dgm:pt>
    <dgm:pt modelId="{4D2322F5-E23F-F24B-92C9-9F1B1D98AA73}" type="pres">
      <dgm:prSet presAssocID="{5805424E-D520-894E-9A0A-55E271A87290}" presName="Name0" presStyleCnt="0">
        <dgm:presLayoutVars>
          <dgm:dir/>
          <dgm:animLvl val="lvl"/>
          <dgm:resizeHandles val="exact"/>
        </dgm:presLayoutVars>
      </dgm:prSet>
      <dgm:spPr/>
    </dgm:pt>
    <dgm:pt modelId="{4E3C3F6F-8B00-1C44-B8A3-137FD4D0E974}" type="pres">
      <dgm:prSet presAssocID="{93A8F1D5-E6D6-0648-9586-A6B17D0E4AAA}" presName="boxAndChildren" presStyleCnt="0"/>
      <dgm:spPr/>
    </dgm:pt>
    <dgm:pt modelId="{54D455B4-4732-9F4A-BD7D-83261BF49AAF}" type="pres">
      <dgm:prSet presAssocID="{93A8F1D5-E6D6-0648-9586-A6B17D0E4AAA}" presName="parentTextBox" presStyleLbl="node1" presStyleIdx="0" presStyleCnt="3"/>
      <dgm:spPr/>
    </dgm:pt>
    <dgm:pt modelId="{ACA787C2-8AD3-8C40-9B81-F0E252B723FC}" type="pres">
      <dgm:prSet presAssocID="{93A8F1D5-E6D6-0648-9586-A6B17D0E4AAA}" presName="entireBox" presStyleLbl="node1" presStyleIdx="0" presStyleCnt="3"/>
      <dgm:spPr/>
    </dgm:pt>
    <dgm:pt modelId="{5175C19C-B552-B649-AC35-E53F4EDE3E83}" type="pres">
      <dgm:prSet presAssocID="{93A8F1D5-E6D6-0648-9586-A6B17D0E4AAA}" presName="descendantBox" presStyleCnt="0"/>
      <dgm:spPr/>
    </dgm:pt>
    <dgm:pt modelId="{4B26D263-4763-6E4F-A91C-3D46855B59F1}" type="pres">
      <dgm:prSet presAssocID="{3A7DA2B8-9CE7-3449-81F0-A93AFCC81F03}" presName="childTextBox" presStyleLbl="fgAccFollowNode1" presStyleIdx="0" presStyleCnt="6">
        <dgm:presLayoutVars>
          <dgm:bulletEnabled val="1"/>
        </dgm:presLayoutVars>
      </dgm:prSet>
      <dgm:spPr/>
    </dgm:pt>
    <dgm:pt modelId="{CC1FCCE3-2192-CA46-8C5F-9B4151AB9CC5}" type="pres">
      <dgm:prSet presAssocID="{27F06302-F4C4-7F4B-88C8-D62C9A467DBE}" presName="childTextBox" presStyleLbl="fgAccFollowNode1" presStyleIdx="1" presStyleCnt="6">
        <dgm:presLayoutVars>
          <dgm:bulletEnabled val="1"/>
        </dgm:presLayoutVars>
      </dgm:prSet>
      <dgm:spPr/>
    </dgm:pt>
    <dgm:pt modelId="{4ED69B7D-334F-F448-A3E2-3FBDCC7CBEAF}" type="pres">
      <dgm:prSet presAssocID="{69B44C9E-9466-0747-A8A0-68FDC2D86D52}" presName="sp" presStyleCnt="0"/>
      <dgm:spPr/>
    </dgm:pt>
    <dgm:pt modelId="{C1D24A85-2F36-F247-9F78-071102B83AEF}" type="pres">
      <dgm:prSet presAssocID="{419780F6-E458-234D-8918-9A947E41D49B}" presName="arrowAndChildren" presStyleCnt="0"/>
      <dgm:spPr/>
    </dgm:pt>
    <dgm:pt modelId="{9B74EE83-010A-6D4F-9C9F-675DFFD7656F}" type="pres">
      <dgm:prSet presAssocID="{419780F6-E458-234D-8918-9A947E41D49B}" presName="parentTextArrow" presStyleLbl="node1" presStyleIdx="0" presStyleCnt="3"/>
      <dgm:spPr/>
    </dgm:pt>
    <dgm:pt modelId="{86012E91-F404-3C46-9F84-92F7D887DFCC}" type="pres">
      <dgm:prSet presAssocID="{419780F6-E458-234D-8918-9A947E41D49B}" presName="arrow" presStyleLbl="node1" presStyleIdx="1" presStyleCnt="3"/>
      <dgm:spPr/>
    </dgm:pt>
    <dgm:pt modelId="{A89C2637-FC86-9B48-9C5F-747B048B1C95}" type="pres">
      <dgm:prSet presAssocID="{419780F6-E458-234D-8918-9A947E41D49B}" presName="descendantArrow" presStyleCnt="0"/>
      <dgm:spPr/>
    </dgm:pt>
    <dgm:pt modelId="{1AEF804A-2A10-F547-847B-A73A1999780B}" type="pres">
      <dgm:prSet presAssocID="{78E5010F-0BD1-BE49-87ED-B27279ADFFB2}" presName="childTextArrow" presStyleLbl="fgAccFollowNode1" presStyleIdx="2" presStyleCnt="6">
        <dgm:presLayoutVars>
          <dgm:bulletEnabled val="1"/>
        </dgm:presLayoutVars>
      </dgm:prSet>
      <dgm:spPr/>
    </dgm:pt>
    <dgm:pt modelId="{CC00DC7B-590C-BC41-9152-E2883BBD347A}" type="pres">
      <dgm:prSet presAssocID="{F8466A54-05C9-6646-9277-830D69C71FBC}" presName="childTextArrow" presStyleLbl="fgAccFollowNode1" presStyleIdx="3" presStyleCnt="6">
        <dgm:presLayoutVars>
          <dgm:bulletEnabled val="1"/>
        </dgm:presLayoutVars>
      </dgm:prSet>
      <dgm:spPr/>
    </dgm:pt>
    <dgm:pt modelId="{1D596292-A03B-524B-B97E-B9A15A3EAC29}" type="pres">
      <dgm:prSet presAssocID="{CB4E383A-30CF-B549-9EAC-503FA5AE49AB}" presName="sp" presStyleCnt="0"/>
      <dgm:spPr/>
    </dgm:pt>
    <dgm:pt modelId="{020C47B6-CC43-7946-A278-D9570D62EF89}" type="pres">
      <dgm:prSet presAssocID="{D76739BE-7622-594A-BA27-BC4B43A0B68D}" presName="arrowAndChildren" presStyleCnt="0"/>
      <dgm:spPr/>
    </dgm:pt>
    <dgm:pt modelId="{64B6CEF3-B14E-C642-A392-ACB545414E9C}" type="pres">
      <dgm:prSet presAssocID="{D76739BE-7622-594A-BA27-BC4B43A0B68D}" presName="parentTextArrow" presStyleLbl="node1" presStyleIdx="1" presStyleCnt="3"/>
      <dgm:spPr/>
    </dgm:pt>
    <dgm:pt modelId="{96A7EAC4-07D7-CA42-AD0B-E185C2B330E6}" type="pres">
      <dgm:prSet presAssocID="{D76739BE-7622-594A-BA27-BC4B43A0B68D}" presName="arrow" presStyleLbl="node1" presStyleIdx="2" presStyleCnt="3"/>
      <dgm:spPr/>
    </dgm:pt>
    <dgm:pt modelId="{CE57103E-71F7-EB40-AA57-A7E609A7B5FB}" type="pres">
      <dgm:prSet presAssocID="{D76739BE-7622-594A-BA27-BC4B43A0B68D}" presName="descendantArrow" presStyleCnt="0"/>
      <dgm:spPr/>
    </dgm:pt>
    <dgm:pt modelId="{C7F3FDB0-21CA-5540-9214-335F5C5FC6E0}" type="pres">
      <dgm:prSet presAssocID="{C8F18C77-F61F-AF4D-9B53-17B4E9385F14}" presName="childTextArrow" presStyleLbl="fgAccFollowNode1" presStyleIdx="4" presStyleCnt="6">
        <dgm:presLayoutVars>
          <dgm:bulletEnabled val="1"/>
        </dgm:presLayoutVars>
      </dgm:prSet>
      <dgm:spPr/>
    </dgm:pt>
    <dgm:pt modelId="{5408F8C0-6E92-5645-B640-F57589E6F217}" type="pres">
      <dgm:prSet presAssocID="{6BC4B6DB-A14F-6C49-A3F4-259CF495AB9F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0A84BF13-DAFC-DB4C-B42B-F4D571C542CE}" srcId="{5805424E-D520-894E-9A0A-55E271A87290}" destId="{D76739BE-7622-594A-BA27-BC4B43A0B68D}" srcOrd="0" destOrd="0" parTransId="{BF51F2EE-C0CB-BC48-A6AB-357DA866FF37}" sibTransId="{CB4E383A-30CF-B549-9EAC-503FA5AE49AB}"/>
    <dgm:cxn modelId="{E32BF921-49E5-A643-9E91-5966E0778693}" type="presOf" srcId="{D76739BE-7622-594A-BA27-BC4B43A0B68D}" destId="{64B6CEF3-B14E-C642-A392-ACB545414E9C}" srcOrd="0" destOrd="0" presId="urn:microsoft.com/office/officeart/2005/8/layout/process4"/>
    <dgm:cxn modelId="{C13BD22E-ECBD-894B-BA02-E58E4FF79FBA}" type="presOf" srcId="{6BC4B6DB-A14F-6C49-A3F4-259CF495AB9F}" destId="{5408F8C0-6E92-5645-B640-F57589E6F217}" srcOrd="0" destOrd="0" presId="urn:microsoft.com/office/officeart/2005/8/layout/process4"/>
    <dgm:cxn modelId="{540D204F-6DDD-0144-9115-DE53C6E5196F}" type="presOf" srcId="{C8F18C77-F61F-AF4D-9B53-17B4E9385F14}" destId="{C7F3FDB0-21CA-5540-9214-335F5C5FC6E0}" srcOrd="0" destOrd="0" presId="urn:microsoft.com/office/officeart/2005/8/layout/process4"/>
    <dgm:cxn modelId="{73DE485C-24C5-234A-A767-806CF3F86D99}" type="presOf" srcId="{3A7DA2B8-9CE7-3449-81F0-A93AFCC81F03}" destId="{4B26D263-4763-6E4F-A91C-3D46855B59F1}" srcOrd="0" destOrd="0" presId="urn:microsoft.com/office/officeart/2005/8/layout/process4"/>
    <dgm:cxn modelId="{BE6A6E69-FFAF-B74D-A372-2886463043C9}" srcId="{5805424E-D520-894E-9A0A-55E271A87290}" destId="{419780F6-E458-234D-8918-9A947E41D49B}" srcOrd="1" destOrd="0" parTransId="{AE5172B5-FC0B-1E42-A8FC-1829A805FD63}" sibTransId="{69B44C9E-9466-0747-A8A0-68FDC2D86D52}"/>
    <dgm:cxn modelId="{FDD3076D-D797-884C-9FF2-2EDF989845ED}" type="presOf" srcId="{5805424E-D520-894E-9A0A-55E271A87290}" destId="{4D2322F5-E23F-F24B-92C9-9F1B1D98AA73}" srcOrd="0" destOrd="0" presId="urn:microsoft.com/office/officeart/2005/8/layout/process4"/>
    <dgm:cxn modelId="{CE7DF87C-1B50-7A44-B531-07599D4AC793}" srcId="{D76739BE-7622-594A-BA27-BC4B43A0B68D}" destId="{6BC4B6DB-A14F-6C49-A3F4-259CF495AB9F}" srcOrd="1" destOrd="0" parTransId="{1CE7D484-82C0-BC4A-A97A-9E129F33AC6A}" sibTransId="{2C6FC101-6462-554A-9C23-4FBFFAC4E4F8}"/>
    <dgm:cxn modelId="{B8D10B88-6091-BA49-9385-5EE588D1F25C}" srcId="{5805424E-D520-894E-9A0A-55E271A87290}" destId="{93A8F1D5-E6D6-0648-9586-A6B17D0E4AAA}" srcOrd="2" destOrd="0" parTransId="{B6D5EBF9-C372-6843-8465-A80605884BBB}" sibTransId="{517BD0BC-1A40-D743-8BB4-15E2DE38177D}"/>
    <dgm:cxn modelId="{F6B84589-4C3D-FA4F-8656-F6E354C59741}" srcId="{419780F6-E458-234D-8918-9A947E41D49B}" destId="{78E5010F-0BD1-BE49-87ED-B27279ADFFB2}" srcOrd="0" destOrd="0" parTransId="{425F2FD3-4BAE-FC4E-93BF-E11786264266}" sibTransId="{E44CC934-7170-E045-BEA0-06E1EFA30B32}"/>
    <dgm:cxn modelId="{9E725D99-3C21-B844-83C7-67D3BBEB392D}" srcId="{93A8F1D5-E6D6-0648-9586-A6B17D0E4AAA}" destId="{3A7DA2B8-9CE7-3449-81F0-A93AFCC81F03}" srcOrd="0" destOrd="0" parTransId="{85A0571B-602B-E740-8D59-B5112707DAD9}" sibTransId="{B1ADE68C-EC44-F248-B751-88FEFF46A97D}"/>
    <dgm:cxn modelId="{C300EB9C-F218-C941-A3DC-EF423AAA8F11}" type="presOf" srcId="{D76739BE-7622-594A-BA27-BC4B43A0B68D}" destId="{96A7EAC4-07D7-CA42-AD0B-E185C2B330E6}" srcOrd="1" destOrd="0" presId="urn:microsoft.com/office/officeart/2005/8/layout/process4"/>
    <dgm:cxn modelId="{8A3386A4-80EB-004E-85A3-4D8518A5CBEF}" type="presOf" srcId="{F8466A54-05C9-6646-9277-830D69C71FBC}" destId="{CC00DC7B-590C-BC41-9152-E2883BBD347A}" srcOrd="0" destOrd="0" presId="urn:microsoft.com/office/officeart/2005/8/layout/process4"/>
    <dgm:cxn modelId="{AC5DA8A9-285A-A349-957F-F52375B38B7B}" srcId="{419780F6-E458-234D-8918-9A947E41D49B}" destId="{F8466A54-05C9-6646-9277-830D69C71FBC}" srcOrd="1" destOrd="0" parTransId="{5E8B2208-0BCB-BE40-AA9C-A17564E2551F}" sibTransId="{FC15EAA2-EEDA-DD4D-ABCF-1DBA4A952751}"/>
    <dgm:cxn modelId="{FBE705B1-0611-9245-890C-C2024131A44F}" type="presOf" srcId="{93A8F1D5-E6D6-0648-9586-A6B17D0E4AAA}" destId="{ACA787C2-8AD3-8C40-9B81-F0E252B723FC}" srcOrd="1" destOrd="0" presId="urn:microsoft.com/office/officeart/2005/8/layout/process4"/>
    <dgm:cxn modelId="{38FB5BC5-97E3-C24C-A5DE-6156BA5359E6}" srcId="{D76739BE-7622-594A-BA27-BC4B43A0B68D}" destId="{C8F18C77-F61F-AF4D-9B53-17B4E9385F14}" srcOrd="0" destOrd="0" parTransId="{0C8FF4E1-460A-BE43-9AAE-C0FAE937F9F8}" sibTransId="{89B35C55-B4A4-EF49-A870-0A02C0403A8B}"/>
    <dgm:cxn modelId="{C4F940CA-642C-6E41-BB5C-073E93108911}" type="presOf" srcId="{419780F6-E458-234D-8918-9A947E41D49B}" destId="{86012E91-F404-3C46-9F84-92F7D887DFCC}" srcOrd="1" destOrd="0" presId="urn:microsoft.com/office/officeart/2005/8/layout/process4"/>
    <dgm:cxn modelId="{A4C49ECC-62CA-C141-B2E1-13F90757A5E2}" type="presOf" srcId="{78E5010F-0BD1-BE49-87ED-B27279ADFFB2}" destId="{1AEF804A-2A10-F547-847B-A73A1999780B}" srcOrd="0" destOrd="0" presId="urn:microsoft.com/office/officeart/2005/8/layout/process4"/>
    <dgm:cxn modelId="{0596AECD-5E8E-6A40-B9F1-DE70B2A36553}" type="presOf" srcId="{419780F6-E458-234D-8918-9A947E41D49B}" destId="{9B74EE83-010A-6D4F-9C9F-675DFFD7656F}" srcOrd="0" destOrd="0" presId="urn:microsoft.com/office/officeart/2005/8/layout/process4"/>
    <dgm:cxn modelId="{3E4B90F1-5DB5-E34B-B3F6-3B72B8661311}" type="presOf" srcId="{27F06302-F4C4-7F4B-88C8-D62C9A467DBE}" destId="{CC1FCCE3-2192-CA46-8C5F-9B4151AB9CC5}" srcOrd="0" destOrd="0" presId="urn:microsoft.com/office/officeart/2005/8/layout/process4"/>
    <dgm:cxn modelId="{54EE64F8-BD9C-F448-8012-E3552E8A4432}" type="presOf" srcId="{93A8F1D5-E6D6-0648-9586-A6B17D0E4AAA}" destId="{54D455B4-4732-9F4A-BD7D-83261BF49AAF}" srcOrd="0" destOrd="0" presId="urn:microsoft.com/office/officeart/2005/8/layout/process4"/>
    <dgm:cxn modelId="{A7D39EFA-B73F-DC4F-B57E-7F8F72EFFC1D}" srcId="{93A8F1D5-E6D6-0648-9586-A6B17D0E4AAA}" destId="{27F06302-F4C4-7F4B-88C8-D62C9A467DBE}" srcOrd="1" destOrd="0" parTransId="{39887999-5DFD-BA47-9CB8-0BA09151D337}" sibTransId="{EC0DE400-AD70-6245-BA0A-41C48D8C6CE7}"/>
    <dgm:cxn modelId="{8426ABD7-E9C7-564D-8AF1-E7BB5D2383F0}" type="presParOf" srcId="{4D2322F5-E23F-F24B-92C9-9F1B1D98AA73}" destId="{4E3C3F6F-8B00-1C44-B8A3-137FD4D0E974}" srcOrd="0" destOrd="0" presId="urn:microsoft.com/office/officeart/2005/8/layout/process4"/>
    <dgm:cxn modelId="{AB062D40-A65F-CC4D-8B1A-1BBDD49C7B59}" type="presParOf" srcId="{4E3C3F6F-8B00-1C44-B8A3-137FD4D0E974}" destId="{54D455B4-4732-9F4A-BD7D-83261BF49AAF}" srcOrd="0" destOrd="0" presId="urn:microsoft.com/office/officeart/2005/8/layout/process4"/>
    <dgm:cxn modelId="{1FA7A9E7-7C36-CB44-BD1F-BF49ED810FB7}" type="presParOf" srcId="{4E3C3F6F-8B00-1C44-B8A3-137FD4D0E974}" destId="{ACA787C2-8AD3-8C40-9B81-F0E252B723FC}" srcOrd="1" destOrd="0" presId="urn:microsoft.com/office/officeart/2005/8/layout/process4"/>
    <dgm:cxn modelId="{D72AE7E9-7A44-784C-8355-018A407C836A}" type="presParOf" srcId="{4E3C3F6F-8B00-1C44-B8A3-137FD4D0E974}" destId="{5175C19C-B552-B649-AC35-E53F4EDE3E83}" srcOrd="2" destOrd="0" presId="urn:microsoft.com/office/officeart/2005/8/layout/process4"/>
    <dgm:cxn modelId="{C9570F15-4781-0144-B831-7546F6111F98}" type="presParOf" srcId="{5175C19C-B552-B649-AC35-E53F4EDE3E83}" destId="{4B26D263-4763-6E4F-A91C-3D46855B59F1}" srcOrd="0" destOrd="0" presId="urn:microsoft.com/office/officeart/2005/8/layout/process4"/>
    <dgm:cxn modelId="{3A41EA5F-A717-144A-82C5-77CCB22362EE}" type="presParOf" srcId="{5175C19C-B552-B649-AC35-E53F4EDE3E83}" destId="{CC1FCCE3-2192-CA46-8C5F-9B4151AB9CC5}" srcOrd="1" destOrd="0" presId="urn:microsoft.com/office/officeart/2005/8/layout/process4"/>
    <dgm:cxn modelId="{AF321356-1488-E146-8C2B-4DC2C0F63370}" type="presParOf" srcId="{4D2322F5-E23F-F24B-92C9-9F1B1D98AA73}" destId="{4ED69B7D-334F-F448-A3E2-3FBDCC7CBEAF}" srcOrd="1" destOrd="0" presId="urn:microsoft.com/office/officeart/2005/8/layout/process4"/>
    <dgm:cxn modelId="{ACDA9D45-C55E-3243-BC7B-4EE03A71A609}" type="presParOf" srcId="{4D2322F5-E23F-F24B-92C9-9F1B1D98AA73}" destId="{C1D24A85-2F36-F247-9F78-071102B83AEF}" srcOrd="2" destOrd="0" presId="urn:microsoft.com/office/officeart/2005/8/layout/process4"/>
    <dgm:cxn modelId="{CB13575B-EAD7-9948-9700-95B5875B21E9}" type="presParOf" srcId="{C1D24A85-2F36-F247-9F78-071102B83AEF}" destId="{9B74EE83-010A-6D4F-9C9F-675DFFD7656F}" srcOrd="0" destOrd="0" presId="urn:microsoft.com/office/officeart/2005/8/layout/process4"/>
    <dgm:cxn modelId="{81C8CA18-8250-2545-9F11-F65F16F42F52}" type="presParOf" srcId="{C1D24A85-2F36-F247-9F78-071102B83AEF}" destId="{86012E91-F404-3C46-9F84-92F7D887DFCC}" srcOrd="1" destOrd="0" presId="urn:microsoft.com/office/officeart/2005/8/layout/process4"/>
    <dgm:cxn modelId="{9853878F-88A5-3B45-A3CE-04EE90C1566F}" type="presParOf" srcId="{C1D24A85-2F36-F247-9F78-071102B83AEF}" destId="{A89C2637-FC86-9B48-9C5F-747B048B1C95}" srcOrd="2" destOrd="0" presId="urn:microsoft.com/office/officeart/2005/8/layout/process4"/>
    <dgm:cxn modelId="{F9E91E81-47C0-6D49-8400-8E8D9F2E5225}" type="presParOf" srcId="{A89C2637-FC86-9B48-9C5F-747B048B1C95}" destId="{1AEF804A-2A10-F547-847B-A73A1999780B}" srcOrd="0" destOrd="0" presId="urn:microsoft.com/office/officeart/2005/8/layout/process4"/>
    <dgm:cxn modelId="{D666F8F5-34AC-EB41-8A40-0B7E28D3A273}" type="presParOf" srcId="{A89C2637-FC86-9B48-9C5F-747B048B1C95}" destId="{CC00DC7B-590C-BC41-9152-E2883BBD347A}" srcOrd="1" destOrd="0" presId="urn:microsoft.com/office/officeart/2005/8/layout/process4"/>
    <dgm:cxn modelId="{91B02155-C299-D546-A8F0-93AED573A655}" type="presParOf" srcId="{4D2322F5-E23F-F24B-92C9-9F1B1D98AA73}" destId="{1D596292-A03B-524B-B97E-B9A15A3EAC29}" srcOrd="3" destOrd="0" presId="urn:microsoft.com/office/officeart/2005/8/layout/process4"/>
    <dgm:cxn modelId="{9166905B-91BD-C848-9090-42BA017DF2EB}" type="presParOf" srcId="{4D2322F5-E23F-F24B-92C9-9F1B1D98AA73}" destId="{020C47B6-CC43-7946-A278-D9570D62EF89}" srcOrd="4" destOrd="0" presId="urn:microsoft.com/office/officeart/2005/8/layout/process4"/>
    <dgm:cxn modelId="{4FE5C959-26EE-824B-8C26-D91BAD30CD0D}" type="presParOf" srcId="{020C47B6-CC43-7946-A278-D9570D62EF89}" destId="{64B6CEF3-B14E-C642-A392-ACB545414E9C}" srcOrd="0" destOrd="0" presId="urn:microsoft.com/office/officeart/2005/8/layout/process4"/>
    <dgm:cxn modelId="{FE47B546-AB76-314E-876A-04741C5D508F}" type="presParOf" srcId="{020C47B6-CC43-7946-A278-D9570D62EF89}" destId="{96A7EAC4-07D7-CA42-AD0B-E185C2B330E6}" srcOrd="1" destOrd="0" presId="urn:microsoft.com/office/officeart/2005/8/layout/process4"/>
    <dgm:cxn modelId="{BD0A707F-7954-6F4D-B0AC-952147D37A46}" type="presParOf" srcId="{020C47B6-CC43-7946-A278-D9570D62EF89}" destId="{CE57103E-71F7-EB40-AA57-A7E609A7B5FB}" srcOrd="2" destOrd="0" presId="urn:microsoft.com/office/officeart/2005/8/layout/process4"/>
    <dgm:cxn modelId="{2ABE5036-78E0-1240-8FFA-B6D259CC5877}" type="presParOf" srcId="{CE57103E-71F7-EB40-AA57-A7E609A7B5FB}" destId="{C7F3FDB0-21CA-5540-9214-335F5C5FC6E0}" srcOrd="0" destOrd="0" presId="urn:microsoft.com/office/officeart/2005/8/layout/process4"/>
    <dgm:cxn modelId="{83ABB722-35E1-9A4B-98C5-1921660569C8}" type="presParOf" srcId="{CE57103E-71F7-EB40-AA57-A7E609A7B5FB}" destId="{5408F8C0-6E92-5645-B640-F57589E6F21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805424E-D520-894E-9A0A-55E271A87290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8F18C77-F61F-AF4D-9B53-17B4E9385F14}">
      <dgm:prSet phldrT="[Testo]"/>
      <dgm:spPr/>
      <dgm:t>
        <a:bodyPr/>
        <a:lstStyle/>
        <a:p>
          <a:pPr>
            <a:lnSpc>
              <a:spcPct val="150000"/>
            </a:lnSpc>
          </a:pPr>
          <a:r>
            <a:rPr lang="it-IT" dirty="0"/>
            <a:t>Emozioni negative, distress psicologico e sociale, calo dell’autostima, ansia legata al cambiamento, conseguenze psicosomatiche e disturbi psicologici più gravi come depressione</a:t>
          </a:r>
        </a:p>
      </dgm:t>
    </dgm:pt>
    <dgm:pt modelId="{0C8FF4E1-460A-BE43-9AAE-C0FAE937F9F8}" type="parTrans" cxnId="{38FB5BC5-97E3-C24C-A5DE-6156BA5359E6}">
      <dgm:prSet/>
      <dgm:spPr/>
      <dgm:t>
        <a:bodyPr/>
        <a:lstStyle/>
        <a:p>
          <a:endParaRPr lang="it-IT"/>
        </a:p>
      </dgm:t>
    </dgm:pt>
    <dgm:pt modelId="{89B35C55-B4A4-EF49-A870-0A02C0403A8B}" type="sibTrans" cxnId="{38FB5BC5-97E3-C24C-A5DE-6156BA5359E6}">
      <dgm:prSet/>
      <dgm:spPr/>
      <dgm:t>
        <a:bodyPr/>
        <a:lstStyle/>
        <a:p>
          <a:endParaRPr lang="it-IT"/>
        </a:p>
      </dgm:t>
    </dgm:pt>
    <dgm:pt modelId="{78E5010F-0BD1-BE49-87ED-B27279ADFFB2}">
      <dgm:prSet phldrT="[Testo]"/>
      <dgm:spPr/>
      <dgm:t>
        <a:bodyPr/>
        <a:lstStyle/>
        <a:p>
          <a:r>
            <a:rPr lang="it-IT" dirty="0"/>
            <a:t>A livello comportamentale</a:t>
          </a:r>
        </a:p>
      </dgm:t>
    </dgm:pt>
    <dgm:pt modelId="{425F2FD3-4BAE-FC4E-93BF-E11786264266}" type="parTrans" cxnId="{F6B84589-4C3D-FA4F-8656-F6E354C59741}">
      <dgm:prSet/>
      <dgm:spPr/>
      <dgm:t>
        <a:bodyPr/>
        <a:lstStyle/>
        <a:p>
          <a:endParaRPr lang="it-IT"/>
        </a:p>
      </dgm:t>
    </dgm:pt>
    <dgm:pt modelId="{E44CC934-7170-E045-BEA0-06E1EFA30B32}" type="sibTrans" cxnId="{F6B84589-4C3D-FA4F-8656-F6E354C59741}">
      <dgm:prSet/>
      <dgm:spPr/>
      <dgm:t>
        <a:bodyPr/>
        <a:lstStyle/>
        <a:p>
          <a:endParaRPr lang="it-IT"/>
        </a:p>
      </dgm:t>
    </dgm:pt>
    <dgm:pt modelId="{F8466A54-05C9-6646-9277-830D69C71FBC}">
      <dgm:prSet phldrT="[Testo]"/>
      <dgm:spPr/>
      <dgm:t>
        <a:bodyPr/>
        <a:lstStyle/>
        <a:p>
          <a:r>
            <a:rPr lang="it-IT" dirty="0"/>
            <a:t>Aumento del consumo di alcol, tabacco e farmaci, disturbi alimentari e disfunzioni sessuali, riduzione della motivazione al lavoro,</a:t>
          </a:r>
        </a:p>
        <a:p>
          <a:r>
            <a:rPr lang="it-IT" dirty="0"/>
            <a:t>Aumento dell’assenteismo e degli errori lavorativi </a:t>
          </a:r>
        </a:p>
      </dgm:t>
    </dgm:pt>
    <dgm:pt modelId="{5E8B2208-0BCB-BE40-AA9C-A17564E2551F}" type="parTrans" cxnId="{AC5DA8A9-285A-A349-957F-F52375B38B7B}">
      <dgm:prSet/>
      <dgm:spPr/>
      <dgm:t>
        <a:bodyPr/>
        <a:lstStyle/>
        <a:p>
          <a:endParaRPr lang="it-IT"/>
        </a:p>
      </dgm:t>
    </dgm:pt>
    <dgm:pt modelId="{FC15EAA2-EEDA-DD4D-ABCF-1DBA4A952751}" type="sibTrans" cxnId="{AC5DA8A9-285A-A349-957F-F52375B38B7B}">
      <dgm:prSet/>
      <dgm:spPr/>
      <dgm:t>
        <a:bodyPr/>
        <a:lstStyle/>
        <a:p>
          <a:endParaRPr lang="it-IT"/>
        </a:p>
      </dgm:t>
    </dgm:pt>
    <dgm:pt modelId="{93A8F1D5-E6D6-0648-9586-A6B17D0E4AAA}">
      <dgm:prSet phldrT="[Testo]"/>
      <dgm:spPr/>
      <dgm:t>
        <a:bodyPr/>
        <a:lstStyle/>
        <a:p>
          <a:r>
            <a:rPr lang="it-IT" dirty="0"/>
            <a:t>A livello organizzativo</a:t>
          </a:r>
        </a:p>
      </dgm:t>
    </dgm:pt>
    <dgm:pt modelId="{B6D5EBF9-C372-6843-8465-A80605884BBB}" type="parTrans" cxnId="{B8D10B88-6091-BA49-9385-5EE588D1F25C}">
      <dgm:prSet/>
      <dgm:spPr/>
      <dgm:t>
        <a:bodyPr/>
        <a:lstStyle/>
        <a:p>
          <a:endParaRPr lang="it-IT"/>
        </a:p>
      </dgm:t>
    </dgm:pt>
    <dgm:pt modelId="{517BD0BC-1A40-D743-8BB4-15E2DE38177D}" type="sibTrans" cxnId="{B8D10B88-6091-BA49-9385-5EE588D1F25C}">
      <dgm:prSet/>
      <dgm:spPr/>
      <dgm:t>
        <a:bodyPr/>
        <a:lstStyle/>
        <a:p>
          <a:endParaRPr lang="it-IT"/>
        </a:p>
      </dgm:t>
    </dgm:pt>
    <dgm:pt modelId="{27F06302-F4C4-7F4B-88C8-D62C9A467DBE}">
      <dgm:prSet phldrT="[Testo]"/>
      <dgm:spPr/>
      <dgm:t>
        <a:bodyPr/>
        <a:lstStyle/>
        <a:p>
          <a:r>
            <a:rPr lang="it-IT" dirty="0"/>
            <a:t>Compromissione de l clima lavorativo, della fiducia interpersonale e della collaborazione, portando a una</a:t>
          </a:r>
        </a:p>
        <a:p>
          <a:r>
            <a:rPr lang="it-IT" dirty="0"/>
            <a:t>diminuzione dell’efficacia e dell’efficienza prestazionale </a:t>
          </a:r>
        </a:p>
      </dgm:t>
    </dgm:pt>
    <dgm:pt modelId="{39887999-5DFD-BA47-9CB8-0BA09151D337}" type="parTrans" cxnId="{A7D39EFA-B73F-DC4F-B57E-7F8F72EFFC1D}">
      <dgm:prSet/>
      <dgm:spPr/>
      <dgm:t>
        <a:bodyPr/>
        <a:lstStyle/>
        <a:p>
          <a:endParaRPr lang="it-IT"/>
        </a:p>
      </dgm:t>
    </dgm:pt>
    <dgm:pt modelId="{EC0DE400-AD70-6245-BA0A-41C48D8C6CE7}" type="sibTrans" cxnId="{A7D39EFA-B73F-DC4F-B57E-7F8F72EFFC1D}">
      <dgm:prSet/>
      <dgm:spPr/>
      <dgm:t>
        <a:bodyPr/>
        <a:lstStyle/>
        <a:p>
          <a:endParaRPr lang="it-IT"/>
        </a:p>
      </dgm:t>
    </dgm:pt>
    <dgm:pt modelId="{D76739BE-7622-594A-BA27-BC4B43A0B68D}">
      <dgm:prSet phldrT="[Testo]"/>
      <dgm:spPr/>
      <dgm:t>
        <a:bodyPr/>
        <a:lstStyle/>
        <a:p>
          <a:r>
            <a:rPr lang="it-IT" dirty="0"/>
            <a:t>A livello psicologico</a:t>
          </a:r>
        </a:p>
      </dgm:t>
    </dgm:pt>
    <dgm:pt modelId="{CB4E383A-30CF-B549-9EAC-503FA5AE49AB}" type="sibTrans" cxnId="{0A84BF13-DAFC-DB4C-B42B-F4D571C542CE}">
      <dgm:prSet/>
      <dgm:spPr/>
      <dgm:t>
        <a:bodyPr/>
        <a:lstStyle/>
        <a:p>
          <a:endParaRPr lang="it-IT"/>
        </a:p>
      </dgm:t>
    </dgm:pt>
    <dgm:pt modelId="{BF51F2EE-C0CB-BC48-A6AB-357DA866FF37}" type="parTrans" cxnId="{0A84BF13-DAFC-DB4C-B42B-F4D571C542CE}">
      <dgm:prSet/>
      <dgm:spPr/>
      <dgm:t>
        <a:bodyPr/>
        <a:lstStyle/>
        <a:p>
          <a:endParaRPr lang="it-IT"/>
        </a:p>
      </dgm:t>
    </dgm:pt>
    <dgm:pt modelId="{4D2322F5-E23F-F24B-92C9-9F1B1D98AA73}" type="pres">
      <dgm:prSet presAssocID="{5805424E-D520-894E-9A0A-55E271A87290}" presName="Name0" presStyleCnt="0">
        <dgm:presLayoutVars>
          <dgm:dir/>
          <dgm:animLvl val="lvl"/>
          <dgm:resizeHandles val="exact"/>
        </dgm:presLayoutVars>
      </dgm:prSet>
      <dgm:spPr/>
    </dgm:pt>
    <dgm:pt modelId="{4E3C3F6F-8B00-1C44-B8A3-137FD4D0E974}" type="pres">
      <dgm:prSet presAssocID="{93A8F1D5-E6D6-0648-9586-A6B17D0E4AAA}" presName="boxAndChildren" presStyleCnt="0"/>
      <dgm:spPr/>
    </dgm:pt>
    <dgm:pt modelId="{54D455B4-4732-9F4A-BD7D-83261BF49AAF}" type="pres">
      <dgm:prSet presAssocID="{93A8F1D5-E6D6-0648-9586-A6B17D0E4AAA}" presName="parentTextBox" presStyleLbl="node1" presStyleIdx="0" presStyleCnt="3"/>
      <dgm:spPr/>
    </dgm:pt>
    <dgm:pt modelId="{ACA787C2-8AD3-8C40-9B81-F0E252B723FC}" type="pres">
      <dgm:prSet presAssocID="{93A8F1D5-E6D6-0648-9586-A6B17D0E4AAA}" presName="entireBox" presStyleLbl="node1" presStyleIdx="0" presStyleCnt="3"/>
      <dgm:spPr/>
    </dgm:pt>
    <dgm:pt modelId="{5175C19C-B552-B649-AC35-E53F4EDE3E83}" type="pres">
      <dgm:prSet presAssocID="{93A8F1D5-E6D6-0648-9586-A6B17D0E4AAA}" presName="descendantBox" presStyleCnt="0"/>
      <dgm:spPr/>
    </dgm:pt>
    <dgm:pt modelId="{CC1FCCE3-2192-CA46-8C5F-9B4151AB9CC5}" type="pres">
      <dgm:prSet presAssocID="{27F06302-F4C4-7F4B-88C8-D62C9A467DBE}" presName="childTextBox" presStyleLbl="fgAccFollowNode1" presStyleIdx="0" presStyleCnt="3">
        <dgm:presLayoutVars>
          <dgm:bulletEnabled val="1"/>
        </dgm:presLayoutVars>
      </dgm:prSet>
      <dgm:spPr/>
    </dgm:pt>
    <dgm:pt modelId="{B5D7038B-69B6-3A4C-82D9-53ACB2E2E989}" type="pres">
      <dgm:prSet presAssocID="{E44CC934-7170-E045-BEA0-06E1EFA30B32}" presName="sp" presStyleCnt="0"/>
      <dgm:spPr/>
    </dgm:pt>
    <dgm:pt modelId="{594313D1-B490-4943-A7EE-6B82D6C91A93}" type="pres">
      <dgm:prSet presAssocID="{78E5010F-0BD1-BE49-87ED-B27279ADFFB2}" presName="arrowAndChildren" presStyleCnt="0"/>
      <dgm:spPr/>
    </dgm:pt>
    <dgm:pt modelId="{CF155D79-954A-7348-92F3-EDD548019642}" type="pres">
      <dgm:prSet presAssocID="{78E5010F-0BD1-BE49-87ED-B27279ADFFB2}" presName="parentTextArrow" presStyleLbl="node1" presStyleIdx="0" presStyleCnt="3"/>
      <dgm:spPr/>
    </dgm:pt>
    <dgm:pt modelId="{A15CF621-E9E7-714D-B02B-577623BF3043}" type="pres">
      <dgm:prSet presAssocID="{78E5010F-0BD1-BE49-87ED-B27279ADFFB2}" presName="arrow" presStyleLbl="node1" presStyleIdx="1" presStyleCnt="3"/>
      <dgm:spPr/>
    </dgm:pt>
    <dgm:pt modelId="{7D065EF5-6952-2740-BF3D-896953F3F290}" type="pres">
      <dgm:prSet presAssocID="{78E5010F-0BD1-BE49-87ED-B27279ADFFB2}" presName="descendantArrow" presStyleCnt="0"/>
      <dgm:spPr/>
    </dgm:pt>
    <dgm:pt modelId="{CC00DC7B-590C-BC41-9152-E2883BBD347A}" type="pres">
      <dgm:prSet presAssocID="{F8466A54-05C9-6646-9277-830D69C71FBC}" presName="childTextArrow" presStyleLbl="fgAccFollowNode1" presStyleIdx="1" presStyleCnt="3">
        <dgm:presLayoutVars>
          <dgm:bulletEnabled val="1"/>
        </dgm:presLayoutVars>
      </dgm:prSet>
      <dgm:spPr/>
    </dgm:pt>
    <dgm:pt modelId="{1D596292-A03B-524B-B97E-B9A15A3EAC29}" type="pres">
      <dgm:prSet presAssocID="{CB4E383A-30CF-B549-9EAC-503FA5AE49AB}" presName="sp" presStyleCnt="0"/>
      <dgm:spPr/>
    </dgm:pt>
    <dgm:pt modelId="{020C47B6-CC43-7946-A278-D9570D62EF89}" type="pres">
      <dgm:prSet presAssocID="{D76739BE-7622-594A-BA27-BC4B43A0B68D}" presName="arrowAndChildren" presStyleCnt="0"/>
      <dgm:spPr/>
    </dgm:pt>
    <dgm:pt modelId="{64B6CEF3-B14E-C642-A392-ACB545414E9C}" type="pres">
      <dgm:prSet presAssocID="{D76739BE-7622-594A-BA27-BC4B43A0B68D}" presName="parentTextArrow" presStyleLbl="node1" presStyleIdx="1" presStyleCnt="3"/>
      <dgm:spPr/>
    </dgm:pt>
    <dgm:pt modelId="{96A7EAC4-07D7-CA42-AD0B-E185C2B330E6}" type="pres">
      <dgm:prSet presAssocID="{D76739BE-7622-594A-BA27-BC4B43A0B68D}" presName="arrow" presStyleLbl="node1" presStyleIdx="2" presStyleCnt="3"/>
      <dgm:spPr/>
    </dgm:pt>
    <dgm:pt modelId="{CE57103E-71F7-EB40-AA57-A7E609A7B5FB}" type="pres">
      <dgm:prSet presAssocID="{D76739BE-7622-594A-BA27-BC4B43A0B68D}" presName="descendantArrow" presStyleCnt="0"/>
      <dgm:spPr/>
    </dgm:pt>
    <dgm:pt modelId="{C7F3FDB0-21CA-5540-9214-335F5C5FC6E0}" type="pres">
      <dgm:prSet presAssocID="{C8F18C77-F61F-AF4D-9B53-17B4E9385F14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0A84BF13-DAFC-DB4C-B42B-F4D571C542CE}" srcId="{5805424E-D520-894E-9A0A-55E271A87290}" destId="{D76739BE-7622-594A-BA27-BC4B43A0B68D}" srcOrd="0" destOrd="0" parTransId="{BF51F2EE-C0CB-BC48-A6AB-357DA866FF37}" sibTransId="{CB4E383A-30CF-B549-9EAC-503FA5AE49AB}"/>
    <dgm:cxn modelId="{E451081C-5060-BB4C-88BC-9A1303C22EBF}" type="presOf" srcId="{F8466A54-05C9-6646-9277-830D69C71FBC}" destId="{CC00DC7B-590C-BC41-9152-E2883BBD347A}" srcOrd="0" destOrd="0" presId="urn:microsoft.com/office/officeart/2005/8/layout/process4"/>
    <dgm:cxn modelId="{E32BF921-49E5-A643-9E91-5966E0778693}" type="presOf" srcId="{D76739BE-7622-594A-BA27-BC4B43A0B68D}" destId="{64B6CEF3-B14E-C642-A392-ACB545414E9C}" srcOrd="0" destOrd="0" presId="urn:microsoft.com/office/officeart/2005/8/layout/process4"/>
    <dgm:cxn modelId="{540D204F-6DDD-0144-9115-DE53C6E5196F}" type="presOf" srcId="{C8F18C77-F61F-AF4D-9B53-17B4E9385F14}" destId="{C7F3FDB0-21CA-5540-9214-335F5C5FC6E0}" srcOrd="0" destOrd="0" presId="urn:microsoft.com/office/officeart/2005/8/layout/process4"/>
    <dgm:cxn modelId="{FDD3076D-D797-884C-9FF2-2EDF989845ED}" type="presOf" srcId="{5805424E-D520-894E-9A0A-55E271A87290}" destId="{4D2322F5-E23F-F24B-92C9-9F1B1D98AA73}" srcOrd="0" destOrd="0" presId="urn:microsoft.com/office/officeart/2005/8/layout/process4"/>
    <dgm:cxn modelId="{B8D10B88-6091-BA49-9385-5EE588D1F25C}" srcId="{5805424E-D520-894E-9A0A-55E271A87290}" destId="{93A8F1D5-E6D6-0648-9586-A6B17D0E4AAA}" srcOrd="2" destOrd="0" parTransId="{B6D5EBF9-C372-6843-8465-A80605884BBB}" sibTransId="{517BD0BC-1A40-D743-8BB4-15E2DE38177D}"/>
    <dgm:cxn modelId="{F6B84589-4C3D-FA4F-8656-F6E354C59741}" srcId="{5805424E-D520-894E-9A0A-55E271A87290}" destId="{78E5010F-0BD1-BE49-87ED-B27279ADFFB2}" srcOrd="1" destOrd="0" parTransId="{425F2FD3-4BAE-FC4E-93BF-E11786264266}" sibTransId="{E44CC934-7170-E045-BEA0-06E1EFA30B32}"/>
    <dgm:cxn modelId="{C300EB9C-F218-C941-A3DC-EF423AAA8F11}" type="presOf" srcId="{D76739BE-7622-594A-BA27-BC4B43A0B68D}" destId="{96A7EAC4-07D7-CA42-AD0B-E185C2B330E6}" srcOrd="1" destOrd="0" presId="urn:microsoft.com/office/officeart/2005/8/layout/process4"/>
    <dgm:cxn modelId="{AC5DA8A9-285A-A349-957F-F52375B38B7B}" srcId="{78E5010F-0BD1-BE49-87ED-B27279ADFFB2}" destId="{F8466A54-05C9-6646-9277-830D69C71FBC}" srcOrd="0" destOrd="0" parTransId="{5E8B2208-0BCB-BE40-AA9C-A17564E2551F}" sibTransId="{FC15EAA2-EEDA-DD4D-ABCF-1DBA4A952751}"/>
    <dgm:cxn modelId="{FBE705B1-0611-9245-890C-C2024131A44F}" type="presOf" srcId="{93A8F1D5-E6D6-0648-9586-A6B17D0E4AAA}" destId="{ACA787C2-8AD3-8C40-9B81-F0E252B723FC}" srcOrd="1" destOrd="0" presId="urn:microsoft.com/office/officeart/2005/8/layout/process4"/>
    <dgm:cxn modelId="{6DB859BE-4058-424A-B6A2-F9DD25435A7A}" type="presOf" srcId="{78E5010F-0BD1-BE49-87ED-B27279ADFFB2}" destId="{CF155D79-954A-7348-92F3-EDD548019642}" srcOrd="0" destOrd="0" presId="urn:microsoft.com/office/officeart/2005/8/layout/process4"/>
    <dgm:cxn modelId="{38FB5BC5-97E3-C24C-A5DE-6156BA5359E6}" srcId="{D76739BE-7622-594A-BA27-BC4B43A0B68D}" destId="{C8F18C77-F61F-AF4D-9B53-17B4E9385F14}" srcOrd="0" destOrd="0" parTransId="{0C8FF4E1-460A-BE43-9AAE-C0FAE937F9F8}" sibTransId="{89B35C55-B4A4-EF49-A870-0A02C0403A8B}"/>
    <dgm:cxn modelId="{D69E67DB-E822-264D-8C7F-2D61D2AAFDEE}" type="presOf" srcId="{78E5010F-0BD1-BE49-87ED-B27279ADFFB2}" destId="{A15CF621-E9E7-714D-B02B-577623BF3043}" srcOrd="1" destOrd="0" presId="urn:microsoft.com/office/officeart/2005/8/layout/process4"/>
    <dgm:cxn modelId="{3E4B90F1-5DB5-E34B-B3F6-3B72B8661311}" type="presOf" srcId="{27F06302-F4C4-7F4B-88C8-D62C9A467DBE}" destId="{CC1FCCE3-2192-CA46-8C5F-9B4151AB9CC5}" srcOrd="0" destOrd="0" presId="urn:microsoft.com/office/officeart/2005/8/layout/process4"/>
    <dgm:cxn modelId="{54EE64F8-BD9C-F448-8012-E3552E8A4432}" type="presOf" srcId="{93A8F1D5-E6D6-0648-9586-A6B17D0E4AAA}" destId="{54D455B4-4732-9F4A-BD7D-83261BF49AAF}" srcOrd="0" destOrd="0" presId="urn:microsoft.com/office/officeart/2005/8/layout/process4"/>
    <dgm:cxn modelId="{A7D39EFA-B73F-DC4F-B57E-7F8F72EFFC1D}" srcId="{93A8F1D5-E6D6-0648-9586-A6B17D0E4AAA}" destId="{27F06302-F4C4-7F4B-88C8-D62C9A467DBE}" srcOrd="0" destOrd="0" parTransId="{39887999-5DFD-BA47-9CB8-0BA09151D337}" sibTransId="{EC0DE400-AD70-6245-BA0A-41C48D8C6CE7}"/>
    <dgm:cxn modelId="{8426ABD7-E9C7-564D-8AF1-E7BB5D2383F0}" type="presParOf" srcId="{4D2322F5-E23F-F24B-92C9-9F1B1D98AA73}" destId="{4E3C3F6F-8B00-1C44-B8A3-137FD4D0E974}" srcOrd="0" destOrd="0" presId="urn:microsoft.com/office/officeart/2005/8/layout/process4"/>
    <dgm:cxn modelId="{AB062D40-A65F-CC4D-8B1A-1BBDD49C7B59}" type="presParOf" srcId="{4E3C3F6F-8B00-1C44-B8A3-137FD4D0E974}" destId="{54D455B4-4732-9F4A-BD7D-83261BF49AAF}" srcOrd="0" destOrd="0" presId="urn:microsoft.com/office/officeart/2005/8/layout/process4"/>
    <dgm:cxn modelId="{1FA7A9E7-7C36-CB44-BD1F-BF49ED810FB7}" type="presParOf" srcId="{4E3C3F6F-8B00-1C44-B8A3-137FD4D0E974}" destId="{ACA787C2-8AD3-8C40-9B81-F0E252B723FC}" srcOrd="1" destOrd="0" presId="urn:microsoft.com/office/officeart/2005/8/layout/process4"/>
    <dgm:cxn modelId="{D72AE7E9-7A44-784C-8355-018A407C836A}" type="presParOf" srcId="{4E3C3F6F-8B00-1C44-B8A3-137FD4D0E974}" destId="{5175C19C-B552-B649-AC35-E53F4EDE3E83}" srcOrd="2" destOrd="0" presId="urn:microsoft.com/office/officeart/2005/8/layout/process4"/>
    <dgm:cxn modelId="{3A41EA5F-A717-144A-82C5-77CCB22362EE}" type="presParOf" srcId="{5175C19C-B552-B649-AC35-E53F4EDE3E83}" destId="{CC1FCCE3-2192-CA46-8C5F-9B4151AB9CC5}" srcOrd="0" destOrd="0" presId="urn:microsoft.com/office/officeart/2005/8/layout/process4"/>
    <dgm:cxn modelId="{903851B7-A98F-624F-B297-4C248D19C6DF}" type="presParOf" srcId="{4D2322F5-E23F-F24B-92C9-9F1B1D98AA73}" destId="{B5D7038B-69B6-3A4C-82D9-53ACB2E2E989}" srcOrd="1" destOrd="0" presId="urn:microsoft.com/office/officeart/2005/8/layout/process4"/>
    <dgm:cxn modelId="{530C32BE-B933-2E4F-B518-9D725BB7D29A}" type="presParOf" srcId="{4D2322F5-E23F-F24B-92C9-9F1B1D98AA73}" destId="{594313D1-B490-4943-A7EE-6B82D6C91A93}" srcOrd="2" destOrd="0" presId="urn:microsoft.com/office/officeart/2005/8/layout/process4"/>
    <dgm:cxn modelId="{00658412-8821-B14B-901C-2E3096BD5498}" type="presParOf" srcId="{594313D1-B490-4943-A7EE-6B82D6C91A93}" destId="{CF155D79-954A-7348-92F3-EDD548019642}" srcOrd="0" destOrd="0" presId="urn:microsoft.com/office/officeart/2005/8/layout/process4"/>
    <dgm:cxn modelId="{75FD5DA5-FC33-3441-954E-CF8558EF3A18}" type="presParOf" srcId="{594313D1-B490-4943-A7EE-6B82D6C91A93}" destId="{A15CF621-E9E7-714D-B02B-577623BF3043}" srcOrd="1" destOrd="0" presId="urn:microsoft.com/office/officeart/2005/8/layout/process4"/>
    <dgm:cxn modelId="{F1984B9A-D38F-6846-988B-57C7D36962C4}" type="presParOf" srcId="{594313D1-B490-4943-A7EE-6B82D6C91A93}" destId="{7D065EF5-6952-2740-BF3D-896953F3F290}" srcOrd="2" destOrd="0" presId="urn:microsoft.com/office/officeart/2005/8/layout/process4"/>
    <dgm:cxn modelId="{72451409-6492-2046-9968-AA79E0D7FCD3}" type="presParOf" srcId="{7D065EF5-6952-2740-BF3D-896953F3F290}" destId="{CC00DC7B-590C-BC41-9152-E2883BBD347A}" srcOrd="0" destOrd="0" presId="urn:microsoft.com/office/officeart/2005/8/layout/process4"/>
    <dgm:cxn modelId="{91B02155-C299-D546-A8F0-93AED573A655}" type="presParOf" srcId="{4D2322F5-E23F-F24B-92C9-9F1B1D98AA73}" destId="{1D596292-A03B-524B-B97E-B9A15A3EAC29}" srcOrd="3" destOrd="0" presId="urn:microsoft.com/office/officeart/2005/8/layout/process4"/>
    <dgm:cxn modelId="{9166905B-91BD-C848-9090-42BA017DF2EB}" type="presParOf" srcId="{4D2322F5-E23F-F24B-92C9-9F1B1D98AA73}" destId="{020C47B6-CC43-7946-A278-D9570D62EF89}" srcOrd="4" destOrd="0" presId="urn:microsoft.com/office/officeart/2005/8/layout/process4"/>
    <dgm:cxn modelId="{4FE5C959-26EE-824B-8C26-D91BAD30CD0D}" type="presParOf" srcId="{020C47B6-CC43-7946-A278-D9570D62EF89}" destId="{64B6CEF3-B14E-C642-A392-ACB545414E9C}" srcOrd="0" destOrd="0" presId="urn:microsoft.com/office/officeart/2005/8/layout/process4"/>
    <dgm:cxn modelId="{FE47B546-AB76-314E-876A-04741C5D508F}" type="presParOf" srcId="{020C47B6-CC43-7946-A278-D9570D62EF89}" destId="{96A7EAC4-07D7-CA42-AD0B-E185C2B330E6}" srcOrd="1" destOrd="0" presId="urn:microsoft.com/office/officeart/2005/8/layout/process4"/>
    <dgm:cxn modelId="{BD0A707F-7954-6F4D-B0AC-952147D37A46}" type="presParOf" srcId="{020C47B6-CC43-7946-A278-D9570D62EF89}" destId="{CE57103E-71F7-EB40-AA57-A7E609A7B5FB}" srcOrd="2" destOrd="0" presId="urn:microsoft.com/office/officeart/2005/8/layout/process4"/>
    <dgm:cxn modelId="{2ABE5036-78E0-1240-8FFA-B6D259CC5877}" type="presParOf" srcId="{CE57103E-71F7-EB40-AA57-A7E609A7B5FB}" destId="{C7F3FDB0-21CA-5540-9214-335F5C5FC6E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0880404-143F-9A42-BA2B-D1E7C2EA75FD}" type="doc">
      <dgm:prSet loTypeId="urn:microsoft.com/office/officeart/2005/8/layout/h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37A2A47-8DB6-8B4E-BDDF-7A64141CF078}">
      <dgm:prSet phldrT="[Testo]"/>
      <dgm:spPr/>
      <dgm:t>
        <a:bodyPr/>
        <a:lstStyle/>
        <a:p>
          <a:r>
            <a:rPr lang="it-IT" dirty="0"/>
            <a:t>Il supporto sociale sia passivo che attivo</a:t>
          </a:r>
        </a:p>
      </dgm:t>
    </dgm:pt>
    <dgm:pt modelId="{AB05FBF9-27BE-454D-A300-DF16CCD5732D}" type="parTrans" cxnId="{5F7F0531-FBF6-434B-A398-307A2399B8AD}">
      <dgm:prSet/>
      <dgm:spPr/>
      <dgm:t>
        <a:bodyPr/>
        <a:lstStyle/>
        <a:p>
          <a:endParaRPr lang="it-IT"/>
        </a:p>
      </dgm:t>
    </dgm:pt>
    <dgm:pt modelId="{094123D6-9E59-F242-AA44-CC8A8212AEA9}" type="sibTrans" cxnId="{5F7F0531-FBF6-434B-A398-307A2399B8AD}">
      <dgm:prSet/>
      <dgm:spPr/>
      <dgm:t>
        <a:bodyPr/>
        <a:lstStyle/>
        <a:p>
          <a:endParaRPr lang="it-IT"/>
        </a:p>
      </dgm:t>
    </dgm:pt>
    <dgm:pt modelId="{98526C85-50FB-6543-9FAB-6D8960428FF0}">
      <dgm:prSet phldrT="[Testo]"/>
      <dgm:spPr/>
      <dgm:t>
        <a:bodyPr/>
        <a:lstStyle/>
        <a:p>
          <a:r>
            <a:rPr lang="it-IT" dirty="0"/>
            <a:t>Clima organizzativo favorevole</a:t>
          </a:r>
        </a:p>
      </dgm:t>
    </dgm:pt>
    <dgm:pt modelId="{9779F196-AAC2-7146-BBCB-38F4EBA0E5C3}" type="parTrans" cxnId="{E5297A40-DFA6-5C45-BACF-B779C88A4741}">
      <dgm:prSet/>
      <dgm:spPr/>
      <dgm:t>
        <a:bodyPr/>
        <a:lstStyle/>
        <a:p>
          <a:endParaRPr lang="it-IT"/>
        </a:p>
      </dgm:t>
    </dgm:pt>
    <dgm:pt modelId="{501FC0CB-8179-BA43-9045-D8324CEF752F}" type="sibTrans" cxnId="{E5297A40-DFA6-5C45-BACF-B779C88A4741}">
      <dgm:prSet/>
      <dgm:spPr/>
      <dgm:t>
        <a:bodyPr/>
        <a:lstStyle/>
        <a:p>
          <a:endParaRPr lang="it-IT"/>
        </a:p>
      </dgm:t>
    </dgm:pt>
    <dgm:pt modelId="{FDB87A20-7CCB-A846-8765-ECB2B3590A8E}">
      <dgm:prSet/>
      <dgm:spPr/>
      <dgm:t>
        <a:bodyPr/>
        <a:lstStyle/>
        <a:p>
          <a:pPr>
            <a:buNone/>
          </a:pPr>
          <a:r>
            <a:rPr lang="it-IT" dirty="0"/>
            <a:t>Livelli elevati di empatia, affettività positiva autostima</a:t>
          </a:r>
        </a:p>
      </dgm:t>
    </dgm:pt>
    <dgm:pt modelId="{9D9AACC6-B16B-F447-A24C-687AFFC1EF58}" type="parTrans" cxnId="{EEAB34FA-7F53-A142-A622-9730E09BF383}">
      <dgm:prSet/>
      <dgm:spPr/>
      <dgm:t>
        <a:bodyPr/>
        <a:lstStyle/>
        <a:p>
          <a:endParaRPr lang="it-IT"/>
        </a:p>
      </dgm:t>
    </dgm:pt>
    <dgm:pt modelId="{4ADC9CFB-6793-0D45-994B-E7DBDE6758BC}" type="sibTrans" cxnId="{EEAB34FA-7F53-A142-A622-9730E09BF383}">
      <dgm:prSet/>
      <dgm:spPr/>
      <dgm:t>
        <a:bodyPr/>
        <a:lstStyle/>
        <a:p>
          <a:endParaRPr lang="it-IT"/>
        </a:p>
      </dgm:t>
    </dgm:pt>
    <dgm:pt modelId="{440F5C7C-A320-2F40-BEEA-8256563387E3}" type="pres">
      <dgm:prSet presAssocID="{30880404-143F-9A42-BA2B-D1E7C2EA75FD}" presName="Name0" presStyleCnt="0">
        <dgm:presLayoutVars>
          <dgm:dir/>
          <dgm:resizeHandles val="exact"/>
        </dgm:presLayoutVars>
      </dgm:prSet>
      <dgm:spPr/>
    </dgm:pt>
    <dgm:pt modelId="{E0E14B92-AE86-4D44-9006-14A78D09E043}" type="pres">
      <dgm:prSet presAssocID="{537A2A47-8DB6-8B4E-BDDF-7A64141CF078}" presName="node" presStyleLbl="node1" presStyleIdx="0" presStyleCnt="3">
        <dgm:presLayoutVars>
          <dgm:bulletEnabled val="1"/>
        </dgm:presLayoutVars>
      </dgm:prSet>
      <dgm:spPr/>
    </dgm:pt>
    <dgm:pt modelId="{AEC1B65D-4F15-FF40-9D56-CE7BBBA5150B}" type="pres">
      <dgm:prSet presAssocID="{094123D6-9E59-F242-AA44-CC8A8212AEA9}" presName="sibTrans" presStyleCnt="0"/>
      <dgm:spPr/>
    </dgm:pt>
    <dgm:pt modelId="{A2D851D8-0B48-4946-AC8D-48A0A6E77EBF}" type="pres">
      <dgm:prSet presAssocID="{98526C85-50FB-6543-9FAB-6D8960428FF0}" presName="node" presStyleLbl="node1" presStyleIdx="1" presStyleCnt="3">
        <dgm:presLayoutVars>
          <dgm:bulletEnabled val="1"/>
        </dgm:presLayoutVars>
      </dgm:prSet>
      <dgm:spPr/>
    </dgm:pt>
    <dgm:pt modelId="{15FAD48E-65AB-3143-8850-27575BE5C4C0}" type="pres">
      <dgm:prSet presAssocID="{501FC0CB-8179-BA43-9045-D8324CEF752F}" presName="sibTrans" presStyleCnt="0"/>
      <dgm:spPr/>
    </dgm:pt>
    <dgm:pt modelId="{4015C9C2-C7ED-7544-9816-3FC6CFD1F9D6}" type="pres">
      <dgm:prSet presAssocID="{FDB87A20-7CCB-A846-8765-ECB2B3590A8E}" presName="node" presStyleLbl="node1" presStyleIdx="2" presStyleCnt="3">
        <dgm:presLayoutVars>
          <dgm:bulletEnabled val="1"/>
        </dgm:presLayoutVars>
      </dgm:prSet>
      <dgm:spPr/>
    </dgm:pt>
  </dgm:ptLst>
  <dgm:cxnLst>
    <dgm:cxn modelId="{54E19922-0806-9D49-A006-4A497C671A1E}" type="presOf" srcId="{30880404-143F-9A42-BA2B-D1E7C2EA75FD}" destId="{440F5C7C-A320-2F40-BEEA-8256563387E3}" srcOrd="0" destOrd="0" presId="urn:microsoft.com/office/officeart/2005/8/layout/hList6"/>
    <dgm:cxn modelId="{5F7F0531-FBF6-434B-A398-307A2399B8AD}" srcId="{30880404-143F-9A42-BA2B-D1E7C2EA75FD}" destId="{537A2A47-8DB6-8B4E-BDDF-7A64141CF078}" srcOrd="0" destOrd="0" parTransId="{AB05FBF9-27BE-454D-A300-DF16CCD5732D}" sibTransId="{094123D6-9E59-F242-AA44-CC8A8212AEA9}"/>
    <dgm:cxn modelId="{E5297A40-DFA6-5C45-BACF-B779C88A4741}" srcId="{30880404-143F-9A42-BA2B-D1E7C2EA75FD}" destId="{98526C85-50FB-6543-9FAB-6D8960428FF0}" srcOrd="1" destOrd="0" parTransId="{9779F196-AAC2-7146-BBCB-38F4EBA0E5C3}" sibTransId="{501FC0CB-8179-BA43-9045-D8324CEF752F}"/>
    <dgm:cxn modelId="{8A53C452-AEC5-A746-9B3C-1BFE8B0B1FA0}" type="presOf" srcId="{FDB87A20-7CCB-A846-8765-ECB2B3590A8E}" destId="{4015C9C2-C7ED-7544-9816-3FC6CFD1F9D6}" srcOrd="0" destOrd="0" presId="urn:microsoft.com/office/officeart/2005/8/layout/hList6"/>
    <dgm:cxn modelId="{0791B37D-EF33-7F46-9217-B7B7CF3E3CC0}" type="presOf" srcId="{537A2A47-8DB6-8B4E-BDDF-7A64141CF078}" destId="{E0E14B92-AE86-4D44-9006-14A78D09E043}" srcOrd="0" destOrd="0" presId="urn:microsoft.com/office/officeart/2005/8/layout/hList6"/>
    <dgm:cxn modelId="{8FEDF0AA-F927-794F-AD67-1D2D94349C7D}" type="presOf" srcId="{98526C85-50FB-6543-9FAB-6D8960428FF0}" destId="{A2D851D8-0B48-4946-AC8D-48A0A6E77EBF}" srcOrd="0" destOrd="0" presId="urn:microsoft.com/office/officeart/2005/8/layout/hList6"/>
    <dgm:cxn modelId="{EEAB34FA-7F53-A142-A622-9730E09BF383}" srcId="{30880404-143F-9A42-BA2B-D1E7C2EA75FD}" destId="{FDB87A20-7CCB-A846-8765-ECB2B3590A8E}" srcOrd="2" destOrd="0" parTransId="{9D9AACC6-B16B-F447-A24C-687AFFC1EF58}" sibTransId="{4ADC9CFB-6793-0D45-994B-E7DBDE6758BC}"/>
    <dgm:cxn modelId="{B06A1674-57EF-CE47-84D3-87DE70DF1A63}" type="presParOf" srcId="{440F5C7C-A320-2F40-BEEA-8256563387E3}" destId="{E0E14B92-AE86-4D44-9006-14A78D09E043}" srcOrd="0" destOrd="0" presId="urn:microsoft.com/office/officeart/2005/8/layout/hList6"/>
    <dgm:cxn modelId="{48D66D4F-3C8C-CE40-A72A-ADF9EC0A3A35}" type="presParOf" srcId="{440F5C7C-A320-2F40-BEEA-8256563387E3}" destId="{AEC1B65D-4F15-FF40-9D56-CE7BBBA5150B}" srcOrd="1" destOrd="0" presId="urn:microsoft.com/office/officeart/2005/8/layout/hList6"/>
    <dgm:cxn modelId="{710664AF-25C1-ED44-A03C-8A0B28DCCEF6}" type="presParOf" srcId="{440F5C7C-A320-2F40-BEEA-8256563387E3}" destId="{A2D851D8-0B48-4946-AC8D-48A0A6E77EBF}" srcOrd="2" destOrd="0" presId="urn:microsoft.com/office/officeart/2005/8/layout/hList6"/>
    <dgm:cxn modelId="{F2C67AC0-46E6-0743-B2A4-C285F30092C7}" type="presParOf" srcId="{440F5C7C-A320-2F40-BEEA-8256563387E3}" destId="{15FAD48E-65AB-3143-8850-27575BE5C4C0}" srcOrd="3" destOrd="0" presId="urn:microsoft.com/office/officeart/2005/8/layout/hList6"/>
    <dgm:cxn modelId="{6A90A262-9FD3-F645-8F46-486D6BFE3D0A}" type="presParOf" srcId="{440F5C7C-A320-2F40-BEEA-8256563387E3}" destId="{4015C9C2-C7ED-7544-9816-3FC6CFD1F9D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752A53E-2A97-C44B-9F90-FCE1452417C7}" type="doc">
      <dgm:prSet loTypeId="urn:microsoft.com/office/officeart/2005/8/layout/default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04B8ED-A2E1-374E-9A3C-83B96F473FB6}">
      <dgm:prSet phldrT="[Testo]"/>
      <dgm:spPr/>
      <dgm:t>
        <a:bodyPr/>
        <a:lstStyle/>
        <a:p>
          <a:r>
            <a:rPr lang="it-IT" dirty="0" err="1"/>
            <a:t>Iperintimità</a:t>
          </a:r>
          <a:endParaRPr lang="it-IT" dirty="0"/>
        </a:p>
      </dgm:t>
    </dgm:pt>
    <dgm:pt modelId="{2DC51137-F7BE-D243-9D57-7347D072A97C}" type="parTrans" cxnId="{B33A7145-C3BF-E345-9B9D-50BA1B9026C7}">
      <dgm:prSet/>
      <dgm:spPr/>
      <dgm:t>
        <a:bodyPr/>
        <a:lstStyle/>
        <a:p>
          <a:endParaRPr lang="it-IT"/>
        </a:p>
      </dgm:t>
    </dgm:pt>
    <dgm:pt modelId="{D054940E-E6FC-5744-BF1E-D0708FDB8DBA}" type="sibTrans" cxnId="{B33A7145-C3BF-E345-9B9D-50BA1B9026C7}">
      <dgm:prSet/>
      <dgm:spPr/>
      <dgm:t>
        <a:bodyPr/>
        <a:lstStyle/>
        <a:p>
          <a:endParaRPr lang="it-IT"/>
        </a:p>
      </dgm:t>
    </dgm:pt>
    <dgm:pt modelId="{0CE30A74-1DDC-E340-AB62-84D3985719D5}">
      <dgm:prSet phldrT="[Testo]"/>
      <dgm:spPr/>
      <dgm:t>
        <a:bodyPr/>
        <a:lstStyle/>
        <a:p>
          <a:r>
            <a:rPr lang="it-IT" dirty="0"/>
            <a:t>Contatti mediati</a:t>
          </a:r>
        </a:p>
      </dgm:t>
    </dgm:pt>
    <dgm:pt modelId="{52C88DD7-CF81-B24E-A022-F299C68715B4}" type="parTrans" cxnId="{7CBB12F4-F7C9-AF45-93E0-FAC3526B7244}">
      <dgm:prSet/>
      <dgm:spPr/>
      <dgm:t>
        <a:bodyPr/>
        <a:lstStyle/>
        <a:p>
          <a:endParaRPr lang="it-IT"/>
        </a:p>
      </dgm:t>
    </dgm:pt>
    <dgm:pt modelId="{BB190A77-DE8C-AA40-B112-E2E628FCE575}" type="sibTrans" cxnId="{7CBB12F4-F7C9-AF45-93E0-FAC3526B7244}">
      <dgm:prSet/>
      <dgm:spPr/>
      <dgm:t>
        <a:bodyPr/>
        <a:lstStyle/>
        <a:p>
          <a:endParaRPr lang="it-IT"/>
        </a:p>
      </dgm:t>
    </dgm:pt>
    <dgm:pt modelId="{E04E881B-8B45-B240-891F-36C7BEC552A0}">
      <dgm:prSet phldrT="[Testo]"/>
      <dgm:spPr/>
      <dgm:t>
        <a:bodyPr/>
        <a:lstStyle/>
        <a:p>
          <a:r>
            <a:rPr lang="it-IT" dirty="0"/>
            <a:t>Contatti interazionali</a:t>
          </a:r>
        </a:p>
      </dgm:t>
    </dgm:pt>
    <dgm:pt modelId="{C8D8D3A7-6472-C54C-9C9F-3A5DEAB53545}" type="parTrans" cxnId="{E3DC462A-AC79-1644-89C7-CAED0C0F160F}">
      <dgm:prSet/>
      <dgm:spPr/>
      <dgm:t>
        <a:bodyPr/>
        <a:lstStyle/>
        <a:p>
          <a:endParaRPr lang="it-IT"/>
        </a:p>
      </dgm:t>
    </dgm:pt>
    <dgm:pt modelId="{FD36B272-AF69-D14F-9FC1-4338006E2C55}" type="sibTrans" cxnId="{E3DC462A-AC79-1644-89C7-CAED0C0F160F}">
      <dgm:prSet/>
      <dgm:spPr/>
      <dgm:t>
        <a:bodyPr/>
        <a:lstStyle/>
        <a:p>
          <a:endParaRPr lang="it-IT"/>
        </a:p>
      </dgm:t>
    </dgm:pt>
    <dgm:pt modelId="{FF16BB44-5791-4241-87D1-80AB29897DB8}">
      <dgm:prSet phldrT="[Testo]"/>
      <dgm:spPr/>
      <dgm:t>
        <a:bodyPr/>
        <a:lstStyle/>
        <a:p>
          <a:r>
            <a:rPr lang="it-IT" dirty="0"/>
            <a:t>Sorveglianza</a:t>
          </a:r>
        </a:p>
      </dgm:t>
    </dgm:pt>
    <dgm:pt modelId="{57F20E2E-25E7-D748-BED0-1755CD0AEE2D}" type="parTrans" cxnId="{5F8BB3A0-7D97-F04E-B9F7-A01ED1CA36A3}">
      <dgm:prSet/>
      <dgm:spPr/>
      <dgm:t>
        <a:bodyPr/>
        <a:lstStyle/>
        <a:p>
          <a:endParaRPr lang="it-IT"/>
        </a:p>
      </dgm:t>
    </dgm:pt>
    <dgm:pt modelId="{6E6C351A-74E8-AE49-AA0D-72C9E84524F8}" type="sibTrans" cxnId="{5F8BB3A0-7D97-F04E-B9F7-A01ED1CA36A3}">
      <dgm:prSet/>
      <dgm:spPr/>
      <dgm:t>
        <a:bodyPr/>
        <a:lstStyle/>
        <a:p>
          <a:endParaRPr lang="it-IT"/>
        </a:p>
      </dgm:t>
    </dgm:pt>
    <dgm:pt modelId="{D61C1C18-77CC-1143-850E-808084BAE4DC}">
      <dgm:prSet phldrT="[Testo]"/>
      <dgm:spPr/>
      <dgm:t>
        <a:bodyPr/>
        <a:lstStyle/>
        <a:p>
          <a:r>
            <a:rPr lang="it-IT" dirty="0"/>
            <a:t>Invasione</a:t>
          </a:r>
        </a:p>
      </dgm:t>
    </dgm:pt>
    <dgm:pt modelId="{45FA5167-D1BC-8342-910A-E99DFC699971}" type="parTrans" cxnId="{766FA912-B4A9-FB45-BC52-3C3F2056C6E2}">
      <dgm:prSet/>
      <dgm:spPr/>
      <dgm:t>
        <a:bodyPr/>
        <a:lstStyle/>
        <a:p>
          <a:endParaRPr lang="it-IT"/>
        </a:p>
      </dgm:t>
    </dgm:pt>
    <dgm:pt modelId="{3A6E5098-D006-BD41-B9A7-D460669E9BC7}" type="sibTrans" cxnId="{766FA912-B4A9-FB45-BC52-3C3F2056C6E2}">
      <dgm:prSet/>
      <dgm:spPr/>
      <dgm:t>
        <a:bodyPr/>
        <a:lstStyle/>
        <a:p>
          <a:endParaRPr lang="it-IT"/>
        </a:p>
      </dgm:t>
    </dgm:pt>
    <dgm:pt modelId="{4EAFE056-6D80-C043-B2DB-F7E124489F8F}">
      <dgm:prSet phldrT="[Testo]"/>
      <dgm:spPr/>
      <dgm:t>
        <a:bodyPr/>
        <a:lstStyle/>
        <a:p>
          <a:r>
            <a:rPr lang="it-IT" dirty="0"/>
            <a:t>Molestie e intimidazioni</a:t>
          </a:r>
        </a:p>
      </dgm:t>
    </dgm:pt>
    <dgm:pt modelId="{2FC46D1A-229B-8349-AFB4-0C5F1480C607}" type="parTrans" cxnId="{DD45434A-1E36-3E44-81B4-2D92A7ECC216}">
      <dgm:prSet/>
      <dgm:spPr/>
      <dgm:t>
        <a:bodyPr/>
        <a:lstStyle/>
        <a:p>
          <a:endParaRPr lang="it-IT"/>
        </a:p>
      </dgm:t>
    </dgm:pt>
    <dgm:pt modelId="{AD47F040-85B3-BD48-BB81-BED037307842}" type="sibTrans" cxnId="{DD45434A-1E36-3E44-81B4-2D92A7ECC216}">
      <dgm:prSet/>
      <dgm:spPr/>
      <dgm:t>
        <a:bodyPr/>
        <a:lstStyle/>
        <a:p>
          <a:endParaRPr lang="it-IT"/>
        </a:p>
      </dgm:t>
    </dgm:pt>
    <dgm:pt modelId="{2992FF2B-28B2-3D4C-B3F8-BFA5E83379F9}">
      <dgm:prSet phldrT="[Testo]"/>
      <dgm:spPr/>
      <dgm:t>
        <a:bodyPr/>
        <a:lstStyle/>
        <a:p>
          <a:r>
            <a:rPr lang="it-IT" dirty="0"/>
            <a:t>Coercizione e minacce</a:t>
          </a:r>
        </a:p>
      </dgm:t>
    </dgm:pt>
    <dgm:pt modelId="{FD4623C7-FFE2-BA4F-870D-6C1C9DAE4336}" type="parTrans" cxnId="{C36203BB-FACD-A044-BCDF-D279E5190736}">
      <dgm:prSet/>
      <dgm:spPr/>
      <dgm:t>
        <a:bodyPr/>
        <a:lstStyle/>
        <a:p>
          <a:endParaRPr lang="it-IT"/>
        </a:p>
      </dgm:t>
    </dgm:pt>
    <dgm:pt modelId="{381E3DEA-CAFB-A144-9279-9798CB739A42}" type="sibTrans" cxnId="{C36203BB-FACD-A044-BCDF-D279E5190736}">
      <dgm:prSet/>
      <dgm:spPr/>
      <dgm:t>
        <a:bodyPr/>
        <a:lstStyle/>
        <a:p>
          <a:endParaRPr lang="it-IT"/>
        </a:p>
      </dgm:t>
    </dgm:pt>
    <dgm:pt modelId="{81C6E8ED-5110-8747-80DE-A55665FB7A8A}">
      <dgm:prSet phldrT="[Testo]"/>
      <dgm:spPr/>
      <dgm:t>
        <a:bodyPr/>
        <a:lstStyle/>
        <a:p>
          <a:r>
            <a:rPr lang="it-IT" dirty="0"/>
            <a:t>Aggressione</a:t>
          </a:r>
        </a:p>
      </dgm:t>
    </dgm:pt>
    <dgm:pt modelId="{FA54DF75-1EC7-6A41-9538-1D0292327CC2}" type="parTrans" cxnId="{07C318CF-A068-4649-BCED-826E3A7A60BB}">
      <dgm:prSet/>
      <dgm:spPr/>
      <dgm:t>
        <a:bodyPr/>
        <a:lstStyle/>
        <a:p>
          <a:endParaRPr lang="it-IT"/>
        </a:p>
      </dgm:t>
    </dgm:pt>
    <dgm:pt modelId="{8F18C52A-83C9-8F4C-A7E3-D3F36B5A4DEB}" type="sibTrans" cxnId="{07C318CF-A068-4649-BCED-826E3A7A60BB}">
      <dgm:prSet/>
      <dgm:spPr/>
      <dgm:t>
        <a:bodyPr/>
        <a:lstStyle/>
        <a:p>
          <a:endParaRPr lang="it-IT"/>
        </a:p>
      </dgm:t>
    </dgm:pt>
    <dgm:pt modelId="{203A75FF-96C0-F34E-8EDF-EB89D8BD38CE}" type="pres">
      <dgm:prSet presAssocID="{1752A53E-2A97-C44B-9F90-FCE1452417C7}" presName="diagram" presStyleCnt="0">
        <dgm:presLayoutVars>
          <dgm:dir/>
          <dgm:resizeHandles val="exact"/>
        </dgm:presLayoutVars>
      </dgm:prSet>
      <dgm:spPr/>
    </dgm:pt>
    <dgm:pt modelId="{409FD641-1A1F-D44A-B144-9C114CDBC63F}" type="pres">
      <dgm:prSet presAssocID="{7104B8ED-A2E1-374E-9A3C-83B96F473FB6}" presName="node" presStyleLbl="node1" presStyleIdx="0" presStyleCnt="8">
        <dgm:presLayoutVars>
          <dgm:bulletEnabled val="1"/>
        </dgm:presLayoutVars>
      </dgm:prSet>
      <dgm:spPr/>
    </dgm:pt>
    <dgm:pt modelId="{2C68C118-6926-784D-B232-F478505A3B70}" type="pres">
      <dgm:prSet presAssocID="{D054940E-E6FC-5744-BF1E-D0708FDB8DBA}" presName="sibTrans" presStyleCnt="0"/>
      <dgm:spPr/>
    </dgm:pt>
    <dgm:pt modelId="{49BD53C6-BA51-904C-9F01-4E4303F2F568}" type="pres">
      <dgm:prSet presAssocID="{0CE30A74-1DDC-E340-AB62-84D3985719D5}" presName="node" presStyleLbl="node1" presStyleIdx="1" presStyleCnt="8">
        <dgm:presLayoutVars>
          <dgm:bulletEnabled val="1"/>
        </dgm:presLayoutVars>
      </dgm:prSet>
      <dgm:spPr/>
    </dgm:pt>
    <dgm:pt modelId="{571C891C-4211-E346-8BFD-8488401162F7}" type="pres">
      <dgm:prSet presAssocID="{BB190A77-DE8C-AA40-B112-E2E628FCE575}" presName="sibTrans" presStyleCnt="0"/>
      <dgm:spPr/>
    </dgm:pt>
    <dgm:pt modelId="{75E22520-F97B-814E-B7E7-2A0567EA6B10}" type="pres">
      <dgm:prSet presAssocID="{E04E881B-8B45-B240-891F-36C7BEC552A0}" presName="node" presStyleLbl="node1" presStyleIdx="2" presStyleCnt="8">
        <dgm:presLayoutVars>
          <dgm:bulletEnabled val="1"/>
        </dgm:presLayoutVars>
      </dgm:prSet>
      <dgm:spPr/>
    </dgm:pt>
    <dgm:pt modelId="{16043963-C385-5B44-AC68-1C9FDCDB72A4}" type="pres">
      <dgm:prSet presAssocID="{FD36B272-AF69-D14F-9FC1-4338006E2C55}" presName="sibTrans" presStyleCnt="0"/>
      <dgm:spPr/>
    </dgm:pt>
    <dgm:pt modelId="{AB198291-D12A-234D-8309-33D805D8284E}" type="pres">
      <dgm:prSet presAssocID="{FF16BB44-5791-4241-87D1-80AB29897DB8}" presName="node" presStyleLbl="node1" presStyleIdx="3" presStyleCnt="8">
        <dgm:presLayoutVars>
          <dgm:bulletEnabled val="1"/>
        </dgm:presLayoutVars>
      </dgm:prSet>
      <dgm:spPr/>
    </dgm:pt>
    <dgm:pt modelId="{4F9E9550-B569-1E4E-B611-0AE1A33D617F}" type="pres">
      <dgm:prSet presAssocID="{6E6C351A-74E8-AE49-AA0D-72C9E84524F8}" presName="sibTrans" presStyleCnt="0"/>
      <dgm:spPr/>
    </dgm:pt>
    <dgm:pt modelId="{D75A8CCA-E46E-1642-8BFB-B79A5885EAC9}" type="pres">
      <dgm:prSet presAssocID="{D61C1C18-77CC-1143-850E-808084BAE4DC}" presName="node" presStyleLbl="node1" presStyleIdx="4" presStyleCnt="8">
        <dgm:presLayoutVars>
          <dgm:bulletEnabled val="1"/>
        </dgm:presLayoutVars>
      </dgm:prSet>
      <dgm:spPr/>
    </dgm:pt>
    <dgm:pt modelId="{8650FD25-3013-9B40-A0FD-7DDE800CFD11}" type="pres">
      <dgm:prSet presAssocID="{3A6E5098-D006-BD41-B9A7-D460669E9BC7}" presName="sibTrans" presStyleCnt="0"/>
      <dgm:spPr/>
    </dgm:pt>
    <dgm:pt modelId="{57E93EC4-EC35-7940-8970-977BFA659513}" type="pres">
      <dgm:prSet presAssocID="{4EAFE056-6D80-C043-B2DB-F7E124489F8F}" presName="node" presStyleLbl="node1" presStyleIdx="5" presStyleCnt="8">
        <dgm:presLayoutVars>
          <dgm:bulletEnabled val="1"/>
        </dgm:presLayoutVars>
      </dgm:prSet>
      <dgm:spPr/>
    </dgm:pt>
    <dgm:pt modelId="{5182E0DC-0B35-7C46-96CE-DA22DF79105B}" type="pres">
      <dgm:prSet presAssocID="{AD47F040-85B3-BD48-BB81-BED037307842}" presName="sibTrans" presStyleCnt="0"/>
      <dgm:spPr/>
    </dgm:pt>
    <dgm:pt modelId="{7754A975-09D9-B44D-BD83-B1BC80BC871C}" type="pres">
      <dgm:prSet presAssocID="{2992FF2B-28B2-3D4C-B3F8-BFA5E83379F9}" presName="node" presStyleLbl="node1" presStyleIdx="6" presStyleCnt="8">
        <dgm:presLayoutVars>
          <dgm:bulletEnabled val="1"/>
        </dgm:presLayoutVars>
      </dgm:prSet>
      <dgm:spPr/>
    </dgm:pt>
    <dgm:pt modelId="{C05697B0-50C2-2C49-B5DF-5FBBB7EAD72F}" type="pres">
      <dgm:prSet presAssocID="{381E3DEA-CAFB-A144-9279-9798CB739A42}" presName="sibTrans" presStyleCnt="0"/>
      <dgm:spPr/>
    </dgm:pt>
    <dgm:pt modelId="{4C1ADCFB-4E1B-7245-BF51-A4100039E947}" type="pres">
      <dgm:prSet presAssocID="{81C6E8ED-5110-8747-80DE-A55665FB7A8A}" presName="node" presStyleLbl="node1" presStyleIdx="7" presStyleCnt="8">
        <dgm:presLayoutVars>
          <dgm:bulletEnabled val="1"/>
        </dgm:presLayoutVars>
      </dgm:prSet>
      <dgm:spPr/>
    </dgm:pt>
  </dgm:ptLst>
  <dgm:cxnLst>
    <dgm:cxn modelId="{766FA912-B4A9-FB45-BC52-3C3F2056C6E2}" srcId="{1752A53E-2A97-C44B-9F90-FCE1452417C7}" destId="{D61C1C18-77CC-1143-850E-808084BAE4DC}" srcOrd="4" destOrd="0" parTransId="{45FA5167-D1BC-8342-910A-E99DFC699971}" sibTransId="{3A6E5098-D006-BD41-B9A7-D460669E9BC7}"/>
    <dgm:cxn modelId="{E3DC462A-AC79-1644-89C7-CAED0C0F160F}" srcId="{1752A53E-2A97-C44B-9F90-FCE1452417C7}" destId="{E04E881B-8B45-B240-891F-36C7BEC552A0}" srcOrd="2" destOrd="0" parTransId="{C8D8D3A7-6472-C54C-9C9F-3A5DEAB53545}" sibTransId="{FD36B272-AF69-D14F-9FC1-4338006E2C55}"/>
    <dgm:cxn modelId="{B33A7145-C3BF-E345-9B9D-50BA1B9026C7}" srcId="{1752A53E-2A97-C44B-9F90-FCE1452417C7}" destId="{7104B8ED-A2E1-374E-9A3C-83B96F473FB6}" srcOrd="0" destOrd="0" parTransId="{2DC51137-F7BE-D243-9D57-7347D072A97C}" sibTransId="{D054940E-E6FC-5744-BF1E-D0708FDB8DBA}"/>
    <dgm:cxn modelId="{DD45434A-1E36-3E44-81B4-2D92A7ECC216}" srcId="{1752A53E-2A97-C44B-9F90-FCE1452417C7}" destId="{4EAFE056-6D80-C043-B2DB-F7E124489F8F}" srcOrd="5" destOrd="0" parTransId="{2FC46D1A-229B-8349-AFB4-0C5F1480C607}" sibTransId="{AD47F040-85B3-BD48-BB81-BED037307842}"/>
    <dgm:cxn modelId="{D254CF5F-ED46-F446-978C-C7072129263F}" type="presOf" srcId="{81C6E8ED-5110-8747-80DE-A55665FB7A8A}" destId="{4C1ADCFB-4E1B-7245-BF51-A4100039E947}" srcOrd="0" destOrd="0" presId="urn:microsoft.com/office/officeart/2005/8/layout/default"/>
    <dgm:cxn modelId="{4470E066-2EB2-D644-9288-485A11221E45}" type="presOf" srcId="{0CE30A74-1DDC-E340-AB62-84D3985719D5}" destId="{49BD53C6-BA51-904C-9F01-4E4303F2F568}" srcOrd="0" destOrd="0" presId="urn:microsoft.com/office/officeart/2005/8/layout/default"/>
    <dgm:cxn modelId="{5F8BB3A0-7D97-F04E-B9F7-A01ED1CA36A3}" srcId="{1752A53E-2A97-C44B-9F90-FCE1452417C7}" destId="{FF16BB44-5791-4241-87D1-80AB29897DB8}" srcOrd="3" destOrd="0" parTransId="{57F20E2E-25E7-D748-BED0-1755CD0AEE2D}" sibTransId="{6E6C351A-74E8-AE49-AA0D-72C9E84524F8}"/>
    <dgm:cxn modelId="{6B1342A6-D304-8D4C-8F40-9C2E19DA341C}" type="presOf" srcId="{D61C1C18-77CC-1143-850E-808084BAE4DC}" destId="{D75A8CCA-E46E-1642-8BFB-B79A5885EAC9}" srcOrd="0" destOrd="0" presId="urn:microsoft.com/office/officeart/2005/8/layout/default"/>
    <dgm:cxn modelId="{57BA91A8-8365-3A49-9C9C-918E1ED5C2FD}" type="presOf" srcId="{E04E881B-8B45-B240-891F-36C7BEC552A0}" destId="{75E22520-F97B-814E-B7E7-2A0567EA6B10}" srcOrd="0" destOrd="0" presId="urn:microsoft.com/office/officeart/2005/8/layout/default"/>
    <dgm:cxn modelId="{AFD5EBAB-E39F-9141-8BDB-234C88B4C359}" type="presOf" srcId="{7104B8ED-A2E1-374E-9A3C-83B96F473FB6}" destId="{409FD641-1A1F-D44A-B144-9C114CDBC63F}" srcOrd="0" destOrd="0" presId="urn:microsoft.com/office/officeart/2005/8/layout/default"/>
    <dgm:cxn modelId="{297780AC-FDA4-CD46-90C2-1BA4ECBE4558}" type="presOf" srcId="{4EAFE056-6D80-C043-B2DB-F7E124489F8F}" destId="{57E93EC4-EC35-7940-8970-977BFA659513}" srcOrd="0" destOrd="0" presId="urn:microsoft.com/office/officeart/2005/8/layout/default"/>
    <dgm:cxn modelId="{C36203BB-FACD-A044-BCDF-D279E5190736}" srcId="{1752A53E-2A97-C44B-9F90-FCE1452417C7}" destId="{2992FF2B-28B2-3D4C-B3F8-BFA5E83379F9}" srcOrd="6" destOrd="0" parTransId="{FD4623C7-FFE2-BA4F-870D-6C1C9DAE4336}" sibTransId="{381E3DEA-CAFB-A144-9279-9798CB739A42}"/>
    <dgm:cxn modelId="{4805BABD-5AA1-9C4E-9CE3-22552B7DC009}" type="presOf" srcId="{1752A53E-2A97-C44B-9F90-FCE1452417C7}" destId="{203A75FF-96C0-F34E-8EDF-EB89D8BD38CE}" srcOrd="0" destOrd="0" presId="urn:microsoft.com/office/officeart/2005/8/layout/default"/>
    <dgm:cxn modelId="{07C318CF-A068-4649-BCED-826E3A7A60BB}" srcId="{1752A53E-2A97-C44B-9F90-FCE1452417C7}" destId="{81C6E8ED-5110-8747-80DE-A55665FB7A8A}" srcOrd="7" destOrd="0" parTransId="{FA54DF75-1EC7-6A41-9538-1D0292327CC2}" sibTransId="{8F18C52A-83C9-8F4C-A7E3-D3F36B5A4DEB}"/>
    <dgm:cxn modelId="{8BE8B6E0-2C20-CD4B-A11A-DA69798197D9}" type="presOf" srcId="{FF16BB44-5791-4241-87D1-80AB29897DB8}" destId="{AB198291-D12A-234D-8309-33D805D8284E}" srcOrd="0" destOrd="0" presId="urn:microsoft.com/office/officeart/2005/8/layout/default"/>
    <dgm:cxn modelId="{AE1723F1-D298-9B44-AE68-66F9732AAE62}" type="presOf" srcId="{2992FF2B-28B2-3D4C-B3F8-BFA5E83379F9}" destId="{7754A975-09D9-B44D-BD83-B1BC80BC871C}" srcOrd="0" destOrd="0" presId="urn:microsoft.com/office/officeart/2005/8/layout/default"/>
    <dgm:cxn modelId="{7CBB12F4-F7C9-AF45-93E0-FAC3526B7244}" srcId="{1752A53E-2A97-C44B-9F90-FCE1452417C7}" destId="{0CE30A74-1DDC-E340-AB62-84D3985719D5}" srcOrd="1" destOrd="0" parTransId="{52C88DD7-CF81-B24E-A022-F299C68715B4}" sibTransId="{BB190A77-DE8C-AA40-B112-E2E628FCE575}"/>
    <dgm:cxn modelId="{23E6039B-D38C-9146-8D65-5FCE96F309B2}" type="presParOf" srcId="{203A75FF-96C0-F34E-8EDF-EB89D8BD38CE}" destId="{409FD641-1A1F-D44A-B144-9C114CDBC63F}" srcOrd="0" destOrd="0" presId="urn:microsoft.com/office/officeart/2005/8/layout/default"/>
    <dgm:cxn modelId="{2EBA49CB-C150-0743-A306-2F7AA5C7671B}" type="presParOf" srcId="{203A75FF-96C0-F34E-8EDF-EB89D8BD38CE}" destId="{2C68C118-6926-784D-B232-F478505A3B70}" srcOrd="1" destOrd="0" presId="urn:microsoft.com/office/officeart/2005/8/layout/default"/>
    <dgm:cxn modelId="{C2CFA23B-EFB8-1142-9D57-19506B65DE11}" type="presParOf" srcId="{203A75FF-96C0-F34E-8EDF-EB89D8BD38CE}" destId="{49BD53C6-BA51-904C-9F01-4E4303F2F568}" srcOrd="2" destOrd="0" presId="urn:microsoft.com/office/officeart/2005/8/layout/default"/>
    <dgm:cxn modelId="{D82C5DB4-7B30-1640-B16F-C59EBC0D4BD9}" type="presParOf" srcId="{203A75FF-96C0-F34E-8EDF-EB89D8BD38CE}" destId="{571C891C-4211-E346-8BFD-8488401162F7}" srcOrd="3" destOrd="0" presId="urn:microsoft.com/office/officeart/2005/8/layout/default"/>
    <dgm:cxn modelId="{E341118E-14C4-D74D-A378-72425D37E89E}" type="presParOf" srcId="{203A75FF-96C0-F34E-8EDF-EB89D8BD38CE}" destId="{75E22520-F97B-814E-B7E7-2A0567EA6B10}" srcOrd="4" destOrd="0" presId="urn:microsoft.com/office/officeart/2005/8/layout/default"/>
    <dgm:cxn modelId="{FC01D8AF-FEFE-E24B-942B-9F1D84833EB8}" type="presParOf" srcId="{203A75FF-96C0-F34E-8EDF-EB89D8BD38CE}" destId="{16043963-C385-5B44-AC68-1C9FDCDB72A4}" srcOrd="5" destOrd="0" presId="urn:microsoft.com/office/officeart/2005/8/layout/default"/>
    <dgm:cxn modelId="{B00A8B2A-B03A-8F47-9DFD-D902DAA9F8E7}" type="presParOf" srcId="{203A75FF-96C0-F34E-8EDF-EB89D8BD38CE}" destId="{AB198291-D12A-234D-8309-33D805D8284E}" srcOrd="6" destOrd="0" presId="urn:microsoft.com/office/officeart/2005/8/layout/default"/>
    <dgm:cxn modelId="{85643D5E-C142-8F41-873D-05198A9E8F14}" type="presParOf" srcId="{203A75FF-96C0-F34E-8EDF-EB89D8BD38CE}" destId="{4F9E9550-B569-1E4E-B611-0AE1A33D617F}" srcOrd="7" destOrd="0" presId="urn:microsoft.com/office/officeart/2005/8/layout/default"/>
    <dgm:cxn modelId="{5E0AF763-25EF-0543-9A74-67D653E02C04}" type="presParOf" srcId="{203A75FF-96C0-F34E-8EDF-EB89D8BD38CE}" destId="{D75A8CCA-E46E-1642-8BFB-B79A5885EAC9}" srcOrd="8" destOrd="0" presId="urn:microsoft.com/office/officeart/2005/8/layout/default"/>
    <dgm:cxn modelId="{4ADC7EA6-D11E-8C47-A2F0-F8A5EE210E1F}" type="presParOf" srcId="{203A75FF-96C0-F34E-8EDF-EB89D8BD38CE}" destId="{8650FD25-3013-9B40-A0FD-7DDE800CFD11}" srcOrd="9" destOrd="0" presId="urn:microsoft.com/office/officeart/2005/8/layout/default"/>
    <dgm:cxn modelId="{72DDFCDC-F84F-824E-AEB6-14BE88F72A78}" type="presParOf" srcId="{203A75FF-96C0-F34E-8EDF-EB89D8BD38CE}" destId="{57E93EC4-EC35-7940-8970-977BFA659513}" srcOrd="10" destOrd="0" presId="urn:microsoft.com/office/officeart/2005/8/layout/default"/>
    <dgm:cxn modelId="{0016464F-694A-7A43-8E5D-CB92295AC2F8}" type="presParOf" srcId="{203A75FF-96C0-F34E-8EDF-EB89D8BD38CE}" destId="{5182E0DC-0B35-7C46-96CE-DA22DF79105B}" srcOrd="11" destOrd="0" presId="urn:microsoft.com/office/officeart/2005/8/layout/default"/>
    <dgm:cxn modelId="{78C3A9F2-0DD9-F54D-95C8-F65F160494DB}" type="presParOf" srcId="{203A75FF-96C0-F34E-8EDF-EB89D8BD38CE}" destId="{7754A975-09D9-B44D-BD83-B1BC80BC871C}" srcOrd="12" destOrd="0" presId="urn:microsoft.com/office/officeart/2005/8/layout/default"/>
    <dgm:cxn modelId="{328612F4-0048-B347-9B83-7720C88AF7B8}" type="presParOf" srcId="{203A75FF-96C0-F34E-8EDF-EB89D8BD38CE}" destId="{C05697B0-50C2-2C49-B5DF-5FBBB7EAD72F}" srcOrd="13" destOrd="0" presId="urn:microsoft.com/office/officeart/2005/8/layout/default"/>
    <dgm:cxn modelId="{97411AFE-B671-FF42-B26F-CA2D529C3B48}" type="presParOf" srcId="{203A75FF-96C0-F34E-8EDF-EB89D8BD38CE}" destId="{4C1ADCFB-4E1B-7245-BF51-A4100039E94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752A53E-2A97-C44B-9F90-FCE1452417C7}" type="doc">
      <dgm:prSet loTypeId="urn:microsoft.com/office/officeart/2005/8/layout/default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04B8ED-A2E1-374E-9A3C-83B96F473FB6}">
      <dgm:prSet phldrT="[Testo]"/>
      <dgm:spPr/>
      <dgm:t>
        <a:bodyPr/>
        <a:lstStyle/>
        <a:p>
          <a:r>
            <a:rPr lang="it-IT" dirty="0"/>
            <a:t>Squilibrio di potere tra stalker e vittima</a:t>
          </a:r>
        </a:p>
      </dgm:t>
    </dgm:pt>
    <dgm:pt modelId="{2DC51137-F7BE-D243-9D57-7347D072A97C}" type="parTrans" cxnId="{B33A7145-C3BF-E345-9B9D-50BA1B9026C7}">
      <dgm:prSet/>
      <dgm:spPr/>
      <dgm:t>
        <a:bodyPr/>
        <a:lstStyle/>
        <a:p>
          <a:endParaRPr lang="it-IT"/>
        </a:p>
      </dgm:t>
    </dgm:pt>
    <dgm:pt modelId="{D054940E-E6FC-5744-BF1E-D0708FDB8DBA}" type="sibTrans" cxnId="{B33A7145-C3BF-E345-9B9D-50BA1B9026C7}">
      <dgm:prSet/>
      <dgm:spPr/>
      <dgm:t>
        <a:bodyPr/>
        <a:lstStyle/>
        <a:p>
          <a:endParaRPr lang="it-IT"/>
        </a:p>
      </dgm:t>
    </dgm:pt>
    <dgm:pt modelId="{0CE30A74-1DDC-E340-AB62-84D3985719D5}">
      <dgm:prSet phldrT="[Testo]"/>
      <dgm:spPr/>
      <dgm:t>
        <a:bodyPr/>
        <a:lstStyle/>
        <a:p>
          <a:r>
            <a:rPr lang="it-IT" dirty="0"/>
            <a:t>Senso esagerato di diritto al controllo sulla vittima</a:t>
          </a:r>
        </a:p>
      </dgm:t>
    </dgm:pt>
    <dgm:pt modelId="{52C88DD7-CF81-B24E-A022-F299C68715B4}" type="parTrans" cxnId="{7CBB12F4-F7C9-AF45-93E0-FAC3526B7244}">
      <dgm:prSet/>
      <dgm:spPr/>
      <dgm:t>
        <a:bodyPr/>
        <a:lstStyle/>
        <a:p>
          <a:endParaRPr lang="it-IT"/>
        </a:p>
      </dgm:t>
    </dgm:pt>
    <dgm:pt modelId="{BB190A77-DE8C-AA40-B112-E2E628FCE575}" type="sibTrans" cxnId="{7CBB12F4-F7C9-AF45-93E0-FAC3526B7244}">
      <dgm:prSet/>
      <dgm:spPr/>
      <dgm:t>
        <a:bodyPr/>
        <a:lstStyle/>
        <a:p>
          <a:endParaRPr lang="it-IT"/>
        </a:p>
      </dgm:t>
    </dgm:pt>
    <dgm:pt modelId="{E04E881B-8B45-B240-891F-36C7BEC552A0}">
      <dgm:prSet phldrT="[Testo]"/>
      <dgm:spPr/>
      <dgm:t>
        <a:bodyPr/>
        <a:lstStyle/>
        <a:p>
          <a:r>
            <a:rPr lang="it-IT" dirty="0"/>
            <a:t>Convinzione nella giustificazione della coercizione</a:t>
          </a:r>
        </a:p>
      </dgm:t>
    </dgm:pt>
    <dgm:pt modelId="{C8D8D3A7-6472-C54C-9C9F-3A5DEAB53545}" type="parTrans" cxnId="{E3DC462A-AC79-1644-89C7-CAED0C0F160F}">
      <dgm:prSet/>
      <dgm:spPr/>
      <dgm:t>
        <a:bodyPr/>
        <a:lstStyle/>
        <a:p>
          <a:endParaRPr lang="it-IT"/>
        </a:p>
      </dgm:t>
    </dgm:pt>
    <dgm:pt modelId="{FD36B272-AF69-D14F-9FC1-4338006E2C55}" type="sibTrans" cxnId="{E3DC462A-AC79-1644-89C7-CAED0C0F160F}">
      <dgm:prSet/>
      <dgm:spPr/>
      <dgm:t>
        <a:bodyPr/>
        <a:lstStyle/>
        <a:p>
          <a:endParaRPr lang="it-IT"/>
        </a:p>
      </dgm:t>
    </dgm:pt>
    <dgm:pt modelId="{FF16BB44-5791-4241-87D1-80AB29897DB8}">
      <dgm:prSet phldrT="[Testo]"/>
      <dgm:spPr/>
      <dgm:t>
        <a:bodyPr/>
        <a:lstStyle/>
        <a:p>
          <a:r>
            <a:rPr lang="it-IT" dirty="0"/>
            <a:t>Mancanza di responsabilità per le azioni e i danni inflitti alla vittima e ai suoi cari</a:t>
          </a:r>
        </a:p>
      </dgm:t>
    </dgm:pt>
    <dgm:pt modelId="{57F20E2E-25E7-D748-BED0-1755CD0AEE2D}" type="parTrans" cxnId="{5F8BB3A0-7D97-F04E-B9F7-A01ED1CA36A3}">
      <dgm:prSet/>
      <dgm:spPr/>
      <dgm:t>
        <a:bodyPr/>
        <a:lstStyle/>
        <a:p>
          <a:endParaRPr lang="it-IT"/>
        </a:p>
      </dgm:t>
    </dgm:pt>
    <dgm:pt modelId="{6E6C351A-74E8-AE49-AA0D-72C9E84524F8}" type="sibTrans" cxnId="{5F8BB3A0-7D97-F04E-B9F7-A01ED1CA36A3}">
      <dgm:prSet/>
      <dgm:spPr/>
      <dgm:t>
        <a:bodyPr/>
        <a:lstStyle/>
        <a:p>
          <a:endParaRPr lang="it-IT"/>
        </a:p>
      </dgm:t>
    </dgm:pt>
    <dgm:pt modelId="{203A75FF-96C0-F34E-8EDF-EB89D8BD38CE}" type="pres">
      <dgm:prSet presAssocID="{1752A53E-2A97-C44B-9F90-FCE1452417C7}" presName="diagram" presStyleCnt="0">
        <dgm:presLayoutVars>
          <dgm:dir/>
          <dgm:resizeHandles val="exact"/>
        </dgm:presLayoutVars>
      </dgm:prSet>
      <dgm:spPr/>
    </dgm:pt>
    <dgm:pt modelId="{409FD641-1A1F-D44A-B144-9C114CDBC63F}" type="pres">
      <dgm:prSet presAssocID="{7104B8ED-A2E1-374E-9A3C-83B96F473FB6}" presName="node" presStyleLbl="node1" presStyleIdx="0" presStyleCnt="4">
        <dgm:presLayoutVars>
          <dgm:bulletEnabled val="1"/>
        </dgm:presLayoutVars>
      </dgm:prSet>
      <dgm:spPr/>
    </dgm:pt>
    <dgm:pt modelId="{2C68C118-6926-784D-B232-F478505A3B70}" type="pres">
      <dgm:prSet presAssocID="{D054940E-E6FC-5744-BF1E-D0708FDB8DBA}" presName="sibTrans" presStyleCnt="0"/>
      <dgm:spPr/>
    </dgm:pt>
    <dgm:pt modelId="{49BD53C6-BA51-904C-9F01-4E4303F2F568}" type="pres">
      <dgm:prSet presAssocID="{0CE30A74-1DDC-E340-AB62-84D3985719D5}" presName="node" presStyleLbl="node1" presStyleIdx="1" presStyleCnt="4">
        <dgm:presLayoutVars>
          <dgm:bulletEnabled val="1"/>
        </dgm:presLayoutVars>
      </dgm:prSet>
      <dgm:spPr/>
    </dgm:pt>
    <dgm:pt modelId="{571C891C-4211-E346-8BFD-8488401162F7}" type="pres">
      <dgm:prSet presAssocID="{BB190A77-DE8C-AA40-B112-E2E628FCE575}" presName="sibTrans" presStyleCnt="0"/>
      <dgm:spPr/>
    </dgm:pt>
    <dgm:pt modelId="{75E22520-F97B-814E-B7E7-2A0567EA6B10}" type="pres">
      <dgm:prSet presAssocID="{E04E881B-8B45-B240-891F-36C7BEC552A0}" presName="node" presStyleLbl="node1" presStyleIdx="2" presStyleCnt="4">
        <dgm:presLayoutVars>
          <dgm:bulletEnabled val="1"/>
        </dgm:presLayoutVars>
      </dgm:prSet>
      <dgm:spPr/>
    </dgm:pt>
    <dgm:pt modelId="{16043963-C385-5B44-AC68-1C9FDCDB72A4}" type="pres">
      <dgm:prSet presAssocID="{FD36B272-AF69-D14F-9FC1-4338006E2C55}" presName="sibTrans" presStyleCnt="0"/>
      <dgm:spPr/>
    </dgm:pt>
    <dgm:pt modelId="{AB198291-D12A-234D-8309-33D805D8284E}" type="pres">
      <dgm:prSet presAssocID="{FF16BB44-5791-4241-87D1-80AB29897DB8}" presName="node" presStyleLbl="node1" presStyleIdx="3" presStyleCnt="4">
        <dgm:presLayoutVars>
          <dgm:bulletEnabled val="1"/>
        </dgm:presLayoutVars>
      </dgm:prSet>
      <dgm:spPr/>
    </dgm:pt>
  </dgm:ptLst>
  <dgm:cxnLst>
    <dgm:cxn modelId="{E3DC462A-AC79-1644-89C7-CAED0C0F160F}" srcId="{1752A53E-2A97-C44B-9F90-FCE1452417C7}" destId="{E04E881B-8B45-B240-891F-36C7BEC552A0}" srcOrd="2" destOrd="0" parTransId="{C8D8D3A7-6472-C54C-9C9F-3A5DEAB53545}" sibTransId="{FD36B272-AF69-D14F-9FC1-4338006E2C55}"/>
    <dgm:cxn modelId="{B33A7145-C3BF-E345-9B9D-50BA1B9026C7}" srcId="{1752A53E-2A97-C44B-9F90-FCE1452417C7}" destId="{7104B8ED-A2E1-374E-9A3C-83B96F473FB6}" srcOrd="0" destOrd="0" parTransId="{2DC51137-F7BE-D243-9D57-7347D072A97C}" sibTransId="{D054940E-E6FC-5744-BF1E-D0708FDB8DBA}"/>
    <dgm:cxn modelId="{4470E066-2EB2-D644-9288-485A11221E45}" type="presOf" srcId="{0CE30A74-1DDC-E340-AB62-84D3985719D5}" destId="{49BD53C6-BA51-904C-9F01-4E4303F2F568}" srcOrd="0" destOrd="0" presId="urn:microsoft.com/office/officeart/2005/8/layout/default"/>
    <dgm:cxn modelId="{5F8BB3A0-7D97-F04E-B9F7-A01ED1CA36A3}" srcId="{1752A53E-2A97-C44B-9F90-FCE1452417C7}" destId="{FF16BB44-5791-4241-87D1-80AB29897DB8}" srcOrd="3" destOrd="0" parTransId="{57F20E2E-25E7-D748-BED0-1755CD0AEE2D}" sibTransId="{6E6C351A-74E8-AE49-AA0D-72C9E84524F8}"/>
    <dgm:cxn modelId="{57BA91A8-8365-3A49-9C9C-918E1ED5C2FD}" type="presOf" srcId="{E04E881B-8B45-B240-891F-36C7BEC552A0}" destId="{75E22520-F97B-814E-B7E7-2A0567EA6B10}" srcOrd="0" destOrd="0" presId="urn:microsoft.com/office/officeart/2005/8/layout/default"/>
    <dgm:cxn modelId="{AFD5EBAB-E39F-9141-8BDB-234C88B4C359}" type="presOf" srcId="{7104B8ED-A2E1-374E-9A3C-83B96F473FB6}" destId="{409FD641-1A1F-D44A-B144-9C114CDBC63F}" srcOrd="0" destOrd="0" presId="urn:microsoft.com/office/officeart/2005/8/layout/default"/>
    <dgm:cxn modelId="{4805BABD-5AA1-9C4E-9CE3-22552B7DC009}" type="presOf" srcId="{1752A53E-2A97-C44B-9F90-FCE1452417C7}" destId="{203A75FF-96C0-F34E-8EDF-EB89D8BD38CE}" srcOrd="0" destOrd="0" presId="urn:microsoft.com/office/officeart/2005/8/layout/default"/>
    <dgm:cxn modelId="{8BE8B6E0-2C20-CD4B-A11A-DA69798197D9}" type="presOf" srcId="{FF16BB44-5791-4241-87D1-80AB29897DB8}" destId="{AB198291-D12A-234D-8309-33D805D8284E}" srcOrd="0" destOrd="0" presId="urn:microsoft.com/office/officeart/2005/8/layout/default"/>
    <dgm:cxn modelId="{7CBB12F4-F7C9-AF45-93E0-FAC3526B7244}" srcId="{1752A53E-2A97-C44B-9F90-FCE1452417C7}" destId="{0CE30A74-1DDC-E340-AB62-84D3985719D5}" srcOrd="1" destOrd="0" parTransId="{52C88DD7-CF81-B24E-A022-F299C68715B4}" sibTransId="{BB190A77-DE8C-AA40-B112-E2E628FCE575}"/>
    <dgm:cxn modelId="{23E6039B-D38C-9146-8D65-5FCE96F309B2}" type="presParOf" srcId="{203A75FF-96C0-F34E-8EDF-EB89D8BD38CE}" destId="{409FD641-1A1F-D44A-B144-9C114CDBC63F}" srcOrd="0" destOrd="0" presId="urn:microsoft.com/office/officeart/2005/8/layout/default"/>
    <dgm:cxn modelId="{2EBA49CB-C150-0743-A306-2F7AA5C7671B}" type="presParOf" srcId="{203A75FF-96C0-F34E-8EDF-EB89D8BD38CE}" destId="{2C68C118-6926-784D-B232-F478505A3B70}" srcOrd="1" destOrd="0" presId="urn:microsoft.com/office/officeart/2005/8/layout/default"/>
    <dgm:cxn modelId="{C2CFA23B-EFB8-1142-9D57-19506B65DE11}" type="presParOf" srcId="{203A75FF-96C0-F34E-8EDF-EB89D8BD38CE}" destId="{49BD53C6-BA51-904C-9F01-4E4303F2F568}" srcOrd="2" destOrd="0" presId="urn:microsoft.com/office/officeart/2005/8/layout/default"/>
    <dgm:cxn modelId="{D82C5DB4-7B30-1640-B16F-C59EBC0D4BD9}" type="presParOf" srcId="{203A75FF-96C0-F34E-8EDF-EB89D8BD38CE}" destId="{571C891C-4211-E346-8BFD-8488401162F7}" srcOrd="3" destOrd="0" presId="urn:microsoft.com/office/officeart/2005/8/layout/default"/>
    <dgm:cxn modelId="{E341118E-14C4-D74D-A378-72425D37E89E}" type="presParOf" srcId="{203A75FF-96C0-F34E-8EDF-EB89D8BD38CE}" destId="{75E22520-F97B-814E-B7E7-2A0567EA6B10}" srcOrd="4" destOrd="0" presId="urn:microsoft.com/office/officeart/2005/8/layout/default"/>
    <dgm:cxn modelId="{FC01D8AF-FEFE-E24B-942B-9F1D84833EB8}" type="presParOf" srcId="{203A75FF-96C0-F34E-8EDF-EB89D8BD38CE}" destId="{16043963-C385-5B44-AC68-1C9FDCDB72A4}" srcOrd="5" destOrd="0" presId="urn:microsoft.com/office/officeart/2005/8/layout/default"/>
    <dgm:cxn modelId="{B00A8B2A-B03A-8F47-9DFD-D902DAA9F8E7}" type="presParOf" srcId="{203A75FF-96C0-F34E-8EDF-EB89D8BD38CE}" destId="{AB198291-D12A-234D-8309-33D805D8284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52A53E-2A97-C44B-9F90-FCE1452417C7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04B8ED-A2E1-374E-9A3C-83B96F473FB6}">
      <dgm:prSet phldrT="[Testo]"/>
      <dgm:spPr/>
      <dgm:t>
        <a:bodyPr/>
        <a:lstStyle/>
        <a:p>
          <a:r>
            <a:rPr lang="it-IT" dirty="0"/>
            <a:t>Ambiguità di ruoli</a:t>
          </a:r>
        </a:p>
      </dgm:t>
    </dgm:pt>
    <dgm:pt modelId="{2DC51137-F7BE-D243-9D57-7347D072A97C}" type="parTrans" cxnId="{B33A7145-C3BF-E345-9B9D-50BA1B9026C7}">
      <dgm:prSet/>
      <dgm:spPr/>
      <dgm:t>
        <a:bodyPr/>
        <a:lstStyle/>
        <a:p>
          <a:endParaRPr lang="it-IT"/>
        </a:p>
      </dgm:t>
    </dgm:pt>
    <dgm:pt modelId="{D054940E-E6FC-5744-BF1E-D0708FDB8DBA}" type="sibTrans" cxnId="{B33A7145-C3BF-E345-9B9D-50BA1B9026C7}">
      <dgm:prSet/>
      <dgm:spPr/>
      <dgm:t>
        <a:bodyPr/>
        <a:lstStyle/>
        <a:p>
          <a:endParaRPr lang="it-IT"/>
        </a:p>
      </dgm:t>
    </dgm:pt>
    <dgm:pt modelId="{0CE30A74-1DDC-E340-AB62-84D3985719D5}">
      <dgm:prSet phldrT="[Testo]"/>
      <dgm:spPr/>
      <dgm:t>
        <a:bodyPr/>
        <a:lstStyle/>
        <a:p>
          <a:r>
            <a:rPr lang="it-IT" dirty="0"/>
            <a:t>Mancanza di regole condivise</a:t>
          </a:r>
        </a:p>
      </dgm:t>
    </dgm:pt>
    <dgm:pt modelId="{52C88DD7-CF81-B24E-A022-F299C68715B4}" type="parTrans" cxnId="{7CBB12F4-F7C9-AF45-93E0-FAC3526B7244}">
      <dgm:prSet/>
      <dgm:spPr/>
      <dgm:t>
        <a:bodyPr/>
        <a:lstStyle/>
        <a:p>
          <a:endParaRPr lang="it-IT"/>
        </a:p>
      </dgm:t>
    </dgm:pt>
    <dgm:pt modelId="{BB190A77-DE8C-AA40-B112-E2E628FCE575}" type="sibTrans" cxnId="{7CBB12F4-F7C9-AF45-93E0-FAC3526B7244}">
      <dgm:prSet/>
      <dgm:spPr/>
      <dgm:t>
        <a:bodyPr/>
        <a:lstStyle/>
        <a:p>
          <a:endParaRPr lang="it-IT"/>
        </a:p>
      </dgm:t>
    </dgm:pt>
    <dgm:pt modelId="{E04E881B-8B45-B240-891F-36C7BEC552A0}">
      <dgm:prSet phldrT="[Testo]"/>
      <dgm:spPr/>
      <dgm:t>
        <a:bodyPr/>
        <a:lstStyle/>
        <a:p>
          <a:r>
            <a:rPr lang="it-IT" dirty="0"/>
            <a:t>Scarsità di risorse</a:t>
          </a:r>
        </a:p>
      </dgm:t>
    </dgm:pt>
    <dgm:pt modelId="{C8D8D3A7-6472-C54C-9C9F-3A5DEAB53545}" type="parTrans" cxnId="{E3DC462A-AC79-1644-89C7-CAED0C0F160F}">
      <dgm:prSet/>
      <dgm:spPr/>
      <dgm:t>
        <a:bodyPr/>
        <a:lstStyle/>
        <a:p>
          <a:endParaRPr lang="it-IT"/>
        </a:p>
      </dgm:t>
    </dgm:pt>
    <dgm:pt modelId="{FD36B272-AF69-D14F-9FC1-4338006E2C55}" type="sibTrans" cxnId="{E3DC462A-AC79-1644-89C7-CAED0C0F160F}">
      <dgm:prSet/>
      <dgm:spPr/>
      <dgm:t>
        <a:bodyPr/>
        <a:lstStyle/>
        <a:p>
          <a:endParaRPr lang="it-IT"/>
        </a:p>
      </dgm:t>
    </dgm:pt>
    <dgm:pt modelId="{FF16BB44-5791-4241-87D1-80AB29897DB8}">
      <dgm:prSet phldrT="[Testo]"/>
      <dgm:spPr/>
      <dgm:t>
        <a:bodyPr/>
        <a:lstStyle/>
        <a:p>
          <a:r>
            <a:rPr lang="it-IT" dirty="0"/>
            <a:t>Pressione temporale</a:t>
          </a:r>
        </a:p>
      </dgm:t>
    </dgm:pt>
    <dgm:pt modelId="{57F20E2E-25E7-D748-BED0-1755CD0AEE2D}" type="parTrans" cxnId="{5F8BB3A0-7D97-F04E-B9F7-A01ED1CA36A3}">
      <dgm:prSet/>
      <dgm:spPr/>
      <dgm:t>
        <a:bodyPr/>
        <a:lstStyle/>
        <a:p>
          <a:endParaRPr lang="it-IT"/>
        </a:p>
      </dgm:t>
    </dgm:pt>
    <dgm:pt modelId="{6E6C351A-74E8-AE49-AA0D-72C9E84524F8}" type="sibTrans" cxnId="{5F8BB3A0-7D97-F04E-B9F7-A01ED1CA36A3}">
      <dgm:prSet/>
      <dgm:spPr/>
      <dgm:t>
        <a:bodyPr/>
        <a:lstStyle/>
        <a:p>
          <a:endParaRPr lang="it-IT"/>
        </a:p>
      </dgm:t>
    </dgm:pt>
    <dgm:pt modelId="{D61C1C18-77CC-1143-850E-808084BAE4DC}">
      <dgm:prSet phldrT="[Testo]"/>
      <dgm:spPr/>
      <dgm:t>
        <a:bodyPr/>
        <a:lstStyle/>
        <a:p>
          <a:r>
            <a:rPr lang="it-IT" dirty="0"/>
            <a:t>Stili di leadership inadeguati </a:t>
          </a:r>
        </a:p>
      </dgm:t>
    </dgm:pt>
    <dgm:pt modelId="{45FA5167-D1BC-8342-910A-E99DFC699971}" type="parTrans" cxnId="{766FA912-B4A9-FB45-BC52-3C3F2056C6E2}">
      <dgm:prSet/>
      <dgm:spPr/>
      <dgm:t>
        <a:bodyPr/>
        <a:lstStyle/>
        <a:p>
          <a:endParaRPr lang="it-IT"/>
        </a:p>
      </dgm:t>
    </dgm:pt>
    <dgm:pt modelId="{3A6E5098-D006-BD41-B9A7-D460669E9BC7}" type="sibTrans" cxnId="{766FA912-B4A9-FB45-BC52-3C3F2056C6E2}">
      <dgm:prSet/>
      <dgm:spPr/>
      <dgm:t>
        <a:bodyPr/>
        <a:lstStyle/>
        <a:p>
          <a:endParaRPr lang="it-IT"/>
        </a:p>
      </dgm:t>
    </dgm:pt>
    <dgm:pt modelId="{8683D55C-9C1E-3E4F-8E39-E1CC060E295C}">
      <dgm:prSet phldrT="[Testo]"/>
      <dgm:spPr/>
      <dgm:t>
        <a:bodyPr/>
        <a:lstStyle/>
        <a:p>
          <a:r>
            <a:rPr lang="it-IT" dirty="0"/>
            <a:t>Interdipendenza negativa tra gruppi</a:t>
          </a:r>
        </a:p>
      </dgm:t>
    </dgm:pt>
    <dgm:pt modelId="{A2F5ABE1-9136-234F-8569-95D078993A61}" type="parTrans" cxnId="{06E61896-CC9D-9B4A-9DA7-FF209EF39EEE}">
      <dgm:prSet/>
      <dgm:spPr/>
      <dgm:t>
        <a:bodyPr/>
        <a:lstStyle/>
        <a:p>
          <a:endParaRPr lang="it-IT"/>
        </a:p>
      </dgm:t>
    </dgm:pt>
    <dgm:pt modelId="{D87AC07F-EA60-BF46-8671-D121008B42C6}" type="sibTrans" cxnId="{06E61896-CC9D-9B4A-9DA7-FF209EF39EEE}">
      <dgm:prSet/>
      <dgm:spPr/>
      <dgm:t>
        <a:bodyPr/>
        <a:lstStyle/>
        <a:p>
          <a:endParaRPr lang="it-IT"/>
        </a:p>
      </dgm:t>
    </dgm:pt>
    <dgm:pt modelId="{D7ED2308-C3B2-394A-824A-8538C34F56D5}">
      <dgm:prSet phldrT="[Testo]"/>
      <dgm:spPr/>
      <dgm:t>
        <a:bodyPr/>
        <a:lstStyle/>
        <a:p>
          <a:r>
            <a:rPr lang="it-IT" dirty="0"/>
            <a:t>Mancanza di obiettivi condivisi</a:t>
          </a:r>
        </a:p>
      </dgm:t>
    </dgm:pt>
    <dgm:pt modelId="{3A8F28D0-FA6C-844F-9BD0-751EB8D5BE49}" type="parTrans" cxnId="{5E79C71E-7982-914E-8C72-BA0C99C951D2}">
      <dgm:prSet/>
      <dgm:spPr/>
      <dgm:t>
        <a:bodyPr/>
        <a:lstStyle/>
        <a:p>
          <a:endParaRPr lang="it-IT"/>
        </a:p>
      </dgm:t>
    </dgm:pt>
    <dgm:pt modelId="{14A364D9-5003-124F-8B66-2D4E34A46039}" type="sibTrans" cxnId="{5E79C71E-7982-914E-8C72-BA0C99C951D2}">
      <dgm:prSet/>
      <dgm:spPr/>
      <dgm:t>
        <a:bodyPr/>
        <a:lstStyle/>
        <a:p>
          <a:endParaRPr lang="it-IT"/>
        </a:p>
      </dgm:t>
    </dgm:pt>
    <dgm:pt modelId="{E3997654-83A8-B54D-9012-3D2469CDA404}">
      <dgm:prSet phldrT="[Testo]"/>
      <dgm:spPr/>
      <dgm:t>
        <a:bodyPr/>
        <a:lstStyle/>
        <a:p>
          <a:r>
            <a:rPr lang="it-IT" dirty="0"/>
            <a:t>Clima organizzativo poco supportivo</a:t>
          </a:r>
        </a:p>
      </dgm:t>
    </dgm:pt>
    <dgm:pt modelId="{2ADA0F0B-11E8-DE4D-BA5A-BDAF79E812FF}" type="parTrans" cxnId="{106730C5-D19C-3D49-872E-584060AAA4CB}">
      <dgm:prSet/>
      <dgm:spPr/>
      <dgm:t>
        <a:bodyPr/>
        <a:lstStyle/>
        <a:p>
          <a:endParaRPr lang="it-IT"/>
        </a:p>
      </dgm:t>
    </dgm:pt>
    <dgm:pt modelId="{CAF7C7E0-7732-A745-BBD1-4D6D79093662}" type="sibTrans" cxnId="{106730C5-D19C-3D49-872E-584060AAA4CB}">
      <dgm:prSet/>
      <dgm:spPr/>
      <dgm:t>
        <a:bodyPr/>
        <a:lstStyle/>
        <a:p>
          <a:endParaRPr lang="it-IT"/>
        </a:p>
      </dgm:t>
    </dgm:pt>
    <dgm:pt modelId="{5DE62627-AE7D-304C-8C1C-1038D85F0C83}">
      <dgm:prSet phldrT="[Testo]"/>
      <dgm:spPr/>
      <dgm:t>
        <a:bodyPr/>
        <a:lstStyle/>
        <a:p>
          <a:r>
            <a:rPr lang="it-IT" dirty="0"/>
            <a:t>Comunicazione organizzativa inefficace</a:t>
          </a:r>
        </a:p>
      </dgm:t>
    </dgm:pt>
    <dgm:pt modelId="{06494297-A236-D34A-9310-11DFD74B0AF9}" type="parTrans" cxnId="{E5CA316C-C022-BF45-951D-9C103A4AA963}">
      <dgm:prSet/>
      <dgm:spPr/>
      <dgm:t>
        <a:bodyPr/>
        <a:lstStyle/>
        <a:p>
          <a:endParaRPr lang="it-IT"/>
        </a:p>
      </dgm:t>
    </dgm:pt>
    <dgm:pt modelId="{8E6968AE-C7A0-424E-8F3F-D8D5D3E9F02D}" type="sibTrans" cxnId="{E5CA316C-C022-BF45-951D-9C103A4AA963}">
      <dgm:prSet/>
      <dgm:spPr/>
      <dgm:t>
        <a:bodyPr/>
        <a:lstStyle/>
        <a:p>
          <a:endParaRPr lang="it-IT"/>
        </a:p>
      </dgm:t>
    </dgm:pt>
    <dgm:pt modelId="{E36FF0F5-242A-C34C-96AF-0BB4502D1B82}">
      <dgm:prSet phldrT="[Testo]"/>
      <dgm:spPr/>
      <dgm:t>
        <a:bodyPr/>
        <a:lstStyle/>
        <a:p>
          <a:r>
            <a:rPr lang="it-IT" dirty="0"/>
            <a:t>Differenze valoriali</a:t>
          </a:r>
        </a:p>
      </dgm:t>
    </dgm:pt>
    <dgm:pt modelId="{4CB4CFE5-0981-8F43-BA42-F3A47BE190EC}" type="parTrans" cxnId="{5024F762-6746-504D-ACF4-24710DDF52D7}">
      <dgm:prSet/>
      <dgm:spPr/>
      <dgm:t>
        <a:bodyPr/>
        <a:lstStyle/>
        <a:p>
          <a:endParaRPr lang="it-IT"/>
        </a:p>
      </dgm:t>
    </dgm:pt>
    <dgm:pt modelId="{671C97D9-09BB-3A4B-B34B-9B8B41304295}" type="sibTrans" cxnId="{5024F762-6746-504D-ACF4-24710DDF52D7}">
      <dgm:prSet/>
      <dgm:spPr/>
      <dgm:t>
        <a:bodyPr/>
        <a:lstStyle/>
        <a:p>
          <a:endParaRPr lang="it-IT"/>
        </a:p>
      </dgm:t>
    </dgm:pt>
    <dgm:pt modelId="{68C12071-0F9D-5C4C-B37B-099B29BAC59B}">
      <dgm:prSet phldrT="[Testo]"/>
      <dgm:spPr/>
      <dgm:t>
        <a:bodyPr/>
        <a:lstStyle/>
        <a:p>
          <a:r>
            <a:rPr lang="it-IT" dirty="0"/>
            <a:t>Percezioni di ingiustizia organizzativa</a:t>
          </a:r>
        </a:p>
      </dgm:t>
    </dgm:pt>
    <dgm:pt modelId="{A87B99AC-1C0F-3941-99CA-296E1CE2C9FC}" type="parTrans" cxnId="{CAE009B5-944F-0F41-80C7-058CF24EB168}">
      <dgm:prSet/>
      <dgm:spPr/>
      <dgm:t>
        <a:bodyPr/>
        <a:lstStyle/>
        <a:p>
          <a:endParaRPr lang="it-IT"/>
        </a:p>
      </dgm:t>
    </dgm:pt>
    <dgm:pt modelId="{AB4C286F-BC7F-B74A-AA97-46BD63D9CF39}" type="sibTrans" cxnId="{CAE009B5-944F-0F41-80C7-058CF24EB168}">
      <dgm:prSet/>
      <dgm:spPr/>
      <dgm:t>
        <a:bodyPr/>
        <a:lstStyle/>
        <a:p>
          <a:endParaRPr lang="it-IT"/>
        </a:p>
      </dgm:t>
    </dgm:pt>
    <dgm:pt modelId="{203A75FF-96C0-F34E-8EDF-EB89D8BD38CE}" type="pres">
      <dgm:prSet presAssocID="{1752A53E-2A97-C44B-9F90-FCE1452417C7}" presName="diagram" presStyleCnt="0">
        <dgm:presLayoutVars>
          <dgm:dir/>
          <dgm:resizeHandles val="exact"/>
        </dgm:presLayoutVars>
      </dgm:prSet>
      <dgm:spPr/>
    </dgm:pt>
    <dgm:pt modelId="{409FD641-1A1F-D44A-B144-9C114CDBC63F}" type="pres">
      <dgm:prSet presAssocID="{7104B8ED-A2E1-374E-9A3C-83B96F473FB6}" presName="node" presStyleLbl="node1" presStyleIdx="0" presStyleCnt="11">
        <dgm:presLayoutVars>
          <dgm:bulletEnabled val="1"/>
        </dgm:presLayoutVars>
      </dgm:prSet>
      <dgm:spPr/>
    </dgm:pt>
    <dgm:pt modelId="{2C68C118-6926-784D-B232-F478505A3B70}" type="pres">
      <dgm:prSet presAssocID="{D054940E-E6FC-5744-BF1E-D0708FDB8DBA}" presName="sibTrans" presStyleCnt="0"/>
      <dgm:spPr/>
    </dgm:pt>
    <dgm:pt modelId="{49BD53C6-BA51-904C-9F01-4E4303F2F568}" type="pres">
      <dgm:prSet presAssocID="{0CE30A74-1DDC-E340-AB62-84D3985719D5}" presName="node" presStyleLbl="node1" presStyleIdx="1" presStyleCnt="11">
        <dgm:presLayoutVars>
          <dgm:bulletEnabled val="1"/>
        </dgm:presLayoutVars>
      </dgm:prSet>
      <dgm:spPr/>
    </dgm:pt>
    <dgm:pt modelId="{571C891C-4211-E346-8BFD-8488401162F7}" type="pres">
      <dgm:prSet presAssocID="{BB190A77-DE8C-AA40-B112-E2E628FCE575}" presName="sibTrans" presStyleCnt="0"/>
      <dgm:spPr/>
    </dgm:pt>
    <dgm:pt modelId="{75E22520-F97B-814E-B7E7-2A0567EA6B10}" type="pres">
      <dgm:prSet presAssocID="{E04E881B-8B45-B240-891F-36C7BEC552A0}" presName="node" presStyleLbl="node1" presStyleIdx="2" presStyleCnt="11">
        <dgm:presLayoutVars>
          <dgm:bulletEnabled val="1"/>
        </dgm:presLayoutVars>
      </dgm:prSet>
      <dgm:spPr/>
    </dgm:pt>
    <dgm:pt modelId="{16043963-C385-5B44-AC68-1C9FDCDB72A4}" type="pres">
      <dgm:prSet presAssocID="{FD36B272-AF69-D14F-9FC1-4338006E2C55}" presName="sibTrans" presStyleCnt="0"/>
      <dgm:spPr/>
    </dgm:pt>
    <dgm:pt modelId="{AB198291-D12A-234D-8309-33D805D8284E}" type="pres">
      <dgm:prSet presAssocID="{FF16BB44-5791-4241-87D1-80AB29897DB8}" presName="node" presStyleLbl="node1" presStyleIdx="3" presStyleCnt="11">
        <dgm:presLayoutVars>
          <dgm:bulletEnabled val="1"/>
        </dgm:presLayoutVars>
      </dgm:prSet>
      <dgm:spPr/>
    </dgm:pt>
    <dgm:pt modelId="{4F9E9550-B569-1E4E-B611-0AE1A33D617F}" type="pres">
      <dgm:prSet presAssocID="{6E6C351A-74E8-AE49-AA0D-72C9E84524F8}" presName="sibTrans" presStyleCnt="0"/>
      <dgm:spPr/>
    </dgm:pt>
    <dgm:pt modelId="{D75A8CCA-E46E-1642-8BFB-B79A5885EAC9}" type="pres">
      <dgm:prSet presAssocID="{D61C1C18-77CC-1143-850E-808084BAE4DC}" presName="node" presStyleLbl="node1" presStyleIdx="4" presStyleCnt="11">
        <dgm:presLayoutVars>
          <dgm:bulletEnabled val="1"/>
        </dgm:presLayoutVars>
      </dgm:prSet>
      <dgm:spPr/>
    </dgm:pt>
    <dgm:pt modelId="{B62D7AD6-F9B3-9143-B06A-24D1EF9E2106}" type="pres">
      <dgm:prSet presAssocID="{3A6E5098-D006-BD41-B9A7-D460669E9BC7}" presName="sibTrans" presStyleCnt="0"/>
      <dgm:spPr/>
    </dgm:pt>
    <dgm:pt modelId="{A3D0F583-B61A-EF4F-816E-73F3D11A5019}" type="pres">
      <dgm:prSet presAssocID="{8683D55C-9C1E-3E4F-8E39-E1CC060E295C}" presName="node" presStyleLbl="node1" presStyleIdx="5" presStyleCnt="11">
        <dgm:presLayoutVars>
          <dgm:bulletEnabled val="1"/>
        </dgm:presLayoutVars>
      </dgm:prSet>
      <dgm:spPr/>
    </dgm:pt>
    <dgm:pt modelId="{C9985F44-8C48-A848-B208-CD9BE4FC30A9}" type="pres">
      <dgm:prSet presAssocID="{D87AC07F-EA60-BF46-8671-D121008B42C6}" presName="sibTrans" presStyleCnt="0"/>
      <dgm:spPr/>
    </dgm:pt>
    <dgm:pt modelId="{709637F5-C36A-3A4C-85B3-653C2D8BF76B}" type="pres">
      <dgm:prSet presAssocID="{D7ED2308-C3B2-394A-824A-8538C34F56D5}" presName="node" presStyleLbl="node1" presStyleIdx="6" presStyleCnt="11">
        <dgm:presLayoutVars>
          <dgm:bulletEnabled val="1"/>
        </dgm:presLayoutVars>
      </dgm:prSet>
      <dgm:spPr/>
    </dgm:pt>
    <dgm:pt modelId="{5C5B9CC2-2AAC-1B4F-98E8-288B5F187403}" type="pres">
      <dgm:prSet presAssocID="{14A364D9-5003-124F-8B66-2D4E34A46039}" presName="sibTrans" presStyleCnt="0"/>
      <dgm:spPr/>
    </dgm:pt>
    <dgm:pt modelId="{69DBFB97-B502-FF47-B609-F6E3631BD9A7}" type="pres">
      <dgm:prSet presAssocID="{E3997654-83A8-B54D-9012-3D2469CDA404}" presName="node" presStyleLbl="node1" presStyleIdx="7" presStyleCnt="11">
        <dgm:presLayoutVars>
          <dgm:bulletEnabled val="1"/>
        </dgm:presLayoutVars>
      </dgm:prSet>
      <dgm:spPr/>
    </dgm:pt>
    <dgm:pt modelId="{C548E53B-1835-E444-BB05-DAD3BAE62211}" type="pres">
      <dgm:prSet presAssocID="{CAF7C7E0-7732-A745-BBD1-4D6D79093662}" presName="sibTrans" presStyleCnt="0"/>
      <dgm:spPr/>
    </dgm:pt>
    <dgm:pt modelId="{0DD4E153-3AE7-E144-8A84-9CE37B8DC6E1}" type="pres">
      <dgm:prSet presAssocID="{5DE62627-AE7D-304C-8C1C-1038D85F0C83}" presName="node" presStyleLbl="node1" presStyleIdx="8" presStyleCnt="11">
        <dgm:presLayoutVars>
          <dgm:bulletEnabled val="1"/>
        </dgm:presLayoutVars>
      </dgm:prSet>
      <dgm:spPr/>
    </dgm:pt>
    <dgm:pt modelId="{1A0B005E-2343-2943-AA1B-B4217E5BA00F}" type="pres">
      <dgm:prSet presAssocID="{8E6968AE-C7A0-424E-8F3F-D8D5D3E9F02D}" presName="sibTrans" presStyleCnt="0"/>
      <dgm:spPr/>
    </dgm:pt>
    <dgm:pt modelId="{2240D6EC-4796-564C-A78F-8A216DABD18B}" type="pres">
      <dgm:prSet presAssocID="{E36FF0F5-242A-C34C-96AF-0BB4502D1B82}" presName="node" presStyleLbl="node1" presStyleIdx="9" presStyleCnt="11">
        <dgm:presLayoutVars>
          <dgm:bulletEnabled val="1"/>
        </dgm:presLayoutVars>
      </dgm:prSet>
      <dgm:spPr/>
    </dgm:pt>
    <dgm:pt modelId="{4325A05E-C66D-B84B-B925-2C603F6A8136}" type="pres">
      <dgm:prSet presAssocID="{671C97D9-09BB-3A4B-B34B-9B8B41304295}" presName="sibTrans" presStyleCnt="0"/>
      <dgm:spPr/>
    </dgm:pt>
    <dgm:pt modelId="{F00F3A6F-F72C-2346-BD37-1C51A5854396}" type="pres">
      <dgm:prSet presAssocID="{68C12071-0F9D-5C4C-B37B-099B29BAC59B}" presName="node" presStyleLbl="node1" presStyleIdx="10" presStyleCnt="11">
        <dgm:presLayoutVars>
          <dgm:bulletEnabled val="1"/>
        </dgm:presLayoutVars>
      </dgm:prSet>
      <dgm:spPr/>
    </dgm:pt>
  </dgm:ptLst>
  <dgm:cxnLst>
    <dgm:cxn modelId="{766FA912-B4A9-FB45-BC52-3C3F2056C6E2}" srcId="{1752A53E-2A97-C44B-9F90-FCE1452417C7}" destId="{D61C1C18-77CC-1143-850E-808084BAE4DC}" srcOrd="4" destOrd="0" parTransId="{45FA5167-D1BC-8342-910A-E99DFC699971}" sibTransId="{3A6E5098-D006-BD41-B9A7-D460669E9BC7}"/>
    <dgm:cxn modelId="{5E79C71E-7982-914E-8C72-BA0C99C951D2}" srcId="{1752A53E-2A97-C44B-9F90-FCE1452417C7}" destId="{D7ED2308-C3B2-394A-824A-8538C34F56D5}" srcOrd="6" destOrd="0" parTransId="{3A8F28D0-FA6C-844F-9BD0-751EB8D5BE49}" sibTransId="{14A364D9-5003-124F-8B66-2D4E34A46039}"/>
    <dgm:cxn modelId="{E3DC462A-AC79-1644-89C7-CAED0C0F160F}" srcId="{1752A53E-2A97-C44B-9F90-FCE1452417C7}" destId="{E04E881B-8B45-B240-891F-36C7BEC552A0}" srcOrd="2" destOrd="0" parTransId="{C8D8D3A7-6472-C54C-9C9F-3A5DEAB53545}" sibTransId="{FD36B272-AF69-D14F-9FC1-4338006E2C55}"/>
    <dgm:cxn modelId="{5C9C7B42-E474-2940-848F-930A98653B42}" type="presOf" srcId="{68C12071-0F9D-5C4C-B37B-099B29BAC59B}" destId="{F00F3A6F-F72C-2346-BD37-1C51A5854396}" srcOrd="0" destOrd="0" presId="urn:microsoft.com/office/officeart/2005/8/layout/default"/>
    <dgm:cxn modelId="{B33A7145-C3BF-E345-9B9D-50BA1B9026C7}" srcId="{1752A53E-2A97-C44B-9F90-FCE1452417C7}" destId="{7104B8ED-A2E1-374E-9A3C-83B96F473FB6}" srcOrd="0" destOrd="0" parTransId="{2DC51137-F7BE-D243-9D57-7347D072A97C}" sibTransId="{D054940E-E6FC-5744-BF1E-D0708FDB8DBA}"/>
    <dgm:cxn modelId="{7F3AF846-3515-FD42-928D-A71F269E2194}" type="presOf" srcId="{5DE62627-AE7D-304C-8C1C-1038D85F0C83}" destId="{0DD4E153-3AE7-E144-8A84-9CE37B8DC6E1}" srcOrd="0" destOrd="0" presId="urn:microsoft.com/office/officeart/2005/8/layout/default"/>
    <dgm:cxn modelId="{90E7B847-D2A4-7C4A-8850-7B579592CA0B}" type="presOf" srcId="{E36FF0F5-242A-C34C-96AF-0BB4502D1B82}" destId="{2240D6EC-4796-564C-A78F-8A216DABD18B}" srcOrd="0" destOrd="0" presId="urn:microsoft.com/office/officeart/2005/8/layout/default"/>
    <dgm:cxn modelId="{5024F762-6746-504D-ACF4-24710DDF52D7}" srcId="{1752A53E-2A97-C44B-9F90-FCE1452417C7}" destId="{E36FF0F5-242A-C34C-96AF-0BB4502D1B82}" srcOrd="9" destOrd="0" parTransId="{4CB4CFE5-0981-8F43-BA42-F3A47BE190EC}" sibTransId="{671C97D9-09BB-3A4B-B34B-9B8B41304295}"/>
    <dgm:cxn modelId="{4470E066-2EB2-D644-9288-485A11221E45}" type="presOf" srcId="{0CE30A74-1DDC-E340-AB62-84D3985719D5}" destId="{49BD53C6-BA51-904C-9F01-4E4303F2F568}" srcOrd="0" destOrd="0" presId="urn:microsoft.com/office/officeart/2005/8/layout/default"/>
    <dgm:cxn modelId="{E5CA316C-C022-BF45-951D-9C103A4AA963}" srcId="{1752A53E-2A97-C44B-9F90-FCE1452417C7}" destId="{5DE62627-AE7D-304C-8C1C-1038D85F0C83}" srcOrd="8" destOrd="0" parTransId="{06494297-A236-D34A-9310-11DFD74B0AF9}" sibTransId="{8E6968AE-C7A0-424E-8F3F-D8D5D3E9F02D}"/>
    <dgm:cxn modelId="{054EF074-8A99-854A-9632-B565DCE7A760}" type="presOf" srcId="{8683D55C-9C1E-3E4F-8E39-E1CC060E295C}" destId="{A3D0F583-B61A-EF4F-816E-73F3D11A5019}" srcOrd="0" destOrd="0" presId="urn:microsoft.com/office/officeart/2005/8/layout/default"/>
    <dgm:cxn modelId="{218DCA8B-1F42-2D48-BAAB-F8E6FA1D126B}" type="presOf" srcId="{D7ED2308-C3B2-394A-824A-8538C34F56D5}" destId="{709637F5-C36A-3A4C-85B3-653C2D8BF76B}" srcOrd="0" destOrd="0" presId="urn:microsoft.com/office/officeart/2005/8/layout/default"/>
    <dgm:cxn modelId="{3337C394-3B55-6D4A-8E3E-020A5145B8DB}" type="presOf" srcId="{E3997654-83A8-B54D-9012-3D2469CDA404}" destId="{69DBFB97-B502-FF47-B609-F6E3631BD9A7}" srcOrd="0" destOrd="0" presId="urn:microsoft.com/office/officeart/2005/8/layout/default"/>
    <dgm:cxn modelId="{06E61896-CC9D-9B4A-9DA7-FF209EF39EEE}" srcId="{1752A53E-2A97-C44B-9F90-FCE1452417C7}" destId="{8683D55C-9C1E-3E4F-8E39-E1CC060E295C}" srcOrd="5" destOrd="0" parTransId="{A2F5ABE1-9136-234F-8569-95D078993A61}" sibTransId="{D87AC07F-EA60-BF46-8671-D121008B42C6}"/>
    <dgm:cxn modelId="{5F8BB3A0-7D97-F04E-B9F7-A01ED1CA36A3}" srcId="{1752A53E-2A97-C44B-9F90-FCE1452417C7}" destId="{FF16BB44-5791-4241-87D1-80AB29897DB8}" srcOrd="3" destOrd="0" parTransId="{57F20E2E-25E7-D748-BED0-1755CD0AEE2D}" sibTransId="{6E6C351A-74E8-AE49-AA0D-72C9E84524F8}"/>
    <dgm:cxn modelId="{6B1342A6-D304-8D4C-8F40-9C2E19DA341C}" type="presOf" srcId="{D61C1C18-77CC-1143-850E-808084BAE4DC}" destId="{D75A8CCA-E46E-1642-8BFB-B79A5885EAC9}" srcOrd="0" destOrd="0" presId="urn:microsoft.com/office/officeart/2005/8/layout/default"/>
    <dgm:cxn modelId="{57BA91A8-8365-3A49-9C9C-918E1ED5C2FD}" type="presOf" srcId="{E04E881B-8B45-B240-891F-36C7BEC552A0}" destId="{75E22520-F97B-814E-B7E7-2A0567EA6B10}" srcOrd="0" destOrd="0" presId="urn:microsoft.com/office/officeart/2005/8/layout/default"/>
    <dgm:cxn modelId="{AFD5EBAB-E39F-9141-8BDB-234C88B4C359}" type="presOf" srcId="{7104B8ED-A2E1-374E-9A3C-83B96F473FB6}" destId="{409FD641-1A1F-D44A-B144-9C114CDBC63F}" srcOrd="0" destOrd="0" presId="urn:microsoft.com/office/officeart/2005/8/layout/default"/>
    <dgm:cxn modelId="{CAE009B5-944F-0F41-80C7-058CF24EB168}" srcId="{1752A53E-2A97-C44B-9F90-FCE1452417C7}" destId="{68C12071-0F9D-5C4C-B37B-099B29BAC59B}" srcOrd="10" destOrd="0" parTransId="{A87B99AC-1C0F-3941-99CA-296E1CE2C9FC}" sibTransId="{AB4C286F-BC7F-B74A-AA97-46BD63D9CF39}"/>
    <dgm:cxn modelId="{4805BABD-5AA1-9C4E-9CE3-22552B7DC009}" type="presOf" srcId="{1752A53E-2A97-C44B-9F90-FCE1452417C7}" destId="{203A75FF-96C0-F34E-8EDF-EB89D8BD38CE}" srcOrd="0" destOrd="0" presId="urn:microsoft.com/office/officeart/2005/8/layout/default"/>
    <dgm:cxn modelId="{106730C5-D19C-3D49-872E-584060AAA4CB}" srcId="{1752A53E-2A97-C44B-9F90-FCE1452417C7}" destId="{E3997654-83A8-B54D-9012-3D2469CDA404}" srcOrd="7" destOrd="0" parTransId="{2ADA0F0B-11E8-DE4D-BA5A-BDAF79E812FF}" sibTransId="{CAF7C7E0-7732-A745-BBD1-4D6D79093662}"/>
    <dgm:cxn modelId="{8BE8B6E0-2C20-CD4B-A11A-DA69798197D9}" type="presOf" srcId="{FF16BB44-5791-4241-87D1-80AB29897DB8}" destId="{AB198291-D12A-234D-8309-33D805D8284E}" srcOrd="0" destOrd="0" presId="urn:microsoft.com/office/officeart/2005/8/layout/default"/>
    <dgm:cxn modelId="{7CBB12F4-F7C9-AF45-93E0-FAC3526B7244}" srcId="{1752A53E-2A97-C44B-9F90-FCE1452417C7}" destId="{0CE30A74-1DDC-E340-AB62-84D3985719D5}" srcOrd="1" destOrd="0" parTransId="{52C88DD7-CF81-B24E-A022-F299C68715B4}" sibTransId="{BB190A77-DE8C-AA40-B112-E2E628FCE575}"/>
    <dgm:cxn modelId="{23E6039B-D38C-9146-8D65-5FCE96F309B2}" type="presParOf" srcId="{203A75FF-96C0-F34E-8EDF-EB89D8BD38CE}" destId="{409FD641-1A1F-D44A-B144-9C114CDBC63F}" srcOrd="0" destOrd="0" presId="urn:microsoft.com/office/officeart/2005/8/layout/default"/>
    <dgm:cxn modelId="{2EBA49CB-C150-0743-A306-2F7AA5C7671B}" type="presParOf" srcId="{203A75FF-96C0-F34E-8EDF-EB89D8BD38CE}" destId="{2C68C118-6926-784D-B232-F478505A3B70}" srcOrd="1" destOrd="0" presId="urn:microsoft.com/office/officeart/2005/8/layout/default"/>
    <dgm:cxn modelId="{C2CFA23B-EFB8-1142-9D57-19506B65DE11}" type="presParOf" srcId="{203A75FF-96C0-F34E-8EDF-EB89D8BD38CE}" destId="{49BD53C6-BA51-904C-9F01-4E4303F2F568}" srcOrd="2" destOrd="0" presId="urn:microsoft.com/office/officeart/2005/8/layout/default"/>
    <dgm:cxn modelId="{D82C5DB4-7B30-1640-B16F-C59EBC0D4BD9}" type="presParOf" srcId="{203A75FF-96C0-F34E-8EDF-EB89D8BD38CE}" destId="{571C891C-4211-E346-8BFD-8488401162F7}" srcOrd="3" destOrd="0" presId="urn:microsoft.com/office/officeart/2005/8/layout/default"/>
    <dgm:cxn modelId="{E341118E-14C4-D74D-A378-72425D37E89E}" type="presParOf" srcId="{203A75FF-96C0-F34E-8EDF-EB89D8BD38CE}" destId="{75E22520-F97B-814E-B7E7-2A0567EA6B10}" srcOrd="4" destOrd="0" presId="urn:microsoft.com/office/officeart/2005/8/layout/default"/>
    <dgm:cxn modelId="{FC01D8AF-FEFE-E24B-942B-9F1D84833EB8}" type="presParOf" srcId="{203A75FF-96C0-F34E-8EDF-EB89D8BD38CE}" destId="{16043963-C385-5B44-AC68-1C9FDCDB72A4}" srcOrd="5" destOrd="0" presId="urn:microsoft.com/office/officeart/2005/8/layout/default"/>
    <dgm:cxn modelId="{B00A8B2A-B03A-8F47-9DFD-D902DAA9F8E7}" type="presParOf" srcId="{203A75FF-96C0-F34E-8EDF-EB89D8BD38CE}" destId="{AB198291-D12A-234D-8309-33D805D8284E}" srcOrd="6" destOrd="0" presId="urn:microsoft.com/office/officeart/2005/8/layout/default"/>
    <dgm:cxn modelId="{85643D5E-C142-8F41-873D-05198A9E8F14}" type="presParOf" srcId="{203A75FF-96C0-F34E-8EDF-EB89D8BD38CE}" destId="{4F9E9550-B569-1E4E-B611-0AE1A33D617F}" srcOrd="7" destOrd="0" presId="urn:microsoft.com/office/officeart/2005/8/layout/default"/>
    <dgm:cxn modelId="{5E0AF763-25EF-0543-9A74-67D653E02C04}" type="presParOf" srcId="{203A75FF-96C0-F34E-8EDF-EB89D8BD38CE}" destId="{D75A8CCA-E46E-1642-8BFB-B79A5885EAC9}" srcOrd="8" destOrd="0" presId="urn:microsoft.com/office/officeart/2005/8/layout/default"/>
    <dgm:cxn modelId="{A29011DB-A78E-7F45-AC8A-88752E2F136E}" type="presParOf" srcId="{203A75FF-96C0-F34E-8EDF-EB89D8BD38CE}" destId="{B62D7AD6-F9B3-9143-B06A-24D1EF9E2106}" srcOrd="9" destOrd="0" presId="urn:microsoft.com/office/officeart/2005/8/layout/default"/>
    <dgm:cxn modelId="{E94E90B1-2251-4947-B840-305A7009B1CD}" type="presParOf" srcId="{203A75FF-96C0-F34E-8EDF-EB89D8BD38CE}" destId="{A3D0F583-B61A-EF4F-816E-73F3D11A5019}" srcOrd="10" destOrd="0" presId="urn:microsoft.com/office/officeart/2005/8/layout/default"/>
    <dgm:cxn modelId="{087DBD6C-5C88-7B48-BFE9-886BCE9957A5}" type="presParOf" srcId="{203A75FF-96C0-F34E-8EDF-EB89D8BD38CE}" destId="{C9985F44-8C48-A848-B208-CD9BE4FC30A9}" srcOrd="11" destOrd="0" presId="urn:microsoft.com/office/officeart/2005/8/layout/default"/>
    <dgm:cxn modelId="{DF3A79AB-D2B7-5B48-857B-A7EC3A3C4D7C}" type="presParOf" srcId="{203A75FF-96C0-F34E-8EDF-EB89D8BD38CE}" destId="{709637F5-C36A-3A4C-85B3-653C2D8BF76B}" srcOrd="12" destOrd="0" presId="urn:microsoft.com/office/officeart/2005/8/layout/default"/>
    <dgm:cxn modelId="{14E77559-3CA6-7D4B-BD45-D857071F8B98}" type="presParOf" srcId="{203A75FF-96C0-F34E-8EDF-EB89D8BD38CE}" destId="{5C5B9CC2-2AAC-1B4F-98E8-288B5F187403}" srcOrd="13" destOrd="0" presId="urn:microsoft.com/office/officeart/2005/8/layout/default"/>
    <dgm:cxn modelId="{145DA82F-B41A-D649-88CA-8C3ABC645530}" type="presParOf" srcId="{203A75FF-96C0-F34E-8EDF-EB89D8BD38CE}" destId="{69DBFB97-B502-FF47-B609-F6E3631BD9A7}" srcOrd="14" destOrd="0" presId="urn:microsoft.com/office/officeart/2005/8/layout/default"/>
    <dgm:cxn modelId="{60361D57-383C-C340-8585-EA8C936E09DE}" type="presParOf" srcId="{203A75FF-96C0-F34E-8EDF-EB89D8BD38CE}" destId="{C548E53B-1835-E444-BB05-DAD3BAE62211}" srcOrd="15" destOrd="0" presId="urn:microsoft.com/office/officeart/2005/8/layout/default"/>
    <dgm:cxn modelId="{996FBFFC-0790-BE4C-8D2A-2771F5BCD371}" type="presParOf" srcId="{203A75FF-96C0-F34E-8EDF-EB89D8BD38CE}" destId="{0DD4E153-3AE7-E144-8A84-9CE37B8DC6E1}" srcOrd="16" destOrd="0" presId="urn:microsoft.com/office/officeart/2005/8/layout/default"/>
    <dgm:cxn modelId="{4BB262E7-2B23-B149-BF12-348235FECE69}" type="presParOf" srcId="{203A75FF-96C0-F34E-8EDF-EB89D8BD38CE}" destId="{1A0B005E-2343-2943-AA1B-B4217E5BA00F}" srcOrd="17" destOrd="0" presId="urn:microsoft.com/office/officeart/2005/8/layout/default"/>
    <dgm:cxn modelId="{22940888-02DE-E94C-8838-140DFC57C3EC}" type="presParOf" srcId="{203A75FF-96C0-F34E-8EDF-EB89D8BD38CE}" destId="{2240D6EC-4796-564C-A78F-8A216DABD18B}" srcOrd="18" destOrd="0" presId="urn:microsoft.com/office/officeart/2005/8/layout/default"/>
    <dgm:cxn modelId="{105F03B4-68D8-8D45-B722-A6E839F9994B}" type="presParOf" srcId="{203A75FF-96C0-F34E-8EDF-EB89D8BD38CE}" destId="{4325A05E-C66D-B84B-B925-2C603F6A8136}" srcOrd="19" destOrd="0" presId="urn:microsoft.com/office/officeart/2005/8/layout/default"/>
    <dgm:cxn modelId="{06B674FF-44FE-3E48-8378-3BA6A4D30823}" type="presParOf" srcId="{203A75FF-96C0-F34E-8EDF-EB89D8BD38CE}" destId="{F00F3A6F-F72C-2346-BD37-1C51A5854396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7169070-AB20-6043-A8EF-F8A9A9E39AB1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3F4C56-46E3-DD47-BEAD-8262182317DE}">
      <dgm:prSet phldrT="[Testo]"/>
      <dgm:spPr/>
      <dgm:t>
        <a:bodyPr/>
        <a:lstStyle/>
        <a:p>
          <a:r>
            <a:rPr lang="it-IT" dirty="0"/>
            <a:t>Senso di malessere</a:t>
          </a:r>
        </a:p>
      </dgm:t>
    </dgm:pt>
    <dgm:pt modelId="{5C3A2AA3-BF6C-E540-B672-51A579776E5F}" type="parTrans" cxnId="{CC9805F2-9E8C-464B-A6A5-4DDD09E0D2F7}">
      <dgm:prSet/>
      <dgm:spPr/>
      <dgm:t>
        <a:bodyPr/>
        <a:lstStyle/>
        <a:p>
          <a:endParaRPr lang="it-IT"/>
        </a:p>
      </dgm:t>
    </dgm:pt>
    <dgm:pt modelId="{651AA454-615B-B34E-A3C5-74FD3CA1BF04}" type="sibTrans" cxnId="{CC9805F2-9E8C-464B-A6A5-4DDD09E0D2F7}">
      <dgm:prSet/>
      <dgm:spPr/>
      <dgm:t>
        <a:bodyPr/>
        <a:lstStyle/>
        <a:p>
          <a:endParaRPr lang="it-IT"/>
        </a:p>
      </dgm:t>
    </dgm:pt>
    <dgm:pt modelId="{864DF247-84B0-0443-BBF9-E7C26FE8E8F6}">
      <dgm:prSet phldrT="[Testo]"/>
      <dgm:spPr/>
      <dgm:t>
        <a:bodyPr/>
        <a:lstStyle/>
        <a:p>
          <a:r>
            <a:rPr lang="it-IT" dirty="0"/>
            <a:t>Deterioramento progressivo della qualità di vita personale e lavorativa</a:t>
          </a:r>
        </a:p>
      </dgm:t>
    </dgm:pt>
    <dgm:pt modelId="{91817549-3626-1948-A023-89D3DFE8A5B8}" type="parTrans" cxnId="{55DA2AD1-4C8D-CA4F-86B3-A9A7D7017615}">
      <dgm:prSet/>
      <dgm:spPr/>
      <dgm:t>
        <a:bodyPr/>
        <a:lstStyle/>
        <a:p>
          <a:endParaRPr lang="it-IT"/>
        </a:p>
      </dgm:t>
    </dgm:pt>
    <dgm:pt modelId="{C0DA2121-2296-2D44-8A78-1E2AF4B39A44}" type="sibTrans" cxnId="{55DA2AD1-4C8D-CA4F-86B3-A9A7D7017615}">
      <dgm:prSet/>
      <dgm:spPr/>
      <dgm:t>
        <a:bodyPr/>
        <a:lstStyle/>
        <a:p>
          <a:endParaRPr lang="it-IT"/>
        </a:p>
      </dgm:t>
    </dgm:pt>
    <dgm:pt modelId="{26AD3EE5-6C16-0143-BF99-3D55AF5344F7}">
      <dgm:prSet phldrT="[Testo]"/>
      <dgm:spPr/>
      <dgm:t>
        <a:bodyPr/>
        <a:lstStyle/>
        <a:p>
          <a:r>
            <a:rPr lang="it-IT" dirty="0"/>
            <a:t>disturbi del sonno, dell’alimentazione, ansia, depressione, e ideazione suicidaria</a:t>
          </a:r>
        </a:p>
      </dgm:t>
    </dgm:pt>
    <dgm:pt modelId="{314B625E-43CB-814D-B980-0982A784885A}" type="parTrans" cxnId="{97A5D987-841D-9349-86E9-6891DE886822}">
      <dgm:prSet/>
      <dgm:spPr/>
      <dgm:t>
        <a:bodyPr/>
        <a:lstStyle/>
        <a:p>
          <a:endParaRPr lang="it-IT"/>
        </a:p>
      </dgm:t>
    </dgm:pt>
    <dgm:pt modelId="{8B666813-4D64-B049-92D1-A326B16247F2}" type="sibTrans" cxnId="{97A5D987-841D-9349-86E9-6891DE886822}">
      <dgm:prSet/>
      <dgm:spPr/>
      <dgm:t>
        <a:bodyPr/>
        <a:lstStyle/>
        <a:p>
          <a:endParaRPr lang="it-IT"/>
        </a:p>
      </dgm:t>
    </dgm:pt>
    <dgm:pt modelId="{3FB868EC-0EB1-3044-A3CC-71717BD1821F}">
      <dgm:prSet phldrT="[Testo]"/>
      <dgm:spPr/>
      <dgm:t>
        <a:bodyPr/>
        <a:lstStyle/>
        <a:p>
          <a:r>
            <a:rPr lang="it-IT" dirty="0"/>
            <a:t>Compromissione della produttività della vittima e delle sue relazioni con colleghi e superiori</a:t>
          </a:r>
        </a:p>
      </dgm:t>
    </dgm:pt>
    <dgm:pt modelId="{C3FCE729-6709-8C40-A9FB-56D388F249AC}" type="parTrans" cxnId="{5598B45F-2E57-D042-AA33-CD8ABD2DF0C0}">
      <dgm:prSet/>
      <dgm:spPr/>
      <dgm:t>
        <a:bodyPr/>
        <a:lstStyle/>
        <a:p>
          <a:endParaRPr lang="it-IT"/>
        </a:p>
      </dgm:t>
    </dgm:pt>
    <dgm:pt modelId="{06220BA7-62CD-4445-82FF-F8809D91AEF2}" type="sibTrans" cxnId="{5598B45F-2E57-D042-AA33-CD8ABD2DF0C0}">
      <dgm:prSet/>
      <dgm:spPr/>
      <dgm:t>
        <a:bodyPr/>
        <a:lstStyle/>
        <a:p>
          <a:endParaRPr lang="it-IT"/>
        </a:p>
      </dgm:t>
    </dgm:pt>
    <dgm:pt modelId="{69B3F896-0908-F54C-BF65-08206902B412}">
      <dgm:prSet phldrT="[Testo]"/>
      <dgm:spPr/>
      <dgm:t>
        <a:bodyPr/>
        <a:lstStyle/>
        <a:p>
          <a:r>
            <a:rPr lang="it-IT" dirty="0"/>
            <a:t>Può sfociare nelle molestie sessuali</a:t>
          </a:r>
        </a:p>
      </dgm:t>
    </dgm:pt>
    <dgm:pt modelId="{5851C0A6-342D-8B4C-B2EE-ABEAF0E3D813}" type="parTrans" cxnId="{4AA1B146-EE22-3044-8991-B93680BF4EA3}">
      <dgm:prSet/>
      <dgm:spPr/>
      <dgm:t>
        <a:bodyPr/>
        <a:lstStyle/>
        <a:p>
          <a:endParaRPr lang="it-IT"/>
        </a:p>
      </dgm:t>
    </dgm:pt>
    <dgm:pt modelId="{3E54A88D-F6C1-1946-8800-7AD1C5F07B1D}" type="sibTrans" cxnId="{4AA1B146-EE22-3044-8991-B93680BF4EA3}">
      <dgm:prSet/>
      <dgm:spPr/>
      <dgm:t>
        <a:bodyPr/>
        <a:lstStyle/>
        <a:p>
          <a:endParaRPr lang="it-IT"/>
        </a:p>
      </dgm:t>
    </dgm:pt>
    <dgm:pt modelId="{D96EADCF-9986-234C-B7D6-6B3534331140}" type="pres">
      <dgm:prSet presAssocID="{E7169070-AB20-6043-A8EF-F8A9A9E39AB1}" presName="Name0" presStyleCnt="0">
        <dgm:presLayoutVars>
          <dgm:chMax val="7"/>
          <dgm:chPref val="7"/>
          <dgm:dir/>
        </dgm:presLayoutVars>
      </dgm:prSet>
      <dgm:spPr/>
    </dgm:pt>
    <dgm:pt modelId="{522FF574-2EE8-AF41-ABCB-D1DB9E81C78F}" type="pres">
      <dgm:prSet presAssocID="{E7169070-AB20-6043-A8EF-F8A9A9E39AB1}" presName="Name1" presStyleCnt="0"/>
      <dgm:spPr/>
    </dgm:pt>
    <dgm:pt modelId="{BDD20464-27C8-304D-A43E-E5BCB247298F}" type="pres">
      <dgm:prSet presAssocID="{E7169070-AB20-6043-A8EF-F8A9A9E39AB1}" presName="cycle" presStyleCnt="0"/>
      <dgm:spPr/>
    </dgm:pt>
    <dgm:pt modelId="{47057079-2A46-DC43-ABE0-0C8DF599A99C}" type="pres">
      <dgm:prSet presAssocID="{E7169070-AB20-6043-A8EF-F8A9A9E39AB1}" presName="srcNode" presStyleLbl="node1" presStyleIdx="0" presStyleCnt="5"/>
      <dgm:spPr/>
    </dgm:pt>
    <dgm:pt modelId="{5BE8F0EE-00A2-4347-A453-2AAB2108F95C}" type="pres">
      <dgm:prSet presAssocID="{E7169070-AB20-6043-A8EF-F8A9A9E39AB1}" presName="conn" presStyleLbl="parChTrans1D2" presStyleIdx="0" presStyleCnt="1"/>
      <dgm:spPr/>
    </dgm:pt>
    <dgm:pt modelId="{F85FDEA0-4B3A-EC4E-A32F-994F59AF4632}" type="pres">
      <dgm:prSet presAssocID="{E7169070-AB20-6043-A8EF-F8A9A9E39AB1}" presName="extraNode" presStyleLbl="node1" presStyleIdx="0" presStyleCnt="5"/>
      <dgm:spPr/>
    </dgm:pt>
    <dgm:pt modelId="{2F0EA56A-FE4A-BA4E-B578-A40EEF2A5EA9}" type="pres">
      <dgm:prSet presAssocID="{E7169070-AB20-6043-A8EF-F8A9A9E39AB1}" presName="dstNode" presStyleLbl="node1" presStyleIdx="0" presStyleCnt="5"/>
      <dgm:spPr/>
    </dgm:pt>
    <dgm:pt modelId="{B1D73DC8-064D-4E45-A2FE-34A1BAD33301}" type="pres">
      <dgm:prSet presAssocID="{B13F4C56-46E3-DD47-BEAD-8262182317DE}" presName="text_1" presStyleLbl="node1" presStyleIdx="0" presStyleCnt="5">
        <dgm:presLayoutVars>
          <dgm:bulletEnabled val="1"/>
        </dgm:presLayoutVars>
      </dgm:prSet>
      <dgm:spPr/>
    </dgm:pt>
    <dgm:pt modelId="{A880E750-D392-F54D-9444-949953360000}" type="pres">
      <dgm:prSet presAssocID="{B13F4C56-46E3-DD47-BEAD-8262182317DE}" presName="accent_1" presStyleCnt="0"/>
      <dgm:spPr/>
    </dgm:pt>
    <dgm:pt modelId="{F435F290-2BB6-994E-8719-2DC5C3387E53}" type="pres">
      <dgm:prSet presAssocID="{B13F4C56-46E3-DD47-BEAD-8262182317DE}" presName="accentRepeatNode" presStyleLbl="solidFgAcc1" presStyleIdx="0" presStyleCnt="5"/>
      <dgm:spPr/>
    </dgm:pt>
    <dgm:pt modelId="{AA8616FA-F7F0-1B4E-882C-4663385D0C25}" type="pres">
      <dgm:prSet presAssocID="{864DF247-84B0-0443-BBF9-E7C26FE8E8F6}" presName="text_2" presStyleLbl="node1" presStyleIdx="1" presStyleCnt="5">
        <dgm:presLayoutVars>
          <dgm:bulletEnabled val="1"/>
        </dgm:presLayoutVars>
      </dgm:prSet>
      <dgm:spPr/>
    </dgm:pt>
    <dgm:pt modelId="{65475DA0-8B75-014B-8422-141A6CA5D3E2}" type="pres">
      <dgm:prSet presAssocID="{864DF247-84B0-0443-BBF9-E7C26FE8E8F6}" presName="accent_2" presStyleCnt="0"/>
      <dgm:spPr/>
    </dgm:pt>
    <dgm:pt modelId="{873D13D5-74FE-F845-8E14-0BDE0B5E912E}" type="pres">
      <dgm:prSet presAssocID="{864DF247-84B0-0443-BBF9-E7C26FE8E8F6}" presName="accentRepeatNode" presStyleLbl="solidFgAcc1" presStyleIdx="1" presStyleCnt="5"/>
      <dgm:spPr/>
    </dgm:pt>
    <dgm:pt modelId="{C3835E5A-5520-6740-B04A-DAD8CC0E51A8}" type="pres">
      <dgm:prSet presAssocID="{26AD3EE5-6C16-0143-BF99-3D55AF5344F7}" presName="text_3" presStyleLbl="node1" presStyleIdx="2" presStyleCnt="5">
        <dgm:presLayoutVars>
          <dgm:bulletEnabled val="1"/>
        </dgm:presLayoutVars>
      </dgm:prSet>
      <dgm:spPr/>
    </dgm:pt>
    <dgm:pt modelId="{62E6AC28-8A8E-4E42-8207-BF6524922CE2}" type="pres">
      <dgm:prSet presAssocID="{26AD3EE5-6C16-0143-BF99-3D55AF5344F7}" presName="accent_3" presStyleCnt="0"/>
      <dgm:spPr/>
    </dgm:pt>
    <dgm:pt modelId="{B5D97F92-E2B3-5B40-B9AF-3B85F9592BFB}" type="pres">
      <dgm:prSet presAssocID="{26AD3EE5-6C16-0143-BF99-3D55AF5344F7}" presName="accentRepeatNode" presStyleLbl="solidFgAcc1" presStyleIdx="2" presStyleCnt="5"/>
      <dgm:spPr/>
    </dgm:pt>
    <dgm:pt modelId="{D8431A65-BB5E-5A48-BDDF-167EF3ACA36C}" type="pres">
      <dgm:prSet presAssocID="{3FB868EC-0EB1-3044-A3CC-71717BD1821F}" presName="text_4" presStyleLbl="node1" presStyleIdx="3" presStyleCnt="5">
        <dgm:presLayoutVars>
          <dgm:bulletEnabled val="1"/>
        </dgm:presLayoutVars>
      </dgm:prSet>
      <dgm:spPr/>
    </dgm:pt>
    <dgm:pt modelId="{7B7894AC-7CCF-6D49-B991-CF9E7BFE6B4A}" type="pres">
      <dgm:prSet presAssocID="{3FB868EC-0EB1-3044-A3CC-71717BD1821F}" presName="accent_4" presStyleCnt="0"/>
      <dgm:spPr/>
    </dgm:pt>
    <dgm:pt modelId="{9E7636B8-502B-444D-AA98-69F8218BA770}" type="pres">
      <dgm:prSet presAssocID="{3FB868EC-0EB1-3044-A3CC-71717BD1821F}" presName="accentRepeatNode" presStyleLbl="solidFgAcc1" presStyleIdx="3" presStyleCnt="5"/>
      <dgm:spPr/>
    </dgm:pt>
    <dgm:pt modelId="{C5A67488-9230-144A-85BE-716FB5F31F77}" type="pres">
      <dgm:prSet presAssocID="{69B3F896-0908-F54C-BF65-08206902B412}" presName="text_5" presStyleLbl="node1" presStyleIdx="4" presStyleCnt="5">
        <dgm:presLayoutVars>
          <dgm:bulletEnabled val="1"/>
        </dgm:presLayoutVars>
      </dgm:prSet>
      <dgm:spPr/>
    </dgm:pt>
    <dgm:pt modelId="{8861699B-F8FB-A04F-8D74-5CEBAB404C75}" type="pres">
      <dgm:prSet presAssocID="{69B3F896-0908-F54C-BF65-08206902B412}" presName="accent_5" presStyleCnt="0"/>
      <dgm:spPr/>
    </dgm:pt>
    <dgm:pt modelId="{1992E4B8-63AA-DA48-8113-394E4C40E081}" type="pres">
      <dgm:prSet presAssocID="{69B3F896-0908-F54C-BF65-08206902B412}" presName="accentRepeatNode" presStyleLbl="solidFgAcc1" presStyleIdx="4" presStyleCnt="5"/>
      <dgm:spPr/>
    </dgm:pt>
  </dgm:ptLst>
  <dgm:cxnLst>
    <dgm:cxn modelId="{09071808-DD0C-F94C-972A-131E36C9EED6}" type="presOf" srcId="{3FB868EC-0EB1-3044-A3CC-71717BD1821F}" destId="{D8431A65-BB5E-5A48-BDDF-167EF3ACA36C}" srcOrd="0" destOrd="0" presId="urn:microsoft.com/office/officeart/2008/layout/VerticalCurvedList"/>
    <dgm:cxn modelId="{7738D11D-9597-8E4A-A6D6-2A70D9F4A4E8}" type="presOf" srcId="{69B3F896-0908-F54C-BF65-08206902B412}" destId="{C5A67488-9230-144A-85BE-716FB5F31F77}" srcOrd="0" destOrd="0" presId="urn:microsoft.com/office/officeart/2008/layout/VerticalCurvedList"/>
    <dgm:cxn modelId="{26306027-E517-3F43-A304-C0B1C00D64DA}" type="presOf" srcId="{26AD3EE5-6C16-0143-BF99-3D55AF5344F7}" destId="{C3835E5A-5520-6740-B04A-DAD8CC0E51A8}" srcOrd="0" destOrd="0" presId="urn:microsoft.com/office/officeart/2008/layout/VerticalCurvedList"/>
    <dgm:cxn modelId="{52F2462A-FABD-B846-82B8-BA8C71148720}" type="presOf" srcId="{651AA454-615B-B34E-A3C5-74FD3CA1BF04}" destId="{5BE8F0EE-00A2-4347-A453-2AAB2108F95C}" srcOrd="0" destOrd="0" presId="urn:microsoft.com/office/officeart/2008/layout/VerticalCurvedList"/>
    <dgm:cxn modelId="{4AA1B146-EE22-3044-8991-B93680BF4EA3}" srcId="{E7169070-AB20-6043-A8EF-F8A9A9E39AB1}" destId="{69B3F896-0908-F54C-BF65-08206902B412}" srcOrd="4" destOrd="0" parTransId="{5851C0A6-342D-8B4C-B2EE-ABEAF0E3D813}" sibTransId="{3E54A88D-F6C1-1946-8800-7AD1C5F07B1D}"/>
    <dgm:cxn modelId="{5598B45F-2E57-D042-AA33-CD8ABD2DF0C0}" srcId="{E7169070-AB20-6043-A8EF-F8A9A9E39AB1}" destId="{3FB868EC-0EB1-3044-A3CC-71717BD1821F}" srcOrd="3" destOrd="0" parTransId="{C3FCE729-6709-8C40-A9FB-56D388F249AC}" sibTransId="{06220BA7-62CD-4445-82FF-F8809D91AEF2}"/>
    <dgm:cxn modelId="{97A5D987-841D-9349-86E9-6891DE886822}" srcId="{E7169070-AB20-6043-A8EF-F8A9A9E39AB1}" destId="{26AD3EE5-6C16-0143-BF99-3D55AF5344F7}" srcOrd="2" destOrd="0" parTransId="{314B625E-43CB-814D-B980-0982A784885A}" sibTransId="{8B666813-4D64-B049-92D1-A326B16247F2}"/>
    <dgm:cxn modelId="{8A466F8A-2A3C-1C4F-BA79-00B257BAC353}" type="presOf" srcId="{B13F4C56-46E3-DD47-BEAD-8262182317DE}" destId="{B1D73DC8-064D-4E45-A2FE-34A1BAD33301}" srcOrd="0" destOrd="0" presId="urn:microsoft.com/office/officeart/2008/layout/VerticalCurvedList"/>
    <dgm:cxn modelId="{C5D82EB5-CD09-684B-A1A6-377769347AA5}" type="presOf" srcId="{864DF247-84B0-0443-BBF9-E7C26FE8E8F6}" destId="{AA8616FA-F7F0-1B4E-882C-4663385D0C25}" srcOrd="0" destOrd="0" presId="urn:microsoft.com/office/officeart/2008/layout/VerticalCurvedList"/>
    <dgm:cxn modelId="{DBEE37CD-B7F3-1D46-A486-946330AFA464}" type="presOf" srcId="{E7169070-AB20-6043-A8EF-F8A9A9E39AB1}" destId="{D96EADCF-9986-234C-B7D6-6B3534331140}" srcOrd="0" destOrd="0" presId="urn:microsoft.com/office/officeart/2008/layout/VerticalCurvedList"/>
    <dgm:cxn modelId="{55DA2AD1-4C8D-CA4F-86B3-A9A7D7017615}" srcId="{E7169070-AB20-6043-A8EF-F8A9A9E39AB1}" destId="{864DF247-84B0-0443-BBF9-E7C26FE8E8F6}" srcOrd="1" destOrd="0" parTransId="{91817549-3626-1948-A023-89D3DFE8A5B8}" sibTransId="{C0DA2121-2296-2D44-8A78-1E2AF4B39A44}"/>
    <dgm:cxn modelId="{CC9805F2-9E8C-464B-A6A5-4DDD09E0D2F7}" srcId="{E7169070-AB20-6043-A8EF-F8A9A9E39AB1}" destId="{B13F4C56-46E3-DD47-BEAD-8262182317DE}" srcOrd="0" destOrd="0" parTransId="{5C3A2AA3-BF6C-E540-B672-51A579776E5F}" sibTransId="{651AA454-615B-B34E-A3C5-74FD3CA1BF04}"/>
    <dgm:cxn modelId="{7AA80CE4-6DE5-0944-8040-29C7F45272EF}" type="presParOf" srcId="{D96EADCF-9986-234C-B7D6-6B3534331140}" destId="{522FF574-2EE8-AF41-ABCB-D1DB9E81C78F}" srcOrd="0" destOrd="0" presId="urn:microsoft.com/office/officeart/2008/layout/VerticalCurvedList"/>
    <dgm:cxn modelId="{4BDD711B-A758-A345-947F-FE306C4C5ABC}" type="presParOf" srcId="{522FF574-2EE8-AF41-ABCB-D1DB9E81C78F}" destId="{BDD20464-27C8-304D-A43E-E5BCB247298F}" srcOrd="0" destOrd="0" presId="urn:microsoft.com/office/officeart/2008/layout/VerticalCurvedList"/>
    <dgm:cxn modelId="{B8E8A617-9081-EB43-AF30-464AFBB82BF1}" type="presParOf" srcId="{BDD20464-27C8-304D-A43E-E5BCB247298F}" destId="{47057079-2A46-DC43-ABE0-0C8DF599A99C}" srcOrd="0" destOrd="0" presId="urn:microsoft.com/office/officeart/2008/layout/VerticalCurvedList"/>
    <dgm:cxn modelId="{9E61356A-E41A-4D48-8D45-6B7224309F9E}" type="presParOf" srcId="{BDD20464-27C8-304D-A43E-E5BCB247298F}" destId="{5BE8F0EE-00A2-4347-A453-2AAB2108F95C}" srcOrd="1" destOrd="0" presId="urn:microsoft.com/office/officeart/2008/layout/VerticalCurvedList"/>
    <dgm:cxn modelId="{22FA91F9-1FFE-2245-A8A7-2D3E5BB84C98}" type="presParOf" srcId="{BDD20464-27C8-304D-A43E-E5BCB247298F}" destId="{F85FDEA0-4B3A-EC4E-A32F-994F59AF4632}" srcOrd="2" destOrd="0" presId="urn:microsoft.com/office/officeart/2008/layout/VerticalCurvedList"/>
    <dgm:cxn modelId="{1E8610A0-9523-6244-8B6E-BD4CC4AA0DE5}" type="presParOf" srcId="{BDD20464-27C8-304D-A43E-E5BCB247298F}" destId="{2F0EA56A-FE4A-BA4E-B578-A40EEF2A5EA9}" srcOrd="3" destOrd="0" presId="urn:microsoft.com/office/officeart/2008/layout/VerticalCurvedList"/>
    <dgm:cxn modelId="{FD5A678A-98E9-D448-9807-F0CB6AC8F5C0}" type="presParOf" srcId="{522FF574-2EE8-AF41-ABCB-D1DB9E81C78F}" destId="{B1D73DC8-064D-4E45-A2FE-34A1BAD33301}" srcOrd="1" destOrd="0" presId="urn:microsoft.com/office/officeart/2008/layout/VerticalCurvedList"/>
    <dgm:cxn modelId="{92F8FDE1-9A6E-254E-8E03-F8404DCA64BD}" type="presParOf" srcId="{522FF574-2EE8-AF41-ABCB-D1DB9E81C78F}" destId="{A880E750-D392-F54D-9444-949953360000}" srcOrd="2" destOrd="0" presId="urn:microsoft.com/office/officeart/2008/layout/VerticalCurvedList"/>
    <dgm:cxn modelId="{FAD9C5CA-00A0-ED4B-A84F-36CC4A0CAB4C}" type="presParOf" srcId="{A880E750-D392-F54D-9444-949953360000}" destId="{F435F290-2BB6-994E-8719-2DC5C3387E53}" srcOrd="0" destOrd="0" presId="urn:microsoft.com/office/officeart/2008/layout/VerticalCurvedList"/>
    <dgm:cxn modelId="{47258EA5-D140-B449-89B1-7F9B9CB937E9}" type="presParOf" srcId="{522FF574-2EE8-AF41-ABCB-D1DB9E81C78F}" destId="{AA8616FA-F7F0-1B4E-882C-4663385D0C25}" srcOrd="3" destOrd="0" presId="urn:microsoft.com/office/officeart/2008/layout/VerticalCurvedList"/>
    <dgm:cxn modelId="{43B8396C-C513-2B4E-8A28-BF80EBB94DFF}" type="presParOf" srcId="{522FF574-2EE8-AF41-ABCB-D1DB9E81C78F}" destId="{65475DA0-8B75-014B-8422-141A6CA5D3E2}" srcOrd="4" destOrd="0" presId="urn:microsoft.com/office/officeart/2008/layout/VerticalCurvedList"/>
    <dgm:cxn modelId="{9B97D6C3-14F5-0A4B-9AC2-7EE4C8CA6833}" type="presParOf" srcId="{65475DA0-8B75-014B-8422-141A6CA5D3E2}" destId="{873D13D5-74FE-F845-8E14-0BDE0B5E912E}" srcOrd="0" destOrd="0" presId="urn:microsoft.com/office/officeart/2008/layout/VerticalCurvedList"/>
    <dgm:cxn modelId="{E393B324-EE94-3D40-8F07-60A11661AF59}" type="presParOf" srcId="{522FF574-2EE8-AF41-ABCB-D1DB9E81C78F}" destId="{C3835E5A-5520-6740-B04A-DAD8CC0E51A8}" srcOrd="5" destOrd="0" presId="urn:microsoft.com/office/officeart/2008/layout/VerticalCurvedList"/>
    <dgm:cxn modelId="{F61987BE-C7B4-6C4B-A444-00077E397DCE}" type="presParOf" srcId="{522FF574-2EE8-AF41-ABCB-D1DB9E81C78F}" destId="{62E6AC28-8A8E-4E42-8207-BF6524922CE2}" srcOrd="6" destOrd="0" presId="urn:microsoft.com/office/officeart/2008/layout/VerticalCurvedList"/>
    <dgm:cxn modelId="{A7F83E86-B5C2-2D4C-AF7F-88E2C76BC5AB}" type="presParOf" srcId="{62E6AC28-8A8E-4E42-8207-BF6524922CE2}" destId="{B5D97F92-E2B3-5B40-B9AF-3B85F9592BFB}" srcOrd="0" destOrd="0" presId="urn:microsoft.com/office/officeart/2008/layout/VerticalCurvedList"/>
    <dgm:cxn modelId="{05574BE7-B2EF-AF48-BE64-6529531A5AEC}" type="presParOf" srcId="{522FF574-2EE8-AF41-ABCB-D1DB9E81C78F}" destId="{D8431A65-BB5E-5A48-BDDF-167EF3ACA36C}" srcOrd="7" destOrd="0" presId="urn:microsoft.com/office/officeart/2008/layout/VerticalCurvedList"/>
    <dgm:cxn modelId="{736A3725-2105-3141-B82B-2738B8511193}" type="presParOf" srcId="{522FF574-2EE8-AF41-ABCB-D1DB9E81C78F}" destId="{7B7894AC-7CCF-6D49-B991-CF9E7BFE6B4A}" srcOrd="8" destOrd="0" presId="urn:microsoft.com/office/officeart/2008/layout/VerticalCurvedList"/>
    <dgm:cxn modelId="{95C59491-9B72-AA47-BEBE-C7EF65B6609B}" type="presParOf" srcId="{7B7894AC-7CCF-6D49-B991-CF9E7BFE6B4A}" destId="{9E7636B8-502B-444D-AA98-69F8218BA770}" srcOrd="0" destOrd="0" presId="urn:microsoft.com/office/officeart/2008/layout/VerticalCurvedList"/>
    <dgm:cxn modelId="{4A48AA51-F23A-3549-B350-39745576D3D1}" type="presParOf" srcId="{522FF574-2EE8-AF41-ABCB-D1DB9E81C78F}" destId="{C5A67488-9230-144A-85BE-716FB5F31F77}" srcOrd="9" destOrd="0" presId="urn:microsoft.com/office/officeart/2008/layout/VerticalCurvedList"/>
    <dgm:cxn modelId="{A4A6A422-BDE8-9E4F-A64D-58A10BA946F2}" type="presParOf" srcId="{522FF574-2EE8-AF41-ABCB-D1DB9E81C78F}" destId="{8861699B-F8FB-A04F-8D74-5CEBAB404C75}" srcOrd="10" destOrd="0" presId="urn:microsoft.com/office/officeart/2008/layout/VerticalCurvedList"/>
    <dgm:cxn modelId="{77C70BE9-1229-8448-91A1-A03BD6291E15}" type="presParOf" srcId="{8861699B-F8FB-A04F-8D74-5CEBAB404C75}" destId="{1992E4B8-63AA-DA48-8113-394E4C40E0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8F0F431-CD07-CF45-8D54-7D3C191E1198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4138A53-5F17-B346-BEE3-CC54FE8995EC}">
      <dgm:prSet phldrT="[Testo]" custT="1"/>
      <dgm:spPr/>
      <dgm:t>
        <a:bodyPr/>
        <a:lstStyle/>
        <a:p>
          <a:r>
            <a:rPr lang="it-IT" sz="1800" dirty="0"/>
            <a:t>Aggressione di I tipo</a:t>
          </a:r>
        </a:p>
      </dgm:t>
    </dgm:pt>
    <dgm:pt modelId="{636C0E77-7636-6240-9CC2-13EA11497C27}" type="parTrans" cxnId="{F852D0AC-B6FF-464B-9788-8492CA25E3BF}">
      <dgm:prSet/>
      <dgm:spPr/>
      <dgm:t>
        <a:bodyPr/>
        <a:lstStyle/>
        <a:p>
          <a:endParaRPr lang="it-IT" sz="1400"/>
        </a:p>
      </dgm:t>
    </dgm:pt>
    <dgm:pt modelId="{B742D8AD-D5B6-4B40-9ED2-7F7A68EB3BFC}" type="sibTrans" cxnId="{F852D0AC-B6FF-464B-9788-8492CA25E3BF}">
      <dgm:prSet/>
      <dgm:spPr/>
      <dgm:t>
        <a:bodyPr/>
        <a:lstStyle/>
        <a:p>
          <a:endParaRPr lang="it-IT" sz="1400"/>
        </a:p>
      </dgm:t>
    </dgm:pt>
    <dgm:pt modelId="{3BCB7C65-89A1-FE42-8C0F-31A5EFDBC3D8}">
      <dgm:prSet phldrT="[Testo]" custT="1"/>
      <dgm:spPr/>
      <dgm:t>
        <a:bodyPr/>
        <a:lstStyle/>
        <a:p>
          <a:r>
            <a:rPr lang="it-IT" sz="1400" dirty="0"/>
            <a:t>Aggressori esterni all’azienda</a:t>
          </a:r>
        </a:p>
      </dgm:t>
    </dgm:pt>
    <dgm:pt modelId="{49E6AF3E-3D96-8B43-84EF-3FB16B31427C}" type="parTrans" cxnId="{CF69920A-2B26-8B4C-A1B7-30933B3A99E2}">
      <dgm:prSet/>
      <dgm:spPr/>
      <dgm:t>
        <a:bodyPr/>
        <a:lstStyle/>
        <a:p>
          <a:endParaRPr lang="it-IT" sz="1400"/>
        </a:p>
      </dgm:t>
    </dgm:pt>
    <dgm:pt modelId="{D988638C-868C-2846-8151-73CEF6DDF6C1}" type="sibTrans" cxnId="{CF69920A-2B26-8B4C-A1B7-30933B3A99E2}">
      <dgm:prSet/>
      <dgm:spPr/>
      <dgm:t>
        <a:bodyPr/>
        <a:lstStyle/>
        <a:p>
          <a:endParaRPr lang="it-IT" sz="1400"/>
        </a:p>
      </dgm:t>
    </dgm:pt>
    <dgm:pt modelId="{A93DDDF5-CAFC-0E47-BF52-41B4C30DB944}">
      <dgm:prSet phldrT="[Testo]" custT="1"/>
      <dgm:spPr/>
      <dgm:t>
        <a:bodyPr/>
        <a:lstStyle/>
        <a:p>
          <a:r>
            <a:rPr lang="it-IT" sz="1800" dirty="0"/>
            <a:t>Aggressione di II tipo</a:t>
          </a:r>
        </a:p>
      </dgm:t>
    </dgm:pt>
    <dgm:pt modelId="{AAD60B70-2D43-FF40-8220-21730DDD35D1}" type="parTrans" cxnId="{8D562C56-A089-C647-B204-1B4BAD740019}">
      <dgm:prSet/>
      <dgm:spPr/>
      <dgm:t>
        <a:bodyPr/>
        <a:lstStyle/>
        <a:p>
          <a:endParaRPr lang="it-IT" sz="1400"/>
        </a:p>
      </dgm:t>
    </dgm:pt>
    <dgm:pt modelId="{440A0037-C040-2140-A2DD-B3515D028BC4}" type="sibTrans" cxnId="{8D562C56-A089-C647-B204-1B4BAD740019}">
      <dgm:prSet/>
      <dgm:spPr/>
      <dgm:t>
        <a:bodyPr/>
        <a:lstStyle/>
        <a:p>
          <a:endParaRPr lang="it-IT" sz="1400"/>
        </a:p>
      </dgm:t>
    </dgm:pt>
    <dgm:pt modelId="{DC39AC54-0406-464F-B9F7-AF1AB22BEAC2}">
      <dgm:prSet phldrT="[Testo]" custT="1"/>
      <dgm:spPr/>
      <dgm:t>
        <a:bodyPr/>
        <a:lstStyle/>
        <a:p>
          <a:pPr>
            <a:buNone/>
          </a:pPr>
          <a:r>
            <a:rPr lang="it-IT" sz="1400" dirty="0"/>
            <a:t>Dipendenti o ex dipendenti dell’azienda che minacciano o aggrediscono colleghi o superiori</a:t>
          </a:r>
        </a:p>
      </dgm:t>
    </dgm:pt>
    <dgm:pt modelId="{8FDECEF1-EF03-8946-9D8F-8AE191E19AAB}" type="parTrans" cxnId="{BD17CF06-4BC3-8045-98AA-A0D71829B7B8}">
      <dgm:prSet/>
      <dgm:spPr/>
      <dgm:t>
        <a:bodyPr/>
        <a:lstStyle/>
        <a:p>
          <a:endParaRPr lang="it-IT" sz="1400"/>
        </a:p>
      </dgm:t>
    </dgm:pt>
    <dgm:pt modelId="{CED270FC-FE3E-BD4C-9ED4-4ABC196015F5}" type="sibTrans" cxnId="{BD17CF06-4BC3-8045-98AA-A0D71829B7B8}">
      <dgm:prSet/>
      <dgm:spPr/>
      <dgm:t>
        <a:bodyPr/>
        <a:lstStyle/>
        <a:p>
          <a:endParaRPr lang="it-IT" sz="1400"/>
        </a:p>
      </dgm:t>
    </dgm:pt>
    <dgm:pt modelId="{F46FFD7E-BEB8-0146-AA8C-AFA56ABCEA40}">
      <dgm:prSet phldrT="[Testo]" custT="1"/>
      <dgm:spPr/>
      <dgm:t>
        <a:bodyPr/>
        <a:lstStyle/>
        <a:p>
          <a:r>
            <a:rPr lang="it-IT" sz="1400" dirty="0"/>
            <a:t>Clienti o utenti dei servizi offerti dall’organizzazione</a:t>
          </a:r>
        </a:p>
      </dgm:t>
    </dgm:pt>
    <dgm:pt modelId="{DB198C1E-C73E-5A47-BC61-323CF0862F86}" type="parTrans" cxnId="{192A11F0-0F22-FA41-BCA6-A833E15650C1}">
      <dgm:prSet/>
      <dgm:spPr/>
      <dgm:t>
        <a:bodyPr/>
        <a:lstStyle/>
        <a:p>
          <a:endParaRPr lang="it-IT" sz="1400"/>
        </a:p>
      </dgm:t>
    </dgm:pt>
    <dgm:pt modelId="{0EC5D243-36A3-4C4F-B661-FA735F757260}" type="sibTrans" cxnId="{192A11F0-0F22-FA41-BCA6-A833E15650C1}">
      <dgm:prSet/>
      <dgm:spPr/>
      <dgm:t>
        <a:bodyPr/>
        <a:lstStyle/>
        <a:p>
          <a:endParaRPr lang="it-IT" sz="1400"/>
        </a:p>
      </dgm:t>
    </dgm:pt>
    <dgm:pt modelId="{2676300F-607A-514B-B511-3B30D8745210}">
      <dgm:prSet phldrT="[Testo]" custT="1"/>
      <dgm:spPr/>
      <dgm:t>
        <a:bodyPr/>
        <a:lstStyle/>
        <a:p>
          <a:r>
            <a:rPr lang="it-IT" sz="1800" dirty="0"/>
            <a:t>Aggressione di III tipo</a:t>
          </a:r>
        </a:p>
      </dgm:t>
    </dgm:pt>
    <dgm:pt modelId="{DA3366A6-7A75-A84B-9767-7B759D11BD4F}" type="parTrans" cxnId="{74C454E5-268B-DC49-AE87-3CA2BA0514D4}">
      <dgm:prSet/>
      <dgm:spPr/>
      <dgm:t>
        <a:bodyPr/>
        <a:lstStyle/>
        <a:p>
          <a:endParaRPr lang="it-IT" sz="1400"/>
        </a:p>
      </dgm:t>
    </dgm:pt>
    <dgm:pt modelId="{BE66A89E-8844-774B-BA53-C2CDCE15A3C6}" type="sibTrans" cxnId="{74C454E5-268B-DC49-AE87-3CA2BA0514D4}">
      <dgm:prSet/>
      <dgm:spPr/>
      <dgm:t>
        <a:bodyPr/>
        <a:lstStyle/>
        <a:p>
          <a:endParaRPr lang="it-IT" sz="1400"/>
        </a:p>
      </dgm:t>
    </dgm:pt>
    <dgm:pt modelId="{2DDF9BF9-CF6D-104E-A6D4-F9379EA114BD}">
      <dgm:prSet phldrT="[Testo]" custT="1"/>
      <dgm:spPr/>
      <dgm:t>
        <a:bodyPr/>
        <a:lstStyle/>
        <a:p>
          <a:r>
            <a:rPr lang="it-IT" sz="1800" dirty="0"/>
            <a:t>Aggressione di IV tipo</a:t>
          </a:r>
        </a:p>
      </dgm:t>
    </dgm:pt>
    <dgm:pt modelId="{9790BF3A-8414-C64C-808B-C556034CADE8}" type="parTrans" cxnId="{A30F053B-2EB8-D64D-91CF-4072B7D3EA4C}">
      <dgm:prSet/>
      <dgm:spPr/>
      <dgm:t>
        <a:bodyPr/>
        <a:lstStyle/>
        <a:p>
          <a:endParaRPr lang="it-IT" sz="1400"/>
        </a:p>
      </dgm:t>
    </dgm:pt>
    <dgm:pt modelId="{C55C234C-650D-C042-9F60-BCEC7BCB0682}" type="sibTrans" cxnId="{A30F053B-2EB8-D64D-91CF-4072B7D3EA4C}">
      <dgm:prSet/>
      <dgm:spPr/>
      <dgm:t>
        <a:bodyPr/>
        <a:lstStyle/>
        <a:p>
          <a:endParaRPr lang="it-IT" sz="1400"/>
        </a:p>
      </dgm:t>
    </dgm:pt>
    <dgm:pt modelId="{5B919020-79A2-E042-A908-1DF81DFBCC52}">
      <dgm:prSet phldrT="[Testo]" custT="1"/>
      <dgm:spPr/>
      <dgm:t>
        <a:bodyPr/>
        <a:lstStyle/>
        <a:p>
          <a:pPr>
            <a:buNone/>
          </a:pPr>
          <a:r>
            <a:rPr lang="it-IT" sz="1400" dirty="0"/>
            <a:t>Eventi in cui l’aggressore è personalmente conosciuto dalla vittima</a:t>
          </a:r>
        </a:p>
      </dgm:t>
    </dgm:pt>
    <dgm:pt modelId="{83132049-9318-5D43-BA57-9F1ABC18C481}" type="parTrans" cxnId="{2CC36710-D616-AB45-9E39-65651D8EE0EA}">
      <dgm:prSet/>
      <dgm:spPr/>
      <dgm:t>
        <a:bodyPr/>
        <a:lstStyle/>
        <a:p>
          <a:endParaRPr lang="it-IT" sz="1400"/>
        </a:p>
      </dgm:t>
    </dgm:pt>
    <dgm:pt modelId="{5BA4305E-16AC-DF4D-9453-FDC76D773DCB}" type="sibTrans" cxnId="{2CC36710-D616-AB45-9E39-65651D8EE0EA}">
      <dgm:prSet/>
      <dgm:spPr/>
      <dgm:t>
        <a:bodyPr/>
        <a:lstStyle/>
        <a:p>
          <a:endParaRPr lang="it-IT" sz="1400"/>
        </a:p>
      </dgm:t>
    </dgm:pt>
    <dgm:pt modelId="{5DD4425F-A03A-7644-92BE-4B1488951C6A}" type="pres">
      <dgm:prSet presAssocID="{08F0F431-CD07-CF45-8D54-7D3C191E1198}" presName="Name0" presStyleCnt="0">
        <dgm:presLayoutVars>
          <dgm:dir/>
          <dgm:animLvl val="lvl"/>
          <dgm:resizeHandles val="exact"/>
        </dgm:presLayoutVars>
      </dgm:prSet>
      <dgm:spPr/>
    </dgm:pt>
    <dgm:pt modelId="{7713E389-438E-1740-BF9C-3671FE459576}" type="pres">
      <dgm:prSet presAssocID="{2DDF9BF9-CF6D-104E-A6D4-F9379EA114BD}" presName="boxAndChildren" presStyleCnt="0"/>
      <dgm:spPr/>
    </dgm:pt>
    <dgm:pt modelId="{2E33DB72-1B70-F14B-BB52-126D89844933}" type="pres">
      <dgm:prSet presAssocID="{2DDF9BF9-CF6D-104E-A6D4-F9379EA114BD}" presName="parentTextBox" presStyleLbl="node1" presStyleIdx="0" presStyleCnt="4"/>
      <dgm:spPr/>
    </dgm:pt>
    <dgm:pt modelId="{FF2BF30E-4532-1A43-8DAD-771E679D413A}" type="pres">
      <dgm:prSet presAssocID="{2DDF9BF9-CF6D-104E-A6D4-F9379EA114BD}" presName="entireBox" presStyleLbl="node1" presStyleIdx="0" presStyleCnt="4"/>
      <dgm:spPr/>
    </dgm:pt>
    <dgm:pt modelId="{3728B30F-A55D-5840-9553-86726742EDEE}" type="pres">
      <dgm:prSet presAssocID="{2DDF9BF9-CF6D-104E-A6D4-F9379EA114BD}" presName="descendantBox" presStyleCnt="0"/>
      <dgm:spPr/>
    </dgm:pt>
    <dgm:pt modelId="{DF977CFF-689B-B24F-8BB5-B19CC9B05F48}" type="pres">
      <dgm:prSet presAssocID="{5B919020-79A2-E042-A908-1DF81DFBCC52}" presName="childTextBox" presStyleLbl="fgAccFollowNode1" presStyleIdx="0" presStyleCnt="4">
        <dgm:presLayoutVars>
          <dgm:bulletEnabled val="1"/>
        </dgm:presLayoutVars>
      </dgm:prSet>
      <dgm:spPr/>
    </dgm:pt>
    <dgm:pt modelId="{5F38AA45-9BA6-7640-AB97-D333AAB81D4D}" type="pres">
      <dgm:prSet presAssocID="{BE66A89E-8844-774B-BA53-C2CDCE15A3C6}" presName="sp" presStyleCnt="0"/>
      <dgm:spPr/>
    </dgm:pt>
    <dgm:pt modelId="{28F2E3A5-74DE-E049-82CF-1D2602CDB65B}" type="pres">
      <dgm:prSet presAssocID="{2676300F-607A-514B-B511-3B30D8745210}" presName="arrowAndChildren" presStyleCnt="0"/>
      <dgm:spPr/>
    </dgm:pt>
    <dgm:pt modelId="{0292472A-77D3-9446-945A-DDB7B13E41BD}" type="pres">
      <dgm:prSet presAssocID="{2676300F-607A-514B-B511-3B30D8745210}" presName="parentTextArrow" presStyleLbl="node1" presStyleIdx="0" presStyleCnt="4"/>
      <dgm:spPr/>
    </dgm:pt>
    <dgm:pt modelId="{2511D061-1551-234D-AED2-66C6AD72A5C5}" type="pres">
      <dgm:prSet presAssocID="{2676300F-607A-514B-B511-3B30D8745210}" presName="arrow" presStyleLbl="node1" presStyleIdx="1" presStyleCnt="4"/>
      <dgm:spPr/>
    </dgm:pt>
    <dgm:pt modelId="{43F8601D-7683-F14E-8AA5-E6ACD147ED89}" type="pres">
      <dgm:prSet presAssocID="{2676300F-607A-514B-B511-3B30D8745210}" presName="descendantArrow" presStyleCnt="0"/>
      <dgm:spPr/>
    </dgm:pt>
    <dgm:pt modelId="{0446F9DF-E97A-E445-9B60-F7DF4819A5C7}" type="pres">
      <dgm:prSet presAssocID="{DC39AC54-0406-464F-B9F7-AF1AB22BEAC2}" presName="childTextArrow" presStyleLbl="fgAccFollowNode1" presStyleIdx="1" presStyleCnt="4">
        <dgm:presLayoutVars>
          <dgm:bulletEnabled val="1"/>
        </dgm:presLayoutVars>
      </dgm:prSet>
      <dgm:spPr/>
    </dgm:pt>
    <dgm:pt modelId="{F0DC0DEC-E734-0F4D-91CF-DB167E11CB30}" type="pres">
      <dgm:prSet presAssocID="{440A0037-C040-2140-A2DD-B3515D028BC4}" presName="sp" presStyleCnt="0"/>
      <dgm:spPr/>
    </dgm:pt>
    <dgm:pt modelId="{611D6497-A146-8A42-AFAF-1142BF17EE18}" type="pres">
      <dgm:prSet presAssocID="{A93DDDF5-CAFC-0E47-BF52-41B4C30DB944}" presName="arrowAndChildren" presStyleCnt="0"/>
      <dgm:spPr/>
    </dgm:pt>
    <dgm:pt modelId="{5A4BDE31-7E42-F443-92E5-34988170ED22}" type="pres">
      <dgm:prSet presAssocID="{A93DDDF5-CAFC-0E47-BF52-41B4C30DB944}" presName="parentTextArrow" presStyleLbl="node1" presStyleIdx="1" presStyleCnt="4"/>
      <dgm:spPr/>
    </dgm:pt>
    <dgm:pt modelId="{1C0A8617-283A-A245-92CF-6EFC5AD5854C}" type="pres">
      <dgm:prSet presAssocID="{A93DDDF5-CAFC-0E47-BF52-41B4C30DB944}" presName="arrow" presStyleLbl="node1" presStyleIdx="2" presStyleCnt="4"/>
      <dgm:spPr/>
    </dgm:pt>
    <dgm:pt modelId="{9417B629-637E-1144-9F0C-E651CFA6863D}" type="pres">
      <dgm:prSet presAssocID="{A93DDDF5-CAFC-0E47-BF52-41B4C30DB944}" presName="descendantArrow" presStyleCnt="0"/>
      <dgm:spPr/>
    </dgm:pt>
    <dgm:pt modelId="{CDF1AD90-EFDA-3947-8D4F-FF7E89E5C8A0}" type="pres">
      <dgm:prSet presAssocID="{F46FFD7E-BEB8-0146-AA8C-AFA56ABCEA40}" presName="childTextArrow" presStyleLbl="fgAccFollowNode1" presStyleIdx="2" presStyleCnt="4">
        <dgm:presLayoutVars>
          <dgm:bulletEnabled val="1"/>
        </dgm:presLayoutVars>
      </dgm:prSet>
      <dgm:spPr/>
    </dgm:pt>
    <dgm:pt modelId="{61CBCD22-9FBD-CF49-81B8-C462B49463C5}" type="pres">
      <dgm:prSet presAssocID="{B742D8AD-D5B6-4B40-9ED2-7F7A68EB3BFC}" presName="sp" presStyleCnt="0"/>
      <dgm:spPr/>
    </dgm:pt>
    <dgm:pt modelId="{ECACC2DD-5B1C-0148-A40F-5377493FB5C5}" type="pres">
      <dgm:prSet presAssocID="{34138A53-5F17-B346-BEE3-CC54FE8995EC}" presName="arrowAndChildren" presStyleCnt="0"/>
      <dgm:spPr/>
    </dgm:pt>
    <dgm:pt modelId="{402F6F2A-0EB4-9744-920F-52A24E50A3F1}" type="pres">
      <dgm:prSet presAssocID="{34138A53-5F17-B346-BEE3-CC54FE8995EC}" presName="parentTextArrow" presStyleLbl="node1" presStyleIdx="2" presStyleCnt="4"/>
      <dgm:spPr/>
    </dgm:pt>
    <dgm:pt modelId="{CF86C5FF-EB21-F44C-A4B3-2BF336A61F48}" type="pres">
      <dgm:prSet presAssocID="{34138A53-5F17-B346-BEE3-CC54FE8995EC}" presName="arrow" presStyleLbl="node1" presStyleIdx="3" presStyleCnt="4"/>
      <dgm:spPr/>
    </dgm:pt>
    <dgm:pt modelId="{745166DD-9802-6C4E-A0AF-3BC70D5AA6A7}" type="pres">
      <dgm:prSet presAssocID="{34138A53-5F17-B346-BEE3-CC54FE8995EC}" presName="descendantArrow" presStyleCnt="0"/>
      <dgm:spPr/>
    </dgm:pt>
    <dgm:pt modelId="{F8C3E228-9AE1-1847-8800-1F9F08FFFD65}" type="pres">
      <dgm:prSet presAssocID="{3BCB7C65-89A1-FE42-8C0F-31A5EFDBC3D8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BD17CF06-4BC3-8045-98AA-A0D71829B7B8}" srcId="{2676300F-607A-514B-B511-3B30D8745210}" destId="{DC39AC54-0406-464F-B9F7-AF1AB22BEAC2}" srcOrd="0" destOrd="0" parTransId="{8FDECEF1-EF03-8946-9D8F-8AE191E19AAB}" sibTransId="{CED270FC-FE3E-BD4C-9ED4-4ABC196015F5}"/>
    <dgm:cxn modelId="{CF69920A-2B26-8B4C-A1B7-30933B3A99E2}" srcId="{34138A53-5F17-B346-BEE3-CC54FE8995EC}" destId="{3BCB7C65-89A1-FE42-8C0F-31A5EFDBC3D8}" srcOrd="0" destOrd="0" parTransId="{49E6AF3E-3D96-8B43-84EF-3FB16B31427C}" sibTransId="{D988638C-868C-2846-8151-73CEF6DDF6C1}"/>
    <dgm:cxn modelId="{2CC36710-D616-AB45-9E39-65651D8EE0EA}" srcId="{2DDF9BF9-CF6D-104E-A6D4-F9379EA114BD}" destId="{5B919020-79A2-E042-A908-1DF81DFBCC52}" srcOrd="0" destOrd="0" parTransId="{83132049-9318-5D43-BA57-9F1ABC18C481}" sibTransId="{5BA4305E-16AC-DF4D-9453-FDC76D773DCB}"/>
    <dgm:cxn modelId="{9F877C23-125C-1B41-A5AD-8814746B9452}" type="presOf" srcId="{34138A53-5F17-B346-BEE3-CC54FE8995EC}" destId="{CF86C5FF-EB21-F44C-A4B3-2BF336A61F48}" srcOrd="1" destOrd="0" presId="urn:microsoft.com/office/officeart/2005/8/layout/process4"/>
    <dgm:cxn modelId="{A30F053B-2EB8-D64D-91CF-4072B7D3EA4C}" srcId="{08F0F431-CD07-CF45-8D54-7D3C191E1198}" destId="{2DDF9BF9-CF6D-104E-A6D4-F9379EA114BD}" srcOrd="3" destOrd="0" parTransId="{9790BF3A-8414-C64C-808B-C556034CADE8}" sibTransId="{C55C234C-650D-C042-9F60-BCEC7BCB0682}"/>
    <dgm:cxn modelId="{13D6DE47-8301-AA43-9492-2713BBAD4890}" type="presOf" srcId="{DC39AC54-0406-464F-B9F7-AF1AB22BEAC2}" destId="{0446F9DF-E97A-E445-9B60-F7DF4819A5C7}" srcOrd="0" destOrd="0" presId="urn:microsoft.com/office/officeart/2005/8/layout/process4"/>
    <dgm:cxn modelId="{5E8A7B53-C066-DF46-A0AA-28F7C7099FE3}" type="presOf" srcId="{2676300F-607A-514B-B511-3B30D8745210}" destId="{0292472A-77D3-9446-945A-DDB7B13E41BD}" srcOrd="0" destOrd="0" presId="urn:microsoft.com/office/officeart/2005/8/layout/process4"/>
    <dgm:cxn modelId="{4ED19B54-472B-A844-BE63-721320885ACD}" type="presOf" srcId="{2676300F-607A-514B-B511-3B30D8745210}" destId="{2511D061-1551-234D-AED2-66C6AD72A5C5}" srcOrd="1" destOrd="0" presId="urn:microsoft.com/office/officeart/2005/8/layout/process4"/>
    <dgm:cxn modelId="{8D562C56-A089-C647-B204-1B4BAD740019}" srcId="{08F0F431-CD07-CF45-8D54-7D3C191E1198}" destId="{A93DDDF5-CAFC-0E47-BF52-41B4C30DB944}" srcOrd="1" destOrd="0" parTransId="{AAD60B70-2D43-FF40-8220-21730DDD35D1}" sibTransId="{440A0037-C040-2140-A2DD-B3515D028BC4}"/>
    <dgm:cxn modelId="{28B2A95D-56F7-7542-A32E-0E695DA4D885}" type="presOf" srcId="{34138A53-5F17-B346-BEE3-CC54FE8995EC}" destId="{402F6F2A-0EB4-9744-920F-52A24E50A3F1}" srcOrd="0" destOrd="0" presId="urn:microsoft.com/office/officeart/2005/8/layout/process4"/>
    <dgm:cxn modelId="{995FFE62-8442-254C-9B36-A76E43A6918D}" type="presOf" srcId="{A93DDDF5-CAFC-0E47-BF52-41B4C30DB944}" destId="{1C0A8617-283A-A245-92CF-6EFC5AD5854C}" srcOrd="1" destOrd="0" presId="urn:microsoft.com/office/officeart/2005/8/layout/process4"/>
    <dgm:cxn modelId="{0E536B9E-6174-A24F-BE2B-4E6CD7BA4A4E}" type="presOf" srcId="{2DDF9BF9-CF6D-104E-A6D4-F9379EA114BD}" destId="{2E33DB72-1B70-F14B-BB52-126D89844933}" srcOrd="0" destOrd="0" presId="urn:microsoft.com/office/officeart/2005/8/layout/process4"/>
    <dgm:cxn modelId="{37765B9F-F46F-524E-BD7B-B2524247C813}" type="presOf" srcId="{3BCB7C65-89A1-FE42-8C0F-31A5EFDBC3D8}" destId="{F8C3E228-9AE1-1847-8800-1F9F08FFFD65}" srcOrd="0" destOrd="0" presId="urn:microsoft.com/office/officeart/2005/8/layout/process4"/>
    <dgm:cxn modelId="{F852D0AC-B6FF-464B-9788-8492CA25E3BF}" srcId="{08F0F431-CD07-CF45-8D54-7D3C191E1198}" destId="{34138A53-5F17-B346-BEE3-CC54FE8995EC}" srcOrd="0" destOrd="0" parTransId="{636C0E77-7636-6240-9CC2-13EA11497C27}" sibTransId="{B742D8AD-D5B6-4B40-9ED2-7F7A68EB3BFC}"/>
    <dgm:cxn modelId="{2BF9F2AC-CBBF-F240-9D9B-77A618F3E0CF}" type="presOf" srcId="{08F0F431-CD07-CF45-8D54-7D3C191E1198}" destId="{5DD4425F-A03A-7644-92BE-4B1488951C6A}" srcOrd="0" destOrd="0" presId="urn:microsoft.com/office/officeart/2005/8/layout/process4"/>
    <dgm:cxn modelId="{43403CB2-332E-E74D-938F-A6B5DA84D860}" type="presOf" srcId="{5B919020-79A2-E042-A908-1DF81DFBCC52}" destId="{DF977CFF-689B-B24F-8BB5-B19CC9B05F48}" srcOrd="0" destOrd="0" presId="urn:microsoft.com/office/officeart/2005/8/layout/process4"/>
    <dgm:cxn modelId="{6B938CB6-1707-8D49-8B03-C9A4E05671A3}" type="presOf" srcId="{2DDF9BF9-CF6D-104E-A6D4-F9379EA114BD}" destId="{FF2BF30E-4532-1A43-8DAD-771E679D413A}" srcOrd="1" destOrd="0" presId="urn:microsoft.com/office/officeart/2005/8/layout/process4"/>
    <dgm:cxn modelId="{AFF668CD-7705-2240-ACD8-C580B565144B}" type="presOf" srcId="{A93DDDF5-CAFC-0E47-BF52-41B4C30DB944}" destId="{5A4BDE31-7E42-F443-92E5-34988170ED22}" srcOrd="0" destOrd="0" presId="urn:microsoft.com/office/officeart/2005/8/layout/process4"/>
    <dgm:cxn modelId="{74C454E5-268B-DC49-AE87-3CA2BA0514D4}" srcId="{08F0F431-CD07-CF45-8D54-7D3C191E1198}" destId="{2676300F-607A-514B-B511-3B30D8745210}" srcOrd="2" destOrd="0" parTransId="{DA3366A6-7A75-A84B-9767-7B759D11BD4F}" sibTransId="{BE66A89E-8844-774B-BA53-C2CDCE15A3C6}"/>
    <dgm:cxn modelId="{63E382ED-8935-4843-AAF9-7B2E93082072}" type="presOf" srcId="{F46FFD7E-BEB8-0146-AA8C-AFA56ABCEA40}" destId="{CDF1AD90-EFDA-3947-8D4F-FF7E89E5C8A0}" srcOrd="0" destOrd="0" presId="urn:microsoft.com/office/officeart/2005/8/layout/process4"/>
    <dgm:cxn modelId="{192A11F0-0F22-FA41-BCA6-A833E15650C1}" srcId="{A93DDDF5-CAFC-0E47-BF52-41B4C30DB944}" destId="{F46FFD7E-BEB8-0146-AA8C-AFA56ABCEA40}" srcOrd="0" destOrd="0" parTransId="{DB198C1E-C73E-5A47-BC61-323CF0862F86}" sibTransId="{0EC5D243-36A3-4C4F-B661-FA735F757260}"/>
    <dgm:cxn modelId="{45BCD1A9-8C65-CC4D-A396-66AA2A2F3078}" type="presParOf" srcId="{5DD4425F-A03A-7644-92BE-4B1488951C6A}" destId="{7713E389-438E-1740-BF9C-3671FE459576}" srcOrd="0" destOrd="0" presId="urn:microsoft.com/office/officeart/2005/8/layout/process4"/>
    <dgm:cxn modelId="{DD6111AE-7BBB-484F-9D1A-79C9F80AF4A9}" type="presParOf" srcId="{7713E389-438E-1740-BF9C-3671FE459576}" destId="{2E33DB72-1B70-F14B-BB52-126D89844933}" srcOrd="0" destOrd="0" presId="urn:microsoft.com/office/officeart/2005/8/layout/process4"/>
    <dgm:cxn modelId="{E816FC4D-B9DB-D041-AF35-021C52CC0082}" type="presParOf" srcId="{7713E389-438E-1740-BF9C-3671FE459576}" destId="{FF2BF30E-4532-1A43-8DAD-771E679D413A}" srcOrd="1" destOrd="0" presId="urn:microsoft.com/office/officeart/2005/8/layout/process4"/>
    <dgm:cxn modelId="{F159E28D-52BB-D042-8FB5-FB8C8B668257}" type="presParOf" srcId="{7713E389-438E-1740-BF9C-3671FE459576}" destId="{3728B30F-A55D-5840-9553-86726742EDEE}" srcOrd="2" destOrd="0" presId="urn:microsoft.com/office/officeart/2005/8/layout/process4"/>
    <dgm:cxn modelId="{623DFBEF-D322-2E4F-BA1D-887FB1F96465}" type="presParOf" srcId="{3728B30F-A55D-5840-9553-86726742EDEE}" destId="{DF977CFF-689B-B24F-8BB5-B19CC9B05F48}" srcOrd="0" destOrd="0" presId="urn:microsoft.com/office/officeart/2005/8/layout/process4"/>
    <dgm:cxn modelId="{1F98EA9F-18B5-B643-8311-F015428CAF15}" type="presParOf" srcId="{5DD4425F-A03A-7644-92BE-4B1488951C6A}" destId="{5F38AA45-9BA6-7640-AB97-D333AAB81D4D}" srcOrd="1" destOrd="0" presId="urn:microsoft.com/office/officeart/2005/8/layout/process4"/>
    <dgm:cxn modelId="{1247BEA7-266C-BE44-88FB-F2533FF1C1FD}" type="presParOf" srcId="{5DD4425F-A03A-7644-92BE-4B1488951C6A}" destId="{28F2E3A5-74DE-E049-82CF-1D2602CDB65B}" srcOrd="2" destOrd="0" presId="urn:microsoft.com/office/officeart/2005/8/layout/process4"/>
    <dgm:cxn modelId="{EBB3E19E-294C-F147-A55C-8FDCD12A5FC3}" type="presParOf" srcId="{28F2E3A5-74DE-E049-82CF-1D2602CDB65B}" destId="{0292472A-77D3-9446-945A-DDB7B13E41BD}" srcOrd="0" destOrd="0" presId="urn:microsoft.com/office/officeart/2005/8/layout/process4"/>
    <dgm:cxn modelId="{DC04292F-5F5B-6F49-A737-0EBD4991E197}" type="presParOf" srcId="{28F2E3A5-74DE-E049-82CF-1D2602CDB65B}" destId="{2511D061-1551-234D-AED2-66C6AD72A5C5}" srcOrd="1" destOrd="0" presId="urn:microsoft.com/office/officeart/2005/8/layout/process4"/>
    <dgm:cxn modelId="{BE0942F5-8991-8141-9BD9-C5C5DEA67A1B}" type="presParOf" srcId="{28F2E3A5-74DE-E049-82CF-1D2602CDB65B}" destId="{43F8601D-7683-F14E-8AA5-E6ACD147ED89}" srcOrd="2" destOrd="0" presId="urn:microsoft.com/office/officeart/2005/8/layout/process4"/>
    <dgm:cxn modelId="{CD36B3DF-DB59-2C44-ACF2-77AA26BDF83F}" type="presParOf" srcId="{43F8601D-7683-F14E-8AA5-E6ACD147ED89}" destId="{0446F9DF-E97A-E445-9B60-F7DF4819A5C7}" srcOrd="0" destOrd="0" presId="urn:microsoft.com/office/officeart/2005/8/layout/process4"/>
    <dgm:cxn modelId="{408BE9F0-FB9F-1943-801D-F09FD920A6A2}" type="presParOf" srcId="{5DD4425F-A03A-7644-92BE-4B1488951C6A}" destId="{F0DC0DEC-E734-0F4D-91CF-DB167E11CB30}" srcOrd="3" destOrd="0" presId="urn:microsoft.com/office/officeart/2005/8/layout/process4"/>
    <dgm:cxn modelId="{050FF3B1-70DE-2F47-A201-03977F1FC117}" type="presParOf" srcId="{5DD4425F-A03A-7644-92BE-4B1488951C6A}" destId="{611D6497-A146-8A42-AFAF-1142BF17EE18}" srcOrd="4" destOrd="0" presId="urn:microsoft.com/office/officeart/2005/8/layout/process4"/>
    <dgm:cxn modelId="{EFDBAA36-4E8A-7D4E-8F28-1878EB34BDEF}" type="presParOf" srcId="{611D6497-A146-8A42-AFAF-1142BF17EE18}" destId="{5A4BDE31-7E42-F443-92E5-34988170ED22}" srcOrd="0" destOrd="0" presId="urn:microsoft.com/office/officeart/2005/8/layout/process4"/>
    <dgm:cxn modelId="{316EB754-342C-8242-93C1-ED8C467D73E3}" type="presParOf" srcId="{611D6497-A146-8A42-AFAF-1142BF17EE18}" destId="{1C0A8617-283A-A245-92CF-6EFC5AD5854C}" srcOrd="1" destOrd="0" presId="urn:microsoft.com/office/officeart/2005/8/layout/process4"/>
    <dgm:cxn modelId="{6C8E983D-0FEC-D44C-ABF4-4EC55F0DA125}" type="presParOf" srcId="{611D6497-A146-8A42-AFAF-1142BF17EE18}" destId="{9417B629-637E-1144-9F0C-E651CFA6863D}" srcOrd="2" destOrd="0" presId="urn:microsoft.com/office/officeart/2005/8/layout/process4"/>
    <dgm:cxn modelId="{77A63C9F-D429-2245-B36D-47C29F78215F}" type="presParOf" srcId="{9417B629-637E-1144-9F0C-E651CFA6863D}" destId="{CDF1AD90-EFDA-3947-8D4F-FF7E89E5C8A0}" srcOrd="0" destOrd="0" presId="urn:microsoft.com/office/officeart/2005/8/layout/process4"/>
    <dgm:cxn modelId="{BA7B9BD7-501D-5443-B369-037D16954529}" type="presParOf" srcId="{5DD4425F-A03A-7644-92BE-4B1488951C6A}" destId="{61CBCD22-9FBD-CF49-81B8-C462B49463C5}" srcOrd="5" destOrd="0" presId="urn:microsoft.com/office/officeart/2005/8/layout/process4"/>
    <dgm:cxn modelId="{31B0F0B2-3387-4849-8FF6-2325CA2CAB6E}" type="presParOf" srcId="{5DD4425F-A03A-7644-92BE-4B1488951C6A}" destId="{ECACC2DD-5B1C-0148-A40F-5377493FB5C5}" srcOrd="6" destOrd="0" presId="urn:microsoft.com/office/officeart/2005/8/layout/process4"/>
    <dgm:cxn modelId="{815740A2-7CF2-C946-94A7-3E61C78ECA4A}" type="presParOf" srcId="{ECACC2DD-5B1C-0148-A40F-5377493FB5C5}" destId="{402F6F2A-0EB4-9744-920F-52A24E50A3F1}" srcOrd="0" destOrd="0" presId="urn:microsoft.com/office/officeart/2005/8/layout/process4"/>
    <dgm:cxn modelId="{3508F506-B0EA-E943-A2F9-245D1BC3E4C6}" type="presParOf" srcId="{ECACC2DD-5B1C-0148-A40F-5377493FB5C5}" destId="{CF86C5FF-EB21-F44C-A4B3-2BF336A61F48}" srcOrd="1" destOrd="0" presId="urn:microsoft.com/office/officeart/2005/8/layout/process4"/>
    <dgm:cxn modelId="{CE409FB4-99A9-2445-9981-22170E12D671}" type="presParOf" srcId="{ECACC2DD-5B1C-0148-A40F-5377493FB5C5}" destId="{745166DD-9802-6C4E-A0AF-3BC70D5AA6A7}" srcOrd="2" destOrd="0" presId="urn:microsoft.com/office/officeart/2005/8/layout/process4"/>
    <dgm:cxn modelId="{AD086CCE-1A9B-1246-B6BE-4A2962E3D7DE}" type="presParOf" srcId="{745166DD-9802-6C4E-A0AF-3BC70D5AA6A7}" destId="{F8C3E228-9AE1-1847-8800-1F9F08FFFD6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FF9CF74-A510-F345-89CB-E005AF9B80C6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615D84D-87A9-C244-BF0B-C4650C1C62C1}">
      <dgm:prSet phldrT="[Testo]"/>
      <dgm:spPr/>
      <dgm:t>
        <a:bodyPr/>
        <a:lstStyle/>
        <a:p>
          <a:r>
            <a:rPr lang="it-IT" dirty="0" err="1"/>
            <a:t>Risperimentazione</a:t>
          </a:r>
          <a:endParaRPr lang="it-IT" dirty="0"/>
        </a:p>
      </dgm:t>
    </dgm:pt>
    <dgm:pt modelId="{331D385A-23AC-E346-B3AF-8449787BC9C2}" type="parTrans" cxnId="{513E70DA-A30F-7740-8E99-6E4D90A68F15}">
      <dgm:prSet/>
      <dgm:spPr/>
      <dgm:t>
        <a:bodyPr/>
        <a:lstStyle/>
        <a:p>
          <a:endParaRPr lang="it-IT"/>
        </a:p>
      </dgm:t>
    </dgm:pt>
    <dgm:pt modelId="{57022DE6-4C86-414C-A14B-80FB0022E036}" type="sibTrans" cxnId="{513E70DA-A30F-7740-8E99-6E4D90A68F15}">
      <dgm:prSet/>
      <dgm:spPr/>
      <dgm:t>
        <a:bodyPr/>
        <a:lstStyle/>
        <a:p>
          <a:endParaRPr lang="it-IT"/>
        </a:p>
      </dgm:t>
    </dgm:pt>
    <dgm:pt modelId="{D3C90F1E-5A7C-0344-BDD4-861E7C559B2D}">
      <dgm:prSet phldrT="[Testo]"/>
      <dgm:spPr/>
      <dgm:t>
        <a:bodyPr/>
        <a:lstStyle/>
        <a:p>
          <a:pPr>
            <a:buNone/>
          </a:pPr>
          <a:r>
            <a:rPr lang="it-IT" dirty="0"/>
            <a:t>Ricordi indesiderati del trauma, flashback, incubi e reazioni intense in risposta a segnali che ricordano l’evento</a:t>
          </a:r>
        </a:p>
      </dgm:t>
    </dgm:pt>
    <dgm:pt modelId="{98A791C0-37D4-664B-A508-59A61D18D289}" type="parTrans" cxnId="{ACC300AB-FCD4-AC4E-B5A6-2DD7DD498185}">
      <dgm:prSet/>
      <dgm:spPr/>
      <dgm:t>
        <a:bodyPr/>
        <a:lstStyle/>
        <a:p>
          <a:endParaRPr lang="it-IT"/>
        </a:p>
      </dgm:t>
    </dgm:pt>
    <dgm:pt modelId="{84C8A076-AD17-BE4C-B0CA-BD8D83643AE4}" type="sibTrans" cxnId="{ACC300AB-FCD4-AC4E-B5A6-2DD7DD498185}">
      <dgm:prSet/>
      <dgm:spPr/>
      <dgm:t>
        <a:bodyPr/>
        <a:lstStyle/>
        <a:p>
          <a:endParaRPr lang="it-IT"/>
        </a:p>
      </dgm:t>
    </dgm:pt>
    <dgm:pt modelId="{1987DCE7-E57E-FE47-A1C4-F8D66E45B99D}">
      <dgm:prSet phldrT="[Testo]"/>
      <dgm:spPr/>
      <dgm:t>
        <a:bodyPr/>
        <a:lstStyle/>
        <a:p>
          <a:r>
            <a:rPr lang="it-IT" dirty="0"/>
            <a:t>Evitamento</a:t>
          </a:r>
        </a:p>
      </dgm:t>
    </dgm:pt>
    <dgm:pt modelId="{C3671F56-C044-CE47-A6BF-4F6F2385BBF2}" type="parTrans" cxnId="{ACEE0B93-8C4F-A349-9311-6A8B54D2B2CF}">
      <dgm:prSet/>
      <dgm:spPr/>
      <dgm:t>
        <a:bodyPr/>
        <a:lstStyle/>
        <a:p>
          <a:endParaRPr lang="it-IT"/>
        </a:p>
      </dgm:t>
    </dgm:pt>
    <dgm:pt modelId="{75A11F59-78CF-7E4D-8F8A-EEAD8D8FF146}" type="sibTrans" cxnId="{ACEE0B93-8C4F-A349-9311-6A8B54D2B2CF}">
      <dgm:prSet/>
      <dgm:spPr/>
      <dgm:t>
        <a:bodyPr/>
        <a:lstStyle/>
        <a:p>
          <a:endParaRPr lang="it-IT"/>
        </a:p>
      </dgm:t>
    </dgm:pt>
    <dgm:pt modelId="{0A136038-7A21-E84F-841B-3DD0484F2D60}">
      <dgm:prSet phldrT="[Testo]"/>
      <dgm:spPr/>
      <dgm:t>
        <a:bodyPr/>
        <a:lstStyle/>
        <a:p>
          <a:pPr>
            <a:buNone/>
          </a:pPr>
          <a:r>
            <a:rPr lang="it-IT" dirty="0"/>
            <a:t>Evitamento di situazioni legati al trauma nonché di persone e luoghi che ricordano l’evento</a:t>
          </a:r>
        </a:p>
      </dgm:t>
    </dgm:pt>
    <dgm:pt modelId="{1915E413-AF29-4745-8598-A29CEBDC7655}" type="parTrans" cxnId="{688B9AEC-53D5-594C-9F0B-4539753B2AA1}">
      <dgm:prSet/>
      <dgm:spPr/>
      <dgm:t>
        <a:bodyPr/>
        <a:lstStyle/>
        <a:p>
          <a:endParaRPr lang="it-IT"/>
        </a:p>
      </dgm:t>
    </dgm:pt>
    <dgm:pt modelId="{DB66F500-E5DD-7142-ABF3-54034BF1BFB2}" type="sibTrans" cxnId="{688B9AEC-53D5-594C-9F0B-4539753B2AA1}">
      <dgm:prSet/>
      <dgm:spPr/>
      <dgm:t>
        <a:bodyPr/>
        <a:lstStyle/>
        <a:p>
          <a:endParaRPr lang="it-IT"/>
        </a:p>
      </dgm:t>
    </dgm:pt>
    <dgm:pt modelId="{792AB9BC-CE39-A74B-AD67-027AACC133EE}">
      <dgm:prSet phldrT="[Testo]"/>
      <dgm:spPr/>
      <dgm:t>
        <a:bodyPr/>
        <a:lstStyle/>
        <a:p>
          <a:pPr>
            <a:buNone/>
          </a:pPr>
          <a:r>
            <a:rPr lang="it-IT" dirty="0"/>
            <a:t>Irritabilità, ipervigilanza, disturbi del sonno, difficoltà di concentrazione, reazioni esagerate o accessi di rabbia</a:t>
          </a:r>
        </a:p>
      </dgm:t>
    </dgm:pt>
    <dgm:pt modelId="{165B35DE-F238-674C-A076-9AA40D0F0BBD}" type="parTrans" cxnId="{0E56C6B8-6826-C746-BE8A-6B6731C62ADB}">
      <dgm:prSet/>
      <dgm:spPr/>
      <dgm:t>
        <a:bodyPr/>
        <a:lstStyle/>
        <a:p>
          <a:endParaRPr lang="it-IT"/>
        </a:p>
      </dgm:t>
    </dgm:pt>
    <dgm:pt modelId="{E39A878C-F774-514F-BD61-C57A009D2EE7}" type="sibTrans" cxnId="{0E56C6B8-6826-C746-BE8A-6B6731C62ADB}">
      <dgm:prSet/>
      <dgm:spPr/>
      <dgm:t>
        <a:bodyPr/>
        <a:lstStyle/>
        <a:p>
          <a:endParaRPr lang="it-IT"/>
        </a:p>
      </dgm:t>
    </dgm:pt>
    <dgm:pt modelId="{AAA5CC10-2B78-B74C-8582-EDB136E5C5BC}">
      <dgm:prSet phldrT="[Testo]"/>
      <dgm:spPr/>
      <dgm:t>
        <a:bodyPr/>
        <a:lstStyle/>
        <a:p>
          <a:r>
            <a:rPr lang="it-IT" dirty="0"/>
            <a:t>Iperattivazione</a:t>
          </a:r>
        </a:p>
      </dgm:t>
    </dgm:pt>
    <dgm:pt modelId="{CD9E3F54-6B3F-E547-AFBC-EB3D8FED29D4}" type="parTrans" cxnId="{F871FA68-E433-FB43-AE9D-F1ADCA3031BF}">
      <dgm:prSet/>
      <dgm:spPr/>
      <dgm:t>
        <a:bodyPr/>
        <a:lstStyle/>
        <a:p>
          <a:endParaRPr lang="it-IT"/>
        </a:p>
      </dgm:t>
    </dgm:pt>
    <dgm:pt modelId="{2AA558A3-667F-6A44-9806-96B8F8CE4B54}" type="sibTrans" cxnId="{F871FA68-E433-FB43-AE9D-F1ADCA3031BF}">
      <dgm:prSet/>
      <dgm:spPr/>
      <dgm:t>
        <a:bodyPr/>
        <a:lstStyle/>
        <a:p>
          <a:endParaRPr lang="it-IT"/>
        </a:p>
      </dgm:t>
    </dgm:pt>
    <dgm:pt modelId="{B5E9742F-8A02-E646-BA57-3A6B6434987A}">
      <dgm:prSet phldrT="[Testo]"/>
      <dgm:spPr/>
      <dgm:t>
        <a:bodyPr/>
        <a:lstStyle/>
        <a:p>
          <a:r>
            <a:rPr lang="it-IT" dirty="0"/>
            <a:t>Alterazione negativa di pensieri ed emozioni</a:t>
          </a:r>
        </a:p>
      </dgm:t>
    </dgm:pt>
    <dgm:pt modelId="{161C05C4-CB48-8D48-B915-03567F4D2050}" type="parTrans" cxnId="{40AF5251-1D7C-CC46-88D2-18B201A4030C}">
      <dgm:prSet/>
      <dgm:spPr/>
      <dgm:t>
        <a:bodyPr/>
        <a:lstStyle/>
        <a:p>
          <a:endParaRPr lang="it-IT"/>
        </a:p>
      </dgm:t>
    </dgm:pt>
    <dgm:pt modelId="{89E19463-2C79-B149-B534-161A121E82B5}" type="sibTrans" cxnId="{40AF5251-1D7C-CC46-88D2-18B201A4030C}">
      <dgm:prSet/>
      <dgm:spPr/>
      <dgm:t>
        <a:bodyPr/>
        <a:lstStyle/>
        <a:p>
          <a:endParaRPr lang="it-IT"/>
        </a:p>
      </dgm:t>
    </dgm:pt>
    <dgm:pt modelId="{6917E2B5-CD28-0347-AC24-C9D6B8852787}">
      <dgm:prSet phldrT="[Testo]"/>
      <dgm:spPr/>
      <dgm:t>
        <a:bodyPr/>
        <a:lstStyle/>
        <a:p>
          <a:pPr>
            <a:buNone/>
          </a:pPr>
          <a:r>
            <a:rPr lang="it-IT" dirty="0"/>
            <a:t>Difficoltà a ricordare aspetti del trauma, pensieri negativi su sé o sul mondo, </a:t>
          </a:r>
          <a:r>
            <a:rPr lang="it-IT" dirty="0" err="1"/>
            <a:t>autoattribuzione</a:t>
          </a:r>
          <a:r>
            <a:rPr lang="it-IT" dirty="0"/>
            <a:t> di colpa per l’evento, affetto negativo, ridotto interesse per le attività quotidiane e sensazione di isolamento</a:t>
          </a:r>
        </a:p>
      </dgm:t>
    </dgm:pt>
    <dgm:pt modelId="{14E0488E-4F3A-AD4D-A2CD-315A2EF894F9}" type="parTrans" cxnId="{27554EAC-0BEA-3B4F-BD62-890F6A72505C}">
      <dgm:prSet/>
      <dgm:spPr/>
      <dgm:t>
        <a:bodyPr/>
        <a:lstStyle/>
        <a:p>
          <a:endParaRPr lang="it-IT"/>
        </a:p>
      </dgm:t>
    </dgm:pt>
    <dgm:pt modelId="{AC0B7175-359C-2641-8498-5FFCCC612C42}" type="sibTrans" cxnId="{27554EAC-0BEA-3B4F-BD62-890F6A72505C}">
      <dgm:prSet/>
      <dgm:spPr/>
      <dgm:t>
        <a:bodyPr/>
        <a:lstStyle/>
        <a:p>
          <a:endParaRPr lang="it-IT"/>
        </a:p>
      </dgm:t>
    </dgm:pt>
    <dgm:pt modelId="{9BFC0CCD-70CB-6541-B1EA-11B909C30BF8}" type="pres">
      <dgm:prSet presAssocID="{6FF9CF74-A510-F345-89CB-E005AF9B80C6}" presName="linear" presStyleCnt="0">
        <dgm:presLayoutVars>
          <dgm:dir/>
          <dgm:animLvl val="lvl"/>
          <dgm:resizeHandles val="exact"/>
        </dgm:presLayoutVars>
      </dgm:prSet>
      <dgm:spPr/>
    </dgm:pt>
    <dgm:pt modelId="{731A58BD-C50B-4E41-BBB1-819CA417A54F}" type="pres">
      <dgm:prSet presAssocID="{8615D84D-87A9-C244-BF0B-C4650C1C62C1}" presName="parentLin" presStyleCnt="0"/>
      <dgm:spPr/>
    </dgm:pt>
    <dgm:pt modelId="{793CF0BD-F22E-4547-90C3-D3D514081AC1}" type="pres">
      <dgm:prSet presAssocID="{8615D84D-87A9-C244-BF0B-C4650C1C62C1}" presName="parentLeftMargin" presStyleLbl="node1" presStyleIdx="0" presStyleCnt="4"/>
      <dgm:spPr/>
    </dgm:pt>
    <dgm:pt modelId="{3E1F01A4-A02E-2F49-9546-E9ECFF9B1940}" type="pres">
      <dgm:prSet presAssocID="{8615D84D-87A9-C244-BF0B-C4650C1C62C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1E5298-FBC8-5E47-A570-825A75D7F4BE}" type="pres">
      <dgm:prSet presAssocID="{8615D84D-87A9-C244-BF0B-C4650C1C62C1}" presName="negativeSpace" presStyleCnt="0"/>
      <dgm:spPr/>
    </dgm:pt>
    <dgm:pt modelId="{379CD7E7-B8CB-494E-ADE5-4D0A78F21BCC}" type="pres">
      <dgm:prSet presAssocID="{8615D84D-87A9-C244-BF0B-C4650C1C62C1}" presName="childText" presStyleLbl="conFgAcc1" presStyleIdx="0" presStyleCnt="4">
        <dgm:presLayoutVars>
          <dgm:bulletEnabled val="1"/>
        </dgm:presLayoutVars>
      </dgm:prSet>
      <dgm:spPr/>
    </dgm:pt>
    <dgm:pt modelId="{548EA045-4182-2649-8B6F-A2ECBED821AF}" type="pres">
      <dgm:prSet presAssocID="{57022DE6-4C86-414C-A14B-80FB0022E036}" presName="spaceBetweenRectangles" presStyleCnt="0"/>
      <dgm:spPr/>
    </dgm:pt>
    <dgm:pt modelId="{D09A53C8-1174-9D44-BAEA-41253682CF3D}" type="pres">
      <dgm:prSet presAssocID="{1987DCE7-E57E-FE47-A1C4-F8D66E45B99D}" presName="parentLin" presStyleCnt="0"/>
      <dgm:spPr/>
    </dgm:pt>
    <dgm:pt modelId="{FEE042B0-37B1-BF4F-8694-4B0A0EF902E3}" type="pres">
      <dgm:prSet presAssocID="{1987DCE7-E57E-FE47-A1C4-F8D66E45B99D}" presName="parentLeftMargin" presStyleLbl="node1" presStyleIdx="0" presStyleCnt="4"/>
      <dgm:spPr/>
    </dgm:pt>
    <dgm:pt modelId="{2F370FCC-14A8-0F41-BD1B-F2B499C90608}" type="pres">
      <dgm:prSet presAssocID="{1987DCE7-E57E-FE47-A1C4-F8D66E45B99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0029DE1-74F2-7B4F-9210-40AEBFEE0510}" type="pres">
      <dgm:prSet presAssocID="{1987DCE7-E57E-FE47-A1C4-F8D66E45B99D}" presName="negativeSpace" presStyleCnt="0"/>
      <dgm:spPr/>
    </dgm:pt>
    <dgm:pt modelId="{7EA19A59-D4B8-7440-95E2-692CE3EE6119}" type="pres">
      <dgm:prSet presAssocID="{1987DCE7-E57E-FE47-A1C4-F8D66E45B99D}" presName="childText" presStyleLbl="conFgAcc1" presStyleIdx="1" presStyleCnt="4">
        <dgm:presLayoutVars>
          <dgm:bulletEnabled val="1"/>
        </dgm:presLayoutVars>
      </dgm:prSet>
      <dgm:spPr/>
    </dgm:pt>
    <dgm:pt modelId="{C44E10DB-6644-2E4A-9339-63F6D66B8FAA}" type="pres">
      <dgm:prSet presAssocID="{75A11F59-78CF-7E4D-8F8A-EEAD8D8FF146}" presName="spaceBetweenRectangles" presStyleCnt="0"/>
      <dgm:spPr/>
    </dgm:pt>
    <dgm:pt modelId="{F6FB4CF1-7012-4640-893C-3E06D6E2D125}" type="pres">
      <dgm:prSet presAssocID="{AAA5CC10-2B78-B74C-8582-EDB136E5C5BC}" presName="parentLin" presStyleCnt="0"/>
      <dgm:spPr/>
    </dgm:pt>
    <dgm:pt modelId="{59E5468D-DFBF-D240-9820-20CB8504D862}" type="pres">
      <dgm:prSet presAssocID="{AAA5CC10-2B78-B74C-8582-EDB136E5C5BC}" presName="parentLeftMargin" presStyleLbl="node1" presStyleIdx="1" presStyleCnt="4"/>
      <dgm:spPr/>
    </dgm:pt>
    <dgm:pt modelId="{8029F777-1FCB-1F41-B362-7C27AABB86D8}" type="pres">
      <dgm:prSet presAssocID="{AAA5CC10-2B78-B74C-8582-EDB136E5C5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7A5038-1D5B-BF45-A840-58521D35F3CE}" type="pres">
      <dgm:prSet presAssocID="{AAA5CC10-2B78-B74C-8582-EDB136E5C5BC}" presName="negativeSpace" presStyleCnt="0"/>
      <dgm:spPr/>
    </dgm:pt>
    <dgm:pt modelId="{A71F4600-5056-F743-8D12-F9E7081790A0}" type="pres">
      <dgm:prSet presAssocID="{AAA5CC10-2B78-B74C-8582-EDB136E5C5BC}" presName="childText" presStyleLbl="conFgAcc1" presStyleIdx="2" presStyleCnt="4">
        <dgm:presLayoutVars>
          <dgm:bulletEnabled val="1"/>
        </dgm:presLayoutVars>
      </dgm:prSet>
      <dgm:spPr/>
    </dgm:pt>
    <dgm:pt modelId="{5ADB373A-359E-4148-BD5A-169879DFD7BE}" type="pres">
      <dgm:prSet presAssocID="{2AA558A3-667F-6A44-9806-96B8F8CE4B54}" presName="spaceBetweenRectangles" presStyleCnt="0"/>
      <dgm:spPr/>
    </dgm:pt>
    <dgm:pt modelId="{40AD3315-350A-5C4F-80E5-6646635C9EB2}" type="pres">
      <dgm:prSet presAssocID="{B5E9742F-8A02-E646-BA57-3A6B6434987A}" presName="parentLin" presStyleCnt="0"/>
      <dgm:spPr/>
    </dgm:pt>
    <dgm:pt modelId="{36791A10-8FAA-854C-9FDE-113C13235256}" type="pres">
      <dgm:prSet presAssocID="{B5E9742F-8A02-E646-BA57-3A6B6434987A}" presName="parentLeftMargin" presStyleLbl="node1" presStyleIdx="2" presStyleCnt="4"/>
      <dgm:spPr/>
    </dgm:pt>
    <dgm:pt modelId="{62BF8AE3-50D7-5C49-B9C2-23187AA78EA1}" type="pres">
      <dgm:prSet presAssocID="{B5E9742F-8A02-E646-BA57-3A6B6434987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A9283D3-6CCB-E64E-ACE0-BAF64954BFA0}" type="pres">
      <dgm:prSet presAssocID="{B5E9742F-8A02-E646-BA57-3A6B6434987A}" presName="negativeSpace" presStyleCnt="0"/>
      <dgm:spPr/>
    </dgm:pt>
    <dgm:pt modelId="{D27DF893-8EC8-184A-AF56-A5B63D7E4A2D}" type="pres">
      <dgm:prSet presAssocID="{B5E9742F-8A02-E646-BA57-3A6B6434987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5FBB707-8200-3D4F-BF96-B1C179897632}" type="presOf" srcId="{AAA5CC10-2B78-B74C-8582-EDB136E5C5BC}" destId="{8029F777-1FCB-1F41-B362-7C27AABB86D8}" srcOrd="1" destOrd="0" presId="urn:microsoft.com/office/officeart/2005/8/layout/list1"/>
    <dgm:cxn modelId="{0B47541F-A72B-3C4B-93AB-3E3E2B5ABEBE}" type="presOf" srcId="{1987DCE7-E57E-FE47-A1C4-F8D66E45B99D}" destId="{FEE042B0-37B1-BF4F-8694-4B0A0EF902E3}" srcOrd="0" destOrd="0" presId="urn:microsoft.com/office/officeart/2005/8/layout/list1"/>
    <dgm:cxn modelId="{291BD71F-A862-1947-9C5B-E4A732A605CD}" type="presOf" srcId="{B5E9742F-8A02-E646-BA57-3A6B6434987A}" destId="{36791A10-8FAA-854C-9FDE-113C13235256}" srcOrd="0" destOrd="0" presId="urn:microsoft.com/office/officeart/2005/8/layout/list1"/>
    <dgm:cxn modelId="{93F2622F-69F8-A640-8594-58F1F8AFFAA7}" type="presOf" srcId="{0A136038-7A21-E84F-841B-3DD0484F2D60}" destId="{7EA19A59-D4B8-7440-95E2-692CE3EE6119}" srcOrd="0" destOrd="0" presId="urn:microsoft.com/office/officeart/2005/8/layout/list1"/>
    <dgm:cxn modelId="{14C0913D-7106-2646-BAA9-72BD9FCB922A}" type="presOf" srcId="{8615D84D-87A9-C244-BF0B-C4650C1C62C1}" destId="{3E1F01A4-A02E-2F49-9546-E9ECFF9B1940}" srcOrd="1" destOrd="0" presId="urn:microsoft.com/office/officeart/2005/8/layout/list1"/>
    <dgm:cxn modelId="{40AF5251-1D7C-CC46-88D2-18B201A4030C}" srcId="{6FF9CF74-A510-F345-89CB-E005AF9B80C6}" destId="{B5E9742F-8A02-E646-BA57-3A6B6434987A}" srcOrd="3" destOrd="0" parTransId="{161C05C4-CB48-8D48-B915-03567F4D2050}" sibTransId="{89E19463-2C79-B149-B534-161A121E82B5}"/>
    <dgm:cxn modelId="{10C39063-B812-0B46-8B8F-A757A48BE60E}" type="presOf" srcId="{1987DCE7-E57E-FE47-A1C4-F8D66E45B99D}" destId="{2F370FCC-14A8-0F41-BD1B-F2B499C90608}" srcOrd="1" destOrd="0" presId="urn:microsoft.com/office/officeart/2005/8/layout/list1"/>
    <dgm:cxn modelId="{F871FA68-E433-FB43-AE9D-F1ADCA3031BF}" srcId="{6FF9CF74-A510-F345-89CB-E005AF9B80C6}" destId="{AAA5CC10-2B78-B74C-8582-EDB136E5C5BC}" srcOrd="2" destOrd="0" parTransId="{CD9E3F54-6B3F-E547-AFBC-EB3D8FED29D4}" sibTransId="{2AA558A3-667F-6A44-9806-96B8F8CE4B54}"/>
    <dgm:cxn modelId="{ACEE0B93-8C4F-A349-9311-6A8B54D2B2CF}" srcId="{6FF9CF74-A510-F345-89CB-E005AF9B80C6}" destId="{1987DCE7-E57E-FE47-A1C4-F8D66E45B99D}" srcOrd="1" destOrd="0" parTransId="{C3671F56-C044-CE47-A6BF-4F6F2385BBF2}" sibTransId="{75A11F59-78CF-7E4D-8F8A-EEAD8D8FF146}"/>
    <dgm:cxn modelId="{1DF36EA5-CB02-7F4C-823C-45BD0A4C84D7}" type="presOf" srcId="{B5E9742F-8A02-E646-BA57-3A6B6434987A}" destId="{62BF8AE3-50D7-5C49-B9C2-23187AA78EA1}" srcOrd="1" destOrd="0" presId="urn:microsoft.com/office/officeart/2005/8/layout/list1"/>
    <dgm:cxn modelId="{ACC300AB-FCD4-AC4E-B5A6-2DD7DD498185}" srcId="{8615D84D-87A9-C244-BF0B-C4650C1C62C1}" destId="{D3C90F1E-5A7C-0344-BDD4-861E7C559B2D}" srcOrd="0" destOrd="0" parTransId="{98A791C0-37D4-664B-A508-59A61D18D289}" sibTransId="{84C8A076-AD17-BE4C-B0CA-BD8D83643AE4}"/>
    <dgm:cxn modelId="{27554EAC-0BEA-3B4F-BD62-890F6A72505C}" srcId="{B5E9742F-8A02-E646-BA57-3A6B6434987A}" destId="{6917E2B5-CD28-0347-AC24-C9D6B8852787}" srcOrd="0" destOrd="0" parTransId="{14E0488E-4F3A-AD4D-A2CD-315A2EF894F9}" sibTransId="{AC0B7175-359C-2641-8498-5FFCCC612C42}"/>
    <dgm:cxn modelId="{0E56C6B8-6826-C746-BE8A-6B6731C62ADB}" srcId="{AAA5CC10-2B78-B74C-8582-EDB136E5C5BC}" destId="{792AB9BC-CE39-A74B-AD67-027AACC133EE}" srcOrd="0" destOrd="0" parTransId="{165B35DE-F238-674C-A076-9AA40D0F0BBD}" sibTransId="{E39A878C-F774-514F-BD61-C57A009D2EE7}"/>
    <dgm:cxn modelId="{B6C6E0BF-0A3B-B744-966C-DD45FD00F428}" type="presOf" srcId="{D3C90F1E-5A7C-0344-BDD4-861E7C559B2D}" destId="{379CD7E7-B8CB-494E-ADE5-4D0A78F21BCC}" srcOrd="0" destOrd="0" presId="urn:microsoft.com/office/officeart/2005/8/layout/list1"/>
    <dgm:cxn modelId="{F6516DD4-2E3C-864A-960A-32B1F03CE6DE}" type="presOf" srcId="{6FF9CF74-A510-F345-89CB-E005AF9B80C6}" destId="{9BFC0CCD-70CB-6541-B1EA-11B909C30BF8}" srcOrd="0" destOrd="0" presId="urn:microsoft.com/office/officeart/2005/8/layout/list1"/>
    <dgm:cxn modelId="{53ADA5D6-8A8B-2D46-B4E5-140D76CAB26A}" type="presOf" srcId="{6917E2B5-CD28-0347-AC24-C9D6B8852787}" destId="{D27DF893-8EC8-184A-AF56-A5B63D7E4A2D}" srcOrd="0" destOrd="0" presId="urn:microsoft.com/office/officeart/2005/8/layout/list1"/>
    <dgm:cxn modelId="{513E70DA-A30F-7740-8E99-6E4D90A68F15}" srcId="{6FF9CF74-A510-F345-89CB-E005AF9B80C6}" destId="{8615D84D-87A9-C244-BF0B-C4650C1C62C1}" srcOrd="0" destOrd="0" parTransId="{331D385A-23AC-E346-B3AF-8449787BC9C2}" sibTransId="{57022DE6-4C86-414C-A14B-80FB0022E036}"/>
    <dgm:cxn modelId="{4E8E3FDF-F621-1B4E-BD7B-BCB93EEA3988}" type="presOf" srcId="{792AB9BC-CE39-A74B-AD67-027AACC133EE}" destId="{A71F4600-5056-F743-8D12-F9E7081790A0}" srcOrd="0" destOrd="0" presId="urn:microsoft.com/office/officeart/2005/8/layout/list1"/>
    <dgm:cxn modelId="{60163BE9-7AE7-D04C-97BF-ED7E7104CBAC}" type="presOf" srcId="{AAA5CC10-2B78-B74C-8582-EDB136E5C5BC}" destId="{59E5468D-DFBF-D240-9820-20CB8504D862}" srcOrd="0" destOrd="0" presId="urn:microsoft.com/office/officeart/2005/8/layout/list1"/>
    <dgm:cxn modelId="{688B9AEC-53D5-594C-9F0B-4539753B2AA1}" srcId="{1987DCE7-E57E-FE47-A1C4-F8D66E45B99D}" destId="{0A136038-7A21-E84F-841B-3DD0484F2D60}" srcOrd="0" destOrd="0" parTransId="{1915E413-AF29-4745-8598-A29CEBDC7655}" sibTransId="{DB66F500-E5DD-7142-ABF3-54034BF1BFB2}"/>
    <dgm:cxn modelId="{489457F3-A66B-B348-916B-159CCE7863CC}" type="presOf" srcId="{8615D84D-87A9-C244-BF0B-C4650C1C62C1}" destId="{793CF0BD-F22E-4547-90C3-D3D514081AC1}" srcOrd="0" destOrd="0" presId="urn:microsoft.com/office/officeart/2005/8/layout/list1"/>
    <dgm:cxn modelId="{25319FCF-19D5-9B4D-A657-07A26EAD3C40}" type="presParOf" srcId="{9BFC0CCD-70CB-6541-B1EA-11B909C30BF8}" destId="{731A58BD-C50B-4E41-BBB1-819CA417A54F}" srcOrd="0" destOrd="0" presId="urn:microsoft.com/office/officeart/2005/8/layout/list1"/>
    <dgm:cxn modelId="{628600C5-20DC-8649-B8E8-9ABE2F70DDEA}" type="presParOf" srcId="{731A58BD-C50B-4E41-BBB1-819CA417A54F}" destId="{793CF0BD-F22E-4547-90C3-D3D514081AC1}" srcOrd="0" destOrd="0" presId="urn:microsoft.com/office/officeart/2005/8/layout/list1"/>
    <dgm:cxn modelId="{A3196167-4B29-E64E-8FB7-656C6C62764B}" type="presParOf" srcId="{731A58BD-C50B-4E41-BBB1-819CA417A54F}" destId="{3E1F01A4-A02E-2F49-9546-E9ECFF9B1940}" srcOrd="1" destOrd="0" presId="urn:microsoft.com/office/officeart/2005/8/layout/list1"/>
    <dgm:cxn modelId="{321C1431-76F5-524B-9FB9-67F5F427E917}" type="presParOf" srcId="{9BFC0CCD-70CB-6541-B1EA-11B909C30BF8}" destId="{061E5298-FBC8-5E47-A570-825A75D7F4BE}" srcOrd="1" destOrd="0" presId="urn:microsoft.com/office/officeart/2005/8/layout/list1"/>
    <dgm:cxn modelId="{51F46BF6-1DA0-184E-AE3F-C60DF6D06CC1}" type="presParOf" srcId="{9BFC0CCD-70CB-6541-B1EA-11B909C30BF8}" destId="{379CD7E7-B8CB-494E-ADE5-4D0A78F21BCC}" srcOrd="2" destOrd="0" presId="urn:microsoft.com/office/officeart/2005/8/layout/list1"/>
    <dgm:cxn modelId="{A512A335-A9F3-114D-A650-1893EB2397BB}" type="presParOf" srcId="{9BFC0CCD-70CB-6541-B1EA-11B909C30BF8}" destId="{548EA045-4182-2649-8B6F-A2ECBED821AF}" srcOrd="3" destOrd="0" presId="urn:microsoft.com/office/officeart/2005/8/layout/list1"/>
    <dgm:cxn modelId="{084CE3B2-3B67-894D-863D-3DF3100D780F}" type="presParOf" srcId="{9BFC0CCD-70CB-6541-B1EA-11B909C30BF8}" destId="{D09A53C8-1174-9D44-BAEA-41253682CF3D}" srcOrd="4" destOrd="0" presId="urn:microsoft.com/office/officeart/2005/8/layout/list1"/>
    <dgm:cxn modelId="{247856AD-96EA-F443-8DDE-D8739E74ABDD}" type="presParOf" srcId="{D09A53C8-1174-9D44-BAEA-41253682CF3D}" destId="{FEE042B0-37B1-BF4F-8694-4B0A0EF902E3}" srcOrd="0" destOrd="0" presId="urn:microsoft.com/office/officeart/2005/8/layout/list1"/>
    <dgm:cxn modelId="{31E27E64-0F8E-DC49-B04D-8A6A464CFB51}" type="presParOf" srcId="{D09A53C8-1174-9D44-BAEA-41253682CF3D}" destId="{2F370FCC-14A8-0F41-BD1B-F2B499C90608}" srcOrd="1" destOrd="0" presId="urn:microsoft.com/office/officeart/2005/8/layout/list1"/>
    <dgm:cxn modelId="{5D34649D-5B34-9F46-B053-2F5FB330B22A}" type="presParOf" srcId="{9BFC0CCD-70CB-6541-B1EA-11B909C30BF8}" destId="{50029DE1-74F2-7B4F-9210-40AEBFEE0510}" srcOrd="5" destOrd="0" presId="urn:microsoft.com/office/officeart/2005/8/layout/list1"/>
    <dgm:cxn modelId="{2BA4F8D6-DB4A-3541-8E25-029E330622CD}" type="presParOf" srcId="{9BFC0CCD-70CB-6541-B1EA-11B909C30BF8}" destId="{7EA19A59-D4B8-7440-95E2-692CE3EE6119}" srcOrd="6" destOrd="0" presId="urn:microsoft.com/office/officeart/2005/8/layout/list1"/>
    <dgm:cxn modelId="{553F2278-20F3-5F4B-89A3-094F35B84CD5}" type="presParOf" srcId="{9BFC0CCD-70CB-6541-B1EA-11B909C30BF8}" destId="{C44E10DB-6644-2E4A-9339-63F6D66B8FAA}" srcOrd="7" destOrd="0" presId="urn:microsoft.com/office/officeart/2005/8/layout/list1"/>
    <dgm:cxn modelId="{2F916849-99AE-A045-AB81-5F85C42DAC14}" type="presParOf" srcId="{9BFC0CCD-70CB-6541-B1EA-11B909C30BF8}" destId="{F6FB4CF1-7012-4640-893C-3E06D6E2D125}" srcOrd="8" destOrd="0" presId="urn:microsoft.com/office/officeart/2005/8/layout/list1"/>
    <dgm:cxn modelId="{61607D82-F8A4-A84B-994A-7B4E36CCB794}" type="presParOf" srcId="{F6FB4CF1-7012-4640-893C-3E06D6E2D125}" destId="{59E5468D-DFBF-D240-9820-20CB8504D862}" srcOrd="0" destOrd="0" presId="urn:microsoft.com/office/officeart/2005/8/layout/list1"/>
    <dgm:cxn modelId="{E45FBD41-7A7D-4B46-AD4A-9506A4B709F7}" type="presParOf" srcId="{F6FB4CF1-7012-4640-893C-3E06D6E2D125}" destId="{8029F777-1FCB-1F41-B362-7C27AABB86D8}" srcOrd="1" destOrd="0" presId="urn:microsoft.com/office/officeart/2005/8/layout/list1"/>
    <dgm:cxn modelId="{8E195D23-8A9F-1B4A-8DD3-285B6835B5ED}" type="presParOf" srcId="{9BFC0CCD-70CB-6541-B1EA-11B909C30BF8}" destId="{2D7A5038-1D5B-BF45-A840-58521D35F3CE}" srcOrd="9" destOrd="0" presId="urn:microsoft.com/office/officeart/2005/8/layout/list1"/>
    <dgm:cxn modelId="{3F4EEB68-2885-B342-ACB9-57F35076E278}" type="presParOf" srcId="{9BFC0CCD-70CB-6541-B1EA-11B909C30BF8}" destId="{A71F4600-5056-F743-8D12-F9E7081790A0}" srcOrd="10" destOrd="0" presId="urn:microsoft.com/office/officeart/2005/8/layout/list1"/>
    <dgm:cxn modelId="{90EC78F7-A0EF-974E-AD7D-C8935CF80241}" type="presParOf" srcId="{9BFC0CCD-70CB-6541-B1EA-11B909C30BF8}" destId="{5ADB373A-359E-4148-BD5A-169879DFD7BE}" srcOrd="11" destOrd="0" presId="urn:microsoft.com/office/officeart/2005/8/layout/list1"/>
    <dgm:cxn modelId="{C70379DD-8263-4B41-A29D-FA6C6ADDD670}" type="presParOf" srcId="{9BFC0CCD-70CB-6541-B1EA-11B909C30BF8}" destId="{40AD3315-350A-5C4F-80E5-6646635C9EB2}" srcOrd="12" destOrd="0" presId="urn:microsoft.com/office/officeart/2005/8/layout/list1"/>
    <dgm:cxn modelId="{01D1AD96-99FC-8E45-831D-07C71962C9BB}" type="presParOf" srcId="{40AD3315-350A-5C4F-80E5-6646635C9EB2}" destId="{36791A10-8FAA-854C-9FDE-113C13235256}" srcOrd="0" destOrd="0" presId="urn:microsoft.com/office/officeart/2005/8/layout/list1"/>
    <dgm:cxn modelId="{BFBF80A5-4471-F840-91DF-6242253D4BAD}" type="presParOf" srcId="{40AD3315-350A-5C4F-80E5-6646635C9EB2}" destId="{62BF8AE3-50D7-5C49-B9C2-23187AA78EA1}" srcOrd="1" destOrd="0" presId="urn:microsoft.com/office/officeart/2005/8/layout/list1"/>
    <dgm:cxn modelId="{1874F84B-6829-D347-A0F9-180B00325A5F}" type="presParOf" srcId="{9BFC0CCD-70CB-6541-B1EA-11B909C30BF8}" destId="{6A9283D3-6CCB-E64E-ACE0-BAF64954BFA0}" srcOrd="13" destOrd="0" presId="urn:microsoft.com/office/officeart/2005/8/layout/list1"/>
    <dgm:cxn modelId="{15D59366-6650-D741-AC59-2BB312D86CD5}" type="presParOf" srcId="{9BFC0CCD-70CB-6541-B1EA-11B909C30BF8}" destId="{D27DF893-8EC8-184A-AF56-A5B63D7E4A2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53F3BF9-C968-AF49-8099-0C2C5B658722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2EC62A3-2969-8341-93AD-105F26780D3B}">
      <dgm:prSet phldrT="[Testo]"/>
      <dgm:spPr/>
      <dgm:t>
        <a:bodyPr/>
        <a:lstStyle/>
        <a:p>
          <a:r>
            <a:rPr lang="it-IT" dirty="0"/>
            <a:t>L’ambiente stesso e i colleghi presenti durante l’evento possono diventare stimoli che richiamano il trauma</a:t>
          </a:r>
        </a:p>
      </dgm:t>
    </dgm:pt>
    <dgm:pt modelId="{FD6EB9FB-96B5-1E4B-8ADB-B198687E16D0}" type="parTrans" cxnId="{08FFB30F-8DB6-B04D-A24E-B96F7AA92940}">
      <dgm:prSet/>
      <dgm:spPr/>
      <dgm:t>
        <a:bodyPr/>
        <a:lstStyle/>
        <a:p>
          <a:endParaRPr lang="it-IT"/>
        </a:p>
      </dgm:t>
    </dgm:pt>
    <dgm:pt modelId="{95A28058-F36E-4D49-9582-77A82CE416BB}" type="sibTrans" cxnId="{08FFB30F-8DB6-B04D-A24E-B96F7AA92940}">
      <dgm:prSet/>
      <dgm:spPr/>
      <dgm:t>
        <a:bodyPr/>
        <a:lstStyle/>
        <a:p>
          <a:endParaRPr lang="it-IT"/>
        </a:p>
      </dgm:t>
    </dgm:pt>
    <dgm:pt modelId="{2CD53DC7-3C48-E444-A644-80E4511CFD7C}">
      <dgm:prSet phldrT="[Testo]"/>
      <dgm:spPr/>
      <dgm:t>
        <a:bodyPr/>
        <a:lstStyle/>
        <a:p>
          <a:r>
            <a:rPr lang="it-IT" dirty="0"/>
            <a:t>Evitamento delle situazioni che richiamano il trauma</a:t>
          </a:r>
        </a:p>
      </dgm:t>
    </dgm:pt>
    <dgm:pt modelId="{D3B77489-7433-BF4E-B9A7-F2739A3C34B9}" type="parTrans" cxnId="{89F01570-3A61-2B41-AD4C-3DD1C6813232}">
      <dgm:prSet/>
      <dgm:spPr/>
      <dgm:t>
        <a:bodyPr/>
        <a:lstStyle/>
        <a:p>
          <a:endParaRPr lang="it-IT"/>
        </a:p>
      </dgm:t>
    </dgm:pt>
    <dgm:pt modelId="{2ACD62A7-243C-AB4B-A4E7-EA1E6533FAD1}" type="sibTrans" cxnId="{89F01570-3A61-2B41-AD4C-3DD1C6813232}">
      <dgm:prSet/>
      <dgm:spPr/>
      <dgm:t>
        <a:bodyPr/>
        <a:lstStyle/>
        <a:p>
          <a:endParaRPr lang="it-IT"/>
        </a:p>
      </dgm:t>
    </dgm:pt>
    <dgm:pt modelId="{09B34663-AF77-A441-8024-9AB3EFC843C7}">
      <dgm:prSet phldrT="[Testo]"/>
      <dgm:spPr/>
      <dgm:t>
        <a:bodyPr/>
        <a:lstStyle/>
        <a:p>
          <a:r>
            <a:rPr lang="it-IT" dirty="0"/>
            <a:t>Maggiore difficoltà nelle relazioni interpersonali al lavoro</a:t>
          </a:r>
        </a:p>
      </dgm:t>
    </dgm:pt>
    <dgm:pt modelId="{B9BE1AC3-9B87-3040-B57E-3944D75445C6}" type="parTrans" cxnId="{5AD99121-58CC-EB47-B594-0D754482589A}">
      <dgm:prSet/>
      <dgm:spPr/>
      <dgm:t>
        <a:bodyPr/>
        <a:lstStyle/>
        <a:p>
          <a:endParaRPr lang="it-IT"/>
        </a:p>
      </dgm:t>
    </dgm:pt>
    <dgm:pt modelId="{27F1605C-A748-5042-8DE8-9B1E3462E2EB}" type="sibTrans" cxnId="{5AD99121-58CC-EB47-B594-0D754482589A}">
      <dgm:prSet/>
      <dgm:spPr/>
      <dgm:t>
        <a:bodyPr/>
        <a:lstStyle/>
        <a:p>
          <a:endParaRPr lang="it-IT"/>
        </a:p>
      </dgm:t>
    </dgm:pt>
    <dgm:pt modelId="{A41EEFBF-7ECB-E443-960A-2400858DBE47}">
      <dgm:prSet phldrT="[Testo]"/>
      <dgm:spPr/>
      <dgm:t>
        <a:bodyPr/>
        <a:lstStyle/>
        <a:p>
          <a:r>
            <a:rPr lang="it-IT" dirty="0"/>
            <a:t>Comportamenti di allontanamento dal luogo di lavoro</a:t>
          </a:r>
        </a:p>
      </dgm:t>
    </dgm:pt>
    <dgm:pt modelId="{A81CFBA1-277F-1A49-BC30-B5308EB6D215}" type="parTrans" cxnId="{8D902106-ED16-FC4A-8102-94B4A40224B2}">
      <dgm:prSet/>
      <dgm:spPr/>
      <dgm:t>
        <a:bodyPr/>
        <a:lstStyle/>
        <a:p>
          <a:endParaRPr lang="it-IT"/>
        </a:p>
      </dgm:t>
    </dgm:pt>
    <dgm:pt modelId="{06092B22-A8FC-9442-9501-0A4FF4F7E027}" type="sibTrans" cxnId="{8D902106-ED16-FC4A-8102-94B4A40224B2}">
      <dgm:prSet/>
      <dgm:spPr/>
      <dgm:t>
        <a:bodyPr/>
        <a:lstStyle/>
        <a:p>
          <a:endParaRPr lang="it-IT"/>
        </a:p>
      </dgm:t>
    </dgm:pt>
    <dgm:pt modelId="{F7170DE6-1240-CD45-8E5D-522A22D4F4A2}" type="pres">
      <dgm:prSet presAssocID="{853F3BF9-C968-AF49-8099-0C2C5B658722}" presName="Name0" presStyleCnt="0">
        <dgm:presLayoutVars>
          <dgm:dir/>
          <dgm:resizeHandles val="exact"/>
        </dgm:presLayoutVars>
      </dgm:prSet>
      <dgm:spPr/>
    </dgm:pt>
    <dgm:pt modelId="{5B25307A-77FF-7646-9404-AF35C4141EA0}" type="pres">
      <dgm:prSet presAssocID="{92EC62A3-2969-8341-93AD-105F26780D3B}" presName="node" presStyleLbl="node1" presStyleIdx="0" presStyleCnt="4">
        <dgm:presLayoutVars>
          <dgm:bulletEnabled val="1"/>
        </dgm:presLayoutVars>
      </dgm:prSet>
      <dgm:spPr/>
    </dgm:pt>
    <dgm:pt modelId="{FCE659E9-7311-B648-BAE8-3632FADFCFE0}" type="pres">
      <dgm:prSet presAssocID="{95A28058-F36E-4D49-9582-77A82CE416BB}" presName="sibTrans" presStyleLbl="sibTrans2D1" presStyleIdx="0" presStyleCnt="3"/>
      <dgm:spPr/>
    </dgm:pt>
    <dgm:pt modelId="{A9D1C663-9C22-2148-A8FA-8AEE4CC8CED8}" type="pres">
      <dgm:prSet presAssocID="{95A28058-F36E-4D49-9582-77A82CE416BB}" presName="connectorText" presStyleLbl="sibTrans2D1" presStyleIdx="0" presStyleCnt="3"/>
      <dgm:spPr/>
    </dgm:pt>
    <dgm:pt modelId="{03EDE78A-9BEB-5A49-BCA6-434376D7B242}" type="pres">
      <dgm:prSet presAssocID="{2CD53DC7-3C48-E444-A644-80E4511CFD7C}" presName="node" presStyleLbl="node1" presStyleIdx="1" presStyleCnt="4">
        <dgm:presLayoutVars>
          <dgm:bulletEnabled val="1"/>
        </dgm:presLayoutVars>
      </dgm:prSet>
      <dgm:spPr/>
    </dgm:pt>
    <dgm:pt modelId="{A5FBDDCD-16AC-0F42-ABAF-DD1600256C0F}" type="pres">
      <dgm:prSet presAssocID="{2ACD62A7-243C-AB4B-A4E7-EA1E6533FAD1}" presName="sibTrans" presStyleLbl="sibTrans2D1" presStyleIdx="1" presStyleCnt="3"/>
      <dgm:spPr/>
    </dgm:pt>
    <dgm:pt modelId="{612EFD94-6F93-F747-9E89-F4DFAE78638A}" type="pres">
      <dgm:prSet presAssocID="{2ACD62A7-243C-AB4B-A4E7-EA1E6533FAD1}" presName="connectorText" presStyleLbl="sibTrans2D1" presStyleIdx="1" presStyleCnt="3"/>
      <dgm:spPr/>
    </dgm:pt>
    <dgm:pt modelId="{457AB8A5-6DA7-6C4A-BAE8-4EC951E28DC0}" type="pres">
      <dgm:prSet presAssocID="{09B34663-AF77-A441-8024-9AB3EFC843C7}" presName="node" presStyleLbl="node1" presStyleIdx="2" presStyleCnt="4">
        <dgm:presLayoutVars>
          <dgm:bulletEnabled val="1"/>
        </dgm:presLayoutVars>
      </dgm:prSet>
      <dgm:spPr/>
    </dgm:pt>
    <dgm:pt modelId="{1BD38F3B-E7B6-E448-A7C6-EC546237A177}" type="pres">
      <dgm:prSet presAssocID="{27F1605C-A748-5042-8DE8-9B1E3462E2EB}" presName="sibTrans" presStyleLbl="sibTrans2D1" presStyleIdx="2" presStyleCnt="3"/>
      <dgm:spPr/>
    </dgm:pt>
    <dgm:pt modelId="{FAED336A-2985-7747-8385-14E41995CC0D}" type="pres">
      <dgm:prSet presAssocID="{27F1605C-A748-5042-8DE8-9B1E3462E2EB}" presName="connectorText" presStyleLbl="sibTrans2D1" presStyleIdx="2" presStyleCnt="3"/>
      <dgm:spPr/>
    </dgm:pt>
    <dgm:pt modelId="{DB4CEC9F-6E88-F441-81E2-2FDD79D15E9A}" type="pres">
      <dgm:prSet presAssocID="{A41EEFBF-7ECB-E443-960A-2400858DBE47}" presName="node" presStyleLbl="node1" presStyleIdx="3" presStyleCnt="4">
        <dgm:presLayoutVars>
          <dgm:bulletEnabled val="1"/>
        </dgm:presLayoutVars>
      </dgm:prSet>
      <dgm:spPr/>
    </dgm:pt>
  </dgm:ptLst>
  <dgm:cxnLst>
    <dgm:cxn modelId="{8D902106-ED16-FC4A-8102-94B4A40224B2}" srcId="{853F3BF9-C968-AF49-8099-0C2C5B658722}" destId="{A41EEFBF-7ECB-E443-960A-2400858DBE47}" srcOrd="3" destOrd="0" parTransId="{A81CFBA1-277F-1A49-BC30-B5308EB6D215}" sibTransId="{06092B22-A8FC-9442-9501-0A4FF4F7E027}"/>
    <dgm:cxn modelId="{B2BBB00A-0589-A140-8D0E-7D690E1DC783}" type="presOf" srcId="{2ACD62A7-243C-AB4B-A4E7-EA1E6533FAD1}" destId="{A5FBDDCD-16AC-0F42-ABAF-DD1600256C0F}" srcOrd="0" destOrd="0" presId="urn:microsoft.com/office/officeart/2005/8/layout/process1"/>
    <dgm:cxn modelId="{08FFB30F-8DB6-B04D-A24E-B96F7AA92940}" srcId="{853F3BF9-C968-AF49-8099-0C2C5B658722}" destId="{92EC62A3-2969-8341-93AD-105F26780D3B}" srcOrd="0" destOrd="0" parTransId="{FD6EB9FB-96B5-1E4B-8ADB-B198687E16D0}" sibTransId="{95A28058-F36E-4D49-9582-77A82CE416BB}"/>
    <dgm:cxn modelId="{B8B3EB17-A003-0442-8D31-A434E612B9D6}" type="presOf" srcId="{95A28058-F36E-4D49-9582-77A82CE416BB}" destId="{A9D1C663-9C22-2148-A8FA-8AEE4CC8CED8}" srcOrd="1" destOrd="0" presId="urn:microsoft.com/office/officeart/2005/8/layout/process1"/>
    <dgm:cxn modelId="{5AD99121-58CC-EB47-B594-0D754482589A}" srcId="{853F3BF9-C968-AF49-8099-0C2C5B658722}" destId="{09B34663-AF77-A441-8024-9AB3EFC843C7}" srcOrd="2" destOrd="0" parTransId="{B9BE1AC3-9B87-3040-B57E-3944D75445C6}" sibTransId="{27F1605C-A748-5042-8DE8-9B1E3462E2EB}"/>
    <dgm:cxn modelId="{CD2B0E4F-2872-BF4C-8EB5-3D7C4C558952}" type="presOf" srcId="{92EC62A3-2969-8341-93AD-105F26780D3B}" destId="{5B25307A-77FF-7646-9404-AF35C4141EA0}" srcOrd="0" destOrd="0" presId="urn:microsoft.com/office/officeart/2005/8/layout/process1"/>
    <dgm:cxn modelId="{89F01570-3A61-2B41-AD4C-3DD1C6813232}" srcId="{853F3BF9-C968-AF49-8099-0C2C5B658722}" destId="{2CD53DC7-3C48-E444-A644-80E4511CFD7C}" srcOrd="1" destOrd="0" parTransId="{D3B77489-7433-BF4E-B9A7-F2739A3C34B9}" sibTransId="{2ACD62A7-243C-AB4B-A4E7-EA1E6533FAD1}"/>
    <dgm:cxn modelId="{DCDBA990-97D6-064B-B6C5-690F6F77F263}" type="presOf" srcId="{853F3BF9-C968-AF49-8099-0C2C5B658722}" destId="{F7170DE6-1240-CD45-8E5D-522A22D4F4A2}" srcOrd="0" destOrd="0" presId="urn:microsoft.com/office/officeart/2005/8/layout/process1"/>
    <dgm:cxn modelId="{95590895-7801-4543-9075-A1A42276C68B}" type="presOf" srcId="{27F1605C-A748-5042-8DE8-9B1E3462E2EB}" destId="{FAED336A-2985-7747-8385-14E41995CC0D}" srcOrd="1" destOrd="0" presId="urn:microsoft.com/office/officeart/2005/8/layout/process1"/>
    <dgm:cxn modelId="{40859D9F-F905-514B-A20A-4BC129939650}" type="presOf" srcId="{27F1605C-A748-5042-8DE8-9B1E3462E2EB}" destId="{1BD38F3B-E7B6-E448-A7C6-EC546237A177}" srcOrd="0" destOrd="0" presId="urn:microsoft.com/office/officeart/2005/8/layout/process1"/>
    <dgm:cxn modelId="{3C2EF4AD-FCC6-5041-ABFF-02704AFA210A}" type="presOf" srcId="{95A28058-F36E-4D49-9582-77A82CE416BB}" destId="{FCE659E9-7311-B648-BAE8-3632FADFCFE0}" srcOrd="0" destOrd="0" presId="urn:microsoft.com/office/officeart/2005/8/layout/process1"/>
    <dgm:cxn modelId="{5A46A2B7-96F3-AF43-98FD-B4EB9E950E8B}" type="presOf" srcId="{09B34663-AF77-A441-8024-9AB3EFC843C7}" destId="{457AB8A5-6DA7-6C4A-BAE8-4EC951E28DC0}" srcOrd="0" destOrd="0" presId="urn:microsoft.com/office/officeart/2005/8/layout/process1"/>
    <dgm:cxn modelId="{BA15BAE1-891F-EE42-B578-D2FAC69E8964}" type="presOf" srcId="{A41EEFBF-7ECB-E443-960A-2400858DBE47}" destId="{DB4CEC9F-6E88-F441-81E2-2FDD79D15E9A}" srcOrd="0" destOrd="0" presId="urn:microsoft.com/office/officeart/2005/8/layout/process1"/>
    <dgm:cxn modelId="{3F4F73E8-FBE3-2C46-B890-1F6B1642855B}" type="presOf" srcId="{2ACD62A7-243C-AB4B-A4E7-EA1E6533FAD1}" destId="{612EFD94-6F93-F747-9E89-F4DFAE78638A}" srcOrd="1" destOrd="0" presId="urn:microsoft.com/office/officeart/2005/8/layout/process1"/>
    <dgm:cxn modelId="{0F0BBAF6-2B45-B644-9EEC-A4895F978FC9}" type="presOf" srcId="{2CD53DC7-3C48-E444-A644-80E4511CFD7C}" destId="{03EDE78A-9BEB-5A49-BCA6-434376D7B242}" srcOrd="0" destOrd="0" presId="urn:microsoft.com/office/officeart/2005/8/layout/process1"/>
    <dgm:cxn modelId="{22E1D429-F4D1-234A-AA28-598F97B5040D}" type="presParOf" srcId="{F7170DE6-1240-CD45-8E5D-522A22D4F4A2}" destId="{5B25307A-77FF-7646-9404-AF35C4141EA0}" srcOrd="0" destOrd="0" presId="urn:microsoft.com/office/officeart/2005/8/layout/process1"/>
    <dgm:cxn modelId="{202F7D1A-2554-9C4B-83B5-248A64BAC4E5}" type="presParOf" srcId="{F7170DE6-1240-CD45-8E5D-522A22D4F4A2}" destId="{FCE659E9-7311-B648-BAE8-3632FADFCFE0}" srcOrd="1" destOrd="0" presId="urn:microsoft.com/office/officeart/2005/8/layout/process1"/>
    <dgm:cxn modelId="{25E57755-9677-5849-AB0F-167B6454653A}" type="presParOf" srcId="{FCE659E9-7311-B648-BAE8-3632FADFCFE0}" destId="{A9D1C663-9C22-2148-A8FA-8AEE4CC8CED8}" srcOrd="0" destOrd="0" presId="urn:microsoft.com/office/officeart/2005/8/layout/process1"/>
    <dgm:cxn modelId="{598AA5CF-9E8A-5244-B290-A1EC923E71F3}" type="presParOf" srcId="{F7170DE6-1240-CD45-8E5D-522A22D4F4A2}" destId="{03EDE78A-9BEB-5A49-BCA6-434376D7B242}" srcOrd="2" destOrd="0" presId="urn:microsoft.com/office/officeart/2005/8/layout/process1"/>
    <dgm:cxn modelId="{CA2E50FD-B857-1145-8F66-6BE9E0F29EC2}" type="presParOf" srcId="{F7170DE6-1240-CD45-8E5D-522A22D4F4A2}" destId="{A5FBDDCD-16AC-0F42-ABAF-DD1600256C0F}" srcOrd="3" destOrd="0" presId="urn:microsoft.com/office/officeart/2005/8/layout/process1"/>
    <dgm:cxn modelId="{A3DA349C-BFD9-1449-B267-7D16D84601C8}" type="presParOf" srcId="{A5FBDDCD-16AC-0F42-ABAF-DD1600256C0F}" destId="{612EFD94-6F93-F747-9E89-F4DFAE78638A}" srcOrd="0" destOrd="0" presId="urn:microsoft.com/office/officeart/2005/8/layout/process1"/>
    <dgm:cxn modelId="{3E7A49D9-69CB-C84B-8A7D-971E28A7AE57}" type="presParOf" srcId="{F7170DE6-1240-CD45-8E5D-522A22D4F4A2}" destId="{457AB8A5-6DA7-6C4A-BAE8-4EC951E28DC0}" srcOrd="4" destOrd="0" presId="urn:microsoft.com/office/officeart/2005/8/layout/process1"/>
    <dgm:cxn modelId="{FA4BBB5B-D080-2545-A73E-87CCF3FEE122}" type="presParOf" srcId="{F7170DE6-1240-CD45-8E5D-522A22D4F4A2}" destId="{1BD38F3B-E7B6-E448-A7C6-EC546237A177}" srcOrd="5" destOrd="0" presId="urn:microsoft.com/office/officeart/2005/8/layout/process1"/>
    <dgm:cxn modelId="{996EF62D-D763-F441-A7AC-248C3668E6F8}" type="presParOf" srcId="{1BD38F3B-E7B6-E448-A7C6-EC546237A177}" destId="{FAED336A-2985-7747-8385-14E41995CC0D}" srcOrd="0" destOrd="0" presId="urn:microsoft.com/office/officeart/2005/8/layout/process1"/>
    <dgm:cxn modelId="{E5E05F46-5004-6F46-A551-91D3B1AF46E5}" type="presParOf" srcId="{F7170DE6-1240-CD45-8E5D-522A22D4F4A2}" destId="{DB4CEC9F-6E88-F441-81E2-2FDD79D15E9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53F3BF9-C968-AF49-8099-0C2C5B658722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2EC62A3-2969-8341-93AD-105F26780D3B}">
      <dgm:prSet phldrT="[Testo]"/>
      <dgm:spPr/>
      <dgm:t>
        <a:bodyPr/>
        <a:lstStyle/>
        <a:p>
          <a:r>
            <a:rPr lang="it-IT" dirty="0"/>
            <a:t>Sintomi di iperattivazione</a:t>
          </a:r>
        </a:p>
      </dgm:t>
    </dgm:pt>
    <dgm:pt modelId="{FD6EB9FB-96B5-1E4B-8ADB-B198687E16D0}" type="parTrans" cxnId="{08FFB30F-8DB6-B04D-A24E-B96F7AA92940}">
      <dgm:prSet/>
      <dgm:spPr/>
      <dgm:t>
        <a:bodyPr/>
        <a:lstStyle/>
        <a:p>
          <a:endParaRPr lang="it-IT"/>
        </a:p>
      </dgm:t>
    </dgm:pt>
    <dgm:pt modelId="{95A28058-F36E-4D49-9582-77A82CE416BB}" type="sibTrans" cxnId="{08FFB30F-8DB6-B04D-A24E-B96F7AA92940}">
      <dgm:prSet/>
      <dgm:spPr/>
      <dgm:t>
        <a:bodyPr/>
        <a:lstStyle/>
        <a:p>
          <a:endParaRPr lang="it-IT"/>
        </a:p>
      </dgm:t>
    </dgm:pt>
    <dgm:pt modelId="{2CD53DC7-3C48-E444-A644-80E4511CFD7C}">
      <dgm:prSet phldrT="[Testo]"/>
      <dgm:spPr/>
      <dgm:t>
        <a:bodyPr/>
        <a:lstStyle/>
        <a:p>
          <a:r>
            <a:rPr lang="it-IT" dirty="0"/>
            <a:t>Ridotta efficienza lavorativa</a:t>
          </a:r>
        </a:p>
      </dgm:t>
    </dgm:pt>
    <dgm:pt modelId="{D3B77489-7433-BF4E-B9A7-F2739A3C34B9}" type="parTrans" cxnId="{89F01570-3A61-2B41-AD4C-3DD1C6813232}">
      <dgm:prSet/>
      <dgm:spPr/>
      <dgm:t>
        <a:bodyPr/>
        <a:lstStyle/>
        <a:p>
          <a:endParaRPr lang="it-IT"/>
        </a:p>
      </dgm:t>
    </dgm:pt>
    <dgm:pt modelId="{2ACD62A7-243C-AB4B-A4E7-EA1E6533FAD1}" type="sibTrans" cxnId="{89F01570-3A61-2B41-AD4C-3DD1C6813232}">
      <dgm:prSet/>
      <dgm:spPr/>
      <dgm:t>
        <a:bodyPr/>
        <a:lstStyle/>
        <a:p>
          <a:endParaRPr lang="it-IT"/>
        </a:p>
      </dgm:t>
    </dgm:pt>
    <dgm:pt modelId="{09B34663-AF77-A441-8024-9AB3EFC843C7}">
      <dgm:prSet phldrT="[Testo]"/>
      <dgm:spPr/>
      <dgm:t>
        <a:bodyPr/>
        <a:lstStyle/>
        <a:p>
          <a:r>
            <a:rPr lang="it-IT" dirty="0"/>
            <a:t>Può anche generare conflitti</a:t>
          </a:r>
        </a:p>
      </dgm:t>
    </dgm:pt>
    <dgm:pt modelId="{B9BE1AC3-9B87-3040-B57E-3944D75445C6}" type="parTrans" cxnId="{5AD99121-58CC-EB47-B594-0D754482589A}">
      <dgm:prSet/>
      <dgm:spPr/>
      <dgm:t>
        <a:bodyPr/>
        <a:lstStyle/>
        <a:p>
          <a:endParaRPr lang="it-IT"/>
        </a:p>
      </dgm:t>
    </dgm:pt>
    <dgm:pt modelId="{27F1605C-A748-5042-8DE8-9B1E3462E2EB}" type="sibTrans" cxnId="{5AD99121-58CC-EB47-B594-0D754482589A}">
      <dgm:prSet/>
      <dgm:spPr/>
      <dgm:t>
        <a:bodyPr/>
        <a:lstStyle/>
        <a:p>
          <a:endParaRPr lang="it-IT"/>
        </a:p>
      </dgm:t>
    </dgm:pt>
    <dgm:pt modelId="{A41EEFBF-7ECB-E443-960A-2400858DBE47}">
      <dgm:prSet phldrT="[Testo]"/>
      <dgm:spPr/>
      <dgm:t>
        <a:bodyPr/>
        <a:lstStyle/>
        <a:p>
          <a:r>
            <a:rPr lang="it-IT" dirty="0"/>
            <a:t>Può compromettere la motivazione</a:t>
          </a:r>
        </a:p>
      </dgm:t>
    </dgm:pt>
    <dgm:pt modelId="{A81CFBA1-277F-1A49-BC30-B5308EB6D215}" type="parTrans" cxnId="{8D902106-ED16-FC4A-8102-94B4A40224B2}">
      <dgm:prSet/>
      <dgm:spPr/>
      <dgm:t>
        <a:bodyPr/>
        <a:lstStyle/>
        <a:p>
          <a:endParaRPr lang="it-IT"/>
        </a:p>
      </dgm:t>
    </dgm:pt>
    <dgm:pt modelId="{06092B22-A8FC-9442-9501-0A4FF4F7E027}" type="sibTrans" cxnId="{8D902106-ED16-FC4A-8102-94B4A40224B2}">
      <dgm:prSet/>
      <dgm:spPr/>
      <dgm:t>
        <a:bodyPr/>
        <a:lstStyle/>
        <a:p>
          <a:endParaRPr lang="it-IT"/>
        </a:p>
      </dgm:t>
    </dgm:pt>
    <dgm:pt modelId="{F7170DE6-1240-CD45-8E5D-522A22D4F4A2}" type="pres">
      <dgm:prSet presAssocID="{853F3BF9-C968-AF49-8099-0C2C5B658722}" presName="Name0" presStyleCnt="0">
        <dgm:presLayoutVars>
          <dgm:dir/>
          <dgm:resizeHandles val="exact"/>
        </dgm:presLayoutVars>
      </dgm:prSet>
      <dgm:spPr/>
    </dgm:pt>
    <dgm:pt modelId="{5B25307A-77FF-7646-9404-AF35C4141EA0}" type="pres">
      <dgm:prSet presAssocID="{92EC62A3-2969-8341-93AD-105F26780D3B}" presName="node" presStyleLbl="node1" presStyleIdx="0" presStyleCnt="4">
        <dgm:presLayoutVars>
          <dgm:bulletEnabled val="1"/>
        </dgm:presLayoutVars>
      </dgm:prSet>
      <dgm:spPr/>
    </dgm:pt>
    <dgm:pt modelId="{FCE659E9-7311-B648-BAE8-3632FADFCFE0}" type="pres">
      <dgm:prSet presAssocID="{95A28058-F36E-4D49-9582-77A82CE416BB}" presName="sibTrans" presStyleLbl="sibTrans2D1" presStyleIdx="0" presStyleCnt="3"/>
      <dgm:spPr/>
    </dgm:pt>
    <dgm:pt modelId="{A9D1C663-9C22-2148-A8FA-8AEE4CC8CED8}" type="pres">
      <dgm:prSet presAssocID="{95A28058-F36E-4D49-9582-77A82CE416BB}" presName="connectorText" presStyleLbl="sibTrans2D1" presStyleIdx="0" presStyleCnt="3"/>
      <dgm:spPr/>
    </dgm:pt>
    <dgm:pt modelId="{03EDE78A-9BEB-5A49-BCA6-434376D7B242}" type="pres">
      <dgm:prSet presAssocID="{2CD53DC7-3C48-E444-A644-80E4511CFD7C}" presName="node" presStyleLbl="node1" presStyleIdx="1" presStyleCnt="4">
        <dgm:presLayoutVars>
          <dgm:bulletEnabled val="1"/>
        </dgm:presLayoutVars>
      </dgm:prSet>
      <dgm:spPr/>
    </dgm:pt>
    <dgm:pt modelId="{A5FBDDCD-16AC-0F42-ABAF-DD1600256C0F}" type="pres">
      <dgm:prSet presAssocID="{2ACD62A7-243C-AB4B-A4E7-EA1E6533FAD1}" presName="sibTrans" presStyleLbl="sibTrans2D1" presStyleIdx="1" presStyleCnt="3"/>
      <dgm:spPr/>
    </dgm:pt>
    <dgm:pt modelId="{612EFD94-6F93-F747-9E89-F4DFAE78638A}" type="pres">
      <dgm:prSet presAssocID="{2ACD62A7-243C-AB4B-A4E7-EA1E6533FAD1}" presName="connectorText" presStyleLbl="sibTrans2D1" presStyleIdx="1" presStyleCnt="3"/>
      <dgm:spPr/>
    </dgm:pt>
    <dgm:pt modelId="{457AB8A5-6DA7-6C4A-BAE8-4EC951E28DC0}" type="pres">
      <dgm:prSet presAssocID="{09B34663-AF77-A441-8024-9AB3EFC843C7}" presName="node" presStyleLbl="node1" presStyleIdx="2" presStyleCnt="4">
        <dgm:presLayoutVars>
          <dgm:bulletEnabled val="1"/>
        </dgm:presLayoutVars>
      </dgm:prSet>
      <dgm:spPr/>
    </dgm:pt>
    <dgm:pt modelId="{1BD38F3B-E7B6-E448-A7C6-EC546237A177}" type="pres">
      <dgm:prSet presAssocID="{27F1605C-A748-5042-8DE8-9B1E3462E2EB}" presName="sibTrans" presStyleLbl="sibTrans2D1" presStyleIdx="2" presStyleCnt="3"/>
      <dgm:spPr/>
    </dgm:pt>
    <dgm:pt modelId="{FAED336A-2985-7747-8385-14E41995CC0D}" type="pres">
      <dgm:prSet presAssocID="{27F1605C-A748-5042-8DE8-9B1E3462E2EB}" presName="connectorText" presStyleLbl="sibTrans2D1" presStyleIdx="2" presStyleCnt="3"/>
      <dgm:spPr/>
    </dgm:pt>
    <dgm:pt modelId="{DB4CEC9F-6E88-F441-81E2-2FDD79D15E9A}" type="pres">
      <dgm:prSet presAssocID="{A41EEFBF-7ECB-E443-960A-2400858DBE47}" presName="node" presStyleLbl="node1" presStyleIdx="3" presStyleCnt="4">
        <dgm:presLayoutVars>
          <dgm:bulletEnabled val="1"/>
        </dgm:presLayoutVars>
      </dgm:prSet>
      <dgm:spPr/>
    </dgm:pt>
  </dgm:ptLst>
  <dgm:cxnLst>
    <dgm:cxn modelId="{8D902106-ED16-FC4A-8102-94B4A40224B2}" srcId="{853F3BF9-C968-AF49-8099-0C2C5B658722}" destId="{A41EEFBF-7ECB-E443-960A-2400858DBE47}" srcOrd="3" destOrd="0" parTransId="{A81CFBA1-277F-1A49-BC30-B5308EB6D215}" sibTransId="{06092B22-A8FC-9442-9501-0A4FF4F7E027}"/>
    <dgm:cxn modelId="{B2BBB00A-0589-A140-8D0E-7D690E1DC783}" type="presOf" srcId="{2ACD62A7-243C-AB4B-A4E7-EA1E6533FAD1}" destId="{A5FBDDCD-16AC-0F42-ABAF-DD1600256C0F}" srcOrd="0" destOrd="0" presId="urn:microsoft.com/office/officeart/2005/8/layout/process1"/>
    <dgm:cxn modelId="{08FFB30F-8DB6-B04D-A24E-B96F7AA92940}" srcId="{853F3BF9-C968-AF49-8099-0C2C5B658722}" destId="{92EC62A3-2969-8341-93AD-105F26780D3B}" srcOrd="0" destOrd="0" parTransId="{FD6EB9FB-96B5-1E4B-8ADB-B198687E16D0}" sibTransId="{95A28058-F36E-4D49-9582-77A82CE416BB}"/>
    <dgm:cxn modelId="{B8B3EB17-A003-0442-8D31-A434E612B9D6}" type="presOf" srcId="{95A28058-F36E-4D49-9582-77A82CE416BB}" destId="{A9D1C663-9C22-2148-A8FA-8AEE4CC8CED8}" srcOrd="1" destOrd="0" presId="urn:microsoft.com/office/officeart/2005/8/layout/process1"/>
    <dgm:cxn modelId="{5AD99121-58CC-EB47-B594-0D754482589A}" srcId="{853F3BF9-C968-AF49-8099-0C2C5B658722}" destId="{09B34663-AF77-A441-8024-9AB3EFC843C7}" srcOrd="2" destOrd="0" parTransId="{B9BE1AC3-9B87-3040-B57E-3944D75445C6}" sibTransId="{27F1605C-A748-5042-8DE8-9B1E3462E2EB}"/>
    <dgm:cxn modelId="{CD2B0E4F-2872-BF4C-8EB5-3D7C4C558952}" type="presOf" srcId="{92EC62A3-2969-8341-93AD-105F26780D3B}" destId="{5B25307A-77FF-7646-9404-AF35C4141EA0}" srcOrd="0" destOrd="0" presId="urn:microsoft.com/office/officeart/2005/8/layout/process1"/>
    <dgm:cxn modelId="{89F01570-3A61-2B41-AD4C-3DD1C6813232}" srcId="{853F3BF9-C968-AF49-8099-0C2C5B658722}" destId="{2CD53DC7-3C48-E444-A644-80E4511CFD7C}" srcOrd="1" destOrd="0" parTransId="{D3B77489-7433-BF4E-B9A7-F2739A3C34B9}" sibTransId="{2ACD62A7-243C-AB4B-A4E7-EA1E6533FAD1}"/>
    <dgm:cxn modelId="{DCDBA990-97D6-064B-B6C5-690F6F77F263}" type="presOf" srcId="{853F3BF9-C968-AF49-8099-0C2C5B658722}" destId="{F7170DE6-1240-CD45-8E5D-522A22D4F4A2}" srcOrd="0" destOrd="0" presId="urn:microsoft.com/office/officeart/2005/8/layout/process1"/>
    <dgm:cxn modelId="{95590895-7801-4543-9075-A1A42276C68B}" type="presOf" srcId="{27F1605C-A748-5042-8DE8-9B1E3462E2EB}" destId="{FAED336A-2985-7747-8385-14E41995CC0D}" srcOrd="1" destOrd="0" presId="urn:microsoft.com/office/officeart/2005/8/layout/process1"/>
    <dgm:cxn modelId="{40859D9F-F905-514B-A20A-4BC129939650}" type="presOf" srcId="{27F1605C-A748-5042-8DE8-9B1E3462E2EB}" destId="{1BD38F3B-E7B6-E448-A7C6-EC546237A177}" srcOrd="0" destOrd="0" presId="urn:microsoft.com/office/officeart/2005/8/layout/process1"/>
    <dgm:cxn modelId="{3C2EF4AD-FCC6-5041-ABFF-02704AFA210A}" type="presOf" srcId="{95A28058-F36E-4D49-9582-77A82CE416BB}" destId="{FCE659E9-7311-B648-BAE8-3632FADFCFE0}" srcOrd="0" destOrd="0" presId="urn:microsoft.com/office/officeart/2005/8/layout/process1"/>
    <dgm:cxn modelId="{5A46A2B7-96F3-AF43-98FD-B4EB9E950E8B}" type="presOf" srcId="{09B34663-AF77-A441-8024-9AB3EFC843C7}" destId="{457AB8A5-6DA7-6C4A-BAE8-4EC951E28DC0}" srcOrd="0" destOrd="0" presId="urn:microsoft.com/office/officeart/2005/8/layout/process1"/>
    <dgm:cxn modelId="{BA15BAE1-891F-EE42-B578-D2FAC69E8964}" type="presOf" srcId="{A41EEFBF-7ECB-E443-960A-2400858DBE47}" destId="{DB4CEC9F-6E88-F441-81E2-2FDD79D15E9A}" srcOrd="0" destOrd="0" presId="urn:microsoft.com/office/officeart/2005/8/layout/process1"/>
    <dgm:cxn modelId="{3F4F73E8-FBE3-2C46-B890-1F6B1642855B}" type="presOf" srcId="{2ACD62A7-243C-AB4B-A4E7-EA1E6533FAD1}" destId="{612EFD94-6F93-F747-9E89-F4DFAE78638A}" srcOrd="1" destOrd="0" presId="urn:microsoft.com/office/officeart/2005/8/layout/process1"/>
    <dgm:cxn modelId="{0F0BBAF6-2B45-B644-9EEC-A4895F978FC9}" type="presOf" srcId="{2CD53DC7-3C48-E444-A644-80E4511CFD7C}" destId="{03EDE78A-9BEB-5A49-BCA6-434376D7B242}" srcOrd="0" destOrd="0" presId="urn:microsoft.com/office/officeart/2005/8/layout/process1"/>
    <dgm:cxn modelId="{22E1D429-F4D1-234A-AA28-598F97B5040D}" type="presParOf" srcId="{F7170DE6-1240-CD45-8E5D-522A22D4F4A2}" destId="{5B25307A-77FF-7646-9404-AF35C4141EA0}" srcOrd="0" destOrd="0" presId="urn:microsoft.com/office/officeart/2005/8/layout/process1"/>
    <dgm:cxn modelId="{202F7D1A-2554-9C4B-83B5-248A64BAC4E5}" type="presParOf" srcId="{F7170DE6-1240-CD45-8E5D-522A22D4F4A2}" destId="{FCE659E9-7311-B648-BAE8-3632FADFCFE0}" srcOrd="1" destOrd="0" presId="urn:microsoft.com/office/officeart/2005/8/layout/process1"/>
    <dgm:cxn modelId="{25E57755-9677-5849-AB0F-167B6454653A}" type="presParOf" srcId="{FCE659E9-7311-B648-BAE8-3632FADFCFE0}" destId="{A9D1C663-9C22-2148-A8FA-8AEE4CC8CED8}" srcOrd="0" destOrd="0" presId="urn:microsoft.com/office/officeart/2005/8/layout/process1"/>
    <dgm:cxn modelId="{598AA5CF-9E8A-5244-B290-A1EC923E71F3}" type="presParOf" srcId="{F7170DE6-1240-CD45-8E5D-522A22D4F4A2}" destId="{03EDE78A-9BEB-5A49-BCA6-434376D7B242}" srcOrd="2" destOrd="0" presId="urn:microsoft.com/office/officeart/2005/8/layout/process1"/>
    <dgm:cxn modelId="{CA2E50FD-B857-1145-8F66-6BE9E0F29EC2}" type="presParOf" srcId="{F7170DE6-1240-CD45-8E5D-522A22D4F4A2}" destId="{A5FBDDCD-16AC-0F42-ABAF-DD1600256C0F}" srcOrd="3" destOrd="0" presId="urn:microsoft.com/office/officeart/2005/8/layout/process1"/>
    <dgm:cxn modelId="{A3DA349C-BFD9-1449-B267-7D16D84601C8}" type="presParOf" srcId="{A5FBDDCD-16AC-0F42-ABAF-DD1600256C0F}" destId="{612EFD94-6F93-F747-9E89-F4DFAE78638A}" srcOrd="0" destOrd="0" presId="urn:microsoft.com/office/officeart/2005/8/layout/process1"/>
    <dgm:cxn modelId="{3E7A49D9-69CB-C84B-8A7D-971E28A7AE57}" type="presParOf" srcId="{F7170DE6-1240-CD45-8E5D-522A22D4F4A2}" destId="{457AB8A5-6DA7-6C4A-BAE8-4EC951E28DC0}" srcOrd="4" destOrd="0" presId="urn:microsoft.com/office/officeart/2005/8/layout/process1"/>
    <dgm:cxn modelId="{FA4BBB5B-D080-2545-A73E-87CCF3FEE122}" type="presParOf" srcId="{F7170DE6-1240-CD45-8E5D-522A22D4F4A2}" destId="{1BD38F3B-E7B6-E448-A7C6-EC546237A177}" srcOrd="5" destOrd="0" presId="urn:microsoft.com/office/officeart/2005/8/layout/process1"/>
    <dgm:cxn modelId="{996EF62D-D763-F441-A7AC-248C3668E6F8}" type="presParOf" srcId="{1BD38F3B-E7B6-E448-A7C6-EC546237A177}" destId="{FAED336A-2985-7747-8385-14E41995CC0D}" srcOrd="0" destOrd="0" presId="urn:microsoft.com/office/officeart/2005/8/layout/process1"/>
    <dgm:cxn modelId="{E5E05F46-5004-6F46-A551-91D3B1AF46E5}" type="presParOf" srcId="{F7170DE6-1240-CD45-8E5D-522A22D4F4A2}" destId="{DB4CEC9F-6E88-F441-81E2-2FDD79D15E9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3B72B96-6E7A-2F48-B825-C38A6E4106AB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FE38C74-7E52-064F-B8F7-D18B61E8A169}">
      <dgm:prSet phldrT="[Testo]"/>
      <dgm:spPr/>
      <dgm:t>
        <a:bodyPr/>
        <a:lstStyle/>
        <a:p>
          <a:pPr>
            <a:lnSpc>
              <a:spcPct val="150000"/>
            </a:lnSpc>
          </a:pPr>
          <a:r>
            <a:rPr lang="it-IT" dirty="0"/>
            <a:t>Teoria sullo stress basata sulle risorse</a:t>
          </a:r>
        </a:p>
      </dgm:t>
    </dgm:pt>
    <dgm:pt modelId="{0D301649-3927-F144-A878-20D47FBA7D8F}" type="parTrans" cxnId="{4C31FF63-78E8-7B40-86FC-AC3F35399D2D}">
      <dgm:prSet/>
      <dgm:spPr/>
      <dgm:t>
        <a:bodyPr/>
        <a:lstStyle/>
        <a:p>
          <a:pPr>
            <a:lnSpc>
              <a:spcPct val="150000"/>
            </a:lnSpc>
          </a:pPr>
          <a:endParaRPr lang="it-IT"/>
        </a:p>
      </dgm:t>
    </dgm:pt>
    <dgm:pt modelId="{FF983113-A23F-6940-B2B4-5A5686C64C4A}" type="sibTrans" cxnId="{4C31FF63-78E8-7B40-86FC-AC3F35399D2D}">
      <dgm:prSet/>
      <dgm:spPr/>
      <dgm:t>
        <a:bodyPr/>
        <a:lstStyle/>
        <a:p>
          <a:pPr>
            <a:lnSpc>
              <a:spcPct val="150000"/>
            </a:lnSpc>
          </a:pPr>
          <a:endParaRPr lang="it-IT"/>
        </a:p>
      </dgm:t>
    </dgm:pt>
    <dgm:pt modelId="{EF2A1A00-41C1-5645-A5F9-B5688C7517CA}">
      <dgm:prSet phldrT="[Testo]"/>
      <dgm:spPr/>
      <dgm:t>
        <a:bodyPr/>
        <a:lstStyle/>
        <a:p>
          <a:pPr>
            <a:lnSpc>
              <a:spcPct val="150000"/>
            </a:lnSpc>
            <a:buNone/>
          </a:pPr>
          <a:r>
            <a:rPr lang="it-IT" dirty="0"/>
            <a:t>Perché e attraverso quali meccanismi psicologici può svilupparsi il processo di risposta agli stressor</a:t>
          </a:r>
        </a:p>
      </dgm:t>
    </dgm:pt>
    <dgm:pt modelId="{56C90B1F-4485-884C-BBCB-78BA2D9F93FA}" type="parTrans" cxnId="{664C99C8-4B2A-664A-ACC4-D0F53D520ACD}">
      <dgm:prSet/>
      <dgm:spPr/>
      <dgm:t>
        <a:bodyPr/>
        <a:lstStyle/>
        <a:p>
          <a:pPr>
            <a:lnSpc>
              <a:spcPct val="150000"/>
            </a:lnSpc>
          </a:pPr>
          <a:endParaRPr lang="it-IT"/>
        </a:p>
      </dgm:t>
    </dgm:pt>
    <dgm:pt modelId="{020160AE-6AB2-0D40-915C-FA4063A11A35}" type="sibTrans" cxnId="{664C99C8-4B2A-664A-ACC4-D0F53D520ACD}">
      <dgm:prSet/>
      <dgm:spPr/>
      <dgm:t>
        <a:bodyPr/>
        <a:lstStyle/>
        <a:p>
          <a:pPr>
            <a:lnSpc>
              <a:spcPct val="150000"/>
            </a:lnSpc>
          </a:pPr>
          <a:endParaRPr lang="it-IT"/>
        </a:p>
      </dgm:t>
    </dgm:pt>
    <dgm:pt modelId="{FC08DBB4-2683-CA40-BF8A-F6969A9AEEBC}">
      <dgm:prSet phldrT="[Testo]"/>
      <dgm:spPr/>
      <dgm:t>
        <a:bodyPr/>
        <a:lstStyle/>
        <a:p>
          <a:pPr>
            <a:lnSpc>
              <a:spcPct val="150000"/>
            </a:lnSpc>
          </a:pPr>
          <a:r>
            <a:rPr lang="it-IT" dirty="0"/>
            <a:t>Teoria motivazionale</a:t>
          </a:r>
        </a:p>
      </dgm:t>
    </dgm:pt>
    <dgm:pt modelId="{0A3093FF-25C2-324E-B5D4-F1A9D7D72ADA}" type="parTrans" cxnId="{C1AA6372-732F-A34B-AC03-E26781C0E07E}">
      <dgm:prSet/>
      <dgm:spPr/>
      <dgm:t>
        <a:bodyPr/>
        <a:lstStyle/>
        <a:p>
          <a:pPr>
            <a:lnSpc>
              <a:spcPct val="150000"/>
            </a:lnSpc>
          </a:pPr>
          <a:endParaRPr lang="it-IT"/>
        </a:p>
      </dgm:t>
    </dgm:pt>
    <dgm:pt modelId="{98982BC0-0D84-6645-93FB-0A5A5F5F8978}" type="sibTrans" cxnId="{C1AA6372-732F-A34B-AC03-E26781C0E07E}">
      <dgm:prSet/>
      <dgm:spPr/>
      <dgm:t>
        <a:bodyPr/>
        <a:lstStyle/>
        <a:p>
          <a:pPr>
            <a:lnSpc>
              <a:spcPct val="150000"/>
            </a:lnSpc>
          </a:pPr>
          <a:endParaRPr lang="it-IT"/>
        </a:p>
      </dgm:t>
    </dgm:pt>
    <dgm:pt modelId="{01132653-0FEB-7B4D-B88A-03A2EAEA7349}">
      <dgm:prSet phldrT="[Testo]"/>
      <dgm:spPr/>
      <dgm:t>
        <a:bodyPr/>
        <a:lstStyle/>
        <a:p>
          <a:pPr>
            <a:lnSpc>
              <a:spcPct val="150000"/>
            </a:lnSpc>
            <a:buNone/>
          </a:pPr>
          <a:r>
            <a:rPr lang="it-IT" dirty="0"/>
            <a:t>Quali fattori motivano gli individui all’interno dei loro contesti di vita </a:t>
          </a:r>
        </a:p>
      </dgm:t>
    </dgm:pt>
    <dgm:pt modelId="{AF814B6B-AB82-A046-AAB2-B235606E6CD9}" type="parTrans" cxnId="{804F2528-ACF8-434C-9946-30457DCFB9AA}">
      <dgm:prSet/>
      <dgm:spPr/>
      <dgm:t>
        <a:bodyPr/>
        <a:lstStyle/>
        <a:p>
          <a:pPr>
            <a:lnSpc>
              <a:spcPct val="150000"/>
            </a:lnSpc>
          </a:pPr>
          <a:endParaRPr lang="it-IT"/>
        </a:p>
      </dgm:t>
    </dgm:pt>
    <dgm:pt modelId="{6A891E6B-D895-A449-A3B5-35CC50AE4FF9}" type="sibTrans" cxnId="{804F2528-ACF8-434C-9946-30457DCFB9AA}">
      <dgm:prSet/>
      <dgm:spPr/>
      <dgm:t>
        <a:bodyPr/>
        <a:lstStyle/>
        <a:p>
          <a:pPr>
            <a:lnSpc>
              <a:spcPct val="150000"/>
            </a:lnSpc>
          </a:pPr>
          <a:endParaRPr lang="it-IT"/>
        </a:p>
      </dgm:t>
    </dgm:pt>
    <dgm:pt modelId="{8C2B6F2A-A68E-8D4F-AB63-F0EB3A146FD0}" type="pres">
      <dgm:prSet presAssocID="{23B72B96-6E7A-2F48-B825-C38A6E4106AB}" presName="linear" presStyleCnt="0">
        <dgm:presLayoutVars>
          <dgm:animLvl val="lvl"/>
          <dgm:resizeHandles val="exact"/>
        </dgm:presLayoutVars>
      </dgm:prSet>
      <dgm:spPr/>
    </dgm:pt>
    <dgm:pt modelId="{BD3A2688-F47A-7547-875C-8229A93DF2CB}" type="pres">
      <dgm:prSet presAssocID="{4FE38C74-7E52-064F-B8F7-D18B61E8A16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740CDEB-E93C-DD46-A144-DFC0D5392679}" type="pres">
      <dgm:prSet presAssocID="{4FE38C74-7E52-064F-B8F7-D18B61E8A169}" presName="childText" presStyleLbl="revTx" presStyleIdx="0" presStyleCnt="2">
        <dgm:presLayoutVars>
          <dgm:bulletEnabled val="1"/>
        </dgm:presLayoutVars>
      </dgm:prSet>
      <dgm:spPr/>
    </dgm:pt>
    <dgm:pt modelId="{6295FA90-D084-3E4F-9734-D8104BAC8F50}" type="pres">
      <dgm:prSet presAssocID="{FC08DBB4-2683-CA40-BF8A-F6969A9AEEB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7D75D8B-636C-9642-8663-7077DC4C0E70}" type="pres">
      <dgm:prSet presAssocID="{FC08DBB4-2683-CA40-BF8A-F6969A9AEEB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04F2528-ACF8-434C-9946-30457DCFB9AA}" srcId="{FC08DBB4-2683-CA40-BF8A-F6969A9AEEBC}" destId="{01132653-0FEB-7B4D-B88A-03A2EAEA7349}" srcOrd="0" destOrd="0" parTransId="{AF814B6B-AB82-A046-AAB2-B235606E6CD9}" sibTransId="{6A891E6B-D895-A449-A3B5-35CC50AE4FF9}"/>
    <dgm:cxn modelId="{293AD043-C9B5-B346-861A-A7673B00001F}" type="presOf" srcId="{23B72B96-6E7A-2F48-B825-C38A6E4106AB}" destId="{8C2B6F2A-A68E-8D4F-AB63-F0EB3A146FD0}" srcOrd="0" destOrd="0" presId="urn:microsoft.com/office/officeart/2005/8/layout/vList2"/>
    <dgm:cxn modelId="{4C31FF63-78E8-7B40-86FC-AC3F35399D2D}" srcId="{23B72B96-6E7A-2F48-B825-C38A6E4106AB}" destId="{4FE38C74-7E52-064F-B8F7-D18B61E8A169}" srcOrd="0" destOrd="0" parTransId="{0D301649-3927-F144-A878-20D47FBA7D8F}" sibTransId="{FF983113-A23F-6940-B2B4-5A5686C64C4A}"/>
    <dgm:cxn modelId="{C1AA6372-732F-A34B-AC03-E26781C0E07E}" srcId="{23B72B96-6E7A-2F48-B825-C38A6E4106AB}" destId="{FC08DBB4-2683-CA40-BF8A-F6969A9AEEBC}" srcOrd="1" destOrd="0" parTransId="{0A3093FF-25C2-324E-B5D4-F1A9D7D72ADA}" sibTransId="{98982BC0-0D84-6645-93FB-0A5A5F5F8978}"/>
    <dgm:cxn modelId="{4BDCEBAB-1A3A-AD43-80F1-7FE1F2F7433B}" type="presOf" srcId="{01132653-0FEB-7B4D-B88A-03A2EAEA7349}" destId="{87D75D8B-636C-9642-8663-7077DC4C0E70}" srcOrd="0" destOrd="0" presId="urn:microsoft.com/office/officeart/2005/8/layout/vList2"/>
    <dgm:cxn modelId="{F8ECC9B6-1802-AB44-A5A4-D7C36EE805FC}" type="presOf" srcId="{FC08DBB4-2683-CA40-BF8A-F6969A9AEEBC}" destId="{6295FA90-D084-3E4F-9734-D8104BAC8F50}" srcOrd="0" destOrd="0" presId="urn:microsoft.com/office/officeart/2005/8/layout/vList2"/>
    <dgm:cxn modelId="{664C99C8-4B2A-664A-ACC4-D0F53D520ACD}" srcId="{4FE38C74-7E52-064F-B8F7-D18B61E8A169}" destId="{EF2A1A00-41C1-5645-A5F9-B5688C7517CA}" srcOrd="0" destOrd="0" parTransId="{56C90B1F-4485-884C-BBCB-78BA2D9F93FA}" sibTransId="{020160AE-6AB2-0D40-915C-FA4063A11A35}"/>
    <dgm:cxn modelId="{DB61E1CA-980A-9642-87AD-14CC32EB782E}" type="presOf" srcId="{4FE38C74-7E52-064F-B8F7-D18B61E8A169}" destId="{BD3A2688-F47A-7547-875C-8229A93DF2CB}" srcOrd="0" destOrd="0" presId="urn:microsoft.com/office/officeart/2005/8/layout/vList2"/>
    <dgm:cxn modelId="{045753E6-EC66-624D-98C2-2CC8BFEBE104}" type="presOf" srcId="{EF2A1A00-41C1-5645-A5F9-B5688C7517CA}" destId="{E740CDEB-E93C-DD46-A144-DFC0D5392679}" srcOrd="0" destOrd="0" presId="urn:microsoft.com/office/officeart/2005/8/layout/vList2"/>
    <dgm:cxn modelId="{C2D7DD01-05E1-8B47-B7BE-13662209AB94}" type="presParOf" srcId="{8C2B6F2A-A68E-8D4F-AB63-F0EB3A146FD0}" destId="{BD3A2688-F47A-7547-875C-8229A93DF2CB}" srcOrd="0" destOrd="0" presId="urn:microsoft.com/office/officeart/2005/8/layout/vList2"/>
    <dgm:cxn modelId="{3F75D364-32B7-5448-B573-17764CFA12DC}" type="presParOf" srcId="{8C2B6F2A-A68E-8D4F-AB63-F0EB3A146FD0}" destId="{E740CDEB-E93C-DD46-A144-DFC0D5392679}" srcOrd="1" destOrd="0" presId="urn:microsoft.com/office/officeart/2005/8/layout/vList2"/>
    <dgm:cxn modelId="{C56F29B2-FE8A-E447-85C2-B45799AD903C}" type="presParOf" srcId="{8C2B6F2A-A68E-8D4F-AB63-F0EB3A146FD0}" destId="{6295FA90-D084-3E4F-9734-D8104BAC8F50}" srcOrd="2" destOrd="0" presId="urn:microsoft.com/office/officeart/2005/8/layout/vList2"/>
    <dgm:cxn modelId="{3AA3CA08-3A36-6240-9BC0-CE910DEAB0BD}" type="presParOf" srcId="{8C2B6F2A-A68E-8D4F-AB63-F0EB3A146FD0}" destId="{87D75D8B-636C-9642-8663-7077DC4C0E7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4689ED2-7C32-FB4D-8ADB-66A78C2E34E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18F1C838-109D-6C4A-9D2B-7964E43BAA58}">
      <dgm:prSet phldrT="[Testo]"/>
      <dgm:spPr/>
      <dgm:t>
        <a:bodyPr/>
        <a:lstStyle/>
        <a:p>
          <a:r>
            <a:rPr lang="it-IT" dirty="0"/>
            <a:t>Modello di riferimento per lo stress post-traumatico</a:t>
          </a:r>
        </a:p>
      </dgm:t>
    </dgm:pt>
    <dgm:pt modelId="{454217D7-60B7-5A44-A607-335E53DE5114}" type="parTrans" cxnId="{F5C18A0A-395C-3E47-B068-36F12CE944F8}">
      <dgm:prSet/>
      <dgm:spPr/>
      <dgm:t>
        <a:bodyPr/>
        <a:lstStyle/>
        <a:p>
          <a:endParaRPr lang="it-IT"/>
        </a:p>
      </dgm:t>
    </dgm:pt>
    <dgm:pt modelId="{52C42028-B133-EA46-A29D-79EC40C14CF5}" type="sibTrans" cxnId="{F5C18A0A-395C-3E47-B068-36F12CE944F8}">
      <dgm:prSet/>
      <dgm:spPr/>
      <dgm:t>
        <a:bodyPr/>
        <a:lstStyle/>
        <a:p>
          <a:endParaRPr lang="it-IT"/>
        </a:p>
      </dgm:t>
    </dgm:pt>
    <dgm:pt modelId="{9890AAAB-660F-D543-A9B3-B3F916A4F3DE}">
      <dgm:prSet phldrT="[Testo]"/>
      <dgm:spPr/>
      <dgm:t>
        <a:bodyPr/>
        <a:lstStyle/>
        <a:p>
          <a:r>
            <a:rPr lang="it-IT" dirty="0"/>
            <a:t>Applicata ai contesti organizzativi soprattutto rispetto al burnout</a:t>
          </a:r>
        </a:p>
      </dgm:t>
    </dgm:pt>
    <dgm:pt modelId="{D610B9C6-B196-9C4A-9D99-90F7C3882439}" type="parTrans" cxnId="{E8304E95-B004-4C4A-8FBB-72E3D5F530DB}">
      <dgm:prSet/>
      <dgm:spPr/>
      <dgm:t>
        <a:bodyPr/>
        <a:lstStyle/>
        <a:p>
          <a:endParaRPr lang="it-IT"/>
        </a:p>
      </dgm:t>
    </dgm:pt>
    <dgm:pt modelId="{3641F446-0090-3F4A-9E1C-BC05755D124E}" type="sibTrans" cxnId="{E8304E95-B004-4C4A-8FBB-72E3D5F530DB}">
      <dgm:prSet/>
      <dgm:spPr/>
      <dgm:t>
        <a:bodyPr/>
        <a:lstStyle/>
        <a:p>
          <a:endParaRPr lang="it-IT"/>
        </a:p>
      </dgm:t>
    </dgm:pt>
    <dgm:pt modelId="{72EE5EFC-AE6F-D146-8B9A-FB5FE2442D1D}" type="pres">
      <dgm:prSet presAssocID="{74689ED2-7C32-FB4D-8ADB-66A78C2E34E6}" presName="Name0" presStyleCnt="0">
        <dgm:presLayoutVars>
          <dgm:dir/>
          <dgm:resizeHandles val="exact"/>
        </dgm:presLayoutVars>
      </dgm:prSet>
      <dgm:spPr/>
    </dgm:pt>
    <dgm:pt modelId="{FC7DFCB0-2030-EE47-83A9-6F58BDBCF973}" type="pres">
      <dgm:prSet presAssocID="{18F1C838-109D-6C4A-9D2B-7964E43BAA58}" presName="node" presStyleLbl="node1" presStyleIdx="0" presStyleCnt="2">
        <dgm:presLayoutVars>
          <dgm:bulletEnabled val="1"/>
        </dgm:presLayoutVars>
      </dgm:prSet>
      <dgm:spPr/>
    </dgm:pt>
    <dgm:pt modelId="{72E84BCB-6B40-E247-B160-78731E87309C}" type="pres">
      <dgm:prSet presAssocID="{52C42028-B133-EA46-A29D-79EC40C14CF5}" presName="sibTrans" presStyleLbl="sibTrans2D1" presStyleIdx="0" presStyleCnt="1"/>
      <dgm:spPr/>
    </dgm:pt>
    <dgm:pt modelId="{CFA9B6A6-C4BB-054E-8417-1FE23D8E057F}" type="pres">
      <dgm:prSet presAssocID="{52C42028-B133-EA46-A29D-79EC40C14CF5}" presName="connectorText" presStyleLbl="sibTrans2D1" presStyleIdx="0" presStyleCnt="1"/>
      <dgm:spPr/>
    </dgm:pt>
    <dgm:pt modelId="{81936A2D-7309-BF4F-BE77-48E9F057CE7A}" type="pres">
      <dgm:prSet presAssocID="{9890AAAB-660F-D543-A9B3-B3F916A4F3DE}" presName="node" presStyleLbl="node1" presStyleIdx="1" presStyleCnt="2">
        <dgm:presLayoutVars>
          <dgm:bulletEnabled val="1"/>
        </dgm:presLayoutVars>
      </dgm:prSet>
      <dgm:spPr/>
    </dgm:pt>
  </dgm:ptLst>
  <dgm:cxnLst>
    <dgm:cxn modelId="{F5C18A0A-395C-3E47-B068-36F12CE944F8}" srcId="{74689ED2-7C32-FB4D-8ADB-66A78C2E34E6}" destId="{18F1C838-109D-6C4A-9D2B-7964E43BAA58}" srcOrd="0" destOrd="0" parTransId="{454217D7-60B7-5A44-A607-335E53DE5114}" sibTransId="{52C42028-B133-EA46-A29D-79EC40C14CF5}"/>
    <dgm:cxn modelId="{A4823A3C-ABA4-FF47-8F96-8FA345F18F45}" type="presOf" srcId="{18F1C838-109D-6C4A-9D2B-7964E43BAA58}" destId="{FC7DFCB0-2030-EE47-83A9-6F58BDBCF973}" srcOrd="0" destOrd="0" presId="urn:microsoft.com/office/officeart/2005/8/layout/process1"/>
    <dgm:cxn modelId="{86D9AE71-925A-5743-963F-BE2A98931EC5}" type="presOf" srcId="{52C42028-B133-EA46-A29D-79EC40C14CF5}" destId="{CFA9B6A6-C4BB-054E-8417-1FE23D8E057F}" srcOrd="1" destOrd="0" presId="urn:microsoft.com/office/officeart/2005/8/layout/process1"/>
    <dgm:cxn modelId="{E71F3775-16DA-664D-B1C6-A9A29CDB6A99}" type="presOf" srcId="{52C42028-B133-EA46-A29D-79EC40C14CF5}" destId="{72E84BCB-6B40-E247-B160-78731E87309C}" srcOrd="0" destOrd="0" presId="urn:microsoft.com/office/officeart/2005/8/layout/process1"/>
    <dgm:cxn modelId="{24F89B8D-1EC3-CC47-A678-4DD227509449}" type="presOf" srcId="{9890AAAB-660F-D543-A9B3-B3F916A4F3DE}" destId="{81936A2D-7309-BF4F-BE77-48E9F057CE7A}" srcOrd="0" destOrd="0" presId="urn:microsoft.com/office/officeart/2005/8/layout/process1"/>
    <dgm:cxn modelId="{E8304E95-B004-4C4A-8FBB-72E3D5F530DB}" srcId="{74689ED2-7C32-FB4D-8ADB-66A78C2E34E6}" destId="{9890AAAB-660F-D543-A9B3-B3F916A4F3DE}" srcOrd="1" destOrd="0" parTransId="{D610B9C6-B196-9C4A-9D99-90F7C3882439}" sibTransId="{3641F446-0090-3F4A-9E1C-BC05755D124E}"/>
    <dgm:cxn modelId="{2DEB3BC9-48B3-DA44-AC51-2F877A1BF7E4}" type="presOf" srcId="{74689ED2-7C32-FB4D-8ADB-66A78C2E34E6}" destId="{72EE5EFC-AE6F-D146-8B9A-FB5FE2442D1D}" srcOrd="0" destOrd="0" presId="urn:microsoft.com/office/officeart/2005/8/layout/process1"/>
    <dgm:cxn modelId="{5ED5DCFB-7391-A244-8A73-9AE66EF2D334}" type="presParOf" srcId="{72EE5EFC-AE6F-D146-8B9A-FB5FE2442D1D}" destId="{FC7DFCB0-2030-EE47-83A9-6F58BDBCF973}" srcOrd="0" destOrd="0" presId="urn:microsoft.com/office/officeart/2005/8/layout/process1"/>
    <dgm:cxn modelId="{04DAB8AB-39B3-3B4D-9F32-6817D896591A}" type="presParOf" srcId="{72EE5EFC-AE6F-D146-8B9A-FB5FE2442D1D}" destId="{72E84BCB-6B40-E247-B160-78731E87309C}" srcOrd="1" destOrd="0" presId="urn:microsoft.com/office/officeart/2005/8/layout/process1"/>
    <dgm:cxn modelId="{80A1163A-ED43-CA4D-BEFB-9D2743C9CC60}" type="presParOf" srcId="{72E84BCB-6B40-E247-B160-78731E87309C}" destId="{CFA9B6A6-C4BB-054E-8417-1FE23D8E057F}" srcOrd="0" destOrd="0" presId="urn:microsoft.com/office/officeart/2005/8/layout/process1"/>
    <dgm:cxn modelId="{3BAFCDF8-6FC6-914F-B086-E0D1EB52E709}" type="presParOf" srcId="{72EE5EFC-AE6F-D146-8B9A-FB5FE2442D1D}" destId="{81936A2D-7309-BF4F-BE77-48E9F057CE7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EE8BB4D-3C4B-2A4B-A2A6-21E2E36182BA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18C10E6-875C-1C4C-9F9A-3776FD75F26B}">
      <dgm:prSet phldrT="[Testo]"/>
      <dgm:spPr/>
      <dgm:t>
        <a:bodyPr/>
        <a:lstStyle/>
        <a:p>
          <a:r>
            <a:rPr lang="it-IT" dirty="0"/>
            <a:t>Oggetti</a:t>
          </a:r>
        </a:p>
      </dgm:t>
    </dgm:pt>
    <dgm:pt modelId="{FBD0AAD4-558A-C940-8259-BFB2960A520C}" type="parTrans" cxnId="{4B4F8C96-5928-F94F-9A5D-77F82EC9CCD4}">
      <dgm:prSet/>
      <dgm:spPr/>
      <dgm:t>
        <a:bodyPr/>
        <a:lstStyle/>
        <a:p>
          <a:endParaRPr lang="it-IT"/>
        </a:p>
      </dgm:t>
    </dgm:pt>
    <dgm:pt modelId="{876C52C6-D6C4-1141-9AB8-40185E338C2D}" type="sibTrans" cxnId="{4B4F8C96-5928-F94F-9A5D-77F82EC9CCD4}">
      <dgm:prSet/>
      <dgm:spPr/>
      <dgm:t>
        <a:bodyPr/>
        <a:lstStyle/>
        <a:p>
          <a:endParaRPr lang="it-IT"/>
        </a:p>
      </dgm:t>
    </dgm:pt>
    <dgm:pt modelId="{D2A439A6-C53E-A641-AB15-5820B795214C}">
      <dgm:prSet phldrT="[Testo]"/>
      <dgm:spPr/>
      <dgm:t>
        <a:bodyPr/>
        <a:lstStyle/>
        <a:p>
          <a:r>
            <a:rPr lang="it-IT" dirty="0"/>
            <a:t>Condizioni sociali</a:t>
          </a:r>
        </a:p>
      </dgm:t>
    </dgm:pt>
    <dgm:pt modelId="{FB8A3304-7508-6548-9E4B-3F6435A440F9}" type="parTrans" cxnId="{5D1FE56B-E542-0446-99A9-EEC266432767}">
      <dgm:prSet/>
      <dgm:spPr/>
      <dgm:t>
        <a:bodyPr/>
        <a:lstStyle/>
        <a:p>
          <a:endParaRPr lang="it-IT"/>
        </a:p>
      </dgm:t>
    </dgm:pt>
    <dgm:pt modelId="{4A415361-96DE-8343-B34C-D21ECBE9B405}" type="sibTrans" cxnId="{5D1FE56B-E542-0446-99A9-EEC266432767}">
      <dgm:prSet/>
      <dgm:spPr/>
      <dgm:t>
        <a:bodyPr/>
        <a:lstStyle/>
        <a:p>
          <a:endParaRPr lang="it-IT"/>
        </a:p>
      </dgm:t>
    </dgm:pt>
    <dgm:pt modelId="{FA23D5AD-B2CA-A648-B357-68C89A4610AA}">
      <dgm:prSet phldrT="[Testo]"/>
      <dgm:spPr/>
      <dgm:t>
        <a:bodyPr/>
        <a:lstStyle/>
        <a:p>
          <a:r>
            <a:rPr lang="it-IT" dirty="0"/>
            <a:t>Caratteristiche personali</a:t>
          </a:r>
        </a:p>
      </dgm:t>
    </dgm:pt>
    <dgm:pt modelId="{5A05B348-A204-874A-A704-0E6455CC4007}" type="parTrans" cxnId="{F907D756-91FA-ED4A-8527-29F5244D0C65}">
      <dgm:prSet/>
      <dgm:spPr/>
      <dgm:t>
        <a:bodyPr/>
        <a:lstStyle/>
        <a:p>
          <a:endParaRPr lang="it-IT"/>
        </a:p>
      </dgm:t>
    </dgm:pt>
    <dgm:pt modelId="{E35C21B1-0DBE-084C-BC41-D6FD54707846}" type="sibTrans" cxnId="{F907D756-91FA-ED4A-8527-29F5244D0C65}">
      <dgm:prSet/>
      <dgm:spPr/>
      <dgm:t>
        <a:bodyPr/>
        <a:lstStyle/>
        <a:p>
          <a:endParaRPr lang="it-IT"/>
        </a:p>
      </dgm:t>
    </dgm:pt>
    <dgm:pt modelId="{6170E5ED-078A-4648-87EE-EE373288672B}">
      <dgm:prSet phldrT="[Testo]"/>
      <dgm:spPr/>
      <dgm:t>
        <a:bodyPr/>
        <a:lstStyle/>
        <a:p>
          <a:r>
            <a:rPr lang="it-IT" dirty="0"/>
            <a:t>Energie</a:t>
          </a:r>
        </a:p>
      </dgm:t>
    </dgm:pt>
    <dgm:pt modelId="{6B50A143-AC73-F84E-9FCA-7A7AACDF49BD}" type="parTrans" cxnId="{6215D7C8-9005-F148-B5BD-AFC774E61E95}">
      <dgm:prSet/>
      <dgm:spPr/>
      <dgm:t>
        <a:bodyPr/>
        <a:lstStyle/>
        <a:p>
          <a:endParaRPr lang="it-IT"/>
        </a:p>
      </dgm:t>
    </dgm:pt>
    <dgm:pt modelId="{46DCFE9F-575E-8546-9B1E-BB48D34FFD04}" type="sibTrans" cxnId="{6215D7C8-9005-F148-B5BD-AFC774E61E95}">
      <dgm:prSet/>
      <dgm:spPr/>
      <dgm:t>
        <a:bodyPr/>
        <a:lstStyle/>
        <a:p>
          <a:endParaRPr lang="it-IT"/>
        </a:p>
      </dgm:t>
    </dgm:pt>
    <dgm:pt modelId="{CE0315D1-4935-6645-8B15-5E5C9347925E}">
      <dgm:prSet phldrT="[Testo]"/>
      <dgm:spPr/>
      <dgm:t>
        <a:bodyPr/>
        <a:lstStyle/>
        <a:p>
          <a:pPr>
            <a:buNone/>
          </a:pPr>
          <a:r>
            <a:rPr lang="it-IT" dirty="0"/>
            <a:t>Beni fisici considerati desiderabili </a:t>
          </a:r>
        </a:p>
      </dgm:t>
    </dgm:pt>
    <dgm:pt modelId="{14F37AB5-AB5E-4347-A42F-8BAC3C012A68}" type="parTrans" cxnId="{B3155787-825C-E741-9FA1-8BDF101B32DE}">
      <dgm:prSet/>
      <dgm:spPr/>
      <dgm:t>
        <a:bodyPr/>
        <a:lstStyle/>
        <a:p>
          <a:endParaRPr lang="it-IT"/>
        </a:p>
      </dgm:t>
    </dgm:pt>
    <dgm:pt modelId="{5E84C3C8-2153-BF4E-90D4-6FE3A8390D86}" type="sibTrans" cxnId="{B3155787-825C-E741-9FA1-8BDF101B32DE}">
      <dgm:prSet/>
      <dgm:spPr/>
      <dgm:t>
        <a:bodyPr/>
        <a:lstStyle/>
        <a:p>
          <a:endParaRPr lang="it-IT"/>
        </a:p>
      </dgm:t>
    </dgm:pt>
    <dgm:pt modelId="{8189B580-CD22-2A4C-8E97-6B4B281A08B9}">
      <dgm:prSet phldrT="[Testo]"/>
      <dgm:spPr/>
      <dgm:t>
        <a:bodyPr/>
        <a:lstStyle/>
        <a:p>
          <a:pPr>
            <a:buNone/>
          </a:pPr>
          <a:r>
            <a:rPr lang="it-IT"/>
            <a:t>Stati </a:t>
          </a:r>
          <a:r>
            <a:rPr lang="it-IT" dirty="0"/>
            <a:t>di essere </a:t>
          </a:r>
          <a:r>
            <a:rPr lang="it-IT"/>
            <a:t>desiderabili intrinsecamente o funzionali al conseguimento di altre condizioni desiderabili</a:t>
          </a:r>
          <a:endParaRPr lang="it-IT" dirty="0"/>
        </a:p>
      </dgm:t>
    </dgm:pt>
    <dgm:pt modelId="{7EFB12FE-54B7-1548-89BE-6E3658092FAF}" type="parTrans" cxnId="{2D713094-6740-9C48-B045-0D2C79EA305B}">
      <dgm:prSet/>
      <dgm:spPr/>
      <dgm:t>
        <a:bodyPr/>
        <a:lstStyle/>
        <a:p>
          <a:endParaRPr lang="it-IT"/>
        </a:p>
      </dgm:t>
    </dgm:pt>
    <dgm:pt modelId="{A52772EE-771A-564D-88DF-02F1E67226BB}" type="sibTrans" cxnId="{2D713094-6740-9C48-B045-0D2C79EA305B}">
      <dgm:prSet/>
      <dgm:spPr/>
      <dgm:t>
        <a:bodyPr/>
        <a:lstStyle/>
        <a:p>
          <a:endParaRPr lang="it-IT"/>
        </a:p>
      </dgm:t>
    </dgm:pt>
    <dgm:pt modelId="{729BB438-B0F2-2E45-B0B5-9AFC7573A58A}">
      <dgm:prSet phldrT="[Testo]"/>
      <dgm:spPr/>
      <dgm:t>
        <a:bodyPr/>
        <a:lstStyle/>
        <a:p>
          <a:pPr>
            <a:buNone/>
          </a:pPr>
          <a:r>
            <a:rPr lang="it-IT" dirty="0"/>
            <a:t>Capacità o competenze individuali </a:t>
          </a:r>
        </a:p>
      </dgm:t>
    </dgm:pt>
    <dgm:pt modelId="{6E21DB85-3975-3445-9AC4-50363391616E}" type="parTrans" cxnId="{E8CF8C47-CC02-F04E-B9F1-20687D6EDBA6}">
      <dgm:prSet/>
      <dgm:spPr/>
      <dgm:t>
        <a:bodyPr/>
        <a:lstStyle/>
        <a:p>
          <a:endParaRPr lang="it-IT"/>
        </a:p>
      </dgm:t>
    </dgm:pt>
    <dgm:pt modelId="{890E8129-D40D-3F40-8EE9-42ADEF6ABF09}" type="sibTrans" cxnId="{E8CF8C47-CC02-F04E-B9F1-20687D6EDBA6}">
      <dgm:prSet/>
      <dgm:spPr/>
      <dgm:t>
        <a:bodyPr/>
        <a:lstStyle/>
        <a:p>
          <a:endParaRPr lang="it-IT"/>
        </a:p>
      </dgm:t>
    </dgm:pt>
    <dgm:pt modelId="{9B54FFFD-75B1-E444-908E-EEB6958B1514}">
      <dgm:prSet phldrT="[Testo]"/>
      <dgm:spPr/>
      <dgm:t>
        <a:bodyPr/>
        <a:lstStyle/>
        <a:p>
          <a:pPr>
            <a:buNone/>
          </a:pPr>
          <a:r>
            <a:rPr lang="it-IT"/>
            <a:t>Risorse </a:t>
          </a:r>
          <a:r>
            <a:rPr lang="it-IT" dirty="0"/>
            <a:t>utili che possono essere utilizzate per acquisire altre risorse o condizioni sociali desiderabili </a:t>
          </a:r>
        </a:p>
      </dgm:t>
    </dgm:pt>
    <dgm:pt modelId="{28C874D2-164B-7E49-80FF-332ED8FCF350}" type="parTrans" cxnId="{FFB00B11-2A3B-2544-AE01-6CED1C66D106}">
      <dgm:prSet/>
      <dgm:spPr/>
      <dgm:t>
        <a:bodyPr/>
        <a:lstStyle/>
        <a:p>
          <a:endParaRPr lang="it-IT"/>
        </a:p>
      </dgm:t>
    </dgm:pt>
    <dgm:pt modelId="{A86A0ACD-AECF-D64F-B52A-C30A8601224B}" type="sibTrans" cxnId="{FFB00B11-2A3B-2544-AE01-6CED1C66D106}">
      <dgm:prSet/>
      <dgm:spPr/>
      <dgm:t>
        <a:bodyPr/>
        <a:lstStyle/>
        <a:p>
          <a:endParaRPr lang="it-IT"/>
        </a:p>
      </dgm:t>
    </dgm:pt>
    <dgm:pt modelId="{91E2D373-6B9E-6F4A-A19A-13947AFBA497}" type="pres">
      <dgm:prSet presAssocID="{3EE8BB4D-3C4B-2A4B-A2A6-21E2E36182BA}" presName="linear" presStyleCnt="0">
        <dgm:presLayoutVars>
          <dgm:dir/>
          <dgm:animLvl val="lvl"/>
          <dgm:resizeHandles val="exact"/>
        </dgm:presLayoutVars>
      </dgm:prSet>
      <dgm:spPr/>
    </dgm:pt>
    <dgm:pt modelId="{E48B9E77-5424-E94F-919F-47EEEEABB040}" type="pres">
      <dgm:prSet presAssocID="{D18C10E6-875C-1C4C-9F9A-3776FD75F26B}" presName="parentLin" presStyleCnt="0"/>
      <dgm:spPr/>
    </dgm:pt>
    <dgm:pt modelId="{33415575-6533-7B4F-91C9-A44CCAE65AAF}" type="pres">
      <dgm:prSet presAssocID="{D18C10E6-875C-1C4C-9F9A-3776FD75F26B}" presName="parentLeftMargin" presStyleLbl="node1" presStyleIdx="0" presStyleCnt="4"/>
      <dgm:spPr/>
    </dgm:pt>
    <dgm:pt modelId="{C3A0248A-DFD2-8F4F-BD69-B85325E72053}" type="pres">
      <dgm:prSet presAssocID="{D18C10E6-875C-1C4C-9F9A-3776FD75F26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9C50A9F-4A02-4F4D-A607-A98EDA762B2D}" type="pres">
      <dgm:prSet presAssocID="{D18C10E6-875C-1C4C-9F9A-3776FD75F26B}" presName="negativeSpace" presStyleCnt="0"/>
      <dgm:spPr/>
    </dgm:pt>
    <dgm:pt modelId="{A4772C86-7E21-8A4C-B773-4CBFC529FEB5}" type="pres">
      <dgm:prSet presAssocID="{D18C10E6-875C-1C4C-9F9A-3776FD75F26B}" presName="childText" presStyleLbl="conFgAcc1" presStyleIdx="0" presStyleCnt="4">
        <dgm:presLayoutVars>
          <dgm:bulletEnabled val="1"/>
        </dgm:presLayoutVars>
      </dgm:prSet>
      <dgm:spPr/>
    </dgm:pt>
    <dgm:pt modelId="{9E900F6A-6F7A-184C-9581-B7F5DBCA25E5}" type="pres">
      <dgm:prSet presAssocID="{876C52C6-D6C4-1141-9AB8-40185E338C2D}" presName="spaceBetweenRectangles" presStyleCnt="0"/>
      <dgm:spPr/>
    </dgm:pt>
    <dgm:pt modelId="{C357BCFF-3423-3C40-B379-2A0753110845}" type="pres">
      <dgm:prSet presAssocID="{D2A439A6-C53E-A641-AB15-5820B795214C}" presName="parentLin" presStyleCnt="0"/>
      <dgm:spPr/>
    </dgm:pt>
    <dgm:pt modelId="{E148BBC8-3AB1-DA45-9E21-DF0CD8C515A3}" type="pres">
      <dgm:prSet presAssocID="{D2A439A6-C53E-A641-AB15-5820B795214C}" presName="parentLeftMargin" presStyleLbl="node1" presStyleIdx="0" presStyleCnt="4"/>
      <dgm:spPr/>
    </dgm:pt>
    <dgm:pt modelId="{DE418018-0B3B-6D45-ADFC-2154775CCF2D}" type="pres">
      <dgm:prSet presAssocID="{D2A439A6-C53E-A641-AB15-5820B795214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33405D-B8DC-974F-9809-85D1989A78B7}" type="pres">
      <dgm:prSet presAssocID="{D2A439A6-C53E-A641-AB15-5820B795214C}" presName="negativeSpace" presStyleCnt="0"/>
      <dgm:spPr/>
    </dgm:pt>
    <dgm:pt modelId="{A0079535-5259-494A-88B2-BDFDC67BD797}" type="pres">
      <dgm:prSet presAssocID="{D2A439A6-C53E-A641-AB15-5820B795214C}" presName="childText" presStyleLbl="conFgAcc1" presStyleIdx="1" presStyleCnt="4">
        <dgm:presLayoutVars>
          <dgm:bulletEnabled val="1"/>
        </dgm:presLayoutVars>
      </dgm:prSet>
      <dgm:spPr/>
    </dgm:pt>
    <dgm:pt modelId="{209DFD4F-78AB-204B-9E9C-687F50966F23}" type="pres">
      <dgm:prSet presAssocID="{4A415361-96DE-8343-B34C-D21ECBE9B405}" presName="spaceBetweenRectangles" presStyleCnt="0"/>
      <dgm:spPr/>
    </dgm:pt>
    <dgm:pt modelId="{52EF75E4-0DED-CF44-9F9C-173DFDDFA00B}" type="pres">
      <dgm:prSet presAssocID="{FA23D5AD-B2CA-A648-B357-68C89A4610AA}" presName="parentLin" presStyleCnt="0"/>
      <dgm:spPr/>
    </dgm:pt>
    <dgm:pt modelId="{83C328DA-98C4-2247-B094-4A73B416F660}" type="pres">
      <dgm:prSet presAssocID="{FA23D5AD-B2CA-A648-B357-68C89A4610AA}" presName="parentLeftMargin" presStyleLbl="node1" presStyleIdx="1" presStyleCnt="4"/>
      <dgm:spPr/>
    </dgm:pt>
    <dgm:pt modelId="{3357E877-1C17-FE4B-9FB4-6B5EDCEB5A89}" type="pres">
      <dgm:prSet presAssocID="{FA23D5AD-B2CA-A648-B357-68C89A4610A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A7555CA-FD96-D449-931F-F3AF95B32171}" type="pres">
      <dgm:prSet presAssocID="{FA23D5AD-B2CA-A648-B357-68C89A4610AA}" presName="negativeSpace" presStyleCnt="0"/>
      <dgm:spPr/>
    </dgm:pt>
    <dgm:pt modelId="{93E20CBE-238F-084F-A9B0-99FAD12C19BE}" type="pres">
      <dgm:prSet presAssocID="{FA23D5AD-B2CA-A648-B357-68C89A4610AA}" presName="childText" presStyleLbl="conFgAcc1" presStyleIdx="2" presStyleCnt="4">
        <dgm:presLayoutVars>
          <dgm:bulletEnabled val="1"/>
        </dgm:presLayoutVars>
      </dgm:prSet>
      <dgm:spPr/>
    </dgm:pt>
    <dgm:pt modelId="{163BA06A-B653-EA42-96A8-E1A803D64F36}" type="pres">
      <dgm:prSet presAssocID="{E35C21B1-0DBE-084C-BC41-D6FD54707846}" presName="spaceBetweenRectangles" presStyleCnt="0"/>
      <dgm:spPr/>
    </dgm:pt>
    <dgm:pt modelId="{0D8C6952-AB46-024C-8EA3-7DCFAEFA82DE}" type="pres">
      <dgm:prSet presAssocID="{6170E5ED-078A-4648-87EE-EE373288672B}" presName="parentLin" presStyleCnt="0"/>
      <dgm:spPr/>
    </dgm:pt>
    <dgm:pt modelId="{525EB555-164F-734C-8BEE-151810D5BCD6}" type="pres">
      <dgm:prSet presAssocID="{6170E5ED-078A-4648-87EE-EE373288672B}" presName="parentLeftMargin" presStyleLbl="node1" presStyleIdx="2" presStyleCnt="4"/>
      <dgm:spPr/>
    </dgm:pt>
    <dgm:pt modelId="{F263C596-AD67-B541-AA5E-79C2FDABFB2D}" type="pres">
      <dgm:prSet presAssocID="{6170E5ED-078A-4648-87EE-EE373288672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24565F2-957F-214F-B270-7EEC561EAC14}" type="pres">
      <dgm:prSet presAssocID="{6170E5ED-078A-4648-87EE-EE373288672B}" presName="negativeSpace" presStyleCnt="0"/>
      <dgm:spPr/>
    </dgm:pt>
    <dgm:pt modelId="{1EEA51AF-DD35-2544-BC17-14E692086D19}" type="pres">
      <dgm:prSet presAssocID="{6170E5ED-078A-4648-87EE-EE373288672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E1B160B-F565-924D-ABD9-E8D7D029476F}" type="presOf" srcId="{8189B580-CD22-2A4C-8E97-6B4B281A08B9}" destId="{A0079535-5259-494A-88B2-BDFDC67BD797}" srcOrd="0" destOrd="0" presId="urn:microsoft.com/office/officeart/2005/8/layout/list1"/>
    <dgm:cxn modelId="{FFB00B11-2A3B-2544-AE01-6CED1C66D106}" srcId="{6170E5ED-078A-4648-87EE-EE373288672B}" destId="{9B54FFFD-75B1-E444-908E-EEB6958B1514}" srcOrd="0" destOrd="0" parTransId="{28C874D2-164B-7E49-80FF-332ED8FCF350}" sibTransId="{A86A0ACD-AECF-D64F-B52A-C30A8601224B}"/>
    <dgm:cxn modelId="{83363329-D27E-8643-AD8A-D46C0AFD6E08}" type="presOf" srcId="{D2A439A6-C53E-A641-AB15-5820B795214C}" destId="{DE418018-0B3B-6D45-ADFC-2154775CCF2D}" srcOrd="1" destOrd="0" presId="urn:microsoft.com/office/officeart/2005/8/layout/list1"/>
    <dgm:cxn modelId="{665B7A3B-1291-504B-ADC6-CDAAA4BF47B8}" type="presOf" srcId="{FA23D5AD-B2CA-A648-B357-68C89A4610AA}" destId="{83C328DA-98C4-2247-B094-4A73B416F660}" srcOrd="0" destOrd="0" presId="urn:microsoft.com/office/officeart/2005/8/layout/list1"/>
    <dgm:cxn modelId="{E8CF8C47-CC02-F04E-B9F1-20687D6EDBA6}" srcId="{FA23D5AD-B2CA-A648-B357-68C89A4610AA}" destId="{729BB438-B0F2-2E45-B0B5-9AFC7573A58A}" srcOrd="0" destOrd="0" parTransId="{6E21DB85-3975-3445-9AC4-50363391616E}" sibTransId="{890E8129-D40D-3F40-8EE9-42ADEF6ABF09}"/>
    <dgm:cxn modelId="{3FCD7E4D-6807-EF46-AAB8-67CA0622920D}" type="presOf" srcId="{3EE8BB4D-3C4B-2A4B-A2A6-21E2E36182BA}" destId="{91E2D373-6B9E-6F4A-A19A-13947AFBA497}" srcOrd="0" destOrd="0" presId="urn:microsoft.com/office/officeart/2005/8/layout/list1"/>
    <dgm:cxn modelId="{F907D756-91FA-ED4A-8527-29F5244D0C65}" srcId="{3EE8BB4D-3C4B-2A4B-A2A6-21E2E36182BA}" destId="{FA23D5AD-B2CA-A648-B357-68C89A4610AA}" srcOrd="2" destOrd="0" parTransId="{5A05B348-A204-874A-A704-0E6455CC4007}" sibTransId="{E35C21B1-0DBE-084C-BC41-D6FD54707846}"/>
    <dgm:cxn modelId="{F47CD861-36FE-8541-8635-85AE50004497}" type="presOf" srcId="{CE0315D1-4935-6645-8B15-5E5C9347925E}" destId="{A4772C86-7E21-8A4C-B773-4CBFC529FEB5}" srcOrd="0" destOrd="0" presId="urn:microsoft.com/office/officeart/2005/8/layout/list1"/>
    <dgm:cxn modelId="{5D1FE56B-E542-0446-99A9-EEC266432767}" srcId="{3EE8BB4D-3C4B-2A4B-A2A6-21E2E36182BA}" destId="{D2A439A6-C53E-A641-AB15-5820B795214C}" srcOrd="1" destOrd="0" parTransId="{FB8A3304-7508-6548-9E4B-3F6435A440F9}" sibTransId="{4A415361-96DE-8343-B34C-D21ECBE9B405}"/>
    <dgm:cxn modelId="{110E5B75-6911-664E-9A66-8CF528BC5196}" type="presOf" srcId="{D2A439A6-C53E-A641-AB15-5820B795214C}" destId="{E148BBC8-3AB1-DA45-9E21-DF0CD8C515A3}" srcOrd="0" destOrd="0" presId="urn:microsoft.com/office/officeart/2005/8/layout/list1"/>
    <dgm:cxn modelId="{B3155787-825C-E741-9FA1-8BDF101B32DE}" srcId="{D18C10E6-875C-1C4C-9F9A-3776FD75F26B}" destId="{CE0315D1-4935-6645-8B15-5E5C9347925E}" srcOrd="0" destOrd="0" parTransId="{14F37AB5-AB5E-4347-A42F-8BAC3C012A68}" sibTransId="{5E84C3C8-2153-BF4E-90D4-6FE3A8390D86}"/>
    <dgm:cxn modelId="{05D24F8E-764C-A147-99A1-F41ACB71AA67}" type="presOf" srcId="{9B54FFFD-75B1-E444-908E-EEB6958B1514}" destId="{1EEA51AF-DD35-2544-BC17-14E692086D19}" srcOrd="0" destOrd="0" presId="urn:microsoft.com/office/officeart/2005/8/layout/list1"/>
    <dgm:cxn modelId="{B033DF92-0FFE-F347-BC1C-A75C452741DD}" type="presOf" srcId="{6170E5ED-078A-4648-87EE-EE373288672B}" destId="{F263C596-AD67-B541-AA5E-79C2FDABFB2D}" srcOrd="1" destOrd="0" presId="urn:microsoft.com/office/officeart/2005/8/layout/list1"/>
    <dgm:cxn modelId="{2D713094-6740-9C48-B045-0D2C79EA305B}" srcId="{D2A439A6-C53E-A641-AB15-5820B795214C}" destId="{8189B580-CD22-2A4C-8E97-6B4B281A08B9}" srcOrd="0" destOrd="0" parTransId="{7EFB12FE-54B7-1548-89BE-6E3658092FAF}" sibTransId="{A52772EE-771A-564D-88DF-02F1E67226BB}"/>
    <dgm:cxn modelId="{4B4F8C96-5928-F94F-9A5D-77F82EC9CCD4}" srcId="{3EE8BB4D-3C4B-2A4B-A2A6-21E2E36182BA}" destId="{D18C10E6-875C-1C4C-9F9A-3776FD75F26B}" srcOrd="0" destOrd="0" parTransId="{FBD0AAD4-558A-C940-8259-BFB2960A520C}" sibTransId="{876C52C6-D6C4-1141-9AB8-40185E338C2D}"/>
    <dgm:cxn modelId="{E5ECFE99-E18F-7348-BF84-67C98C8BBBE8}" type="presOf" srcId="{D18C10E6-875C-1C4C-9F9A-3776FD75F26B}" destId="{C3A0248A-DFD2-8F4F-BD69-B85325E72053}" srcOrd="1" destOrd="0" presId="urn:microsoft.com/office/officeart/2005/8/layout/list1"/>
    <dgm:cxn modelId="{86C695A8-3B58-C44A-AC32-50903C37E8FD}" type="presOf" srcId="{729BB438-B0F2-2E45-B0B5-9AFC7573A58A}" destId="{93E20CBE-238F-084F-A9B0-99FAD12C19BE}" srcOrd="0" destOrd="0" presId="urn:microsoft.com/office/officeart/2005/8/layout/list1"/>
    <dgm:cxn modelId="{46BB4ABD-E39D-2848-9EC1-7A805A3B8F0F}" type="presOf" srcId="{FA23D5AD-B2CA-A648-B357-68C89A4610AA}" destId="{3357E877-1C17-FE4B-9FB4-6B5EDCEB5A89}" srcOrd="1" destOrd="0" presId="urn:microsoft.com/office/officeart/2005/8/layout/list1"/>
    <dgm:cxn modelId="{51DD3BC2-2787-3342-92AB-75FD31C7AD22}" type="presOf" srcId="{6170E5ED-078A-4648-87EE-EE373288672B}" destId="{525EB555-164F-734C-8BEE-151810D5BCD6}" srcOrd="0" destOrd="0" presId="urn:microsoft.com/office/officeart/2005/8/layout/list1"/>
    <dgm:cxn modelId="{6215D7C8-9005-F148-B5BD-AFC774E61E95}" srcId="{3EE8BB4D-3C4B-2A4B-A2A6-21E2E36182BA}" destId="{6170E5ED-078A-4648-87EE-EE373288672B}" srcOrd="3" destOrd="0" parTransId="{6B50A143-AC73-F84E-9FCA-7A7AACDF49BD}" sibTransId="{46DCFE9F-575E-8546-9B1E-BB48D34FFD04}"/>
    <dgm:cxn modelId="{D3B63ED4-82EB-F745-9264-90660B47C338}" type="presOf" srcId="{D18C10E6-875C-1C4C-9F9A-3776FD75F26B}" destId="{33415575-6533-7B4F-91C9-A44CCAE65AAF}" srcOrd="0" destOrd="0" presId="urn:microsoft.com/office/officeart/2005/8/layout/list1"/>
    <dgm:cxn modelId="{CEEE75C4-F490-6642-8548-78E1A9D3A9E8}" type="presParOf" srcId="{91E2D373-6B9E-6F4A-A19A-13947AFBA497}" destId="{E48B9E77-5424-E94F-919F-47EEEEABB040}" srcOrd="0" destOrd="0" presId="urn:microsoft.com/office/officeart/2005/8/layout/list1"/>
    <dgm:cxn modelId="{0C24B9EA-52A8-074B-96D6-119487C3185A}" type="presParOf" srcId="{E48B9E77-5424-E94F-919F-47EEEEABB040}" destId="{33415575-6533-7B4F-91C9-A44CCAE65AAF}" srcOrd="0" destOrd="0" presId="urn:microsoft.com/office/officeart/2005/8/layout/list1"/>
    <dgm:cxn modelId="{FE72A342-F09E-B249-8D9C-2A1DEC68A04C}" type="presParOf" srcId="{E48B9E77-5424-E94F-919F-47EEEEABB040}" destId="{C3A0248A-DFD2-8F4F-BD69-B85325E72053}" srcOrd="1" destOrd="0" presId="urn:microsoft.com/office/officeart/2005/8/layout/list1"/>
    <dgm:cxn modelId="{F859BAC4-3F14-DA45-87D1-05C351FD5C4A}" type="presParOf" srcId="{91E2D373-6B9E-6F4A-A19A-13947AFBA497}" destId="{89C50A9F-4A02-4F4D-A607-A98EDA762B2D}" srcOrd="1" destOrd="0" presId="urn:microsoft.com/office/officeart/2005/8/layout/list1"/>
    <dgm:cxn modelId="{DDEBD588-9703-7841-B506-9F07E4A83A73}" type="presParOf" srcId="{91E2D373-6B9E-6F4A-A19A-13947AFBA497}" destId="{A4772C86-7E21-8A4C-B773-4CBFC529FEB5}" srcOrd="2" destOrd="0" presId="urn:microsoft.com/office/officeart/2005/8/layout/list1"/>
    <dgm:cxn modelId="{E77D0158-D64C-F340-B2A9-D345C161997E}" type="presParOf" srcId="{91E2D373-6B9E-6F4A-A19A-13947AFBA497}" destId="{9E900F6A-6F7A-184C-9581-B7F5DBCA25E5}" srcOrd="3" destOrd="0" presId="urn:microsoft.com/office/officeart/2005/8/layout/list1"/>
    <dgm:cxn modelId="{63CBADEE-DACA-0F4B-A0F1-02268C481ADC}" type="presParOf" srcId="{91E2D373-6B9E-6F4A-A19A-13947AFBA497}" destId="{C357BCFF-3423-3C40-B379-2A0753110845}" srcOrd="4" destOrd="0" presId="urn:microsoft.com/office/officeart/2005/8/layout/list1"/>
    <dgm:cxn modelId="{DA4226BA-1A99-BC40-A8A0-C516FC03296E}" type="presParOf" srcId="{C357BCFF-3423-3C40-B379-2A0753110845}" destId="{E148BBC8-3AB1-DA45-9E21-DF0CD8C515A3}" srcOrd="0" destOrd="0" presId="urn:microsoft.com/office/officeart/2005/8/layout/list1"/>
    <dgm:cxn modelId="{2CAE0331-1BA7-6B49-94D6-F18E582B898F}" type="presParOf" srcId="{C357BCFF-3423-3C40-B379-2A0753110845}" destId="{DE418018-0B3B-6D45-ADFC-2154775CCF2D}" srcOrd="1" destOrd="0" presId="urn:microsoft.com/office/officeart/2005/8/layout/list1"/>
    <dgm:cxn modelId="{867BB4D9-B191-E54B-9046-A3402A6EF6EE}" type="presParOf" srcId="{91E2D373-6B9E-6F4A-A19A-13947AFBA497}" destId="{D533405D-B8DC-974F-9809-85D1989A78B7}" srcOrd="5" destOrd="0" presId="urn:microsoft.com/office/officeart/2005/8/layout/list1"/>
    <dgm:cxn modelId="{6BB4EE17-E799-8F42-941F-68EC48655603}" type="presParOf" srcId="{91E2D373-6B9E-6F4A-A19A-13947AFBA497}" destId="{A0079535-5259-494A-88B2-BDFDC67BD797}" srcOrd="6" destOrd="0" presId="urn:microsoft.com/office/officeart/2005/8/layout/list1"/>
    <dgm:cxn modelId="{4790D40A-1427-F448-944C-B8986C5EDA3B}" type="presParOf" srcId="{91E2D373-6B9E-6F4A-A19A-13947AFBA497}" destId="{209DFD4F-78AB-204B-9E9C-687F50966F23}" srcOrd="7" destOrd="0" presId="urn:microsoft.com/office/officeart/2005/8/layout/list1"/>
    <dgm:cxn modelId="{1D700AD5-C8F2-294C-BD84-2FEC15E215EA}" type="presParOf" srcId="{91E2D373-6B9E-6F4A-A19A-13947AFBA497}" destId="{52EF75E4-0DED-CF44-9F9C-173DFDDFA00B}" srcOrd="8" destOrd="0" presId="urn:microsoft.com/office/officeart/2005/8/layout/list1"/>
    <dgm:cxn modelId="{C99FE928-AE47-F54F-9C94-72E3375E2509}" type="presParOf" srcId="{52EF75E4-0DED-CF44-9F9C-173DFDDFA00B}" destId="{83C328DA-98C4-2247-B094-4A73B416F660}" srcOrd="0" destOrd="0" presId="urn:microsoft.com/office/officeart/2005/8/layout/list1"/>
    <dgm:cxn modelId="{17B61F01-F655-3E45-B5AD-3268C6CBF07D}" type="presParOf" srcId="{52EF75E4-0DED-CF44-9F9C-173DFDDFA00B}" destId="{3357E877-1C17-FE4B-9FB4-6B5EDCEB5A89}" srcOrd="1" destOrd="0" presId="urn:microsoft.com/office/officeart/2005/8/layout/list1"/>
    <dgm:cxn modelId="{4E7793FC-CA11-C54E-9984-3ACEF5457C15}" type="presParOf" srcId="{91E2D373-6B9E-6F4A-A19A-13947AFBA497}" destId="{FA7555CA-FD96-D449-931F-F3AF95B32171}" srcOrd="9" destOrd="0" presId="urn:microsoft.com/office/officeart/2005/8/layout/list1"/>
    <dgm:cxn modelId="{39645B39-11EB-1B45-A108-31EFA8FF20F9}" type="presParOf" srcId="{91E2D373-6B9E-6F4A-A19A-13947AFBA497}" destId="{93E20CBE-238F-084F-A9B0-99FAD12C19BE}" srcOrd="10" destOrd="0" presId="urn:microsoft.com/office/officeart/2005/8/layout/list1"/>
    <dgm:cxn modelId="{D3A77BCF-3DEB-424A-B7CF-9D0FC385298D}" type="presParOf" srcId="{91E2D373-6B9E-6F4A-A19A-13947AFBA497}" destId="{163BA06A-B653-EA42-96A8-E1A803D64F36}" srcOrd="11" destOrd="0" presId="urn:microsoft.com/office/officeart/2005/8/layout/list1"/>
    <dgm:cxn modelId="{CF2CA940-39B4-4E40-95C8-F057F703866F}" type="presParOf" srcId="{91E2D373-6B9E-6F4A-A19A-13947AFBA497}" destId="{0D8C6952-AB46-024C-8EA3-7DCFAEFA82DE}" srcOrd="12" destOrd="0" presId="urn:microsoft.com/office/officeart/2005/8/layout/list1"/>
    <dgm:cxn modelId="{E3D51A0E-D6F9-1F41-AFCA-BFFA2987C00B}" type="presParOf" srcId="{0D8C6952-AB46-024C-8EA3-7DCFAEFA82DE}" destId="{525EB555-164F-734C-8BEE-151810D5BCD6}" srcOrd="0" destOrd="0" presId="urn:microsoft.com/office/officeart/2005/8/layout/list1"/>
    <dgm:cxn modelId="{F99E0971-4D92-EF49-B3F6-28C7E9E8B2C5}" type="presParOf" srcId="{0D8C6952-AB46-024C-8EA3-7DCFAEFA82DE}" destId="{F263C596-AD67-B541-AA5E-79C2FDABFB2D}" srcOrd="1" destOrd="0" presId="urn:microsoft.com/office/officeart/2005/8/layout/list1"/>
    <dgm:cxn modelId="{628FDE02-8A53-6541-AD04-DCE7FC07B90C}" type="presParOf" srcId="{91E2D373-6B9E-6F4A-A19A-13947AFBA497}" destId="{924565F2-957F-214F-B270-7EEC561EAC14}" srcOrd="13" destOrd="0" presId="urn:microsoft.com/office/officeart/2005/8/layout/list1"/>
    <dgm:cxn modelId="{FDF5276D-8AC4-7C46-A542-ECC43986D9A9}" type="presParOf" srcId="{91E2D373-6B9E-6F4A-A19A-13947AFBA497}" destId="{1EEA51AF-DD35-2544-BC17-14E692086D1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EE8BB4D-3C4B-2A4B-A2A6-21E2E36182BA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18C10E6-875C-1C4C-9F9A-3776FD75F26B}">
      <dgm:prSet phldrT="[Testo]"/>
      <dgm:spPr/>
      <dgm:t>
        <a:bodyPr/>
        <a:lstStyle/>
        <a:p>
          <a:r>
            <a:rPr lang="it-IT" dirty="0"/>
            <a:t>Oggetti</a:t>
          </a:r>
        </a:p>
      </dgm:t>
    </dgm:pt>
    <dgm:pt modelId="{FBD0AAD4-558A-C940-8259-BFB2960A520C}" type="parTrans" cxnId="{4B4F8C96-5928-F94F-9A5D-77F82EC9CCD4}">
      <dgm:prSet/>
      <dgm:spPr/>
      <dgm:t>
        <a:bodyPr/>
        <a:lstStyle/>
        <a:p>
          <a:endParaRPr lang="it-IT"/>
        </a:p>
      </dgm:t>
    </dgm:pt>
    <dgm:pt modelId="{876C52C6-D6C4-1141-9AB8-40185E338C2D}" type="sibTrans" cxnId="{4B4F8C96-5928-F94F-9A5D-77F82EC9CCD4}">
      <dgm:prSet/>
      <dgm:spPr/>
      <dgm:t>
        <a:bodyPr/>
        <a:lstStyle/>
        <a:p>
          <a:endParaRPr lang="it-IT"/>
        </a:p>
      </dgm:t>
    </dgm:pt>
    <dgm:pt modelId="{D2A439A6-C53E-A641-AB15-5820B795214C}">
      <dgm:prSet phldrT="[Testo]"/>
      <dgm:spPr/>
      <dgm:t>
        <a:bodyPr/>
        <a:lstStyle/>
        <a:p>
          <a:r>
            <a:rPr lang="it-IT" dirty="0"/>
            <a:t>Condizioni sociali</a:t>
          </a:r>
        </a:p>
      </dgm:t>
    </dgm:pt>
    <dgm:pt modelId="{FB8A3304-7508-6548-9E4B-3F6435A440F9}" type="parTrans" cxnId="{5D1FE56B-E542-0446-99A9-EEC266432767}">
      <dgm:prSet/>
      <dgm:spPr/>
      <dgm:t>
        <a:bodyPr/>
        <a:lstStyle/>
        <a:p>
          <a:endParaRPr lang="it-IT"/>
        </a:p>
      </dgm:t>
    </dgm:pt>
    <dgm:pt modelId="{4A415361-96DE-8343-B34C-D21ECBE9B405}" type="sibTrans" cxnId="{5D1FE56B-E542-0446-99A9-EEC266432767}">
      <dgm:prSet/>
      <dgm:spPr/>
      <dgm:t>
        <a:bodyPr/>
        <a:lstStyle/>
        <a:p>
          <a:endParaRPr lang="it-IT"/>
        </a:p>
      </dgm:t>
    </dgm:pt>
    <dgm:pt modelId="{FA23D5AD-B2CA-A648-B357-68C89A4610AA}">
      <dgm:prSet phldrT="[Testo]"/>
      <dgm:spPr/>
      <dgm:t>
        <a:bodyPr/>
        <a:lstStyle/>
        <a:p>
          <a:r>
            <a:rPr lang="it-IT" dirty="0"/>
            <a:t>Caratteristiche personali</a:t>
          </a:r>
        </a:p>
      </dgm:t>
    </dgm:pt>
    <dgm:pt modelId="{5A05B348-A204-874A-A704-0E6455CC4007}" type="parTrans" cxnId="{F907D756-91FA-ED4A-8527-29F5244D0C65}">
      <dgm:prSet/>
      <dgm:spPr/>
      <dgm:t>
        <a:bodyPr/>
        <a:lstStyle/>
        <a:p>
          <a:endParaRPr lang="it-IT"/>
        </a:p>
      </dgm:t>
    </dgm:pt>
    <dgm:pt modelId="{E35C21B1-0DBE-084C-BC41-D6FD54707846}" type="sibTrans" cxnId="{F907D756-91FA-ED4A-8527-29F5244D0C65}">
      <dgm:prSet/>
      <dgm:spPr/>
      <dgm:t>
        <a:bodyPr/>
        <a:lstStyle/>
        <a:p>
          <a:endParaRPr lang="it-IT"/>
        </a:p>
      </dgm:t>
    </dgm:pt>
    <dgm:pt modelId="{6170E5ED-078A-4648-87EE-EE373288672B}">
      <dgm:prSet phldrT="[Testo]"/>
      <dgm:spPr/>
      <dgm:t>
        <a:bodyPr/>
        <a:lstStyle/>
        <a:p>
          <a:r>
            <a:rPr lang="it-IT" dirty="0"/>
            <a:t>Energie</a:t>
          </a:r>
        </a:p>
      </dgm:t>
    </dgm:pt>
    <dgm:pt modelId="{6B50A143-AC73-F84E-9FCA-7A7AACDF49BD}" type="parTrans" cxnId="{6215D7C8-9005-F148-B5BD-AFC774E61E95}">
      <dgm:prSet/>
      <dgm:spPr/>
      <dgm:t>
        <a:bodyPr/>
        <a:lstStyle/>
        <a:p>
          <a:endParaRPr lang="it-IT"/>
        </a:p>
      </dgm:t>
    </dgm:pt>
    <dgm:pt modelId="{46DCFE9F-575E-8546-9B1E-BB48D34FFD04}" type="sibTrans" cxnId="{6215D7C8-9005-F148-B5BD-AFC774E61E95}">
      <dgm:prSet/>
      <dgm:spPr/>
      <dgm:t>
        <a:bodyPr/>
        <a:lstStyle/>
        <a:p>
          <a:endParaRPr lang="it-IT"/>
        </a:p>
      </dgm:t>
    </dgm:pt>
    <dgm:pt modelId="{CE0315D1-4935-6645-8B15-5E5C9347925E}">
      <dgm:prSet phldrT="[Testo]"/>
      <dgm:spPr/>
      <dgm:t>
        <a:bodyPr/>
        <a:lstStyle/>
        <a:p>
          <a:pPr>
            <a:buNone/>
          </a:pPr>
          <a:r>
            <a:rPr lang="it-IT" dirty="0"/>
            <a:t>Beni fisici considerati desiderabili </a:t>
          </a:r>
        </a:p>
      </dgm:t>
    </dgm:pt>
    <dgm:pt modelId="{14F37AB5-AB5E-4347-A42F-8BAC3C012A68}" type="parTrans" cxnId="{B3155787-825C-E741-9FA1-8BDF101B32DE}">
      <dgm:prSet/>
      <dgm:spPr/>
      <dgm:t>
        <a:bodyPr/>
        <a:lstStyle/>
        <a:p>
          <a:endParaRPr lang="it-IT"/>
        </a:p>
      </dgm:t>
    </dgm:pt>
    <dgm:pt modelId="{5E84C3C8-2153-BF4E-90D4-6FE3A8390D86}" type="sibTrans" cxnId="{B3155787-825C-E741-9FA1-8BDF101B32DE}">
      <dgm:prSet/>
      <dgm:spPr/>
      <dgm:t>
        <a:bodyPr/>
        <a:lstStyle/>
        <a:p>
          <a:endParaRPr lang="it-IT"/>
        </a:p>
      </dgm:t>
    </dgm:pt>
    <dgm:pt modelId="{8189B580-CD22-2A4C-8E97-6B4B281A08B9}">
      <dgm:prSet phldrT="[Testo]"/>
      <dgm:spPr/>
      <dgm:t>
        <a:bodyPr/>
        <a:lstStyle/>
        <a:p>
          <a:pPr>
            <a:buNone/>
          </a:pPr>
          <a:r>
            <a:rPr lang="it-IT"/>
            <a:t>Stati </a:t>
          </a:r>
          <a:r>
            <a:rPr lang="it-IT" dirty="0"/>
            <a:t>di essere </a:t>
          </a:r>
          <a:r>
            <a:rPr lang="it-IT"/>
            <a:t>desiderabili intrinsecamente o funzionali al conseguimento di altre condizioni desiderabili</a:t>
          </a:r>
          <a:endParaRPr lang="it-IT" dirty="0"/>
        </a:p>
      </dgm:t>
    </dgm:pt>
    <dgm:pt modelId="{7EFB12FE-54B7-1548-89BE-6E3658092FAF}" type="parTrans" cxnId="{2D713094-6740-9C48-B045-0D2C79EA305B}">
      <dgm:prSet/>
      <dgm:spPr/>
      <dgm:t>
        <a:bodyPr/>
        <a:lstStyle/>
        <a:p>
          <a:endParaRPr lang="it-IT"/>
        </a:p>
      </dgm:t>
    </dgm:pt>
    <dgm:pt modelId="{A52772EE-771A-564D-88DF-02F1E67226BB}" type="sibTrans" cxnId="{2D713094-6740-9C48-B045-0D2C79EA305B}">
      <dgm:prSet/>
      <dgm:spPr/>
      <dgm:t>
        <a:bodyPr/>
        <a:lstStyle/>
        <a:p>
          <a:endParaRPr lang="it-IT"/>
        </a:p>
      </dgm:t>
    </dgm:pt>
    <dgm:pt modelId="{729BB438-B0F2-2E45-B0B5-9AFC7573A58A}">
      <dgm:prSet phldrT="[Testo]"/>
      <dgm:spPr/>
      <dgm:t>
        <a:bodyPr/>
        <a:lstStyle/>
        <a:p>
          <a:pPr>
            <a:buNone/>
          </a:pPr>
          <a:r>
            <a:rPr lang="it-IT" dirty="0"/>
            <a:t>Capacità o competenze individuali </a:t>
          </a:r>
        </a:p>
      </dgm:t>
    </dgm:pt>
    <dgm:pt modelId="{6E21DB85-3975-3445-9AC4-50363391616E}" type="parTrans" cxnId="{E8CF8C47-CC02-F04E-B9F1-20687D6EDBA6}">
      <dgm:prSet/>
      <dgm:spPr/>
      <dgm:t>
        <a:bodyPr/>
        <a:lstStyle/>
        <a:p>
          <a:endParaRPr lang="it-IT"/>
        </a:p>
      </dgm:t>
    </dgm:pt>
    <dgm:pt modelId="{890E8129-D40D-3F40-8EE9-42ADEF6ABF09}" type="sibTrans" cxnId="{E8CF8C47-CC02-F04E-B9F1-20687D6EDBA6}">
      <dgm:prSet/>
      <dgm:spPr/>
      <dgm:t>
        <a:bodyPr/>
        <a:lstStyle/>
        <a:p>
          <a:endParaRPr lang="it-IT"/>
        </a:p>
      </dgm:t>
    </dgm:pt>
    <dgm:pt modelId="{9B54FFFD-75B1-E444-908E-EEB6958B1514}">
      <dgm:prSet phldrT="[Testo]"/>
      <dgm:spPr/>
      <dgm:t>
        <a:bodyPr/>
        <a:lstStyle/>
        <a:p>
          <a:pPr>
            <a:buNone/>
          </a:pPr>
          <a:r>
            <a:rPr lang="it-IT"/>
            <a:t>Risorse </a:t>
          </a:r>
          <a:r>
            <a:rPr lang="it-IT" dirty="0"/>
            <a:t>utili che possono essere utilizzate per acquisire altre risorse o condizioni sociali desiderabili </a:t>
          </a:r>
        </a:p>
      </dgm:t>
    </dgm:pt>
    <dgm:pt modelId="{28C874D2-164B-7E49-80FF-332ED8FCF350}" type="parTrans" cxnId="{FFB00B11-2A3B-2544-AE01-6CED1C66D106}">
      <dgm:prSet/>
      <dgm:spPr/>
      <dgm:t>
        <a:bodyPr/>
        <a:lstStyle/>
        <a:p>
          <a:endParaRPr lang="it-IT"/>
        </a:p>
      </dgm:t>
    </dgm:pt>
    <dgm:pt modelId="{A86A0ACD-AECF-D64F-B52A-C30A8601224B}" type="sibTrans" cxnId="{FFB00B11-2A3B-2544-AE01-6CED1C66D106}">
      <dgm:prSet/>
      <dgm:spPr/>
      <dgm:t>
        <a:bodyPr/>
        <a:lstStyle/>
        <a:p>
          <a:endParaRPr lang="it-IT"/>
        </a:p>
      </dgm:t>
    </dgm:pt>
    <dgm:pt modelId="{91E2D373-6B9E-6F4A-A19A-13947AFBA497}" type="pres">
      <dgm:prSet presAssocID="{3EE8BB4D-3C4B-2A4B-A2A6-21E2E36182BA}" presName="linear" presStyleCnt="0">
        <dgm:presLayoutVars>
          <dgm:dir/>
          <dgm:animLvl val="lvl"/>
          <dgm:resizeHandles val="exact"/>
        </dgm:presLayoutVars>
      </dgm:prSet>
      <dgm:spPr/>
    </dgm:pt>
    <dgm:pt modelId="{E48B9E77-5424-E94F-919F-47EEEEABB040}" type="pres">
      <dgm:prSet presAssocID="{D18C10E6-875C-1C4C-9F9A-3776FD75F26B}" presName="parentLin" presStyleCnt="0"/>
      <dgm:spPr/>
    </dgm:pt>
    <dgm:pt modelId="{33415575-6533-7B4F-91C9-A44CCAE65AAF}" type="pres">
      <dgm:prSet presAssocID="{D18C10E6-875C-1C4C-9F9A-3776FD75F26B}" presName="parentLeftMargin" presStyleLbl="node1" presStyleIdx="0" presStyleCnt="4"/>
      <dgm:spPr/>
    </dgm:pt>
    <dgm:pt modelId="{C3A0248A-DFD2-8F4F-BD69-B85325E72053}" type="pres">
      <dgm:prSet presAssocID="{D18C10E6-875C-1C4C-9F9A-3776FD75F26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9C50A9F-4A02-4F4D-A607-A98EDA762B2D}" type="pres">
      <dgm:prSet presAssocID="{D18C10E6-875C-1C4C-9F9A-3776FD75F26B}" presName="negativeSpace" presStyleCnt="0"/>
      <dgm:spPr/>
    </dgm:pt>
    <dgm:pt modelId="{A4772C86-7E21-8A4C-B773-4CBFC529FEB5}" type="pres">
      <dgm:prSet presAssocID="{D18C10E6-875C-1C4C-9F9A-3776FD75F26B}" presName="childText" presStyleLbl="conFgAcc1" presStyleIdx="0" presStyleCnt="4">
        <dgm:presLayoutVars>
          <dgm:bulletEnabled val="1"/>
        </dgm:presLayoutVars>
      </dgm:prSet>
      <dgm:spPr/>
    </dgm:pt>
    <dgm:pt modelId="{9E900F6A-6F7A-184C-9581-B7F5DBCA25E5}" type="pres">
      <dgm:prSet presAssocID="{876C52C6-D6C4-1141-9AB8-40185E338C2D}" presName="spaceBetweenRectangles" presStyleCnt="0"/>
      <dgm:spPr/>
    </dgm:pt>
    <dgm:pt modelId="{C357BCFF-3423-3C40-B379-2A0753110845}" type="pres">
      <dgm:prSet presAssocID="{D2A439A6-C53E-A641-AB15-5820B795214C}" presName="parentLin" presStyleCnt="0"/>
      <dgm:spPr/>
    </dgm:pt>
    <dgm:pt modelId="{E148BBC8-3AB1-DA45-9E21-DF0CD8C515A3}" type="pres">
      <dgm:prSet presAssocID="{D2A439A6-C53E-A641-AB15-5820B795214C}" presName="parentLeftMargin" presStyleLbl="node1" presStyleIdx="0" presStyleCnt="4"/>
      <dgm:spPr/>
    </dgm:pt>
    <dgm:pt modelId="{DE418018-0B3B-6D45-ADFC-2154775CCF2D}" type="pres">
      <dgm:prSet presAssocID="{D2A439A6-C53E-A641-AB15-5820B795214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33405D-B8DC-974F-9809-85D1989A78B7}" type="pres">
      <dgm:prSet presAssocID="{D2A439A6-C53E-A641-AB15-5820B795214C}" presName="negativeSpace" presStyleCnt="0"/>
      <dgm:spPr/>
    </dgm:pt>
    <dgm:pt modelId="{A0079535-5259-494A-88B2-BDFDC67BD797}" type="pres">
      <dgm:prSet presAssocID="{D2A439A6-C53E-A641-AB15-5820B795214C}" presName="childText" presStyleLbl="conFgAcc1" presStyleIdx="1" presStyleCnt="4">
        <dgm:presLayoutVars>
          <dgm:bulletEnabled val="1"/>
        </dgm:presLayoutVars>
      </dgm:prSet>
      <dgm:spPr/>
    </dgm:pt>
    <dgm:pt modelId="{209DFD4F-78AB-204B-9E9C-687F50966F23}" type="pres">
      <dgm:prSet presAssocID="{4A415361-96DE-8343-B34C-D21ECBE9B405}" presName="spaceBetweenRectangles" presStyleCnt="0"/>
      <dgm:spPr/>
    </dgm:pt>
    <dgm:pt modelId="{52EF75E4-0DED-CF44-9F9C-173DFDDFA00B}" type="pres">
      <dgm:prSet presAssocID="{FA23D5AD-B2CA-A648-B357-68C89A4610AA}" presName="parentLin" presStyleCnt="0"/>
      <dgm:spPr/>
    </dgm:pt>
    <dgm:pt modelId="{83C328DA-98C4-2247-B094-4A73B416F660}" type="pres">
      <dgm:prSet presAssocID="{FA23D5AD-B2CA-A648-B357-68C89A4610AA}" presName="parentLeftMargin" presStyleLbl="node1" presStyleIdx="1" presStyleCnt="4"/>
      <dgm:spPr/>
    </dgm:pt>
    <dgm:pt modelId="{3357E877-1C17-FE4B-9FB4-6B5EDCEB5A89}" type="pres">
      <dgm:prSet presAssocID="{FA23D5AD-B2CA-A648-B357-68C89A4610A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A7555CA-FD96-D449-931F-F3AF95B32171}" type="pres">
      <dgm:prSet presAssocID="{FA23D5AD-B2CA-A648-B357-68C89A4610AA}" presName="negativeSpace" presStyleCnt="0"/>
      <dgm:spPr/>
    </dgm:pt>
    <dgm:pt modelId="{93E20CBE-238F-084F-A9B0-99FAD12C19BE}" type="pres">
      <dgm:prSet presAssocID="{FA23D5AD-B2CA-A648-B357-68C89A4610AA}" presName="childText" presStyleLbl="conFgAcc1" presStyleIdx="2" presStyleCnt="4">
        <dgm:presLayoutVars>
          <dgm:bulletEnabled val="1"/>
        </dgm:presLayoutVars>
      </dgm:prSet>
      <dgm:spPr/>
    </dgm:pt>
    <dgm:pt modelId="{163BA06A-B653-EA42-96A8-E1A803D64F36}" type="pres">
      <dgm:prSet presAssocID="{E35C21B1-0DBE-084C-BC41-D6FD54707846}" presName="spaceBetweenRectangles" presStyleCnt="0"/>
      <dgm:spPr/>
    </dgm:pt>
    <dgm:pt modelId="{0D8C6952-AB46-024C-8EA3-7DCFAEFA82DE}" type="pres">
      <dgm:prSet presAssocID="{6170E5ED-078A-4648-87EE-EE373288672B}" presName="parentLin" presStyleCnt="0"/>
      <dgm:spPr/>
    </dgm:pt>
    <dgm:pt modelId="{525EB555-164F-734C-8BEE-151810D5BCD6}" type="pres">
      <dgm:prSet presAssocID="{6170E5ED-078A-4648-87EE-EE373288672B}" presName="parentLeftMargin" presStyleLbl="node1" presStyleIdx="2" presStyleCnt="4"/>
      <dgm:spPr/>
    </dgm:pt>
    <dgm:pt modelId="{F263C596-AD67-B541-AA5E-79C2FDABFB2D}" type="pres">
      <dgm:prSet presAssocID="{6170E5ED-078A-4648-87EE-EE373288672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24565F2-957F-214F-B270-7EEC561EAC14}" type="pres">
      <dgm:prSet presAssocID="{6170E5ED-078A-4648-87EE-EE373288672B}" presName="negativeSpace" presStyleCnt="0"/>
      <dgm:spPr/>
    </dgm:pt>
    <dgm:pt modelId="{1EEA51AF-DD35-2544-BC17-14E692086D19}" type="pres">
      <dgm:prSet presAssocID="{6170E5ED-078A-4648-87EE-EE373288672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E1B160B-F565-924D-ABD9-E8D7D029476F}" type="presOf" srcId="{8189B580-CD22-2A4C-8E97-6B4B281A08B9}" destId="{A0079535-5259-494A-88B2-BDFDC67BD797}" srcOrd="0" destOrd="0" presId="urn:microsoft.com/office/officeart/2005/8/layout/list1"/>
    <dgm:cxn modelId="{FFB00B11-2A3B-2544-AE01-6CED1C66D106}" srcId="{6170E5ED-078A-4648-87EE-EE373288672B}" destId="{9B54FFFD-75B1-E444-908E-EEB6958B1514}" srcOrd="0" destOrd="0" parTransId="{28C874D2-164B-7E49-80FF-332ED8FCF350}" sibTransId="{A86A0ACD-AECF-D64F-B52A-C30A8601224B}"/>
    <dgm:cxn modelId="{83363329-D27E-8643-AD8A-D46C0AFD6E08}" type="presOf" srcId="{D2A439A6-C53E-A641-AB15-5820B795214C}" destId="{DE418018-0B3B-6D45-ADFC-2154775CCF2D}" srcOrd="1" destOrd="0" presId="urn:microsoft.com/office/officeart/2005/8/layout/list1"/>
    <dgm:cxn modelId="{665B7A3B-1291-504B-ADC6-CDAAA4BF47B8}" type="presOf" srcId="{FA23D5AD-B2CA-A648-B357-68C89A4610AA}" destId="{83C328DA-98C4-2247-B094-4A73B416F660}" srcOrd="0" destOrd="0" presId="urn:microsoft.com/office/officeart/2005/8/layout/list1"/>
    <dgm:cxn modelId="{E8CF8C47-CC02-F04E-B9F1-20687D6EDBA6}" srcId="{FA23D5AD-B2CA-A648-B357-68C89A4610AA}" destId="{729BB438-B0F2-2E45-B0B5-9AFC7573A58A}" srcOrd="0" destOrd="0" parTransId="{6E21DB85-3975-3445-9AC4-50363391616E}" sibTransId="{890E8129-D40D-3F40-8EE9-42ADEF6ABF09}"/>
    <dgm:cxn modelId="{3FCD7E4D-6807-EF46-AAB8-67CA0622920D}" type="presOf" srcId="{3EE8BB4D-3C4B-2A4B-A2A6-21E2E36182BA}" destId="{91E2D373-6B9E-6F4A-A19A-13947AFBA497}" srcOrd="0" destOrd="0" presId="urn:microsoft.com/office/officeart/2005/8/layout/list1"/>
    <dgm:cxn modelId="{F907D756-91FA-ED4A-8527-29F5244D0C65}" srcId="{3EE8BB4D-3C4B-2A4B-A2A6-21E2E36182BA}" destId="{FA23D5AD-B2CA-A648-B357-68C89A4610AA}" srcOrd="2" destOrd="0" parTransId="{5A05B348-A204-874A-A704-0E6455CC4007}" sibTransId="{E35C21B1-0DBE-084C-BC41-D6FD54707846}"/>
    <dgm:cxn modelId="{F47CD861-36FE-8541-8635-85AE50004497}" type="presOf" srcId="{CE0315D1-4935-6645-8B15-5E5C9347925E}" destId="{A4772C86-7E21-8A4C-B773-4CBFC529FEB5}" srcOrd="0" destOrd="0" presId="urn:microsoft.com/office/officeart/2005/8/layout/list1"/>
    <dgm:cxn modelId="{5D1FE56B-E542-0446-99A9-EEC266432767}" srcId="{3EE8BB4D-3C4B-2A4B-A2A6-21E2E36182BA}" destId="{D2A439A6-C53E-A641-AB15-5820B795214C}" srcOrd="1" destOrd="0" parTransId="{FB8A3304-7508-6548-9E4B-3F6435A440F9}" sibTransId="{4A415361-96DE-8343-B34C-D21ECBE9B405}"/>
    <dgm:cxn modelId="{110E5B75-6911-664E-9A66-8CF528BC5196}" type="presOf" srcId="{D2A439A6-C53E-A641-AB15-5820B795214C}" destId="{E148BBC8-3AB1-DA45-9E21-DF0CD8C515A3}" srcOrd="0" destOrd="0" presId="urn:microsoft.com/office/officeart/2005/8/layout/list1"/>
    <dgm:cxn modelId="{B3155787-825C-E741-9FA1-8BDF101B32DE}" srcId="{D18C10E6-875C-1C4C-9F9A-3776FD75F26B}" destId="{CE0315D1-4935-6645-8B15-5E5C9347925E}" srcOrd="0" destOrd="0" parTransId="{14F37AB5-AB5E-4347-A42F-8BAC3C012A68}" sibTransId="{5E84C3C8-2153-BF4E-90D4-6FE3A8390D86}"/>
    <dgm:cxn modelId="{05D24F8E-764C-A147-99A1-F41ACB71AA67}" type="presOf" srcId="{9B54FFFD-75B1-E444-908E-EEB6958B1514}" destId="{1EEA51AF-DD35-2544-BC17-14E692086D19}" srcOrd="0" destOrd="0" presId="urn:microsoft.com/office/officeart/2005/8/layout/list1"/>
    <dgm:cxn modelId="{B033DF92-0FFE-F347-BC1C-A75C452741DD}" type="presOf" srcId="{6170E5ED-078A-4648-87EE-EE373288672B}" destId="{F263C596-AD67-B541-AA5E-79C2FDABFB2D}" srcOrd="1" destOrd="0" presId="urn:microsoft.com/office/officeart/2005/8/layout/list1"/>
    <dgm:cxn modelId="{2D713094-6740-9C48-B045-0D2C79EA305B}" srcId="{D2A439A6-C53E-A641-AB15-5820B795214C}" destId="{8189B580-CD22-2A4C-8E97-6B4B281A08B9}" srcOrd="0" destOrd="0" parTransId="{7EFB12FE-54B7-1548-89BE-6E3658092FAF}" sibTransId="{A52772EE-771A-564D-88DF-02F1E67226BB}"/>
    <dgm:cxn modelId="{4B4F8C96-5928-F94F-9A5D-77F82EC9CCD4}" srcId="{3EE8BB4D-3C4B-2A4B-A2A6-21E2E36182BA}" destId="{D18C10E6-875C-1C4C-9F9A-3776FD75F26B}" srcOrd="0" destOrd="0" parTransId="{FBD0AAD4-558A-C940-8259-BFB2960A520C}" sibTransId="{876C52C6-D6C4-1141-9AB8-40185E338C2D}"/>
    <dgm:cxn modelId="{E5ECFE99-E18F-7348-BF84-67C98C8BBBE8}" type="presOf" srcId="{D18C10E6-875C-1C4C-9F9A-3776FD75F26B}" destId="{C3A0248A-DFD2-8F4F-BD69-B85325E72053}" srcOrd="1" destOrd="0" presId="urn:microsoft.com/office/officeart/2005/8/layout/list1"/>
    <dgm:cxn modelId="{86C695A8-3B58-C44A-AC32-50903C37E8FD}" type="presOf" srcId="{729BB438-B0F2-2E45-B0B5-9AFC7573A58A}" destId="{93E20CBE-238F-084F-A9B0-99FAD12C19BE}" srcOrd="0" destOrd="0" presId="urn:microsoft.com/office/officeart/2005/8/layout/list1"/>
    <dgm:cxn modelId="{46BB4ABD-E39D-2848-9EC1-7A805A3B8F0F}" type="presOf" srcId="{FA23D5AD-B2CA-A648-B357-68C89A4610AA}" destId="{3357E877-1C17-FE4B-9FB4-6B5EDCEB5A89}" srcOrd="1" destOrd="0" presId="urn:microsoft.com/office/officeart/2005/8/layout/list1"/>
    <dgm:cxn modelId="{51DD3BC2-2787-3342-92AB-75FD31C7AD22}" type="presOf" srcId="{6170E5ED-078A-4648-87EE-EE373288672B}" destId="{525EB555-164F-734C-8BEE-151810D5BCD6}" srcOrd="0" destOrd="0" presId="urn:microsoft.com/office/officeart/2005/8/layout/list1"/>
    <dgm:cxn modelId="{6215D7C8-9005-F148-B5BD-AFC774E61E95}" srcId="{3EE8BB4D-3C4B-2A4B-A2A6-21E2E36182BA}" destId="{6170E5ED-078A-4648-87EE-EE373288672B}" srcOrd="3" destOrd="0" parTransId="{6B50A143-AC73-F84E-9FCA-7A7AACDF49BD}" sibTransId="{46DCFE9F-575E-8546-9B1E-BB48D34FFD04}"/>
    <dgm:cxn modelId="{D3B63ED4-82EB-F745-9264-90660B47C338}" type="presOf" srcId="{D18C10E6-875C-1C4C-9F9A-3776FD75F26B}" destId="{33415575-6533-7B4F-91C9-A44CCAE65AAF}" srcOrd="0" destOrd="0" presId="urn:microsoft.com/office/officeart/2005/8/layout/list1"/>
    <dgm:cxn modelId="{CEEE75C4-F490-6642-8548-78E1A9D3A9E8}" type="presParOf" srcId="{91E2D373-6B9E-6F4A-A19A-13947AFBA497}" destId="{E48B9E77-5424-E94F-919F-47EEEEABB040}" srcOrd="0" destOrd="0" presId="urn:microsoft.com/office/officeart/2005/8/layout/list1"/>
    <dgm:cxn modelId="{0C24B9EA-52A8-074B-96D6-119487C3185A}" type="presParOf" srcId="{E48B9E77-5424-E94F-919F-47EEEEABB040}" destId="{33415575-6533-7B4F-91C9-A44CCAE65AAF}" srcOrd="0" destOrd="0" presId="urn:microsoft.com/office/officeart/2005/8/layout/list1"/>
    <dgm:cxn modelId="{FE72A342-F09E-B249-8D9C-2A1DEC68A04C}" type="presParOf" srcId="{E48B9E77-5424-E94F-919F-47EEEEABB040}" destId="{C3A0248A-DFD2-8F4F-BD69-B85325E72053}" srcOrd="1" destOrd="0" presId="urn:microsoft.com/office/officeart/2005/8/layout/list1"/>
    <dgm:cxn modelId="{F859BAC4-3F14-DA45-87D1-05C351FD5C4A}" type="presParOf" srcId="{91E2D373-6B9E-6F4A-A19A-13947AFBA497}" destId="{89C50A9F-4A02-4F4D-A607-A98EDA762B2D}" srcOrd="1" destOrd="0" presId="urn:microsoft.com/office/officeart/2005/8/layout/list1"/>
    <dgm:cxn modelId="{DDEBD588-9703-7841-B506-9F07E4A83A73}" type="presParOf" srcId="{91E2D373-6B9E-6F4A-A19A-13947AFBA497}" destId="{A4772C86-7E21-8A4C-B773-4CBFC529FEB5}" srcOrd="2" destOrd="0" presId="urn:microsoft.com/office/officeart/2005/8/layout/list1"/>
    <dgm:cxn modelId="{E77D0158-D64C-F340-B2A9-D345C161997E}" type="presParOf" srcId="{91E2D373-6B9E-6F4A-A19A-13947AFBA497}" destId="{9E900F6A-6F7A-184C-9581-B7F5DBCA25E5}" srcOrd="3" destOrd="0" presId="urn:microsoft.com/office/officeart/2005/8/layout/list1"/>
    <dgm:cxn modelId="{63CBADEE-DACA-0F4B-A0F1-02268C481ADC}" type="presParOf" srcId="{91E2D373-6B9E-6F4A-A19A-13947AFBA497}" destId="{C357BCFF-3423-3C40-B379-2A0753110845}" srcOrd="4" destOrd="0" presId="urn:microsoft.com/office/officeart/2005/8/layout/list1"/>
    <dgm:cxn modelId="{DA4226BA-1A99-BC40-A8A0-C516FC03296E}" type="presParOf" srcId="{C357BCFF-3423-3C40-B379-2A0753110845}" destId="{E148BBC8-3AB1-DA45-9E21-DF0CD8C515A3}" srcOrd="0" destOrd="0" presId="urn:microsoft.com/office/officeart/2005/8/layout/list1"/>
    <dgm:cxn modelId="{2CAE0331-1BA7-6B49-94D6-F18E582B898F}" type="presParOf" srcId="{C357BCFF-3423-3C40-B379-2A0753110845}" destId="{DE418018-0B3B-6D45-ADFC-2154775CCF2D}" srcOrd="1" destOrd="0" presId="urn:microsoft.com/office/officeart/2005/8/layout/list1"/>
    <dgm:cxn modelId="{867BB4D9-B191-E54B-9046-A3402A6EF6EE}" type="presParOf" srcId="{91E2D373-6B9E-6F4A-A19A-13947AFBA497}" destId="{D533405D-B8DC-974F-9809-85D1989A78B7}" srcOrd="5" destOrd="0" presId="urn:microsoft.com/office/officeart/2005/8/layout/list1"/>
    <dgm:cxn modelId="{6BB4EE17-E799-8F42-941F-68EC48655603}" type="presParOf" srcId="{91E2D373-6B9E-6F4A-A19A-13947AFBA497}" destId="{A0079535-5259-494A-88B2-BDFDC67BD797}" srcOrd="6" destOrd="0" presId="urn:microsoft.com/office/officeart/2005/8/layout/list1"/>
    <dgm:cxn modelId="{4790D40A-1427-F448-944C-B8986C5EDA3B}" type="presParOf" srcId="{91E2D373-6B9E-6F4A-A19A-13947AFBA497}" destId="{209DFD4F-78AB-204B-9E9C-687F50966F23}" srcOrd="7" destOrd="0" presId="urn:microsoft.com/office/officeart/2005/8/layout/list1"/>
    <dgm:cxn modelId="{1D700AD5-C8F2-294C-BD84-2FEC15E215EA}" type="presParOf" srcId="{91E2D373-6B9E-6F4A-A19A-13947AFBA497}" destId="{52EF75E4-0DED-CF44-9F9C-173DFDDFA00B}" srcOrd="8" destOrd="0" presId="urn:microsoft.com/office/officeart/2005/8/layout/list1"/>
    <dgm:cxn modelId="{C99FE928-AE47-F54F-9C94-72E3375E2509}" type="presParOf" srcId="{52EF75E4-0DED-CF44-9F9C-173DFDDFA00B}" destId="{83C328DA-98C4-2247-B094-4A73B416F660}" srcOrd="0" destOrd="0" presId="urn:microsoft.com/office/officeart/2005/8/layout/list1"/>
    <dgm:cxn modelId="{17B61F01-F655-3E45-B5AD-3268C6CBF07D}" type="presParOf" srcId="{52EF75E4-0DED-CF44-9F9C-173DFDDFA00B}" destId="{3357E877-1C17-FE4B-9FB4-6B5EDCEB5A89}" srcOrd="1" destOrd="0" presId="urn:microsoft.com/office/officeart/2005/8/layout/list1"/>
    <dgm:cxn modelId="{4E7793FC-CA11-C54E-9984-3ACEF5457C15}" type="presParOf" srcId="{91E2D373-6B9E-6F4A-A19A-13947AFBA497}" destId="{FA7555CA-FD96-D449-931F-F3AF95B32171}" srcOrd="9" destOrd="0" presId="urn:microsoft.com/office/officeart/2005/8/layout/list1"/>
    <dgm:cxn modelId="{39645B39-11EB-1B45-A108-31EFA8FF20F9}" type="presParOf" srcId="{91E2D373-6B9E-6F4A-A19A-13947AFBA497}" destId="{93E20CBE-238F-084F-A9B0-99FAD12C19BE}" srcOrd="10" destOrd="0" presId="urn:microsoft.com/office/officeart/2005/8/layout/list1"/>
    <dgm:cxn modelId="{D3A77BCF-3DEB-424A-B7CF-9D0FC385298D}" type="presParOf" srcId="{91E2D373-6B9E-6F4A-A19A-13947AFBA497}" destId="{163BA06A-B653-EA42-96A8-E1A803D64F36}" srcOrd="11" destOrd="0" presId="urn:microsoft.com/office/officeart/2005/8/layout/list1"/>
    <dgm:cxn modelId="{CF2CA940-39B4-4E40-95C8-F057F703866F}" type="presParOf" srcId="{91E2D373-6B9E-6F4A-A19A-13947AFBA497}" destId="{0D8C6952-AB46-024C-8EA3-7DCFAEFA82DE}" srcOrd="12" destOrd="0" presId="urn:microsoft.com/office/officeart/2005/8/layout/list1"/>
    <dgm:cxn modelId="{E3D51A0E-D6F9-1F41-AFCA-BFFA2987C00B}" type="presParOf" srcId="{0D8C6952-AB46-024C-8EA3-7DCFAEFA82DE}" destId="{525EB555-164F-734C-8BEE-151810D5BCD6}" srcOrd="0" destOrd="0" presId="urn:microsoft.com/office/officeart/2005/8/layout/list1"/>
    <dgm:cxn modelId="{F99E0971-4D92-EF49-B3F6-28C7E9E8B2C5}" type="presParOf" srcId="{0D8C6952-AB46-024C-8EA3-7DCFAEFA82DE}" destId="{F263C596-AD67-B541-AA5E-79C2FDABFB2D}" srcOrd="1" destOrd="0" presId="urn:microsoft.com/office/officeart/2005/8/layout/list1"/>
    <dgm:cxn modelId="{628FDE02-8A53-6541-AD04-DCE7FC07B90C}" type="presParOf" srcId="{91E2D373-6B9E-6F4A-A19A-13947AFBA497}" destId="{924565F2-957F-214F-B270-7EEC561EAC14}" srcOrd="13" destOrd="0" presId="urn:microsoft.com/office/officeart/2005/8/layout/list1"/>
    <dgm:cxn modelId="{FDF5276D-8AC4-7C46-A542-ECC43986D9A9}" type="presParOf" srcId="{91E2D373-6B9E-6F4A-A19A-13947AFBA497}" destId="{1EEA51AF-DD35-2544-BC17-14E692086D1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52E81B5-E233-E340-8304-DE6054307D44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E279421-AF31-9D49-B7A5-FF478673FE69}">
      <dgm:prSet phldrT="[Testo]"/>
      <dgm:spPr/>
      <dgm:t>
        <a:bodyPr/>
        <a:lstStyle/>
        <a:p>
          <a:r>
            <a:rPr lang="it-IT" dirty="0" err="1"/>
            <a:t>Primacy</a:t>
          </a:r>
          <a:r>
            <a:rPr lang="it-IT" dirty="0"/>
            <a:t> of </a:t>
          </a:r>
          <a:r>
            <a:rPr lang="it-IT" dirty="0" err="1"/>
            <a:t>resource</a:t>
          </a:r>
          <a:r>
            <a:rPr lang="it-IT" dirty="0"/>
            <a:t> </a:t>
          </a:r>
          <a:r>
            <a:rPr lang="it-IT" dirty="0" err="1"/>
            <a:t>loss</a:t>
          </a:r>
          <a:r>
            <a:rPr lang="it-IT" dirty="0"/>
            <a:t> </a:t>
          </a:r>
          <a:r>
            <a:rPr lang="it-IT" dirty="0" err="1"/>
            <a:t>principle</a:t>
          </a:r>
          <a:endParaRPr lang="it-IT" dirty="0"/>
        </a:p>
      </dgm:t>
    </dgm:pt>
    <dgm:pt modelId="{465CC3A1-1E12-5342-8D03-AACDFCBBBB86}" type="parTrans" cxnId="{BE66DACE-11D3-3A4D-9B9D-91C284F40A29}">
      <dgm:prSet/>
      <dgm:spPr/>
      <dgm:t>
        <a:bodyPr/>
        <a:lstStyle/>
        <a:p>
          <a:endParaRPr lang="it-IT"/>
        </a:p>
      </dgm:t>
    </dgm:pt>
    <dgm:pt modelId="{6A1934E6-CC5F-924B-B9AE-C77078FBE911}" type="sibTrans" cxnId="{BE66DACE-11D3-3A4D-9B9D-91C284F40A29}">
      <dgm:prSet/>
      <dgm:spPr/>
      <dgm:t>
        <a:bodyPr/>
        <a:lstStyle/>
        <a:p>
          <a:endParaRPr lang="it-IT"/>
        </a:p>
      </dgm:t>
    </dgm:pt>
    <dgm:pt modelId="{A15764EA-157B-F14A-AC33-1FD9C61EBDA0}">
      <dgm:prSet phldrT="[Testo]"/>
      <dgm:spPr/>
      <dgm:t>
        <a:bodyPr/>
        <a:lstStyle/>
        <a:p>
          <a:pPr>
            <a:buNone/>
          </a:pPr>
          <a:r>
            <a:rPr lang="it-IT" dirty="0"/>
            <a:t>La perdita di risorse è più influente rispetto al guadagno di risorse</a:t>
          </a:r>
        </a:p>
      </dgm:t>
    </dgm:pt>
    <dgm:pt modelId="{82C0EC3B-C23E-AE46-AA4C-2ABA0D9E29F3}" type="parTrans" cxnId="{7F55DF73-EB0C-1A4B-8530-80436C00F87C}">
      <dgm:prSet/>
      <dgm:spPr/>
      <dgm:t>
        <a:bodyPr/>
        <a:lstStyle/>
        <a:p>
          <a:endParaRPr lang="it-IT"/>
        </a:p>
      </dgm:t>
    </dgm:pt>
    <dgm:pt modelId="{B9782EED-64A5-194C-8202-8EB153C031E4}" type="sibTrans" cxnId="{7F55DF73-EB0C-1A4B-8530-80436C00F87C}">
      <dgm:prSet/>
      <dgm:spPr/>
      <dgm:t>
        <a:bodyPr/>
        <a:lstStyle/>
        <a:p>
          <a:endParaRPr lang="it-IT"/>
        </a:p>
      </dgm:t>
    </dgm:pt>
    <dgm:pt modelId="{9DA2DA4D-5C79-3445-A36C-91734E84F543}">
      <dgm:prSet phldrT="[Testo]"/>
      <dgm:spPr/>
      <dgm:t>
        <a:bodyPr/>
        <a:lstStyle/>
        <a:p>
          <a:r>
            <a:rPr lang="it-IT" dirty="0"/>
            <a:t>Resource of investment </a:t>
          </a:r>
          <a:r>
            <a:rPr lang="it-IT" dirty="0" err="1"/>
            <a:t>principle</a:t>
          </a:r>
          <a:endParaRPr lang="it-IT" dirty="0"/>
        </a:p>
      </dgm:t>
    </dgm:pt>
    <dgm:pt modelId="{E084CDED-E40C-5648-8165-95C30C8A11B2}" type="parTrans" cxnId="{4950C717-B189-0E48-A1A8-355BD3C52F7E}">
      <dgm:prSet/>
      <dgm:spPr/>
      <dgm:t>
        <a:bodyPr/>
        <a:lstStyle/>
        <a:p>
          <a:endParaRPr lang="it-IT"/>
        </a:p>
      </dgm:t>
    </dgm:pt>
    <dgm:pt modelId="{08C3D36F-5252-5E4A-B10E-9FD93FAC48D8}" type="sibTrans" cxnId="{4950C717-B189-0E48-A1A8-355BD3C52F7E}">
      <dgm:prSet/>
      <dgm:spPr/>
      <dgm:t>
        <a:bodyPr/>
        <a:lstStyle/>
        <a:p>
          <a:endParaRPr lang="it-IT"/>
        </a:p>
      </dgm:t>
    </dgm:pt>
    <dgm:pt modelId="{EF534023-5602-8345-A150-09F296CB7D6A}">
      <dgm:prSet phldrT="[Testo]"/>
      <dgm:spPr/>
      <dgm:t>
        <a:bodyPr/>
        <a:lstStyle/>
        <a:p>
          <a:pPr>
            <a:buNone/>
          </a:pPr>
          <a:r>
            <a:rPr lang="it-IT" dirty="0"/>
            <a:t>La persona deve investire risorse al fine di acquisirne di nuove</a:t>
          </a:r>
        </a:p>
      </dgm:t>
    </dgm:pt>
    <dgm:pt modelId="{7983549A-4190-A54D-9E1E-9B9E521F7A56}" type="parTrans" cxnId="{8A48D063-48FB-B848-BDDF-7A332D6CD5D9}">
      <dgm:prSet/>
      <dgm:spPr/>
      <dgm:t>
        <a:bodyPr/>
        <a:lstStyle/>
        <a:p>
          <a:endParaRPr lang="it-IT"/>
        </a:p>
      </dgm:t>
    </dgm:pt>
    <dgm:pt modelId="{9B475845-9056-4C40-A384-4C9483CC6DBD}" type="sibTrans" cxnId="{8A48D063-48FB-B848-BDDF-7A332D6CD5D9}">
      <dgm:prSet/>
      <dgm:spPr/>
      <dgm:t>
        <a:bodyPr/>
        <a:lstStyle/>
        <a:p>
          <a:endParaRPr lang="it-IT"/>
        </a:p>
      </dgm:t>
    </dgm:pt>
    <dgm:pt modelId="{17980653-BCBC-4442-A04E-3B948B20BBC9}">
      <dgm:prSet phldrT="[Testo]"/>
      <dgm:spPr/>
      <dgm:t>
        <a:bodyPr/>
        <a:lstStyle/>
        <a:p>
          <a:r>
            <a:rPr lang="it-IT" dirty="0"/>
            <a:t>Gain </a:t>
          </a:r>
          <a:r>
            <a:rPr lang="it-IT" dirty="0" err="1"/>
            <a:t>paradox</a:t>
          </a:r>
          <a:r>
            <a:rPr lang="it-IT" dirty="0"/>
            <a:t> </a:t>
          </a:r>
          <a:r>
            <a:rPr lang="it-IT" dirty="0" err="1"/>
            <a:t>principle</a:t>
          </a:r>
          <a:endParaRPr lang="it-IT" dirty="0"/>
        </a:p>
      </dgm:t>
    </dgm:pt>
    <dgm:pt modelId="{7F3A04A5-EDC5-684E-BAB2-1C04C57C363C}" type="parTrans" cxnId="{55D82ED3-AAA7-6349-8B4B-658242672FE5}">
      <dgm:prSet/>
      <dgm:spPr/>
      <dgm:t>
        <a:bodyPr/>
        <a:lstStyle/>
        <a:p>
          <a:endParaRPr lang="it-IT"/>
        </a:p>
      </dgm:t>
    </dgm:pt>
    <dgm:pt modelId="{F3169541-669B-9849-A9B2-7DEDD8C14F28}" type="sibTrans" cxnId="{55D82ED3-AAA7-6349-8B4B-658242672FE5}">
      <dgm:prSet/>
      <dgm:spPr/>
      <dgm:t>
        <a:bodyPr/>
        <a:lstStyle/>
        <a:p>
          <a:endParaRPr lang="it-IT"/>
        </a:p>
      </dgm:t>
    </dgm:pt>
    <dgm:pt modelId="{5634BD4D-A48C-AD42-8E19-79A8EB33C0F4}">
      <dgm:prSet phldrT="[Testo]"/>
      <dgm:spPr/>
      <dgm:t>
        <a:bodyPr/>
        <a:lstStyle/>
        <a:p>
          <a:pPr>
            <a:buNone/>
          </a:pPr>
          <a:r>
            <a:rPr lang="it-IT" dirty="0"/>
            <a:t>Acquisire nuove risorse è saliente in condizioni di perdita di risorse</a:t>
          </a:r>
        </a:p>
      </dgm:t>
    </dgm:pt>
    <dgm:pt modelId="{FE2D8E06-A404-B049-912D-5E4B1596952C}" type="parTrans" cxnId="{D161CC94-3715-D943-93D7-27216F45023F}">
      <dgm:prSet/>
      <dgm:spPr/>
      <dgm:t>
        <a:bodyPr/>
        <a:lstStyle/>
        <a:p>
          <a:endParaRPr lang="it-IT"/>
        </a:p>
      </dgm:t>
    </dgm:pt>
    <dgm:pt modelId="{71AF6A7A-A75C-5444-866D-2B9A1D5FA278}" type="sibTrans" cxnId="{D161CC94-3715-D943-93D7-27216F45023F}">
      <dgm:prSet/>
      <dgm:spPr/>
      <dgm:t>
        <a:bodyPr/>
        <a:lstStyle/>
        <a:p>
          <a:endParaRPr lang="it-IT"/>
        </a:p>
      </dgm:t>
    </dgm:pt>
    <dgm:pt modelId="{D7549BC1-A0DC-6445-825B-9D59E110F586}">
      <dgm:prSet phldrT="[Testo]"/>
      <dgm:spPr/>
      <dgm:t>
        <a:bodyPr/>
        <a:lstStyle/>
        <a:p>
          <a:r>
            <a:rPr lang="it-IT" dirty="0" err="1"/>
            <a:t>Desperation</a:t>
          </a:r>
          <a:r>
            <a:rPr lang="it-IT" dirty="0"/>
            <a:t> </a:t>
          </a:r>
          <a:r>
            <a:rPr lang="it-IT" dirty="0" err="1"/>
            <a:t>principle</a:t>
          </a:r>
          <a:endParaRPr lang="it-IT" dirty="0"/>
        </a:p>
      </dgm:t>
    </dgm:pt>
    <dgm:pt modelId="{88063021-7A14-1644-B647-4B88EEE9090C}" type="parTrans" cxnId="{3BDAB7ED-2591-5D4B-B9E8-C93146965D8D}">
      <dgm:prSet/>
      <dgm:spPr/>
      <dgm:t>
        <a:bodyPr/>
        <a:lstStyle/>
        <a:p>
          <a:endParaRPr lang="it-IT"/>
        </a:p>
      </dgm:t>
    </dgm:pt>
    <dgm:pt modelId="{995B4C27-C03D-2849-9135-75828047FC18}" type="sibTrans" cxnId="{3BDAB7ED-2591-5D4B-B9E8-C93146965D8D}">
      <dgm:prSet/>
      <dgm:spPr/>
      <dgm:t>
        <a:bodyPr/>
        <a:lstStyle/>
        <a:p>
          <a:endParaRPr lang="it-IT"/>
        </a:p>
      </dgm:t>
    </dgm:pt>
    <dgm:pt modelId="{58F5943D-6B83-BD4D-9A27-6103603D94B1}">
      <dgm:prSet phldrT="[Testo]"/>
      <dgm:spPr/>
      <dgm:t>
        <a:bodyPr/>
        <a:lstStyle/>
        <a:p>
          <a:pPr>
            <a:buNone/>
          </a:pPr>
          <a:r>
            <a:rPr lang="it-IT" dirty="0"/>
            <a:t>Atteggiamento difensivo per conservare le scarse risorse rimanenti</a:t>
          </a:r>
        </a:p>
      </dgm:t>
    </dgm:pt>
    <dgm:pt modelId="{3B7DB9E3-6EF7-914C-B91D-4F35049F5897}" type="parTrans" cxnId="{02C049C2-DB2F-D14E-9BDA-313F2E7F477E}">
      <dgm:prSet/>
      <dgm:spPr/>
      <dgm:t>
        <a:bodyPr/>
        <a:lstStyle/>
        <a:p>
          <a:endParaRPr lang="it-IT"/>
        </a:p>
      </dgm:t>
    </dgm:pt>
    <dgm:pt modelId="{307AF59D-BDC6-7349-AE00-7B6AD1DD3149}" type="sibTrans" cxnId="{02C049C2-DB2F-D14E-9BDA-313F2E7F477E}">
      <dgm:prSet/>
      <dgm:spPr/>
      <dgm:t>
        <a:bodyPr/>
        <a:lstStyle/>
        <a:p>
          <a:endParaRPr lang="it-IT"/>
        </a:p>
      </dgm:t>
    </dgm:pt>
    <dgm:pt modelId="{87048F8A-6EC2-6F47-B5EE-B8C8CB7D6F8A}" type="pres">
      <dgm:prSet presAssocID="{952E81B5-E233-E340-8304-DE6054307D44}" presName="rootnode" presStyleCnt="0">
        <dgm:presLayoutVars>
          <dgm:chMax/>
          <dgm:chPref/>
          <dgm:dir/>
          <dgm:animLvl val="lvl"/>
        </dgm:presLayoutVars>
      </dgm:prSet>
      <dgm:spPr/>
    </dgm:pt>
    <dgm:pt modelId="{0639DF6D-6730-BC47-A952-FB9ACE1438B4}" type="pres">
      <dgm:prSet presAssocID="{DE279421-AF31-9D49-B7A5-FF478673FE69}" presName="composite" presStyleCnt="0"/>
      <dgm:spPr/>
    </dgm:pt>
    <dgm:pt modelId="{D13FB7AB-171B-3140-92D0-F254E7ED0EE0}" type="pres">
      <dgm:prSet presAssocID="{DE279421-AF31-9D49-B7A5-FF478673FE69}" presName="bentUpArrow1" presStyleLbl="alignImgPlace1" presStyleIdx="0" presStyleCnt="3"/>
      <dgm:spPr/>
    </dgm:pt>
    <dgm:pt modelId="{43EAA639-3751-F445-B7E0-A9E94C0CFAE2}" type="pres">
      <dgm:prSet presAssocID="{DE279421-AF31-9D49-B7A5-FF478673FE69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4F812148-DAC6-7643-BD12-D13FA8C558B0}" type="pres">
      <dgm:prSet presAssocID="{DE279421-AF31-9D49-B7A5-FF478673FE69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F413D18-40E7-1940-AE78-0B4AE814238B}" type="pres">
      <dgm:prSet presAssocID="{6A1934E6-CC5F-924B-B9AE-C77078FBE911}" presName="sibTrans" presStyleCnt="0"/>
      <dgm:spPr/>
    </dgm:pt>
    <dgm:pt modelId="{52E393E0-D78B-E24E-8148-7335EE98FDBA}" type="pres">
      <dgm:prSet presAssocID="{9DA2DA4D-5C79-3445-A36C-91734E84F543}" presName="composite" presStyleCnt="0"/>
      <dgm:spPr/>
    </dgm:pt>
    <dgm:pt modelId="{6A87617F-2287-3B4A-BEE2-D16D855F6F10}" type="pres">
      <dgm:prSet presAssocID="{9DA2DA4D-5C79-3445-A36C-91734E84F543}" presName="bentUpArrow1" presStyleLbl="alignImgPlace1" presStyleIdx="1" presStyleCnt="3"/>
      <dgm:spPr/>
    </dgm:pt>
    <dgm:pt modelId="{5646CC6D-6E73-6F4A-B092-A0C1F55E1386}" type="pres">
      <dgm:prSet presAssocID="{9DA2DA4D-5C79-3445-A36C-91734E84F543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45455D1-8540-1C40-8176-7250FC466725}" type="pres">
      <dgm:prSet presAssocID="{9DA2DA4D-5C79-3445-A36C-91734E84F543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EA281C5-F288-FD4D-B3FC-7B17DFBDFB06}" type="pres">
      <dgm:prSet presAssocID="{08C3D36F-5252-5E4A-B10E-9FD93FAC48D8}" presName="sibTrans" presStyleCnt="0"/>
      <dgm:spPr/>
    </dgm:pt>
    <dgm:pt modelId="{28A69143-2F45-DB4E-8AFC-428C190A7F56}" type="pres">
      <dgm:prSet presAssocID="{17980653-BCBC-4442-A04E-3B948B20BBC9}" presName="composite" presStyleCnt="0"/>
      <dgm:spPr/>
    </dgm:pt>
    <dgm:pt modelId="{BF590BC6-FD74-4F4C-9D79-B298FFF4EA10}" type="pres">
      <dgm:prSet presAssocID="{17980653-BCBC-4442-A04E-3B948B20BBC9}" presName="bentUpArrow1" presStyleLbl="alignImgPlace1" presStyleIdx="2" presStyleCnt="3"/>
      <dgm:spPr/>
    </dgm:pt>
    <dgm:pt modelId="{B93C5D6E-A4F4-284A-A9BB-B69CA7C2FEC0}" type="pres">
      <dgm:prSet presAssocID="{17980653-BCBC-4442-A04E-3B948B20BBC9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1C3BD669-1258-0E44-B43B-D2EF94DE74FE}" type="pres">
      <dgm:prSet presAssocID="{17980653-BCBC-4442-A04E-3B948B20BBC9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EE7C9BC-712A-F44F-99D8-D5BD11B20739}" type="pres">
      <dgm:prSet presAssocID="{F3169541-669B-9849-A9B2-7DEDD8C14F28}" presName="sibTrans" presStyleCnt="0"/>
      <dgm:spPr/>
    </dgm:pt>
    <dgm:pt modelId="{E9960081-15F6-A04B-AF23-D796856B501E}" type="pres">
      <dgm:prSet presAssocID="{D7549BC1-A0DC-6445-825B-9D59E110F586}" presName="composite" presStyleCnt="0"/>
      <dgm:spPr/>
    </dgm:pt>
    <dgm:pt modelId="{AE2C1736-8B74-D646-A074-04CD94D8D6C5}" type="pres">
      <dgm:prSet presAssocID="{D7549BC1-A0DC-6445-825B-9D59E110F586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0BD5F590-D5DA-E548-AA33-35CBF29A2626}" type="pres">
      <dgm:prSet presAssocID="{D7549BC1-A0DC-6445-825B-9D59E110F586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950C717-B189-0E48-A1A8-355BD3C52F7E}" srcId="{952E81B5-E233-E340-8304-DE6054307D44}" destId="{9DA2DA4D-5C79-3445-A36C-91734E84F543}" srcOrd="1" destOrd="0" parTransId="{E084CDED-E40C-5648-8165-95C30C8A11B2}" sibTransId="{08C3D36F-5252-5E4A-B10E-9FD93FAC48D8}"/>
    <dgm:cxn modelId="{F954882A-407C-854B-86DB-8FA311D70029}" type="presOf" srcId="{DE279421-AF31-9D49-B7A5-FF478673FE69}" destId="{43EAA639-3751-F445-B7E0-A9E94C0CFAE2}" srcOrd="0" destOrd="0" presId="urn:microsoft.com/office/officeart/2005/8/layout/StepDownProcess"/>
    <dgm:cxn modelId="{494D2C40-2548-AB43-9886-C3861A337D1B}" type="presOf" srcId="{A15764EA-157B-F14A-AC33-1FD9C61EBDA0}" destId="{4F812148-DAC6-7643-BD12-D13FA8C558B0}" srcOrd="0" destOrd="0" presId="urn:microsoft.com/office/officeart/2005/8/layout/StepDownProcess"/>
    <dgm:cxn modelId="{720D4844-3B41-0D42-B160-63C018565B06}" type="presOf" srcId="{58F5943D-6B83-BD4D-9A27-6103603D94B1}" destId="{0BD5F590-D5DA-E548-AA33-35CBF29A2626}" srcOrd="0" destOrd="0" presId="urn:microsoft.com/office/officeart/2005/8/layout/StepDownProcess"/>
    <dgm:cxn modelId="{1DDAE54F-D7DB-3E45-95B1-526A59E2C9FE}" type="presOf" srcId="{EF534023-5602-8345-A150-09F296CB7D6A}" destId="{F45455D1-8540-1C40-8176-7250FC466725}" srcOrd="0" destOrd="0" presId="urn:microsoft.com/office/officeart/2005/8/layout/StepDownProcess"/>
    <dgm:cxn modelId="{55848658-C10D-E549-AC34-C9AFF19A9BCB}" type="presOf" srcId="{5634BD4D-A48C-AD42-8E19-79A8EB33C0F4}" destId="{1C3BD669-1258-0E44-B43B-D2EF94DE74FE}" srcOrd="0" destOrd="0" presId="urn:microsoft.com/office/officeart/2005/8/layout/StepDownProcess"/>
    <dgm:cxn modelId="{8A48D063-48FB-B848-BDDF-7A332D6CD5D9}" srcId="{9DA2DA4D-5C79-3445-A36C-91734E84F543}" destId="{EF534023-5602-8345-A150-09F296CB7D6A}" srcOrd="0" destOrd="0" parTransId="{7983549A-4190-A54D-9E1E-9B9E521F7A56}" sibTransId="{9B475845-9056-4C40-A384-4C9483CC6DBD}"/>
    <dgm:cxn modelId="{79CBEF72-4546-514B-B763-213063EB9C6D}" type="presOf" srcId="{17980653-BCBC-4442-A04E-3B948B20BBC9}" destId="{B93C5D6E-A4F4-284A-A9BB-B69CA7C2FEC0}" srcOrd="0" destOrd="0" presId="urn:microsoft.com/office/officeart/2005/8/layout/StepDownProcess"/>
    <dgm:cxn modelId="{7F55DF73-EB0C-1A4B-8530-80436C00F87C}" srcId="{DE279421-AF31-9D49-B7A5-FF478673FE69}" destId="{A15764EA-157B-F14A-AC33-1FD9C61EBDA0}" srcOrd="0" destOrd="0" parTransId="{82C0EC3B-C23E-AE46-AA4C-2ABA0D9E29F3}" sibTransId="{B9782EED-64A5-194C-8202-8EB153C031E4}"/>
    <dgm:cxn modelId="{D161CC94-3715-D943-93D7-27216F45023F}" srcId="{17980653-BCBC-4442-A04E-3B948B20BBC9}" destId="{5634BD4D-A48C-AD42-8E19-79A8EB33C0F4}" srcOrd="0" destOrd="0" parTransId="{FE2D8E06-A404-B049-912D-5E4B1596952C}" sibTransId="{71AF6A7A-A75C-5444-866D-2B9A1D5FA278}"/>
    <dgm:cxn modelId="{52B39EAB-D1FC-9245-9E4E-711795F437DB}" type="presOf" srcId="{D7549BC1-A0DC-6445-825B-9D59E110F586}" destId="{AE2C1736-8B74-D646-A074-04CD94D8D6C5}" srcOrd="0" destOrd="0" presId="urn:microsoft.com/office/officeart/2005/8/layout/StepDownProcess"/>
    <dgm:cxn modelId="{02C049C2-DB2F-D14E-9BDA-313F2E7F477E}" srcId="{D7549BC1-A0DC-6445-825B-9D59E110F586}" destId="{58F5943D-6B83-BD4D-9A27-6103603D94B1}" srcOrd="0" destOrd="0" parTransId="{3B7DB9E3-6EF7-914C-B91D-4F35049F5897}" sibTransId="{307AF59D-BDC6-7349-AE00-7B6AD1DD3149}"/>
    <dgm:cxn modelId="{BE66DACE-11D3-3A4D-9B9D-91C284F40A29}" srcId="{952E81B5-E233-E340-8304-DE6054307D44}" destId="{DE279421-AF31-9D49-B7A5-FF478673FE69}" srcOrd="0" destOrd="0" parTransId="{465CC3A1-1E12-5342-8D03-AACDFCBBBB86}" sibTransId="{6A1934E6-CC5F-924B-B9AE-C77078FBE911}"/>
    <dgm:cxn modelId="{55D82ED3-AAA7-6349-8B4B-658242672FE5}" srcId="{952E81B5-E233-E340-8304-DE6054307D44}" destId="{17980653-BCBC-4442-A04E-3B948B20BBC9}" srcOrd="2" destOrd="0" parTransId="{7F3A04A5-EDC5-684E-BAB2-1C04C57C363C}" sibTransId="{F3169541-669B-9849-A9B2-7DEDD8C14F28}"/>
    <dgm:cxn modelId="{AB1C10E4-B3CB-2D43-AA65-14C83EE76010}" type="presOf" srcId="{952E81B5-E233-E340-8304-DE6054307D44}" destId="{87048F8A-6EC2-6F47-B5EE-B8C8CB7D6F8A}" srcOrd="0" destOrd="0" presId="urn:microsoft.com/office/officeart/2005/8/layout/StepDownProcess"/>
    <dgm:cxn modelId="{5D5546E5-842F-164D-8A69-5AB146D40623}" type="presOf" srcId="{9DA2DA4D-5C79-3445-A36C-91734E84F543}" destId="{5646CC6D-6E73-6F4A-B092-A0C1F55E1386}" srcOrd="0" destOrd="0" presId="urn:microsoft.com/office/officeart/2005/8/layout/StepDownProcess"/>
    <dgm:cxn modelId="{3BDAB7ED-2591-5D4B-B9E8-C93146965D8D}" srcId="{952E81B5-E233-E340-8304-DE6054307D44}" destId="{D7549BC1-A0DC-6445-825B-9D59E110F586}" srcOrd="3" destOrd="0" parTransId="{88063021-7A14-1644-B647-4B88EEE9090C}" sibTransId="{995B4C27-C03D-2849-9135-75828047FC18}"/>
    <dgm:cxn modelId="{C2776F94-6443-C942-ABDF-78400C48E94A}" type="presParOf" srcId="{87048F8A-6EC2-6F47-B5EE-B8C8CB7D6F8A}" destId="{0639DF6D-6730-BC47-A952-FB9ACE1438B4}" srcOrd="0" destOrd="0" presId="urn:microsoft.com/office/officeart/2005/8/layout/StepDownProcess"/>
    <dgm:cxn modelId="{BCC7375C-ACA8-534D-B861-0B534FE46BB9}" type="presParOf" srcId="{0639DF6D-6730-BC47-A952-FB9ACE1438B4}" destId="{D13FB7AB-171B-3140-92D0-F254E7ED0EE0}" srcOrd="0" destOrd="0" presId="urn:microsoft.com/office/officeart/2005/8/layout/StepDownProcess"/>
    <dgm:cxn modelId="{DC64AB8A-AC88-D34F-B196-EC7ECE49CFC9}" type="presParOf" srcId="{0639DF6D-6730-BC47-A952-FB9ACE1438B4}" destId="{43EAA639-3751-F445-B7E0-A9E94C0CFAE2}" srcOrd="1" destOrd="0" presId="urn:microsoft.com/office/officeart/2005/8/layout/StepDownProcess"/>
    <dgm:cxn modelId="{597A4652-5E8B-594D-88B4-278FBA934BF0}" type="presParOf" srcId="{0639DF6D-6730-BC47-A952-FB9ACE1438B4}" destId="{4F812148-DAC6-7643-BD12-D13FA8C558B0}" srcOrd="2" destOrd="0" presId="urn:microsoft.com/office/officeart/2005/8/layout/StepDownProcess"/>
    <dgm:cxn modelId="{1A2AC17F-5095-4849-A3B9-29B6F503A149}" type="presParOf" srcId="{87048F8A-6EC2-6F47-B5EE-B8C8CB7D6F8A}" destId="{0F413D18-40E7-1940-AE78-0B4AE814238B}" srcOrd="1" destOrd="0" presId="urn:microsoft.com/office/officeart/2005/8/layout/StepDownProcess"/>
    <dgm:cxn modelId="{A606B97D-53C3-234F-9587-551BDFF91EDC}" type="presParOf" srcId="{87048F8A-6EC2-6F47-B5EE-B8C8CB7D6F8A}" destId="{52E393E0-D78B-E24E-8148-7335EE98FDBA}" srcOrd="2" destOrd="0" presId="urn:microsoft.com/office/officeart/2005/8/layout/StepDownProcess"/>
    <dgm:cxn modelId="{599DA2EF-328E-624C-821D-4DDBB632D945}" type="presParOf" srcId="{52E393E0-D78B-E24E-8148-7335EE98FDBA}" destId="{6A87617F-2287-3B4A-BEE2-D16D855F6F10}" srcOrd="0" destOrd="0" presId="urn:microsoft.com/office/officeart/2005/8/layout/StepDownProcess"/>
    <dgm:cxn modelId="{3229D8A0-4EB3-7040-93D1-3CFB288FC4BF}" type="presParOf" srcId="{52E393E0-D78B-E24E-8148-7335EE98FDBA}" destId="{5646CC6D-6E73-6F4A-B092-A0C1F55E1386}" srcOrd="1" destOrd="0" presId="urn:microsoft.com/office/officeart/2005/8/layout/StepDownProcess"/>
    <dgm:cxn modelId="{E8D8A18A-0ADB-0D44-8F85-57E27A827CD7}" type="presParOf" srcId="{52E393E0-D78B-E24E-8148-7335EE98FDBA}" destId="{F45455D1-8540-1C40-8176-7250FC466725}" srcOrd="2" destOrd="0" presId="urn:microsoft.com/office/officeart/2005/8/layout/StepDownProcess"/>
    <dgm:cxn modelId="{8BDD3018-9A6D-3645-A422-48966E8165EC}" type="presParOf" srcId="{87048F8A-6EC2-6F47-B5EE-B8C8CB7D6F8A}" destId="{7EA281C5-F288-FD4D-B3FC-7B17DFBDFB06}" srcOrd="3" destOrd="0" presId="urn:microsoft.com/office/officeart/2005/8/layout/StepDownProcess"/>
    <dgm:cxn modelId="{C07E6241-AFC5-5640-9778-8B384FE1A572}" type="presParOf" srcId="{87048F8A-6EC2-6F47-B5EE-B8C8CB7D6F8A}" destId="{28A69143-2F45-DB4E-8AFC-428C190A7F56}" srcOrd="4" destOrd="0" presId="urn:microsoft.com/office/officeart/2005/8/layout/StepDownProcess"/>
    <dgm:cxn modelId="{BCD259F1-CDEC-E041-92DF-A310C621799F}" type="presParOf" srcId="{28A69143-2F45-DB4E-8AFC-428C190A7F56}" destId="{BF590BC6-FD74-4F4C-9D79-B298FFF4EA10}" srcOrd="0" destOrd="0" presId="urn:microsoft.com/office/officeart/2005/8/layout/StepDownProcess"/>
    <dgm:cxn modelId="{6CAE7833-F621-034C-97A1-1559E5C1D843}" type="presParOf" srcId="{28A69143-2F45-DB4E-8AFC-428C190A7F56}" destId="{B93C5D6E-A4F4-284A-A9BB-B69CA7C2FEC0}" srcOrd="1" destOrd="0" presId="urn:microsoft.com/office/officeart/2005/8/layout/StepDownProcess"/>
    <dgm:cxn modelId="{1964CEF4-6CA0-8346-A339-3B22186C5F55}" type="presParOf" srcId="{28A69143-2F45-DB4E-8AFC-428C190A7F56}" destId="{1C3BD669-1258-0E44-B43B-D2EF94DE74FE}" srcOrd="2" destOrd="0" presId="urn:microsoft.com/office/officeart/2005/8/layout/StepDownProcess"/>
    <dgm:cxn modelId="{0FD0847B-2E37-E44A-8C22-EF280EDF9B72}" type="presParOf" srcId="{87048F8A-6EC2-6F47-B5EE-B8C8CB7D6F8A}" destId="{BEE7C9BC-712A-F44F-99D8-D5BD11B20739}" srcOrd="5" destOrd="0" presId="urn:microsoft.com/office/officeart/2005/8/layout/StepDownProcess"/>
    <dgm:cxn modelId="{804CB38F-8644-EB4F-8A29-CCEC5F3DE254}" type="presParOf" srcId="{87048F8A-6EC2-6F47-B5EE-B8C8CB7D6F8A}" destId="{E9960081-15F6-A04B-AF23-D796856B501E}" srcOrd="6" destOrd="0" presId="urn:microsoft.com/office/officeart/2005/8/layout/StepDownProcess"/>
    <dgm:cxn modelId="{BE432438-EA87-FB4A-A2E7-D2C6D580933C}" type="presParOf" srcId="{E9960081-15F6-A04B-AF23-D796856B501E}" destId="{AE2C1736-8B74-D646-A074-04CD94D8D6C5}" srcOrd="0" destOrd="0" presId="urn:microsoft.com/office/officeart/2005/8/layout/StepDownProcess"/>
    <dgm:cxn modelId="{2A3A9CD6-8E0C-634B-B612-4CF53116B486}" type="presParOf" srcId="{E9960081-15F6-A04B-AF23-D796856B501E}" destId="{0BD5F590-D5DA-E548-AA33-35CBF29A262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52A53E-2A97-C44B-9F90-FCE1452417C7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04B8ED-A2E1-374E-9A3C-83B96F473FB6}">
      <dgm:prSet phldrT="[Testo]"/>
      <dgm:spPr/>
      <dgm:t>
        <a:bodyPr/>
        <a:lstStyle/>
        <a:p>
          <a:r>
            <a:rPr lang="it-IT" dirty="0"/>
            <a:t>Stile di leadership collaborativo</a:t>
          </a:r>
        </a:p>
      </dgm:t>
    </dgm:pt>
    <dgm:pt modelId="{2DC51137-F7BE-D243-9D57-7347D072A97C}" type="parTrans" cxnId="{B33A7145-C3BF-E345-9B9D-50BA1B9026C7}">
      <dgm:prSet/>
      <dgm:spPr/>
      <dgm:t>
        <a:bodyPr/>
        <a:lstStyle/>
        <a:p>
          <a:endParaRPr lang="it-IT"/>
        </a:p>
      </dgm:t>
    </dgm:pt>
    <dgm:pt modelId="{D054940E-E6FC-5744-BF1E-D0708FDB8DBA}" type="sibTrans" cxnId="{B33A7145-C3BF-E345-9B9D-50BA1B9026C7}">
      <dgm:prSet/>
      <dgm:spPr/>
      <dgm:t>
        <a:bodyPr/>
        <a:lstStyle/>
        <a:p>
          <a:endParaRPr lang="it-IT"/>
        </a:p>
      </dgm:t>
    </dgm:pt>
    <dgm:pt modelId="{0CE30A74-1DDC-E340-AB62-84D3985719D5}">
      <dgm:prSet phldrT="[Testo]"/>
      <dgm:spPr/>
      <dgm:t>
        <a:bodyPr/>
        <a:lstStyle/>
        <a:p>
          <a:r>
            <a:rPr lang="it-IT" dirty="0"/>
            <a:t>Focus sulla gestione delle relazioni durante la transizione a ruoli manageriali</a:t>
          </a:r>
        </a:p>
      </dgm:t>
    </dgm:pt>
    <dgm:pt modelId="{52C88DD7-CF81-B24E-A022-F299C68715B4}" type="parTrans" cxnId="{7CBB12F4-F7C9-AF45-93E0-FAC3526B7244}">
      <dgm:prSet/>
      <dgm:spPr/>
      <dgm:t>
        <a:bodyPr/>
        <a:lstStyle/>
        <a:p>
          <a:endParaRPr lang="it-IT"/>
        </a:p>
      </dgm:t>
    </dgm:pt>
    <dgm:pt modelId="{BB190A77-DE8C-AA40-B112-E2E628FCE575}" type="sibTrans" cxnId="{7CBB12F4-F7C9-AF45-93E0-FAC3526B7244}">
      <dgm:prSet/>
      <dgm:spPr/>
      <dgm:t>
        <a:bodyPr/>
        <a:lstStyle/>
        <a:p>
          <a:endParaRPr lang="it-IT"/>
        </a:p>
      </dgm:t>
    </dgm:pt>
    <dgm:pt modelId="{E04E881B-8B45-B240-891F-36C7BEC552A0}">
      <dgm:prSet phldrT="[Testo]"/>
      <dgm:spPr/>
      <dgm:t>
        <a:bodyPr/>
        <a:lstStyle/>
        <a:p>
          <a:r>
            <a:rPr lang="it-IT" dirty="0"/>
            <a:t>Mantenimento dei confini interprofessionali</a:t>
          </a:r>
        </a:p>
      </dgm:t>
    </dgm:pt>
    <dgm:pt modelId="{C8D8D3A7-6472-C54C-9C9F-3A5DEAB53545}" type="parTrans" cxnId="{E3DC462A-AC79-1644-89C7-CAED0C0F160F}">
      <dgm:prSet/>
      <dgm:spPr/>
      <dgm:t>
        <a:bodyPr/>
        <a:lstStyle/>
        <a:p>
          <a:endParaRPr lang="it-IT"/>
        </a:p>
      </dgm:t>
    </dgm:pt>
    <dgm:pt modelId="{FD36B272-AF69-D14F-9FC1-4338006E2C55}" type="sibTrans" cxnId="{E3DC462A-AC79-1644-89C7-CAED0C0F160F}">
      <dgm:prSet/>
      <dgm:spPr/>
      <dgm:t>
        <a:bodyPr/>
        <a:lstStyle/>
        <a:p>
          <a:endParaRPr lang="it-IT"/>
        </a:p>
      </dgm:t>
    </dgm:pt>
    <dgm:pt modelId="{FF16BB44-5791-4241-87D1-80AB29897DB8}">
      <dgm:prSet phldrT="[Testo]"/>
      <dgm:spPr/>
      <dgm:t>
        <a:bodyPr/>
        <a:lstStyle/>
        <a:p>
          <a:r>
            <a:rPr lang="it-IT" dirty="0"/>
            <a:t>Amministrazione delle relazioni lungo le linee professionali</a:t>
          </a:r>
        </a:p>
      </dgm:t>
    </dgm:pt>
    <dgm:pt modelId="{57F20E2E-25E7-D748-BED0-1755CD0AEE2D}" type="parTrans" cxnId="{5F8BB3A0-7D97-F04E-B9F7-A01ED1CA36A3}">
      <dgm:prSet/>
      <dgm:spPr/>
      <dgm:t>
        <a:bodyPr/>
        <a:lstStyle/>
        <a:p>
          <a:endParaRPr lang="it-IT"/>
        </a:p>
      </dgm:t>
    </dgm:pt>
    <dgm:pt modelId="{6E6C351A-74E8-AE49-AA0D-72C9E84524F8}" type="sibTrans" cxnId="{5F8BB3A0-7D97-F04E-B9F7-A01ED1CA36A3}">
      <dgm:prSet/>
      <dgm:spPr/>
      <dgm:t>
        <a:bodyPr/>
        <a:lstStyle/>
        <a:p>
          <a:endParaRPr lang="it-IT"/>
        </a:p>
      </dgm:t>
    </dgm:pt>
    <dgm:pt modelId="{203A75FF-96C0-F34E-8EDF-EB89D8BD38CE}" type="pres">
      <dgm:prSet presAssocID="{1752A53E-2A97-C44B-9F90-FCE1452417C7}" presName="diagram" presStyleCnt="0">
        <dgm:presLayoutVars>
          <dgm:dir/>
          <dgm:resizeHandles val="exact"/>
        </dgm:presLayoutVars>
      </dgm:prSet>
      <dgm:spPr/>
    </dgm:pt>
    <dgm:pt modelId="{409FD641-1A1F-D44A-B144-9C114CDBC63F}" type="pres">
      <dgm:prSet presAssocID="{7104B8ED-A2E1-374E-9A3C-83B96F473FB6}" presName="node" presStyleLbl="node1" presStyleIdx="0" presStyleCnt="4">
        <dgm:presLayoutVars>
          <dgm:bulletEnabled val="1"/>
        </dgm:presLayoutVars>
      </dgm:prSet>
      <dgm:spPr/>
    </dgm:pt>
    <dgm:pt modelId="{2C68C118-6926-784D-B232-F478505A3B70}" type="pres">
      <dgm:prSet presAssocID="{D054940E-E6FC-5744-BF1E-D0708FDB8DBA}" presName="sibTrans" presStyleCnt="0"/>
      <dgm:spPr/>
    </dgm:pt>
    <dgm:pt modelId="{49BD53C6-BA51-904C-9F01-4E4303F2F568}" type="pres">
      <dgm:prSet presAssocID="{0CE30A74-1DDC-E340-AB62-84D3985719D5}" presName="node" presStyleLbl="node1" presStyleIdx="1" presStyleCnt="4">
        <dgm:presLayoutVars>
          <dgm:bulletEnabled val="1"/>
        </dgm:presLayoutVars>
      </dgm:prSet>
      <dgm:spPr/>
    </dgm:pt>
    <dgm:pt modelId="{571C891C-4211-E346-8BFD-8488401162F7}" type="pres">
      <dgm:prSet presAssocID="{BB190A77-DE8C-AA40-B112-E2E628FCE575}" presName="sibTrans" presStyleCnt="0"/>
      <dgm:spPr/>
    </dgm:pt>
    <dgm:pt modelId="{75E22520-F97B-814E-B7E7-2A0567EA6B10}" type="pres">
      <dgm:prSet presAssocID="{E04E881B-8B45-B240-891F-36C7BEC552A0}" presName="node" presStyleLbl="node1" presStyleIdx="2" presStyleCnt="4">
        <dgm:presLayoutVars>
          <dgm:bulletEnabled val="1"/>
        </dgm:presLayoutVars>
      </dgm:prSet>
      <dgm:spPr/>
    </dgm:pt>
    <dgm:pt modelId="{16043963-C385-5B44-AC68-1C9FDCDB72A4}" type="pres">
      <dgm:prSet presAssocID="{FD36B272-AF69-D14F-9FC1-4338006E2C55}" presName="sibTrans" presStyleCnt="0"/>
      <dgm:spPr/>
    </dgm:pt>
    <dgm:pt modelId="{AB198291-D12A-234D-8309-33D805D8284E}" type="pres">
      <dgm:prSet presAssocID="{FF16BB44-5791-4241-87D1-80AB29897DB8}" presName="node" presStyleLbl="node1" presStyleIdx="3" presStyleCnt="4">
        <dgm:presLayoutVars>
          <dgm:bulletEnabled val="1"/>
        </dgm:presLayoutVars>
      </dgm:prSet>
      <dgm:spPr/>
    </dgm:pt>
  </dgm:ptLst>
  <dgm:cxnLst>
    <dgm:cxn modelId="{E3DC462A-AC79-1644-89C7-CAED0C0F160F}" srcId="{1752A53E-2A97-C44B-9F90-FCE1452417C7}" destId="{E04E881B-8B45-B240-891F-36C7BEC552A0}" srcOrd="2" destOrd="0" parTransId="{C8D8D3A7-6472-C54C-9C9F-3A5DEAB53545}" sibTransId="{FD36B272-AF69-D14F-9FC1-4338006E2C55}"/>
    <dgm:cxn modelId="{B33A7145-C3BF-E345-9B9D-50BA1B9026C7}" srcId="{1752A53E-2A97-C44B-9F90-FCE1452417C7}" destId="{7104B8ED-A2E1-374E-9A3C-83B96F473FB6}" srcOrd="0" destOrd="0" parTransId="{2DC51137-F7BE-D243-9D57-7347D072A97C}" sibTransId="{D054940E-E6FC-5744-BF1E-D0708FDB8DBA}"/>
    <dgm:cxn modelId="{4470E066-2EB2-D644-9288-485A11221E45}" type="presOf" srcId="{0CE30A74-1DDC-E340-AB62-84D3985719D5}" destId="{49BD53C6-BA51-904C-9F01-4E4303F2F568}" srcOrd="0" destOrd="0" presId="urn:microsoft.com/office/officeart/2005/8/layout/default"/>
    <dgm:cxn modelId="{5F8BB3A0-7D97-F04E-B9F7-A01ED1CA36A3}" srcId="{1752A53E-2A97-C44B-9F90-FCE1452417C7}" destId="{FF16BB44-5791-4241-87D1-80AB29897DB8}" srcOrd="3" destOrd="0" parTransId="{57F20E2E-25E7-D748-BED0-1755CD0AEE2D}" sibTransId="{6E6C351A-74E8-AE49-AA0D-72C9E84524F8}"/>
    <dgm:cxn modelId="{57BA91A8-8365-3A49-9C9C-918E1ED5C2FD}" type="presOf" srcId="{E04E881B-8B45-B240-891F-36C7BEC552A0}" destId="{75E22520-F97B-814E-B7E7-2A0567EA6B10}" srcOrd="0" destOrd="0" presId="urn:microsoft.com/office/officeart/2005/8/layout/default"/>
    <dgm:cxn modelId="{AFD5EBAB-E39F-9141-8BDB-234C88B4C359}" type="presOf" srcId="{7104B8ED-A2E1-374E-9A3C-83B96F473FB6}" destId="{409FD641-1A1F-D44A-B144-9C114CDBC63F}" srcOrd="0" destOrd="0" presId="urn:microsoft.com/office/officeart/2005/8/layout/default"/>
    <dgm:cxn modelId="{4805BABD-5AA1-9C4E-9CE3-22552B7DC009}" type="presOf" srcId="{1752A53E-2A97-C44B-9F90-FCE1452417C7}" destId="{203A75FF-96C0-F34E-8EDF-EB89D8BD38CE}" srcOrd="0" destOrd="0" presId="urn:microsoft.com/office/officeart/2005/8/layout/default"/>
    <dgm:cxn modelId="{8BE8B6E0-2C20-CD4B-A11A-DA69798197D9}" type="presOf" srcId="{FF16BB44-5791-4241-87D1-80AB29897DB8}" destId="{AB198291-D12A-234D-8309-33D805D8284E}" srcOrd="0" destOrd="0" presId="urn:microsoft.com/office/officeart/2005/8/layout/default"/>
    <dgm:cxn modelId="{7CBB12F4-F7C9-AF45-93E0-FAC3526B7244}" srcId="{1752A53E-2A97-C44B-9F90-FCE1452417C7}" destId="{0CE30A74-1DDC-E340-AB62-84D3985719D5}" srcOrd="1" destOrd="0" parTransId="{52C88DD7-CF81-B24E-A022-F299C68715B4}" sibTransId="{BB190A77-DE8C-AA40-B112-E2E628FCE575}"/>
    <dgm:cxn modelId="{23E6039B-D38C-9146-8D65-5FCE96F309B2}" type="presParOf" srcId="{203A75FF-96C0-F34E-8EDF-EB89D8BD38CE}" destId="{409FD641-1A1F-D44A-B144-9C114CDBC63F}" srcOrd="0" destOrd="0" presId="urn:microsoft.com/office/officeart/2005/8/layout/default"/>
    <dgm:cxn modelId="{2EBA49CB-C150-0743-A306-2F7AA5C7671B}" type="presParOf" srcId="{203A75FF-96C0-F34E-8EDF-EB89D8BD38CE}" destId="{2C68C118-6926-784D-B232-F478505A3B70}" srcOrd="1" destOrd="0" presId="urn:microsoft.com/office/officeart/2005/8/layout/default"/>
    <dgm:cxn modelId="{C2CFA23B-EFB8-1142-9D57-19506B65DE11}" type="presParOf" srcId="{203A75FF-96C0-F34E-8EDF-EB89D8BD38CE}" destId="{49BD53C6-BA51-904C-9F01-4E4303F2F568}" srcOrd="2" destOrd="0" presId="urn:microsoft.com/office/officeart/2005/8/layout/default"/>
    <dgm:cxn modelId="{D82C5DB4-7B30-1640-B16F-C59EBC0D4BD9}" type="presParOf" srcId="{203A75FF-96C0-F34E-8EDF-EB89D8BD38CE}" destId="{571C891C-4211-E346-8BFD-8488401162F7}" srcOrd="3" destOrd="0" presId="urn:microsoft.com/office/officeart/2005/8/layout/default"/>
    <dgm:cxn modelId="{E341118E-14C4-D74D-A378-72425D37E89E}" type="presParOf" srcId="{203A75FF-96C0-F34E-8EDF-EB89D8BD38CE}" destId="{75E22520-F97B-814E-B7E7-2A0567EA6B10}" srcOrd="4" destOrd="0" presId="urn:microsoft.com/office/officeart/2005/8/layout/default"/>
    <dgm:cxn modelId="{FC01D8AF-FEFE-E24B-942B-9F1D84833EB8}" type="presParOf" srcId="{203A75FF-96C0-F34E-8EDF-EB89D8BD38CE}" destId="{16043963-C385-5B44-AC68-1C9FDCDB72A4}" srcOrd="5" destOrd="0" presId="urn:microsoft.com/office/officeart/2005/8/layout/default"/>
    <dgm:cxn modelId="{B00A8B2A-B03A-8F47-9DFD-D902DAA9F8E7}" type="presParOf" srcId="{203A75FF-96C0-F34E-8EDF-EB89D8BD38CE}" destId="{AB198291-D12A-234D-8309-33D805D8284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52E81B5-E233-E340-8304-DE6054307D44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E279421-AF31-9D49-B7A5-FF478673FE69}">
      <dgm:prSet phldrT="[Testo]"/>
      <dgm:spPr/>
      <dgm:t>
        <a:bodyPr/>
        <a:lstStyle/>
        <a:p>
          <a:r>
            <a:rPr lang="it-IT" dirty="0"/>
            <a:t>Primo corollario</a:t>
          </a:r>
        </a:p>
      </dgm:t>
    </dgm:pt>
    <dgm:pt modelId="{465CC3A1-1E12-5342-8D03-AACDFCBBBB86}" type="parTrans" cxnId="{BE66DACE-11D3-3A4D-9B9D-91C284F40A29}">
      <dgm:prSet/>
      <dgm:spPr/>
      <dgm:t>
        <a:bodyPr/>
        <a:lstStyle/>
        <a:p>
          <a:endParaRPr lang="it-IT"/>
        </a:p>
      </dgm:t>
    </dgm:pt>
    <dgm:pt modelId="{6A1934E6-CC5F-924B-B9AE-C77078FBE911}" type="sibTrans" cxnId="{BE66DACE-11D3-3A4D-9B9D-91C284F40A29}">
      <dgm:prSet/>
      <dgm:spPr/>
      <dgm:t>
        <a:bodyPr/>
        <a:lstStyle/>
        <a:p>
          <a:endParaRPr lang="it-IT"/>
        </a:p>
      </dgm:t>
    </dgm:pt>
    <dgm:pt modelId="{A15764EA-157B-F14A-AC33-1FD9C61EBDA0}">
      <dgm:prSet phldrT="[Testo]"/>
      <dgm:spPr/>
      <dgm:t>
        <a:bodyPr/>
        <a:lstStyle/>
        <a:p>
          <a:pPr>
            <a:buNone/>
          </a:pPr>
          <a:r>
            <a:rPr lang="it-IT" dirty="0"/>
            <a:t>Chi dispone di maggiori risorse è più resistente alla perdita, mentre chi ne ha meno è più vulnerabile alla perdita</a:t>
          </a:r>
        </a:p>
      </dgm:t>
    </dgm:pt>
    <dgm:pt modelId="{82C0EC3B-C23E-AE46-AA4C-2ABA0D9E29F3}" type="parTrans" cxnId="{7F55DF73-EB0C-1A4B-8530-80436C00F87C}">
      <dgm:prSet/>
      <dgm:spPr/>
      <dgm:t>
        <a:bodyPr/>
        <a:lstStyle/>
        <a:p>
          <a:endParaRPr lang="it-IT"/>
        </a:p>
      </dgm:t>
    </dgm:pt>
    <dgm:pt modelId="{B9782EED-64A5-194C-8202-8EB153C031E4}" type="sibTrans" cxnId="{7F55DF73-EB0C-1A4B-8530-80436C00F87C}">
      <dgm:prSet/>
      <dgm:spPr/>
      <dgm:t>
        <a:bodyPr/>
        <a:lstStyle/>
        <a:p>
          <a:endParaRPr lang="it-IT"/>
        </a:p>
      </dgm:t>
    </dgm:pt>
    <dgm:pt modelId="{9DA2DA4D-5C79-3445-A36C-91734E84F543}">
      <dgm:prSet phldrT="[Testo]"/>
      <dgm:spPr/>
      <dgm:t>
        <a:bodyPr/>
        <a:lstStyle/>
        <a:p>
          <a:r>
            <a:rPr lang="it-IT" dirty="0"/>
            <a:t>Resource </a:t>
          </a:r>
          <a:r>
            <a:rPr lang="it-IT" dirty="0" err="1"/>
            <a:t>loss</a:t>
          </a:r>
          <a:r>
            <a:rPr lang="it-IT" dirty="0"/>
            <a:t> </a:t>
          </a:r>
          <a:r>
            <a:rPr lang="it-IT" dirty="0" err="1"/>
            <a:t>spirals</a:t>
          </a:r>
          <a:endParaRPr lang="it-IT" dirty="0"/>
        </a:p>
      </dgm:t>
    </dgm:pt>
    <dgm:pt modelId="{E084CDED-E40C-5648-8165-95C30C8A11B2}" type="parTrans" cxnId="{4950C717-B189-0E48-A1A8-355BD3C52F7E}">
      <dgm:prSet/>
      <dgm:spPr/>
      <dgm:t>
        <a:bodyPr/>
        <a:lstStyle/>
        <a:p>
          <a:endParaRPr lang="it-IT"/>
        </a:p>
      </dgm:t>
    </dgm:pt>
    <dgm:pt modelId="{08C3D36F-5252-5E4A-B10E-9FD93FAC48D8}" type="sibTrans" cxnId="{4950C717-B189-0E48-A1A8-355BD3C52F7E}">
      <dgm:prSet/>
      <dgm:spPr/>
      <dgm:t>
        <a:bodyPr/>
        <a:lstStyle/>
        <a:p>
          <a:endParaRPr lang="it-IT"/>
        </a:p>
      </dgm:t>
    </dgm:pt>
    <dgm:pt modelId="{EF534023-5602-8345-A150-09F296CB7D6A}">
      <dgm:prSet phldrT="[Testo]"/>
      <dgm:spPr/>
      <dgm:t>
        <a:bodyPr/>
        <a:lstStyle/>
        <a:p>
          <a:pPr>
            <a:buNone/>
          </a:pPr>
          <a:r>
            <a:rPr lang="it-IT" dirty="0"/>
            <a:t>Nel tentativo di controbilanciare la perdita di risorse, la persona può perdere progressivamente ulteriori risorse</a:t>
          </a:r>
        </a:p>
      </dgm:t>
    </dgm:pt>
    <dgm:pt modelId="{7983549A-4190-A54D-9E1E-9B9E521F7A56}" type="parTrans" cxnId="{8A48D063-48FB-B848-BDDF-7A332D6CD5D9}">
      <dgm:prSet/>
      <dgm:spPr/>
      <dgm:t>
        <a:bodyPr/>
        <a:lstStyle/>
        <a:p>
          <a:endParaRPr lang="it-IT"/>
        </a:p>
      </dgm:t>
    </dgm:pt>
    <dgm:pt modelId="{9B475845-9056-4C40-A384-4C9483CC6DBD}" type="sibTrans" cxnId="{8A48D063-48FB-B848-BDDF-7A332D6CD5D9}">
      <dgm:prSet/>
      <dgm:spPr/>
      <dgm:t>
        <a:bodyPr/>
        <a:lstStyle/>
        <a:p>
          <a:endParaRPr lang="it-IT"/>
        </a:p>
      </dgm:t>
    </dgm:pt>
    <dgm:pt modelId="{17980653-BCBC-4442-A04E-3B948B20BBC9}">
      <dgm:prSet phldrT="[Testo]"/>
      <dgm:spPr/>
      <dgm:t>
        <a:bodyPr/>
        <a:lstStyle/>
        <a:p>
          <a:r>
            <a:rPr lang="it-IT" dirty="0"/>
            <a:t>Resource gain </a:t>
          </a:r>
          <a:r>
            <a:rPr lang="it-IT" dirty="0" err="1"/>
            <a:t>spirals</a:t>
          </a:r>
          <a:endParaRPr lang="it-IT" dirty="0"/>
        </a:p>
      </dgm:t>
    </dgm:pt>
    <dgm:pt modelId="{7F3A04A5-EDC5-684E-BAB2-1C04C57C363C}" type="parTrans" cxnId="{55D82ED3-AAA7-6349-8B4B-658242672FE5}">
      <dgm:prSet/>
      <dgm:spPr/>
      <dgm:t>
        <a:bodyPr/>
        <a:lstStyle/>
        <a:p>
          <a:endParaRPr lang="it-IT"/>
        </a:p>
      </dgm:t>
    </dgm:pt>
    <dgm:pt modelId="{F3169541-669B-9849-A9B2-7DEDD8C14F28}" type="sibTrans" cxnId="{55D82ED3-AAA7-6349-8B4B-658242672FE5}">
      <dgm:prSet/>
      <dgm:spPr/>
      <dgm:t>
        <a:bodyPr/>
        <a:lstStyle/>
        <a:p>
          <a:endParaRPr lang="it-IT"/>
        </a:p>
      </dgm:t>
    </dgm:pt>
    <dgm:pt modelId="{5634BD4D-A48C-AD42-8E19-79A8EB33C0F4}">
      <dgm:prSet phldrT="[Testo]"/>
      <dgm:spPr/>
      <dgm:t>
        <a:bodyPr/>
        <a:lstStyle/>
        <a:p>
          <a:pPr>
            <a:buNone/>
          </a:pPr>
          <a:r>
            <a:rPr lang="it-IT" dirty="0"/>
            <a:t>Le spirali di guadagni di risorse tendono a svilupparsi lentamente</a:t>
          </a:r>
        </a:p>
      </dgm:t>
    </dgm:pt>
    <dgm:pt modelId="{FE2D8E06-A404-B049-912D-5E4B1596952C}" type="parTrans" cxnId="{D161CC94-3715-D943-93D7-27216F45023F}">
      <dgm:prSet/>
      <dgm:spPr/>
      <dgm:t>
        <a:bodyPr/>
        <a:lstStyle/>
        <a:p>
          <a:endParaRPr lang="it-IT"/>
        </a:p>
      </dgm:t>
    </dgm:pt>
    <dgm:pt modelId="{71AF6A7A-A75C-5444-866D-2B9A1D5FA278}" type="sibTrans" cxnId="{D161CC94-3715-D943-93D7-27216F45023F}">
      <dgm:prSet/>
      <dgm:spPr/>
      <dgm:t>
        <a:bodyPr/>
        <a:lstStyle/>
        <a:p>
          <a:endParaRPr lang="it-IT"/>
        </a:p>
      </dgm:t>
    </dgm:pt>
    <dgm:pt modelId="{87048F8A-6EC2-6F47-B5EE-B8C8CB7D6F8A}" type="pres">
      <dgm:prSet presAssocID="{952E81B5-E233-E340-8304-DE6054307D44}" presName="rootnode" presStyleCnt="0">
        <dgm:presLayoutVars>
          <dgm:chMax/>
          <dgm:chPref/>
          <dgm:dir/>
          <dgm:animLvl val="lvl"/>
        </dgm:presLayoutVars>
      </dgm:prSet>
      <dgm:spPr/>
    </dgm:pt>
    <dgm:pt modelId="{0639DF6D-6730-BC47-A952-FB9ACE1438B4}" type="pres">
      <dgm:prSet presAssocID="{DE279421-AF31-9D49-B7A5-FF478673FE69}" presName="composite" presStyleCnt="0"/>
      <dgm:spPr/>
    </dgm:pt>
    <dgm:pt modelId="{D13FB7AB-171B-3140-92D0-F254E7ED0EE0}" type="pres">
      <dgm:prSet presAssocID="{DE279421-AF31-9D49-B7A5-FF478673FE69}" presName="bentUpArrow1" presStyleLbl="alignImgPlace1" presStyleIdx="0" presStyleCnt="2"/>
      <dgm:spPr/>
    </dgm:pt>
    <dgm:pt modelId="{43EAA639-3751-F445-B7E0-A9E94C0CFAE2}" type="pres">
      <dgm:prSet presAssocID="{DE279421-AF31-9D49-B7A5-FF478673FE6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4F812148-DAC6-7643-BD12-D13FA8C558B0}" type="pres">
      <dgm:prSet presAssocID="{DE279421-AF31-9D49-B7A5-FF478673FE69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F413D18-40E7-1940-AE78-0B4AE814238B}" type="pres">
      <dgm:prSet presAssocID="{6A1934E6-CC5F-924B-B9AE-C77078FBE911}" presName="sibTrans" presStyleCnt="0"/>
      <dgm:spPr/>
    </dgm:pt>
    <dgm:pt modelId="{52E393E0-D78B-E24E-8148-7335EE98FDBA}" type="pres">
      <dgm:prSet presAssocID="{9DA2DA4D-5C79-3445-A36C-91734E84F543}" presName="composite" presStyleCnt="0"/>
      <dgm:spPr/>
    </dgm:pt>
    <dgm:pt modelId="{6A87617F-2287-3B4A-BEE2-D16D855F6F10}" type="pres">
      <dgm:prSet presAssocID="{9DA2DA4D-5C79-3445-A36C-91734E84F543}" presName="bentUpArrow1" presStyleLbl="alignImgPlace1" presStyleIdx="1" presStyleCnt="2"/>
      <dgm:spPr/>
    </dgm:pt>
    <dgm:pt modelId="{5646CC6D-6E73-6F4A-B092-A0C1F55E1386}" type="pres">
      <dgm:prSet presAssocID="{9DA2DA4D-5C79-3445-A36C-91734E84F543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F45455D1-8540-1C40-8176-7250FC466725}" type="pres">
      <dgm:prSet presAssocID="{9DA2DA4D-5C79-3445-A36C-91734E84F54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EA281C5-F288-FD4D-B3FC-7B17DFBDFB06}" type="pres">
      <dgm:prSet presAssocID="{08C3D36F-5252-5E4A-B10E-9FD93FAC48D8}" presName="sibTrans" presStyleCnt="0"/>
      <dgm:spPr/>
    </dgm:pt>
    <dgm:pt modelId="{28A69143-2F45-DB4E-8AFC-428C190A7F56}" type="pres">
      <dgm:prSet presAssocID="{17980653-BCBC-4442-A04E-3B948B20BBC9}" presName="composite" presStyleCnt="0"/>
      <dgm:spPr/>
    </dgm:pt>
    <dgm:pt modelId="{B93C5D6E-A4F4-284A-A9BB-B69CA7C2FEC0}" type="pres">
      <dgm:prSet presAssocID="{17980653-BCBC-4442-A04E-3B948B20BBC9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4CF7FC15-2E34-5948-9590-352B9103DE75}" type="pres">
      <dgm:prSet presAssocID="{17980653-BCBC-4442-A04E-3B948B20BBC9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950C717-B189-0E48-A1A8-355BD3C52F7E}" srcId="{952E81B5-E233-E340-8304-DE6054307D44}" destId="{9DA2DA4D-5C79-3445-A36C-91734E84F543}" srcOrd="1" destOrd="0" parTransId="{E084CDED-E40C-5648-8165-95C30C8A11B2}" sibTransId="{08C3D36F-5252-5E4A-B10E-9FD93FAC48D8}"/>
    <dgm:cxn modelId="{F954882A-407C-854B-86DB-8FA311D70029}" type="presOf" srcId="{DE279421-AF31-9D49-B7A5-FF478673FE69}" destId="{43EAA639-3751-F445-B7E0-A9E94C0CFAE2}" srcOrd="0" destOrd="0" presId="urn:microsoft.com/office/officeart/2005/8/layout/StepDownProcess"/>
    <dgm:cxn modelId="{494D2C40-2548-AB43-9886-C3861A337D1B}" type="presOf" srcId="{A15764EA-157B-F14A-AC33-1FD9C61EBDA0}" destId="{4F812148-DAC6-7643-BD12-D13FA8C558B0}" srcOrd="0" destOrd="0" presId="urn:microsoft.com/office/officeart/2005/8/layout/StepDownProcess"/>
    <dgm:cxn modelId="{1DDAE54F-D7DB-3E45-95B1-526A59E2C9FE}" type="presOf" srcId="{EF534023-5602-8345-A150-09F296CB7D6A}" destId="{F45455D1-8540-1C40-8176-7250FC466725}" srcOrd="0" destOrd="0" presId="urn:microsoft.com/office/officeart/2005/8/layout/StepDownProcess"/>
    <dgm:cxn modelId="{8A48D063-48FB-B848-BDDF-7A332D6CD5D9}" srcId="{9DA2DA4D-5C79-3445-A36C-91734E84F543}" destId="{EF534023-5602-8345-A150-09F296CB7D6A}" srcOrd="0" destOrd="0" parTransId="{7983549A-4190-A54D-9E1E-9B9E521F7A56}" sibTransId="{9B475845-9056-4C40-A384-4C9483CC6DBD}"/>
    <dgm:cxn modelId="{79CBEF72-4546-514B-B763-213063EB9C6D}" type="presOf" srcId="{17980653-BCBC-4442-A04E-3B948B20BBC9}" destId="{B93C5D6E-A4F4-284A-A9BB-B69CA7C2FEC0}" srcOrd="0" destOrd="0" presId="urn:microsoft.com/office/officeart/2005/8/layout/StepDownProcess"/>
    <dgm:cxn modelId="{7F55DF73-EB0C-1A4B-8530-80436C00F87C}" srcId="{DE279421-AF31-9D49-B7A5-FF478673FE69}" destId="{A15764EA-157B-F14A-AC33-1FD9C61EBDA0}" srcOrd="0" destOrd="0" parTransId="{82C0EC3B-C23E-AE46-AA4C-2ABA0D9E29F3}" sibTransId="{B9782EED-64A5-194C-8202-8EB153C031E4}"/>
    <dgm:cxn modelId="{D161CC94-3715-D943-93D7-27216F45023F}" srcId="{17980653-BCBC-4442-A04E-3B948B20BBC9}" destId="{5634BD4D-A48C-AD42-8E19-79A8EB33C0F4}" srcOrd="0" destOrd="0" parTransId="{FE2D8E06-A404-B049-912D-5E4B1596952C}" sibTransId="{71AF6A7A-A75C-5444-866D-2B9A1D5FA278}"/>
    <dgm:cxn modelId="{BE66DACE-11D3-3A4D-9B9D-91C284F40A29}" srcId="{952E81B5-E233-E340-8304-DE6054307D44}" destId="{DE279421-AF31-9D49-B7A5-FF478673FE69}" srcOrd="0" destOrd="0" parTransId="{465CC3A1-1E12-5342-8D03-AACDFCBBBB86}" sibTransId="{6A1934E6-CC5F-924B-B9AE-C77078FBE911}"/>
    <dgm:cxn modelId="{55D82ED3-AAA7-6349-8B4B-658242672FE5}" srcId="{952E81B5-E233-E340-8304-DE6054307D44}" destId="{17980653-BCBC-4442-A04E-3B948B20BBC9}" srcOrd="2" destOrd="0" parTransId="{7F3A04A5-EDC5-684E-BAB2-1C04C57C363C}" sibTransId="{F3169541-669B-9849-A9B2-7DEDD8C14F28}"/>
    <dgm:cxn modelId="{AB1C10E4-B3CB-2D43-AA65-14C83EE76010}" type="presOf" srcId="{952E81B5-E233-E340-8304-DE6054307D44}" destId="{87048F8A-6EC2-6F47-B5EE-B8C8CB7D6F8A}" srcOrd="0" destOrd="0" presId="urn:microsoft.com/office/officeart/2005/8/layout/StepDownProcess"/>
    <dgm:cxn modelId="{5D5546E5-842F-164D-8A69-5AB146D40623}" type="presOf" srcId="{9DA2DA4D-5C79-3445-A36C-91734E84F543}" destId="{5646CC6D-6E73-6F4A-B092-A0C1F55E1386}" srcOrd="0" destOrd="0" presId="urn:microsoft.com/office/officeart/2005/8/layout/StepDownProcess"/>
    <dgm:cxn modelId="{52BF98EA-1187-B64C-8CB3-633BCB972C63}" type="presOf" srcId="{5634BD4D-A48C-AD42-8E19-79A8EB33C0F4}" destId="{4CF7FC15-2E34-5948-9590-352B9103DE75}" srcOrd="0" destOrd="0" presId="urn:microsoft.com/office/officeart/2005/8/layout/StepDownProcess"/>
    <dgm:cxn modelId="{C2776F94-6443-C942-ABDF-78400C48E94A}" type="presParOf" srcId="{87048F8A-6EC2-6F47-B5EE-B8C8CB7D6F8A}" destId="{0639DF6D-6730-BC47-A952-FB9ACE1438B4}" srcOrd="0" destOrd="0" presId="urn:microsoft.com/office/officeart/2005/8/layout/StepDownProcess"/>
    <dgm:cxn modelId="{BCC7375C-ACA8-534D-B861-0B534FE46BB9}" type="presParOf" srcId="{0639DF6D-6730-BC47-A952-FB9ACE1438B4}" destId="{D13FB7AB-171B-3140-92D0-F254E7ED0EE0}" srcOrd="0" destOrd="0" presId="urn:microsoft.com/office/officeart/2005/8/layout/StepDownProcess"/>
    <dgm:cxn modelId="{DC64AB8A-AC88-D34F-B196-EC7ECE49CFC9}" type="presParOf" srcId="{0639DF6D-6730-BC47-A952-FB9ACE1438B4}" destId="{43EAA639-3751-F445-B7E0-A9E94C0CFAE2}" srcOrd="1" destOrd="0" presId="urn:microsoft.com/office/officeart/2005/8/layout/StepDownProcess"/>
    <dgm:cxn modelId="{597A4652-5E8B-594D-88B4-278FBA934BF0}" type="presParOf" srcId="{0639DF6D-6730-BC47-A952-FB9ACE1438B4}" destId="{4F812148-DAC6-7643-BD12-D13FA8C558B0}" srcOrd="2" destOrd="0" presId="urn:microsoft.com/office/officeart/2005/8/layout/StepDownProcess"/>
    <dgm:cxn modelId="{1A2AC17F-5095-4849-A3B9-29B6F503A149}" type="presParOf" srcId="{87048F8A-6EC2-6F47-B5EE-B8C8CB7D6F8A}" destId="{0F413D18-40E7-1940-AE78-0B4AE814238B}" srcOrd="1" destOrd="0" presId="urn:microsoft.com/office/officeart/2005/8/layout/StepDownProcess"/>
    <dgm:cxn modelId="{A606B97D-53C3-234F-9587-551BDFF91EDC}" type="presParOf" srcId="{87048F8A-6EC2-6F47-B5EE-B8C8CB7D6F8A}" destId="{52E393E0-D78B-E24E-8148-7335EE98FDBA}" srcOrd="2" destOrd="0" presId="urn:microsoft.com/office/officeart/2005/8/layout/StepDownProcess"/>
    <dgm:cxn modelId="{599DA2EF-328E-624C-821D-4DDBB632D945}" type="presParOf" srcId="{52E393E0-D78B-E24E-8148-7335EE98FDBA}" destId="{6A87617F-2287-3B4A-BEE2-D16D855F6F10}" srcOrd="0" destOrd="0" presId="urn:microsoft.com/office/officeart/2005/8/layout/StepDownProcess"/>
    <dgm:cxn modelId="{3229D8A0-4EB3-7040-93D1-3CFB288FC4BF}" type="presParOf" srcId="{52E393E0-D78B-E24E-8148-7335EE98FDBA}" destId="{5646CC6D-6E73-6F4A-B092-A0C1F55E1386}" srcOrd="1" destOrd="0" presId="urn:microsoft.com/office/officeart/2005/8/layout/StepDownProcess"/>
    <dgm:cxn modelId="{E8D8A18A-0ADB-0D44-8F85-57E27A827CD7}" type="presParOf" srcId="{52E393E0-D78B-E24E-8148-7335EE98FDBA}" destId="{F45455D1-8540-1C40-8176-7250FC466725}" srcOrd="2" destOrd="0" presId="urn:microsoft.com/office/officeart/2005/8/layout/StepDownProcess"/>
    <dgm:cxn modelId="{8BDD3018-9A6D-3645-A422-48966E8165EC}" type="presParOf" srcId="{87048F8A-6EC2-6F47-B5EE-B8C8CB7D6F8A}" destId="{7EA281C5-F288-FD4D-B3FC-7B17DFBDFB06}" srcOrd="3" destOrd="0" presId="urn:microsoft.com/office/officeart/2005/8/layout/StepDownProcess"/>
    <dgm:cxn modelId="{C07E6241-AFC5-5640-9778-8B384FE1A572}" type="presParOf" srcId="{87048F8A-6EC2-6F47-B5EE-B8C8CB7D6F8A}" destId="{28A69143-2F45-DB4E-8AFC-428C190A7F56}" srcOrd="4" destOrd="0" presId="urn:microsoft.com/office/officeart/2005/8/layout/StepDownProcess"/>
    <dgm:cxn modelId="{6CAE7833-F621-034C-97A1-1559E5C1D843}" type="presParOf" srcId="{28A69143-2F45-DB4E-8AFC-428C190A7F56}" destId="{B93C5D6E-A4F4-284A-A9BB-B69CA7C2FEC0}" srcOrd="0" destOrd="0" presId="urn:microsoft.com/office/officeart/2005/8/layout/StepDownProcess"/>
    <dgm:cxn modelId="{653BEDFB-EE09-964D-A54C-FFCF3885665C}" type="presParOf" srcId="{28A69143-2F45-DB4E-8AFC-428C190A7F56}" destId="{4CF7FC15-2E34-5948-9590-352B9103DE7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52E81B5-E233-E340-8304-DE6054307D44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E279421-AF31-9D49-B7A5-FF478673FE69}">
      <dgm:prSet phldrT="[Testo]"/>
      <dgm:spPr/>
      <dgm:t>
        <a:bodyPr/>
        <a:lstStyle/>
        <a:p>
          <a:r>
            <a:rPr lang="it-IT" dirty="0"/>
            <a:t>Resource caravans</a:t>
          </a:r>
        </a:p>
      </dgm:t>
    </dgm:pt>
    <dgm:pt modelId="{465CC3A1-1E12-5342-8D03-AACDFCBBBB86}" type="parTrans" cxnId="{BE66DACE-11D3-3A4D-9B9D-91C284F40A29}">
      <dgm:prSet/>
      <dgm:spPr/>
      <dgm:t>
        <a:bodyPr/>
        <a:lstStyle/>
        <a:p>
          <a:endParaRPr lang="it-IT"/>
        </a:p>
      </dgm:t>
    </dgm:pt>
    <dgm:pt modelId="{6A1934E6-CC5F-924B-B9AE-C77078FBE911}" type="sibTrans" cxnId="{BE66DACE-11D3-3A4D-9B9D-91C284F40A29}">
      <dgm:prSet/>
      <dgm:spPr/>
      <dgm:t>
        <a:bodyPr/>
        <a:lstStyle/>
        <a:p>
          <a:endParaRPr lang="it-IT"/>
        </a:p>
      </dgm:t>
    </dgm:pt>
    <dgm:pt modelId="{A15764EA-157B-F14A-AC33-1FD9C61EBDA0}">
      <dgm:prSet phldrT="[Testo]"/>
      <dgm:spPr/>
      <dgm:t>
        <a:bodyPr/>
        <a:lstStyle/>
        <a:p>
          <a:pPr>
            <a:buNone/>
          </a:pPr>
          <a:r>
            <a:rPr lang="it-IT" dirty="0"/>
            <a:t>Le risorse non esistono individualmente ma viaggiano in gruppi</a:t>
          </a:r>
        </a:p>
      </dgm:t>
    </dgm:pt>
    <dgm:pt modelId="{82C0EC3B-C23E-AE46-AA4C-2ABA0D9E29F3}" type="parTrans" cxnId="{7F55DF73-EB0C-1A4B-8530-80436C00F87C}">
      <dgm:prSet/>
      <dgm:spPr/>
      <dgm:t>
        <a:bodyPr/>
        <a:lstStyle/>
        <a:p>
          <a:endParaRPr lang="it-IT"/>
        </a:p>
      </dgm:t>
    </dgm:pt>
    <dgm:pt modelId="{B9782EED-64A5-194C-8202-8EB153C031E4}" type="sibTrans" cxnId="{7F55DF73-EB0C-1A4B-8530-80436C00F87C}">
      <dgm:prSet/>
      <dgm:spPr/>
      <dgm:t>
        <a:bodyPr/>
        <a:lstStyle/>
        <a:p>
          <a:endParaRPr lang="it-IT"/>
        </a:p>
      </dgm:t>
    </dgm:pt>
    <dgm:pt modelId="{9DA2DA4D-5C79-3445-A36C-91734E84F543}">
      <dgm:prSet phldrT="[Testo]"/>
      <dgm:spPr/>
      <dgm:t>
        <a:bodyPr/>
        <a:lstStyle/>
        <a:p>
          <a:r>
            <a:rPr lang="it-IT" dirty="0"/>
            <a:t>Resource caravan </a:t>
          </a:r>
          <a:r>
            <a:rPr lang="it-IT" dirty="0" err="1"/>
            <a:t>passageways</a:t>
          </a:r>
          <a:endParaRPr lang="it-IT" dirty="0"/>
        </a:p>
      </dgm:t>
    </dgm:pt>
    <dgm:pt modelId="{E084CDED-E40C-5648-8165-95C30C8A11B2}" type="parTrans" cxnId="{4950C717-B189-0E48-A1A8-355BD3C52F7E}">
      <dgm:prSet/>
      <dgm:spPr/>
      <dgm:t>
        <a:bodyPr/>
        <a:lstStyle/>
        <a:p>
          <a:endParaRPr lang="it-IT"/>
        </a:p>
      </dgm:t>
    </dgm:pt>
    <dgm:pt modelId="{08C3D36F-5252-5E4A-B10E-9FD93FAC48D8}" type="sibTrans" cxnId="{4950C717-B189-0E48-A1A8-355BD3C52F7E}">
      <dgm:prSet/>
      <dgm:spPr/>
      <dgm:t>
        <a:bodyPr/>
        <a:lstStyle/>
        <a:p>
          <a:endParaRPr lang="it-IT"/>
        </a:p>
      </dgm:t>
    </dgm:pt>
    <dgm:pt modelId="{EF534023-5602-8345-A150-09F296CB7D6A}">
      <dgm:prSet phldrT="[Testo]"/>
      <dgm:spPr/>
      <dgm:t>
        <a:bodyPr/>
        <a:lstStyle/>
        <a:p>
          <a:pPr>
            <a:buNone/>
          </a:pPr>
          <a:r>
            <a:rPr lang="it-IT" dirty="0"/>
            <a:t>Le risorse esistono in condizioni ecologiche che possono rafforzare o limitare la creazione e il mantenimento del serbatoio di risorse individuali</a:t>
          </a:r>
        </a:p>
      </dgm:t>
    </dgm:pt>
    <dgm:pt modelId="{7983549A-4190-A54D-9E1E-9B9E521F7A56}" type="parTrans" cxnId="{8A48D063-48FB-B848-BDDF-7A332D6CD5D9}">
      <dgm:prSet/>
      <dgm:spPr/>
      <dgm:t>
        <a:bodyPr/>
        <a:lstStyle/>
        <a:p>
          <a:endParaRPr lang="it-IT"/>
        </a:p>
      </dgm:t>
    </dgm:pt>
    <dgm:pt modelId="{9B475845-9056-4C40-A384-4C9483CC6DBD}" type="sibTrans" cxnId="{8A48D063-48FB-B848-BDDF-7A332D6CD5D9}">
      <dgm:prSet/>
      <dgm:spPr/>
      <dgm:t>
        <a:bodyPr/>
        <a:lstStyle/>
        <a:p>
          <a:endParaRPr lang="it-IT"/>
        </a:p>
      </dgm:t>
    </dgm:pt>
    <dgm:pt modelId="{17980653-BCBC-4442-A04E-3B948B20BBC9}">
      <dgm:prSet phldrT="[Testo]"/>
      <dgm:spPr/>
      <dgm:t>
        <a:bodyPr/>
        <a:lstStyle/>
        <a:p>
          <a:r>
            <a:rPr lang="it-IT" dirty="0"/>
            <a:t>Crossover di risorse</a:t>
          </a:r>
        </a:p>
      </dgm:t>
    </dgm:pt>
    <dgm:pt modelId="{7F3A04A5-EDC5-684E-BAB2-1C04C57C363C}" type="parTrans" cxnId="{55D82ED3-AAA7-6349-8B4B-658242672FE5}">
      <dgm:prSet/>
      <dgm:spPr/>
      <dgm:t>
        <a:bodyPr/>
        <a:lstStyle/>
        <a:p>
          <a:endParaRPr lang="it-IT"/>
        </a:p>
      </dgm:t>
    </dgm:pt>
    <dgm:pt modelId="{F3169541-669B-9849-A9B2-7DEDD8C14F28}" type="sibTrans" cxnId="{55D82ED3-AAA7-6349-8B4B-658242672FE5}">
      <dgm:prSet/>
      <dgm:spPr/>
      <dgm:t>
        <a:bodyPr/>
        <a:lstStyle/>
        <a:p>
          <a:endParaRPr lang="it-IT"/>
        </a:p>
      </dgm:t>
    </dgm:pt>
    <dgm:pt modelId="{5634BD4D-A48C-AD42-8E19-79A8EB33C0F4}">
      <dgm:prSet phldrT="[Testo]"/>
      <dgm:spPr/>
      <dgm:t>
        <a:bodyPr/>
        <a:lstStyle/>
        <a:p>
          <a:pPr>
            <a:buNone/>
          </a:pPr>
          <a:r>
            <a:rPr lang="it-IT" dirty="0"/>
            <a:t>Le risorse possono essere trasferite da un individuo all’altro</a:t>
          </a:r>
        </a:p>
      </dgm:t>
    </dgm:pt>
    <dgm:pt modelId="{FE2D8E06-A404-B049-912D-5E4B1596952C}" type="parTrans" cxnId="{D161CC94-3715-D943-93D7-27216F45023F}">
      <dgm:prSet/>
      <dgm:spPr/>
      <dgm:t>
        <a:bodyPr/>
        <a:lstStyle/>
        <a:p>
          <a:endParaRPr lang="it-IT"/>
        </a:p>
      </dgm:t>
    </dgm:pt>
    <dgm:pt modelId="{71AF6A7A-A75C-5444-866D-2B9A1D5FA278}" type="sibTrans" cxnId="{D161CC94-3715-D943-93D7-27216F45023F}">
      <dgm:prSet/>
      <dgm:spPr/>
      <dgm:t>
        <a:bodyPr/>
        <a:lstStyle/>
        <a:p>
          <a:endParaRPr lang="it-IT"/>
        </a:p>
      </dgm:t>
    </dgm:pt>
    <dgm:pt modelId="{87048F8A-6EC2-6F47-B5EE-B8C8CB7D6F8A}" type="pres">
      <dgm:prSet presAssocID="{952E81B5-E233-E340-8304-DE6054307D44}" presName="rootnode" presStyleCnt="0">
        <dgm:presLayoutVars>
          <dgm:chMax/>
          <dgm:chPref/>
          <dgm:dir/>
          <dgm:animLvl val="lvl"/>
        </dgm:presLayoutVars>
      </dgm:prSet>
      <dgm:spPr/>
    </dgm:pt>
    <dgm:pt modelId="{0639DF6D-6730-BC47-A952-FB9ACE1438B4}" type="pres">
      <dgm:prSet presAssocID="{DE279421-AF31-9D49-B7A5-FF478673FE69}" presName="composite" presStyleCnt="0"/>
      <dgm:spPr/>
    </dgm:pt>
    <dgm:pt modelId="{D13FB7AB-171B-3140-92D0-F254E7ED0EE0}" type="pres">
      <dgm:prSet presAssocID="{DE279421-AF31-9D49-B7A5-FF478673FE69}" presName="bentUpArrow1" presStyleLbl="alignImgPlace1" presStyleIdx="0" presStyleCnt="2"/>
      <dgm:spPr/>
    </dgm:pt>
    <dgm:pt modelId="{43EAA639-3751-F445-B7E0-A9E94C0CFAE2}" type="pres">
      <dgm:prSet presAssocID="{DE279421-AF31-9D49-B7A5-FF478673FE6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4F812148-DAC6-7643-BD12-D13FA8C558B0}" type="pres">
      <dgm:prSet presAssocID="{DE279421-AF31-9D49-B7A5-FF478673FE69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F413D18-40E7-1940-AE78-0B4AE814238B}" type="pres">
      <dgm:prSet presAssocID="{6A1934E6-CC5F-924B-B9AE-C77078FBE911}" presName="sibTrans" presStyleCnt="0"/>
      <dgm:spPr/>
    </dgm:pt>
    <dgm:pt modelId="{52E393E0-D78B-E24E-8148-7335EE98FDBA}" type="pres">
      <dgm:prSet presAssocID="{9DA2DA4D-5C79-3445-A36C-91734E84F543}" presName="composite" presStyleCnt="0"/>
      <dgm:spPr/>
    </dgm:pt>
    <dgm:pt modelId="{6A87617F-2287-3B4A-BEE2-D16D855F6F10}" type="pres">
      <dgm:prSet presAssocID="{9DA2DA4D-5C79-3445-A36C-91734E84F543}" presName="bentUpArrow1" presStyleLbl="alignImgPlace1" presStyleIdx="1" presStyleCnt="2"/>
      <dgm:spPr/>
    </dgm:pt>
    <dgm:pt modelId="{5646CC6D-6E73-6F4A-B092-A0C1F55E1386}" type="pres">
      <dgm:prSet presAssocID="{9DA2DA4D-5C79-3445-A36C-91734E84F543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F45455D1-8540-1C40-8176-7250FC466725}" type="pres">
      <dgm:prSet presAssocID="{9DA2DA4D-5C79-3445-A36C-91734E84F54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EA281C5-F288-FD4D-B3FC-7B17DFBDFB06}" type="pres">
      <dgm:prSet presAssocID="{08C3D36F-5252-5E4A-B10E-9FD93FAC48D8}" presName="sibTrans" presStyleCnt="0"/>
      <dgm:spPr/>
    </dgm:pt>
    <dgm:pt modelId="{28A69143-2F45-DB4E-8AFC-428C190A7F56}" type="pres">
      <dgm:prSet presAssocID="{17980653-BCBC-4442-A04E-3B948B20BBC9}" presName="composite" presStyleCnt="0"/>
      <dgm:spPr/>
    </dgm:pt>
    <dgm:pt modelId="{B93C5D6E-A4F4-284A-A9BB-B69CA7C2FEC0}" type="pres">
      <dgm:prSet presAssocID="{17980653-BCBC-4442-A04E-3B948B20BBC9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4CF7FC15-2E34-5948-9590-352B9103DE75}" type="pres">
      <dgm:prSet presAssocID="{17980653-BCBC-4442-A04E-3B948B20BBC9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950C717-B189-0E48-A1A8-355BD3C52F7E}" srcId="{952E81B5-E233-E340-8304-DE6054307D44}" destId="{9DA2DA4D-5C79-3445-A36C-91734E84F543}" srcOrd="1" destOrd="0" parTransId="{E084CDED-E40C-5648-8165-95C30C8A11B2}" sibTransId="{08C3D36F-5252-5E4A-B10E-9FD93FAC48D8}"/>
    <dgm:cxn modelId="{F954882A-407C-854B-86DB-8FA311D70029}" type="presOf" srcId="{DE279421-AF31-9D49-B7A5-FF478673FE69}" destId="{43EAA639-3751-F445-B7E0-A9E94C0CFAE2}" srcOrd="0" destOrd="0" presId="urn:microsoft.com/office/officeart/2005/8/layout/StepDownProcess"/>
    <dgm:cxn modelId="{494D2C40-2548-AB43-9886-C3861A337D1B}" type="presOf" srcId="{A15764EA-157B-F14A-AC33-1FD9C61EBDA0}" destId="{4F812148-DAC6-7643-BD12-D13FA8C558B0}" srcOrd="0" destOrd="0" presId="urn:microsoft.com/office/officeart/2005/8/layout/StepDownProcess"/>
    <dgm:cxn modelId="{1DDAE54F-D7DB-3E45-95B1-526A59E2C9FE}" type="presOf" srcId="{EF534023-5602-8345-A150-09F296CB7D6A}" destId="{F45455D1-8540-1C40-8176-7250FC466725}" srcOrd="0" destOrd="0" presId="urn:microsoft.com/office/officeart/2005/8/layout/StepDownProcess"/>
    <dgm:cxn modelId="{8A48D063-48FB-B848-BDDF-7A332D6CD5D9}" srcId="{9DA2DA4D-5C79-3445-A36C-91734E84F543}" destId="{EF534023-5602-8345-A150-09F296CB7D6A}" srcOrd="0" destOrd="0" parTransId="{7983549A-4190-A54D-9E1E-9B9E521F7A56}" sibTransId="{9B475845-9056-4C40-A384-4C9483CC6DBD}"/>
    <dgm:cxn modelId="{79CBEF72-4546-514B-B763-213063EB9C6D}" type="presOf" srcId="{17980653-BCBC-4442-A04E-3B948B20BBC9}" destId="{B93C5D6E-A4F4-284A-A9BB-B69CA7C2FEC0}" srcOrd="0" destOrd="0" presId="urn:microsoft.com/office/officeart/2005/8/layout/StepDownProcess"/>
    <dgm:cxn modelId="{7F55DF73-EB0C-1A4B-8530-80436C00F87C}" srcId="{DE279421-AF31-9D49-B7A5-FF478673FE69}" destId="{A15764EA-157B-F14A-AC33-1FD9C61EBDA0}" srcOrd="0" destOrd="0" parTransId="{82C0EC3B-C23E-AE46-AA4C-2ABA0D9E29F3}" sibTransId="{B9782EED-64A5-194C-8202-8EB153C031E4}"/>
    <dgm:cxn modelId="{D161CC94-3715-D943-93D7-27216F45023F}" srcId="{17980653-BCBC-4442-A04E-3B948B20BBC9}" destId="{5634BD4D-A48C-AD42-8E19-79A8EB33C0F4}" srcOrd="0" destOrd="0" parTransId="{FE2D8E06-A404-B049-912D-5E4B1596952C}" sibTransId="{71AF6A7A-A75C-5444-866D-2B9A1D5FA278}"/>
    <dgm:cxn modelId="{BE66DACE-11D3-3A4D-9B9D-91C284F40A29}" srcId="{952E81B5-E233-E340-8304-DE6054307D44}" destId="{DE279421-AF31-9D49-B7A5-FF478673FE69}" srcOrd="0" destOrd="0" parTransId="{465CC3A1-1E12-5342-8D03-AACDFCBBBB86}" sibTransId="{6A1934E6-CC5F-924B-B9AE-C77078FBE911}"/>
    <dgm:cxn modelId="{55D82ED3-AAA7-6349-8B4B-658242672FE5}" srcId="{952E81B5-E233-E340-8304-DE6054307D44}" destId="{17980653-BCBC-4442-A04E-3B948B20BBC9}" srcOrd="2" destOrd="0" parTransId="{7F3A04A5-EDC5-684E-BAB2-1C04C57C363C}" sibTransId="{F3169541-669B-9849-A9B2-7DEDD8C14F28}"/>
    <dgm:cxn modelId="{AB1C10E4-B3CB-2D43-AA65-14C83EE76010}" type="presOf" srcId="{952E81B5-E233-E340-8304-DE6054307D44}" destId="{87048F8A-6EC2-6F47-B5EE-B8C8CB7D6F8A}" srcOrd="0" destOrd="0" presId="urn:microsoft.com/office/officeart/2005/8/layout/StepDownProcess"/>
    <dgm:cxn modelId="{5D5546E5-842F-164D-8A69-5AB146D40623}" type="presOf" srcId="{9DA2DA4D-5C79-3445-A36C-91734E84F543}" destId="{5646CC6D-6E73-6F4A-B092-A0C1F55E1386}" srcOrd="0" destOrd="0" presId="urn:microsoft.com/office/officeart/2005/8/layout/StepDownProcess"/>
    <dgm:cxn modelId="{52BF98EA-1187-B64C-8CB3-633BCB972C63}" type="presOf" srcId="{5634BD4D-A48C-AD42-8E19-79A8EB33C0F4}" destId="{4CF7FC15-2E34-5948-9590-352B9103DE75}" srcOrd="0" destOrd="0" presId="urn:microsoft.com/office/officeart/2005/8/layout/StepDownProcess"/>
    <dgm:cxn modelId="{C2776F94-6443-C942-ABDF-78400C48E94A}" type="presParOf" srcId="{87048F8A-6EC2-6F47-B5EE-B8C8CB7D6F8A}" destId="{0639DF6D-6730-BC47-A952-FB9ACE1438B4}" srcOrd="0" destOrd="0" presId="urn:microsoft.com/office/officeart/2005/8/layout/StepDownProcess"/>
    <dgm:cxn modelId="{BCC7375C-ACA8-534D-B861-0B534FE46BB9}" type="presParOf" srcId="{0639DF6D-6730-BC47-A952-FB9ACE1438B4}" destId="{D13FB7AB-171B-3140-92D0-F254E7ED0EE0}" srcOrd="0" destOrd="0" presId="urn:microsoft.com/office/officeart/2005/8/layout/StepDownProcess"/>
    <dgm:cxn modelId="{DC64AB8A-AC88-D34F-B196-EC7ECE49CFC9}" type="presParOf" srcId="{0639DF6D-6730-BC47-A952-FB9ACE1438B4}" destId="{43EAA639-3751-F445-B7E0-A9E94C0CFAE2}" srcOrd="1" destOrd="0" presId="urn:microsoft.com/office/officeart/2005/8/layout/StepDownProcess"/>
    <dgm:cxn modelId="{597A4652-5E8B-594D-88B4-278FBA934BF0}" type="presParOf" srcId="{0639DF6D-6730-BC47-A952-FB9ACE1438B4}" destId="{4F812148-DAC6-7643-BD12-D13FA8C558B0}" srcOrd="2" destOrd="0" presId="urn:microsoft.com/office/officeart/2005/8/layout/StepDownProcess"/>
    <dgm:cxn modelId="{1A2AC17F-5095-4849-A3B9-29B6F503A149}" type="presParOf" srcId="{87048F8A-6EC2-6F47-B5EE-B8C8CB7D6F8A}" destId="{0F413D18-40E7-1940-AE78-0B4AE814238B}" srcOrd="1" destOrd="0" presId="urn:microsoft.com/office/officeart/2005/8/layout/StepDownProcess"/>
    <dgm:cxn modelId="{A606B97D-53C3-234F-9587-551BDFF91EDC}" type="presParOf" srcId="{87048F8A-6EC2-6F47-B5EE-B8C8CB7D6F8A}" destId="{52E393E0-D78B-E24E-8148-7335EE98FDBA}" srcOrd="2" destOrd="0" presId="urn:microsoft.com/office/officeart/2005/8/layout/StepDownProcess"/>
    <dgm:cxn modelId="{599DA2EF-328E-624C-821D-4DDBB632D945}" type="presParOf" srcId="{52E393E0-D78B-E24E-8148-7335EE98FDBA}" destId="{6A87617F-2287-3B4A-BEE2-D16D855F6F10}" srcOrd="0" destOrd="0" presId="urn:microsoft.com/office/officeart/2005/8/layout/StepDownProcess"/>
    <dgm:cxn modelId="{3229D8A0-4EB3-7040-93D1-3CFB288FC4BF}" type="presParOf" srcId="{52E393E0-D78B-E24E-8148-7335EE98FDBA}" destId="{5646CC6D-6E73-6F4A-B092-A0C1F55E1386}" srcOrd="1" destOrd="0" presId="urn:microsoft.com/office/officeart/2005/8/layout/StepDownProcess"/>
    <dgm:cxn modelId="{E8D8A18A-0ADB-0D44-8F85-57E27A827CD7}" type="presParOf" srcId="{52E393E0-D78B-E24E-8148-7335EE98FDBA}" destId="{F45455D1-8540-1C40-8176-7250FC466725}" srcOrd="2" destOrd="0" presId="urn:microsoft.com/office/officeart/2005/8/layout/StepDownProcess"/>
    <dgm:cxn modelId="{8BDD3018-9A6D-3645-A422-48966E8165EC}" type="presParOf" srcId="{87048F8A-6EC2-6F47-B5EE-B8C8CB7D6F8A}" destId="{7EA281C5-F288-FD4D-B3FC-7B17DFBDFB06}" srcOrd="3" destOrd="0" presId="urn:microsoft.com/office/officeart/2005/8/layout/StepDownProcess"/>
    <dgm:cxn modelId="{C07E6241-AFC5-5640-9778-8B384FE1A572}" type="presParOf" srcId="{87048F8A-6EC2-6F47-B5EE-B8C8CB7D6F8A}" destId="{28A69143-2F45-DB4E-8AFC-428C190A7F56}" srcOrd="4" destOrd="0" presId="urn:microsoft.com/office/officeart/2005/8/layout/StepDownProcess"/>
    <dgm:cxn modelId="{6CAE7833-F621-034C-97A1-1559E5C1D843}" type="presParOf" srcId="{28A69143-2F45-DB4E-8AFC-428C190A7F56}" destId="{B93C5D6E-A4F4-284A-A9BB-B69CA7C2FEC0}" srcOrd="0" destOrd="0" presId="urn:microsoft.com/office/officeart/2005/8/layout/StepDownProcess"/>
    <dgm:cxn modelId="{653BEDFB-EE09-964D-A54C-FFCF3885665C}" type="presParOf" srcId="{28A69143-2F45-DB4E-8AFC-428C190A7F56}" destId="{4CF7FC15-2E34-5948-9590-352B9103DE7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576E9A-8536-CD49-9FA5-F951E15F240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BD65996-CCEB-854E-AE01-441663F8BE5A}">
      <dgm:prSet phldrT="[Testo]"/>
      <dgm:spPr/>
      <dgm:t>
        <a:bodyPr/>
        <a:lstStyle/>
        <a:p>
          <a:r>
            <a:rPr lang="it-IT" dirty="0"/>
            <a:t>Sintomi di esaurimento emotivo</a:t>
          </a:r>
        </a:p>
      </dgm:t>
    </dgm:pt>
    <dgm:pt modelId="{95E6BBC2-A181-5C40-B2AD-043A66380DA0}" type="parTrans" cxnId="{2925F11D-A0EF-314A-BCD7-9C82BAE7DAA4}">
      <dgm:prSet/>
      <dgm:spPr/>
      <dgm:t>
        <a:bodyPr/>
        <a:lstStyle/>
        <a:p>
          <a:endParaRPr lang="it-IT"/>
        </a:p>
      </dgm:t>
    </dgm:pt>
    <dgm:pt modelId="{25DF2BEB-94BF-C642-8E71-41597F327975}" type="sibTrans" cxnId="{2925F11D-A0EF-314A-BCD7-9C82BAE7DAA4}">
      <dgm:prSet/>
      <dgm:spPr/>
      <dgm:t>
        <a:bodyPr/>
        <a:lstStyle/>
        <a:p>
          <a:endParaRPr lang="it-IT"/>
        </a:p>
      </dgm:t>
    </dgm:pt>
    <dgm:pt modelId="{7388E919-389B-3B42-875A-9B9CC349A7AF}">
      <dgm:prSet phldrT="[Testo]"/>
      <dgm:spPr/>
      <dgm:t>
        <a:bodyPr/>
        <a:lstStyle/>
        <a:p>
          <a:r>
            <a:rPr lang="it-IT" dirty="0"/>
            <a:t>Ridotta salute mentale</a:t>
          </a:r>
        </a:p>
      </dgm:t>
    </dgm:pt>
    <dgm:pt modelId="{F39EC331-D13C-674F-9666-FF28C5C65537}" type="parTrans" cxnId="{0B31D0DA-7C0D-A44F-A767-A8C7E6B7124A}">
      <dgm:prSet/>
      <dgm:spPr/>
      <dgm:t>
        <a:bodyPr/>
        <a:lstStyle/>
        <a:p>
          <a:endParaRPr lang="it-IT"/>
        </a:p>
      </dgm:t>
    </dgm:pt>
    <dgm:pt modelId="{192C9192-3CB1-E940-AB37-977A2FDC3236}" type="sibTrans" cxnId="{0B31D0DA-7C0D-A44F-A767-A8C7E6B7124A}">
      <dgm:prSet/>
      <dgm:spPr/>
      <dgm:t>
        <a:bodyPr/>
        <a:lstStyle/>
        <a:p>
          <a:endParaRPr lang="it-IT"/>
        </a:p>
      </dgm:t>
    </dgm:pt>
    <dgm:pt modelId="{B344C8BD-3691-CD4E-B048-C1FB8FD309E5}">
      <dgm:prSet phldrT="[Testo]"/>
      <dgm:spPr/>
      <dgm:t>
        <a:bodyPr/>
        <a:lstStyle/>
        <a:p>
          <a:r>
            <a:rPr lang="it-IT" dirty="0"/>
            <a:t>Sintomi depressivi</a:t>
          </a:r>
        </a:p>
      </dgm:t>
    </dgm:pt>
    <dgm:pt modelId="{E3C8AA18-436E-3940-890A-5F3800B7A79D}" type="parTrans" cxnId="{3C94D194-5A33-284D-A4D1-F5C929EF9864}">
      <dgm:prSet/>
      <dgm:spPr/>
      <dgm:t>
        <a:bodyPr/>
        <a:lstStyle/>
        <a:p>
          <a:endParaRPr lang="it-IT"/>
        </a:p>
      </dgm:t>
    </dgm:pt>
    <dgm:pt modelId="{52671A5C-D37C-DB43-9B4A-260B63D5DC71}" type="sibTrans" cxnId="{3C94D194-5A33-284D-A4D1-F5C929EF9864}">
      <dgm:prSet/>
      <dgm:spPr/>
      <dgm:t>
        <a:bodyPr/>
        <a:lstStyle/>
        <a:p>
          <a:endParaRPr lang="it-IT"/>
        </a:p>
      </dgm:t>
    </dgm:pt>
    <dgm:pt modelId="{E109E25F-EF9C-3F4C-B2AE-FEB33A0DC9C4}">
      <dgm:prSet phldrT="[Testo]"/>
      <dgm:spPr/>
      <dgm:t>
        <a:bodyPr/>
        <a:lstStyle/>
        <a:p>
          <a:r>
            <a:rPr lang="it-IT" dirty="0"/>
            <a:t>Ridotta efficacia del gruppo</a:t>
          </a:r>
        </a:p>
      </dgm:t>
    </dgm:pt>
    <dgm:pt modelId="{27DA6FA1-C02B-404C-9A6B-D5B9E7265352}" type="parTrans" cxnId="{A4AD13F8-5CF6-194E-8B7A-43426B18D54C}">
      <dgm:prSet/>
      <dgm:spPr/>
      <dgm:t>
        <a:bodyPr/>
        <a:lstStyle/>
        <a:p>
          <a:endParaRPr lang="it-IT"/>
        </a:p>
      </dgm:t>
    </dgm:pt>
    <dgm:pt modelId="{C986D5EA-CC1D-B548-B66C-95A0F48E48EC}" type="sibTrans" cxnId="{A4AD13F8-5CF6-194E-8B7A-43426B18D54C}">
      <dgm:prSet/>
      <dgm:spPr/>
      <dgm:t>
        <a:bodyPr/>
        <a:lstStyle/>
        <a:p>
          <a:endParaRPr lang="it-IT"/>
        </a:p>
      </dgm:t>
    </dgm:pt>
    <dgm:pt modelId="{8712613D-F975-2A43-B72E-7C20A628B5B5}">
      <dgm:prSet phldrT="[Testo]"/>
      <dgm:spPr/>
      <dgm:t>
        <a:bodyPr/>
        <a:lstStyle/>
        <a:p>
          <a:r>
            <a:rPr lang="it-IT" dirty="0"/>
            <a:t>Diminuzione di comportamenti prosociali</a:t>
          </a:r>
        </a:p>
      </dgm:t>
    </dgm:pt>
    <dgm:pt modelId="{6A55F589-FC39-C141-9181-0E55EA298788}" type="parTrans" cxnId="{5539C7B7-0877-6746-89B2-488E2A29277C}">
      <dgm:prSet/>
      <dgm:spPr/>
      <dgm:t>
        <a:bodyPr/>
        <a:lstStyle/>
        <a:p>
          <a:endParaRPr lang="it-IT"/>
        </a:p>
      </dgm:t>
    </dgm:pt>
    <dgm:pt modelId="{50C2BF01-A3CB-7743-BFEB-F37460AA2A24}" type="sibTrans" cxnId="{5539C7B7-0877-6746-89B2-488E2A29277C}">
      <dgm:prSet/>
      <dgm:spPr/>
      <dgm:t>
        <a:bodyPr/>
        <a:lstStyle/>
        <a:p>
          <a:endParaRPr lang="it-IT"/>
        </a:p>
      </dgm:t>
    </dgm:pt>
    <dgm:pt modelId="{EBB96226-DA1C-044B-9C7A-15FB82C8D7A5}">
      <dgm:prSet phldrT="[Testo]"/>
      <dgm:spPr/>
      <dgm:t>
        <a:bodyPr/>
        <a:lstStyle/>
        <a:p>
          <a:r>
            <a:rPr lang="it-IT" dirty="0"/>
            <a:t>Peggioramento della qualità degli scambi interpersonali</a:t>
          </a:r>
        </a:p>
      </dgm:t>
    </dgm:pt>
    <dgm:pt modelId="{FACC3D85-58FF-9B4C-9602-D35B6D327F95}" type="parTrans" cxnId="{112ACD18-3C9B-6449-AA08-55C04B8FC704}">
      <dgm:prSet/>
      <dgm:spPr/>
      <dgm:t>
        <a:bodyPr/>
        <a:lstStyle/>
        <a:p>
          <a:endParaRPr lang="it-IT"/>
        </a:p>
      </dgm:t>
    </dgm:pt>
    <dgm:pt modelId="{B4EC4F8F-02F5-9249-9749-B06BD0412986}" type="sibTrans" cxnId="{112ACD18-3C9B-6449-AA08-55C04B8FC704}">
      <dgm:prSet/>
      <dgm:spPr/>
      <dgm:t>
        <a:bodyPr/>
        <a:lstStyle/>
        <a:p>
          <a:endParaRPr lang="it-IT"/>
        </a:p>
      </dgm:t>
    </dgm:pt>
    <dgm:pt modelId="{2C5D409D-3B3E-CB41-9E57-0800DB707A5D}">
      <dgm:prSet phldrT="[Testo]"/>
      <dgm:spPr/>
      <dgm:t>
        <a:bodyPr/>
        <a:lstStyle/>
        <a:p>
          <a:endParaRPr lang="it-IT" dirty="0"/>
        </a:p>
      </dgm:t>
    </dgm:pt>
    <dgm:pt modelId="{BF0F1F66-4B2A-A14B-B9A8-C05BFDC45AD1}" type="parTrans" cxnId="{BB984735-DEBC-804B-AEA1-E7A0496AB175}">
      <dgm:prSet/>
      <dgm:spPr/>
      <dgm:t>
        <a:bodyPr/>
        <a:lstStyle/>
        <a:p>
          <a:endParaRPr lang="it-IT"/>
        </a:p>
      </dgm:t>
    </dgm:pt>
    <dgm:pt modelId="{9DDABA1C-70B6-E24C-9CD5-7DFC42242BA1}" type="sibTrans" cxnId="{BB984735-DEBC-804B-AEA1-E7A0496AB175}">
      <dgm:prSet/>
      <dgm:spPr/>
      <dgm:t>
        <a:bodyPr/>
        <a:lstStyle/>
        <a:p>
          <a:endParaRPr lang="it-IT"/>
        </a:p>
      </dgm:t>
    </dgm:pt>
    <dgm:pt modelId="{D80F8C7E-5982-C546-AA46-D763DDE74160}">
      <dgm:prSet phldrT="[Testo]"/>
      <dgm:spPr/>
      <dgm:t>
        <a:bodyPr/>
        <a:lstStyle/>
        <a:p>
          <a:pPr>
            <a:buNone/>
          </a:pPr>
          <a:r>
            <a:rPr lang="it-IT" dirty="0"/>
            <a:t>Aumento dei comportamenti controproduttivi</a:t>
          </a:r>
        </a:p>
      </dgm:t>
    </dgm:pt>
    <dgm:pt modelId="{7FF9760F-4633-AC44-9FDA-75D74C82A855}" type="parTrans" cxnId="{9C095CC6-8C73-C443-ACA3-9D089E9714F3}">
      <dgm:prSet/>
      <dgm:spPr/>
      <dgm:t>
        <a:bodyPr/>
        <a:lstStyle/>
        <a:p>
          <a:endParaRPr lang="it-IT"/>
        </a:p>
      </dgm:t>
    </dgm:pt>
    <dgm:pt modelId="{8216B0E1-90F7-DD47-B37E-CB4138B655FF}" type="sibTrans" cxnId="{9C095CC6-8C73-C443-ACA3-9D089E9714F3}">
      <dgm:prSet/>
      <dgm:spPr/>
      <dgm:t>
        <a:bodyPr/>
        <a:lstStyle/>
        <a:p>
          <a:endParaRPr lang="it-IT"/>
        </a:p>
      </dgm:t>
    </dgm:pt>
    <dgm:pt modelId="{DCEEF449-23AE-EF4F-B101-54BAE43141F1}" type="pres">
      <dgm:prSet presAssocID="{6A576E9A-8536-CD49-9FA5-F951E15F2404}" presName="Name0" presStyleCnt="0">
        <dgm:presLayoutVars>
          <dgm:chMax val="7"/>
          <dgm:chPref val="7"/>
          <dgm:dir/>
        </dgm:presLayoutVars>
      </dgm:prSet>
      <dgm:spPr/>
    </dgm:pt>
    <dgm:pt modelId="{D74F211A-8D5A-F94D-8883-4F9C1696DD84}" type="pres">
      <dgm:prSet presAssocID="{6A576E9A-8536-CD49-9FA5-F951E15F2404}" presName="Name1" presStyleCnt="0"/>
      <dgm:spPr/>
    </dgm:pt>
    <dgm:pt modelId="{767D9600-13F4-4D47-B2D4-A00C18C225EB}" type="pres">
      <dgm:prSet presAssocID="{6A576E9A-8536-CD49-9FA5-F951E15F2404}" presName="cycle" presStyleCnt="0"/>
      <dgm:spPr/>
    </dgm:pt>
    <dgm:pt modelId="{9B453012-0770-DD4B-92FF-8355DDCD86FB}" type="pres">
      <dgm:prSet presAssocID="{6A576E9A-8536-CD49-9FA5-F951E15F2404}" presName="srcNode" presStyleLbl="node1" presStyleIdx="0" presStyleCnt="7"/>
      <dgm:spPr/>
    </dgm:pt>
    <dgm:pt modelId="{79C9E5BC-B55F-9148-A5B7-AE74D0662FAC}" type="pres">
      <dgm:prSet presAssocID="{6A576E9A-8536-CD49-9FA5-F951E15F2404}" presName="conn" presStyleLbl="parChTrans1D2" presStyleIdx="0" presStyleCnt="1"/>
      <dgm:spPr/>
    </dgm:pt>
    <dgm:pt modelId="{E33CB5DF-8B67-9A47-8715-3C5A5048E1FC}" type="pres">
      <dgm:prSet presAssocID="{6A576E9A-8536-CD49-9FA5-F951E15F2404}" presName="extraNode" presStyleLbl="node1" presStyleIdx="0" presStyleCnt="7"/>
      <dgm:spPr/>
    </dgm:pt>
    <dgm:pt modelId="{4CAB831E-E4F4-344A-953E-7862EDF718EB}" type="pres">
      <dgm:prSet presAssocID="{6A576E9A-8536-CD49-9FA5-F951E15F2404}" presName="dstNode" presStyleLbl="node1" presStyleIdx="0" presStyleCnt="7"/>
      <dgm:spPr/>
    </dgm:pt>
    <dgm:pt modelId="{A3C602E0-2902-9143-A1E4-5334FDE3A95E}" type="pres">
      <dgm:prSet presAssocID="{FBD65996-CCEB-854E-AE01-441663F8BE5A}" presName="text_1" presStyleLbl="node1" presStyleIdx="0" presStyleCnt="7">
        <dgm:presLayoutVars>
          <dgm:bulletEnabled val="1"/>
        </dgm:presLayoutVars>
      </dgm:prSet>
      <dgm:spPr/>
    </dgm:pt>
    <dgm:pt modelId="{C09DD84D-5737-2D42-9ABA-DC7C4E086776}" type="pres">
      <dgm:prSet presAssocID="{FBD65996-CCEB-854E-AE01-441663F8BE5A}" presName="accent_1" presStyleCnt="0"/>
      <dgm:spPr/>
    </dgm:pt>
    <dgm:pt modelId="{81C3625F-CCAB-A743-9D92-63567AAC9FD7}" type="pres">
      <dgm:prSet presAssocID="{FBD65996-CCEB-854E-AE01-441663F8BE5A}" presName="accentRepeatNode" presStyleLbl="solidFgAcc1" presStyleIdx="0" presStyleCnt="7"/>
      <dgm:spPr/>
    </dgm:pt>
    <dgm:pt modelId="{CA4A57F3-57B6-254E-A406-930BA006BC3C}" type="pres">
      <dgm:prSet presAssocID="{7388E919-389B-3B42-875A-9B9CC349A7AF}" presName="text_2" presStyleLbl="node1" presStyleIdx="1" presStyleCnt="7">
        <dgm:presLayoutVars>
          <dgm:bulletEnabled val="1"/>
        </dgm:presLayoutVars>
      </dgm:prSet>
      <dgm:spPr/>
    </dgm:pt>
    <dgm:pt modelId="{6A5989CF-7BC8-3749-8FFE-C77C46FDD775}" type="pres">
      <dgm:prSet presAssocID="{7388E919-389B-3B42-875A-9B9CC349A7AF}" presName="accent_2" presStyleCnt="0"/>
      <dgm:spPr/>
    </dgm:pt>
    <dgm:pt modelId="{F86701D2-F55D-8642-89B2-C68D8922B1FC}" type="pres">
      <dgm:prSet presAssocID="{7388E919-389B-3B42-875A-9B9CC349A7AF}" presName="accentRepeatNode" presStyleLbl="solidFgAcc1" presStyleIdx="1" presStyleCnt="7"/>
      <dgm:spPr/>
    </dgm:pt>
    <dgm:pt modelId="{BD1F1C62-563D-A342-BA82-CBEBC39580E1}" type="pres">
      <dgm:prSet presAssocID="{B344C8BD-3691-CD4E-B048-C1FB8FD309E5}" presName="text_3" presStyleLbl="node1" presStyleIdx="2" presStyleCnt="7">
        <dgm:presLayoutVars>
          <dgm:bulletEnabled val="1"/>
        </dgm:presLayoutVars>
      </dgm:prSet>
      <dgm:spPr/>
    </dgm:pt>
    <dgm:pt modelId="{00F034D6-B207-6843-8601-AB5B3EF9053F}" type="pres">
      <dgm:prSet presAssocID="{B344C8BD-3691-CD4E-B048-C1FB8FD309E5}" presName="accent_3" presStyleCnt="0"/>
      <dgm:spPr/>
    </dgm:pt>
    <dgm:pt modelId="{5A2B616A-4CD0-4A41-B93B-A9EAAE981CD3}" type="pres">
      <dgm:prSet presAssocID="{B344C8BD-3691-CD4E-B048-C1FB8FD309E5}" presName="accentRepeatNode" presStyleLbl="solidFgAcc1" presStyleIdx="2" presStyleCnt="7"/>
      <dgm:spPr/>
    </dgm:pt>
    <dgm:pt modelId="{A989C4D6-05E1-6E40-B84F-46D51CB95180}" type="pres">
      <dgm:prSet presAssocID="{E109E25F-EF9C-3F4C-B2AE-FEB33A0DC9C4}" presName="text_4" presStyleLbl="node1" presStyleIdx="3" presStyleCnt="7">
        <dgm:presLayoutVars>
          <dgm:bulletEnabled val="1"/>
        </dgm:presLayoutVars>
      </dgm:prSet>
      <dgm:spPr/>
    </dgm:pt>
    <dgm:pt modelId="{C73D18DB-89FA-5A43-BDC8-4CC1CAF88C24}" type="pres">
      <dgm:prSet presAssocID="{E109E25F-EF9C-3F4C-B2AE-FEB33A0DC9C4}" presName="accent_4" presStyleCnt="0"/>
      <dgm:spPr/>
    </dgm:pt>
    <dgm:pt modelId="{115C9A51-2723-6C40-A88F-9A6500492AF6}" type="pres">
      <dgm:prSet presAssocID="{E109E25F-EF9C-3F4C-B2AE-FEB33A0DC9C4}" presName="accentRepeatNode" presStyleLbl="solidFgAcc1" presStyleIdx="3" presStyleCnt="7"/>
      <dgm:spPr/>
    </dgm:pt>
    <dgm:pt modelId="{0884D366-43A9-8C45-B313-5D59ED0A1351}" type="pres">
      <dgm:prSet presAssocID="{8712613D-F975-2A43-B72E-7C20A628B5B5}" presName="text_5" presStyleLbl="node1" presStyleIdx="4" presStyleCnt="7">
        <dgm:presLayoutVars>
          <dgm:bulletEnabled val="1"/>
        </dgm:presLayoutVars>
      </dgm:prSet>
      <dgm:spPr/>
    </dgm:pt>
    <dgm:pt modelId="{4E0980DA-2D69-6C44-953E-E0C07DF8E770}" type="pres">
      <dgm:prSet presAssocID="{8712613D-F975-2A43-B72E-7C20A628B5B5}" presName="accent_5" presStyleCnt="0"/>
      <dgm:spPr/>
    </dgm:pt>
    <dgm:pt modelId="{B0086908-78ED-BD4B-B630-CF77DDAE7C9E}" type="pres">
      <dgm:prSet presAssocID="{8712613D-F975-2A43-B72E-7C20A628B5B5}" presName="accentRepeatNode" presStyleLbl="solidFgAcc1" presStyleIdx="4" presStyleCnt="7"/>
      <dgm:spPr/>
    </dgm:pt>
    <dgm:pt modelId="{53C71990-CDFA-A74D-8838-1EF4EE403CF4}" type="pres">
      <dgm:prSet presAssocID="{EBB96226-DA1C-044B-9C7A-15FB82C8D7A5}" presName="text_6" presStyleLbl="node1" presStyleIdx="5" presStyleCnt="7">
        <dgm:presLayoutVars>
          <dgm:bulletEnabled val="1"/>
        </dgm:presLayoutVars>
      </dgm:prSet>
      <dgm:spPr/>
    </dgm:pt>
    <dgm:pt modelId="{1C559622-CECB-1047-A287-95B70A0B0ABD}" type="pres">
      <dgm:prSet presAssocID="{EBB96226-DA1C-044B-9C7A-15FB82C8D7A5}" presName="accent_6" presStyleCnt="0"/>
      <dgm:spPr/>
    </dgm:pt>
    <dgm:pt modelId="{070CAAD6-B766-C54D-8F09-02FFC56B78C2}" type="pres">
      <dgm:prSet presAssocID="{EBB96226-DA1C-044B-9C7A-15FB82C8D7A5}" presName="accentRepeatNode" presStyleLbl="solidFgAcc1" presStyleIdx="5" presStyleCnt="7"/>
      <dgm:spPr/>
    </dgm:pt>
    <dgm:pt modelId="{ED2CE3F9-7685-C249-8E11-6FCD9DFF89CC}" type="pres">
      <dgm:prSet presAssocID="{D80F8C7E-5982-C546-AA46-D763DDE74160}" presName="text_7" presStyleLbl="node1" presStyleIdx="6" presStyleCnt="7">
        <dgm:presLayoutVars>
          <dgm:bulletEnabled val="1"/>
        </dgm:presLayoutVars>
      </dgm:prSet>
      <dgm:spPr/>
    </dgm:pt>
    <dgm:pt modelId="{B91100F0-CCF2-C648-B047-5A3B6256ED39}" type="pres">
      <dgm:prSet presAssocID="{D80F8C7E-5982-C546-AA46-D763DDE74160}" presName="accent_7" presStyleCnt="0"/>
      <dgm:spPr/>
    </dgm:pt>
    <dgm:pt modelId="{E5F30557-DAF7-3449-B6FB-C373F037CCEA}" type="pres">
      <dgm:prSet presAssocID="{D80F8C7E-5982-C546-AA46-D763DDE74160}" presName="accentRepeatNode" presStyleLbl="solidFgAcc1" presStyleIdx="6" presStyleCnt="7"/>
      <dgm:spPr/>
    </dgm:pt>
  </dgm:ptLst>
  <dgm:cxnLst>
    <dgm:cxn modelId="{C123590F-11BF-124D-AB41-0F3161A2A7D5}" type="presOf" srcId="{B344C8BD-3691-CD4E-B048-C1FB8FD309E5}" destId="{BD1F1C62-563D-A342-BA82-CBEBC39580E1}" srcOrd="0" destOrd="0" presId="urn:microsoft.com/office/officeart/2008/layout/VerticalCurvedList"/>
    <dgm:cxn modelId="{112ACD18-3C9B-6449-AA08-55C04B8FC704}" srcId="{6A576E9A-8536-CD49-9FA5-F951E15F2404}" destId="{EBB96226-DA1C-044B-9C7A-15FB82C8D7A5}" srcOrd="5" destOrd="0" parTransId="{FACC3D85-58FF-9B4C-9602-D35B6D327F95}" sibTransId="{B4EC4F8F-02F5-9249-9749-B06BD0412986}"/>
    <dgm:cxn modelId="{C2858D1A-5B57-DC45-974A-F4D3743625BF}" type="presOf" srcId="{6A576E9A-8536-CD49-9FA5-F951E15F2404}" destId="{DCEEF449-23AE-EF4F-B101-54BAE43141F1}" srcOrd="0" destOrd="0" presId="urn:microsoft.com/office/officeart/2008/layout/VerticalCurvedList"/>
    <dgm:cxn modelId="{2925F11D-A0EF-314A-BCD7-9C82BAE7DAA4}" srcId="{6A576E9A-8536-CD49-9FA5-F951E15F2404}" destId="{FBD65996-CCEB-854E-AE01-441663F8BE5A}" srcOrd="0" destOrd="0" parTransId="{95E6BBC2-A181-5C40-B2AD-043A66380DA0}" sibTransId="{25DF2BEB-94BF-C642-8E71-41597F327975}"/>
    <dgm:cxn modelId="{BB984735-DEBC-804B-AEA1-E7A0496AB175}" srcId="{6A576E9A-8536-CD49-9FA5-F951E15F2404}" destId="{2C5D409D-3B3E-CB41-9E57-0800DB707A5D}" srcOrd="7" destOrd="0" parTransId="{BF0F1F66-4B2A-A14B-B9A8-C05BFDC45AD1}" sibTransId="{9DDABA1C-70B6-E24C-9CD5-7DFC42242BA1}"/>
    <dgm:cxn modelId="{06684C71-2451-374C-BCF5-492AE74E74D9}" type="presOf" srcId="{25DF2BEB-94BF-C642-8E71-41597F327975}" destId="{79C9E5BC-B55F-9148-A5B7-AE74D0662FAC}" srcOrd="0" destOrd="0" presId="urn:microsoft.com/office/officeart/2008/layout/VerticalCurvedList"/>
    <dgm:cxn modelId="{7F0D078B-9621-8B43-BFA6-6BFC0428A50D}" type="presOf" srcId="{E109E25F-EF9C-3F4C-B2AE-FEB33A0DC9C4}" destId="{A989C4D6-05E1-6E40-B84F-46D51CB95180}" srcOrd="0" destOrd="0" presId="urn:microsoft.com/office/officeart/2008/layout/VerticalCurvedList"/>
    <dgm:cxn modelId="{3C94D194-5A33-284D-A4D1-F5C929EF9864}" srcId="{6A576E9A-8536-CD49-9FA5-F951E15F2404}" destId="{B344C8BD-3691-CD4E-B048-C1FB8FD309E5}" srcOrd="2" destOrd="0" parTransId="{E3C8AA18-436E-3940-890A-5F3800B7A79D}" sibTransId="{52671A5C-D37C-DB43-9B4A-260B63D5DC71}"/>
    <dgm:cxn modelId="{04B37898-2D2D-EC44-BB67-12D5F387F3EB}" type="presOf" srcId="{8712613D-F975-2A43-B72E-7C20A628B5B5}" destId="{0884D366-43A9-8C45-B313-5D59ED0A1351}" srcOrd="0" destOrd="0" presId="urn:microsoft.com/office/officeart/2008/layout/VerticalCurvedList"/>
    <dgm:cxn modelId="{5539C7B7-0877-6746-89B2-488E2A29277C}" srcId="{6A576E9A-8536-CD49-9FA5-F951E15F2404}" destId="{8712613D-F975-2A43-B72E-7C20A628B5B5}" srcOrd="4" destOrd="0" parTransId="{6A55F589-FC39-C141-9181-0E55EA298788}" sibTransId="{50C2BF01-A3CB-7743-BFEB-F37460AA2A24}"/>
    <dgm:cxn modelId="{799458BF-3C68-E34A-B3C1-4E0D051D4C22}" type="presOf" srcId="{7388E919-389B-3B42-875A-9B9CC349A7AF}" destId="{CA4A57F3-57B6-254E-A406-930BA006BC3C}" srcOrd="0" destOrd="0" presId="urn:microsoft.com/office/officeart/2008/layout/VerticalCurvedList"/>
    <dgm:cxn modelId="{7B28A7C4-C0A4-904F-ADA0-3A5767B37108}" type="presOf" srcId="{D80F8C7E-5982-C546-AA46-D763DDE74160}" destId="{ED2CE3F9-7685-C249-8E11-6FCD9DFF89CC}" srcOrd="0" destOrd="0" presId="urn:microsoft.com/office/officeart/2008/layout/VerticalCurvedList"/>
    <dgm:cxn modelId="{9C095CC6-8C73-C443-ACA3-9D089E9714F3}" srcId="{6A576E9A-8536-CD49-9FA5-F951E15F2404}" destId="{D80F8C7E-5982-C546-AA46-D763DDE74160}" srcOrd="6" destOrd="0" parTransId="{7FF9760F-4633-AC44-9FDA-75D74C82A855}" sibTransId="{8216B0E1-90F7-DD47-B37E-CB4138B655FF}"/>
    <dgm:cxn modelId="{921A42D9-841C-BC42-902D-C3B9BC7E3031}" type="presOf" srcId="{EBB96226-DA1C-044B-9C7A-15FB82C8D7A5}" destId="{53C71990-CDFA-A74D-8838-1EF4EE403CF4}" srcOrd="0" destOrd="0" presId="urn:microsoft.com/office/officeart/2008/layout/VerticalCurvedList"/>
    <dgm:cxn modelId="{0B31D0DA-7C0D-A44F-A767-A8C7E6B7124A}" srcId="{6A576E9A-8536-CD49-9FA5-F951E15F2404}" destId="{7388E919-389B-3B42-875A-9B9CC349A7AF}" srcOrd="1" destOrd="0" parTransId="{F39EC331-D13C-674F-9666-FF28C5C65537}" sibTransId="{192C9192-3CB1-E940-AB37-977A2FDC3236}"/>
    <dgm:cxn modelId="{B0667AED-BAA0-3F4C-81AA-1DF97A99B863}" type="presOf" srcId="{FBD65996-CCEB-854E-AE01-441663F8BE5A}" destId="{A3C602E0-2902-9143-A1E4-5334FDE3A95E}" srcOrd="0" destOrd="0" presId="urn:microsoft.com/office/officeart/2008/layout/VerticalCurvedList"/>
    <dgm:cxn modelId="{A4AD13F8-5CF6-194E-8B7A-43426B18D54C}" srcId="{6A576E9A-8536-CD49-9FA5-F951E15F2404}" destId="{E109E25F-EF9C-3F4C-B2AE-FEB33A0DC9C4}" srcOrd="3" destOrd="0" parTransId="{27DA6FA1-C02B-404C-9A6B-D5B9E7265352}" sibTransId="{C986D5EA-CC1D-B548-B66C-95A0F48E48EC}"/>
    <dgm:cxn modelId="{2A73B02C-5F5C-EC4A-936C-CCFC3A8EB275}" type="presParOf" srcId="{DCEEF449-23AE-EF4F-B101-54BAE43141F1}" destId="{D74F211A-8D5A-F94D-8883-4F9C1696DD84}" srcOrd="0" destOrd="0" presId="urn:microsoft.com/office/officeart/2008/layout/VerticalCurvedList"/>
    <dgm:cxn modelId="{6D50CCB9-D593-DE4E-B59B-47E9B7A397EB}" type="presParOf" srcId="{D74F211A-8D5A-F94D-8883-4F9C1696DD84}" destId="{767D9600-13F4-4D47-B2D4-A00C18C225EB}" srcOrd="0" destOrd="0" presId="urn:microsoft.com/office/officeart/2008/layout/VerticalCurvedList"/>
    <dgm:cxn modelId="{B3CADBBC-EE1F-4145-97D5-FB79A350FC4F}" type="presParOf" srcId="{767D9600-13F4-4D47-B2D4-A00C18C225EB}" destId="{9B453012-0770-DD4B-92FF-8355DDCD86FB}" srcOrd="0" destOrd="0" presId="urn:microsoft.com/office/officeart/2008/layout/VerticalCurvedList"/>
    <dgm:cxn modelId="{953B3EE6-140D-164D-94E8-65A83D4634C3}" type="presParOf" srcId="{767D9600-13F4-4D47-B2D4-A00C18C225EB}" destId="{79C9E5BC-B55F-9148-A5B7-AE74D0662FAC}" srcOrd="1" destOrd="0" presId="urn:microsoft.com/office/officeart/2008/layout/VerticalCurvedList"/>
    <dgm:cxn modelId="{FB85EE55-CFE0-0441-93D1-941908ACAF5C}" type="presParOf" srcId="{767D9600-13F4-4D47-B2D4-A00C18C225EB}" destId="{E33CB5DF-8B67-9A47-8715-3C5A5048E1FC}" srcOrd="2" destOrd="0" presId="urn:microsoft.com/office/officeart/2008/layout/VerticalCurvedList"/>
    <dgm:cxn modelId="{164FF22C-0F94-B34B-AA33-C08EB42FB3A3}" type="presParOf" srcId="{767D9600-13F4-4D47-B2D4-A00C18C225EB}" destId="{4CAB831E-E4F4-344A-953E-7862EDF718EB}" srcOrd="3" destOrd="0" presId="urn:microsoft.com/office/officeart/2008/layout/VerticalCurvedList"/>
    <dgm:cxn modelId="{ED7D580A-BDE2-CA43-8C28-53B131AE18F2}" type="presParOf" srcId="{D74F211A-8D5A-F94D-8883-4F9C1696DD84}" destId="{A3C602E0-2902-9143-A1E4-5334FDE3A95E}" srcOrd="1" destOrd="0" presId="urn:microsoft.com/office/officeart/2008/layout/VerticalCurvedList"/>
    <dgm:cxn modelId="{719B6F64-D4E1-4544-AE36-0E83D9D61F82}" type="presParOf" srcId="{D74F211A-8D5A-F94D-8883-4F9C1696DD84}" destId="{C09DD84D-5737-2D42-9ABA-DC7C4E086776}" srcOrd="2" destOrd="0" presId="urn:microsoft.com/office/officeart/2008/layout/VerticalCurvedList"/>
    <dgm:cxn modelId="{E2C5ACAC-EC07-1440-869C-518D87EDDCC8}" type="presParOf" srcId="{C09DD84D-5737-2D42-9ABA-DC7C4E086776}" destId="{81C3625F-CCAB-A743-9D92-63567AAC9FD7}" srcOrd="0" destOrd="0" presId="urn:microsoft.com/office/officeart/2008/layout/VerticalCurvedList"/>
    <dgm:cxn modelId="{CF61F8CC-25E2-3B45-ADEE-A0517E75CA4B}" type="presParOf" srcId="{D74F211A-8D5A-F94D-8883-4F9C1696DD84}" destId="{CA4A57F3-57B6-254E-A406-930BA006BC3C}" srcOrd="3" destOrd="0" presId="urn:microsoft.com/office/officeart/2008/layout/VerticalCurvedList"/>
    <dgm:cxn modelId="{483D95A7-D17B-5D44-A35B-75886D4A4D22}" type="presParOf" srcId="{D74F211A-8D5A-F94D-8883-4F9C1696DD84}" destId="{6A5989CF-7BC8-3749-8FFE-C77C46FDD775}" srcOrd="4" destOrd="0" presId="urn:microsoft.com/office/officeart/2008/layout/VerticalCurvedList"/>
    <dgm:cxn modelId="{D32DF82D-A61A-5049-A1D7-2B829D0F317C}" type="presParOf" srcId="{6A5989CF-7BC8-3749-8FFE-C77C46FDD775}" destId="{F86701D2-F55D-8642-89B2-C68D8922B1FC}" srcOrd="0" destOrd="0" presId="urn:microsoft.com/office/officeart/2008/layout/VerticalCurvedList"/>
    <dgm:cxn modelId="{2EC27442-41CF-2D47-B798-2B9493E4530F}" type="presParOf" srcId="{D74F211A-8D5A-F94D-8883-4F9C1696DD84}" destId="{BD1F1C62-563D-A342-BA82-CBEBC39580E1}" srcOrd="5" destOrd="0" presId="urn:microsoft.com/office/officeart/2008/layout/VerticalCurvedList"/>
    <dgm:cxn modelId="{2049BCB9-B124-504D-91D7-B2672F2AFD90}" type="presParOf" srcId="{D74F211A-8D5A-F94D-8883-4F9C1696DD84}" destId="{00F034D6-B207-6843-8601-AB5B3EF9053F}" srcOrd="6" destOrd="0" presId="urn:microsoft.com/office/officeart/2008/layout/VerticalCurvedList"/>
    <dgm:cxn modelId="{1B094A0B-FB42-1742-BE11-5403296784C2}" type="presParOf" srcId="{00F034D6-B207-6843-8601-AB5B3EF9053F}" destId="{5A2B616A-4CD0-4A41-B93B-A9EAAE981CD3}" srcOrd="0" destOrd="0" presId="urn:microsoft.com/office/officeart/2008/layout/VerticalCurvedList"/>
    <dgm:cxn modelId="{2D1650AA-B148-6E48-B2D6-DE4B4CA35768}" type="presParOf" srcId="{D74F211A-8D5A-F94D-8883-4F9C1696DD84}" destId="{A989C4D6-05E1-6E40-B84F-46D51CB95180}" srcOrd="7" destOrd="0" presId="urn:microsoft.com/office/officeart/2008/layout/VerticalCurvedList"/>
    <dgm:cxn modelId="{73486175-2A56-D84E-8FFC-A088DA7CF930}" type="presParOf" srcId="{D74F211A-8D5A-F94D-8883-4F9C1696DD84}" destId="{C73D18DB-89FA-5A43-BDC8-4CC1CAF88C24}" srcOrd="8" destOrd="0" presId="urn:microsoft.com/office/officeart/2008/layout/VerticalCurvedList"/>
    <dgm:cxn modelId="{F0296AD3-D247-7A46-B21F-2FA1C03F69F9}" type="presParOf" srcId="{C73D18DB-89FA-5A43-BDC8-4CC1CAF88C24}" destId="{115C9A51-2723-6C40-A88F-9A6500492AF6}" srcOrd="0" destOrd="0" presId="urn:microsoft.com/office/officeart/2008/layout/VerticalCurvedList"/>
    <dgm:cxn modelId="{76BA5ED4-88BB-144E-BB0F-BF4261B1B1A3}" type="presParOf" srcId="{D74F211A-8D5A-F94D-8883-4F9C1696DD84}" destId="{0884D366-43A9-8C45-B313-5D59ED0A1351}" srcOrd="9" destOrd="0" presId="urn:microsoft.com/office/officeart/2008/layout/VerticalCurvedList"/>
    <dgm:cxn modelId="{5D83430C-5593-054B-96B1-9D7E11C96B8A}" type="presParOf" srcId="{D74F211A-8D5A-F94D-8883-4F9C1696DD84}" destId="{4E0980DA-2D69-6C44-953E-E0C07DF8E770}" srcOrd="10" destOrd="0" presId="urn:microsoft.com/office/officeart/2008/layout/VerticalCurvedList"/>
    <dgm:cxn modelId="{D5AB1628-C9D0-CC4A-BC91-A4A0B5963D4D}" type="presParOf" srcId="{4E0980DA-2D69-6C44-953E-E0C07DF8E770}" destId="{B0086908-78ED-BD4B-B630-CF77DDAE7C9E}" srcOrd="0" destOrd="0" presId="urn:microsoft.com/office/officeart/2008/layout/VerticalCurvedList"/>
    <dgm:cxn modelId="{ABC43590-8F35-FD49-BE5D-015EF284DCD7}" type="presParOf" srcId="{D74F211A-8D5A-F94D-8883-4F9C1696DD84}" destId="{53C71990-CDFA-A74D-8838-1EF4EE403CF4}" srcOrd="11" destOrd="0" presId="urn:microsoft.com/office/officeart/2008/layout/VerticalCurvedList"/>
    <dgm:cxn modelId="{54A88159-ACB5-4942-8BB4-A4479AE681CF}" type="presParOf" srcId="{D74F211A-8D5A-F94D-8883-4F9C1696DD84}" destId="{1C559622-CECB-1047-A287-95B70A0B0ABD}" srcOrd="12" destOrd="0" presId="urn:microsoft.com/office/officeart/2008/layout/VerticalCurvedList"/>
    <dgm:cxn modelId="{3AEE6FFC-501E-F344-87A4-ADF2DD2F7A2B}" type="presParOf" srcId="{1C559622-CECB-1047-A287-95B70A0B0ABD}" destId="{070CAAD6-B766-C54D-8F09-02FFC56B78C2}" srcOrd="0" destOrd="0" presId="urn:microsoft.com/office/officeart/2008/layout/VerticalCurvedList"/>
    <dgm:cxn modelId="{295878D0-05D0-0C48-A1D1-C0CCC74421E0}" type="presParOf" srcId="{D74F211A-8D5A-F94D-8883-4F9C1696DD84}" destId="{ED2CE3F9-7685-C249-8E11-6FCD9DFF89CC}" srcOrd="13" destOrd="0" presId="urn:microsoft.com/office/officeart/2008/layout/VerticalCurvedList"/>
    <dgm:cxn modelId="{CACDF48F-7B25-3148-BB4E-8C5E37B03946}" type="presParOf" srcId="{D74F211A-8D5A-F94D-8883-4F9C1696DD84}" destId="{B91100F0-CCF2-C648-B047-5A3B6256ED39}" srcOrd="14" destOrd="0" presId="urn:microsoft.com/office/officeart/2008/layout/VerticalCurvedList"/>
    <dgm:cxn modelId="{E30972D8-5800-384E-99D4-DA6979BFEC2F}" type="presParOf" srcId="{B91100F0-CCF2-C648-B047-5A3B6256ED39}" destId="{E5F30557-DAF7-3449-B6FB-C373F037CC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17F43D-2031-1A40-847A-5B0406924F98}" type="doc">
      <dgm:prSet loTypeId="urn:microsoft.com/office/officeart/2005/8/layout/hList6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F6540A8-071B-C84F-B3A5-A8C55997595A}">
      <dgm:prSet phldrT="[Testo]"/>
      <dgm:spPr/>
      <dgm:t>
        <a:bodyPr/>
        <a:lstStyle/>
        <a:p>
          <a:pPr>
            <a:buNone/>
          </a:pPr>
          <a:r>
            <a:rPr lang="it-IT" dirty="0"/>
            <a:t>Migliora le prestazioni del gruppo attraverso il confronto di punti di vista diversi</a:t>
          </a:r>
        </a:p>
      </dgm:t>
    </dgm:pt>
    <dgm:pt modelId="{7D7B726E-45B6-7544-8415-2C7063E7AC5D}" type="parTrans" cxnId="{7A3FC9E2-BEE6-244E-ACDB-B730AA80DADB}">
      <dgm:prSet/>
      <dgm:spPr/>
      <dgm:t>
        <a:bodyPr/>
        <a:lstStyle/>
        <a:p>
          <a:endParaRPr lang="it-IT"/>
        </a:p>
      </dgm:t>
    </dgm:pt>
    <dgm:pt modelId="{146CD828-03D5-5C45-AF4D-80C7C57C9EA1}" type="sibTrans" cxnId="{7A3FC9E2-BEE6-244E-ACDB-B730AA80DADB}">
      <dgm:prSet/>
      <dgm:spPr/>
      <dgm:t>
        <a:bodyPr/>
        <a:lstStyle/>
        <a:p>
          <a:endParaRPr lang="it-IT"/>
        </a:p>
      </dgm:t>
    </dgm:pt>
    <dgm:pt modelId="{D61A6829-976F-1F46-B07D-B1DE3D949DEC}">
      <dgm:prSet phldrT="[Testo]"/>
      <dgm:spPr/>
      <dgm:t>
        <a:bodyPr/>
        <a:lstStyle/>
        <a:p>
          <a:r>
            <a:rPr lang="it-IT" dirty="0"/>
            <a:t>Arricchisce la comprensione del compito</a:t>
          </a:r>
        </a:p>
      </dgm:t>
    </dgm:pt>
    <dgm:pt modelId="{540E6720-6C41-E64E-9E1E-D932AF904162}" type="parTrans" cxnId="{40898C4F-6378-BB4C-B495-2C5E02D9EF82}">
      <dgm:prSet/>
      <dgm:spPr/>
      <dgm:t>
        <a:bodyPr/>
        <a:lstStyle/>
        <a:p>
          <a:endParaRPr lang="it-IT"/>
        </a:p>
      </dgm:t>
    </dgm:pt>
    <dgm:pt modelId="{33364F16-4A0B-4646-97B4-8E6E2640D4ED}" type="sibTrans" cxnId="{40898C4F-6378-BB4C-B495-2C5E02D9EF82}">
      <dgm:prSet/>
      <dgm:spPr/>
      <dgm:t>
        <a:bodyPr/>
        <a:lstStyle/>
        <a:p>
          <a:endParaRPr lang="it-IT"/>
        </a:p>
      </dgm:t>
    </dgm:pt>
    <dgm:pt modelId="{382E1DBC-A419-9F4F-8F9E-0BAA3FCDD16A}">
      <dgm:prSet phldrT="[Testo]"/>
      <dgm:spPr/>
      <dgm:t>
        <a:bodyPr/>
        <a:lstStyle/>
        <a:p>
          <a:r>
            <a:rPr lang="it-IT" dirty="0"/>
            <a:t>Favorisce soluzioni innovative impattando sul pensiero critico</a:t>
          </a:r>
        </a:p>
      </dgm:t>
    </dgm:pt>
    <dgm:pt modelId="{637B9184-D0D8-DC42-AF0D-4645873FCE52}" type="parTrans" cxnId="{32F8120B-449A-8945-A37A-014881217455}">
      <dgm:prSet/>
      <dgm:spPr/>
      <dgm:t>
        <a:bodyPr/>
        <a:lstStyle/>
        <a:p>
          <a:endParaRPr lang="it-IT"/>
        </a:p>
      </dgm:t>
    </dgm:pt>
    <dgm:pt modelId="{4EE82419-832C-1647-9B68-AC72200C7996}" type="sibTrans" cxnId="{32F8120B-449A-8945-A37A-014881217455}">
      <dgm:prSet/>
      <dgm:spPr/>
      <dgm:t>
        <a:bodyPr/>
        <a:lstStyle/>
        <a:p>
          <a:endParaRPr lang="it-IT"/>
        </a:p>
      </dgm:t>
    </dgm:pt>
    <dgm:pt modelId="{4CA96BC9-726B-694E-96D3-A9A4CE61CDAF}">
      <dgm:prSet phldrT="[Testo]"/>
      <dgm:spPr/>
      <dgm:t>
        <a:bodyPr/>
        <a:lstStyle/>
        <a:p>
          <a:r>
            <a:rPr lang="it-IT" dirty="0"/>
            <a:t>Migliora la qualità delle decisioni</a:t>
          </a:r>
        </a:p>
      </dgm:t>
    </dgm:pt>
    <dgm:pt modelId="{68ED5CC8-4D2C-9C4F-AFB9-3EC70C28F2CD}" type="parTrans" cxnId="{DACCF193-292E-9A44-8FF6-80B972C1D025}">
      <dgm:prSet/>
      <dgm:spPr/>
      <dgm:t>
        <a:bodyPr/>
        <a:lstStyle/>
        <a:p>
          <a:endParaRPr lang="it-IT"/>
        </a:p>
      </dgm:t>
    </dgm:pt>
    <dgm:pt modelId="{D5559064-C4A2-CF43-AB35-9DEA79F8FF1C}" type="sibTrans" cxnId="{DACCF193-292E-9A44-8FF6-80B972C1D025}">
      <dgm:prSet/>
      <dgm:spPr/>
      <dgm:t>
        <a:bodyPr/>
        <a:lstStyle/>
        <a:p>
          <a:endParaRPr lang="it-IT"/>
        </a:p>
      </dgm:t>
    </dgm:pt>
    <dgm:pt modelId="{73439B04-8FA3-BC45-9087-0BF22FC9637C}">
      <dgm:prSet phldrT="[Testo]"/>
      <dgm:spPr/>
      <dgm:t>
        <a:bodyPr/>
        <a:lstStyle/>
        <a:p>
          <a:r>
            <a:rPr lang="it-IT" dirty="0"/>
            <a:t>Rafforza il senso di appartenenza e la coesione del gruppo</a:t>
          </a:r>
        </a:p>
      </dgm:t>
    </dgm:pt>
    <dgm:pt modelId="{C1449823-02B6-484D-A9EC-41DD2B83C35B}" type="parTrans" cxnId="{DC7926EF-ED13-3D42-B2CA-3EE743020D36}">
      <dgm:prSet/>
      <dgm:spPr/>
      <dgm:t>
        <a:bodyPr/>
        <a:lstStyle/>
        <a:p>
          <a:endParaRPr lang="it-IT"/>
        </a:p>
      </dgm:t>
    </dgm:pt>
    <dgm:pt modelId="{A31E1030-A5DC-3C49-853D-B37B73D9487F}" type="sibTrans" cxnId="{DC7926EF-ED13-3D42-B2CA-3EE743020D36}">
      <dgm:prSet/>
      <dgm:spPr/>
      <dgm:t>
        <a:bodyPr/>
        <a:lstStyle/>
        <a:p>
          <a:endParaRPr lang="it-IT"/>
        </a:p>
      </dgm:t>
    </dgm:pt>
    <dgm:pt modelId="{791AF8C7-F5B3-C04A-8F2C-32DEC634630A}">
      <dgm:prSet phldrT="[Testo]"/>
      <dgm:spPr/>
      <dgm:t>
        <a:bodyPr/>
        <a:lstStyle/>
        <a:p>
          <a:r>
            <a:rPr lang="it-IT" dirty="0"/>
            <a:t>Migliora l’efficacia organizzativa</a:t>
          </a:r>
        </a:p>
      </dgm:t>
    </dgm:pt>
    <dgm:pt modelId="{F3E91835-41A5-3C4E-A60C-5D870DB7695D}" type="parTrans" cxnId="{5399C3D5-F7B5-C949-9B43-2AF52832168A}">
      <dgm:prSet/>
      <dgm:spPr/>
      <dgm:t>
        <a:bodyPr/>
        <a:lstStyle/>
        <a:p>
          <a:endParaRPr lang="it-IT"/>
        </a:p>
      </dgm:t>
    </dgm:pt>
    <dgm:pt modelId="{8E66D5D2-7E9B-C041-9E0A-8886E62705A1}" type="sibTrans" cxnId="{5399C3D5-F7B5-C949-9B43-2AF52832168A}">
      <dgm:prSet/>
      <dgm:spPr/>
      <dgm:t>
        <a:bodyPr/>
        <a:lstStyle/>
        <a:p>
          <a:endParaRPr lang="it-IT"/>
        </a:p>
      </dgm:t>
    </dgm:pt>
    <dgm:pt modelId="{619E1813-0A3F-D444-A752-C34915231D10}" type="pres">
      <dgm:prSet presAssocID="{A017F43D-2031-1A40-847A-5B0406924F98}" presName="Name0" presStyleCnt="0">
        <dgm:presLayoutVars>
          <dgm:dir/>
          <dgm:resizeHandles val="exact"/>
        </dgm:presLayoutVars>
      </dgm:prSet>
      <dgm:spPr/>
    </dgm:pt>
    <dgm:pt modelId="{4241F4A3-C642-AF44-8A89-955AC2C5A1D0}" type="pres">
      <dgm:prSet presAssocID="{2F6540A8-071B-C84F-B3A5-A8C55997595A}" presName="node" presStyleLbl="node1" presStyleIdx="0" presStyleCnt="6">
        <dgm:presLayoutVars>
          <dgm:bulletEnabled val="1"/>
        </dgm:presLayoutVars>
      </dgm:prSet>
      <dgm:spPr/>
    </dgm:pt>
    <dgm:pt modelId="{B0F19C9E-7AEE-6441-8D6C-36BAA1E63BBB}" type="pres">
      <dgm:prSet presAssocID="{146CD828-03D5-5C45-AF4D-80C7C57C9EA1}" presName="sibTrans" presStyleCnt="0"/>
      <dgm:spPr/>
    </dgm:pt>
    <dgm:pt modelId="{23062DEE-CAD8-3A4C-AA4D-2011950CB3BD}" type="pres">
      <dgm:prSet presAssocID="{D61A6829-976F-1F46-B07D-B1DE3D949DEC}" presName="node" presStyleLbl="node1" presStyleIdx="1" presStyleCnt="6">
        <dgm:presLayoutVars>
          <dgm:bulletEnabled val="1"/>
        </dgm:presLayoutVars>
      </dgm:prSet>
      <dgm:spPr/>
    </dgm:pt>
    <dgm:pt modelId="{306AF625-A99A-694F-B91A-D117BD082588}" type="pres">
      <dgm:prSet presAssocID="{33364F16-4A0B-4646-97B4-8E6E2640D4ED}" presName="sibTrans" presStyleCnt="0"/>
      <dgm:spPr/>
    </dgm:pt>
    <dgm:pt modelId="{5021BBE7-1A7C-D740-8647-1ECC07A938D2}" type="pres">
      <dgm:prSet presAssocID="{382E1DBC-A419-9F4F-8F9E-0BAA3FCDD16A}" presName="node" presStyleLbl="node1" presStyleIdx="2" presStyleCnt="6">
        <dgm:presLayoutVars>
          <dgm:bulletEnabled val="1"/>
        </dgm:presLayoutVars>
      </dgm:prSet>
      <dgm:spPr/>
    </dgm:pt>
    <dgm:pt modelId="{E6619F9C-6D4F-EF4E-BCF6-3BAB2D9ED3BE}" type="pres">
      <dgm:prSet presAssocID="{4EE82419-832C-1647-9B68-AC72200C7996}" presName="sibTrans" presStyleCnt="0"/>
      <dgm:spPr/>
    </dgm:pt>
    <dgm:pt modelId="{BCA584CB-8B91-1248-84C1-48ADC620E74F}" type="pres">
      <dgm:prSet presAssocID="{4CA96BC9-726B-694E-96D3-A9A4CE61CDAF}" presName="node" presStyleLbl="node1" presStyleIdx="3" presStyleCnt="6">
        <dgm:presLayoutVars>
          <dgm:bulletEnabled val="1"/>
        </dgm:presLayoutVars>
      </dgm:prSet>
      <dgm:spPr/>
    </dgm:pt>
    <dgm:pt modelId="{B4BE6C1E-260F-7443-8BB9-C993B9E08CDF}" type="pres">
      <dgm:prSet presAssocID="{D5559064-C4A2-CF43-AB35-9DEA79F8FF1C}" presName="sibTrans" presStyleCnt="0"/>
      <dgm:spPr/>
    </dgm:pt>
    <dgm:pt modelId="{D13BC29A-9A8A-2540-8B9E-121C0E9965D9}" type="pres">
      <dgm:prSet presAssocID="{73439B04-8FA3-BC45-9087-0BF22FC9637C}" presName="node" presStyleLbl="node1" presStyleIdx="4" presStyleCnt="6">
        <dgm:presLayoutVars>
          <dgm:bulletEnabled val="1"/>
        </dgm:presLayoutVars>
      </dgm:prSet>
      <dgm:spPr/>
    </dgm:pt>
    <dgm:pt modelId="{690B035F-8BA8-2E41-8D5B-137289255645}" type="pres">
      <dgm:prSet presAssocID="{A31E1030-A5DC-3C49-853D-B37B73D9487F}" presName="sibTrans" presStyleCnt="0"/>
      <dgm:spPr/>
    </dgm:pt>
    <dgm:pt modelId="{40A29480-573B-884A-A1FC-59CF32E56D82}" type="pres">
      <dgm:prSet presAssocID="{791AF8C7-F5B3-C04A-8F2C-32DEC634630A}" presName="node" presStyleLbl="node1" presStyleIdx="5" presStyleCnt="6">
        <dgm:presLayoutVars>
          <dgm:bulletEnabled val="1"/>
        </dgm:presLayoutVars>
      </dgm:prSet>
      <dgm:spPr/>
    </dgm:pt>
  </dgm:ptLst>
  <dgm:cxnLst>
    <dgm:cxn modelId="{32F8120B-449A-8945-A37A-014881217455}" srcId="{A017F43D-2031-1A40-847A-5B0406924F98}" destId="{382E1DBC-A419-9F4F-8F9E-0BAA3FCDD16A}" srcOrd="2" destOrd="0" parTransId="{637B9184-D0D8-DC42-AF0D-4645873FCE52}" sibTransId="{4EE82419-832C-1647-9B68-AC72200C7996}"/>
    <dgm:cxn modelId="{D77D1E1E-2CB7-2241-8E8D-1AD0968316C6}" type="presOf" srcId="{A017F43D-2031-1A40-847A-5B0406924F98}" destId="{619E1813-0A3F-D444-A752-C34915231D10}" srcOrd="0" destOrd="0" presId="urn:microsoft.com/office/officeart/2005/8/layout/hList6"/>
    <dgm:cxn modelId="{93CD5733-3615-7C42-BADA-D955B399C7B0}" type="presOf" srcId="{4CA96BC9-726B-694E-96D3-A9A4CE61CDAF}" destId="{BCA584CB-8B91-1248-84C1-48ADC620E74F}" srcOrd="0" destOrd="0" presId="urn:microsoft.com/office/officeart/2005/8/layout/hList6"/>
    <dgm:cxn modelId="{C30BB141-C728-3344-AA26-C8926D40194E}" type="presOf" srcId="{791AF8C7-F5B3-C04A-8F2C-32DEC634630A}" destId="{40A29480-573B-884A-A1FC-59CF32E56D82}" srcOrd="0" destOrd="0" presId="urn:microsoft.com/office/officeart/2005/8/layout/hList6"/>
    <dgm:cxn modelId="{40898C4F-6378-BB4C-B495-2C5E02D9EF82}" srcId="{A017F43D-2031-1A40-847A-5B0406924F98}" destId="{D61A6829-976F-1F46-B07D-B1DE3D949DEC}" srcOrd="1" destOrd="0" parTransId="{540E6720-6C41-E64E-9E1E-D932AF904162}" sibTransId="{33364F16-4A0B-4646-97B4-8E6E2640D4ED}"/>
    <dgm:cxn modelId="{CCFE8F57-9E32-AD40-B00F-7BAFEBF31D39}" type="presOf" srcId="{382E1DBC-A419-9F4F-8F9E-0BAA3FCDD16A}" destId="{5021BBE7-1A7C-D740-8647-1ECC07A938D2}" srcOrd="0" destOrd="0" presId="urn:microsoft.com/office/officeart/2005/8/layout/hList6"/>
    <dgm:cxn modelId="{DACCF193-292E-9A44-8FF6-80B972C1D025}" srcId="{A017F43D-2031-1A40-847A-5B0406924F98}" destId="{4CA96BC9-726B-694E-96D3-A9A4CE61CDAF}" srcOrd="3" destOrd="0" parTransId="{68ED5CC8-4D2C-9C4F-AFB9-3EC70C28F2CD}" sibTransId="{D5559064-C4A2-CF43-AB35-9DEA79F8FF1C}"/>
    <dgm:cxn modelId="{056AC0C1-B839-494D-B098-FB14501B54F6}" type="presOf" srcId="{73439B04-8FA3-BC45-9087-0BF22FC9637C}" destId="{D13BC29A-9A8A-2540-8B9E-121C0E9965D9}" srcOrd="0" destOrd="0" presId="urn:microsoft.com/office/officeart/2005/8/layout/hList6"/>
    <dgm:cxn modelId="{986A07D3-838A-064C-9AE1-4FD6866BCD67}" type="presOf" srcId="{D61A6829-976F-1F46-B07D-B1DE3D949DEC}" destId="{23062DEE-CAD8-3A4C-AA4D-2011950CB3BD}" srcOrd="0" destOrd="0" presId="urn:microsoft.com/office/officeart/2005/8/layout/hList6"/>
    <dgm:cxn modelId="{5399C3D5-F7B5-C949-9B43-2AF52832168A}" srcId="{A017F43D-2031-1A40-847A-5B0406924F98}" destId="{791AF8C7-F5B3-C04A-8F2C-32DEC634630A}" srcOrd="5" destOrd="0" parTransId="{F3E91835-41A5-3C4E-A60C-5D870DB7695D}" sibTransId="{8E66D5D2-7E9B-C041-9E0A-8886E62705A1}"/>
    <dgm:cxn modelId="{3B5662E0-4E7D-3948-9B63-F347AE224F6D}" type="presOf" srcId="{2F6540A8-071B-C84F-B3A5-A8C55997595A}" destId="{4241F4A3-C642-AF44-8A89-955AC2C5A1D0}" srcOrd="0" destOrd="0" presId="urn:microsoft.com/office/officeart/2005/8/layout/hList6"/>
    <dgm:cxn modelId="{7A3FC9E2-BEE6-244E-ACDB-B730AA80DADB}" srcId="{A017F43D-2031-1A40-847A-5B0406924F98}" destId="{2F6540A8-071B-C84F-B3A5-A8C55997595A}" srcOrd="0" destOrd="0" parTransId="{7D7B726E-45B6-7544-8415-2C7063E7AC5D}" sibTransId="{146CD828-03D5-5C45-AF4D-80C7C57C9EA1}"/>
    <dgm:cxn modelId="{DC7926EF-ED13-3D42-B2CA-3EE743020D36}" srcId="{A017F43D-2031-1A40-847A-5B0406924F98}" destId="{73439B04-8FA3-BC45-9087-0BF22FC9637C}" srcOrd="4" destOrd="0" parTransId="{C1449823-02B6-484D-A9EC-41DD2B83C35B}" sibTransId="{A31E1030-A5DC-3C49-853D-B37B73D9487F}"/>
    <dgm:cxn modelId="{564D3FB5-017A-1F4A-B083-64444F846D99}" type="presParOf" srcId="{619E1813-0A3F-D444-A752-C34915231D10}" destId="{4241F4A3-C642-AF44-8A89-955AC2C5A1D0}" srcOrd="0" destOrd="0" presId="urn:microsoft.com/office/officeart/2005/8/layout/hList6"/>
    <dgm:cxn modelId="{E5F6775A-C33E-9243-A354-849F9669E4F0}" type="presParOf" srcId="{619E1813-0A3F-D444-A752-C34915231D10}" destId="{B0F19C9E-7AEE-6441-8D6C-36BAA1E63BBB}" srcOrd="1" destOrd="0" presId="urn:microsoft.com/office/officeart/2005/8/layout/hList6"/>
    <dgm:cxn modelId="{9FD63A22-B9CB-2A49-B24C-F438D0F69512}" type="presParOf" srcId="{619E1813-0A3F-D444-A752-C34915231D10}" destId="{23062DEE-CAD8-3A4C-AA4D-2011950CB3BD}" srcOrd="2" destOrd="0" presId="urn:microsoft.com/office/officeart/2005/8/layout/hList6"/>
    <dgm:cxn modelId="{DEFD9B4D-FED5-8245-89B1-049B289F96B4}" type="presParOf" srcId="{619E1813-0A3F-D444-A752-C34915231D10}" destId="{306AF625-A99A-694F-B91A-D117BD082588}" srcOrd="3" destOrd="0" presId="urn:microsoft.com/office/officeart/2005/8/layout/hList6"/>
    <dgm:cxn modelId="{220558F3-A5D8-7141-8ADE-43C8EE062222}" type="presParOf" srcId="{619E1813-0A3F-D444-A752-C34915231D10}" destId="{5021BBE7-1A7C-D740-8647-1ECC07A938D2}" srcOrd="4" destOrd="0" presId="urn:microsoft.com/office/officeart/2005/8/layout/hList6"/>
    <dgm:cxn modelId="{685E01C4-B597-A348-A49A-4B462393A0D5}" type="presParOf" srcId="{619E1813-0A3F-D444-A752-C34915231D10}" destId="{E6619F9C-6D4F-EF4E-BCF6-3BAB2D9ED3BE}" srcOrd="5" destOrd="0" presId="urn:microsoft.com/office/officeart/2005/8/layout/hList6"/>
    <dgm:cxn modelId="{BE85908E-33E5-D84D-BE3F-9352E398D3C8}" type="presParOf" srcId="{619E1813-0A3F-D444-A752-C34915231D10}" destId="{BCA584CB-8B91-1248-84C1-48ADC620E74F}" srcOrd="6" destOrd="0" presId="urn:microsoft.com/office/officeart/2005/8/layout/hList6"/>
    <dgm:cxn modelId="{A3DF6C1C-5E14-A547-90A0-51532E545CAF}" type="presParOf" srcId="{619E1813-0A3F-D444-A752-C34915231D10}" destId="{B4BE6C1E-260F-7443-8BB9-C993B9E08CDF}" srcOrd="7" destOrd="0" presId="urn:microsoft.com/office/officeart/2005/8/layout/hList6"/>
    <dgm:cxn modelId="{7F87B166-C205-C64E-8C6B-D1B022247CD0}" type="presParOf" srcId="{619E1813-0A3F-D444-A752-C34915231D10}" destId="{D13BC29A-9A8A-2540-8B9E-121C0E9965D9}" srcOrd="8" destOrd="0" presId="urn:microsoft.com/office/officeart/2005/8/layout/hList6"/>
    <dgm:cxn modelId="{2F34D5A8-B5A9-6946-B335-BAB6EEF5483B}" type="presParOf" srcId="{619E1813-0A3F-D444-A752-C34915231D10}" destId="{690B035F-8BA8-2E41-8D5B-137289255645}" srcOrd="9" destOrd="0" presId="urn:microsoft.com/office/officeart/2005/8/layout/hList6"/>
    <dgm:cxn modelId="{AD0C9BC9-B0E8-334E-A3B4-9EFD5005DD6F}" type="presParOf" srcId="{619E1813-0A3F-D444-A752-C34915231D10}" destId="{40A29480-573B-884A-A1FC-59CF32E56D82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371977-E3CA-6940-81BA-B0D659A54617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A616B9FD-B0E4-E64E-B2C5-9C699807010B}">
      <dgm:prSet phldrT="[Testo]"/>
      <dgm:spPr/>
      <dgm:t>
        <a:bodyPr/>
        <a:lstStyle/>
        <a:p>
          <a:r>
            <a:rPr lang="it-IT" dirty="0"/>
            <a:t>Nel 1998, </a:t>
          </a:r>
          <a:r>
            <a:rPr lang="it-IT" b="1" dirty="0"/>
            <a:t>solo un quarto </a:t>
          </a:r>
          <a:r>
            <a:rPr lang="it-IT" dirty="0"/>
            <a:t>dei dipendenti segnalava episodi di scortesia al lavoro almeno una volta alla settimana</a:t>
          </a:r>
        </a:p>
      </dgm:t>
    </dgm:pt>
    <dgm:pt modelId="{14C8132B-D6C7-5040-8627-A49FD2F62C8B}" type="parTrans" cxnId="{78749BD6-6110-A04C-9A74-BD05003C207E}">
      <dgm:prSet/>
      <dgm:spPr/>
      <dgm:t>
        <a:bodyPr/>
        <a:lstStyle/>
        <a:p>
          <a:endParaRPr lang="it-IT"/>
        </a:p>
      </dgm:t>
    </dgm:pt>
    <dgm:pt modelId="{9F2FC285-0423-254C-9EF6-F60A06D2B81E}" type="sibTrans" cxnId="{78749BD6-6110-A04C-9A74-BD05003C207E}">
      <dgm:prSet/>
      <dgm:spPr/>
      <dgm:t>
        <a:bodyPr/>
        <a:lstStyle/>
        <a:p>
          <a:endParaRPr lang="it-IT"/>
        </a:p>
      </dgm:t>
    </dgm:pt>
    <dgm:pt modelId="{B6ACED27-A22D-7344-B7A1-58A9071A2666}">
      <dgm:prSet phldrT="[Testo]"/>
      <dgm:spPr/>
      <dgm:t>
        <a:bodyPr/>
        <a:lstStyle/>
        <a:p>
          <a:r>
            <a:rPr lang="it-IT" dirty="0"/>
            <a:t>Quasi la metà nel 2005</a:t>
          </a:r>
        </a:p>
      </dgm:t>
    </dgm:pt>
    <dgm:pt modelId="{C98943E7-5D33-3841-8A76-DFD94A73D7C9}" type="parTrans" cxnId="{EA836DCE-CFD8-B441-B180-4CD5EEE0238C}">
      <dgm:prSet/>
      <dgm:spPr/>
      <dgm:t>
        <a:bodyPr/>
        <a:lstStyle/>
        <a:p>
          <a:endParaRPr lang="it-IT"/>
        </a:p>
      </dgm:t>
    </dgm:pt>
    <dgm:pt modelId="{F63FB180-A6CF-9242-828A-7E80D1AFD256}" type="sibTrans" cxnId="{EA836DCE-CFD8-B441-B180-4CD5EEE0238C}">
      <dgm:prSet/>
      <dgm:spPr/>
      <dgm:t>
        <a:bodyPr/>
        <a:lstStyle/>
        <a:p>
          <a:endParaRPr lang="it-IT"/>
        </a:p>
      </dgm:t>
    </dgm:pt>
    <dgm:pt modelId="{50F0EC22-489B-4E4A-B1D9-0BF03826335C}">
      <dgm:prSet phldrT="[Testo]"/>
      <dgm:spPr/>
      <dgm:t>
        <a:bodyPr/>
        <a:lstStyle/>
        <a:p>
          <a:r>
            <a:rPr lang="it-IT" dirty="0"/>
            <a:t>Oltre la metà nel 2011</a:t>
          </a:r>
        </a:p>
      </dgm:t>
    </dgm:pt>
    <dgm:pt modelId="{3CEA08BA-43B1-ED43-A02D-D4D86B014240}" type="parTrans" cxnId="{9FC5251B-340D-7841-ABC8-5483B323565B}">
      <dgm:prSet/>
      <dgm:spPr/>
      <dgm:t>
        <a:bodyPr/>
        <a:lstStyle/>
        <a:p>
          <a:endParaRPr lang="it-IT"/>
        </a:p>
      </dgm:t>
    </dgm:pt>
    <dgm:pt modelId="{0932042C-049F-8449-8D2E-7E503D904B30}" type="sibTrans" cxnId="{9FC5251B-340D-7841-ABC8-5483B323565B}">
      <dgm:prSet/>
      <dgm:spPr/>
      <dgm:t>
        <a:bodyPr/>
        <a:lstStyle/>
        <a:p>
          <a:endParaRPr lang="it-IT"/>
        </a:p>
      </dgm:t>
    </dgm:pt>
    <dgm:pt modelId="{EDAEF9F3-696E-1E44-A54C-BFBB026CBF88}">
      <dgm:prSet phldrT="[Testo]"/>
      <dgm:spPr/>
      <dgm:t>
        <a:bodyPr/>
        <a:lstStyle/>
        <a:p>
          <a:r>
            <a:rPr lang="it-IT" dirty="0"/>
            <a:t>76% nel 2022</a:t>
          </a:r>
        </a:p>
      </dgm:t>
    </dgm:pt>
    <dgm:pt modelId="{E14F9EA2-9E91-7645-998E-AD0E11FBD919}" type="parTrans" cxnId="{92AA5999-8BB6-6449-8F48-7543605FF356}">
      <dgm:prSet/>
      <dgm:spPr/>
      <dgm:t>
        <a:bodyPr/>
        <a:lstStyle/>
        <a:p>
          <a:endParaRPr lang="it-IT"/>
        </a:p>
      </dgm:t>
    </dgm:pt>
    <dgm:pt modelId="{F269EC39-E61C-1A48-88FB-992C3F3BDD7F}" type="sibTrans" cxnId="{92AA5999-8BB6-6449-8F48-7543605FF356}">
      <dgm:prSet/>
      <dgm:spPr/>
      <dgm:t>
        <a:bodyPr/>
        <a:lstStyle/>
        <a:p>
          <a:endParaRPr lang="it-IT"/>
        </a:p>
      </dgm:t>
    </dgm:pt>
    <dgm:pt modelId="{43DC470A-B9D2-3A4F-A1B3-CE32EF24FEFC}" type="pres">
      <dgm:prSet presAssocID="{11371977-E3CA-6940-81BA-B0D659A54617}" presName="Name0" presStyleCnt="0">
        <dgm:presLayoutVars>
          <dgm:dir/>
          <dgm:resizeHandles val="exact"/>
        </dgm:presLayoutVars>
      </dgm:prSet>
      <dgm:spPr/>
    </dgm:pt>
    <dgm:pt modelId="{68EFB1BC-3EFD-1948-B0C0-4EA296F223F7}" type="pres">
      <dgm:prSet presAssocID="{A616B9FD-B0E4-E64E-B2C5-9C699807010B}" presName="parTxOnly" presStyleLbl="node1" presStyleIdx="0" presStyleCnt="4">
        <dgm:presLayoutVars>
          <dgm:bulletEnabled val="1"/>
        </dgm:presLayoutVars>
      </dgm:prSet>
      <dgm:spPr/>
    </dgm:pt>
    <dgm:pt modelId="{5886AD52-CD26-8D40-ACD4-05577763E3C5}" type="pres">
      <dgm:prSet presAssocID="{9F2FC285-0423-254C-9EF6-F60A06D2B81E}" presName="parSpace" presStyleCnt="0"/>
      <dgm:spPr/>
    </dgm:pt>
    <dgm:pt modelId="{B75740C3-A3BB-DD46-9054-9D8772B2B18F}" type="pres">
      <dgm:prSet presAssocID="{B6ACED27-A22D-7344-B7A1-58A9071A2666}" presName="parTxOnly" presStyleLbl="node1" presStyleIdx="1" presStyleCnt="4">
        <dgm:presLayoutVars>
          <dgm:bulletEnabled val="1"/>
        </dgm:presLayoutVars>
      </dgm:prSet>
      <dgm:spPr/>
    </dgm:pt>
    <dgm:pt modelId="{19F94D77-350A-7E4D-8E60-4E3A520D2660}" type="pres">
      <dgm:prSet presAssocID="{F63FB180-A6CF-9242-828A-7E80D1AFD256}" presName="parSpace" presStyleCnt="0"/>
      <dgm:spPr/>
    </dgm:pt>
    <dgm:pt modelId="{7D50E087-2E63-E74F-98FB-4BC5EF7C3A1C}" type="pres">
      <dgm:prSet presAssocID="{50F0EC22-489B-4E4A-B1D9-0BF03826335C}" presName="parTxOnly" presStyleLbl="node1" presStyleIdx="2" presStyleCnt="4">
        <dgm:presLayoutVars>
          <dgm:bulletEnabled val="1"/>
        </dgm:presLayoutVars>
      </dgm:prSet>
      <dgm:spPr/>
    </dgm:pt>
    <dgm:pt modelId="{9EA16CF7-5D06-0F4D-974B-F346C7857E4F}" type="pres">
      <dgm:prSet presAssocID="{0932042C-049F-8449-8D2E-7E503D904B30}" presName="parSpace" presStyleCnt="0"/>
      <dgm:spPr/>
    </dgm:pt>
    <dgm:pt modelId="{13237FDC-C8C0-2342-841F-0BEA9685223F}" type="pres">
      <dgm:prSet presAssocID="{EDAEF9F3-696E-1E44-A54C-BFBB026CBF88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44A7B317-9939-CC46-A1EB-8E30F5E258CE}" type="presOf" srcId="{50F0EC22-489B-4E4A-B1D9-0BF03826335C}" destId="{7D50E087-2E63-E74F-98FB-4BC5EF7C3A1C}" srcOrd="0" destOrd="0" presId="urn:microsoft.com/office/officeart/2005/8/layout/hChevron3"/>
    <dgm:cxn modelId="{9FC5251B-340D-7841-ABC8-5483B323565B}" srcId="{11371977-E3CA-6940-81BA-B0D659A54617}" destId="{50F0EC22-489B-4E4A-B1D9-0BF03826335C}" srcOrd="2" destOrd="0" parTransId="{3CEA08BA-43B1-ED43-A02D-D4D86B014240}" sibTransId="{0932042C-049F-8449-8D2E-7E503D904B30}"/>
    <dgm:cxn modelId="{92AA5999-8BB6-6449-8F48-7543605FF356}" srcId="{11371977-E3CA-6940-81BA-B0D659A54617}" destId="{EDAEF9F3-696E-1E44-A54C-BFBB026CBF88}" srcOrd="3" destOrd="0" parTransId="{E14F9EA2-9E91-7645-998E-AD0E11FBD919}" sibTransId="{F269EC39-E61C-1A48-88FB-992C3F3BDD7F}"/>
    <dgm:cxn modelId="{B4F2DF9C-1CE4-F14B-B60A-E856B7156516}" type="presOf" srcId="{EDAEF9F3-696E-1E44-A54C-BFBB026CBF88}" destId="{13237FDC-C8C0-2342-841F-0BEA9685223F}" srcOrd="0" destOrd="0" presId="urn:microsoft.com/office/officeart/2005/8/layout/hChevron3"/>
    <dgm:cxn modelId="{26DA549E-58C7-3D44-9935-CCE53AE544BA}" type="presOf" srcId="{A616B9FD-B0E4-E64E-B2C5-9C699807010B}" destId="{68EFB1BC-3EFD-1948-B0C0-4EA296F223F7}" srcOrd="0" destOrd="0" presId="urn:microsoft.com/office/officeart/2005/8/layout/hChevron3"/>
    <dgm:cxn modelId="{8B92DAA3-ABD3-6B47-8BFF-D72FF7188DB8}" type="presOf" srcId="{B6ACED27-A22D-7344-B7A1-58A9071A2666}" destId="{B75740C3-A3BB-DD46-9054-9D8772B2B18F}" srcOrd="0" destOrd="0" presId="urn:microsoft.com/office/officeart/2005/8/layout/hChevron3"/>
    <dgm:cxn modelId="{3F76A9C8-4FA4-1545-9234-48804EF83F7D}" type="presOf" srcId="{11371977-E3CA-6940-81BA-B0D659A54617}" destId="{43DC470A-B9D2-3A4F-A1B3-CE32EF24FEFC}" srcOrd="0" destOrd="0" presId="urn:microsoft.com/office/officeart/2005/8/layout/hChevron3"/>
    <dgm:cxn modelId="{EA836DCE-CFD8-B441-B180-4CD5EEE0238C}" srcId="{11371977-E3CA-6940-81BA-B0D659A54617}" destId="{B6ACED27-A22D-7344-B7A1-58A9071A2666}" srcOrd="1" destOrd="0" parTransId="{C98943E7-5D33-3841-8A76-DFD94A73D7C9}" sibTransId="{F63FB180-A6CF-9242-828A-7E80D1AFD256}"/>
    <dgm:cxn modelId="{78749BD6-6110-A04C-9A74-BD05003C207E}" srcId="{11371977-E3CA-6940-81BA-B0D659A54617}" destId="{A616B9FD-B0E4-E64E-B2C5-9C699807010B}" srcOrd="0" destOrd="0" parTransId="{14C8132B-D6C7-5040-8627-A49FD2F62C8B}" sibTransId="{9F2FC285-0423-254C-9EF6-F60A06D2B81E}"/>
    <dgm:cxn modelId="{482B5EEE-1D9C-6E4E-B4C9-8EB96955B7F1}" type="presParOf" srcId="{43DC470A-B9D2-3A4F-A1B3-CE32EF24FEFC}" destId="{68EFB1BC-3EFD-1948-B0C0-4EA296F223F7}" srcOrd="0" destOrd="0" presId="urn:microsoft.com/office/officeart/2005/8/layout/hChevron3"/>
    <dgm:cxn modelId="{A973257B-090A-3D48-8615-1B98A75B76C5}" type="presParOf" srcId="{43DC470A-B9D2-3A4F-A1B3-CE32EF24FEFC}" destId="{5886AD52-CD26-8D40-ACD4-05577763E3C5}" srcOrd="1" destOrd="0" presId="urn:microsoft.com/office/officeart/2005/8/layout/hChevron3"/>
    <dgm:cxn modelId="{D4B9796B-F48A-D244-BECA-886836D872DD}" type="presParOf" srcId="{43DC470A-B9D2-3A4F-A1B3-CE32EF24FEFC}" destId="{B75740C3-A3BB-DD46-9054-9D8772B2B18F}" srcOrd="2" destOrd="0" presId="urn:microsoft.com/office/officeart/2005/8/layout/hChevron3"/>
    <dgm:cxn modelId="{C6DE4111-BE04-3E4D-A256-4BDF25FC7EF0}" type="presParOf" srcId="{43DC470A-B9D2-3A4F-A1B3-CE32EF24FEFC}" destId="{19F94D77-350A-7E4D-8E60-4E3A520D2660}" srcOrd="3" destOrd="0" presId="urn:microsoft.com/office/officeart/2005/8/layout/hChevron3"/>
    <dgm:cxn modelId="{9978106E-2AB0-554A-84B2-09D9B3824C8F}" type="presParOf" srcId="{43DC470A-B9D2-3A4F-A1B3-CE32EF24FEFC}" destId="{7D50E087-2E63-E74F-98FB-4BC5EF7C3A1C}" srcOrd="4" destOrd="0" presId="urn:microsoft.com/office/officeart/2005/8/layout/hChevron3"/>
    <dgm:cxn modelId="{5FA0184F-B8D7-AB44-B441-25A7AF747CDA}" type="presParOf" srcId="{43DC470A-B9D2-3A4F-A1B3-CE32EF24FEFC}" destId="{9EA16CF7-5D06-0F4D-974B-F346C7857E4F}" srcOrd="5" destOrd="0" presId="urn:microsoft.com/office/officeart/2005/8/layout/hChevron3"/>
    <dgm:cxn modelId="{777B3575-E219-DC4C-9BCF-6B54DF6BB5B4}" type="presParOf" srcId="{43DC470A-B9D2-3A4F-A1B3-CE32EF24FEFC}" destId="{13237FDC-C8C0-2342-841F-0BEA9685223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17F43D-2031-1A40-847A-5B0406924F98}" type="doc">
      <dgm:prSet loTypeId="urn:microsoft.com/office/officeart/2005/8/layout/hList6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F6540A8-071B-C84F-B3A5-A8C55997595A}">
      <dgm:prSet phldrT="[Testo]"/>
      <dgm:spPr/>
      <dgm:t>
        <a:bodyPr/>
        <a:lstStyle/>
        <a:p>
          <a:pPr>
            <a:buNone/>
          </a:pPr>
          <a:r>
            <a:rPr lang="it-IT" dirty="0"/>
            <a:t>Qualità delle relazioni interpersonali</a:t>
          </a:r>
        </a:p>
      </dgm:t>
    </dgm:pt>
    <dgm:pt modelId="{7D7B726E-45B6-7544-8415-2C7063E7AC5D}" type="parTrans" cxnId="{7A3FC9E2-BEE6-244E-ACDB-B730AA80DADB}">
      <dgm:prSet/>
      <dgm:spPr/>
      <dgm:t>
        <a:bodyPr/>
        <a:lstStyle/>
        <a:p>
          <a:endParaRPr lang="it-IT"/>
        </a:p>
      </dgm:t>
    </dgm:pt>
    <dgm:pt modelId="{146CD828-03D5-5C45-AF4D-80C7C57C9EA1}" type="sibTrans" cxnId="{7A3FC9E2-BEE6-244E-ACDB-B730AA80DADB}">
      <dgm:prSet/>
      <dgm:spPr/>
      <dgm:t>
        <a:bodyPr/>
        <a:lstStyle/>
        <a:p>
          <a:endParaRPr lang="it-IT"/>
        </a:p>
      </dgm:t>
    </dgm:pt>
    <dgm:pt modelId="{D61A6829-976F-1F46-B07D-B1DE3D949DEC}">
      <dgm:prSet phldrT="[Testo]"/>
      <dgm:spPr/>
      <dgm:t>
        <a:bodyPr/>
        <a:lstStyle/>
        <a:p>
          <a:r>
            <a:rPr lang="it-IT" dirty="0"/>
            <a:t>Clima organizzativo</a:t>
          </a:r>
        </a:p>
      </dgm:t>
    </dgm:pt>
    <dgm:pt modelId="{540E6720-6C41-E64E-9E1E-D932AF904162}" type="parTrans" cxnId="{40898C4F-6378-BB4C-B495-2C5E02D9EF82}">
      <dgm:prSet/>
      <dgm:spPr/>
      <dgm:t>
        <a:bodyPr/>
        <a:lstStyle/>
        <a:p>
          <a:endParaRPr lang="it-IT"/>
        </a:p>
      </dgm:t>
    </dgm:pt>
    <dgm:pt modelId="{33364F16-4A0B-4646-97B4-8E6E2640D4ED}" type="sibTrans" cxnId="{40898C4F-6378-BB4C-B495-2C5E02D9EF82}">
      <dgm:prSet/>
      <dgm:spPr/>
      <dgm:t>
        <a:bodyPr/>
        <a:lstStyle/>
        <a:p>
          <a:endParaRPr lang="it-IT"/>
        </a:p>
      </dgm:t>
    </dgm:pt>
    <dgm:pt modelId="{382E1DBC-A419-9F4F-8F9E-0BAA3FCDD16A}">
      <dgm:prSet phldrT="[Testo]"/>
      <dgm:spPr/>
      <dgm:t>
        <a:bodyPr/>
        <a:lstStyle/>
        <a:p>
          <a:r>
            <a:rPr lang="it-IT" dirty="0"/>
            <a:t>Produttività</a:t>
          </a:r>
        </a:p>
      </dgm:t>
    </dgm:pt>
    <dgm:pt modelId="{637B9184-D0D8-DC42-AF0D-4645873FCE52}" type="parTrans" cxnId="{32F8120B-449A-8945-A37A-014881217455}">
      <dgm:prSet/>
      <dgm:spPr/>
      <dgm:t>
        <a:bodyPr/>
        <a:lstStyle/>
        <a:p>
          <a:endParaRPr lang="it-IT"/>
        </a:p>
      </dgm:t>
    </dgm:pt>
    <dgm:pt modelId="{4EE82419-832C-1647-9B68-AC72200C7996}" type="sibTrans" cxnId="{32F8120B-449A-8945-A37A-014881217455}">
      <dgm:prSet/>
      <dgm:spPr/>
      <dgm:t>
        <a:bodyPr/>
        <a:lstStyle/>
        <a:p>
          <a:endParaRPr lang="it-IT"/>
        </a:p>
      </dgm:t>
    </dgm:pt>
    <dgm:pt modelId="{619E1813-0A3F-D444-A752-C34915231D10}" type="pres">
      <dgm:prSet presAssocID="{A017F43D-2031-1A40-847A-5B0406924F98}" presName="Name0" presStyleCnt="0">
        <dgm:presLayoutVars>
          <dgm:dir/>
          <dgm:resizeHandles val="exact"/>
        </dgm:presLayoutVars>
      </dgm:prSet>
      <dgm:spPr/>
    </dgm:pt>
    <dgm:pt modelId="{4241F4A3-C642-AF44-8A89-955AC2C5A1D0}" type="pres">
      <dgm:prSet presAssocID="{2F6540A8-071B-C84F-B3A5-A8C55997595A}" presName="node" presStyleLbl="node1" presStyleIdx="0" presStyleCnt="3">
        <dgm:presLayoutVars>
          <dgm:bulletEnabled val="1"/>
        </dgm:presLayoutVars>
      </dgm:prSet>
      <dgm:spPr/>
    </dgm:pt>
    <dgm:pt modelId="{B0F19C9E-7AEE-6441-8D6C-36BAA1E63BBB}" type="pres">
      <dgm:prSet presAssocID="{146CD828-03D5-5C45-AF4D-80C7C57C9EA1}" presName="sibTrans" presStyleCnt="0"/>
      <dgm:spPr/>
    </dgm:pt>
    <dgm:pt modelId="{23062DEE-CAD8-3A4C-AA4D-2011950CB3BD}" type="pres">
      <dgm:prSet presAssocID="{D61A6829-976F-1F46-B07D-B1DE3D949DEC}" presName="node" presStyleLbl="node1" presStyleIdx="1" presStyleCnt="3">
        <dgm:presLayoutVars>
          <dgm:bulletEnabled val="1"/>
        </dgm:presLayoutVars>
      </dgm:prSet>
      <dgm:spPr/>
    </dgm:pt>
    <dgm:pt modelId="{306AF625-A99A-694F-B91A-D117BD082588}" type="pres">
      <dgm:prSet presAssocID="{33364F16-4A0B-4646-97B4-8E6E2640D4ED}" presName="sibTrans" presStyleCnt="0"/>
      <dgm:spPr/>
    </dgm:pt>
    <dgm:pt modelId="{5021BBE7-1A7C-D740-8647-1ECC07A938D2}" type="pres">
      <dgm:prSet presAssocID="{382E1DBC-A419-9F4F-8F9E-0BAA3FCDD16A}" presName="node" presStyleLbl="node1" presStyleIdx="2" presStyleCnt="3" custLinFactNeighborX="514" custLinFactNeighborY="10599">
        <dgm:presLayoutVars>
          <dgm:bulletEnabled val="1"/>
        </dgm:presLayoutVars>
      </dgm:prSet>
      <dgm:spPr/>
    </dgm:pt>
  </dgm:ptLst>
  <dgm:cxnLst>
    <dgm:cxn modelId="{32F8120B-449A-8945-A37A-014881217455}" srcId="{A017F43D-2031-1A40-847A-5B0406924F98}" destId="{382E1DBC-A419-9F4F-8F9E-0BAA3FCDD16A}" srcOrd="2" destOrd="0" parTransId="{637B9184-D0D8-DC42-AF0D-4645873FCE52}" sibTransId="{4EE82419-832C-1647-9B68-AC72200C7996}"/>
    <dgm:cxn modelId="{D77D1E1E-2CB7-2241-8E8D-1AD0968316C6}" type="presOf" srcId="{A017F43D-2031-1A40-847A-5B0406924F98}" destId="{619E1813-0A3F-D444-A752-C34915231D10}" srcOrd="0" destOrd="0" presId="urn:microsoft.com/office/officeart/2005/8/layout/hList6"/>
    <dgm:cxn modelId="{40898C4F-6378-BB4C-B495-2C5E02D9EF82}" srcId="{A017F43D-2031-1A40-847A-5B0406924F98}" destId="{D61A6829-976F-1F46-B07D-B1DE3D949DEC}" srcOrd="1" destOrd="0" parTransId="{540E6720-6C41-E64E-9E1E-D932AF904162}" sibTransId="{33364F16-4A0B-4646-97B4-8E6E2640D4ED}"/>
    <dgm:cxn modelId="{CCFE8F57-9E32-AD40-B00F-7BAFEBF31D39}" type="presOf" srcId="{382E1DBC-A419-9F4F-8F9E-0BAA3FCDD16A}" destId="{5021BBE7-1A7C-D740-8647-1ECC07A938D2}" srcOrd="0" destOrd="0" presId="urn:microsoft.com/office/officeart/2005/8/layout/hList6"/>
    <dgm:cxn modelId="{986A07D3-838A-064C-9AE1-4FD6866BCD67}" type="presOf" srcId="{D61A6829-976F-1F46-B07D-B1DE3D949DEC}" destId="{23062DEE-CAD8-3A4C-AA4D-2011950CB3BD}" srcOrd="0" destOrd="0" presId="urn:microsoft.com/office/officeart/2005/8/layout/hList6"/>
    <dgm:cxn modelId="{3B5662E0-4E7D-3948-9B63-F347AE224F6D}" type="presOf" srcId="{2F6540A8-071B-C84F-B3A5-A8C55997595A}" destId="{4241F4A3-C642-AF44-8A89-955AC2C5A1D0}" srcOrd="0" destOrd="0" presId="urn:microsoft.com/office/officeart/2005/8/layout/hList6"/>
    <dgm:cxn modelId="{7A3FC9E2-BEE6-244E-ACDB-B730AA80DADB}" srcId="{A017F43D-2031-1A40-847A-5B0406924F98}" destId="{2F6540A8-071B-C84F-B3A5-A8C55997595A}" srcOrd="0" destOrd="0" parTransId="{7D7B726E-45B6-7544-8415-2C7063E7AC5D}" sibTransId="{146CD828-03D5-5C45-AF4D-80C7C57C9EA1}"/>
    <dgm:cxn modelId="{564D3FB5-017A-1F4A-B083-64444F846D99}" type="presParOf" srcId="{619E1813-0A3F-D444-A752-C34915231D10}" destId="{4241F4A3-C642-AF44-8A89-955AC2C5A1D0}" srcOrd="0" destOrd="0" presId="urn:microsoft.com/office/officeart/2005/8/layout/hList6"/>
    <dgm:cxn modelId="{E5F6775A-C33E-9243-A354-849F9669E4F0}" type="presParOf" srcId="{619E1813-0A3F-D444-A752-C34915231D10}" destId="{B0F19C9E-7AEE-6441-8D6C-36BAA1E63BBB}" srcOrd="1" destOrd="0" presId="urn:microsoft.com/office/officeart/2005/8/layout/hList6"/>
    <dgm:cxn modelId="{9FD63A22-B9CB-2A49-B24C-F438D0F69512}" type="presParOf" srcId="{619E1813-0A3F-D444-A752-C34915231D10}" destId="{23062DEE-CAD8-3A4C-AA4D-2011950CB3BD}" srcOrd="2" destOrd="0" presId="urn:microsoft.com/office/officeart/2005/8/layout/hList6"/>
    <dgm:cxn modelId="{DEFD9B4D-FED5-8245-89B1-049B289F96B4}" type="presParOf" srcId="{619E1813-0A3F-D444-A752-C34915231D10}" destId="{306AF625-A99A-694F-B91A-D117BD082588}" srcOrd="3" destOrd="0" presId="urn:microsoft.com/office/officeart/2005/8/layout/hList6"/>
    <dgm:cxn modelId="{220558F3-A5D8-7141-8ADE-43C8EE062222}" type="presParOf" srcId="{619E1813-0A3F-D444-A752-C34915231D10}" destId="{5021BBE7-1A7C-D740-8647-1ECC07A938D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B971B2-52D6-5A45-985D-C53F51981BD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0223DD9-154A-3648-98F6-B5F6190A9460}">
      <dgm:prSet phldrT="[Testo]"/>
      <dgm:spPr/>
      <dgm:t>
        <a:bodyPr/>
        <a:lstStyle/>
        <a:p>
          <a:r>
            <a:rPr lang="it-IT" dirty="0"/>
            <a:t>Limitata autonomia nella gestione delle interazioni</a:t>
          </a:r>
        </a:p>
      </dgm:t>
    </dgm:pt>
    <dgm:pt modelId="{D470D47A-BDA2-0446-AD5C-7AD8167AEF56}" type="parTrans" cxnId="{883F065A-ADEF-DE4D-9971-BDFDD1D18488}">
      <dgm:prSet/>
      <dgm:spPr/>
      <dgm:t>
        <a:bodyPr/>
        <a:lstStyle/>
        <a:p>
          <a:endParaRPr lang="it-IT"/>
        </a:p>
      </dgm:t>
    </dgm:pt>
    <dgm:pt modelId="{966C3F58-62D9-C445-9637-CAE895C9EFE2}" type="sibTrans" cxnId="{883F065A-ADEF-DE4D-9971-BDFDD1D18488}">
      <dgm:prSet/>
      <dgm:spPr/>
      <dgm:t>
        <a:bodyPr/>
        <a:lstStyle/>
        <a:p>
          <a:endParaRPr lang="it-IT"/>
        </a:p>
      </dgm:t>
    </dgm:pt>
    <dgm:pt modelId="{237D6D97-01AF-244A-B3BA-8F666FFDF2D6}">
      <dgm:prSet phldrT="[Testo]"/>
      <dgm:spPr/>
      <dgm:t>
        <a:bodyPr/>
        <a:lstStyle/>
        <a:p>
          <a:r>
            <a:rPr lang="it-IT" dirty="0"/>
            <a:t>Costante rispetto delle norme sociali</a:t>
          </a:r>
        </a:p>
      </dgm:t>
    </dgm:pt>
    <dgm:pt modelId="{5C5E9C59-1FD4-E54A-907E-76171D4F47E9}" type="parTrans" cxnId="{40E1A766-A433-F445-AA91-DEECA5B1490E}">
      <dgm:prSet/>
      <dgm:spPr/>
      <dgm:t>
        <a:bodyPr/>
        <a:lstStyle/>
        <a:p>
          <a:endParaRPr lang="it-IT"/>
        </a:p>
      </dgm:t>
    </dgm:pt>
    <dgm:pt modelId="{719BDE94-D23D-CF45-B315-2F91CBC8A795}" type="sibTrans" cxnId="{40E1A766-A433-F445-AA91-DEECA5B1490E}">
      <dgm:prSet/>
      <dgm:spPr/>
      <dgm:t>
        <a:bodyPr/>
        <a:lstStyle/>
        <a:p>
          <a:endParaRPr lang="it-IT"/>
        </a:p>
      </dgm:t>
    </dgm:pt>
    <dgm:pt modelId="{86158E2C-9513-4C47-B83B-0D566F2DEB24}">
      <dgm:prSet phldrT="[Testo]"/>
      <dgm:spPr/>
      <dgm:t>
        <a:bodyPr/>
        <a:lstStyle/>
        <a:p>
          <a:r>
            <a:rPr lang="it-IT" dirty="0"/>
            <a:t>Regole di espressione emotiva </a:t>
          </a:r>
        </a:p>
      </dgm:t>
    </dgm:pt>
    <dgm:pt modelId="{DF51DA6B-802B-0346-8038-9516D396471A}" type="parTrans" cxnId="{9514EF14-79E3-9541-891F-0903A40BAA9F}">
      <dgm:prSet/>
      <dgm:spPr/>
      <dgm:t>
        <a:bodyPr/>
        <a:lstStyle/>
        <a:p>
          <a:endParaRPr lang="it-IT"/>
        </a:p>
      </dgm:t>
    </dgm:pt>
    <dgm:pt modelId="{93CAC499-1E72-9C42-BDC9-FDFC056CB1F3}" type="sibTrans" cxnId="{9514EF14-79E3-9541-891F-0903A40BAA9F}">
      <dgm:prSet/>
      <dgm:spPr/>
      <dgm:t>
        <a:bodyPr/>
        <a:lstStyle/>
        <a:p>
          <a:endParaRPr lang="it-IT"/>
        </a:p>
      </dgm:t>
    </dgm:pt>
    <dgm:pt modelId="{23A660C9-8238-0D48-87AC-1F7571DCC5B5}" type="pres">
      <dgm:prSet presAssocID="{5AB971B2-52D6-5A45-985D-C53F51981BD4}" presName="diagram" presStyleCnt="0">
        <dgm:presLayoutVars>
          <dgm:dir/>
          <dgm:resizeHandles val="exact"/>
        </dgm:presLayoutVars>
      </dgm:prSet>
      <dgm:spPr/>
    </dgm:pt>
    <dgm:pt modelId="{EC216312-696C-824B-AAE1-E61C1644A224}" type="pres">
      <dgm:prSet presAssocID="{D0223DD9-154A-3648-98F6-B5F6190A9460}" presName="node" presStyleLbl="node1" presStyleIdx="0" presStyleCnt="3">
        <dgm:presLayoutVars>
          <dgm:bulletEnabled val="1"/>
        </dgm:presLayoutVars>
      </dgm:prSet>
      <dgm:spPr/>
    </dgm:pt>
    <dgm:pt modelId="{6FC12660-DE84-FF4D-AEF0-636D059C2379}" type="pres">
      <dgm:prSet presAssocID="{966C3F58-62D9-C445-9637-CAE895C9EFE2}" presName="sibTrans" presStyleCnt="0"/>
      <dgm:spPr/>
    </dgm:pt>
    <dgm:pt modelId="{D3E601B9-CA4D-EF41-82A3-6FA489A40967}" type="pres">
      <dgm:prSet presAssocID="{237D6D97-01AF-244A-B3BA-8F666FFDF2D6}" presName="node" presStyleLbl="node1" presStyleIdx="1" presStyleCnt="3">
        <dgm:presLayoutVars>
          <dgm:bulletEnabled val="1"/>
        </dgm:presLayoutVars>
      </dgm:prSet>
      <dgm:spPr/>
    </dgm:pt>
    <dgm:pt modelId="{F60B959C-DE6F-3F4A-9AF0-4655E66F5021}" type="pres">
      <dgm:prSet presAssocID="{719BDE94-D23D-CF45-B315-2F91CBC8A795}" presName="sibTrans" presStyleCnt="0"/>
      <dgm:spPr/>
    </dgm:pt>
    <dgm:pt modelId="{2C329DFD-EAC8-7C45-9069-F0A341412EE5}" type="pres">
      <dgm:prSet presAssocID="{86158E2C-9513-4C47-B83B-0D566F2DEB24}" presName="node" presStyleLbl="node1" presStyleIdx="2" presStyleCnt="3">
        <dgm:presLayoutVars>
          <dgm:bulletEnabled val="1"/>
        </dgm:presLayoutVars>
      </dgm:prSet>
      <dgm:spPr/>
    </dgm:pt>
  </dgm:ptLst>
  <dgm:cxnLst>
    <dgm:cxn modelId="{1EA1930E-276E-F14C-AC03-FF12FD1B57E5}" type="presOf" srcId="{237D6D97-01AF-244A-B3BA-8F666FFDF2D6}" destId="{D3E601B9-CA4D-EF41-82A3-6FA489A40967}" srcOrd="0" destOrd="0" presId="urn:microsoft.com/office/officeart/2005/8/layout/default"/>
    <dgm:cxn modelId="{9514EF14-79E3-9541-891F-0903A40BAA9F}" srcId="{5AB971B2-52D6-5A45-985D-C53F51981BD4}" destId="{86158E2C-9513-4C47-B83B-0D566F2DEB24}" srcOrd="2" destOrd="0" parTransId="{DF51DA6B-802B-0346-8038-9516D396471A}" sibTransId="{93CAC499-1E72-9C42-BDC9-FDFC056CB1F3}"/>
    <dgm:cxn modelId="{B612EA32-7514-6B45-A6AA-282DB99F05B0}" type="presOf" srcId="{86158E2C-9513-4C47-B83B-0D566F2DEB24}" destId="{2C329DFD-EAC8-7C45-9069-F0A341412EE5}" srcOrd="0" destOrd="0" presId="urn:microsoft.com/office/officeart/2005/8/layout/default"/>
    <dgm:cxn modelId="{883F065A-ADEF-DE4D-9971-BDFDD1D18488}" srcId="{5AB971B2-52D6-5A45-985D-C53F51981BD4}" destId="{D0223DD9-154A-3648-98F6-B5F6190A9460}" srcOrd="0" destOrd="0" parTransId="{D470D47A-BDA2-0446-AD5C-7AD8167AEF56}" sibTransId="{966C3F58-62D9-C445-9637-CAE895C9EFE2}"/>
    <dgm:cxn modelId="{40E1A766-A433-F445-AA91-DEECA5B1490E}" srcId="{5AB971B2-52D6-5A45-985D-C53F51981BD4}" destId="{237D6D97-01AF-244A-B3BA-8F666FFDF2D6}" srcOrd="1" destOrd="0" parTransId="{5C5E9C59-1FD4-E54A-907E-76171D4F47E9}" sibTransId="{719BDE94-D23D-CF45-B315-2F91CBC8A795}"/>
    <dgm:cxn modelId="{243F08C3-DAA5-6046-8D47-70281635AD21}" type="presOf" srcId="{D0223DD9-154A-3648-98F6-B5F6190A9460}" destId="{EC216312-696C-824B-AAE1-E61C1644A224}" srcOrd="0" destOrd="0" presId="urn:microsoft.com/office/officeart/2005/8/layout/default"/>
    <dgm:cxn modelId="{579C00DD-2400-6341-B771-FA8025408DAD}" type="presOf" srcId="{5AB971B2-52D6-5A45-985D-C53F51981BD4}" destId="{23A660C9-8238-0D48-87AC-1F7571DCC5B5}" srcOrd="0" destOrd="0" presId="urn:microsoft.com/office/officeart/2005/8/layout/default"/>
    <dgm:cxn modelId="{E980E9F1-6227-914E-AE66-98803024A3BC}" type="presParOf" srcId="{23A660C9-8238-0D48-87AC-1F7571DCC5B5}" destId="{EC216312-696C-824B-AAE1-E61C1644A224}" srcOrd="0" destOrd="0" presId="urn:microsoft.com/office/officeart/2005/8/layout/default"/>
    <dgm:cxn modelId="{5781CD87-3779-7946-8364-99729EB07B78}" type="presParOf" srcId="{23A660C9-8238-0D48-87AC-1F7571DCC5B5}" destId="{6FC12660-DE84-FF4D-AEF0-636D059C2379}" srcOrd="1" destOrd="0" presId="urn:microsoft.com/office/officeart/2005/8/layout/default"/>
    <dgm:cxn modelId="{338B1967-6110-D747-9D8E-80A56952B989}" type="presParOf" srcId="{23A660C9-8238-0D48-87AC-1F7571DCC5B5}" destId="{D3E601B9-CA4D-EF41-82A3-6FA489A40967}" srcOrd="2" destOrd="0" presId="urn:microsoft.com/office/officeart/2005/8/layout/default"/>
    <dgm:cxn modelId="{C2352F33-299F-E146-85C5-C007914D59D9}" type="presParOf" srcId="{23A660C9-8238-0D48-87AC-1F7571DCC5B5}" destId="{F60B959C-DE6F-3F4A-9AF0-4655E66F5021}" srcOrd="3" destOrd="0" presId="urn:microsoft.com/office/officeart/2005/8/layout/default"/>
    <dgm:cxn modelId="{66322CBF-E5B8-CD47-AE5A-792A738409FC}" type="presParOf" srcId="{23A660C9-8238-0D48-87AC-1F7571DCC5B5}" destId="{2C329DFD-EAC8-7C45-9069-F0A341412EE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42737-8700-6944-952C-0834B98B7174}">
      <dsp:nvSpPr>
        <dsp:cNvPr id="0" name=""/>
        <dsp:cNvSpPr/>
      </dsp:nvSpPr>
      <dsp:spPr>
        <a:xfrm>
          <a:off x="7425032" y="3172102"/>
          <a:ext cx="393231" cy="1205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5909"/>
              </a:lnTo>
              <a:lnTo>
                <a:pt x="393231" y="120590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007EC-FFDF-1649-84F6-08F57DC2D018}">
      <dsp:nvSpPr>
        <dsp:cNvPr id="0" name=""/>
        <dsp:cNvSpPr/>
      </dsp:nvSpPr>
      <dsp:spPr>
        <a:xfrm>
          <a:off x="8427929" y="1310807"/>
          <a:ext cx="91440" cy="5505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5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5C44B-E05C-3748-931C-CBE024F6D4D5}">
      <dsp:nvSpPr>
        <dsp:cNvPr id="0" name=""/>
        <dsp:cNvSpPr/>
      </dsp:nvSpPr>
      <dsp:spPr>
        <a:xfrm>
          <a:off x="4252964" y="3172102"/>
          <a:ext cx="393231" cy="1205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5909"/>
              </a:lnTo>
              <a:lnTo>
                <a:pt x="393231" y="120590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C5FBA-3A97-2F45-85DB-9C440E5224D1}">
      <dsp:nvSpPr>
        <dsp:cNvPr id="0" name=""/>
        <dsp:cNvSpPr/>
      </dsp:nvSpPr>
      <dsp:spPr>
        <a:xfrm>
          <a:off x="5255862" y="1310807"/>
          <a:ext cx="91440" cy="5505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5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90FA6-B30E-234A-96AF-CB310DB5269E}">
      <dsp:nvSpPr>
        <dsp:cNvPr id="0" name=""/>
        <dsp:cNvSpPr/>
      </dsp:nvSpPr>
      <dsp:spPr>
        <a:xfrm>
          <a:off x="1080897" y="3172102"/>
          <a:ext cx="393231" cy="1205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5909"/>
              </a:lnTo>
              <a:lnTo>
                <a:pt x="393231" y="120590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4DD8D-2436-6448-8B07-E0046F4BE9E2}">
      <dsp:nvSpPr>
        <dsp:cNvPr id="0" name=""/>
        <dsp:cNvSpPr/>
      </dsp:nvSpPr>
      <dsp:spPr>
        <a:xfrm>
          <a:off x="2083794" y="1310807"/>
          <a:ext cx="91440" cy="5505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5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965DC-C88D-634C-A707-7BB45EB796CD}">
      <dsp:nvSpPr>
        <dsp:cNvPr id="0" name=""/>
        <dsp:cNvSpPr/>
      </dsp:nvSpPr>
      <dsp:spPr>
        <a:xfrm>
          <a:off x="818742" y="35"/>
          <a:ext cx="2621543" cy="1310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Conflitto legato al compito</a:t>
          </a:r>
        </a:p>
      </dsp:txBody>
      <dsp:txXfrm>
        <a:off x="818742" y="35"/>
        <a:ext cx="2621543" cy="1310771"/>
      </dsp:txXfrm>
    </dsp:sp>
    <dsp:sp modelId="{431F3C36-CA88-2741-B895-5C6D89C74127}">
      <dsp:nvSpPr>
        <dsp:cNvPr id="0" name=""/>
        <dsp:cNvSpPr/>
      </dsp:nvSpPr>
      <dsp:spPr>
        <a:xfrm>
          <a:off x="818742" y="1861331"/>
          <a:ext cx="2621543" cy="1310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Disaccordi su contenuto, strategia o obiettivi specifici di un compito da svolgere</a:t>
          </a:r>
        </a:p>
      </dsp:txBody>
      <dsp:txXfrm>
        <a:off x="818742" y="1861331"/>
        <a:ext cx="2621543" cy="1310771"/>
      </dsp:txXfrm>
    </dsp:sp>
    <dsp:sp modelId="{F905E1AA-6CCE-B94D-ABAF-D8A5A2D87A49}">
      <dsp:nvSpPr>
        <dsp:cNvPr id="0" name=""/>
        <dsp:cNvSpPr/>
      </dsp:nvSpPr>
      <dsp:spPr>
        <a:xfrm>
          <a:off x="1474128" y="3722626"/>
          <a:ext cx="2621543" cy="1310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Le divergenze possono riguardare opinioni contrastanti sui contenuti ritenuti rilevanti per la realizzazione di una determinata attività</a:t>
          </a:r>
        </a:p>
      </dsp:txBody>
      <dsp:txXfrm>
        <a:off x="1474128" y="3722626"/>
        <a:ext cx="2621543" cy="1310771"/>
      </dsp:txXfrm>
    </dsp:sp>
    <dsp:sp modelId="{17DAAB43-23FE-3F4A-8F92-A17B98FD4B91}">
      <dsp:nvSpPr>
        <dsp:cNvPr id="0" name=""/>
        <dsp:cNvSpPr/>
      </dsp:nvSpPr>
      <dsp:spPr>
        <a:xfrm>
          <a:off x="3990810" y="35"/>
          <a:ext cx="2621543" cy="1310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Conflitto legato al processo</a:t>
          </a:r>
        </a:p>
      </dsp:txBody>
      <dsp:txXfrm>
        <a:off x="3990810" y="35"/>
        <a:ext cx="2621543" cy="1310771"/>
      </dsp:txXfrm>
    </dsp:sp>
    <dsp:sp modelId="{B22A29C8-341C-8C4C-967B-B4294EA84930}">
      <dsp:nvSpPr>
        <dsp:cNvPr id="0" name=""/>
        <dsp:cNvSpPr/>
      </dsp:nvSpPr>
      <dsp:spPr>
        <a:xfrm>
          <a:off x="3990810" y="1861331"/>
          <a:ext cx="2621543" cy="1310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Divergenze sulle modalità attraverso le quali il lavoro viene organizzato, coordinato o valutato</a:t>
          </a:r>
        </a:p>
      </dsp:txBody>
      <dsp:txXfrm>
        <a:off x="3990810" y="1861331"/>
        <a:ext cx="2621543" cy="1310771"/>
      </dsp:txXfrm>
    </dsp:sp>
    <dsp:sp modelId="{7EB4D2F0-4AEF-3546-B8F6-50B25E57B780}">
      <dsp:nvSpPr>
        <dsp:cNvPr id="0" name=""/>
        <dsp:cNvSpPr/>
      </dsp:nvSpPr>
      <dsp:spPr>
        <a:xfrm>
          <a:off x="4646196" y="3722626"/>
          <a:ext cx="2621543" cy="1310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Può includere disaccordi riguardo alle procedure, alla distribuzione delle responsabilità, alla comunicazione all’interno del gruppo di lavoro o alle decisioni prese in merito ai processi operativi</a:t>
          </a:r>
        </a:p>
      </dsp:txBody>
      <dsp:txXfrm>
        <a:off x="4646196" y="3722626"/>
        <a:ext cx="2621543" cy="1310771"/>
      </dsp:txXfrm>
    </dsp:sp>
    <dsp:sp modelId="{46B1BDF0-B893-2E45-9EAD-3F4AC714654C}">
      <dsp:nvSpPr>
        <dsp:cNvPr id="0" name=""/>
        <dsp:cNvSpPr/>
      </dsp:nvSpPr>
      <dsp:spPr>
        <a:xfrm>
          <a:off x="7162877" y="35"/>
          <a:ext cx="2621543" cy="1310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Conflitto legato alla relazione</a:t>
          </a:r>
        </a:p>
      </dsp:txBody>
      <dsp:txXfrm>
        <a:off x="7162877" y="35"/>
        <a:ext cx="2621543" cy="1310771"/>
      </dsp:txXfrm>
    </dsp:sp>
    <dsp:sp modelId="{D35D3FAC-B3D7-DF4E-A09D-2886B46D1AEE}">
      <dsp:nvSpPr>
        <dsp:cNvPr id="0" name=""/>
        <dsp:cNvSpPr/>
      </dsp:nvSpPr>
      <dsp:spPr>
        <a:xfrm>
          <a:off x="7162877" y="1861331"/>
          <a:ext cx="2621543" cy="1310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Tensioni o disaccordi tra i membri del gruppo di lavoro a causa di questioni personali</a:t>
          </a:r>
        </a:p>
      </dsp:txBody>
      <dsp:txXfrm>
        <a:off x="7162877" y="1861331"/>
        <a:ext cx="2621543" cy="1310771"/>
      </dsp:txXfrm>
    </dsp:sp>
    <dsp:sp modelId="{619F7EED-2204-E04B-9F58-56D9005D4D92}">
      <dsp:nvSpPr>
        <dsp:cNvPr id="0" name=""/>
        <dsp:cNvSpPr/>
      </dsp:nvSpPr>
      <dsp:spPr>
        <a:xfrm>
          <a:off x="7818263" y="3722626"/>
          <a:ext cx="2621543" cy="1310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Possono includere differenze di personalità, status all’interno del gruppo, preferenze personali o incompatibilità interpersonali relative a interessi personali, valori e credenze</a:t>
          </a:r>
        </a:p>
      </dsp:txBody>
      <dsp:txXfrm>
        <a:off x="7818263" y="3722626"/>
        <a:ext cx="2621543" cy="13107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FD641-1A1F-D44A-B144-9C114CDBC63F}">
      <dsp:nvSpPr>
        <dsp:cNvPr id="0" name=""/>
        <dsp:cNvSpPr/>
      </dsp:nvSpPr>
      <dsp:spPr>
        <a:xfrm>
          <a:off x="0" y="546281"/>
          <a:ext cx="2892226" cy="173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Insoddisfazione per la qualità del servizio ricevuto</a:t>
          </a:r>
        </a:p>
      </dsp:txBody>
      <dsp:txXfrm>
        <a:off x="0" y="546281"/>
        <a:ext cx="2892226" cy="1735335"/>
      </dsp:txXfrm>
    </dsp:sp>
    <dsp:sp modelId="{49BD53C6-BA51-904C-9F01-4E4303F2F568}">
      <dsp:nvSpPr>
        <dsp:cNvPr id="0" name=""/>
        <dsp:cNvSpPr/>
      </dsp:nvSpPr>
      <dsp:spPr>
        <a:xfrm>
          <a:off x="3181449" y="546281"/>
          <a:ext cx="2892226" cy="173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Percezione di scarso interesse da parte del prestatore del servizio</a:t>
          </a:r>
        </a:p>
      </dsp:txBody>
      <dsp:txXfrm>
        <a:off x="3181449" y="546281"/>
        <a:ext cx="2892226" cy="1735335"/>
      </dsp:txXfrm>
    </dsp:sp>
    <dsp:sp modelId="{75E22520-F97B-814E-B7E7-2A0567EA6B10}">
      <dsp:nvSpPr>
        <dsp:cNvPr id="0" name=""/>
        <dsp:cNvSpPr/>
      </dsp:nvSpPr>
      <dsp:spPr>
        <a:xfrm>
          <a:off x="6362898" y="546281"/>
          <a:ext cx="2892226" cy="173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Pregiudizi personali verso alcune caratteristiche del lavoratore che eroga il servizio</a:t>
          </a:r>
        </a:p>
      </dsp:txBody>
      <dsp:txXfrm>
        <a:off x="6362898" y="546281"/>
        <a:ext cx="2892226" cy="1735335"/>
      </dsp:txXfrm>
    </dsp:sp>
    <dsp:sp modelId="{AB198291-D12A-234D-8309-33D805D8284E}">
      <dsp:nvSpPr>
        <dsp:cNvPr id="0" name=""/>
        <dsp:cNvSpPr/>
      </dsp:nvSpPr>
      <dsp:spPr>
        <a:xfrm>
          <a:off x="1590724" y="2570840"/>
          <a:ext cx="2892226" cy="173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Maggiore inclinazione a comportamenti scortesi e aggressivi</a:t>
          </a:r>
        </a:p>
      </dsp:txBody>
      <dsp:txXfrm>
        <a:off x="1590724" y="2570840"/>
        <a:ext cx="2892226" cy="1735335"/>
      </dsp:txXfrm>
    </dsp:sp>
    <dsp:sp modelId="{D75A8CCA-E46E-1642-8BFB-B79A5885EAC9}">
      <dsp:nvSpPr>
        <dsp:cNvPr id="0" name=""/>
        <dsp:cNvSpPr/>
      </dsp:nvSpPr>
      <dsp:spPr>
        <a:xfrm>
          <a:off x="4772173" y="2570840"/>
          <a:ext cx="2892226" cy="173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Mezzo per ottenere obiettivi specifici</a:t>
          </a:r>
        </a:p>
      </dsp:txBody>
      <dsp:txXfrm>
        <a:off x="4772173" y="2570840"/>
        <a:ext cx="2892226" cy="17353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FD641-1A1F-D44A-B144-9C114CDBC63F}">
      <dsp:nvSpPr>
        <dsp:cNvPr id="0" name=""/>
        <dsp:cNvSpPr/>
      </dsp:nvSpPr>
      <dsp:spPr>
        <a:xfrm>
          <a:off x="2711" y="275135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Scarsa organizzazione interna</a:t>
          </a:r>
        </a:p>
      </dsp:txBody>
      <dsp:txXfrm>
        <a:off x="2711" y="275135"/>
        <a:ext cx="2151093" cy="1290656"/>
      </dsp:txXfrm>
    </dsp:sp>
    <dsp:sp modelId="{49BD53C6-BA51-904C-9F01-4E4303F2F568}">
      <dsp:nvSpPr>
        <dsp:cNvPr id="0" name=""/>
        <dsp:cNvSpPr/>
      </dsp:nvSpPr>
      <dsp:spPr>
        <a:xfrm>
          <a:off x="2368914" y="275135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Carenza di risorse umane e strumentali che possono contribuire ad allungare i tempi di attesa</a:t>
          </a:r>
        </a:p>
      </dsp:txBody>
      <dsp:txXfrm>
        <a:off x="2368914" y="275135"/>
        <a:ext cx="2151093" cy="1290656"/>
      </dsp:txXfrm>
    </dsp:sp>
    <dsp:sp modelId="{75E22520-F97B-814E-B7E7-2A0567EA6B10}">
      <dsp:nvSpPr>
        <dsp:cNvPr id="0" name=""/>
        <dsp:cNvSpPr/>
      </dsp:nvSpPr>
      <dsp:spPr>
        <a:xfrm>
          <a:off x="4735117" y="275135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Presenza di altri clienti frustrati</a:t>
          </a:r>
        </a:p>
      </dsp:txBody>
      <dsp:txXfrm>
        <a:off x="4735117" y="275135"/>
        <a:ext cx="2151093" cy="1290656"/>
      </dsp:txXfrm>
    </dsp:sp>
    <dsp:sp modelId="{AB198291-D12A-234D-8309-33D805D8284E}">
      <dsp:nvSpPr>
        <dsp:cNvPr id="0" name=""/>
        <dsp:cNvSpPr/>
      </dsp:nvSpPr>
      <dsp:spPr>
        <a:xfrm>
          <a:off x="7101320" y="275135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Inadeguatezza strutturale degli ambienti</a:t>
          </a:r>
        </a:p>
      </dsp:txBody>
      <dsp:txXfrm>
        <a:off x="7101320" y="275135"/>
        <a:ext cx="2151093" cy="1290656"/>
      </dsp:txXfrm>
    </dsp:sp>
    <dsp:sp modelId="{D75A8CCA-E46E-1642-8BFB-B79A5885EAC9}">
      <dsp:nvSpPr>
        <dsp:cNvPr id="0" name=""/>
        <dsp:cNvSpPr/>
      </dsp:nvSpPr>
      <dsp:spPr>
        <a:xfrm>
          <a:off x="2711" y="1780900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Condizioni lavorative stressanti</a:t>
          </a:r>
        </a:p>
      </dsp:txBody>
      <dsp:txXfrm>
        <a:off x="2711" y="1780900"/>
        <a:ext cx="2151093" cy="1290656"/>
      </dsp:txXfrm>
    </dsp:sp>
    <dsp:sp modelId="{0EEC3E53-BC14-5442-9558-65209209BD3C}">
      <dsp:nvSpPr>
        <dsp:cNvPr id="0" name=""/>
        <dsp:cNvSpPr/>
      </dsp:nvSpPr>
      <dsp:spPr>
        <a:xfrm>
          <a:off x="2368914" y="1780900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Incertezza sulle procedure</a:t>
          </a:r>
        </a:p>
      </dsp:txBody>
      <dsp:txXfrm>
        <a:off x="2368914" y="1780900"/>
        <a:ext cx="2151093" cy="1290656"/>
      </dsp:txXfrm>
    </dsp:sp>
    <dsp:sp modelId="{475F5C1E-AA14-0641-BB8A-B430C6AFFA19}">
      <dsp:nvSpPr>
        <dsp:cNvPr id="0" name=""/>
        <dsp:cNvSpPr/>
      </dsp:nvSpPr>
      <dsp:spPr>
        <a:xfrm>
          <a:off x="4735117" y="1780900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Burocratizzazione eccessiva </a:t>
          </a:r>
        </a:p>
      </dsp:txBody>
      <dsp:txXfrm>
        <a:off x="4735117" y="1780900"/>
        <a:ext cx="2151093" cy="1290656"/>
      </dsp:txXfrm>
    </dsp:sp>
    <dsp:sp modelId="{BE74552A-3A71-AA43-9C99-C601003A4EE1}">
      <dsp:nvSpPr>
        <dsp:cNvPr id="0" name=""/>
        <dsp:cNvSpPr/>
      </dsp:nvSpPr>
      <dsp:spPr>
        <a:xfrm>
          <a:off x="7101320" y="1780900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Mancanza di politiche di tolleranza zero sull’aggressione</a:t>
          </a:r>
        </a:p>
      </dsp:txBody>
      <dsp:txXfrm>
        <a:off x="7101320" y="1780900"/>
        <a:ext cx="2151093" cy="1290656"/>
      </dsp:txXfrm>
    </dsp:sp>
    <dsp:sp modelId="{DE6D8AE2-3074-8741-9528-4E604070157F}">
      <dsp:nvSpPr>
        <dsp:cNvPr id="0" name=""/>
        <dsp:cNvSpPr/>
      </dsp:nvSpPr>
      <dsp:spPr>
        <a:xfrm>
          <a:off x="1185812" y="3286666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Mancanza di un sistema di segnalazione degli episodi di aggressione</a:t>
          </a:r>
        </a:p>
      </dsp:txBody>
      <dsp:txXfrm>
        <a:off x="1185812" y="3286666"/>
        <a:ext cx="2151093" cy="1290656"/>
      </dsp:txXfrm>
    </dsp:sp>
    <dsp:sp modelId="{0F9F5AFF-C458-0441-BAC5-409DA63CF2CD}">
      <dsp:nvSpPr>
        <dsp:cNvPr id="0" name=""/>
        <dsp:cNvSpPr/>
      </dsp:nvSpPr>
      <dsp:spPr>
        <a:xfrm>
          <a:off x="3552015" y="3286666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Scarsa qualità delle relazioni interpersonali tra colleghi</a:t>
          </a:r>
        </a:p>
      </dsp:txBody>
      <dsp:txXfrm>
        <a:off x="3552015" y="3286666"/>
        <a:ext cx="2151093" cy="1290656"/>
      </dsp:txXfrm>
    </dsp:sp>
    <dsp:sp modelId="{ECB5C9D1-AC3E-E147-BD68-2ED6597FF08D}">
      <dsp:nvSpPr>
        <dsp:cNvPr id="0" name=""/>
        <dsp:cNvSpPr/>
      </dsp:nvSpPr>
      <dsp:spPr>
        <a:xfrm>
          <a:off x="5918218" y="3286666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Flussi comunicativi inefficaci</a:t>
          </a:r>
        </a:p>
      </dsp:txBody>
      <dsp:txXfrm>
        <a:off x="5918218" y="3286666"/>
        <a:ext cx="2151093" cy="12906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F15F3-9C7B-B041-AD56-D289B08FF261}">
      <dsp:nvSpPr>
        <dsp:cNvPr id="0" name=""/>
        <dsp:cNvSpPr/>
      </dsp:nvSpPr>
      <dsp:spPr>
        <a:xfrm>
          <a:off x="0" y="3651018"/>
          <a:ext cx="10122010" cy="1198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Strategie meno adattive</a:t>
          </a:r>
        </a:p>
      </dsp:txBody>
      <dsp:txXfrm>
        <a:off x="0" y="3651018"/>
        <a:ext cx="10122010" cy="647106"/>
      </dsp:txXfrm>
    </dsp:sp>
    <dsp:sp modelId="{81203121-BCD8-6E4F-8BAC-547EBD99023C}">
      <dsp:nvSpPr>
        <dsp:cNvPr id="0" name=""/>
        <dsp:cNvSpPr/>
      </dsp:nvSpPr>
      <dsp:spPr>
        <a:xfrm>
          <a:off x="0" y="4274158"/>
          <a:ext cx="5061005" cy="5512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Come ad esempio la Ruminazione cognitiva ovvero processo cognitivo di pensiero ricorrente</a:t>
          </a:r>
        </a:p>
      </dsp:txBody>
      <dsp:txXfrm>
        <a:off x="0" y="4274158"/>
        <a:ext cx="5061005" cy="551239"/>
      </dsp:txXfrm>
    </dsp:sp>
    <dsp:sp modelId="{3431ED8F-FDD6-ED4B-B3FE-C58CFE3635B5}">
      <dsp:nvSpPr>
        <dsp:cNvPr id="0" name=""/>
        <dsp:cNvSpPr/>
      </dsp:nvSpPr>
      <dsp:spPr>
        <a:xfrm>
          <a:off x="5061005" y="4274158"/>
          <a:ext cx="5061005" cy="5512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Aumento dell’esaurimento emotivo e a una diminuzione del benessere occupazionale</a:t>
          </a:r>
        </a:p>
      </dsp:txBody>
      <dsp:txXfrm>
        <a:off x="5061005" y="4274158"/>
        <a:ext cx="5061005" cy="551239"/>
      </dsp:txXfrm>
    </dsp:sp>
    <dsp:sp modelId="{B43A1929-6939-F547-A0B3-563E8C165A79}">
      <dsp:nvSpPr>
        <dsp:cNvPr id="0" name=""/>
        <dsp:cNvSpPr/>
      </dsp:nvSpPr>
      <dsp:spPr>
        <a:xfrm rot="10800000">
          <a:off x="0" y="1825938"/>
          <a:ext cx="10122010" cy="18430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Deep </a:t>
          </a:r>
          <a:r>
            <a:rPr lang="it-IT" sz="2200" kern="1200" dirty="0" err="1"/>
            <a:t>acting</a:t>
          </a:r>
          <a:endParaRPr lang="it-IT" sz="2200" kern="1200" dirty="0"/>
        </a:p>
      </dsp:txBody>
      <dsp:txXfrm rot="-10800000">
        <a:off x="0" y="1825938"/>
        <a:ext cx="10122010" cy="646912"/>
      </dsp:txXfrm>
    </dsp:sp>
    <dsp:sp modelId="{2303DA1F-865A-0B4D-9F55-260D360724A4}">
      <dsp:nvSpPr>
        <dsp:cNvPr id="0" name=""/>
        <dsp:cNvSpPr/>
      </dsp:nvSpPr>
      <dsp:spPr>
        <a:xfrm>
          <a:off x="0" y="2472850"/>
          <a:ext cx="5061005" cy="5510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Modifica interna delle emozioni negative provate per allinearle alle espressioni visibili esternamente assumendo il punto di vista dell’altro (</a:t>
          </a:r>
          <a:r>
            <a:rPr lang="it-IT" sz="1100" kern="1200" dirty="0" err="1"/>
            <a:t>perspective</a:t>
          </a:r>
          <a:r>
            <a:rPr lang="it-IT" sz="1100" kern="1200" dirty="0"/>
            <a:t> </a:t>
          </a:r>
          <a:r>
            <a:rPr lang="it-IT" sz="1100" kern="1200" dirty="0" err="1"/>
            <a:t>taking</a:t>
          </a:r>
          <a:r>
            <a:rPr lang="it-IT" sz="1100" kern="1200" dirty="0"/>
            <a:t>) o dirigendo i propri pensieri verso eventi positivi (positive </a:t>
          </a:r>
          <a:r>
            <a:rPr lang="it-IT" sz="1100" kern="1200" dirty="0" err="1"/>
            <a:t>refocusing</a:t>
          </a:r>
          <a:r>
            <a:rPr lang="it-IT" sz="1100" kern="1200" dirty="0"/>
            <a:t>)</a:t>
          </a:r>
        </a:p>
      </dsp:txBody>
      <dsp:txXfrm>
        <a:off x="0" y="2472850"/>
        <a:ext cx="5061005" cy="551073"/>
      </dsp:txXfrm>
    </dsp:sp>
    <dsp:sp modelId="{E1CF4BFE-1BF6-464B-A7ED-1AEFCFB85B23}">
      <dsp:nvSpPr>
        <dsp:cNvPr id="0" name=""/>
        <dsp:cNvSpPr/>
      </dsp:nvSpPr>
      <dsp:spPr>
        <a:xfrm>
          <a:off x="5061005" y="2472850"/>
          <a:ext cx="5061005" cy="5510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Associata a stati di minore dissonanza emotiva e, quindi, a minori sintomi di burnout, oltre che a una maggiore soddisfazione percepita dagli utenti</a:t>
          </a:r>
        </a:p>
      </dsp:txBody>
      <dsp:txXfrm>
        <a:off x="5061005" y="2472850"/>
        <a:ext cx="5061005" cy="551073"/>
      </dsp:txXfrm>
    </dsp:sp>
    <dsp:sp modelId="{5C963536-9BD6-6540-8267-31247CED54A0}">
      <dsp:nvSpPr>
        <dsp:cNvPr id="0" name=""/>
        <dsp:cNvSpPr/>
      </dsp:nvSpPr>
      <dsp:spPr>
        <a:xfrm rot="10800000">
          <a:off x="0" y="857"/>
          <a:ext cx="10122010" cy="18430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Surface </a:t>
          </a:r>
          <a:r>
            <a:rPr lang="it-IT" sz="2200" kern="1200" dirty="0" err="1"/>
            <a:t>acting</a:t>
          </a:r>
          <a:endParaRPr lang="it-IT" sz="2200" kern="1200" dirty="0"/>
        </a:p>
      </dsp:txBody>
      <dsp:txXfrm rot="-10800000">
        <a:off x="0" y="857"/>
        <a:ext cx="10122010" cy="646912"/>
      </dsp:txXfrm>
    </dsp:sp>
    <dsp:sp modelId="{95A5101A-9488-1C4B-86E0-AF9FA1AC3E63}">
      <dsp:nvSpPr>
        <dsp:cNvPr id="0" name=""/>
        <dsp:cNvSpPr/>
      </dsp:nvSpPr>
      <dsp:spPr>
        <a:xfrm>
          <a:off x="0" y="647769"/>
          <a:ext cx="5061005" cy="5510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Dissimulare le emozioni reali “facendo finta” di provare emozioni positive per aderire alle regole di espressione emotiva imposte dall’ambiente aziendale</a:t>
          </a:r>
        </a:p>
      </dsp:txBody>
      <dsp:txXfrm>
        <a:off x="0" y="647769"/>
        <a:ext cx="5061005" cy="551073"/>
      </dsp:txXfrm>
    </dsp:sp>
    <dsp:sp modelId="{A195B030-69F9-C94C-B996-706FBFDDDA5F}">
      <dsp:nvSpPr>
        <dsp:cNvPr id="0" name=""/>
        <dsp:cNvSpPr/>
      </dsp:nvSpPr>
      <dsp:spPr>
        <a:xfrm>
          <a:off x="5061005" y="647769"/>
          <a:ext cx="5061005" cy="5510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Associato a stati di maggiore dissonanza emotiva, che possono portare a sintomi di stress, esaurimento emotivo e malessere psicofisico</a:t>
          </a:r>
        </a:p>
      </dsp:txBody>
      <dsp:txXfrm>
        <a:off x="5061005" y="647769"/>
        <a:ext cx="5061005" cy="55107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FD641-1A1F-D44A-B144-9C114CDBC63F}">
      <dsp:nvSpPr>
        <dsp:cNvPr id="0" name=""/>
        <dsp:cNvSpPr/>
      </dsp:nvSpPr>
      <dsp:spPr>
        <a:xfrm>
          <a:off x="751978" y="3989"/>
          <a:ext cx="2422239" cy="1453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Carichi di lavoro eccessivi</a:t>
          </a:r>
        </a:p>
      </dsp:txBody>
      <dsp:txXfrm>
        <a:off x="751978" y="3989"/>
        <a:ext cx="2422239" cy="1453343"/>
      </dsp:txXfrm>
    </dsp:sp>
    <dsp:sp modelId="{49BD53C6-BA51-904C-9F01-4E4303F2F568}">
      <dsp:nvSpPr>
        <dsp:cNvPr id="0" name=""/>
        <dsp:cNvSpPr/>
      </dsp:nvSpPr>
      <dsp:spPr>
        <a:xfrm>
          <a:off x="3416442" y="3989"/>
          <a:ext cx="2422239" cy="1453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Forte pressione temporale</a:t>
          </a:r>
        </a:p>
      </dsp:txBody>
      <dsp:txXfrm>
        <a:off x="3416442" y="3989"/>
        <a:ext cx="2422239" cy="1453343"/>
      </dsp:txXfrm>
    </dsp:sp>
    <dsp:sp modelId="{75E22520-F97B-814E-B7E7-2A0567EA6B10}">
      <dsp:nvSpPr>
        <dsp:cNvPr id="0" name=""/>
        <dsp:cNvSpPr/>
      </dsp:nvSpPr>
      <dsp:spPr>
        <a:xfrm>
          <a:off x="6080906" y="3989"/>
          <a:ext cx="2422239" cy="1453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Scarse risorse disponibili</a:t>
          </a:r>
        </a:p>
      </dsp:txBody>
      <dsp:txXfrm>
        <a:off x="6080906" y="3989"/>
        <a:ext cx="2422239" cy="1453343"/>
      </dsp:txXfrm>
    </dsp:sp>
    <dsp:sp modelId="{AB198291-D12A-234D-8309-33D805D8284E}">
      <dsp:nvSpPr>
        <dsp:cNvPr id="0" name=""/>
        <dsp:cNvSpPr/>
      </dsp:nvSpPr>
      <dsp:spPr>
        <a:xfrm>
          <a:off x="751978" y="1699557"/>
          <a:ext cx="2422239" cy="1453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Conflitto/ambiguità di ruolo</a:t>
          </a:r>
        </a:p>
      </dsp:txBody>
      <dsp:txXfrm>
        <a:off x="751978" y="1699557"/>
        <a:ext cx="2422239" cy="1453343"/>
      </dsp:txXfrm>
    </dsp:sp>
    <dsp:sp modelId="{D75A8CCA-E46E-1642-8BFB-B79A5885EAC9}">
      <dsp:nvSpPr>
        <dsp:cNvPr id="0" name=""/>
        <dsp:cNvSpPr/>
      </dsp:nvSpPr>
      <dsp:spPr>
        <a:xfrm>
          <a:off x="3416442" y="1699557"/>
          <a:ext cx="2422239" cy="1453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Mancanza di linee guida sul comportamento “accettabile”</a:t>
          </a:r>
        </a:p>
      </dsp:txBody>
      <dsp:txXfrm>
        <a:off x="3416442" y="1699557"/>
        <a:ext cx="2422239" cy="1453343"/>
      </dsp:txXfrm>
    </dsp:sp>
    <dsp:sp modelId="{57E93EC4-EC35-7940-8970-977BFA659513}">
      <dsp:nvSpPr>
        <dsp:cNvPr id="0" name=""/>
        <dsp:cNvSpPr/>
      </dsp:nvSpPr>
      <dsp:spPr>
        <a:xfrm>
          <a:off x="6080906" y="1699557"/>
          <a:ext cx="2422239" cy="1453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Regole riguardanti l’organizzazione delle attività</a:t>
          </a:r>
        </a:p>
      </dsp:txBody>
      <dsp:txXfrm>
        <a:off x="6080906" y="1699557"/>
        <a:ext cx="2422239" cy="1453343"/>
      </dsp:txXfrm>
    </dsp:sp>
    <dsp:sp modelId="{7754A975-09D9-B44D-BD83-B1BC80BC871C}">
      <dsp:nvSpPr>
        <dsp:cNvPr id="0" name=""/>
        <dsp:cNvSpPr/>
      </dsp:nvSpPr>
      <dsp:spPr>
        <a:xfrm>
          <a:off x="2084210" y="3395124"/>
          <a:ext cx="2422239" cy="1453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Scarsa chiarezza circa la definizione di ruoli, compiti e responsabilità</a:t>
          </a:r>
        </a:p>
      </dsp:txBody>
      <dsp:txXfrm>
        <a:off x="2084210" y="3395124"/>
        <a:ext cx="2422239" cy="1453343"/>
      </dsp:txXfrm>
    </dsp:sp>
    <dsp:sp modelId="{4C1ADCFB-4E1B-7245-BF51-A4100039E947}">
      <dsp:nvSpPr>
        <dsp:cNvPr id="0" name=""/>
        <dsp:cNvSpPr/>
      </dsp:nvSpPr>
      <dsp:spPr>
        <a:xfrm>
          <a:off x="4748674" y="3395124"/>
          <a:ext cx="2422239" cy="1453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Scarse competenze in comunicazione efficace e gestione dei conflitti </a:t>
          </a:r>
        </a:p>
      </dsp:txBody>
      <dsp:txXfrm>
        <a:off x="4748674" y="3395124"/>
        <a:ext cx="2422239" cy="14533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BD729-EB18-D748-9950-63B933F26770}">
      <dsp:nvSpPr>
        <dsp:cNvPr id="0" name=""/>
        <dsp:cNvSpPr/>
      </dsp:nvSpPr>
      <dsp:spPr>
        <a:xfrm>
          <a:off x="0" y="489034"/>
          <a:ext cx="5737529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5296" tIns="437388" rIns="44529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100" kern="1200" dirty="0"/>
            <a:t>Riconoscimento universale dei lavoratori</a:t>
          </a:r>
        </a:p>
      </dsp:txBody>
      <dsp:txXfrm>
        <a:off x="0" y="489034"/>
        <a:ext cx="5737529" cy="893025"/>
      </dsp:txXfrm>
    </dsp:sp>
    <dsp:sp modelId="{8A562064-94D1-1F45-A2C8-12A32A89BB62}">
      <dsp:nvSpPr>
        <dsp:cNvPr id="0" name=""/>
        <dsp:cNvSpPr/>
      </dsp:nvSpPr>
      <dsp:spPr>
        <a:xfrm>
          <a:off x="286876" y="179074"/>
          <a:ext cx="401627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805" tIns="0" rIns="15180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Rispetto dovuto</a:t>
          </a:r>
        </a:p>
      </dsp:txBody>
      <dsp:txXfrm>
        <a:off x="317138" y="209336"/>
        <a:ext cx="3955746" cy="559396"/>
      </dsp:txXfrm>
    </dsp:sp>
    <dsp:sp modelId="{80ADF73A-7D35-D841-B582-C5A076A0D0A3}">
      <dsp:nvSpPr>
        <dsp:cNvPr id="0" name=""/>
        <dsp:cNvSpPr/>
      </dsp:nvSpPr>
      <dsp:spPr>
        <a:xfrm>
          <a:off x="0" y="1805419"/>
          <a:ext cx="5737529" cy="1190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5296" tIns="437388" rIns="44529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100" kern="1200" dirty="0"/>
            <a:t>Riconoscimento dei lavoratori che si distinguono</a:t>
          </a:r>
        </a:p>
      </dsp:txBody>
      <dsp:txXfrm>
        <a:off x="0" y="1805419"/>
        <a:ext cx="5737529" cy="1190699"/>
      </dsp:txXfrm>
    </dsp:sp>
    <dsp:sp modelId="{313ABA8E-D01D-DF42-B253-72CADA219FE3}">
      <dsp:nvSpPr>
        <dsp:cNvPr id="0" name=""/>
        <dsp:cNvSpPr/>
      </dsp:nvSpPr>
      <dsp:spPr>
        <a:xfrm>
          <a:off x="286876" y="1495459"/>
          <a:ext cx="401627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805" tIns="0" rIns="15180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Rispetto meritato</a:t>
          </a:r>
        </a:p>
      </dsp:txBody>
      <dsp:txXfrm>
        <a:off x="317138" y="1525721"/>
        <a:ext cx="3955746" cy="5593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45971-A618-FD43-8204-4DC369CF399B}">
      <dsp:nvSpPr>
        <dsp:cNvPr id="0" name=""/>
        <dsp:cNvSpPr/>
      </dsp:nvSpPr>
      <dsp:spPr>
        <a:xfrm>
          <a:off x="161518" y="1959"/>
          <a:ext cx="2295930" cy="1377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Mancato riconoscimento del contributo e dei successi dei propri collaboratori</a:t>
          </a:r>
        </a:p>
      </dsp:txBody>
      <dsp:txXfrm>
        <a:off x="161518" y="1959"/>
        <a:ext cx="2295930" cy="1377558"/>
      </dsp:txXfrm>
    </dsp:sp>
    <dsp:sp modelId="{CE462E87-65ED-094A-B6FF-99A7AEF01A7C}">
      <dsp:nvSpPr>
        <dsp:cNvPr id="0" name=""/>
        <dsp:cNvSpPr/>
      </dsp:nvSpPr>
      <dsp:spPr>
        <a:xfrm>
          <a:off x="2687043" y="1959"/>
          <a:ext cx="2295930" cy="1377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Gestione distruttiva degli errori commessi</a:t>
          </a:r>
        </a:p>
      </dsp:txBody>
      <dsp:txXfrm>
        <a:off x="2687043" y="1959"/>
        <a:ext cx="2295930" cy="1377558"/>
      </dsp:txXfrm>
    </dsp:sp>
    <dsp:sp modelId="{0DC8BCDA-E623-ED4F-9735-ED724CCEF0D4}">
      <dsp:nvSpPr>
        <dsp:cNvPr id="0" name=""/>
        <dsp:cNvSpPr/>
      </dsp:nvSpPr>
      <dsp:spPr>
        <a:xfrm>
          <a:off x="161518" y="1609110"/>
          <a:ext cx="2295930" cy="1377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Mancanza di feedback costruttivi</a:t>
          </a:r>
        </a:p>
      </dsp:txBody>
      <dsp:txXfrm>
        <a:off x="161518" y="1609110"/>
        <a:ext cx="2295930" cy="1377558"/>
      </dsp:txXfrm>
    </dsp:sp>
    <dsp:sp modelId="{7C05EFAD-8877-D043-BF53-AA9FF81BA232}">
      <dsp:nvSpPr>
        <dsp:cNvPr id="0" name=""/>
        <dsp:cNvSpPr/>
      </dsp:nvSpPr>
      <dsp:spPr>
        <a:xfrm>
          <a:off x="2687043" y="1609110"/>
          <a:ext cx="2295930" cy="1377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Mettere in dubbio la credibilità di un collaboratore in presenza di altri</a:t>
          </a:r>
        </a:p>
      </dsp:txBody>
      <dsp:txXfrm>
        <a:off x="2687043" y="1609110"/>
        <a:ext cx="2295930" cy="1377558"/>
      </dsp:txXfrm>
    </dsp:sp>
    <dsp:sp modelId="{53317442-D2EA-484A-8605-6E5FD9C99021}">
      <dsp:nvSpPr>
        <dsp:cNvPr id="0" name=""/>
        <dsp:cNvSpPr/>
      </dsp:nvSpPr>
      <dsp:spPr>
        <a:xfrm>
          <a:off x="1424281" y="3216262"/>
          <a:ext cx="2295930" cy="1377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Fare commenti sarcastici rivolti ai propri collaboratori </a:t>
          </a:r>
        </a:p>
      </dsp:txBody>
      <dsp:txXfrm>
        <a:off x="1424281" y="3216262"/>
        <a:ext cx="2295930" cy="137755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45971-A618-FD43-8204-4DC369CF399B}">
      <dsp:nvSpPr>
        <dsp:cNvPr id="0" name=""/>
        <dsp:cNvSpPr/>
      </dsp:nvSpPr>
      <dsp:spPr>
        <a:xfrm>
          <a:off x="389799" y="1214"/>
          <a:ext cx="2087671" cy="1252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Critiche costanti</a:t>
          </a:r>
        </a:p>
      </dsp:txBody>
      <dsp:txXfrm>
        <a:off x="389799" y="1214"/>
        <a:ext cx="2087671" cy="1252603"/>
      </dsp:txXfrm>
    </dsp:sp>
    <dsp:sp modelId="{CE462E87-65ED-094A-B6FF-99A7AEF01A7C}">
      <dsp:nvSpPr>
        <dsp:cNvPr id="0" name=""/>
        <dsp:cNvSpPr/>
      </dsp:nvSpPr>
      <dsp:spPr>
        <a:xfrm>
          <a:off x="2686238" y="1214"/>
          <a:ext cx="2087671" cy="1252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Umiliazioni pubbliche</a:t>
          </a:r>
        </a:p>
      </dsp:txBody>
      <dsp:txXfrm>
        <a:off x="2686238" y="1214"/>
        <a:ext cx="2087671" cy="1252603"/>
      </dsp:txXfrm>
    </dsp:sp>
    <dsp:sp modelId="{0DC8BCDA-E623-ED4F-9735-ED724CCEF0D4}">
      <dsp:nvSpPr>
        <dsp:cNvPr id="0" name=""/>
        <dsp:cNvSpPr/>
      </dsp:nvSpPr>
      <dsp:spPr>
        <a:xfrm>
          <a:off x="389799" y="1462584"/>
          <a:ext cx="2087671" cy="1252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Violazioni della privacy</a:t>
          </a:r>
        </a:p>
      </dsp:txBody>
      <dsp:txXfrm>
        <a:off x="389799" y="1462584"/>
        <a:ext cx="2087671" cy="1252603"/>
      </dsp:txXfrm>
    </dsp:sp>
    <dsp:sp modelId="{7C05EFAD-8877-D043-BF53-AA9FF81BA232}">
      <dsp:nvSpPr>
        <dsp:cNvPr id="0" name=""/>
        <dsp:cNvSpPr/>
      </dsp:nvSpPr>
      <dsp:spPr>
        <a:xfrm>
          <a:off x="2686238" y="1462584"/>
          <a:ext cx="2087671" cy="1252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Minacce</a:t>
          </a:r>
        </a:p>
      </dsp:txBody>
      <dsp:txXfrm>
        <a:off x="2686238" y="1462584"/>
        <a:ext cx="2087671" cy="125260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D31E-5E59-5340-B610-2EAEEB54CE24}">
      <dsp:nvSpPr>
        <dsp:cNvPr id="0" name=""/>
        <dsp:cNvSpPr/>
      </dsp:nvSpPr>
      <dsp:spPr>
        <a:xfrm>
          <a:off x="9553" y="319735"/>
          <a:ext cx="2855349" cy="1713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Supervisione abusiva</a:t>
          </a:r>
        </a:p>
      </dsp:txBody>
      <dsp:txXfrm>
        <a:off x="59731" y="369913"/>
        <a:ext cx="2754993" cy="1612853"/>
      </dsp:txXfrm>
    </dsp:sp>
    <dsp:sp modelId="{DB1C431F-BBF6-984B-BC46-251DECCF4065}">
      <dsp:nvSpPr>
        <dsp:cNvPr id="0" name=""/>
        <dsp:cNvSpPr/>
      </dsp:nvSpPr>
      <dsp:spPr>
        <a:xfrm>
          <a:off x="3116173" y="822277"/>
          <a:ext cx="605334" cy="708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3116173" y="963902"/>
        <a:ext cx="423734" cy="424876"/>
      </dsp:txXfrm>
    </dsp:sp>
    <dsp:sp modelId="{EC306270-52C8-DE4F-B0A4-2A623908FD4B}">
      <dsp:nvSpPr>
        <dsp:cNvPr id="0" name=""/>
        <dsp:cNvSpPr/>
      </dsp:nvSpPr>
      <dsp:spPr>
        <a:xfrm>
          <a:off x="4007041" y="319735"/>
          <a:ext cx="2855349" cy="1713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Consumo delle energie emotive dei collaboratori</a:t>
          </a:r>
        </a:p>
      </dsp:txBody>
      <dsp:txXfrm>
        <a:off x="4057219" y="369913"/>
        <a:ext cx="2754993" cy="1612853"/>
      </dsp:txXfrm>
    </dsp:sp>
    <dsp:sp modelId="{3A1C7BA4-5599-7947-BB19-C33BE946073E}">
      <dsp:nvSpPr>
        <dsp:cNvPr id="0" name=""/>
        <dsp:cNvSpPr/>
      </dsp:nvSpPr>
      <dsp:spPr>
        <a:xfrm>
          <a:off x="7113661" y="822277"/>
          <a:ext cx="605334" cy="708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7113661" y="963902"/>
        <a:ext cx="423734" cy="424876"/>
      </dsp:txXfrm>
    </dsp:sp>
    <dsp:sp modelId="{CA107DC3-EF92-754A-9741-64F4D8A955EA}">
      <dsp:nvSpPr>
        <dsp:cNvPr id="0" name=""/>
        <dsp:cNvSpPr/>
      </dsp:nvSpPr>
      <dsp:spPr>
        <a:xfrm>
          <a:off x="8004530" y="319735"/>
          <a:ext cx="2855349" cy="1713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Malessere psicologico</a:t>
          </a:r>
        </a:p>
      </dsp:txBody>
      <dsp:txXfrm>
        <a:off x="8054708" y="369913"/>
        <a:ext cx="2754993" cy="1612853"/>
      </dsp:txXfrm>
    </dsp:sp>
    <dsp:sp modelId="{5C2CBCED-EE35-AE47-890B-43D8DCE58216}">
      <dsp:nvSpPr>
        <dsp:cNvPr id="0" name=""/>
        <dsp:cNvSpPr/>
      </dsp:nvSpPr>
      <dsp:spPr>
        <a:xfrm rot="5400000">
          <a:off x="9129538" y="2232819"/>
          <a:ext cx="605334" cy="708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 rot="-5400000">
        <a:off x="9219767" y="2284215"/>
        <a:ext cx="424876" cy="423734"/>
      </dsp:txXfrm>
    </dsp:sp>
    <dsp:sp modelId="{5384C491-A7AA-CD40-ACB1-9274071BB58E}">
      <dsp:nvSpPr>
        <dsp:cNvPr id="0" name=""/>
        <dsp:cNvSpPr/>
      </dsp:nvSpPr>
      <dsp:spPr>
        <a:xfrm>
          <a:off x="8004530" y="3175084"/>
          <a:ext cx="2855349" cy="1713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Compromissione della prestazione professionale</a:t>
          </a:r>
        </a:p>
      </dsp:txBody>
      <dsp:txXfrm>
        <a:off x="8054708" y="3225262"/>
        <a:ext cx="2754993" cy="1612853"/>
      </dsp:txXfrm>
    </dsp:sp>
    <dsp:sp modelId="{41B3FD09-61F3-5548-B998-22CD90FEE8D9}">
      <dsp:nvSpPr>
        <dsp:cNvPr id="0" name=""/>
        <dsp:cNvSpPr/>
      </dsp:nvSpPr>
      <dsp:spPr>
        <a:xfrm rot="10800000">
          <a:off x="7147925" y="3677626"/>
          <a:ext cx="605334" cy="708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 rot="10800000">
        <a:off x="7329525" y="3819251"/>
        <a:ext cx="423734" cy="424876"/>
      </dsp:txXfrm>
    </dsp:sp>
    <dsp:sp modelId="{640A9079-7429-114C-B40F-6A1C1ABA9E67}">
      <dsp:nvSpPr>
        <dsp:cNvPr id="0" name=""/>
        <dsp:cNvSpPr/>
      </dsp:nvSpPr>
      <dsp:spPr>
        <a:xfrm>
          <a:off x="4007041" y="3175084"/>
          <a:ext cx="2855349" cy="1713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Diminuzione della soddisfazione lavorativa, minore percezione di giustizia organizzativa e impegno lavorativo</a:t>
          </a:r>
        </a:p>
      </dsp:txBody>
      <dsp:txXfrm>
        <a:off x="4057219" y="3225262"/>
        <a:ext cx="2754993" cy="1612853"/>
      </dsp:txXfrm>
    </dsp:sp>
    <dsp:sp modelId="{43906969-A0BA-584A-972E-D8E016BF9FBE}">
      <dsp:nvSpPr>
        <dsp:cNvPr id="0" name=""/>
        <dsp:cNvSpPr/>
      </dsp:nvSpPr>
      <dsp:spPr>
        <a:xfrm rot="10800000">
          <a:off x="3150437" y="3677626"/>
          <a:ext cx="605334" cy="708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 rot="10800000">
        <a:off x="3332037" y="3819251"/>
        <a:ext cx="423734" cy="424876"/>
      </dsp:txXfrm>
    </dsp:sp>
    <dsp:sp modelId="{7304B0C0-4528-3143-BA6A-819987DEF0FA}">
      <dsp:nvSpPr>
        <dsp:cNvPr id="0" name=""/>
        <dsp:cNvSpPr/>
      </dsp:nvSpPr>
      <dsp:spPr>
        <a:xfrm>
          <a:off x="9553" y="3175084"/>
          <a:ext cx="2855349" cy="1713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Messa in atto di comportamenti devianti o controproduttivi nei confronti dei loro superiori, colleghi e dell’organizzazione</a:t>
          </a:r>
        </a:p>
      </dsp:txBody>
      <dsp:txXfrm>
        <a:off x="59731" y="3225262"/>
        <a:ext cx="2754993" cy="161285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45971-A618-FD43-8204-4DC369CF399B}">
      <dsp:nvSpPr>
        <dsp:cNvPr id="0" name=""/>
        <dsp:cNvSpPr/>
      </dsp:nvSpPr>
      <dsp:spPr>
        <a:xfrm>
          <a:off x="3173" y="602799"/>
          <a:ext cx="2518006" cy="15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Impatto sull’ identità sociale dei collaboratori</a:t>
          </a:r>
        </a:p>
      </dsp:txBody>
      <dsp:txXfrm>
        <a:off x="3173" y="602799"/>
        <a:ext cx="2518006" cy="1510803"/>
      </dsp:txXfrm>
    </dsp:sp>
    <dsp:sp modelId="{CE462E87-65ED-094A-B6FF-99A7AEF01A7C}">
      <dsp:nvSpPr>
        <dsp:cNvPr id="0" name=""/>
        <dsp:cNvSpPr/>
      </dsp:nvSpPr>
      <dsp:spPr>
        <a:xfrm>
          <a:off x="2772981" y="602799"/>
          <a:ext cx="2518006" cy="15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Minore cooperazione e comportamenti di cittadinanza organizzativa dei collaboratori</a:t>
          </a:r>
        </a:p>
      </dsp:txBody>
      <dsp:txXfrm>
        <a:off x="2772981" y="602799"/>
        <a:ext cx="2518006" cy="1510803"/>
      </dsp:txXfrm>
    </dsp:sp>
    <dsp:sp modelId="{0DC8BCDA-E623-ED4F-9735-ED724CCEF0D4}">
      <dsp:nvSpPr>
        <dsp:cNvPr id="0" name=""/>
        <dsp:cNvSpPr/>
      </dsp:nvSpPr>
      <dsp:spPr>
        <a:xfrm>
          <a:off x="5542788" y="602799"/>
          <a:ext cx="2518006" cy="15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Aumento delle intenzioni di abbandono del lavoro</a:t>
          </a:r>
        </a:p>
      </dsp:txBody>
      <dsp:txXfrm>
        <a:off x="5542788" y="602799"/>
        <a:ext cx="2518006" cy="1510803"/>
      </dsp:txXfrm>
    </dsp:sp>
    <dsp:sp modelId="{7C05EFAD-8877-D043-BF53-AA9FF81BA232}">
      <dsp:nvSpPr>
        <dsp:cNvPr id="0" name=""/>
        <dsp:cNvSpPr/>
      </dsp:nvSpPr>
      <dsp:spPr>
        <a:xfrm>
          <a:off x="8312595" y="602799"/>
          <a:ext cx="2518006" cy="15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Può portare all’insorgenza del mobbing</a:t>
          </a:r>
        </a:p>
      </dsp:txBody>
      <dsp:txXfrm>
        <a:off x="8312595" y="602799"/>
        <a:ext cx="2518006" cy="151080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58708-90D0-6E41-AF5E-EE3C719B6FAC}">
      <dsp:nvSpPr>
        <dsp:cNvPr id="0" name=""/>
        <dsp:cNvSpPr/>
      </dsp:nvSpPr>
      <dsp:spPr>
        <a:xfrm>
          <a:off x="0" y="0"/>
          <a:ext cx="9302335" cy="1501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Termine introdotto per descrivere un comportamento di minaccia aggressiva osservato in alcune </a:t>
          </a:r>
          <a:r>
            <a:rPr lang="it-IT" sz="2000" b="1" kern="1200" dirty="0"/>
            <a:t>specie animali</a:t>
          </a:r>
          <a:r>
            <a:rPr lang="it-IT" sz="2000" kern="1200" dirty="0"/>
            <a:t>, in cui il gruppo attacca un suo simile con l’intento di escluderlo</a:t>
          </a:r>
        </a:p>
      </dsp:txBody>
      <dsp:txXfrm>
        <a:off x="43979" y="43979"/>
        <a:ext cx="7682055" cy="1413582"/>
      </dsp:txXfrm>
    </dsp:sp>
    <dsp:sp modelId="{81CE42FA-61CC-5044-9729-94541E2D1350}">
      <dsp:nvSpPr>
        <dsp:cNvPr id="0" name=""/>
        <dsp:cNvSpPr/>
      </dsp:nvSpPr>
      <dsp:spPr>
        <a:xfrm>
          <a:off x="820794" y="1751797"/>
          <a:ext cx="9302335" cy="1501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/>
            <a:t>Leymann</a:t>
          </a:r>
          <a:r>
            <a:rPr lang="it-IT" sz="2000" kern="1200" dirty="0"/>
            <a:t> (1990) ha introdotto il lemma nell’ambito organizzativo, definendolo come “</a:t>
          </a:r>
          <a:r>
            <a:rPr lang="it-IT" sz="2000" b="1" kern="1200" dirty="0"/>
            <a:t>terrore psicologico sul posto di lavoro</a:t>
          </a:r>
          <a:r>
            <a:rPr lang="it-IT" sz="2000" kern="1200" dirty="0"/>
            <a:t>”, caratterizzato da comunicazioni ostili e non etiche dirette in modo sistematico da uno o più individui a un singolo</a:t>
          </a:r>
        </a:p>
      </dsp:txBody>
      <dsp:txXfrm>
        <a:off x="864773" y="1795776"/>
        <a:ext cx="7417581" cy="1413582"/>
      </dsp:txXfrm>
    </dsp:sp>
    <dsp:sp modelId="{C3C64873-74B6-9642-88BE-218BE5C7932C}">
      <dsp:nvSpPr>
        <dsp:cNvPr id="0" name=""/>
        <dsp:cNvSpPr/>
      </dsp:nvSpPr>
      <dsp:spPr>
        <a:xfrm>
          <a:off x="1641588" y="3503595"/>
          <a:ext cx="9302335" cy="1501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Guerra</a:t>
          </a:r>
          <a:r>
            <a:rPr lang="it-IT" sz="2000" kern="1200" dirty="0"/>
            <a:t> sul lavoro in cui, attraverso violenza psicologica, fisica e/o morale, una o più vittime vengono costrette a </a:t>
          </a:r>
          <a:r>
            <a:rPr lang="it-IT" sz="2000" b="1" kern="1200" dirty="0"/>
            <a:t>esaudire la volontà </a:t>
          </a:r>
          <a:r>
            <a:rPr lang="it-IT" sz="2000" kern="1200" dirty="0"/>
            <a:t>di uno o più aggressori </a:t>
          </a:r>
          <a:r>
            <a:rPr lang="it-IT" sz="1200" kern="1200" dirty="0"/>
            <a:t>(Ege, 2003)</a:t>
          </a:r>
          <a:endParaRPr lang="it-IT" sz="2000" kern="1200" dirty="0"/>
        </a:p>
      </dsp:txBody>
      <dsp:txXfrm>
        <a:off x="1685567" y="3547574"/>
        <a:ext cx="7417581" cy="1413582"/>
      </dsp:txXfrm>
    </dsp:sp>
    <dsp:sp modelId="{74ACE991-5F27-A74A-82F5-1AD8689C451B}">
      <dsp:nvSpPr>
        <dsp:cNvPr id="0" name=""/>
        <dsp:cNvSpPr/>
      </dsp:nvSpPr>
      <dsp:spPr>
        <a:xfrm>
          <a:off x="8326333" y="1138668"/>
          <a:ext cx="976001" cy="9760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8545933" y="1138668"/>
        <a:ext cx="536801" cy="734441"/>
      </dsp:txXfrm>
    </dsp:sp>
    <dsp:sp modelId="{8B1DCDA3-4506-3346-A69D-394B0E2CEAF3}">
      <dsp:nvSpPr>
        <dsp:cNvPr id="0" name=""/>
        <dsp:cNvSpPr/>
      </dsp:nvSpPr>
      <dsp:spPr>
        <a:xfrm>
          <a:off x="9147128" y="2880455"/>
          <a:ext cx="976001" cy="9760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9366728" y="2880455"/>
        <a:ext cx="536801" cy="734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FD641-1A1F-D44A-B144-9C114CDBC63F}">
      <dsp:nvSpPr>
        <dsp:cNvPr id="0" name=""/>
        <dsp:cNvSpPr/>
      </dsp:nvSpPr>
      <dsp:spPr>
        <a:xfrm>
          <a:off x="2711" y="275135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Egocentrismo</a:t>
          </a:r>
        </a:p>
      </dsp:txBody>
      <dsp:txXfrm>
        <a:off x="2711" y="275135"/>
        <a:ext cx="2151093" cy="1290656"/>
      </dsp:txXfrm>
    </dsp:sp>
    <dsp:sp modelId="{49BD53C6-BA51-904C-9F01-4E4303F2F568}">
      <dsp:nvSpPr>
        <dsp:cNvPr id="0" name=""/>
        <dsp:cNvSpPr/>
      </dsp:nvSpPr>
      <dsp:spPr>
        <a:xfrm>
          <a:off x="2368914" y="275135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Bassa autostima</a:t>
          </a:r>
        </a:p>
      </dsp:txBody>
      <dsp:txXfrm>
        <a:off x="2368914" y="275135"/>
        <a:ext cx="2151093" cy="1290656"/>
      </dsp:txXfrm>
    </dsp:sp>
    <dsp:sp modelId="{75E22520-F97B-814E-B7E7-2A0567EA6B10}">
      <dsp:nvSpPr>
        <dsp:cNvPr id="0" name=""/>
        <dsp:cNvSpPr/>
      </dsp:nvSpPr>
      <dsp:spPr>
        <a:xfrm>
          <a:off x="4735117" y="275135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Ridotta autoefficacia</a:t>
          </a:r>
        </a:p>
      </dsp:txBody>
      <dsp:txXfrm>
        <a:off x="4735117" y="275135"/>
        <a:ext cx="2151093" cy="1290656"/>
      </dsp:txXfrm>
    </dsp:sp>
    <dsp:sp modelId="{AB198291-D12A-234D-8309-33D805D8284E}">
      <dsp:nvSpPr>
        <dsp:cNvPr id="0" name=""/>
        <dsp:cNvSpPr/>
      </dsp:nvSpPr>
      <dsp:spPr>
        <a:xfrm>
          <a:off x="7101320" y="275135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Locus of control esterno</a:t>
          </a:r>
        </a:p>
      </dsp:txBody>
      <dsp:txXfrm>
        <a:off x="7101320" y="275135"/>
        <a:ext cx="2151093" cy="1290656"/>
      </dsp:txXfrm>
    </dsp:sp>
    <dsp:sp modelId="{D75A8CCA-E46E-1642-8BFB-B79A5885EAC9}">
      <dsp:nvSpPr>
        <dsp:cNvPr id="0" name=""/>
        <dsp:cNvSpPr/>
      </dsp:nvSpPr>
      <dsp:spPr>
        <a:xfrm>
          <a:off x="2711" y="1780900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Isolamento sociale</a:t>
          </a:r>
        </a:p>
      </dsp:txBody>
      <dsp:txXfrm>
        <a:off x="2711" y="1780900"/>
        <a:ext cx="2151093" cy="1290656"/>
      </dsp:txXfrm>
    </dsp:sp>
    <dsp:sp modelId="{A3D0F583-B61A-EF4F-816E-73F3D11A5019}">
      <dsp:nvSpPr>
        <dsp:cNvPr id="0" name=""/>
        <dsp:cNvSpPr/>
      </dsp:nvSpPr>
      <dsp:spPr>
        <a:xfrm>
          <a:off x="2368914" y="1780900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Bassi livelli di capitale psicologico</a:t>
          </a:r>
        </a:p>
      </dsp:txBody>
      <dsp:txXfrm>
        <a:off x="2368914" y="1780900"/>
        <a:ext cx="2151093" cy="1290656"/>
      </dsp:txXfrm>
    </dsp:sp>
    <dsp:sp modelId="{709637F5-C36A-3A4C-85B3-653C2D8BF76B}">
      <dsp:nvSpPr>
        <dsp:cNvPr id="0" name=""/>
        <dsp:cNvSpPr/>
      </dsp:nvSpPr>
      <dsp:spPr>
        <a:xfrm>
          <a:off x="4735117" y="1780900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Bassa capacità di gestire le emozioni negative</a:t>
          </a:r>
        </a:p>
      </dsp:txBody>
      <dsp:txXfrm>
        <a:off x="4735117" y="1780900"/>
        <a:ext cx="2151093" cy="1290656"/>
      </dsp:txXfrm>
    </dsp:sp>
    <dsp:sp modelId="{69DBFB97-B502-FF47-B609-F6E3631BD9A7}">
      <dsp:nvSpPr>
        <dsp:cNvPr id="0" name=""/>
        <dsp:cNvSpPr/>
      </dsp:nvSpPr>
      <dsp:spPr>
        <a:xfrm>
          <a:off x="7101320" y="1780900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Bassa capacità di affrontare lo stress</a:t>
          </a:r>
        </a:p>
      </dsp:txBody>
      <dsp:txXfrm>
        <a:off x="7101320" y="1780900"/>
        <a:ext cx="2151093" cy="1290656"/>
      </dsp:txXfrm>
    </dsp:sp>
    <dsp:sp modelId="{0DD4E153-3AE7-E144-8A84-9CE37B8DC6E1}">
      <dsp:nvSpPr>
        <dsp:cNvPr id="0" name=""/>
        <dsp:cNvSpPr/>
      </dsp:nvSpPr>
      <dsp:spPr>
        <a:xfrm>
          <a:off x="2368914" y="3286666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Bassa capacità di risolvere i problemi</a:t>
          </a:r>
        </a:p>
      </dsp:txBody>
      <dsp:txXfrm>
        <a:off x="2368914" y="3286666"/>
        <a:ext cx="2151093" cy="1290656"/>
      </dsp:txXfrm>
    </dsp:sp>
    <dsp:sp modelId="{FF9008E2-A506-E64A-85C0-AE6F13C7D3D9}">
      <dsp:nvSpPr>
        <dsp:cNvPr id="0" name=""/>
        <dsp:cNvSpPr/>
      </dsp:nvSpPr>
      <dsp:spPr>
        <a:xfrm>
          <a:off x="4735117" y="3286666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Mancanza di abilità comunicative</a:t>
          </a:r>
        </a:p>
      </dsp:txBody>
      <dsp:txXfrm>
        <a:off x="4735117" y="3286666"/>
        <a:ext cx="2151093" cy="129065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71AE7-6988-2548-B429-D7F93E140700}">
      <dsp:nvSpPr>
        <dsp:cNvPr id="0" name=""/>
        <dsp:cNvSpPr/>
      </dsp:nvSpPr>
      <dsp:spPr>
        <a:xfrm>
          <a:off x="0" y="0"/>
          <a:ext cx="8731416" cy="221926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C0D09-0BD4-114B-AAF5-4244A19F8A0D}">
      <dsp:nvSpPr>
        <dsp:cNvPr id="0" name=""/>
        <dsp:cNvSpPr/>
      </dsp:nvSpPr>
      <dsp:spPr>
        <a:xfrm>
          <a:off x="261942" y="295902"/>
          <a:ext cx="2564853" cy="16274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C1E1B-E805-2B42-8BCD-D0487225F20E}">
      <dsp:nvSpPr>
        <dsp:cNvPr id="0" name=""/>
        <dsp:cNvSpPr/>
      </dsp:nvSpPr>
      <dsp:spPr>
        <a:xfrm rot="10800000">
          <a:off x="261942" y="2219265"/>
          <a:ext cx="2564853" cy="27124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Mobber</a:t>
          </a:r>
        </a:p>
      </dsp:txBody>
      <dsp:txXfrm rot="10800000">
        <a:off x="340820" y="2219265"/>
        <a:ext cx="2407097" cy="2633558"/>
      </dsp:txXfrm>
    </dsp:sp>
    <dsp:sp modelId="{349189B7-3512-A94F-A14C-3405A3D995AA}">
      <dsp:nvSpPr>
        <dsp:cNvPr id="0" name=""/>
        <dsp:cNvSpPr/>
      </dsp:nvSpPr>
      <dsp:spPr>
        <a:xfrm>
          <a:off x="3083281" y="295902"/>
          <a:ext cx="2564853" cy="16274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A7179-1828-7A4E-AD6D-CA1DA792EDF5}">
      <dsp:nvSpPr>
        <dsp:cNvPr id="0" name=""/>
        <dsp:cNvSpPr/>
      </dsp:nvSpPr>
      <dsp:spPr>
        <a:xfrm rot="10800000">
          <a:off x="3083281" y="2219265"/>
          <a:ext cx="2564853" cy="27124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Spettatori</a:t>
          </a:r>
        </a:p>
      </dsp:txBody>
      <dsp:txXfrm rot="10800000">
        <a:off x="3162159" y="2219265"/>
        <a:ext cx="2407097" cy="2633558"/>
      </dsp:txXfrm>
    </dsp:sp>
    <dsp:sp modelId="{C699F6BF-1BBB-A340-A983-945B69BB90FC}">
      <dsp:nvSpPr>
        <dsp:cNvPr id="0" name=""/>
        <dsp:cNvSpPr/>
      </dsp:nvSpPr>
      <dsp:spPr>
        <a:xfrm>
          <a:off x="5904620" y="295902"/>
          <a:ext cx="2564853" cy="16274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18CEA-6112-E24A-9136-C9F0C45614E0}">
      <dsp:nvSpPr>
        <dsp:cNvPr id="0" name=""/>
        <dsp:cNvSpPr/>
      </dsp:nvSpPr>
      <dsp:spPr>
        <a:xfrm rot="10800000">
          <a:off x="5904620" y="2219265"/>
          <a:ext cx="2564853" cy="27124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Mobbizzato</a:t>
          </a:r>
        </a:p>
      </dsp:txBody>
      <dsp:txXfrm rot="10800000">
        <a:off x="5983498" y="2219265"/>
        <a:ext cx="2407097" cy="263355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71AE7-6988-2548-B429-D7F93E140700}">
      <dsp:nvSpPr>
        <dsp:cNvPr id="0" name=""/>
        <dsp:cNvSpPr/>
      </dsp:nvSpPr>
      <dsp:spPr>
        <a:xfrm>
          <a:off x="0" y="0"/>
          <a:ext cx="8731416" cy="221926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C0D09-0BD4-114B-AAF5-4244A19F8A0D}">
      <dsp:nvSpPr>
        <dsp:cNvPr id="0" name=""/>
        <dsp:cNvSpPr/>
      </dsp:nvSpPr>
      <dsp:spPr>
        <a:xfrm>
          <a:off x="261942" y="295902"/>
          <a:ext cx="2564853" cy="16274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C1E1B-E805-2B42-8BCD-D0487225F20E}">
      <dsp:nvSpPr>
        <dsp:cNvPr id="0" name=""/>
        <dsp:cNvSpPr/>
      </dsp:nvSpPr>
      <dsp:spPr>
        <a:xfrm rot="10800000">
          <a:off x="261942" y="2219265"/>
          <a:ext cx="2564853" cy="27124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Side mobbers</a:t>
          </a:r>
        </a:p>
      </dsp:txBody>
      <dsp:txXfrm rot="10800000">
        <a:off x="340820" y="2219265"/>
        <a:ext cx="2407097" cy="2633558"/>
      </dsp:txXfrm>
    </dsp:sp>
    <dsp:sp modelId="{349189B7-3512-A94F-A14C-3405A3D995AA}">
      <dsp:nvSpPr>
        <dsp:cNvPr id="0" name=""/>
        <dsp:cNvSpPr/>
      </dsp:nvSpPr>
      <dsp:spPr>
        <a:xfrm>
          <a:off x="3083281" y="295902"/>
          <a:ext cx="2564853" cy="16274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A7179-1828-7A4E-AD6D-CA1DA792EDF5}">
      <dsp:nvSpPr>
        <dsp:cNvPr id="0" name=""/>
        <dsp:cNvSpPr/>
      </dsp:nvSpPr>
      <dsp:spPr>
        <a:xfrm rot="10800000">
          <a:off x="3083281" y="2219265"/>
          <a:ext cx="2564853" cy="27124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Spettatori indifferenti</a:t>
          </a:r>
        </a:p>
      </dsp:txBody>
      <dsp:txXfrm rot="10800000">
        <a:off x="3162159" y="2219265"/>
        <a:ext cx="2407097" cy="2633558"/>
      </dsp:txXfrm>
    </dsp:sp>
    <dsp:sp modelId="{C699F6BF-1BBB-A340-A983-945B69BB90FC}">
      <dsp:nvSpPr>
        <dsp:cNvPr id="0" name=""/>
        <dsp:cNvSpPr/>
      </dsp:nvSpPr>
      <dsp:spPr>
        <a:xfrm>
          <a:off x="5904620" y="295902"/>
          <a:ext cx="2564853" cy="16274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2000" b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18CEA-6112-E24A-9136-C9F0C45614E0}">
      <dsp:nvSpPr>
        <dsp:cNvPr id="0" name=""/>
        <dsp:cNvSpPr/>
      </dsp:nvSpPr>
      <dsp:spPr>
        <a:xfrm rot="10800000">
          <a:off x="5904620" y="2219265"/>
          <a:ext cx="2564853" cy="27124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Spettatori oppositori</a:t>
          </a:r>
        </a:p>
      </dsp:txBody>
      <dsp:txXfrm rot="10800000">
        <a:off x="5983498" y="2219265"/>
        <a:ext cx="2407097" cy="263355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CD7E7-B8CB-494E-ADE5-4D0A78F21BCC}">
      <dsp:nvSpPr>
        <dsp:cNvPr id="0" name=""/>
        <dsp:cNvSpPr/>
      </dsp:nvSpPr>
      <dsp:spPr>
        <a:xfrm>
          <a:off x="0" y="288706"/>
          <a:ext cx="5962336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744" tIns="374904" rIns="46274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kern="1200" dirty="0"/>
            <a:t>Almeno una o due volte a settimana</a:t>
          </a:r>
        </a:p>
      </dsp:txBody>
      <dsp:txXfrm>
        <a:off x="0" y="288706"/>
        <a:ext cx="5962336" cy="765450"/>
      </dsp:txXfrm>
    </dsp:sp>
    <dsp:sp modelId="{3E1F01A4-A02E-2F49-9546-E9ECFF9B1940}">
      <dsp:nvSpPr>
        <dsp:cNvPr id="0" name=""/>
        <dsp:cNvSpPr/>
      </dsp:nvSpPr>
      <dsp:spPr>
        <a:xfrm>
          <a:off x="298116" y="23026"/>
          <a:ext cx="417363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53" tIns="0" rIns="1577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Frequenza</a:t>
          </a:r>
        </a:p>
      </dsp:txBody>
      <dsp:txXfrm>
        <a:off x="324055" y="48965"/>
        <a:ext cx="4121757" cy="479482"/>
      </dsp:txXfrm>
    </dsp:sp>
    <dsp:sp modelId="{7EA19A59-D4B8-7440-95E2-692CE3EE6119}">
      <dsp:nvSpPr>
        <dsp:cNvPr id="0" name=""/>
        <dsp:cNvSpPr/>
      </dsp:nvSpPr>
      <dsp:spPr>
        <a:xfrm>
          <a:off x="0" y="1417036"/>
          <a:ext cx="5962336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744" tIns="374904" rIns="46274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kern="1200" dirty="0"/>
            <a:t>Almeno 6 mesi</a:t>
          </a:r>
        </a:p>
      </dsp:txBody>
      <dsp:txXfrm>
        <a:off x="0" y="1417036"/>
        <a:ext cx="5962336" cy="765450"/>
      </dsp:txXfrm>
    </dsp:sp>
    <dsp:sp modelId="{2F370FCC-14A8-0F41-BD1B-F2B499C90608}">
      <dsp:nvSpPr>
        <dsp:cNvPr id="0" name=""/>
        <dsp:cNvSpPr/>
      </dsp:nvSpPr>
      <dsp:spPr>
        <a:xfrm>
          <a:off x="298116" y="1151356"/>
          <a:ext cx="417363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53" tIns="0" rIns="1577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Durata</a:t>
          </a:r>
        </a:p>
      </dsp:txBody>
      <dsp:txXfrm>
        <a:off x="324055" y="1177295"/>
        <a:ext cx="4121757" cy="479482"/>
      </dsp:txXfrm>
    </dsp:sp>
    <dsp:sp modelId="{A71F4600-5056-F743-8D12-F9E7081790A0}">
      <dsp:nvSpPr>
        <dsp:cNvPr id="0" name=""/>
        <dsp:cNvSpPr/>
      </dsp:nvSpPr>
      <dsp:spPr>
        <a:xfrm>
          <a:off x="0" y="2545366"/>
          <a:ext cx="5962336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744" tIns="374904" rIns="46274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kern="1200" dirty="0"/>
            <a:t>Gli atti ostili sono premeditati, perpetrati con volontà sistematica</a:t>
          </a:r>
        </a:p>
      </dsp:txBody>
      <dsp:txXfrm>
        <a:off x="0" y="2545366"/>
        <a:ext cx="5962336" cy="1020600"/>
      </dsp:txXfrm>
    </dsp:sp>
    <dsp:sp modelId="{8029F777-1FCB-1F41-B362-7C27AABB86D8}">
      <dsp:nvSpPr>
        <dsp:cNvPr id="0" name=""/>
        <dsp:cNvSpPr/>
      </dsp:nvSpPr>
      <dsp:spPr>
        <a:xfrm>
          <a:off x="298116" y="2279686"/>
          <a:ext cx="417363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53" tIns="0" rIns="1577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Intenzionalità ostile</a:t>
          </a:r>
        </a:p>
      </dsp:txBody>
      <dsp:txXfrm>
        <a:off x="324055" y="2305625"/>
        <a:ext cx="4121757" cy="479482"/>
      </dsp:txXfrm>
    </dsp:sp>
    <dsp:sp modelId="{D27DF893-8EC8-184A-AF56-A5B63D7E4A2D}">
      <dsp:nvSpPr>
        <dsp:cNvPr id="0" name=""/>
        <dsp:cNvSpPr/>
      </dsp:nvSpPr>
      <dsp:spPr>
        <a:xfrm>
          <a:off x="0" y="3928846"/>
          <a:ext cx="5962336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744" tIns="374904" rIns="46274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kern="1200" dirty="0"/>
            <a:t>Vittima in svantaggio gerarchico, fisico, psicologico, sociale</a:t>
          </a:r>
        </a:p>
      </dsp:txBody>
      <dsp:txXfrm>
        <a:off x="0" y="3928846"/>
        <a:ext cx="5962336" cy="1020600"/>
      </dsp:txXfrm>
    </dsp:sp>
    <dsp:sp modelId="{62BF8AE3-50D7-5C49-B9C2-23187AA78EA1}">
      <dsp:nvSpPr>
        <dsp:cNvPr id="0" name=""/>
        <dsp:cNvSpPr/>
      </dsp:nvSpPr>
      <dsp:spPr>
        <a:xfrm>
          <a:off x="298116" y="3663166"/>
          <a:ext cx="417363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53" tIns="0" rIns="1577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Squilibrio di potere</a:t>
          </a:r>
        </a:p>
      </dsp:txBody>
      <dsp:txXfrm>
        <a:off x="324055" y="3689105"/>
        <a:ext cx="4121757" cy="47948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45971-A618-FD43-8204-4DC369CF399B}">
      <dsp:nvSpPr>
        <dsp:cNvPr id="0" name=""/>
        <dsp:cNvSpPr/>
      </dsp:nvSpPr>
      <dsp:spPr>
        <a:xfrm>
          <a:off x="510" y="1351852"/>
          <a:ext cx="1992428" cy="1195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Molestia</a:t>
          </a:r>
        </a:p>
      </dsp:txBody>
      <dsp:txXfrm>
        <a:off x="510" y="1351852"/>
        <a:ext cx="1992428" cy="1195456"/>
      </dsp:txXfrm>
    </dsp:sp>
    <dsp:sp modelId="{CE462E87-65ED-094A-B6FF-99A7AEF01A7C}">
      <dsp:nvSpPr>
        <dsp:cNvPr id="0" name=""/>
        <dsp:cNvSpPr/>
      </dsp:nvSpPr>
      <dsp:spPr>
        <a:xfrm>
          <a:off x="2192181" y="1351852"/>
          <a:ext cx="1992428" cy="1195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Offesa</a:t>
          </a:r>
        </a:p>
      </dsp:txBody>
      <dsp:txXfrm>
        <a:off x="2192181" y="1351852"/>
        <a:ext cx="1992428" cy="1195456"/>
      </dsp:txXfrm>
    </dsp:sp>
    <dsp:sp modelId="{0DC8BCDA-E623-ED4F-9735-ED724CCEF0D4}">
      <dsp:nvSpPr>
        <dsp:cNvPr id="0" name=""/>
        <dsp:cNvSpPr/>
      </dsp:nvSpPr>
      <dsp:spPr>
        <a:xfrm>
          <a:off x="510" y="2746552"/>
          <a:ext cx="1992428" cy="1195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Esclusione sociale</a:t>
          </a:r>
        </a:p>
      </dsp:txBody>
      <dsp:txXfrm>
        <a:off x="510" y="2746552"/>
        <a:ext cx="1992428" cy="1195456"/>
      </dsp:txXfrm>
    </dsp:sp>
    <dsp:sp modelId="{7C05EFAD-8877-D043-BF53-AA9FF81BA232}">
      <dsp:nvSpPr>
        <dsp:cNvPr id="0" name=""/>
        <dsp:cNvSpPr/>
      </dsp:nvSpPr>
      <dsp:spPr>
        <a:xfrm>
          <a:off x="2192181" y="2746552"/>
          <a:ext cx="1992428" cy="1195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Interferenza con il lavoro</a:t>
          </a:r>
        </a:p>
      </dsp:txBody>
      <dsp:txXfrm>
        <a:off x="2192181" y="2746552"/>
        <a:ext cx="1992428" cy="119545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CD7E7-B8CB-494E-ADE5-4D0A78F21BCC}">
      <dsp:nvSpPr>
        <dsp:cNvPr id="0" name=""/>
        <dsp:cNvSpPr/>
      </dsp:nvSpPr>
      <dsp:spPr>
        <a:xfrm>
          <a:off x="0" y="178299"/>
          <a:ext cx="10845420" cy="467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725" tIns="229108" rIns="84172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100" kern="1200" dirty="0"/>
            <a:t>Prevaricazioni da parte dei superiori con l’intento di costringere il dipendente a dimettersi</a:t>
          </a:r>
        </a:p>
      </dsp:txBody>
      <dsp:txXfrm>
        <a:off x="0" y="178299"/>
        <a:ext cx="10845420" cy="467774"/>
      </dsp:txXfrm>
    </dsp:sp>
    <dsp:sp modelId="{3E1F01A4-A02E-2F49-9546-E9ECFF9B1940}">
      <dsp:nvSpPr>
        <dsp:cNvPr id="0" name=""/>
        <dsp:cNvSpPr/>
      </dsp:nvSpPr>
      <dsp:spPr>
        <a:xfrm>
          <a:off x="542271" y="15939"/>
          <a:ext cx="7591794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952" tIns="0" rIns="286952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Mobbing dall’alto</a:t>
          </a:r>
        </a:p>
      </dsp:txBody>
      <dsp:txXfrm>
        <a:off x="558123" y="31791"/>
        <a:ext cx="7560090" cy="293016"/>
      </dsp:txXfrm>
    </dsp:sp>
    <dsp:sp modelId="{7EA19A59-D4B8-7440-95E2-692CE3EE6119}">
      <dsp:nvSpPr>
        <dsp:cNvPr id="0" name=""/>
        <dsp:cNvSpPr/>
      </dsp:nvSpPr>
      <dsp:spPr>
        <a:xfrm>
          <a:off x="0" y="867834"/>
          <a:ext cx="10845420" cy="467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725" tIns="229108" rIns="84172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100" kern="1200" dirty="0"/>
            <a:t>Si verifica tra individui dello stesso livello gerarchico o tra pari grado</a:t>
          </a:r>
        </a:p>
      </dsp:txBody>
      <dsp:txXfrm>
        <a:off x="0" y="867834"/>
        <a:ext cx="10845420" cy="467774"/>
      </dsp:txXfrm>
    </dsp:sp>
    <dsp:sp modelId="{2F370FCC-14A8-0F41-BD1B-F2B499C90608}">
      <dsp:nvSpPr>
        <dsp:cNvPr id="0" name=""/>
        <dsp:cNvSpPr/>
      </dsp:nvSpPr>
      <dsp:spPr>
        <a:xfrm>
          <a:off x="542271" y="705474"/>
          <a:ext cx="7591794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952" tIns="0" rIns="286952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Mobbing orizzontale</a:t>
          </a:r>
        </a:p>
      </dsp:txBody>
      <dsp:txXfrm>
        <a:off x="558123" y="721326"/>
        <a:ext cx="7560090" cy="293016"/>
      </dsp:txXfrm>
    </dsp:sp>
    <dsp:sp modelId="{A71F4600-5056-F743-8D12-F9E7081790A0}">
      <dsp:nvSpPr>
        <dsp:cNvPr id="0" name=""/>
        <dsp:cNvSpPr/>
      </dsp:nvSpPr>
      <dsp:spPr>
        <a:xfrm>
          <a:off x="0" y="1557369"/>
          <a:ext cx="10845420" cy="467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725" tIns="229108" rIns="84172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100" kern="1200" dirty="0"/>
            <a:t>Perpetrato da un gruppo di collaboratori nei confronti di un superiore </a:t>
          </a:r>
        </a:p>
      </dsp:txBody>
      <dsp:txXfrm>
        <a:off x="0" y="1557369"/>
        <a:ext cx="10845420" cy="467774"/>
      </dsp:txXfrm>
    </dsp:sp>
    <dsp:sp modelId="{8029F777-1FCB-1F41-B362-7C27AABB86D8}">
      <dsp:nvSpPr>
        <dsp:cNvPr id="0" name=""/>
        <dsp:cNvSpPr/>
      </dsp:nvSpPr>
      <dsp:spPr>
        <a:xfrm>
          <a:off x="542271" y="1395009"/>
          <a:ext cx="7591794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952" tIns="0" rIns="286952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Mobbing verticale ascendente</a:t>
          </a:r>
        </a:p>
      </dsp:txBody>
      <dsp:txXfrm>
        <a:off x="558123" y="1410861"/>
        <a:ext cx="7560090" cy="293016"/>
      </dsp:txXfrm>
    </dsp:sp>
    <dsp:sp modelId="{D27DF893-8EC8-184A-AF56-A5B63D7E4A2D}">
      <dsp:nvSpPr>
        <dsp:cNvPr id="0" name=""/>
        <dsp:cNvSpPr/>
      </dsp:nvSpPr>
      <dsp:spPr>
        <a:xfrm>
          <a:off x="0" y="2246904"/>
          <a:ext cx="10845420" cy="467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725" tIns="229108" rIns="84172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100" kern="1200" dirty="0"/>
            <a:t>La vittima è soggetta a costanti azioni vessatorie da più fonti, come mobbing dall’alto e tra pari</a:t>
          </a:r>
        </a:p>
      </dsp:txBody>
      <dsp:txXfrm>
        <a:off x="0" y="2246904"/>
        <a:ext cx="10845420" cy="467774"/>
      </dsp:txXfrm>
    </dsp:sp>
    <dsp:sp modelId="{62BF8AE3-50D7-5C49-B9C2-23187AA78EA1}">
      <dsp:nvSpPr>
        <dsp:cNvPr id="0" name=""/>
        <dsp:cNvSpPr/>
      </dsp:nvSpPr>
      <dsp:spPr>
        <a:xfrm>
          <a:off x="542271" y="2084544"/>
          <a:ext cx="7591794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952" tIns="0" rIns="286952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Mobbing combinato</a:t>
          </a:r>
        </a:p>
      </dsp:txBody>
      <dsp:txXfrm>
        <a:off x="558123" y="2100396"/>
        <a:ext cx="7560090" cy="293016"/>
      </dsp:txXfrm>
    </dsp:sp>
    <dsp:sp modelId="{0D00A7BC-A046-9B48-9AEB-96E6B9E6A5A4}">
      <dsp:nvSpPr>
        <dsp:cNvPr id="0" name=""/>
        <dsp:cNvSpPr/>
      </dsp:nvSpPr>
      <dsp:spPr>
        <a:xfrm>
          <a:off x="0" y="2936439"/>
          <a:ext cx="10845420" cy="467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725" tIns="229108" rIns="84172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100" kern="1200" dirty="0"/>
            <a:t>Quando la vittima di mobbing sul posto di lavoro non riceve comprensione e supporto dalla propria famiglia</a:t>
          </a:r>
        </a:p>
      </dsp:txBody>
      <dsp:txXfrm>
        <a:off x="0" y="2936439"/>
        <a:ext cx="10845420" cy="467774"/>
      </dsp:txXfrm>
    </dsp:sp>
    <dsp:sp modelId="{44205B5E-295D-7148-A0D3-F216EE8DBB04}">
      <dsp:nvSpPr>
        <dsp:cNvPr id="0" name=""/>
        <dsp:cNvSpPr/>
      </dsp:nvSpPr>
      <dsp:spPr>
        <a:xfrm>
          <a:off x="542271" y="2774079"/>
          <a:ext cx="7591794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952" tIns="0" rIns="286952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Doppio mobbing</a:t>
          </a:r>
        </a:p>
      </dsp:txBody>
      <dsp:txXfrm>
        <a:off x="558123" y="2789931"/>
        <a:ext cx="7560090" cy="293016"/>
      </dsp:txXfrm>
    </dsp:sp>
    <dsp:sp modelId="{32678910-740A-B94A-A717-235DCA04860B}">
      <dsp:nvSpPr>
        <dsp:cNvPr id="0" name=""/>
        <dsp:cNvSpPr/>
      </dsp:nvSpPr>
      <dsp:spPr>
        <a:xfrm>
          <a:off x="0" y="3625974"/>
          <a:ext cx="10845420" cy="467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725" tIns="229108" rIns="84172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100" kern="1200" dirty="0"/>
            <a:t>Utilizzato dalle aziende per favorire l’allontanamento dal mondo del lavoro di individui che risultano in qualche modo scomodi</a:t>
          </a:r>
        </a:p>
      </dsp:txBody>
      <dsp:txXfrm>
        <a:off x="0" y="3625974"/>
        <a:ext cx="10845420" cy="467774"/>
      </dsp:txXfrm>
    </dsp:sp>
    <dsp:sp modelId="{11B16027-4887-A648-8451-0F9CF89BEE60}">
      <dsp:nvSpPr>
        <dsp:cNvPr id="0" name=""/>
        <dsp:cNvSpPr/>
      </dsp:nvSpPr>
      <dsp:spPr>
        <a:xfrm>
          <a:off x="542271" y="3463614"/>
          <a:ext cx="7591794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952" tIns="0" rIns="286952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Mobbing strategico</a:t>
          </a:r>
        </a:p>
      </dsp:txBody>
      <dsp:txXfrm>
        <a:off x="558123" y="3479466"/>
        <a:ext cx="7560090" cy="293016"/>
      </dsp:txXfrm>
    </dsp:sp>
    <dsp:sp modelId="{1E20C29A-F788-804B-8DC9-D14004A9AC60}">
      <dsp:nvSpPr>
        <dsp:cNvPr id="0" name=""/>
        <dsp:cNvSpPr/>
      </dsp:nvSpPr>
      <dsp:spPr>
        <a:xfrm>
          <a:off x="0" y="4315508"/>
          <a:ext cx="10845420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725" tIns="229108" rIns="84172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/>
            <a:t> Comportamento oppressivo e umiliante del datore di lavoro verso il dipendente, con l’intento di metterlo sotto pressione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/>
            <a:t> Differisce dal mobbing per la sua singolarità e non sistematicità nel tempo</a:t>
          </a:r>
        </a:p>
      </dsp:txBody>
      <dsp:txXfrm>
        <a:off x="0" y="4315508"/>
        <a:ext cx="10845420" cy="641024"/>
      </dsp:txXfrm>
    </dsp:sp>
    <dsp:sp modelId="{30D576E0-7485-7B47-BEB3-E9F0108081D1}">
      <dsp:nvSpPr>
        <dsp:cNvPr id="0" name=""/>
        <dsp:cNvSpPr/>
      </dsp:nvSpPr>
      <dsp:spPr>
        <a:xfrm>
          <a:off x="542271" y="4153148"/>
          <a:ext cx="7591794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952" tIns="0" rIns="286952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 err="1"/>
            <a:t>Straining</a:t>
          </a:r>
          <a:endParaRPr lang="it-IT" sz="1100" kern="1200" dirty="0"/>
        </a:p>
      </dsp:txBody>
      <dsp:txXfrm>
        <a:off x="558123" y="4169000"/>
        <a:ext cx="7560090" cy="29301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787C2-8AD3-8C40-9B81-F0E252B723FC}">
      <dsp:nvSpPr>
        <dsp:cNvPr id="0" name=""/>
        <dsp:cNvSpPr/>
      </dsp:nvSpPr>
      <dsp:spPr>
        <a:xfrm>
          <a:off x="0" y="3554472"/>
          <a:ext cx="8337485" cy="116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Ipotesi situazionale</a:t>
          </a:r>
        </a:p>
      </dsp:txBody>
      <dsp:txXfrm>
        <a:off x="0" y="3554472"/>
        <a:ext cx="8337485" cy="629994"/>
      </dsp:txXfrm>
    </dsp:sp>
    <dsp:sp modelId="{4B26D263-4763-6E4F-A91C-3D46855B59F1}">
      <dsp:nvSpPr>
        <dsp:cNvPr id="0" name=""/>
        <dsp:cNvSpPr/>
      </dsp:nvSpPr>
      <dsp:spPr>
        <a:xfrm>
          <a:off x="0" y="4161134"/>
          <a:ext cx="4168742" cy="5366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Fattori organizzativi</a:t>
          </a:r>
        </a:p>
      </dsp:txBody>
      <dsp:txXfrm>
        <a:off x="0" y="4161134"/>
        <a:ext cx="4168742" cy="536662"/>
      </dsp:txXfrm>
    </dsp:sp>
    <dsp:sp modelId="{CC1FCCE3-2192-CA46-8C5F-9B4151AB9CC5}">
      <dsp:nvSpPr>
        <dsp:cNvPr id="0" name=""/>
        <dsp:cNvSpPr/>
      </dsp:nvSpPr>
      <dsp:spPr>
        <a:xfrm>
          <a:off x="4168742" y="4161134"/>
          <a:ext cx="4168742" cy="5366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Struttura lavorativa poco chiara o poco strutturata, cultura e un clima aziendale scarsamente supportivi e favorevoli alle vessazioni psicologiche</a:t>
          </a:r>
        </a:p>
      </dsp:txBody>
      <dsp:txXfrm>
        <a:off x="4168742" y="4161134"/>
        <a:ext cx="4168742" cy="536662"/>
      </dsp:txXfrm>
    </dsp:sp>
    <dsp:sp modelId="{86012E91-F404-3C46-9F84-92F7D887DFCC}">
      <dsp:nvSpPr>
        <dsp:cNvPr id="0" name=""/>
        <dsp:cNvSpPr/>
      </dsp:nvSpPr>
      <dsp:spPr>
        <a:xfrm rot="10800000">
          <a:off x="0" y="1777653"/>
          <a:ext cx="8337485" cy="179431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Ipotesi sociale</a:t>
          </a:r>
        </a:p>
      </dsp:txBody>
      <dsp:txXfrm rot="-10800000">
        <a:off x="0" y="1777653"/>
        <a:ext cx="8337485" cy="629805"/>
      </dsp:txXfrm>
    </dsp:sp>
    <dsp:sp modelId="{1AEF804A-2A10-F547-847B-A73A1999780B}">
      <dsp:nvSpPr>
        <dsp:cNvPr id="0" name=""/>
        <dsp:cNvSpPr/>
      </dsp:nvSpPr>
      <dsp:spPr>
        <a:xfrm>
          <a:off x="0" y="2407459"/>
          <a:ext cx="4168742" cy="5365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Dinamiche del gruppo di lavoro</a:t>
          </a:r>
        </a:p>
      </dsp:txBody>
      <dsp:txXfrm>
        <a:off x="0" y="2407459"/>
        <a:ext cx="4168742" cy="536501"/>
      </dsp:txXfrm>
    </dsp:sp>
    <dsp:sp modelId="{CC00DC7B-590C-BC41-9152-E2883BBD347A}">
      <dsp:nvSpPr>
        <dsp:cNvPr id="0" name=""/>
        <dsp:cNvSpPr/>
      </dsp:nvSpPr>
      <dsp:spPr>
        <a:xfrm>
          <a:off x="4168742" y="2407459"/>
          <a:ext cx="4168742" cy="5365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Competizione e politiche di contenimento dei costi</a:t>
          </a:r>
        </a:p>
      </dsp:txBody>
      <dsp:txXfrm>
        <a:off x="4168742" y="2407459"/>
        <a:ext cx="4168742" cy="536501"/>
      </dsp:txXfrm>
    </dsp:sp>
    <dsp:sp modelId="{96A7EAC4-07D7-CA42-AD0B-E185C2B330E6}">
      <dsp:nvSpPr>
        <dsp:cNvPr id="0" name=""/>
        <dsp:cNvSpPr/>
      </dsp:nvSpPr>
      <dsp:spPr>
        <a:xfrm rot="10800000">
          <a:off x="0" y="834"/>
          <a:ext cx="8337485" cy="179431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Ipotesi disposizionale</a:t>
          </a:r>
        </a:p>
      </dsp:txBody>
      <dsp:txXfrm rot="-10800000">
        <a:off x="0" y="834"/>
        <a:ext cx="8337485" cy="629805"/>
      </dsp:txXfrm>
    </dsp:sp>
    <dsp:sp modelId="{C7F3FDB0-21CA-5540-9214-335F5C5FC6E0}">
      <dsp:nvSpPr>
        <dsp:cNvPr id="0" name=""/>
        <dsp:cNvSpPr/>
      </dsp:nvSpPr>
      <dsp:spPr>
        <a:xfrm>
          <a:off x="0" y="630640"/>
          <a:ext cx="4168742" cy="5365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Caratteristiche di personalità di vittima e aggressore</a:t>
          </a:r>
        </a:p>
      </dsp:txBody>
      <dsp:txXfrm>
        <a:off x="0" y="630640"/>
        <a:ext cx="4168742" cy="536501"/>
      </dsp:txXfrm>
    </dsp:sp>
    <dsp:sp modelId="{5408F8C0-6E92-5645-B640-F57589E6F217}">
      <dsp:nvSpPr>
        <dsp:cNvPr id="0" name=""/>
        <dsp:cNvSpPr/>
      </dsp:nvSpPr>
      <dsp:spPr>
        <a:xfrm>
          <a:off x="4168742" y="630640"/>
          <a:ext cx="4168742" cy="5365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Triade oscura della personalità</a:t>
          </a:r>
        </a:p>
      </dsp:txBody>
      <dsp:txXfrm>
        <a:off x="4168742" y="630640"/>
        <a:ext cx="4168742" cy="53650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787C2-8AD3-8C40-9B81-F0E252B723FC}">
      <dsp:nvSpPr>
        <dsp:cNvPr id="0" name=""/>
        <dsp:cNvSpPr/>
      </dsp:nvSpPr>
      <dsp:spPr>
        <a:xfrm>
          <a:off x="0" y="3554472"/>
          <a:ext cx="8337485" cy="116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A livello organizzativo</a:t>
          </a:r>
        </a:p>
      </dsp:txBody>
      <dsp:txXfrm>
        <a:off x="0" y="3554472"/>
        <a:ext cx="8337485" cy="629994"/>
      </dsp:txXfrm>
    </dsp:sp>
    <dsp:sp modelId="{CC1FCCE3-2192-CA46-8C5F-9B4151AB9CC5}">
      <dsp:nvSpPr>
        <dsp:cNvPr id="0" name=""/>
        <dsp:cNvSpPr/>
      </dsp:nvSpPr>
      <dsp:spPr>
        <a:xfrm>
          <a:off x="0" y="4161134"/>
          <a:ext cx="8337485" cy="5366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Compromissione de l clima lavorativo, della fiducia interpersonale e della collaborazione, portando a una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diminuzione dell’efficacia e dell’efficienza prestazionale </a:t>
          </a:r>
        </a:p>
      </dsp:txBody>
      <dsp:txXfrm>
        <a:off x="0" y="4161134"/>
        <a:ext cx="8337485" cy="536662"/>
      </dsp:txXfrm>
    </dsp:sp>
    <dsp:sp modelId="{A15CF621-E9E7-714D-B02B-577623BF3043}">
      <dsp:nvSpPr>
        <dsp:cNvPr id="0" name=""/>
        <dsp:cNvSpPr/>
      </dsp:nvSpPr>
      <dsp:spPr>
        <a:xfrm rot="10800000">
          <a:off x="0" y="1777653"/>
          <a:ext cx="8337485" cy="179431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A livello comportamentale</a:t>
          </a:r>
        </a:p>
      </dsp:txBody>
      <dsp:txXfrm rot="-10800000">
        <a:off x="0" y="1777653"/>
        <a:ext cx="8337485" cy="629805"/>
      </dsp:txXfrm>
    </dsp:sp>
    <dsp:sp modelId="{CC00DC7B-590C-BC41-9152-E2883BBD347A}">
      <dsp:nvSpPr>
        <dsp:cNvPr id="0" name=""/>
        <dsp:cNvSpPr/>
      </dsp:nvSpPr>
      <dsp:spPr>
        <a:xfrm>
          <a:off x="0" y="2407459"/>
          <a:ext cx="8337485" cy="5365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Aumento del consumo di alcol, tabacco e farmaci, disturbi alimentari e disfunzioni sessuali, riduzione della motivazione al lavoro,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Aumento dell’assenteismo e degli errori lavorativi </a:t>
          </a:r>
        </a:p>
      </dsp:txBody>
      <dsp:txXfrm>
        <a:off x="0" y="2407459"/>
        <a:ext cx="8337485" cy="536501"/>
      </dsp:txXfrm>
    </dsp:sp>
    <dsp:sp modelId="{96A7EAC4-07D7-CA42-AD0B-E185C2B330E6}">
      <dsp:nvSpPr>
        <dsp:cNvPr id="0" name=""/>
        <dsp:cNvSpPr/>
      </dsp:nvSpPr>
      <dsp:spPr>
        <a:xfrm rot="10800000">
          <a:off x="0" y="834"/>
          <a:ext cx="8337485" cy="179431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A livello psicologico</a:t>
          </a:r>
        </a:p>
      </dsp:txBody>
      <dsp:txXfrm rot="-10800000">
        <a:off x="0" y="834"/>
        <a:ext cx="8337485" cy="629805"/>
      </dsp:txXfrm>
    </dsp:sp>
    <dsp:sp modelId="{C7F3FDB0-21CA-5540-9214-335F5C5FC6E0}">
      <dsp:nvSpPr>
        <dsp:cNvPr id="0" name=""/>
        <dsp:cNvSpPr/>
      </dsp:nvSpPr>
      <dsp:spPr>
        <a:xfrm>
          <a:off x="0" y="630640"/>
          <a:ext cx="8337485" cy="5365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Emozioni negative, distress psicologico e sociale, calo dell’autostima, ansia legata al cambiamento, conseguenze psicosomatiche e disturbi psicologici più gravi come depressione</a:t>
          </a:r>
        </a:p>
      </dsp:txBody>
      <dsp:txXfrm>
        <a:off x="0" y="630640"/>
        <a:ext cx="8337485" cy="53650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14B92-AE86-4D44-9006-14A78D09E043}">
      <dsp:nvSpPr>
        <dsp:cNvPr id="0" name=""/>
        <dsp:cNvSpPr/>
      </dsp:nvSpPr>
      <dsp:spPr>
        <a:xfrm rot="16200000">
          <a:off x="-1558424" y="1559043"/>
          <a:ext cx="4727733" cy="160964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46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Il supporto sociale sia passivo che attivo</a:t>
          </a:r>
        </a:p>
      </dsp:txBody>
      <dsp:txXfrm rot="5400000">
        <a:off x="620" y="945546"/>
        <a:ext cx="1609645" cy="2836639"/>
      </dsp:txXfrm>
    </dsp:sp>
    <dsp:sp modelId="{A2D851D8-0B48-4946-AC8D-48A0A6E77EBF}">
      <dsp:nvSpPr>
        <dsp:cNvPr id="0" name=""/>
        <dsp:cNvSpPr/>
      </dsp:nvSpPr>
      <dsp:spPr>
        <a:xfrm rot="16200000">
          <a:off x="171944" y="1559043"/>
          <a:ext cx="4727733" cy="160964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46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Clima organizzativo favorevole</a:t>
          </a:r>
        </a:p>
      </dsp:txBody>
      <dsp:txXfrm rot="5400000">
        <a:off x="1730988" y="945546"/>
        <a:ext cx="1609645" cy="2836639"/>
      </dsp:txXfrm>
    </dsp:sp>
    <dsp:sp modelId="{4015C9C2-C7ED-7544-9816-3FC6CFD1F9D6}">
      <dsp:nvSpPr>
        <dsp:cNvPr id="0" name=""/>
        <dsp:cNvSpPr/>
      </dsp:nvSpPr>
      <dsp:spPr>
        <a:xfrm rot="16200000">
          <a:off x="1902313" y="1559043"/>
          <a:ext cx="4727733" cy="160964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46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Livelli elevati di empatia, affettività positiva autostima</a:t>
          </a:r>
        </a:p>
      </dsp:txBody>
      <dsp:txXfrm rot="5400000">
        <a:off x="3461357" y="945546"/>
        <a:ext cx="1609645" cy="283663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FD641-1A1F-D44A-B144-9C114CDBC63F}">
      <dsp:nvSpPr>
        <dsp:cNvPr id="0" name=""/>
        <dsp:cNvSpPr/>
      </dsp:nvSpPr>
      <dsp:spPr>
        <a:xfrm>
          <a:off x="751978" y="3989"/>
          <a:ext cx="2422239" cy="14533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 err="1"/>
            <a:t>Iperintimità</a:t>
          </a:r>
          <a:endParaRPr lang="it-IT" sz="3000" kern="1200" dirty="0"/>
        </a:p>
      </dsp:txBody>
      <dsp:txXfrm>
        <a:off x="751978" y="3989"/>
        <a:ext cx="2422239" cy="1453343"/>
      </dsp:txXfrm>
    </dsp:sp>
    <dsp:sp modelId="{49BD53C6-BA51-904C-9F01-4E4303F2F568}">
      <dsp:nvSpPr>
        <dsp:cNvPr id="0" name=""/>
        <dsp:cNvSpPr/>
      </dsp:nvSpPr>
      <dsp:spPr>
        <a:xfrm>
          <a:off x="3416442" y="3989"/>
          <a:ext cx="2422239" cy="14533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Contatti mediati</a:t>
          </a:r>
        </a:p>
      </dsp:txBody>
      <dsp:txXfrm>
        <a:off x="3416442" y="3989"/>
        <a:ext cx="2422239" cy="1453343"/>
      </dsp:txXfrm>
    </dsp:sp>
    <dsp:sp modelId="{75E22520-F97B-814E-B7E7-2A0567EA6B10}">
      <dsp:nvSpPr>
        <dsp:cNvPr id="0" name=""/>
        <dsp:cNvSpPr/>
      </dsp:nvSpPr>
      <dsp:spPr>
        <a:xfrm>
          <a:off x="6080906" y="3989"/>
          <a:ext cx="2422239" cy="14533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Contatti interazionali</a:t>
          </a:r>
        </a:p>
      </dsp:txBody>
      <dsp:txXfrm>
        <a:off x="6080906" y="3989"/>
        <a:ext cx="2422239" cy="1453343"/>
      </dsp:txXfrm>
    </dsp:sp>
    <dsp:sp modelId="{AB198291-D12A-234D-8309-33D805D8284E}">
      <dsp:nvSpPr>
        <dsp:cNvPr id="0" name=""/>
        <dsp:cNvSpPr/>
      </dsp:nvSpPr>
      <dsp:spPr>
        <a:xfrm>
          <a:off x="751978" y="1699557"/>
          <a:ext cx="2422239" cy="14533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Sorveglianza</a:t>
          </a:r>
        </a:p>
      </dsp:txBody>
      <dsp:txXfrm>
        <a:off x="751978" y="1699557"/>
        <a:ext cx="2422239" cy="1453343"/>
      </dsp:txXfrm>
    </dsp:sp>
    <dsp:sp modelId="{D75A8CCA-E46E-1642-8BFB-B79A5885EAC9}">
      <dsp:nvSpPr>
        <dsp:cNvPr id="0" name=""/>
        <dsp:cNvSpPr/>
      </dsp:nvSpPr>
      <dsp:spPr>
        <a:xfrm>
          <a:off x="3416442" y="1699557"/>
          <a:ext cx="2422239" cy="14533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Invasione</a:t>
          </a:r>
        </a:p>
      </dsp:txBody>
      <dsp:txXfrm>
        <a:off x="3416442" y="1699557"/>
        <a:ext cx="2422239" cy="1453343"/>
      </dsp:txXfrm>
    </dsp:sp>
    <dsp:sp modelId="{57E93EC4-EC35-7940-8970-977BFA659513}">
      <dsp:nvSpPr>
        <dsp:cNvPr id="0" name=""/>
        <dsp:cNvSpPr/>
      </dsp:nvSpPr>
      <dsp:spPr>
        <a:xfrm>
          <a:off x="6080906" y="1699557"/>
          <a:ext cx="2422239" cy="14533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Molestie e intimidazioni</a:t>
          </a:r>
        </a:p>
      </dsp:txBody>
      <dsp:txXfrm>
        <a:off x="6080906" y="1699557"/>
        <a:ext cx="2422239" cy="1453343"/>
      </dsp:txXfrm>
    </dsp:sp>
    <dsp:sp modelId="{7754A975-09D9-B44D-BD83-B1BC80BC871C}">
      <dsp:nvSpPr>
        <dsp:cNvPr id="0" name=""/>
        <dsp:cNvSpPr/>
      </dsp:nvSpPr>
      <dsp:spPr>
        <a:xfrm>
          <a:off x="2084210" y="3395124"/>
          <a:ext cx="2422239" cy="14533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Coercizione e minacce</a:t>
          </a:r>
        </a:p>
      </dsp:txBody>
      <dsp:txXfrm>
        <a:off x="2084210" y="3395124"/>
        <a:ext cx="2422239" cy="1453343"/>
      </dsp:txXfrm>
    </dsp:sp>
    <dsp:sp modelId="{4C1ADCFB-4E1B-7245-BF51-A4100039E947}">
      <dsp:nvSpPr>
        <dsp:cNvPr id="0" name=""/>
        <dsp:cNvSpPr/>
      </dsp:nvSpPr>
      <dsp:spPr>
        <a:xfrm>
          <a:off x="4748674" y="3395124"/>
          <a:ext cx="2422239" cy="14533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Aggressione</a:t>
          </a:r>
        </a:p>
      </dsp:txBody>
      <dsp:txXfrm>
        <a:off x="4748674" y="3395124"/>
        <a:ext cx="2422239" cy="145334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FD641-1A1F-D44A-B144-9C114CDBC63F}">
      <dsp:nvSpPr>
        <dsp:cNvPr id="0" name=""/>
        <dsp:cNvSpPr/>
      </dsp:nvSpPr>
      <dsp:spPr>
        <a:xfrm>
          <a:off x="712888" y="2859"/>
          <a:ext cx="3728260" cy="22369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Squilibrio di potere tra stalker e vittima</a:t>
          </a:r>
        </a:p>
      </dsp:txBody>
      <dsp:txXfrm>
        <a:off x="712888" y="2859"/>
        <a:ext cx="3728260" cy="2236956"/>
      </dsp:txXfrm>
    </dsp:sp>
    <dsp:sp modelId="{49BD53C6-BA51-904C-9F01-4E4303F2F568}">
      <dsp:nvSpPr>
        <dsp:cNvPr id="0" name=""/>
        <dsp:cNvSpPr/>
      </dsp:nvSpPr>
      <dsp:spPr>
        <a:xfrm>
          <a:off x="4813975" y="2859"/>
          <a:ext cx="3728260" cy="22369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Senso esagerato di diritto al controllo sulla vittima</a:t>
          </a:r>
        </a:p>
      </dsp:txBody>
      <dsp:txXfrm>
        <a:off x="4813975" y="2859"/>
        <a:ext cx="3728260" cy="2236956"/>
      </dsp:txXfrm>
    </dsp:sp>
    <dsp:sp modelId="{75E22520-F97B-814E-B7E7-2A0567EA6B10}">
      <dsp:nvSpPr>
        <dsp:cNvPr id="0" name=""/>
        <dsp:cNvSpPr/>
      </dsp:nvSpPr>
      <dsp:spPr>
        <a:xfrm>
          <a:off x="712888" y="2612642"/>
          <a:ext cx="3728260" cy="22369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Convinzione nella giustificazione della coercizione</a:t>
          </a:r>
        </a:p>
      </dsp:txBody>
      <dsp:txXfrm>
        <a:off x="712888" y="2612642"/>
        <a:ext cx="3728260" cy="2236956"/>
      </dsp:txXfrm>
    </dsp:sp>
    <dsp:sp modelId="{AB198291-D12A-234D-8309-33D805D8284E}">
      <dsp:nvSpPr>
        <dsp:cNvPr id="0" name=""/>
        <dsp:cNvSpPr/>
      </dsp:nvSpPr>
      <dsp:spPr>
        <a:xfrm>
          <a:off x="4813975" y="2612642"/>
          <a:ext cx="3728260" cy="22369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Mancanza di responsabilità per le azioni e i danni inflitti alla vittima e ai suoi cari</a:t>
          </a:r>
        </a:p>
      </dsp:txBody>
      <dsp:txXfrm>
        <a:off x="4813975" y="2612642"/>
        <a:ext cx="3728260" cy="2236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FD641-1A1F-D44A-B144-9C114CDBC63F}">
      <dsp:nvSpPr>
        <dsp:cNvPr id="0" name=""/>
        <dsp:cNvSpPr/>
      </dsp:nvSpPr>
      <dsp:spPr>
        <a:xfrm>
          <a:off x="2711" y="275135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Ambiguità di ruoli</a:t>
          </a:r>
        </a:p>
      </dsp:txBody>
      <dsp:txXfrm>
        <a:off x="2711" y="275135"/>
        <a:ext cx="2151093" cy="1290656"/>
      </dsp:txXfrm>
    </dsp:sp>
    <dsp:sp modelId="{49BD53C6-BA51-904C-9F01-4E4303F2F568}">
      <dsp:nvSpPr>
        <dsp:cNvPr id="0" name=""/>
        <dsp:cNvSpPr/>
      </dsp:nvSpPr>
      <dsp:spPr>
        <a:xfrm>
          <a:off x="2368914" y="275135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Mancanza di regole condivise</a:t>
          </a:r>
        </a:p>
      </dsp:txBody>
      <dsp:txXfrm>
        <a:off x="2368914" y="275135"/>
        <a:ext cx="2151093" cy="1290656"/>
      </dsp:txXfrm>
    </dsp:sp>
    <dsp:sp modelId="{75E22520-F97B-814E-B7E7-2A0567EA6B10}">
      <dsp:nvSpPr>
        <dsp:cNvPr id="0" name=""/>
        <dsp:cNvSpPr/>
      </dsp:nvSpPr>
      <dsp:spPr>
        <a:xfrm>
          <a:off x="4735117" y="275135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Scarsità di risorse</a:t>
          </a:r>
        </a:p>
      </dsp:txBody>
      <dsp:txXfrm>
        <a:off x="4735117" y="275135"/>
        <a:ext cx="2151093" cy="1290656"/>
      </dsp:txXfrm>
    </dsp:sp>
    <dsp:sp modelId="{AB198291-D12A-234D-8309-33D805D8284E}">
      <dsp:nvSpPr>
        <dsp:cNvPr id="0" name=""/>
        <dsp:cNvSpPr/>
      </dsp:nvSpPr>
      <dsp:spPr>
        <a:xfrm>
          <a:off x="7101320" y="275135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Pressione temporale</a:t>
          </a:r>
        </a:p>
      </dsp:txBody>
      <dsp:txXfrm>
        <a:off x="7101320" y="275135"/>
        <a:ext cx="2151093" cy="1290656"/>
      </dsp:txXfrm>
    </dsp:sp>
    <dsp:sp modelId="{D75A8CCA-E46E-1642-8BFB-B79A5885EAC9}">
      <dsp:nvSpPr>
        <dsp:cNvPr id="0" name=""/>
        <dsp:cNvSpPr/>
      </dsp:nvSpPr>
      <dsp:spPr>
        <a:xfrm>
          <a:off x="2711" y="1780900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Stili di leadership inadeguati </a:t>
          </a:r>
        </a:p>
      </dsp:txBody>
      <dsp:txXfrm>
        <a:off x="2711" y="1780900"/>
        <a:ext cx="2151093" cy="1290656"/>
      </dsp:txXfrm>
    </dsp:sp>
    <dsp:sp modelId="{A3D0F583-B61A-EF4F-816E-73F3D11A5019}">
      <dsp:nvSpPr>
        <dsp:cNvPr id="0" name=""/>
        <dsp:cNvSpPr/>
      </dsp:nvSpPr>
      <dsp:spPr>
        <a:xfrm>
          <a:off x="2368914" y="1780900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Interdipendenza negativa tra gruppi</a:t>
          </a:r>
        </a:p>
      </dsp:txBody>
      <dsp:txXfrm>
        <a:off x="2368914" y="1780900"/>
        <a:ext cx="2151093" cy="1290656"/>
      </dsp:txXfrm>
    </dsp:sp>
    <dsp:sp modelId="{709637F5-C36A-3A4C-85B3-653C2D8BF76B}">
      <dsp:nvSpPr>
        <dsp:cNvPr id="0" name=""/>
        <dsp:cNvSpPr/>
      </dsp:nvSpPr>
      <dsp:spPr>
        <a:xfrm>
          <a:off x="4735117" y="1780900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Mancanza di obiettivi condivisi</a:t>
          </a:r>
        </a:p>
      </dsp:txBody>
      <dsp:txXfrm>
        <a:off x="4735117" y="1780900"/>
        <a:ext cx="2151093" cy="1290656"/>
      </dsp:txXfrm>
    </dsp:sp>
    <dsp:sp modelId="{69DBFB97-B502-FF47-B609-F6E3631BD9A7}">
      <dsp:nvSpPr>
        <dsp:cNvPr id="0" name=""/>
        <dsp:cNvSpPr/>
      </dsp:nvSpPr>
      <dsp:spPr>
        <a:xfrm>
          <a:off x="7101320" y="1780900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Clima organizzativo poco supportivo</a:t>
          </a:r>
        </a:p>
      </dsp:txBody>
      <dsp:txXfrm>
        <a:off x="7101320" y="1780900"/>
        <a:ext cx="2151093" cy="1290656"/>
      </dsp:txXfrm>
    </dsp:sp>
    <dsp:sp modelId="{0DD4E153-3AE7-E144-8A84-9CE37B8DC6E1}">
      <dsp:nvSpPr>
        <dsp:cNvPr id="0" name=""/>
        <dsp:cNvSpPr/>
      </dsp:nvSpPr>
      <dsp:spPr>
        <a:xfrm>
          <a:off x="1185812" y="3286666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Comunicazione organizzativa inefficace</a:t>
          </a:r>
        </a:p>
      </dsp:txBody>
      <dsp:txXfrm>
        <a:off x="1185812" y="3286666"/>
        <a:ext cx="2151093" cy="1290656"/>
      </dsp:txXfrm>
    </dsp:sp>
    <dsp:sp modelId="{2240D6EC-4796-564C-A78F-8A216DABD18B}">
      <dsp:nvSpPr>
        <dsp:cNvPr id="0" name=""/>
        <dsp:cNvSpPr/>
      </dsp:nvSpPr>
      <dsp:spPr>
        <a:xfrm>
          <a:off x="3552015" y="3286666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Differenze valoriali</a:t>
          </a:r>
        </a:p>
      </dsp:txBody>
      <dsp:txXfrm>
        <a:off x="3552015" y="3286666"/>
        <a:ext cx="2151093" cy="1290656"/>
      </dsp:txXfrm>
    </dsp:sp>
    <dsp:sp modelId="{F00F3A6F-F72C-2346-BD37-1C51A5854396}">
      <dsp:nvSpPr>
        <dsp:cNvPr id="0" name=""/>
        <dsp:cNvSpPr/>
      </dsp:nvSpPr>
      <dsp:spPr>
        <a:xfrm>
          <a:off x="5918218" y="3286666"/>
          <a:ext cx="2151093" cy="129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Percezioni di ingiustizia organizzativa</a:t>
          </a:r>
        </a:p>
      </dsp:txBody>
      <dsp:txXfrm>
        <a:off x="5918218" y="3286666"/>
        <a:ext cx="2151093" cy="129065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8F0EE-00A2-4347-A453-2AAB2108F95C}">
      <dsp:nvSpPr>
        <dsp:cNvPr id="0" name=""/>
        <dsp:cNvSpPr/>
      </dsp:nvSpPr>
      <dsp:spPr>
        <a:xfrm>
          <a:off x="-5597369" y="-856895"/>
          <a:ext cx="6664347" cy="6664347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73DC8-064D-4E45-A2FE-34A1BAD33301}">
      <dsp:nvSpPr>
        <dsp:cNvPr id="0" name=""/>
        <dsp:cNvSpPr/>
      </dsp:nvSpPr>
      <dsp:spPr>
        <a:xfrm>
          <a:off x="466461" y="309310"/>
          <a:ext cx="7998749" cy="619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34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Senso di malessere</a:t>
          </a:r>
        </a:p>
      </dsp:txBody>
      <dsp:txXfrm>
        <a:off x="466461" y="309310"/>
        <a:ext cx="7998749" cy="619017"/>
      </dsp:txXfrm>
    </dsp:sp>
    <dsp:sp modelId="{F435F290-2BB6-994E-8719-2DC5C3387E53}">
      <dsp:nvSpPr>
        <dsp:cNvPr id="0" name=""/>
        <dsp:cNvSpPr/>
      </dsp:nvSpPr>
      <dsp:spPr>
        <a:xfrm>
          <a:off x="79575" y="231933"/>
          <a:ext cx="773771" cy="773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616FA-F7F0-1B4E-882C-4663385D0C25}">
      <dsp:nvSpPr>
        <dsp:cNvPr id="0" name=""/>
        <dsp:cNvSpPr/>
      </dsp:nvSpPr>
      <dsp:spPr>
        <a:xfrm>
          <a:off x="910031" y="1237539"/>
          <a:ext cx="7555180" cy="619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34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Deterioramento progressivo della qualità di vita personale e lavorativa</a:t>
          </a:r>
        </a:p>
      </dsp:txBody>
      <dsp:txXfrm>
        <a:off x="910031" y="1237539"/>
        <a:ext cx="7555180" cy="619017"/>
      </dsp:txXfrm>
    </dsp:sp>
    <dsp:sp modelId="{873D13D5-74FE-F845-8E14-0BDE0B5E912E}">
      <dsp:nvSpPr>
        <dsp:cNvPr id="0" name=""/>
        <dsp:cNvSpPr/>
      </dsp:nvSpPr>
      <dsp:spPr>
        <a:xfrm>
          <a:off x="523145" y="1160162"/>
          <a:ext cx="773771" cy="773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35E5A-5520-6740-B04A-DAD8CC0E51A8}">
      <dsp:nvSpPr>
        <dsp:cNvPr id="0" name=""/>
        <dsp:cNvSpPr/>
      </dsp:nvSpPr>
      <dsp:spPr>
        <a:xfrm>
          <a:off x="1046171" y="2165769"/>
          <a:ext cx="7419039" cy="619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34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disturbi del sonno, dell’alimentazione, ansia, depressione, e ideazione suicidaria</a:t>
          </a:r>
        </a:p>
      </dsp:txBody>
      <dsp:txXfrm>
        <a:off x="1046171" y="2165769"/>
        <a:ext cx="7419039" cy="619017"/>
      </dsp:txXfrm>
    </dsp:sp>
    <dsp:sp modelId="{B5D97F92-E2B3-5B40-B9AF-3B85F9592BFB}">
      <dsp:nvSpPr>
        <dsp:cNvPr id="0" name=""/>
        <dsp:cNvSpPr/>
      </dsp:nvSpPr>
      <dsp:spPr>
        <a:xfrm>
          <a:off x="659285" y="2088392"/>
          <a:ext cx="773771" cy="773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31A65-BB5E-5A48-BDDF-167EF3ACA36C}">
      <dsp:nvSpPr>
        <dsp:cNvPr id="0" name=""/>
        <dsp:cNvSpPr/>
      </dsp:nvSpPr>
      <dsp:spPr>
        <a:xfrm>
          <a:off x="910031" y="3093998"/>
          <a:ext cx="7555180" cy="619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34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Compromissione della produttività della vittima e delle sue relazioni con colleghi e superiori</a:t>
          </a:r>
        </a:p>
      </dsp:txBody>
      <dsp:txXfrm>
        <a:off x="910031" y="3093998"/>
        <a:ext cx="7555180" cy="619017"/>
      </dsp:txXfrm>
    </dsp:sp>
    <dsp:sp modelId="{9E7636B8-502B-444D-AA98-69F8218BA770}">
      <dsp:nvSpPr>
        <dsp:cNvPr id="0" name=""/>
        <dsp:cNvSpPr/>
      </dsp:nvSpPr>
      <dsp:spPr>
        <a:xfrm>
          <a:off x="523145" y="3016621"/>
          <a:ext cx="773771" cy="773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67488-9230-144A-85BE-716FB5F31F77}">
      <dsp:nvSpPr>
        <dsp:cNvPr id="0" name=""/>
        <dsp:cNvSpPr/>
      </dsp:nvSpPr>
      <dsp:spPr>
        <a:xfrm>
          <a:off x="466461" y="4022227"/>
          <a:ext cx="7998749" cy="619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34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Può sfociare nelle molestie sessuali</a:t>
          </a:r>
        </a:p>
      </dsp:txBody>
      <dsp:txXfrm>
        <a:off x="466461" y="4022227"/>
        <a:ext cx="7998749" cy="619017"/>
      </dsp:txXfrm>
    </dsp:sp>
    <dsp:sp modelId="{1992E4B8-63AA-DA48-8113-394E4C40E081}">
      <dsp:nvSpPr>
        <dsp:cNvPr id="0" name=""/>
        <dsp:cNvSpPr/>
      </dsp:nvSpPr>
      <dsp:spPr>
        <a:xfrm>
          <a:off x="79575" y="3944850"/>
          <a:ext cx="773771" cy="773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BF30E-4532-1A43-8DAD-771E679D413A}">
      <dsp:nvSpPr>
        <dsp:cNvPr id="0" name=""/>
        <dsp:cNvSpPr/>
      </dsp:nvSpPr>
      <dsp:spPr>
        <a:xfrm>
          <a:off x="0" y="3101757"/>
          <a:ext cx="10879725" cy="678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Aggressione di IV tipo</a:t>
          </a:r>
        </a:p>
      </dsp:txBody>
      <dsp:txXfrm>
        <a:off x="0" y="3101757"/>
        <a:ext cx="10879725" cy="366437"/>
      </dsp:txXfrm>
    </dsp:sp>
    <dsp:sp modelId="{DF977CFF-689B-B24F-8BB5-B19CC9B05F48}">
      <dsp:nvSpPr>
        <dsp:cNvPr id="0" name=""/>
        <dsp:cNvSpPr/>
      </dsp:nvSpPr>
      <dsp:spPr>
        <a:xfrm>
          <a:off x="0" y="3454623"/>
          <a:ext cx="10879725" cy="312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Eventi in cui l’aggressore è personalmente conosciuto dalla vittima</a:t>
          </a:r>
        </a:p>
      </dsp:txBody>
      <dsp:txXfrm>
        <a:off x="0" y="3454623"/>
        <a:ext cx="10879725" cy="312150"/>
      </dsp:txXfrm>
    </dsp:sp>
    <dsp:sp modelId="{2511D061-1551-234D-AED2-66C6AD72A5C5}">
      <dsp:nvSpPr>
        <dsp:cNvPr id="0" name=""/>
        <dsp:cNvSpPr/>
      </dsp:nvSpPr>
      <dsp:spPr>
        <a:xfrm rot="10800000">
          <a:off x="0" y="2068266"/>
          <a:ext cx="10879725" cy="10436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Aggressione di III tipo</a:t>
          </a:r>
        </a:p>
      </dsp:txBody>
      <dsp:txXfrm rot="-10800000">
        <a:off x="0" y="2068266"/>
        <a:ext cx="10879725" cy="366327"/>
      </dsp:txXfrm>
    </dsp:sp>
    <dsp:sp modelId="{0446F9DF-E97A-E445-9B60-F7DF4819A5C7}">
      <dsp:nvSpPr>
        <dsp:cNvPr id="0" name=""/>
        <dsp:cNvSpPr/>
      </dsp:nvSpPr>
      <dsp:spPr>
        <a:xfrm>
          <a:off x="0" y="2434594"/>
          <a:ext cx="10879725" cy="3120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Dipendenti o ex dipendenti dell’azienda che minacciano o aggrediscono colleghi o superiori</a:t>
          </a:r>
        </a:p>
      </dsp:txBody>
      <dsp:txXfrm>
        <a:off x="0" y="2434594"/>
        <a:ext cx="10879725" cy="312057"/>
      </dsp:txXfrm>
    </dsp:sp>
    <dsp:sp modelId="{1C0A8617-283A-A245-92CF-6EFC5AD5854C}">
      <dsp:nvSpPr>
        <dsp:cNvPr id="0" name=""/>
        <dsp:cNvSpPr/>
      </dsp:nvSpPr>
      <dsp:spPr>
        <a:xfrm rot="10800000">
          <a:off x="0" y="1034776"/>
          <a:ext cx="10879725" cy="10436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Aggressione di II tipo</a:t>
          </a:r>
        </a:p>
      </dsp:txBody>
      <dsp:txXfrm rot="-10800000">
        <a:off x="0" y="1034776"/>
        <a:ext cx="10879725" cy="366327"/>
      </dsp:txXfrm>
    </dsp:sp>
    <dsp:sp modelId="{CDF1AD90-EFDA-3947-8D4F-FF7E89E5C8A0}">
      <dsp:nvSpPr>
        <dsp:cNvPr id="0" name=""/>
        <dsp:cNvSpPr/>
      </dsp:nvSpPr>
      <dsp:spPr>
        <a:xfrm>
          <a:off x="0" y="1401104"/>
          <a:ext cx="10879725" cy="3120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Clienti o utenti dei servizi offerti dall’organizzazione</a:t>
          </a:r>
        </a:p>
      </dsp:txBody>
      <dsp:txXfrm>
        <a:off x="0" y="1401104"/>
        <a:ext cx="10879725" cy="312057"/>
      </dsp:txXfrm>
    </dsp:sp>
    <dsp:sp modelId="{CF86C5FF-EB21-F44C-A4B3-2BF336A61F48}">
      <dsp:nvSpPr>
        <dsp:cNvPr id="0" name=""/>
        <dsp:cNvSpPr/>
      </dsp:nvSpPr>
      <dsp:spPr>
        <a:xfrm rot="10800000">
          <a:off x="0" y="1285"/>
          <a:ext cx="10879725" cy="10436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Aggressione di I tipo</a:t>
          </a:r>
        </a:p>
      </dsp:txBody>
      <dsp:txXfrm rot="-10800000">
        <a:off x="0" y="1285"/>
        <a:ext cx="10879725" cy="366327"/>
      </dsp:txXfrm>
    </dsp:sp>
    <dsp:sp modelId="{F8C3E228-9AE1-1847-8800-1F9F08FFFD65}">
      <dsp:nvSpPr>
        <dsp:cNvPr id="0" name=""/>
        <dsp:cNvSpPr/>
      </dsp:nvSpPr>
      <dsp:spPr>
        <a:xfrm>
          <a:off x="0" y="367613"/>
          <a:ext cx="10879725" cy="3120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Aggressori esterni all’azienda</a:t>
          </a:r>
        </a:p>
      </dsp:txBody>
      <dsp:txXfrm>
        <a:off x="0" y="367613"/>
        <a:ext cx="10879725" cy="31205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CD7E7-B8CB-494E-ADE5-4D0A78F21BCC}">
      <dsp:nvSpPr>
        <dsp:cNvPr id="0" name=""/>
        <dsp:cNvSpPr/>
      </dsp:nvSpPr>
      <dsp:spPr>
        <a:xfrm>
          <a:off x="0" y="419476"/>
          <a:ext cx="10845420" cy="907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725" tIns="333248" rIns="84172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600" kern="1200" dirty="0"/>
            <a:t>Ricordi indesiderati del trauma, flashback, incubi e reazioni intense in risposta a segnali che ricordano l’evento</a:t>
          </a:r>
        </a:p>
      </dsp:txBody>
      <dsp:txXfrm>
        <a:off x="0" y="419476"/>
        <a:ext cx="10845420" cy="907199"/>
      </dsp:txXfrm>
    </dsp:sp>
    <dsp:sp modelId="{3E1F01A4-A02E-2F49-9546-E9ECFF9B1940}">
      <dsp:nvSpPr>
        <dsp:cNvPr id="0" name=""/>
        <dsp:cNvSpPr/>
      </dsp:nvSpPr>
      <dsp:spPr>
        <a:xfrm>
          <a:off x="542271" y="183316"/>
          <a:ext cx="759179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952" tIns="0" rIns="2869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/>
            <a:t>Risperimentazione</a:t>
          </a:r>
          <a:endParaRPr lang="it-IT" sz="1600" kern="1200" dirty="0"/>
        </a:p>
      </dsp:txBody>
      <dsp:txXfrm>
        <a:off x="565328" y="206373"/>
        <a:ext cx="7545680" cy="426206"/>
      </dsp:txXfrm>
    </dsp:sp>
    <dsp:sp modelId="{7EA19A59-D4B8-7440-95E2-692CE3EE6119}">
      <dsp:nvSpPr>
        <dsp:cNvPr id="0" name=""/>
        <dsp:cNvSpPr/>
      </dsp:nvSpPr>
      <dsp:spPr>
        <a:xfrm>
          <a:off x="0" y="1649236"/>
          <a:ext cx="10845420" cy="680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725" tIns="333248" rIns="84172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600" kern="1200" dirty="0"/>
            <a:t>Evitamento di situazioni legati al trauma nonché di persone e luoghi che ricordano l’evento</a:t>
          </a:r>
        </a:p>
      </dsp:txBody>
      <dsp:txXfrm>
        <a:off x="0" y="1649236"/>
        <a:ext cx="10845420" cy="680399"/>
      </dsp:txXfrm>
    </dsp:sp>
    <dsp:sp modelId="{2F370FCC-14A8-0F41-BD1B-F2B499C90608}">
      <dsp:nvSpPr>
        <dsp:cNvPr id="0" name=""/>
        <dsp:cNvSpPr/>
      </dsp:nvSpPr>
      <dsp:spPr>
        <a:xfrm>
          <a:off x="542271" y="1413076"/>
          <a:ext cx="759179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952" tIns="0" rIns="2869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Evitamento</a:t>
          </a:r>
        </a:p>
      </dsp:txBody>
      <dsp:txXfrm>
        <a:off x="565328" y="1436133"/>
        <a:ext cx="7545680" cy="426206"/>
      </dsp:txXfrm>
    </dsp:sp>
    <dsp:sp modelId="{A71F4600-5056-F743-8D12-F9E7081790A0}">
      <dsp:nvSpPr>
        <dsp:cNvPr id="0" name=""/>
        <dsp:cNvSpPr/>
      </dsp:nvSpPr>
      <dsp:spPr>
        <a:xfrm>
          <a:off x="0" y="2652196"/>
          <a:ext cx="10845420" cy="907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725" tIns="333248" rIns="84172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600" kern="1200" dirty="0"/>
            <a:t>Irritabilità, ipervigilanza, disturbi del sonno, difficoltà di concentrazione, reazioni esagerate o accessi di rabbia</a:t>
          </a:r>
        </a:p>
      </dsp:txBody>
      <dsp:txXfrm>
        <a:off x="0" y="2652196"/>
        <a:ext cx="10845420" cy="907199"/>
      </dsp:txXfrm>
    </dsp:sp>
    <dsp:sp modelId="{8029F777-1FCB-1F41-B362-7C27AABB86D8}">
      <dsp:nvSpPr>
        <dsp:cNvPr id="0" name=""/>
        <dsp:cNvSpPr/>
      </dsp:nvSpPr>
      <dsp:spPr>
        <a:xfrm>
          <a:off x="542271" y="2416036"/>
          <a:ext cx="759179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952" tIns="0" rIns="2869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Iperattivazione</a:t>
          </a:r>
        </a:p>
      </dsp:txBody>
      <dsp:txXfrm>
        <a:off x="565328" y="2439093"/>
        <a:ext cx="7545680" cy="426206"/>
      </dsp:txXfrm>
    </dsp:sp>
    <dsp:sp modelId="{D27DF893-8EC8-184A-AF56-A5B63D7E4A2D}">
      <dsp:nvSpPr>
        <dsp:cNvPr id="0" name=""/>
        <dsp:cNvSpPr/>
      </dsp:nvSpPr>
      <dsp:spPr>
        <a:xfrm>
          <a:off x="0" y="3881956"/>
          <a:ext cx="10845420" cy="907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725" tIns="333248" rIns="84172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600" kern="1200" dirty="0"/>
            <a:t>Difficoltà a ricordare aspetti del trauma, pensieri negativi su sé o sul mondo, </a:t>
          </a:r>
          <a:r>
            <a:rPr lang="it-IT" sz="1600" kern="1200" dirty="0" err="1"/>
            <a:t>autoattribuzione</a:t>
          </a:r>
          <a:r>
            <a:rPr lang="it-IT" sz="1600" kern="1200" dirty="0"/>
            <a:t> di colpa per l’evento, affetto negativo, ridotto interesse per le attività quotidiane e sensazione di isolamento</a:t>
          </a:r>
        </a:p>
      </dsp:txBody>
      <dsp:txXfrm>
        <a:off x="0" y="3881956"/>
        <a:ext cx="10845420" cy="907199"/>
      </dsp:txXfrm>
    </dsp:sp>
    <dsp:sp modelId="{62BF8AE3-50D7-5C49-B9C2-23187AA78EA1}">
      <dsp:nvSpPr>
        <dsp:cNvPr id="0" name=""/>
        <dsp:cNvSpPr/>
      </dsp:nvSpPr>
      <dsp:spPr>
        <a:xfrm>
          <a:off x="542271" y="3645796"/>
          <a:ext cx="759179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952" tIns="0" rIns="2869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Alterazione negativa di pensieri ed emozioni</a:t>
          </a:r>
        </a:p>
      </dsp:txBody>
      <dsp:txXfrm>
        <a:off x="565328" y="3668853"/>
        <a:ext cx="7545680" cy="42620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5307A-77FF-7646-9404-AF35C4141EA0}">
      <dsp:nvSpPr>
        <dsp:cNvPr id="0" name=""/>
        <dsp:cNvSpPr/>
      </dsp:nvSpPr>
      <dsp:spPr>
        <a:xfrm>
          <a:off x="4498" y="0"/>
          <a:ext cx="1966897" cy="182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L’ambiente stesso e i colleghi presenti durante l’evento possono diventare stimoli che richiamano il trauma</a:t>
          </a:r>
        </a:p>
      </dsp:txBody>
      <dsp:txXfrm>
        <a:off x="58062" y="53564"/>
        <a:ext cx="1859769" cy="1721672"/>
      </dsp:txXfrm>
    </dsp:sp>
    <dsp:sp modelId="{FCE659E9-7311-B648-BAE8-3632FADFCFE0}">
      <dsp:nvSpPr>
        <dsp:cNvPr id="0" name=""/>
        <dsp:cNvSpPr/>
      </dsp:nvSpPr>
      <dsp:spPr>
        <a:xfrm>
          <a:off x="2168085" y="670504"/>
          <a:ext cx="416982" cy="487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2168085" y="768062"/>
        <a:ext cx="291887" cy="292674"/>
      </dsp:txXfrm>
    </dsp:sp>
    <dsp:sp modelId="{03EDE78A-9BEB-5A49-BCA6-434376D7B242}">
      <dsp:nvSpPr>
        <dsp:cNvPr id="0" name=""/>
        <dsp:cNvSpPr/>
      </dsp:nvSpPr>
      <dsp:spPr>
        <a:xfrm>
          <a:off x="2758154" y="0"/>
          <a:ext cx="1966897" cy="182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Evitamento delle situazioni che richiamano il trauma</a:t>
          </a:r>
        </a:p>
      </dsp:txBody>
      <dsp:txXfrm>
        <a:off x="2811718" y="53564"/>
        <a:ext cx="1859769" cy="1721672"/>
      </dsp:txXfrm>
    </dsp:sp>
    <dsp:sp modelId="{A5FBDDCD-16AC-0F42-ABAF-DD1600256C0F}">
      <dsp:nvSpPr>
        <dsp:cNvPr id="0" name=""/>
        <dsp:cNvSpPr/>
      </dsp:nvSpPr>
      <dsp:spPr>
        <a:xfrm>
          <a:off x="4921741" y="670504"/>
          <a:ext cx="416982" cy="487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4921741" y="768062"/>
        <a:ext cx="291887" cy="292674"/>
      </dsp:txXfrm>
    </dsp:sp>
    <dsp:sp modelId="{457AB8A5-6DA7-6C4A-BAE8-4EC951E28DC0}">
      <dsp:nvSpPr>
        <dsp:cNvPr id="0" name=""/>
        <dsp:cNvSpPr/>
      </dsp:nvSpPr>
      <dsp:spPr>
        <a:xfrm>
          <a:off x="5511810" y="0"/>
          <a:ext cx="1966897" cy="182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Maggiore difficoltà nelle relazioni interpersonali al lavoro</a:t>
          </a:r>
        </a:p>
      </dsp:txBody>
      <dsp:txXfrm>
        <a:off x="5565374" y="53564"/>
        <a:ext cx="1859769" cy="1721672"/>
      </dsp:txXfrm>
    </dsp:sp>
    <dsp:sp modelId="{1BD38F3B-E7B6-E448-A7C6-EC546237A177}">
      <dsp:nvSpPr>
        <dsp:cNvPr id="0" name=""/>
        <dsp:cNvSpPr/>
      </dsp:nvSpPr>
      <dsp:spPr>
        <a:xfrm>
          <a:off x="7675397" y="670504"/>
          <a:ext cx="416982" cy="487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7675397" y="768062"/>
        <a:ext cx="291887" cy="292674"/>
      </dsp:txXfrm>
    </dsp:sp>
    <dsp:sp modelId="{DB4CEC9F-6E88-F441-81E2-2FDD79D15E9A}">
      <dsp:nvSpPr>
        <dsp:cNvPr id="0" name=""/>
        <dsp:cNvSpPr/>
      </dsp:nvSpPr>
      <dsp:spPr>
        <a:xfrm>
          <a:off x="8265466" y="0"/>
          <a:ext cx="1966897" cy="182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Comportamenti di allontanamento dal luogo di lavoro</a:t>
          </a:r>
        </a:p>
      </dsp:txBody>
      <dsp:txXfrm>
        <a:off x="8319030" y="53564"/>
        <a:ext cx="1859769" cy="172167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5307A-77FF-7646-9404-AF35C4141EA0}">
      <dsp:nvSpPr>
        <dsp:cNvPr id="0" name=""/>
        <dsp:cNvSpPr/>
      </dsp:nvSpPr>
      <dsp:spPr>
        <a:xfrm>
          <a:off x="4498" y="324330"/>
          <a:ext cx="1966897" cy="1180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Sintomi di iperattivazione</a:t>
          </a:r>
        </a:p>
      </dsp:txBody>
      <dsp:txXfrm>
        <a:off x="39063" y="358895"/>
        <a:ext cx="1897767" cy="1111008"/>
      </dsp:txXfrm>
    </dsp:sp>
    <dsp:sp modelId="{FCE659E9-7311-B648-BAE8-3632FADFCFE0}">
      <dsp:nvSpPr>
        <dsp:cNvPr id="0" name=""/>
        <dsp:cNvSpPr/>
      </dsp:nvSpPr>
      <dsp:spPr>
        <a:xfrm>
          <a:off x="2168085" y="670504"/>
          <a:ext cx="416982" cy="487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>
        <a:off x="2168085" y="768062"/>
        <a:ext cx="291887" cy="292674"/>
      </dsp:txXfrm>
    </dsp:sp>
    <dsp:sp modelId="{03EDE78A-9BEB-5A49-BCA6-434376D7B242}">
      <dsp:nvSpPr>
        <dsp:cNvPr id="0" name=""/>
        <dsp:cNvSpPr/>
      </dsp:nvSpPr>
      <dsp:spPr>
        <a:xfrm>
          <a:off x="2758154" y="324330"/>
          <a:ext cx="1966897" cy="1180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Ridotta efficienza lavorativa</a:t>
          </a:r>
        </a:p>
      </dsp:txBody>
      <dsp:txXfrm>
        <a:off x="2792719" y="358895"/>
        <a:ext cx="1897767" cy="1111008"/>
      </dsp:txXfrm>
    </dsp:sp>
    <dsp:sp modelId="{A5FBDDCD-16AC-0F42-ABAF-DD1600256C0F}">
      <dsp:nvSpPr>
        <dsp:cNvPr id="0" name=""/>
        <dsp:cNvSpPr/>
      </dsp:nvSpPr>
      <dsp:spPr>
        <a:xfrm>
          <a:off x="4921741" y="670504"/>
          <a:ext cx="416982" cy="487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>
        <a:off x="4921741" y="768062"/>
        <a:ext cx="291887" cy="292674"/>
      </dsp:txXfrm>
    </dsp:sp>
    <dsp:sp modelId="{457AB8A5-6DA7-6C4A-BAE8-4EC951E28DC0}">
      <dsp:nvSpPr>
        <dsp:cNvPr id="0" name=""/>
        <dsp:cNvSpPr/>
      </dsp:nvSpPr>
      <dsp:spPr>
        <a:xfrm>
          <a:off x="5511810" y="324330"/>
          <a:ext cx="1966897" cy="1180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Può anche generare conflitti</a:t>
          </a:r>
        </a:p>
      </dsp:txBody>
      <dsp:txXfrm>
        <a:off x="5546375" y="358895"/>
        <a:ext cx="1897767" cy="1111008"/>
      </dsp:txXfrm>
    </dsp:sp>
    <dsp:sp modelId="{1BD38F3B-E7B6-E448-A7C6-EC546237A177}">
      <dsp:nvSpPr>
        <dsp:cNvPr id="0" name=""/>
        <dsp:cNvSpPr/>
      </dsp:nvSpPr>
      <dsp:spPr>
        <a:xfrm>
          <a:off x="7675397" y="670504"/>
          <a:ext cx="416982" cy="487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>
        <a:off x="7675397" y="768062"/>
        <a:ext cx="291887" cy="292674"/>
      </dsp:txXfrm>
    </dsp:sp>
    <dsp:sp modelId="{DB4CEC9F-6E88-F441-81E2-2FDD79D15E9A}">
      <dsp:nvSpPr>
        <dsp:cNvPr id="0" name=""/>
        <dsp:cNvSpPr/>
      </dsp:nvSpPr>
      <dsp:spPr>
        <a:xfrm>
          <a:off x="8265466" y="324330"/>
          <a:ext cx="1966897" cy="1180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Può compromettere la motivazione</a:t>
          </a:r>
        </a:p>
      </dsp:txBody>
      <dsp:txXfrm>
        <a:off x="8300031" y="358895"/>
        <a:ext cx="1897767" cy="111100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A2688-F47A-7547-875C-8229A93DF2CB}">
      <dsp:nvSpPr>
        <dsp:cNvPr id="0" name=""/>
        <dsp:cNvSpPr/>
      </dsp:nvSpPr>
      <dsp:spPr>
        <a:xfrm>
          <a:off x="0" y="186281"/>
          <a:ext cx="6494262" cy="675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Teoria sullo stress basata sulle risorse</a:t>
          </a:r>
        </a:p>
      </dsp:txBody>
      <dsp:txXfrm>
        <a:off x="32984" y="219265"/>
        <a:ext cx="6428294" cy="609707"/>
      </dsp:txXfrm>
    </dsp:sp>
    <dsp:sp modelId="{E740CDEB-E93C-DD46-A144-DFC0D5392679}">
      <dsp:nvSpPr>
        <dsp:cNvPr id="0" name=""/>
        <dsp:cNvSpPr/>
      </dsp:nvSpPr>
      <dsp:spPr>
        <a:xfrm>
          <a:off x="0" y="861956"/>
          <a:ext cx="6494262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9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it-IT" sz="1600" kern="1200" dirty="0"/>
            <a:t>Perché e attraverso quali meccanismi psicologici può svilupparsi il processo di risposta agli stressor</a:t>
          </a:r>
        </a:p>
      </dsp:txBody>
      <dsp:txXfrm>
        <a:off x="0" y="861956"/>
        <a:ext cx="6494262" cy="782460"/>
      </dsp:txXfrm>
    </dsp:sp>
    <dsp:sp modelId="{6295FA90-D084-3E4F-9734-D8104BAC8F50}">
      <dsp:nvSpPr>
        <dsp:cNvPr id="0" name=""/>
        <dsp:cNvSpPr/>
      </dsp:nvSpPr>
      <dsp:spPr>
        <a:xfrm>
          <a:off x="0" y="1644416"/>
          <a:ext cx="6494262" cy="675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Teoria motivazionale</a:t>
          </a:r>
        </a:p>
      </dsp:txBody>
      <dsp:txXfrm>
        <a:off x="32984" y="1677400"/>
        <a:ext cx="6428294" cy="609707"/>
      </dsp:txXfrm>
    </dsp:sp>
    <dsp:sp modelId="{87D75D8B-636C-9642-8663-7077DC4C0E70}">
      <dsp:nvSpPr>
        <dsp:cNvPr id="0" name=""/>
        <dsp:cNvSpPr/>
      </dsp:nvSpPr>
      <dsp:spPr>
        <a:xfrm>
          <a:off x="0" y="2320091"/>
          <a:ext cx="6494262" cy="391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9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it-IT" sz="1600" kern="1200" dirty="0"/>
            <a:t>Quali fattori motivano gli individui all’interno dei loro contesti di vita </a:t>
          </a:r>
        </a:p>
      </dsp:txBody>
      <dsp:txXfrm>
        <a:off x="0" y="2320091"/>
        <a:ext cx="6494262" cy="39123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DFCB0-2030-EE47-83A9-6F58BDBCF973}">
      <dsp:nvSpPr>
        <dsp:cNvPr id="0" name=""/>
        <dsp:cNvSpPr/>
      </dsp:nvSpPr>
      <dsp:spPr>
        <a:xfrm>
          <a:off x="1054" y="378790"/>
          <a:ext cx="2249191" cy="1349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Modello di riferimento per lo stress post-traumatico</a:t>
          </a:r>
        </a:p>
      </dsp:txBody>
      <dsp:txXfrm>
        <a:off x="40580" y="418316"/>
        <a:ext cx="2170139" cy="1270462"/>
      </dsp:txXfrm>
    </dsp:sp>
    <dsp:sp modelId="{72E84BCB-6B40-E247-B160-78731E87309C}">
      <dsp:nvSpPr>
        <dsp:cNvPr id="0" name=""/>
        <dsp:cNvSpPr/>
      </dsp:nvSpPr>
      <dsp:spPr>
        <a:xfrm>
          <a:off x="2475164" y="774647"/>
          <a:ext cx="476828" cy="557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/>
        </a:p>
      </dsp:txBody>
      <dsp:txXfrm>
        <a:off x="2475164" y="886207"/>
        <a:ext cx="333780" cy="334679"/>
      </dsp:txXfrm>
    </dsp:sp>
    <dsp:sp modelId="{81936A2D-7309-BF4F-BE77-48E9F057CE7A}">
      <dsp:nvSpPr>
        <dsp:cNvPr id="0" name=""/>
        <dsp:cNvSpPr/>
      </dsp:nvSpPr>
      <dsp:spPr>
        <a:xfrm>
          <a:off x="3149922" y="378790"/>
          <a:ext cx="2249191" cy="1349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Applicata ai contesti organizzativi soprattutto rispetto al burnout</a:t>
          </a:r>
        </a:p>
      </dsp:txBody>
      <dsp:txXfrm>
        <a:off x="3189448" y="418316"/>
        <a:ext cx="2170139" cy="127046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72C86-7E21-8A4C-B773-4CBFC529FEB5}">
      <dsp:nvSpPr>
        <dsp:cNvPr id="0" name=""/>
        <dsp:cNvSpPr/>
      </dsp:nvSpPr>
      <dsp:spPr>
        <a:xfrm>
          <a:off x="0" y="397153"/>
          <a:ext cx="9334830" cy="595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487" tIns="291592" rIns="72448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kern="1200" dirty="0"/>
            <a:t>Beni fisici considerati desiderabili </a:t>
          </a:r>
        </a:p>
      </dsp:txBody>
      <dsp:txXfrm>
        <a:off x="0" y="397153"/>
        <a:ext cx="9334830" cy="595349"/>
      </dsp:txXfrm>
    </dsp:sp>
    <dsp:sp modelId="{C3A0248A-DFD2-8F4F-BD69-B85325E72053}">
      <dsp:nvSpPr>
        <dsp:cNvPr id="0" name=""/>
        <dsp:cNvSpPr/>
      </dsp:nvSpPr>
      <dsp:spPr>
        <a:xfrm>
          <a:off x="466741" y="190513"/>
          <a:ext cx="6534381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984" tIns="0" rIns="2469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Oggetti</a:t>
          </a:r>
        </a:p>
      </dsp:txBody>
      <dsp:txXfrm>
        <a:off x="486916" y="210688"/>
        <a:ext cx="6494031" cy="372929"/>
      </dsp:txXfrm>
    </dsp:sp>
    <dsp:sp modelId="{A0079535-5259-494A-88B2-BDFDC67BD797}">
      <dsp:nvSpPr>
        <dsp:cNvPr id="0" name=""/>
        <dsp:cNvSpPr/>
      </dsp:nvSpPr>
      <dsp:spPr>
        <a:xfrm>
          <a:off x="0" y="1274743"/>
          <a:ext cx="933483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487" tIns="291592" rIns="72448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kern="1200"/>
            <a:t>Stati </a:t>
          </a:r>
          <a:r>
            <a:rPr lang="it-IT" sz="1400" kern="1200" dirty="0"/>
            <a:t>di essere </a:t>
          </a:r>
          <a:r>
            <a:rPr lang="it-IT" sz="1400" kern="1200"/>
            <a:t>desiderabili intrinsecamente o funzionali al conseguimento di altre condizioni desiderabili</a:t>
          </a:r>
          <a:endParaRPr lang="it-IT" sz="1400" kern="1200" dirty="0"/>
        </a:p>
      </dsp:txBody>
      <dsp:txXfrm>
        <a:off x="0" y="1274743"/>
        <a:ext cx="9334830" cy="793800"/>
      </dsp:txXfrm>
    </dsp:sp>
    <dsp:sp modelId="{DE418018-0B3B-6D45-ADFC-2154775CCF2D}">
      <dsp:nvSpPr>
        <dsp:cNvPr id="0" name=""/>
        <dsp:cNvSpPr/>
      </dsp:nvSpPr>
      <dsp:spPr>
        <a:xfrm>
          <a:off x="466741" y="1068103"/>
          <a:ext cx="6534381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984" tIns="0" rIns="2469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Condizioni sociali</a:t>
          </a:r>
        </a:p>
      </dsp:txBody>
      <dsp:txXfrm>
        <a:off x="486916" y="1088278"/>
        <a:ext cx="6494031" cy="372929"/>
      </dsp:txXfrm>
    </dsp:sp>
    <dsp:sp modelId="{93E20CBE-238F-084F-A9B0-99FAD12C19BE}">
      <dsp:nvSpPr>
        <dsp:cNvPr id="0" name=""/>
        <dsp:cNvSpPr/>
      </dsp:nvSpPr>
      <dsp:spPr>
        <a:xfrm>
          <a:off x="0" y="2350783"/>
          <a:ext cx="9334830" cy="595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487" tIns="291592" rIns="72448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kern="1200" dirty="0"/>
            <a:t>Capacità o competenze individuali </a:t>
          </a:r>
        </a:p>
      </dsp:txBody>
      <dsp:txXfrm>
        <a:off x="0" y="2350783"/>
        <a:ext cx="9334830" cy="595349"/>
      </dsp:txXfrm>
    </dsp:sp>
    <dsp:sp modelId="{3357E877-1C17-FE4B-9FB4-6B5EDCEB5A89}">
      <dsp:nvSpPr>
        <dsp:cNvPr id="0" name=""/>
        <dsp:cNvSpPr/>
      </dsp:nvSpPr>
      <dsp:spPr>
        <a:xfrm>
          <a:off x="466741" y="2144143"/>
          <a:ext cx="6534381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984" tIns="0" rIns="2469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Caratteristiche personali</a:t>
          </a:r>
        </a:p>
      </dsp:txBody>
      <dsp:txXfrm>
        <a:off x="486916" y="2164318"/>
        <a:ext cx="6494031" cy="372929"/>
      </dsp:txXfrm>
    </dsp:sp>
    <dsp:sp modelId="{1EEA51AF-DD35-2544-BC17-14E692086D19}">
      <dsp:nvSpPr>
        <dsp:cNvPr id="0" name=""/>
        <dsp:cNvSpPr/>
      </dsp:nvSpPr>
      <dsp:spPr>
        <a:xfrm>
          <a:off x="0" y="3228373"/>
          <a:ext cx="9334830" cy="595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487" tIns="291592" rIns="72448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kern="1200"/>
            <a:t>Risorse </a:t>
          </a:r>
          <a:r>
            <a:rPr lang="it-IT" sz="1400" kern="1200" dirty="0"/>
            <a:t>utili che possono essere utilizzate per acquisire altre risorse o condizioni sociali desiderabili </a:t>
          </a:r>
        </a:p>
      </dsp:txBody>
      <dsp:txXfrm>
        <a:off x="0" y="3228373"/>
        <a:ext cx="9334830" cy="595349"/>
      </dsp:txXfrm>
    </dsp:sp>
    <dsp:sp modelId="{F263C596-AD67-B541-AA5E-79C2FDABFB2D}">
      <dsp:nvSpPr>
        <dsp:cNvPr id="0" name=""/>
        <dsp:cNvSpPr/>
      </dsp:nvSpPr>
      <dsp:spPr>
        <a:xfrm>
          <a:off x="466741" y="3021733"/>
          <a:ext cx="6534381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984" tIns="0" rIns="2469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Energie</a:t>
          </a:r>
        </a:p>
      </dsp:txBody>
      <dsp:txXfrm>
        <a:off x="486916" y="3041908"/>
        <a:ext cx="6494031" cy="37292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72C86-7E21-8A4C-B773-4CBFC529FEB5}">
      <dsp:nvSpPr>
        <dsp:cNvPr id="0" name=""/>
        <dsp:cNvSpPr/>
      </dsp:nvSpPr>
      <dsp:spPr>
        <a:xfrm>
          <a:off x="0" y="397153"/>
          <a:ext cx="9334830" cy="595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487" tIns="291592" rIns="72448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kern="1200" dirty="0"/>
            <a:t>Beni fisici considerati desiderabili </a:t>
          </a:r>
        </a:p>
      </dsp:txBody>
      <dsp:txXfrm>
        <a:off x="0" y="397153"/>
        <a:ext cx="9334830" cy="595349"/>
      </dsp:txXfrm>
    </dsp:sp>
    <dsp:sp modelId="{C3A0248A-DFD2-8F4F-BD69-B85325E72053}">
      <dsp:nvSpPr>
        <dsp:cNvPr id="0" name=""/>
        <dsp:cNvSpPr/>
      </dsp:nvSpPr>
      <dsp:spPr>
        <a:xfrm>
          <a:off x="466741" y="190513"/>
          <a:ext cx="6534381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984" tIns="0" rIns="2469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Oggetti</a:t>
          </a:r>
        </a:p>
      </dsp:txBody>
      <dsp:txXfrm>
        <a:off x="486916" y="210688"/>
        <a:ext cx="6494031" cy="372929"/>
      </dsp:txXfrm>
    </dsp:sp>
    <dsp:sp modelId="{A0079535-5259-494A-88B2-BDFDC67BD797}">
      <dsp:nvSpPr>
        <dsp:cNvPr id="0" name=""/>
        <dsp:cNvSpPr/>
      </dsp:nvSpPr>
      <dsp:spPr>
        <a:xfrm>
          <a:off x="0" y="1274743"/>
          <a:ext cx="933483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487" tIns="291592" rIns="72448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kern="1200"/>
            <a:t>Stati </a:t>
          </a:r>
          <a:r>
            <a:rPr lang="it-IT" sz="1400" kern="1200" dirty="0"/>
            <a:t>di essere </a:t>
          </a:r>
          <a:r>
            <a:rPr lang="it-IT" sz="1400" kern="1200"/>
            <a:t>desiderabili intrinsecamente o funzionali al conseguimento di altre condizioni desiderabili</a:t>
          </a:r>
          <a:endParaRPr lang="it-IT" sz="1400" kern="1200" dirty="0"/>
        </a:p>
      </dsp:txBody>
      <dsp:txXfrm>
        <a:off x="0" y="1274743"/>
        <a:ext cx="9334830" cy="793800"/>
      </dsp:txXfrm>
    </dsp:sp>
    <dsp:sp modelId="{DE418018-0B3B-6D45-ADFC-2154775CCF2D}">
      <dsp:nvSpPr>
        <dsp:cNvPr id="0" name=""/>
        <dsp:cNvSpPr/>
      </dsp:nvSpPr>
      <dsp:spPr>
        <a:xfrm>
          <a:off x="466741" y="1068103"/>
          <a:ext cx="6534381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984" tIns="0" rIns="2469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Condizioni sociali</a:t>
          </a:r>
        </a:p>
      </dsp:txBody>
      <dsp:txXfrm>
        <a:off x="486916" y="1088278"/>
        <a:ext cx="6494031" cy="372929"/>
      </dsp:txXfrm>
    </dsp:sp>
    <dsp:sp modelId="{93E20CBE-238F-084F-A9B0-99FAD12C19BE}">
      <dsp:nvSpPr>
        <dsp:cNvPr id="0" name=""/>
        <dsp:cNvSpPr/>
      </dsp:nvSpPr>
      <dsp:spPr>
        <a:xfrm>
          <a:off x="0" y="2350783"/>
          <a:ext cx="9334830" cy="595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487" tIns="291592" rIns="72448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kern="1200" dirty="0"/>
            <a:t>Capacità o competenze individuali </a:t>
          </a:r>
        </a:p>
      </dsp:txBody>
      <dsp:txXfrm>
        <a:off x="0" y="2350783"/>
        <a:ext cx="9334830" cy="595349"/>
      </dsp:txXfrm>
    </dsp:sp>
    <dsp:sp modelId="{3357E877-1C17-FE4B-9FB4-6B5EDCEB5A89}">
      <dsp:nvSpPr>
        <dsp:cNvPr id="0" name=""/>
        <dsp:cNvSpPr/>
      </dsp:nvSpPr>
      <dsp:spPr>
        <a:xfrm>
          <a:off x="466741" y="2144143"/>
          <a:ext cx="6534381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984" tIns="0" rIns="2469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Caratteristiche personali</a:t>
          </a:r>
        </a:p>
      </dsp:txBody>
      <dsp:txXfrm>
        <a:off x="486916" y="2164318"/>
        <a:ext cx="6494031" cy="372929"/>
      </dsp:txXfrm>
    </dsp:sp>
    <dsp:sp modelId="{1EEA51AF-DD35-2544-BC17-14E692086D19}">
      <dsp:nvSpPr>
        <dsp:cNvPr id="0" name=""/>
        <dsp:cNvSpPr/>
      </dsp:nvSpPr>
      <dsp:spPr>
        <a:xfrm>
          <a:off x="0" y="3228373"/>
          <a:ext cx="9334830" cy="595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487" tIns="291592" rIns="72448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kern="1200"/>
            <a:t>Risorse </a:t>
          </a:r>
          <a:r>
            <a:rPr lang="it-IT" sz="1400" kern="1200" dirty="0"/>
            <a:t>utili che possono essere utilizzate per acquisire altre risorse o condizioni sociali desiderabili </a:t>
          </a:r>
        </a:p>
      </dsp:txBody>
      <dsp:txXfrm>
        <a:off x="0" y="3228373"/>
        <a:ext cx="9334830" cy="595349"/>
      </dsp:txXfrm>
    </dsp:sp>
    <dsp:sp modelId="{F263C596-AD67-B541-AA5E-79C2FDABFB2D}">
      <dsp:nvSpPr>
        <dsp:cNvPr id="0" name=""/>
        <dsp:cNvSpPr/>
      </dsp:nvSpPr>
      <dsp:spPr>
        <a:xfrm>
          <a:off x="466741" y="3021733"/>
          <a:ext cx="6534381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984" tIns="0" rIns="2469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Energie</a:t>
          </a:r>
        </a:p>
      </dsp:txBody>
      <dsp:txXfrm>
        <a:off x="486916" y="3041908"/>
        <a:ext cx="6494031" cy="37292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FB7AB-171B-3140-92D0-F254E7ED0EE0}">
      <dsp:nvSpPr>
        <dsp:cNvPr id="0" name=""/>
        <dsp:cNvSpPr/>
      </dsp:nvSpPr>
      <dsp:spPr>
        <a:xfrm rot="5400000">
          <a:off x="2074326" y="1150507"/>
          <a:ext cx="1010395" cy="11502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AA639-3751-F445-B7E0-A9E94C0CFAE2}">
      <dsp:nvSpPr>
        <dsp:cNvPr id="0" name=""/>
        <dsp:cNvSpPr/>
      </dsp:nvSpPr>
      <dsp:spPr>
        <a:xfrm>
          <a:off x="1806633" y="30463"/>
          <a:ext cx="1700911" cy="11905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Primacy</a:t>
          </a:r>
          <a:r>
            <a:rPr lang="it-IT" sz="1900" kern="1200" dirty="0"/>
            <a:t> of </a:t>
          </a:r>
          <a:r>
            <a:rPr lang="it-IT" sz="1900" kern="1200" dirty="0" err="1"/>
            <a:t>resource</a:t>
          </a:r>
          <a:r>
            <a:rPr lang="it-IT" sz="1900" kern="1200" dirty="0"/>
            <a:t> </a:t>
          </a:r>
          <a:r>
            <a:rPr lang="it-IT" sz="1900" kern="1200" dirty="0" err="1"/>
            <a:t>loss</a:t>
          </a:r>
          <a:r>
            <a:rPr lang="it-IT" sz="1900" kern="1200" dirty="0"/>
            <a:t> </a:t>
          </a:r>
          <a:r>
            <a:rPr lang="it-IT" sz="1900" kern="1200" dirty="0" err="1"/>
            <a:t>principle</a:t>
          </a:r>
          <a:endParaRPr lang="it-IT" sz="1900" kern="1200" dirty="0"/>
        </a:p>
      </dsp:txBody>
      <dsp:txXfrm>
        <a:off x="1864763" y="88593"/>
        <a:ext cx="1584651" cy="1074323"/>
      </dsp:txXfrm>
    </dsp:sp>
    <dsp:sp modelId="{4F812148-DAC6-7643-BD12-D13FA8C558B0}">
      <dsp:nvSpPr>
        <dsp:cNvPr id="0" name=""/>
        <dsp:cNvSpPr/>
      </dsp:nvSpPr>
      <dsp:spPr>
        <a:xfrm>
          <a:off x="3507545" y="144012"/>
          <a:ext cx="1237081" cy="96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100" kern="1200" dirty="0"/>
            <a:t>La perdita di risorse è più influente rispetto al guadagno di risorse</a:t>
          </a:r>
        </a:p>
      </dsp:txBody>
      <dsp:txXfrm>
        <a:off x="3507545" y="144012"/>
        <a:ext cx="1237081" cy="962281"/>
      </dsp:txXfrm>
    </dsp:sp>
    <dsp:sp modelId="{6A87617F-2287-3B4A-BEE2-D16D855F6F10}">
      <dsp:nvSpPr>
        <dsp:cNvPr id="0" name=""/>
        <dsp:cNvSpPr/>
      </dsp:nvSpPr>
      <dsp:spPr>
        <a:xfrm rot="5400000">
          <a:off x="3484563" y="2487925"/>
          <a:ext cx="1010395" cy="11502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6CC6D-6E73-6F4A-B092-A0C1F55E1386}">
      <dsp:nvSpPr>
        <dsp:cNvPr id="0" name=""/>
        <dsp:cNvSpPr/>
      </dsp:nvSpPr>
      <dsp:spPr>
        <a:xfrm>
          <a:off x="3216869" y="1367881"/>
          <a:ext cx="1700911" cy="11905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Resource of investment </a:t>
          </a:r>
          <a:r>
            <a:rPr lang="it-IT" sz="1900" kern="1200" dirty="0" err="1"/>
            <a:t>principle</a:t>
          </a:r>
          <a:endParaRPr lang="it-IT" sz="1900" kern="1200" dirty="0"/>
        </a:p>
      </dsp:txBody>
      <dsp:txXfrm>
        <a:off x="3274999" y="1426011"/>
        <a:ext cx="1584651" cy="1074323"/>
      </dsp:txXfrm>
    </dsp:sp>
    <dsp:sp modelId="{F45455D1-8540-1C40-8176-7250FC466725}">
      <dsp:nvSpPr>
        <dsp:cNvPr id="0" name=""/>
        <dsp:cNvSpPr/>
      </dsp:nvSpPr>
      <dsp:spPr>
        <a:xfrm>
          <a:off x="4917781" y="1481430"/>
          <a:ext cx="1237081" cy="96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100" kern="1200" dirty="0"/>
            <a:t>La persona deve investire risorse al fine di acquisirne di nuove</a:t>
          </a:r>
        </a:p>
      </dsp:txBody>
      <dsp:txXfrm>
        <a:off x="4917781" y="1481430"/>
        <a:ext cx="1237081" cy="962281"/>
      </dsp:txXfrm>
    </dsp:sp>
    <dsp:sp modelId="{BF590BC6-FD74-4F4C-9D79-B298FFF4EA10}">
      <dsp:nvSpPr>
        <dsp:cNvPr id="0" name=""/>
        <dsp:cNvSpPr/>
      </dsp:nvSpPr>
      <dsp:spPr>
        <a:xfrm rot="5400000">
          <a:off x="4894799" y="3825342"/>
          <a:ext cx="1010395" cy="11502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C5D6E-A4F4-284A-A9BB-B69CA7C2FEC0}">
      <dsp:nvSpPr>
        <dsp:cNvPr id="0" name=""/>
        <dsp:cNvSpPr/>
      </dsp:nvSpPr>
      <dsp:spPr>
        <a:xfrm>
          <a:off x="4627106" y="2705298"/>
          <a:ext cx="1700911" cy="11905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Gain </a:t>
          </a:r>
          <a:r>
            <a:rPr lang="it-IT" sz="1900" kern="1200" dirty="0" err="1"/>
            <a:t>paradox</a:t>
          </a:r>
          <a:r>
            <a:rPr lang="it-IT" sz="1900" kern="1200" dirty="0"/>
            <a:t> </a:t>
          </a:r>
          <a:r>
            <a:rPr lang="it-IT" sz="1900" kern="1200" dirty="0" err="1"/>
            <a:t>principle</a:t>
          </a:r>
          <a:endParaRPr lang="it-IT" sz="1900" kern="1200" dirty="0"/>
        </a:p>
      </dsp:txBody>
      <dsp:txXfrm>
        <a:off x="4685236" y="2763428"/>
        <a:ext cx="1584651" cy="1074323"/>
      </dsp:txXfrm>
    </dsp:sp>
    <dsp:sp modelId="{1C3BD669-1258-0E44-B43B-D2EF94DE74FE}">
      <dsp:nvSpPr>
        <dsp:cNvPr id="0" name=""/>
        <dsp:cNvSpPr/>
      </dsp:nvSpPr>
      <dsp:spPr>
        <a:xfrm>
          <a:off x="6328018" y="2818848"/>
          <a:ext cx="1237081" cy="96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100" kern="1200" dirty="0"/>
            <a:t>Acquisire nuove risorse è saliente in condizioni di perdita di risorse</a:t>
          </a:r>
        </a:p>
      </dsp:txBody>
      <dsp:txXfrm>
        <a:off x="6328018" y="2818848"/>
        <a:ext cx="1237081" cy="962281"/>
      </dsp:txXfrm>
    </dsp:sp>
    <dsp:sp modelId="{AE2C1736-8B74-D646-A074-04CD94D8D6C5}">
      <dsp:nvSpPr>
        <dsp:cNvPr id="0" name=""/>
        <dsp:cNvSpPr/>
      </dsp:nvSpPr>
      <dsp:spPr>
        <a:xfrm>
          <a:off x="6037342" y="4042716"/>
          <a:ext cx="1700911" cy="11905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Desperation</a:t>
          </a:r>
          <a:r>
            <a:rPr lang="it-IT" sz="1900" kern="1200" dirty="0"/>
            <a:t> </a:t>
          </a:r>
          <a:r>
            <a:rPr lang="it-IT" sz="1900" kern="1200" dirty="0" err="1"/>
            <a:t>principle</a:t>
          </a:r>
          <a:endParaRPr lang="it-IT" sz="1900" kern="1200" dirty="0"/>
        </a:p>
      </dsp:txBody>
      <dsp:txXfrm>
        <a:off x="6095472" y="4100846"/>
        <a:ext cx="1584651" cy="1074323"/>
      </dsp:txXfrm>
    </dsp:sp>
    <dsp:sp modelId="{0BD5F590-D5DA-E548-AA33-35CBF29A2626}">
      <dsp:nvSpPr>
        <dsp:cNvPr id="0" name=""/>
        <dsp:cNvSpPr/>
      </dsp:nvSpPr>
      <dsp:spPr>
        <a:xfrm>
          <a:off x="7738254" y="4156265"/>
          <a:ext cx="1237081" cy="96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200" kern="1200" dirty="0"/>
            <a:t>Atteggiamento difensivo per conservare le scarse risorse rimanenti</a:t>
          </a:r>
        </a:p>
      </dsp:txBody>
      <dsp:txXfrm>
        <a:off x="7738254" y="4156265"/>
        <a:ext cx="1237081" cy="9622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FD641-1A1F-D44A-B144-9C114CDBC63F}">
      <dsp:nvSpPr>
        <dsp:cNvPr id="0" name=""/>
        <dsp:cNvSpPr/>
      </dsp:nvSpPr>
      <dsp:spPr>
        <a:xfrm>
          <a:off x="712888" y="2859"/>
          <a:ext cx="3728260" cy="22369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Stile di leadership collaborativo</a:t>
          </a:r>
        </a:p>
      </dsp:txBody>
      <dsp:txXfrm>
        <a:off x="712888" y="2859"/>
        <a:ext cx="3728260" cy="2236956"/>
      </dsp:txXfrm>
    </dsp:sp>
    <dsp:sp modelId="{49BD53C6-BA51-904C-9F01-4E4303F2F568}">
      <dsp:nvSpPr>
        <dsp:cNvPr id="0" name=""/>
        <dsp:cNvSpPr/>
      </dsp:nvSpPr>
      <dsp:spPr>
        <a:xfrm>
          <a:off x="4813975" y="2859"/>
          <a:ext cx="3728260" cy="22369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Focus sulla gestione delle relazioni durante la transizione a ruoli manageriali</a:t>
          </a:r>
        </a:p>
      </dsp:txBody>
      <dsp:txXfrm>
        <a:off x="4813975" y="2859"/>
        <a:ext cx="3728260" cy="2236956"/>
      </dsp:txXfrm>
    </dsp:sp>
    <dsp:sp modelId="{75E22520-F97B-814E-B7E7-2A0567EA6B10}">
      <dsp:nvSpPr>
        <dsp:cNvPr id="0" name=""/>
        <dsp:cNvSpPr/>
      </dsp:nvSpPr>
      <dsp:spPr>
        <a:xfrm>
          <a:off x="712888" y="2612642"/>
          <a:ext cx="3728260" cy="22369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Mantenimento dei confini interprofessionali</a:t>
          </a:r>
        </a:p>
      </dsp:txBody>
      <dsp:txXfrm>
        <a:off x="712888" y="2612642"/>
        <a:ext cx="3728260" cy="2236956"/>
      </dsp:txXfrm>
    </dsp:sp>
    <dsp:sp modelId="{AB198291-D12A-234D-8309-33D805D8284E}">
      <dsp:nvSpPr>
        <dsp:cNvPr id="0" name=""/>
        <dsp:cNvSpPr/>
      </dsp:nvSpPr>
      <dsp:spPr>
        <a:xfrm>
          <a:off x="4813975" y="2612642"/>
          <a:ext cx="3728260" cy="22369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Amministrazione delle relazioni lungo le linee professionali</a:t>
          </a:r>
        </a:p>
      </dsp:txBody>
      <dsp:txXfrm>
        <a:off x="4813975" y="2612642"/>
        <a:ext cx="3728260" cy="223695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FB7AB-171B-3140-92D0-F254E7ED0EE0}">
      <dsp:nvSpPr>
        <dsp:cNvPr id="0" name=""/>
        <dsp:cNvSpPr/>
      </dsp:nvSpPr>
      <dsp:spPr>
        <a:xfrm rot="5400000">
          <a:off x="1875450" y="1537909"/>
          <a:ext cx="1360148" cy="15484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AA639-3751-F445-B7E0-A9E94C0CFAE2}">
      <dsp:nvSpPr>
        <dsp:cNvPr id="0" name=""/>
        <dsp:cNvSpPr/>
      </dsp:nvSpPr>
      <dsp:spPr>
        <a:xfrm>
          <a:off x="1515094" y="30157"/>
          <a:ext cx="2289688" cy="16027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Primo corollario</a:t>
          </a:r>
        </a:p>
      </dsp:txBody>
      <dsp:txXfrm>
        <a:off x="1593346" y="108409"/>
        <a:ext cx="2133184" cy="1446203"/>
      </dsp:txXfrm>
    </dsp:sp>
    <dsp:sp modelId="{4F812148-DAC6-7643-BD12-D13FA8C558B0}">
      <dsp:nvSpPr>
        <dsp:cNvPr id="0" name=""/>
        <dsp:cNvSpPr/>
      </dsp:nvSpPr>
      <dsp:spPr>
        <a:xfrm>
          <a:off x="3804782" y="183012"/>
          <a:ext cx="1665301" cy="1295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200" kern="1200" dirty="0"/>
            <a:t>Chi dispone di maggiori risorse è più resistente alla perdita, mentre chi ne ha meno è più vulnerabile alla perdita</a:t>
          </a:r>
        </a:p>
      </dsp:txBody>
      <dsp:txXfrm>
        <a:off x="3804782" y="183012"/>
        <a:ext cx="1665301" cy="1295379"/>
      </dsp:txXfrm>
    </dsp:sp>
    <dsp:sp modelId="{6A87617F-2287-3B4A-BEE2-D16D855F6F10}">
      <dsp:nvSpPr>
        <dsp:cNvPr id="0" name=""/>
        <dsp:cNvSpPr/>
      </dsp:nvSpPr>
      <dsp:spPr>
        <a:xfrm rot="5400000">
          <a:off x="3773846" y="3338279"/>
          <a:ext cx="1360148" cy="15484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6CC6D-6E73-6F4A-B092-A0C1F55E1386}">
      <dsp:nvSpPr>
        <dsp:cNvPr id="0" name=""/>
        <dsp:cNvSpPr/>
      </dsp:nvSpPr>
      <dsp:spPr>
        <a:xfrm>
          <a:off x="3413489" y="1830527"/>
          <a:ext cx="2289688" cy="16027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Resource </a:t>
          </a:r>
          <a:r>
            <a:rPr lang="it-IT" sz="3000" kern="1200" dirty="0" err="1"/>
            <a:t>loss</a:t>
          </a:r>
          <a:r>
            <a:rPr lang="it-IT" sz="3000" kern="1200" dirty="0"/>
            <a:t> </a:t>
          </a:r>
          <a:r>
            <a:rPr lang="it-IT" sz="3000" kern="1200" dirty="0" err="1"/>
            <a:t>spirals</a:t>
          </a:r>
          <a:endParaRPr lang="it-IT" sz="3000" kern="1200" dirty="0"/>
        </a:p>
      </dsp:txBody>
      <dsp:txXfrm>
        <a:off x="3491741" y="1908779"/>
        <a:ext cx="2133184" cy="1446203"/>
      </dsp:txXfrm>
    </dsp:sp>
    <dsp:sp modelId="{F45455D1-8540-1C40-8176-7250FC466725}">
      <dsp:nvSpPr>
        <dsp:cNvPr id="0" name=""/>
        <dsp:cNvSpPr/>
      </dsp:nvSpPr>
      <dsp:spPr>
        <a:xfrm>
          <a:off x="5703178" y="1983382"/>
          <a:ext cx="1665301" cy="1295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200" kern="1200" dirty="0"/>
            <a:t>Nel tentativo di controbilanciare la perdita di risorse, la persona può perdere progressivamente ulteriori risorse</a:t>
          </a:r>
        </a:p>
      </dsp:txBody>
      <dsp:txXfrm>
        <a:off x="5703178" y="1983382"/>
        <a:ext cx="1665301" cy="1295379"/>
      </dsp:txXfrm>
    </dsp:sp>
    <dsp:sp modelId="{B93C5D6E-A4F4-284A-A9BB-B69CA7C2FEC0}">
      <dsp:nvSpPr>
        <dsp:cNvPr id="0" name=""/>
        <dsp:cNvSpPr/>
      </dsp:nvSpPr>
      <dsp:spPr>
        <a:xfrm>
          <a:off x="5311884" y="3630897"/>
          <a:ext cx="2289688" cy="16027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Resource gain </a:t>
          </a:r>
          <a:r>
            <a:rPr lang="it-IT" sz="3000" kern="1200" dirty="0" err="1"/>
            <a:t>spirals</a:t>
          </a:r>
          <a:endParaRPr lang="it-IT" sz="3000" kern="1200" dirty="0"/>
        </a:p>
      </dsp:txBody>
      <dsp:txXfrm>
        <a:off x="5390136" y="3709149"/>
        <a:ext cx="2133184" cy="1446203"/>
      </dsp:txXfrm>
    </dsp:sp>
    <dsp:sp modelId="{4CF7FC15-2E34-5948-9590-352B9103DE75}">
      <dsp:nvSpPr>
        <dsp:cNvPr id="0" name=""/>
        <dsp:cNvSpPr/>
      </dsp:nvSpPr>
      <dsp:spPr>
        <a:xfrm>
          <a:off x="7601573" y="3783752"/>
          <a:ext cx="1665301" cy="1295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500" kern="1200" dirty="0"/>
            <a:t>Le spirali di guadagni di risorse tendono a svilupparsi lentamente</a:t>
          </a:r>
        </a:p>
      </dsp:txBody>
      <dsp:txXfrm>
        <a:off x="7601573" y="3783752"/>
        <a:ext cx="1665301" cy="129537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FB7AB-171B-3140-92D0-F254E7ED0EE0}">
      <dsp:nvSpPr>
        <dsp:cNvPr id="0" name=""/>
        <dsp:cNvSpPr/>
      </dsp:nvSpPr>
      <dsp:spPr>
        <a:xfrm rot="5400000">
          <a:off x="1875450" y="1537909"/>
          <a:ext cx="1360148" cy="15484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AA639-3751-F445-B7E0-A9E94C0CFAE2}">
      <dsp:nvSpPr>
        <dsp:cNvPr id="0" name=""/>
        <dsp:cNvSpPr/>
      </dsp:nvSpPr>
      <dsp:spPr>
        <a:xfrm>
          <a:off x="1515094" y="30157"/>
          <a:ext cx="2289688" cy="16027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Resource caravans</a:t>
          </a:r>
        </a:p>
      </dsp:txBody>
      <dsp:txXfrm>
        <a:off x="1593346" y="108409"/>
        <a:ext cx="2133184" cy="1446203"/>
      </dsp:txXfrm>
    </dsp:sp>
    <dsp:sp modelId="{4F812148-DAC6-7643-BD12-D13FA8C558B0}">
      <dsp:nvSpPr>
        <dsp:cNvPr id="0" name=""/>
        <dsp:cNvSpPr/>
      </dsp:nvSpPr>
      <dsp:spPr>
        <a:xfrm>
          <a:off x="3804782" y="183012"/>
          <a:ext cx="1665301" cy="1295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100" kern="1200" dirty="0"/>
            <a:t>Le risorse non esistono individualmente ma viaggiano in gruppi</a:t>
          </a:r>
        </a:p>
      </dsp:txBody>
      <dsp:txXfrm>
        <a:off x="3804782" y="183012"/>
        <a:ext cx="1665301" cy="1295379"/>
      </dsp:txXfrm>
    </dsp:sp>
    <dsp:sp modelId="{6A87617F-2287-3B4A-BEE2-D16D855F6F10}">
      <dsp:nvSpPr>
        <dsp:cNvPr id="0" name=""/>
        <dsp:cNvSpPr/>
      </dsp:nvSpPr>
      <dsp:spPr>
        <a:xfrm rot="5400000">
          <a:off x="3773846" y="3338279"/>
          <a:ext cx="1360148" cy="15484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6CC6D-6E73-6F4A-B092-A0C1F55E1386}">
      <dsp:nvSpPr>
        <dsp:cNvPr id="0" name=""/>
        <dsp:cNvSpPr/>
      </dsp:nvSpPr>
      <dsp:spPr>
        <a:xfrm>
          <a:off x="3413489" y="1830527"/>
          <a:ext cx="2289688" cy="16027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Resource caravan </a:t>
          </a:r>
          <a:r>
            <a:rPr lang="it-IT" sz="2600" kern="1200" dirty="0" err="1"/>
            <a:t>passageways</a:t>
          </a:r>
          <a:endParaRPr lang="it-IT" sz="2600" kern="1200" dirty="0"/>
        </a:p>
      </dsp:txBody>
      <dsp:txXfrm>
        <a:off x="3491741" y="1908779"/>
        <a:ext cx="2133184" cy="1446203"/>
      </dsp:txXfrm>
    </dsp:sp>
    <dsp:sp modelId="{F45455D1-8540-1C40-8176-7250FC466725}">
      <dsp:nvSpPr>
        <dsp:cNvPr id="0" name=""/>
        <dsp:cNvSpPr/>
      </dsp:nvSpPr>
      <dsp:spPr>
        <a:xfrm>
          <a:off x="5703178" y="1983382"/>
          <a:ext cx="1665301" cy="1295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100" kern="1200" dirty="0"/>
            <a:t>Le risorse esistono in condizioni ecologiche che possono rafforzare o limitare la creazione e il mantenimento del serbatoio di risorse individuali</a:t>
          </a:r>
        </a:p>
      </dsp:txBody>
      <dsp:txXfrm>
        <a:off x="5703178" y="1983382"/>
        <a:ext cx="1665301" cy="1295379"/>
      </dsp:txXfrm>
    </dsp:sp>
    <dsp:sp modelId="{B93C5D6E-A4F4-284A-A9BB-B69CA7C2FEC0}">
      <dsp:nvSpPr>
        <dsp:cNvPr id="0" name=""/>
        <dsp:cNvSpPr/>
      </dsp:nvSpPr>
      <dsp:spPr>
        <a:xfrm>
          <a:off x="5311884" y="3630897"/>
          <a:ext cx="2289688" cy="16027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Crossover di risorse</a:t>
          </a:r>
        </a:p>
      </dsp:txBody>
      <dsp:txXfrm>
        <a:off x="5390136" y="3709149"/>
        <a:ext cx="2133184" cy="1446203"/>
      </dsp:txXfrm>
    </dsp:sp>
    <dsp:sp modelId="{4CF7FC15-2E34-5948-9590-352B9103DE75}">
      <dsp:nvSpPr>
        <dsp:cNvPr id="0" name=""/>
        <dsp:cNvSpPr/>
      </dsp:nvSpPr>
      <dsp:spPr>
        <a:xfrm>
          <a:off x="7601573" y="3783752"/>
          <a:ext cx="1665301" cy="1295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500" kern="1200" dirty="0"/>
            <a:t>Le risorse possono essere trasferite da un individuo all’altro</a:t>
          </a:r>
        </a:p>
      </dsp:txBody>
      <dsp:txXfrm>
        <a:off x="7601573" y="3783752"/>
        <a:ext cx="1665301" cy="12953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9E5BC-B55F-9148-A5B7-AE74D0662FAC}">
      <dsp:nvSpPr>
        <dsp:cNvPr id="0" name=""/>
        <dsp:cNvSpPr/>
      </dsp:nvSpPr>
      <dsp:spPr>
        <a:xfrm>
          <a:off x="-4637206" y="-711081"/>
          <a:ext cx="5524963" cy="5524963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602E0-2902-9143-A1E4-5334FDE3A95E}">
      <dsp:nvSpPr>
        <dsp:cNvPr id="0" name=""/>
        <dsp:cNvSpPr/>
      </dsp:nvSpPr>
      <dsp:spPr>
        <a:xfrm>
          <a:off x="287811" y="186513"/>
          <a:ext cx="6631594" cy="372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Sintomi di esaurimento emotivo</a:t>
          </a:r>
        </a:p>
      </dsp:txBody>
      <dsp:txXfrm>
        <a:off x="287811" y="186513"/>
        <a:ext cx="6631594" cy="372862"/>
      </dsp:txXfrm>
    </dsp:sp>
    <dsp:sp modelId="{81C3625F-CCAB-A743-9D92-63567AAC9FD7}">
      <dsp:nvSpPr>
        <dsp:cNvPr id="0" name=""/>
        <dsp:cNvSpPr/>
      </dsp:nvSpPr>
      <dsp:spPr>
        <a:xfrm>
          <a:off x="54772" y="139905"/>
          <a:ext cx="466078" cy="466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A57F3-57B6-254E-A406-930BA006BC3C}">
      <dsp:nvSpPr>
        <dsp:cNvPr id="0" name=""/>
        <dsp:cNvSpPr/>
      </dsp:nvSpPr>
      <dsp:spPr>
        <a:xfrm>
          <a:off x="625471" y="746135"/>
          <a:ext cx="6293933" cy="372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Ridotta salute mentale</a:t>
          </a:r>
        </a:p>
      </dsp:txBody>
      <dsp:txXfrm>
        <a:off x="625471" y="746135"/>
        <a:ext cx="6293933" cy="372862"/>
      </dsp:txXfrm>
    </dsp:sp>
    <dsp:sp modelId="{F86701D2-F55D-8642-89B2-C68D8922B1FC}">
      <dsp:nvSpPr>
        <dsp:cNvPr id="0" name=""/>
        <dsp:cNvSpPr/>
      </dsp:nvSpPr>
      <dsp:spPr>
        <a:xfrm>
          <a:off x="392432" y="699527"/>
          <a:ext cx="466078" cy="466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F1C62-563D-A342-BA82-CBEBC39580E1}">
      <dsp:nvSpPr>
        <dsp:cNvPr id="0" name=""/>
        <dsp:cNvSpPr/>
      </dsp:nvSpPr>
      <dsp:spPr>
        <a:xfrm>
          <a:off x="810508" y="1305346"/>
          <a:ext cx="6108897" cy="372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Sintomi depressivi</a:t>
          </a:r>
        </a:p>
      </dsp:txBody>
      <dsp:txXfrm>
        <a:off x="810508" y="1305346"/>
        <a:ext cx="6108897" cy="372862"/>
      </dsp:txXfrm>
    </dsp:sp>
    <dsp:sp modelId="{5A2B616A-4CD0-4A41-B93B-A9EAAE981CD3}">
      <dsp:nvSpPr>
        <dsp:cNvPr id="0" name=""/>
        <dsp:cNvSpPr/>
      </dsp:nvSpPr>
      <dsp:spPr>
        <a:xfrm>
          <a:off x="577469" y="1258739"/>
          <a:ext cx="466078" cy="466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9C4D6-05E1-6E40-B84F-46D51CB95180}">
      <dsp:nvSpPr>
        <dsp:cNvPr id="0" name=""/>
        <dsp:cNvSpPr/>
      </dsp:nvSpPr>
      <dsp:spPr>
        <a:xfrm>
          <a:off x="869588" y="1864968"/>
          <a:ext cx="6049817" cy="372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Ridotta efficacia del gruppo</a:t>
          </a:r>
        </a:p>
      </dsp:txBody>
      <dsp:txXfrm>
        <a:off x="869588" y="1864968"/>
        <a:ext cx="6049817" cy="372862"/>
      </dsp:txXfrm>
    </dsp:sp>
    <dsp:sp modelId="{115C9A51-2723-6C40-A88F-9A6500492AF6}">
      <dsp:nvSpPr>
        <dsp:cNvPr id="0" name=""/>
        <dsp:cNvSpPr/>
      </dsp:nvSpPr>
      <dsp:spPr>
        <a:xfrm>
          <a:off x="636549" y="1818360"/>
          <a:ext cx="466078" cy="466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4D366-43A9-8C45-B313-5D59ED0A1351}">
      <dsp:nvSpPr>
        <dsp:cNvPr id="0" name=""/>
        <dsp:cNvSpPr/>
      </dsp:nvSpPr>
      <dsp:spPr>
        <a:xfrm>
          <a:off x="810508" y="2424590"/>
          <a:ext cx="6108897" cy="372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Diminuzione di comportamenti prosociali</a:t>
          </a:r>
        </a:p>
      </dsp:txBody>
      <dsp:txXfrm>
        <a:off x="810508" y="2424590"/>
        <a:ext cx="6108897" cy="372862"/>
      </dsp:txXfrm>
    </dsp:sp>
    <dsp:sp modelId="{B0086908-78ED-BD4B-B630-CF77DDAE7C9E}">
      <dsp:nvSpPr>
        <dsp:cNvPr id="0" name=""/>
        <dsp:cNvSpPr/>
      </dsp:nvSpPr>
      <dsp:spPr>
        <a:xfrm>
          <a:off x="577469" y="2377982"/>
          <a:ext cx="466078" cy="466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71990-CDFA-A74D-8838-1EF4EE403CF4}">
      <dsp:nvSpPr>
        <dsp:cNvPr id="0" name=""/>
        <dsp:cNvSpPr/>
      </dsp:nvSpPr>
      <dsp:spPr>
        <a:xfrm>
          <a:off x="625471" y="2983802"/>
          <a:ext cx="6293933" cy="372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Peggioramento della qualità degli scambi interpersonali</a:t>
          </a:r>
        </a:p>
      </dsp:txBody>
      <dsp:txXfrm>
        <a:off x="625471" y="2983802"/>
        <a:ext cx="6293933" cy="372862"/>
      </dsp:txXfrm>
    </dsp:sp>
    <dsp:sp modelId="{070CAAD6-B766-C54D-8F09-02FFC56B78C2}">
      <dsp:nvSpPr>
        <dsp:cNvPr id="0" name=""/>
        <dsp:cNvSpPr/>
      </dsp:nvSpPr>
      <dsp:spPr>
        <a:xfrm>
          <a:off x="392432" y="2937194"/>
          <a:ext cx="466078" cy="466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CE3F9-7685-C249-8E11-6FCD9DFF89CC}">
      <dsp:nvSpPr>
        <dsp:cNvPr id="0" name=""/>
        <dsp:cNvSpPr/>
      </dsp:nvSpPr>
      <dsp:spPr>
        <a:xfrm>
          <a:off x="287811" y="3543424"/>
          <a:ext cx="6631594" cy="372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Aumento dei comportamenti controproduttivi</a:t>
          </a:r>
        </a:p>
      </dsp:txBody>
      <dsp:txXfrm>
        <a:off x="287811" y="3543424"/>
        <a:ext cx="6631594" cy="372862"/>
      </dsp:txXfrm>
    </dsp:sp>
    <dsp:sp modelId="{E5F30557-DAF7-3449-B6FB-C373F037CCEA}">
      <dsp:nvSpPr>
        <dsp:cNvPr id="0" name=""/>
        <dsp:cNvSpPr/>
      </dsp:nvSpPr>
      <dsp:spPr>
        <a:xfrm>
          <a:off x="54772" y="3496816"/>
          <a:ext cx="466078" cy="466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1F4A3-C642-AF44-8A89-955AC2C5A1D0}">
      <dsp:nvSpPr>
        <dsp:cNvPr id="0" name=""/>
        <dsp:cNvSpPr/>
      </dsp:nvSpPr>
      <dsp:spPr>
        <a:xfrm rot="16200000">
          <a:off x="-1292244" y="1295567"/>
          <a:ext cx="3904016" cy="131288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514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Migliora le prestazioni del gruppo attraverso il confronto di punti di vista diversi</a:t>
          </a:r>
        </a:p>
      </dsp:txBody>
      <dsp:txXfrm rot="5400000">
        <a:off x="3324" y="780802"/>
        <a:ext cx="1312880" cy="2342410"/>
      </dsp:txXfrm>
    </dsp:sp>
    <dsp:sp modelId="{23062DEE-CAD8-3A4C-AA4D-2011950CB3BD}">
      <dsp:nvSpPr>
        <dsp:cNvPr id="0" name=""/>
        <dsp:cNvSpPr/>
      </dsp:nvSpPr>
      <dsp:spPr>
        <a:xfrm rot="16200000">
          <a:off x="119101" y="1295567"/>
          <a:ext cx="3904016" cy="131288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514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Arricchisce la comprensione del compito</a:t>
          </a:r>
        </a:p>
      </dsp:txBody>
      <dsp:txXfrm rot="5400000">
        <a:off x="1414669" y="780802"/>
        <a:ext cx="1312880" cy="2342410"/>
      </dsp:txXfrm>
    </dsp:sp>
    <dsp:sp modelId="{5021BBE7-1A7C-D740-8647-1ECC07A938D2}">
      <dsp:nvSpPr>
        <dsp:cNvPr id="0" name=""/>
        <dsp:cNvSpPr/>
      </dsp:nvSpPr>
      <dsp:spPr>
        <a:xfrm rot="16200000">
          <a:off x="1530447" y="1295567"/>
          <a:ext cx="3904016" cy="131288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514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Favorisce soluzioni innovative impattando sul pensiero critico</a:t>
          </a:r>
        </a:p>
      </dsp:txBody>
      <dsp:txXfrm rot="5400000">
        <a:off x="2826015" y="780802"/>
        <a:ext cx="1312880" cy="2342410"/>
      </dsp:txXfrm>
    </dsp:sp>
    <dsp:sp modelId="{BCA584CB-8B91-1248-84C1-48ADC620E74F}">
      <dsp:nvSpPr>
        <dsp:cNvPr id="0" name=""/>
        <dsp:cNvSpPr/>
      </dsp:nvSpPr>
      <dsp:spPr>
        <a:xfrm rot="16200000">
          <a:off x="2941793" y="1295567"/>
          <a:ext cx="3904016" cy="131288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514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Migliora la qualità delle decisioni</a:t>
          </a:r>
        </a:p>
      </dsp:txBody>
      <dsp:txXfrm rot="5400000">
        <a:off x="4237361" y="780802"/>
        <a:ext cx="1312880" cy="2342410"/>
      </dsp:txXfrm>
    </dsp:sp>
    <dsp:sp modelId="{D13BC29A-9A8A-2540-8B9E-121C0E9965D9}">
      <dsp:nvSpPr>
        <dsp:cNvPr id="0" name=""/>
        <dsp:cNvSpPr/>
      </dsp:nvSpPr>
      <dsp:spPr>
        <a:xfrm rot="16200000">
          <a:off x="4353139" y="1295567"/>
          <a:ext cx="3904016" cy="131288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514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Rafforza il senso di appartenenza e la coesione del gruppo</a:t>
          </a:r>
        </a:p>
      </dsp:txBody>
      <dsp:txXfrm rot="5400000">
        <a:off x="5648707" y="780802"/>
        <a:ext cx="1312880" cy="2342410"/>
      </dsp:txXfrm>
    </dsp:sp>
    <dsp:sp modelId="{40A29480-573B-884A-A1FC-59CF32E56D82}">
      <dsp:nvSpPr>
        <dsp:cNvPr id="0" name=""/>
        <dsp:cNvSpPr/>
      </dsp:nvSpPr>
      <dsp:spPr>
        <a:xfrm rot="16200000">
          <a:off x="5764485" y="1295567"/>
          <a:ext cx="3904016" cy="131288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514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Migliora l’efficacia organizzativa</a:t>
          </a:r>
        </a:p>
      </dsp:txBody>
      <dsp:txXfrm rot="5400000">
        <a:off x="7060053" y="780802"/>
        <a:ext cx="1312880" cy="23424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FB1BC-3EFD-1948-B0C0-4EA296F223F7}">
      <dsp:nvSpPr>
        <dsp:cNvPr id="0" name=""/>
        <dsp:cNvSpPr/>
      </dsp:nvSpPr>
      <dsp:spPr>
        <a:xfrm>
          <a:off x="2381" y="2231496"/>
          <a:ext cx="2389187" cy="9556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Nel 1998, </a:t>
          </a:r>
          <a:r>
            <a:rPr lang="it-IT" sz="1200" b="1" kern="1200" dirty="0"/>
            <a:t>solo un quarto </a:t>
          </a:r>
          <a:r>
            <a:rPr lang="it-IT" sz="1200" kern="1200" dirty="0"/>
            <a:t>dei dipendenti segnalava episodi di scortesia al lavoro almeno una volta alla settimana</a:t>
          </a:r>
        </a:p>
      </dsp:txBody>
      <dsp:txXfrm>
        <a:off x="2381" y="2231496"/>
        <a:ext cx="2150268" cy="955675"/>
      </dsp:txXfrm>
    </dsp:sp>
    <dsp:sp modelId="{B75740C3-A3BB-DD46-9054-9D8772B2B18F}">
      <dsp:nvSpPr>
        <dsp:cNvPr id="0" name=""/>
        <dsp:cNvSpPr/>
      </dsp:nvSpPr>
      <dsp:spPr>
        <a:xfrm>
          <a:off x="1913731" y="2231496"/>
          <a:ext cx="2389187" cy="9556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Quasi la metà nel 2005</a:t>
          </a:r>
        </a:p>
      </dsp:txBody>
      <dsp:txXfrm>
        <a:off x="2391569" y="2231496"/>
        <a:ext cx="1433512" cy="955675"/>
      </dsp:txXfrm>
    </dsp:sp>
    <dsp:sp modelId="{7D50E087-2E63-E74F-98FB-4BC5EF7C3A1C}">
      <dsp:nvSpPr>
        <dsp:cNvPr id="0" name=""/>
        <dsp:cNvSpPr/>
      </dsp:nvSpPr>
      <dsp:spPr>
        <a:xfrm>
          <a:off x="3825081" y="2231496"/>
          <a:ext cx="2389187" cy="9556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Oltre la metà nel 2011</a:t>
          </a:r>
        </a:p>
      </dsp:txBody>
      <dsp:txXfrm>
        <a:off x="4302919" y="2231496"/>
        <a:ext cx="1433512" cy="955675"/>
      </dsp:txXfrm>
    </dsp:sp>
    <dsp:sp modelId="{13237FDC-C8C0-2342-841F-0BEA9685223F}">
      <dsp:nvSpPr>
        <dsp:cNvPr id="0" name=""/>
        <dsp:cNvSpPr/>
      </dsp:nvSpPr>
      <dsp:spPr>
        <a:xfrm>
          <a:off x="5736431" y="2231496"/>
          <a:ext cx="2389187" cy="9556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76% nel 2022</a:t>
          </a:r>
        </a:p>
      </dsp:txBody>
      <dsp:txXfrm>
        <a:off x="6214269" y="2231496"/>
        <a:ext cx="1433512" cy="9556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1F4A3-C642-AF44-8A89-955AC2C5A1D0}">
      <dsp:nvSpPr>
        <dsp:cNvPr id="0" name=""/>
        <dsp:cNvSpPr/>
      </dsp:nvSpPr>
      <dsp:spPr>
        <a:xfrm rot="16200000">
          <a:off x="-1024275" y="1024814"/>
          <a:ext cx="3450792" cy="140116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7327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Qualità delle relazioni interpersonali</a:t>
          </a:r>
        </a:p>
      </dsp:txBody>
      <dsp:txXfrm rot="5400000">
        <a:off x="540" y="690157"/>
        <a:ext cx="1401162" cy="2070476"/>
      </dsp:txXfrm>
    </dsp:sp>
    <dsp:sp modelId="{23062DEE-CAD8-3A4C-AA4D-2011950CB3BD}">
      <dsp:nvSpPr>
        <dsp:cNvPr id="0" name=""/>
        <dsp:cNvSpPr/>
      </dsp:nvSpPr>
      <dsp:spPr>
        <a:xfrm rot="16200000">
          <a:off x="481973" y="1024814"/>
          <a:ext cx="3450792" cy="140116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7327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Clima organizzativo</a:t>
          </a:r>
        </a:p>
      </dsp:txBody>
      <dsp:txXfrm rot="5400000">
        <a:off x="1506788" y="690157"/>
        <a:ext cx="1401162" cy="2070476"/>
      </dsp:txXfrm>
    </dsp:sp>
    <dsp:sp modelId="{5021BBE7-1A7C-D740-8647-1ECC07A938D2}">
      <dsp:nvSpPr>
        <dsp:cNvPr id="0" name=""/>
        <dsp:cNvSpPr/>
      </dsp:nvSpPr>
      <dsp:spPr>
        <a:xfrm rot="16200000">
          <a:off x="1988762" y="1024814"/>
          <a:ext cx="3450792" cy="140116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7327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Produttività</a:t>
          </a:r>
        </a:p>
      </dsp:txBody>
      <dsp:txXfrm rot="5400000">
        <a:off x="3013577" y="690157"/>
        <a:ext cx="1401162" cy="20704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16312-696C-824B-AAE1-E61C1644A224}">
      <dsp:nvSpPr>
        <dsp:cNvPr id="0" name=""/>
        <dsp:cNvSpPr/>
      </dsp:nvSpPr>
      <dsp:spPr>
        <a:xfrm>
          <a:off x="1079219" y="1277"/>
          <a:ext cx="2413950" cy="1448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Limitata autonomia nella gestione delle interazioni</a:t>
          </a:r>
        </a:p>
      </dsp:txBody>
      <dsp:txXfrm>
        <a:off x="1079219" y="1277"/>
        <a:ext cx="2413950" cy="1448370"/>
      </dsp:txXfrm>
    </dsp:sp>
    <dsp:sp modelId="{D3E601B9-CA4D-EF41-82A3-6FA489A40967}">
      <dsp:nvSpPr>
        <dsp:cNvPr id="0" name=""/>
        <dsp:cNvSpPr/>
      </dsp:nvSpPr>
      <dsp:spPr>
        <a:xfrm>
          <a:off x="3734565" y="1277"/>
          <a:ext cx="2413950" cy="1448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Costante rispetto delle norme sociali</a:t>
          </a:r>
        </a:p>
      </dsp:txBody>
      <dsp:txXfrm>
        <a:off x="3734565" y="1277"/>
        <a:ext cx="2413950" cy="1448370"/>
      </dsp:txXfrm>
    </dsp:sp>
    <dsp:sp modelId="{2C329DFD-EAC8-7C45-9069-F0A341412EE5}">
      <dsp:nvSpPr>
        <dsp:cNvPr id="0" name=""/>
        <dsp:cNvSpPr/>
      </dsp:nvSpPr>
      <dsp:spPr>
        <a:xfrm>
          <a:off x="2406892" y="1691043"/>
          <a:ext cx="2413950" cy="1448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Regole di espressione emotiva </a:t>
          </a:r>
        </a:p>
      </dsp:txBody>
      <dsp:txXfrm>
        <a:off x="2406892" y="1691043"/>
        <a:ext cx="2413950" cy="1448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7FD44EC-97B0-3B57-5BE5-BA2C92E20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ABC19D-E320-0CB1-1060-C225628742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21/01/25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15122A-3A3F-1CE7-7026-69886B2D6D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A818EB-FAA2-FB0C-4613-39E0D5A2D5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CE6A2-34D7-2646-9ED7-85E012313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65597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21/01/25</a:t>
            </a:r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8AAE2-97D9-A440-BB89-2C1F83DDF6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3306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3D89643-5C0B-42BD-945F-EC40DAA49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6D40899-B06E-4B1E-9EAC-7D389E29F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D02F2F5-C616-323A-C0D9-986362ABE64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21/01/25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fascia">
            <a:extLst>
              <a:ext uri="{FF2B5EF4-FFF2-40B4-BE49-F238E27FC236}">
                <a16:creationId xmlns:a16="http://schemas.microsoft.com/office/drawing/2014/main" id="{22DA9701-6470-F1DC-4BDE-5A953BF676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C66DD44-6389-15AA-6A89-536C24105A76}"/>
              </a:ext>
            </a:extLst>
          </p:cNvPr>
          <p:cNvSpPr/>
          <p:nvPr userDrawn="1"/>
        </p:nvSpPr>
        <p:spPr>
          <a:xfrm>
            <a:off x="0" y="0"/>
            <a:ext cx="349857" cy="6875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1F34A66-AF94-0E44-EC49-FF3E7F7BFA59}"/>
              </a:ext>
            </a:extLst>
          </p:cNvPr>
          <p:cNvSpPr/>
          <p:nvPr userDrawn="1"/>
        </p:nvSpPr>
        <p:spPr>
          <a:xfrm rot="5400000">
            <a:off x="6032367" y="707246"/>
            <a:ext cx="477122" cy="1184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B325CC-2D53-EF67-9665-51B5559A3BC7}"/>
              </a:ext>
            </a:extLst>
          </p:cNvPr>
          <p:cNvSpPr txBox="1"/>
          <p:nvPr userDrawn="1"/>
        </p:nvSpPr>
        <p:spPr>
          <a:xfrm>
            <a:off x="604299" y="6488668"/>
            <a:ext cx="6472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F6F6F6"/>
                </a:solidFill>
                <a:effectLst/>
                <a:latin typeface="Source Sans Pro" panose="020B0503030403020204" pitchFamily="34" charset="0"/>
              </a:rPr>
              <a:t>Stress, Benessere ed Engagement nelle Organizzazioni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011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D2B28C-B638-F74D-7DBB-CC54132D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F6736A-D69F-57FD-2FE9-6A5A81688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6F143C-E764-5720-8CC6-6E6DD259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1D7B-272D-4F4E-A0FF-050D0A2A0DF0}" type="datetime1">
              <a:rPr lang="it-IT" smtClean="0"/>
              <a:t>03/05/25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C68966-E4C0-EA3F-E4DB-9D5E606A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66E1E8-ADB5-7264-20C2-4B656768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2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22ECBB8-3317-CC90-6DFA-26AA06BB8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1AF70E3-A10B-44A3-EF8A-F344FC2A4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643764-80E3-49B4-3767-861A0FC5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390C-F966-2048-B690-E4B9DAAB8B72}" type="datetime1">
              <a:rPr lang="it-IT" smtClean="0"/>
              <a:t>03/05/25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FBB33D-A3BD-4CA3-533F-CC640FC0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4A26D0-0079-9378-8B37-E68517C3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41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fascia">
            <a:extLst>
              <a:ext uri="{FF2B5EF4-FFF2-40B4-BE49-F238E27FC236}">
                <a16:creationId xmlns:a16="http://schemas.microsoft.com/office/drawing/2014/main" id="{B89262B4-86DF-23E9-B26F-C6978D242A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374168"/>
            <a:ext cx="12144375" cy="5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fascia">
            <a:extLst>
              <a:ext uri="{FF2B5EF4-FFF2-40B4-BE49-F238E27FC236}">
                <a16:creationId xmlns:a16="http://schemas.microsoft.com/office/drawing/2014/main" id="{38681701-DCA7-6660-C621-AB36E18292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44BDE680-1D35-85A5-C1E7-BDA956224902}"/>
              </a:ext>
            </a:extLst>
          </p:cNvPr>
          <p:cNvSpPr txBox="1"/>
          <p:nvPr userDrawn="1"/>
        </p:nvSpPr>
        <p:spPr bwMode="auto">
          <a:xfrm>
            <a:off x="444068" y="6465658"/>
            <a:ext cx="36520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RDSEM</a:t>
            </a:r>
            <a:endParaRPr lang="it-IT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D0E0C67-B853-BFC3-133C-D69163094A2F}"/>
              </a:ext>
            </a:extLst>
          </p:cNvPr>
          <p:cNvSpPr/>
          <p:nvPr userDrawn="1"/>
        </p:nvSpPr>
        <p:spPr>
          <a:xfrm>
            <a:off x="0" y="0"/>
            <a:ext cx="349857" cy="6875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B24A63-3BC8-9EB9-86CE-ED375911FEFE}"/>
              </a:ext>
            </a:extLst>
          </p:cNvPr>
          <p:cNvSpPr/>
          <p:nvPr userDrawn="1"/>
        </p:nvSpPr>
        <p:spPr>
          <a:xfrm rot="5400000">
            <a:off x="6032367" y="707246"/>
            <a:ext cx="477122" cy="1184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263B30-6824-DC8F-5A61-1EA52F57C03C}"/>
              </a:ext>
            </a:extLst>
          </p:cNvPr>
          <p:cNvSpPr txBox="1"/>
          <p:nvPr userDrawn="1"/>
        </p:nvSpPr>
        <p:spPr>
          <a:xfrm>
            <a:off x="6339164" y="6488668"/>
            <a:ext cx="6472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F6F6F6"/>
                </a:solidFill>
                <a:effectLst/>
                <a:latin typeface="Source Sans Pro" panose="020B0503030403020204" pitchFamily="34" charset="0"/>
              </a:rPr>
              <a:t>Stress, Benessere ed Engagement nelle Organizzazioni</a:t>
            </a:r>
            <a:endParaRPr lang="it-IT" dirty="0"/>
          </a:p>
          <a:p>
            <a:endParaRPr lang="it-IT" dirty="0"/>
          </a:p>
        </p:txBody>
      </p:sp>
      <p:pic>
        <p:nvPicPr>
          <p:cNvPr id="5" name="Picture 6" descr="Sapienza Università di Roma Logo PNG Vector">
            <a:extLst>
              <a:ext uri="{FF2B5EF4-FFF2-40B4-BE49-F238E27FC236}">
                <a16:creationId xmlns:a16="http://schemas.microsoft.com/office/drawing/2014/main" id="{03A1E37F-930B-4D28-CEB7-3CAE0F4485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 r="-7170" b="30919"/>
          <a:stretch/>
        </p:blipFill>
        <p:spPr bwMode="auto">
          <a:xfrm>
            <a:off x="398361" y="0"/>
            <a:ext cx="1384139" cy="4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6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A8AD48-B74F-7E7C-66E3-734F10BD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775746-60EB-B7D6-3E91-EDA2EADE2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888374-889D-C1D4-A60D-80172927E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CA42-AEF8-314F-87DF-4EAA572A49EE}" type="datetime1">
              <a:rPr lang="it-IT" smtClean="0"/>
              <a:t>03/05/25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D0DB15-E476-97CB-28F4-B7223433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5959E8-A222-272E-ED79-8D291EF9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44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F80D4-D946-74FF-C1B1-16B8D46A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02F465-5F68-B37A-14F7-64943C039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FEB8F8-E86A-CB58-6709-1A4264F73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795F93-6F26-25EF-6C28-EB427759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8220-A7F4-F944-A252-A142EB3A5702}" type="datetime1">
              <a:rPr lang="it-IT" smtClean="0"/>
              <a:t>03/05/25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04B19D-0677-B59C-0AD5-FCF56F29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CFB0E9-F395-4CE0-8663-78A3731C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85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14D8FF-D89D-CA9C-44CC-E4F6E163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BD790B-7E96-0265-3798-C72E9F4A2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A795CF-3932-B5F5-C4B2-C8C72CC25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75445EE-DA43-5567-E63F-8D73BB9D1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AA0813-A64B-9E27-9EA6-AC31A9016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73DCCE4-47D6-67BD-01E3-03C34D17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9032-189C-7646-A0C2-96F7CF00C267}" type="datetime1">
              <a:rPr lang="it-IT" smtClean="0"/>
              <a:t>03/05/25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F6A702-7B84-8319-FABD-C5FDC25C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E98703-8E8E-DF6A-C663-EF96E5FB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88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7C9B4C-F5E4-060D-3A59-DC01C427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4E4D41E-20D8-3656-2CC0-CC832955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44C7-75A7-1145-9402-F409FFA06534}" type="datetime1">
              <a:rPr lang="it-IT" smtClean="0"/>
              <a:t>03/05/25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644565-D6FD-DAD2-B0BA-8168048E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0E7219-5F55-7FE6-A40C-C54E1DD2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46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824B037-BB2F-F33A-7F80-022560E9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04C4-EEF4-1940-891E-707E85EF82C8}" type="datetime1">
              <a:rPr lang="it-IT" smtClean="0"/>
              <a:t>03/05/25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36E495-E637-F267-17CF-A3603671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201EBB-1367-C51B-75BF-39B11AB0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59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55D489-1AE8-3189-4827-85A947CB7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A1F3B8-0E8B-8175-0989-5534109CC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8267A4-20C5-EF2E-3F35-FA6B5F64F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5F66E9-86A5-2A49-297F-78AAC5E2D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A09F-1CFC-C543-A605-C893F17E73BE}" type="datetime1">
              <a:rPr lang="it-IT" smtClean="0"/>
              <a:t>03/05/25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9B6CB5-E557-257F-3130-5E43A690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8526CA-C81C-8357-1F45-617B616B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52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14E903-4E80-9EAB-E7BC-D0DCA622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575674F-FA50-C29D-66DD-2D50C4052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364527-FA95-037D-DA2C-49B42E26C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E79B49-27AB-4A0C-EFA2-C6B9FDC0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FFDA-3387-CE4C-8508-00CD500B5ED3}" type="datetime1">
              <a:rPr lang="it-IT" smtClean="0"/>
              <a:t>03/05/25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CC737C-7BAC-1630-951F-CA2980C6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071581-E841-EA29-4A78-3183F73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70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9C31595-7B94-4E6C-7248-4D51F3C9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C2BF29-0B29-586F-D593-641284C70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D3A4C7-8197-4F96-F3F4-64ECB6B20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D92E87-C22A-4D40-AB86-C9D6A7DC2E86}" type="datetime1">
              <a:rPr lang="it-IT" smtClean="0"/>
              <a:t>03/05/25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742898-BF5E-88A0-646F-CAABA9DD3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A3E4D1-B379-306A-40FA-2AE44F874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8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25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6.xml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12" Type="http://schemas.microsoft.com/office/2007/relationships/diagramDrawing" Target="../diagrams/drawing3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11" Type="http://schemas.openxmlformats.org/officeDocument/2006/relationships/diagramColors" Target="../diagrams/colors36.xml"/><Relationship Id="rId5" Type="http://schemas.openxmlformats.org/officeDocument/2006/relationships/diagramQuickStyle" Target="../diagrams/quickStyle35.xml"/><Relationship Id="rId10" Type="http://schemas.openxmlformats.org/officeDocument/2006/relationships/diagramQuickStyle" Target="../diagrams/quickStyle36.xml"/><Relationship Id="rId4" Type="http://schemas.openxmlformats.org/officeDocument/2006/relationships/diagramLayout" Target="../diagrams/layout35.xml"/><Relationship Id="rId9" Type="http://schemas.openxmlformats.org/officeDocument/2006/relationships/diagramLayout" Target="../diagrams/layout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tangolo 1">
            <a:extLst>
              <a:ext uri="{FF2B5EF4-FFF2-40B4-BE49-F238E27FC236}">
                <a16:creationId xmlns:a16="http://schemas.microsoft.com/office/drawing/2014/main" id="{3DCC638C-7A2A-41A3-8E20-F8EFC8085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568" y="4722959"/>
            <a:ext cx="7199312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Prof. Guido Alessandri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7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1507" name="Picture 16" descr="fascia">
            <a:extLst>
              <a:ext uri="{FF2B5EF4-FFF2-40B4-BE49-F238E27FC236}">
                <a16:creationId xmlns:a16="http://schemas.microsoft.com/office/drawing/2014/main" id="{0AD969D0-E57D-4EF3-AADB-D7CB65245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0"/>
            <a:ext cx="314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6" descr="fascia">
            <a:extLst>
              <a:ext uri="{FF2B5EF4-FFF2-40B4-BE49-F238E27FC236}">
                <a16:creationId xmlns:a16="http://schemas.microsoft.com/office/drawing/2014/main" id="{442566F6-9E93-4646-B6FA-97438AC1C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49D8A78-C05B-4CC3-A183-40D2C318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3057525"/>
            <a:ext cx="31432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5119462-8FF3-4630-9C3C-2877168F87D3}"/>
              </a:ext>
            </a:extLst>
          </p:cNvPr>
          <p:cNvSpPr/>
          <p:nvPr/>
        </p:nvSpPr>
        <p:spPr>
          <a:xfrm>
            <a:off x="561657" y="230314"/>
            <a:ext cx="84804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5400" b="1" dirty="0">
                <a:solidFill>
                  <a:srgbClr val="822334"/>
                </a:solidFill>
              </a:rPr>
              <a:t>Gli stressor sociali come minacce al benessere occupazionale dei lavoratori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2A57B1-08E1-2B0C-EC3A-0DEE27A6A272}"/>
              </a:ext>
            </a:extLst>
          </p:cNvPr>
          <p:cNvSpPr txBox="1"/>
          <p:nvPr/>
        </p:nvSpPr>
        <p:spPr>
          <a:xfrm>
            <a:off x="7650480" y="6614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44752E8-AC06-EF24-F407-1548B2D659A8}"/>
              </a:ext>
            </a:extLst>
          </p:cNvPr>
          <p:cNvSpPr/>
          <p:nvPr/>
        </p:nvSpPr>
        <p:spPr>
          <a:xfrm>
            <a:off x="7183120" y="6492240"/>
            <a:ext cx="4409440" cy="264160"/>
          </a:xfrm>
          <a:prstGeom prst="rect">
            <a:avLst/>
          </a:prstGeom>
          <a:solidFill>
            <a:srgbClr val="8223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3237723-2131-F121-92E0-089EC332BBA7}"/>
              </a:ext>
            </a:extLst>
          </p:cNvPr>
          <p:cNvSpPr/>
          <p:nvPr/>
        </p:nvSpPr>
        <p:spPr>
          <a:xfrm>
            <a:off x="0" y="10160"/>
            <a:ext cx="352425" cy="6847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0C84C24-38BF-2319-47EA-C195D04CF8E7}"/>
              </a:ext>
            </a:extLst>
          </p:cNvPr>
          <p:cNvSpPr/>
          <p:nvPr/>
        </p:nvSpPr>
        <p:spPr>
          <a:xfrm>
            <a:off x="9035415" y="0"/>
            <a:ext cx="31565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ACCB809-0910-89C5-C39C-ED76BC696F95}"/>
              </a:ext>
            </a:extLst>
          </p:cNvPr>
          <p:cNvSpPr/>
          <p:nvPr/>
        </p:nvSpPr>
        <p:spPr>
          <a:xfrm>
            <a:off x="6857021" y="6400800"/>
            <a:ext cx="3156585" cy="447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Picture 6" descr="Sapienza Università di Roma Logo PNG Vector">
            <a:extLst>
              <a:ext uri="{FF2B5EF4-FFF2-40B4-BE49-F238E27FC236}">
                <a16:creationId xmlns:a16="http://schemas.microsoft.com/office/drawing/2014/main" id="{11B4F341-5C10-7072-AD2B-3B36E027A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 r="-7170" b="30919"/>
          <a:stretch/>
        </p:blipFill>
        <p:spPr bwMode="auto">
          <a:xfrm>
            <a:off x="7710810" y="5906839"/>
            <a:ext cx="1384139" cy="4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5644F-566E-27F3-4A4E-594A38F0C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A408B6-C7DD-DA5D-02AE-4FF6ED6971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Conseguenze del Conflitto Legato al Compito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22047CC-52DC-812E-B8F6-88A129F79CDE}"/>
              </a:ext>
            </a:extLst>
          </p:cNvPr>
          <p:cNvSpPr txBox="1">
            <a:spLocks/>
          </p:cNvSpPr>
          <p:nvPr/>
        </p:nvSpPr>
        <p:spPr>
          <a:xfrm>
            <a:off x="574058" y="1007164"/>
            <a:ext cx="11328364" cy="1819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Differentemente dagli altri tipi di conflitto, </a:t>
            </a: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in caso di conflitto legato al compito si possono ottenere degli </a:t>
            </a:r>
            <a:r>
              <a:rPr lang="it-IT" sz="2000" dirty="0" err="1">
                <a:solidFill>
                  <a:srgbClr val="141413"/>
                </a:solidFill>
                <a:latin typeface="Helvetica" pitchFamily="2" charset="0"/>
              </a:rPr>
              <a:t>outcome</a:t>
            </a: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 positivi se gestito adeguatamente</a:t>
            </a:r>
            <a:endParaRPr lang="it-IT" sz="2000" dirty="0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it-IT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BE4C8CDC-66A0-1E7F-7919-EF8FFDDE1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2366208"/>
              </p:ext>
            </p:extLst>
          </p:nvPr>
        </p:nvGraphicFramePr>
        <p:xfrm>
          <a:off x="2031999" y="2234317"/>
          <a:ext cx="8376257" cy="390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71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7FCDB2-B24F-CB0F-3DD3-819DF7DDE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06A3D8-B7EA-92B8-2ADB-00D68BB4FE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Scortesia sul Luogo di Lavoro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C3B3374-6926-7A4C-6179-34B872DC6F6B}"/>
              </a:ext>
            </a:extLst>
          </p:cNvPr>
          <p:cNvSpPr txBox="1">
            <a:spLocks/>
          </p:cNvSpPr>
          <p:nvPr/>
        </p:nvSpPr>
        <p:spPr>
          <a:xfrm>
            <a:off x="574058" y="1007164"/>
            <a:ext cx="11328364" cy="1819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Comportamenti devianti che violano le norme di rispetto reciproco e cortesia nell’ambiente lavorativo, manifestando un’ambigua intenzione di causare danno al destinatari</a:t>
            </a:r>
          </a:p>
          <a:p>
            <a:pPr marL="0" indent="0" algn="ctr">
              <a:lnSpc>
                <a:spcPct val="150000"/>
              </a:lnSpc>
              <a:buNone/>
            </a:pPr>
            <a:endParaRPr lang="it-IT" sz="2000" dirty="0">
              <a:solidFill>
                <a:srgbClr val="000000"/>
              </a:solidFill>
            </a:endParaRPr>
          </a:p>
        </p:txBody>
      </p:sp>
      <p:pic>
        <p:nvPicPr>
          <p:cNvPr id="9218" name="Picture 2" descr="Ilustração do conceito de reclamação plana | Vetor Grátis">
            <a:extLst>
              <a:ext uri="{FF2B5EF4-FFF2-40B4-BE49-F238E27FC236}">
                <a16:creationId xmlns:a16="http://schemas.microsoft.com/office/drawing/2014/main" id="{1CB053A6-4763-41B9-5337-E35E8CBDE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88" y="2125275"/>
            <a:ext cx="3812650" cy="381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CD8CFF-0035-CE2C-44E6-738C21590B22}"/>
              </a:ext>
            </a:extLst>
          </p:cNvPr>
          <p:cNvSpPr txBox="1"/>
          <p:nvPr/>
        </p:nvSpPr>
        <p:spPr>
          <a:xfrm>
            <a:off x="6096000" y="2511711"/>
            <a:ext cx="4720212" cy="3279359"/>
          </a:xfrm>
          <a:prstGeom prst="rect">
            <a:avLst/>
          </a:prstGeom>
          <a:noFill/>
          <a:ln w="19050">
            <a:solidFill>
              <a:srgbClr val="822334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Serie di comportamenti organizzativi caratterizzati da: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it-IT" sz="2000" dirty="0">
                <a:effectLst/>
                <a:latin typeface="Helvetica" pitchFamily="2" charset="0"/>
              </a:rPr>
              <a:t>Bassa </a:t>
            </a:r>
            <a:r>
              <a:rPr lang="it-IT" sz="2000" b="1" dirty="0">
                <a:effectLst/>
                <a:latin typeface="Helvetica" pitchFamily="2" charset="0"/>
              </a:rPr>
              <a:t>intensità</a:t>
            </a:r>
            <a:endParaRPr lang="it-IT" sz="2000" dirty="0">
              <a:effectLst/>
              <a:latin typeface="Helvetica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it-IT" sz="2000" b="1" dirty="0">
                <a:effectLst/>
                <a:latin typeface="Helvetica" pitchFamily="2" charset="0"/>
              </a:rPr>
              <a:t>Ambiguità</a:t>
            </a:r>
            <a:r>
              <a:rPr lang="it-IT" sz="2000" dirty="0">
                <a:effectLst/>
                <a:latin typeface="Helvetica" pitchFamily="2" charset="0"/>
              </a:rPr>
              <a:t> dell’intento di arrecare danno alla persona a cui è diretto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it-IT" sz="2000" b="1" dirty="0">
                <a:effectLst/>
                <a:latin typeface="Helvetica" pitchFamily="2" charset="0"/>
              </a:rPr>
              <a:t>Alto impatto</a:t>
            </a:r>
            <a:r>
              <a:rPr lang="it-IT" sz="2000" dirty="0">
                <a:effectLst/>
                <a:latin typeface="Helvetica" pitchFamily="2" charset="0"/>
              </a:rPr>
              <a:t> sul benessere dei lavoratori </a:t>
            </a:r>
          </a:p>
        </p:txBody>
      </p:sp>
    </p:spTree>
    <p:extLst>
      <p:ext uri="{BB962C8B-B14F-4D97-AF65-F5344CB8AC3E}">
        <p14:creationId xmlns:p14="http://schemas.microsoft.com/office/powerpoint/2010/main" val="34391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41A6C8-5369-C9FC-393C-5D370EAAD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1B7A88-8CDB-6D41-CE09-026288C5AE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Scortesia sul Luogo di Lavoro</a:t>
            </a:r>
            <a:endParaRPr lang="it-IT" sz="3200" dirty="0">
              <a:solidFill>
                <a:srgbClr val="822334"/>
              </a:solidFill>
            </a:endParaRPr>
          </a:p>
        </p:txBody>
      </p:sp>
      <p:pic>
        <p:nvPicPr>
          <p:cNvPr id="6" name="Immagine 5" descr="Immagine che contiene testo, cerchio, cartone animato, schermata&#10;&#10;Il contenuto generato dall'IA potrebbe non essere corretto.">
            <a:extLst>
              <a:ext uri="{FF2B5EF4-FFF2-40B4-BE49-F238E27FC236}">
                <a16:creationId xmlns:a16="http://schemas.microsoft.com/office/drawing/2014/main" id="{103E1EDD-D281-6B5B-B50E-BBCF7E37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90" y="1025995"/>
            <a:ext cx="71755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4BEEF3-52C0-FC99-4DF6-2C5E78A8D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EC1245-6276-C379-C568-7DAFD6A78F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2065" y="90805"/>
            <a:ext cx="9040633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Caratteristiche della Scortesia sul Luogo di Lavoro</a:t>
            </a:r>
            <a:endParaRPr lang="it-IT" sz="3200" dirty="0">
              <a:solidFill>
                <a:srgbClr val="822334"/>
              </a:solidFill>
            </a:endParaRPr>
          </a:p>
        </p:txBody>
      </p:sp>
      <p:pic>
        <p:nvPicPr>
          <p:cNvPr id="11266" name="Picture 2" descr="Turning Ambiguity into Action: A Framework | by Nick StJohn | Medium">
            <a:extLst>
              <a:ext uri="{FF2B5EF4-FFF2-40B4-BE49-F238E27FC236}">
                <a16:creationId xmlns:a16="http://schemas.microsoft.com/office/drawing/2014/main" id="{3255FE15-EBFE-B70D-897B-106B14E4B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604" y="1514568"/>
            <a:ext cx="25273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ognitive Load: The Impact On Learners - eLearning Industry">
            <a:extLst>
              <a:ext uri="{FF2B5EF4-FFF2-40B4-BE49-F238E27FC236}">
                <a16:creationId xmlns:a16="http://schemas.microsoft.com/office/drawing/2014/main" id="{DE55AA03-3A4F-ED44-CAE0-87F35D6BA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19" y="4191370"/>
            <a:ext cx="337889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BFDB98-9753-3982-B58C-FC92BE76D94E}"/>
              </a:ext>
            </a:extLst>
          </p:cNvPr>
          <p:cNvSpPr txBox="1"/>
          <p:nvPr/>
        </p:nvSpPr>
        <p:spPr>
          <a:xfrm>
            <a:off x="1622065" y="1284323"/>
            <a:ext cx="5005458" cy="2355966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A causa della sua intenzione </a:t>
            </a:r>
            <a:r>
              <a:rPr lang="it-IT" sz="2000" b="1" dirty="0">
                <a:solidFill>
                  <a:srgbClr val="822334"/>
                </a:solidFill>
                <a:latin typeface="Helvetica" pitchFamily="2" charset="0"/>
              </a:rPr>
              <a:t>ambigua</a:t>
            </a: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, la scortesia lascia spazio all’interpretazione individuale, cosicché una medesima azione può essere </a:t>
            </a:r>
            <a:r>
              <a:rPr lang="it-IT" sz="2000" b="1" dirty="0">
                <a:solidFill>
                  <a:srgbClr val="822334"/>
                </a:solidFill>
                <a:latin typeface="Helvetica" pitchFamily="2" charset="0"/>
              </a:rPr>
              <a:t>interpretata</a:t>
            </a: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 come scortese o meno da individui diversi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0595869-BDCA-0EE5-E4F0-7E5D2FF14D58}"/>
              </a:ext>
            </a:extLst>
          </p:cNvPr>
          <p:cNvSpPr txBox="1"/>
          <p:nvPr/>
        </p:nvSpPr>
        <p:spPr>
          <a:xfrm>
            <a:off x="6374901" y="3849807"/>
            <a:ext cx="4844387" cy="2355966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Riflettere sull’episodio scortese subito rappresenta un onere, generando così una </a:t>
            </a:r>
            <a:r>
              <a:rPr lang="it-IT" sz="2000" b="1" dirty="0">
                <a:solidFill>
                  <a:srgbClr val="822334"/>
                </a:solidFill>
                <a:latin typeface="Helvetica" pitchFamily="2" charset="0"/>
              </a:rPr>
              <a:t>richiesta cognitiva </a:t>
            </a: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che alla fine influisce sulla capacità di svolgere compiti correlati al lavoro </a:t>
            </a:r>
          </a:p>
        </p:txBody>
      </p:sp>
    </p:spTree>
    <p:extLst>
      <p:ext uri="{BB962C8B-B14F-4D97-AF65-F5344CB8AC3E}">
        <p14:creationId xmlns:p14="http://schemas.microsoft.com/office/powerpoint/2010/main" val="111704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1A60CB-42CE-5549-46B9-F2C806325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C841CA-A640-E501-9DFE-C9721D53CD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2065" y="90805"/>
            <a:ext cx="9040633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Caratteristiche della Scortesia sul Luogo di Lavoro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F23497-D7F3-FB64-B84E-FFA1A01DA72B}"/>
              </a:ext>
            </a:extLst>
          </p:cNvPr>
          <p:cNvSpPr txBox="1"/>
          <p:nvPr/>
        </p:nvSpPr>
        <p:spPr>
          <a:xfrm>
            <a:off x="1575684" y="1196858"/>
            <a:ext cx="9040632" cy="97097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A causa della sua </a:t>
            </a:r>
            <a:r>
              <a:rPr lang="it-IT" sz="2000" b="1" dirty="0">
                <a:solidFill>
                  <a:srgbClr val="822334"/>
                </a:solidFill>
                <a:latin typeface="Helvetica" pitchFamily="2" charset="0"/>
              </a:rPr>
              <a:t>bassa intensità </a:t>
            </a: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la scortesia sul luogo di lavoro è diventata una “pandemia silenziosa”</a:t>
            </a:r>
          </a:p>
        </p:txBody>
      </p:sp>
      <p:pic>
        <p:nvPicPr>
          <p:cNvPr id="13314" name="Picture 2" descr="Página 2 | Imágenes de Coronavirus Dibujo - Descarga gratuita en Freepik">
            <a:extLst>
              <a:ext uri="{FF2B5EF4-FFF2-40B4-BE49-F238E27FC236}">
                <a16:creationId xmlns:a16="http://schemas.microsoft.com/office/drawing/2014/main" id="{CE59D0F4-9473-BEB6-4550-74DD5E4E3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7" y="2167829"/>
            <a:ext cx="3226392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1A269D8F-128F-556D-4D1C-69AF372CF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5736"/>
              </p:ext>
            </p:extLst>
          </p:nvPr>
        </p:nvGraphicFramePr>
        <p:xfrm>
          <a:off x="3916460" y="6293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DAE0CA-2159-189E-0AE5-DB777453C4D8}"/>
              </a:ext>
            </a:extLst>
          </p:cNvPr>
          <p:cNvSpPr txBox="1"/>
          <p:nvPr/>
        </p:nvSpPr>
        <p:spPr>
          <a:xfrm>
            <a:off x="2890631" y="4689984"/>
            <a:ext cx="6410738" cy="970971"/>
          </a:xfrm>
          <a:prstGeom prst="rect">
            <a:avLst/>
          </a:prstGeom>
          <a:noFill/>
          <a:ln w="19050">
            <a:solidFill>
              <a:srgbClr val="822334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Costi fino a 14.000 dollari per lavoratore all’anno, a causa di ritardi nei progetti e distrazioni dal lavoro</a:t>
            </a:r>
          </a:p>
        </p:txBody>
      </p:sp>
    </p:spTree>
    <p:extLst>
      <p:ext uri="{BB962C8B-B14F-4D97-AF65-F5344CB8AC3E}">
        <p14:creationId xmlns:p14="http://schemas.microsoft.com/office/powerpoint/2010/main" val="5487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3E8695-42B6-A230-A34D-BD6506FE4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2C20CB-F8F7-98C8-BE13-20B29D101F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2065" y="90805"/>
            <a:ext cx="9040633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Spirali di Scortesia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A91B3EA-6BB9-233C-13C2-07EF9B2D6336}"/>
              </a:ext>
            </a:extLst>
          </p:cNvPr>
          <p:cNvSpPr txBox="1"/>
          <p:nvPr/>
        </p:nvSpPr>
        <p:spPr>
          <a:xfrm>
            <a:off x="1575684" y="1196858"/>
            <a:ext cx="9040632" cy="143263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Ciclo di interazioni negative in cui comportamenti scortesi da parte di una persona generano risposte altrettanto scortesi da parte degli altri, alimentando ulteriori comportamenti maleducati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07A36DE-A142-999C-6E4E-04E3CD6AF365}"/>
              </a:ext>
            </a:extLst>
          </p:cNvPr>
          <p:cNvSpPr txBox="1"/>
          <p:nvPr/>
        </p:nvSpPr>
        <p:spPr>
          <a:xfrm>
            <a:off x="6685725" y="3429000"/>
            <a:ext cx="4917910" cy="1894301"/>
          </a:xfrm>
          <a:prstGeom prst="rect">
            <a:avLst/>
          </a:prstGeom>
          <a:noFill/>
          <a:ln w="19050">
            <a:solidFill>
              <a:srgbClr val="822334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Spirale discendente in cui i comportamenti negativi si rafforzano reciprocamente, portando a un’escalation di tensione e conflitto</a:t>
            </a:r>
          </a:p>
        </p:txBody>
      </p:sp>
      <p:pic>
        <p:nvPicPr>
          <p:cNvPr id="15362" name="Picture 2" descr="Arquitectura moderna abstracta y escalera de caracol en Londres, Reino Unido - Foto de stock de Arquitectura libre de derechos">
            <a:extLst>
              <a:ext uri="{FF2B5EF4-FFF2-40B4-BE49-F238E27FC236}">
                <a16:creationId xmlns:a16="http://schemas.microsoft.com/office/drawing/2014/main" id="{9587A742-F75E-5CEB-C087-EA5B3CFA5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4" b="39553"/>
          <a:stretch/>
        </p:blipFill>
        <p:spPr bwMode="auto">
          <a:xfrm>
            <a:off x="936901" y="3461750"/>
            <a:ext cx="456937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8DD9F6-1653-7FC0-5139-B56AB229E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F22525-677A-B26F-A1A8-62BA61E957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err="1">
                <a:solidFill>
                  <a:srgbClr val="822334"/>
                </a:solidFill>
              </a:rPr>
              <a:t>Tipping</a:t>
            </a:r>
            <a:r>
              <a:rPr lang="it-IT" sz="3200" b="1" dirty="0">
                <a:solidFill>
                  <a:srgbClr val="822334"/>
                </a:solidFill>
              </a:rPr>
              <a:t> Point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F75943-5660-A273-3F20-A60DBE3EA87B}"/>
              </a:ext>
            </a:extLst>
          </p:cNvPr>
          <p:cNvSpPr txBox="1"/>
          <p:nvPr/>
        </p:nvSpPr>
        <p:spPr>
          <a:xfrm>
            <a:off x="602423" y="1184489"/>
            <a:ext cx="11268874" cy="1700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Comportamenti sempre più ostili che si intensificano nel tempo fino al raggiungimento di un </a:t>
            </a:r>
            <a:r>
              <a:rPr lang="it-IT" sz="2400" b="1" dirty="0">
                <a:solidFill>
                  <a:srgbClr val="822334"/>
                </a:solidFill>
                <a:latin typeface="Helvetica" pitchFamily="2" charset="0"/>
              </a:rPr>
              <a:t>punto critico </a:t>
            </a:r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(</a:t>
            </a:r>
            <a:r>
              <a:rPr lang="it-IT" sz="2400" dirty="0" err="1">
                <a:solidFill>
                  <a:srgbClr val="141413"/>
                </a:solidFill>
                <a:latin typeface="Helvetica" pitchFamily="2" charset="0"/>
              </a:rPr>
              <a:t>tipping</a:t>
            </a:r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 point) in cui una delle parti percepisce una </a:t>
            </a:r>
            <a:r>
              <a:rPr lang="it-IT" sz="2400" b="1" dirty="0">
                <a:solidFill>
                  <a:srgbClr val="822334"/>
                </a:solidFill>
                <a:latin typeface="Helvetica" pitchFamily="2" charset="0"/>
              </a:rPr>
              <a:t>minaccia</a:t>
            </a:r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 per la propria </a:t>
            </a:r>
            <a:r>
              <a:rPr lang="it-IT" sz="2400" b="1" dirty="0">
                <a:solidFill>
                  <a:srgbClr val="822334"/>
                </a:solidFill>
                <a:latin typeface="Helvetica" pitchFamily="2" charset="0"/>
              </a:rPr>
              <a:t>identità</a:t>
            </a:r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 personale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B17D317-0410-315F-BAF2-B224EFC7DF06}"/>
              </a:ext>
            </a:extLst>
          </p:cNvPr>
          <p:cNvSpPr txBox="1"/>
          <p:nvPr/>
        </p:nvSpPr>
        <p:spPr>
          <a:xfrm>
            <a:off x="1007827" y="3357438"/>
            <a:ext cx="4979506" cy="2545120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Questa minaccia può accrescere la rabbia del soggetto coinvolto, che può reagire </a:t>
            </a:r>
            <a:r>
              <a:rPr lang="it-IT" b="1" dirty="0">
                <a:solidFill>
                  <a:srgbClr val="822334"/>
                </a:solidFill>
                <a:effectLst/>
                <a:latin typeface="Helvetica" pitchFamily="2" charset="0"/>
              </a:rPr>
              <a:t>aumentando l’intensità della ritorsione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con l’intento di danneggiare l’altra parte, mettendo in atto comportamenti irruenti di maggiore intensità, come l’aggressione verbale</a:t>
            </a:r>
          </a:p>
        </p:txBody>
      </p:sp>
      <p:pic>
        <p:nvPicPr>
          <p:cNvPr id="19458" name="Picture 2" descr="Illustrazione di concetto di violenza di genere">
            <a:extLst>
              <a:ext uri="{FF2B5EF4-FFF2-40B4-BE49-F238E27FC236}">
                <a16:creationId xmlns:a16="http://schemas.microsoft.com/office/drawing/2014/main" id="{BF655AFF-07ED-7BC7-09BE-FE0B9B7B3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858" y="2971488"/>
            <a:ext cx="3317020" cy="331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2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F84D70-7C5B-13C9-C795-A271ADE82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ED30FE-265D-B5E7-5C90-16C98F7418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Conseguenze Negative delle Spirali di Scortesia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CFE1122D-7196-9A38-786F-7E4F1C449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638370"/>
              </p:ext>
            </p:extLst>
          </p:nvPr>
        </p:nvGraphicFramePr>
        <p:xfrm>
          <a:off x="1334054" y="2705750"/>
          <a:ext cx="4414740" cy="34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65011E-21EF-28D6-EC84-4ACEFB35FA6E}"/>
              </a:ext>
            </a:extLst>
          </p:cNvPr>
          <p:cNvSpPr txBox="1"/>
          <p:nvPr/>
        </p:nvSpPr>
        <p:spPr>
          <a:xfrm>
            <a:off x="602423" y="1184489"/>
            <a:ext cx="5878001" cy="1298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A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limentando</a:t>
            </a: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tensioni e conflitti anziché promuovere la cooperazione e la comprensione reciproca le spirali di scortesia possono influenzare vari </a:t>
            </a: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aspetti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lavorativi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73A333-7753-67B5-31CE-AFBFE5C8E62E}"/>
              </a:ext>
            </a:extLst>
          </p:cNvPr>
          <p:cNvSpPr txBox="1"/>
          <p:nvPr/>
        </p:nvSpPr>
        <p:spPr>
          <a:xfrm>
            <a:off x="7117411" y="1210554"/>
            <a:ext cx="4414740" cy="2545120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I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l comportamento scortese può permeare l’ambiente di lavoro e le relazioni interpersonali fino a diventare una </a:t>
            </a:r>
            <a:r>
              <a:rPr lang="it-IT" b="1" dirty="0">
                <a:solidFill>
                  <a:srgbClr val="822334"/>
                </a:solidFill>
                <a:effectLst/>
                <a:latin typeface="Helvetica" pitchFamily="2" charset="0"/>
              </a:rPr>
              <a:t>caratteristica distintiva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del clima organizzativo con conseguenze negative per il benessere occupazionale</a:t>
            </a:r>
          </a:p>
        </p:txBody>
      </p:sp>
      <p:pic>
        <p:nvPicPr>
          <p:cNvPr id="17410" name="Picture 2" descr="Capo arrabbiato che grida ai lavoratori in ufficio. Illustrazione piatta">
            <a:extLst>
              <a:ext uri="{FF2B5EF4-FFF2-40B4-BE49-F238E27FC236}">
                <a16:creationId xmlns:a16="http://schemas.microsoft.com/office/drawing/2014/main" id="{557FA50E-5B38-536F-6C66-1C371ED0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66" y="3844096"/>
            <a:ext cx="3710061" cy="247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56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D1F669-306F-E8D7-17A2-579240B1E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ECA495-97FC-BE09-A39A-1E9536EA07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2065" y="90805"/>
            <a:ext cx="9040633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Scortesia da Esterni l’Organizzazione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58705F-516D-A631-9BF8-BD2A4E139B48}"/>
              </a:ext>
            </a:extLst>
          </p:cNvPr>
          <p:cNvSpPr txBox="1"/>
          <p:nvPr/>
        </p:nvSpPr>
        <p:spPr>
          <a:xfrm>
            <a:off x="1394817" y="1196858"/>
            <a:ext cx="9500483" cy="143263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Afferiscono a questo gruppo i comportamenti che denotano impazienza, come gesti scortesi, mancato rispetto dei convenevoli sociali (come dire “grazie” o “per favore”) e accuse ingiustificate ai lavoratori per disfunzioni di servizio</a:t>
            </a:r>
          </a:p>
        </p:txBody>
      </p:sp>
      <p:pic>
        <p:nvPicPr>
          <p:cNvPr id="20482" name="Picture 2" descr="Recensione negativa piatta organica illustrata">
            <a:extLst>
              <a:ext uri="{FF2B5EF4-FFF2-40B4-BE49-F238E27FC236}">
                <a16:creationId xmlns:a16="http://schemas.microsoft.com/office/drawing/2014/main" id="{1046BA60-43C7-3EA2-EF15-CDBD96629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2923994"/>
            <a:ext cx="2914153" cy="291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63397CD8-E84B-5024-87BD-0D227911F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735261"/>
              </p:ext>
            </p:extLst>
          </p:nvPr>
        </p:nvGraphicFramePr>
        <p:xfrm>
          <a:off x="4214191" y="2923994"/>
          <a:ext cx="7227736" cy="3140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424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0BCC0-7474-A04C-DAF7-5E06E165C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1EADAB-C29A-1C06-F4E2-93B2D6822A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Cause della Scortesia da parte di Esterni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AB1190D6-8A4E-DD2F-4816-8DB055F40C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001978"/>
              </p:ext>
            </p:extLst>
          </p:nvPr>
        </p:nvGraphicFramePr>
        <p:xfrm>
          <a:off x="1610677" y="1114425"/>
          <a:ext cx="9255125" cy="485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13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A9702-3974-D8CF-0546-C48567890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0D6AA6-5096-22FC-E314-FCEBCE057F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Supporto Sociale</a:t>
            </a:r>
            <a:endParaRPr lang="it-IT" sz="3200" dirty="0">
              <a:solidFill>
                <a:srgbClr val="822334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F54877-0DED-B02A-A244-7E02A087D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67" y="3176471"/>
            <a:ext cx="4633332" cy="308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2A9F01D-9C36-3114-10BC-52DA3F7AB08F}"/>
              </a:ext>
            </a:extLst>
          </p:cNvPr>
          <p:cNvSpPr txBox="1">
            <a:spLocks/>
          </p:cNvSpPr>
          <p:nvPr/>
        </p:nvSpPr>
        <p:spPr>
          <a:xfrm>
            <a:off x="666751" y="993403"/>
            <a:ext cx="11328364" cy="254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t-IT" dirty="0">
                <a:solidFill>
                  <a:srgbClr val="000000"/>
                </a:solidFill>
              </a:rPr>
              <a:t>Le relazioni supportive sul posto di lavoro sono fondamentali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dirty="0">
                <a:solidFill>
                  <a:srgbClr val="000000"/>
                </a:solidFill>
              </a:rPr>
              <a:t>per creare un clima positivo caratterizzato da fiducia e rispetto reciproco </a:t>
            </a:r>
            <a:r>
              <a:rPr lang="it-IT" sz="1600" dirty="0">
                <a:solidFill>
                  <a:srgbClr val="000000"/>
                </a:solidFill>
              </a:rPr>
              <a:t>(</a:t>
            </a:r>
            <a:r>
              <a:rPr lang="it-IT" sz="1600" dirty="0" err="1">
                <a:solidFill>
                  <a:srgbClr val="000000"/>
                </a:solidFill>
              </a:rPr>
              <a:t>Kansky</a:t>
            </a:r>
            <a:r>
              <a:rPr lang="it-IT" sz="1600" dirty="0">
                <a:solidFill>
                  <a:srgbClr val="000000"/>
                </a:solidFill>
              </a:rPr>
              <a:t>, 2017)</a:t>
            </a:r>
            <a:endParaRPr lang="it-IT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4E095-C427-B4DE-C79E-953EBC187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3EADDE-F6D4-D2B7-B03C-7A5963F0CE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Cause della Scortesia da parte dell’Utenza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AEF8B671-438A-51A4-B63F-C673C46EF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5208063"/>
              </p:ext>
            </p:extLst>
          </p:nvPr>
        </p:nvGraphicFramePr>
        <p:xfrm>
          <a:off x="1610677" y="1114425"/>
          <a:ext cx="9255125" cy="485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137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0C633C-18FC-7DE9-118B-DD0C9532C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AB6C6F-90FB-C346-D574-53D9C80413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2065" y="90805"/>
            <a:ext cx="9040633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Strategie di Regolazione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ACFFC9BD-14BA-C80C-1F13-3C6D419D9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971541"/>
              </p:ext>
            </p:extLst>
          </p:nvPr>
        </p:nvGraphicFramePr>
        <p:xfrm>
          <a:off x="1034995" y="1272209"/>
          <a:ext cx="10122010" cy="4850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7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A8D1CC-ACF4-6A05-6CCA-A367AEF25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C98D05-B264-3C2E-F454-891B35AF45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2065" y="90805"/>
            <a:ext cx="9040633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Scortesia da parte dei Colleghi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CA8C60-AB26-AA08-5A1C-47677205ED6B}"/>
              </a:ext>
            </a:extLst>
          </p:cNvPr>
          <p:cNvSpPr txBox="1"/>
          <p:nvPr/>
        </p:nvSpPr>
        <p:spPr>
          <a:xfrm>
            <a:off x="715669" y="1634179"/>
            <a:ext cx="4619656" cy="2355966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Un clima lavorativo positivo favorisce la </a:t>
            </a:r>
            <a:r>
              <a:rPr lang="it-IT" sz="2000" dirty="0">
                <a:solidFill>
                  <a:srgbClr val="822334"/>
                </a:solidFill>
                <a:latin typeface="Helvetica" pitchFamily="2" charset="0"/>
              </a:rPr>
              <a:t>soddisfazione</a:t>
            </a: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 dei lavoratori e la loro </a:t>
            </a:r>
            <a:r>
              <a:rPr lang="it-IT" sz="2000" dirty="0" err="1">
                <a:solidFill>
                  <a:srgbClr val="822334"/>
                </a:solidFill>
                <a:latin typeface="Helvetica" pitchFamily="2" charset="0"/>
              </a:rPr>
              <a:t>retention</a:t>
            </a: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 con un aumento della coesione del gruppo, della </a:t>
            </a:r>
            <a:r>
              <a:rPr lang="it-IT" sz="2000" dirty="0">
                <a:solidFill>
                  <a:srgbClr val="822334"/>
                </a:solidFill>
                <a:latin typeface="Helvetica" pitchFamily="2" charset="0"/>
              </a:rPr>
              <a:t>produttività</a:t>
            </a: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 e delle prestazioni complessive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344C54-8E65-CE40-FBF5-38BAF8911C9F}"/>
              </a:ext>
            </a:extLst>
          </p:cNvPr>
          <p:cNvSpPr txBox="1"/>
          <p:nvPr/>
        </p:nvSpPr>
        <p:spPr>
          <a:xfrm>
            <a:off x="6795078" y="1634179"/>
            <a:ext cx="4972853" cy="2355966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La scortesia tra colleghi può compromettere la </a:t>
            </a:r>
            <a:r>
              <a:rPr lang="it-IT" sz="2000" dirty="0">
                <a:solidFill>
                  <a:srgbClr val="822334"/>
                </a:solidFill>
                <a:latin typeface="Helvetica" pitchFamily="2" charset="0"/>
              </a:rPr>
              <a:t>qualità delle relazioni </a:t>
            </a: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interpersonali portando, oltre a malessere e </a:t>
            </a:r>
            <a:r>
              <a:rPr lang="it-IT" sz="2000" dirty="0">
                <a:solidFill>
                  <a:srgbClr val="822334"/>
                </a:solidFill>
                <a:latin typeface="Helvetica" pitchFamily="2" charset="0"/>
              </a:rPr>
              <a:t>burnout</a:t>
            </a: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, a ridurre la collaborazione, l’efficacia e la </a:t>
            </a:r>
            <a:r>
              <a:rPr lang="it-IT" sz="2000" dirty="0">
                <a:solidFill>
                  <a:srgbClr val="822334"/>
                </a:solidFill>
                <a:latin typeface="Helvetica" pitchFamily="2" charset="0"/>
              </a:rPr>
              <a:t>produttività</a:t>
            </a: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 del gruppo</a:t>
            </a:r>
          </a:p>
        </p:txBody>
      </p:sp>
      <p:sp>
        <p:nvSpPr>
          <p:cNvPr id="6" name="Freccia bidirezionale verticale 5">
            <a:extLst>
              <a:ext uri="{FF2B5EF4-FFF2-40B4-BE49-F238E27FC236}">
                <a16:creationId xmlns:a16="http://schemas.microsoft.com/office/drawing/2014/main" id="{7C6FA189-9843-220F-F3B2-FEE6827EEC24}"/>
              </a:ext>
            </a:extLst>
          </p:cNvPr>
          <p:cNvSpPr/>
          <p:nvPr/>
        </p:nvSpPr>
        <p:spPr>
          <a:xfrm rot="16200000">
            <a:off x="5925021" y="2138977"/>
            <a:ext cx="230588" cy="1346370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42C2DDC-8DB5-7649-EB57-097F768B0344}"/>
              </a:ext>
            </a:extLst>
          </p:cNvPr>
          <p:cNvGrpSpPr/>
          <p:nvPr/>
        </p:nvGrpSpPr>
        <p:grpSpPr>
          <a:xfrm>
            <a:off x="5040812" y="4271141"/>
            <a:ext cx="1999005" cy="1999005"/>
            <a:chOff x="5040812" y="4271141"/>
            <a:chExt cx="1999005" cy="1999005"/>
          </a:xfrm>
        </p:grpSpPr>
        <p:pic>
          <p:nvPicPr>
            <p:cNvPr id="22530" name="Picture 2" descr="Illustrazione di colpa design piatto disegnato a mano">
              <a:extLst>
                <a:ext uri="{FF2B5EF4-FFF2-40B4-BE49-F238E27FC236}">
                  <a16:creationId xmlns:a16="http://schemas.microsoft.com/office/drawing/2014/main" id="{EEFA7B52-E767-844F-E365-A5AA2AC34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812" y="4271141"/>
              <a:ext cx="1999005" cy="1999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EEB4407-733D-BEBD-2E81-2C62F84959E5}"/>
                </a:ext>
              </a:extLst>
            </p:cNvPr>
            <p:cNvSpPr/>
            <p:nvPr/>
          </p:nvSpPr>
          <p:spPr>
            <a:xfrm>
              <a:off x="5785900" y="4352267"/>
              <a:ext cx="556592" cy="1725433"/>
            </a:xfrm>
            <a:prstGeom prst="rect">
              <a:avLst/>
            </a:prstGeom>
            <a:solidFill>
              <a:srgbClr val="F1BC2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Rettangolo 8">
            <a:extLst>
              <a:ext uri="{FF2B5EF4-FFF2-40B4-BE49-F238E27FC236}">
                <a16:creationId xmlns:a16="http://schemas.microsoft.com/office/drawing/2014/main" id="{0A7FD8E2-2A11-2D13-4946-64672FF1E916}"/>
              </a:ext>
            </a:extLst>
          </p:cNvPr>
          <p:cNvSpPr/>
          <p:nvPr/>
        </p:nvSpPr>
        <p:spPr>
          <a:xfrm>
            <a:off x="5646090" y="5758322"/>
            <a:ext cx="754710" cy="322281"/>
          </a:xfrm>
          <a:prstGeom prst="rect">
            <a:avLst/>
          </a:prstGeom>
          <a:solidFill>
            <a:srgbClr val="F1B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E97E78E-C93E-BC28-E19D-B96ED79CE005}"/>
              </a:ext>
            </a:extLst>
          </p:cNvPr>
          <p:cNvSpPr/>
          <p:nvPr/>
        </p:nvSpPr>
        <p:spPr>
          <a:xfrm>
            <a:off x="5785900" y="5214983"/>
            <a:ext cx="754710" cy="322281"/>
          </a:xfrm>
          <a:prstGeom prst="rect">
            <a:avLst/>
          </a:prstGeom>
          <a:solidFill>
            <a:srgbClr val="F1B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02E94-5448-5742-CDC2-58D8FFADD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1AE9D-52D4-5D7A-2967-6D2C3D5F12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Cause della Scortesia da parte dei Colleghi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795FF521-A4D9-E5E5-0630-C5C739465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788506"/>
              </p:ext>
            </p:extLst>
          </p:nvPr>
        </p:nvGraphicFramePr>
        <p:xfrm>
          <a:off x="1610677" y="1114425"/>
          <a:ext cx="9255125" cy="485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824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813C86-F8FD-7146-66CE-24B4364C0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AEC821-2220-041D-24DA-CF73341B9B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2065" y="90805"/>
            <a:ext cx="9040633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Scortesia da parte dei Superiori</a:t>
            </a:r>
          </a:p>
        </p:txBody>
      </p:sp>
      <p:pic>
        <p:nvPicPr>
          <p:cNvPr id="24578" name="Picture 2" descr="Illustrazione rigorosa del concetto di capo">
            <a:extLst>
              <a:ext uri="{FF2B5EF4-FFF2-40B4-BE49-F238E27FC236}">
                <a16:creationId xmlns:a16="http://schemas.microsoft.com/office/drawing/2014/main" id="{A8CD93F9-4F97-1576-3615-A115DB3F1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433" y="4277326"/>
            <a:ext cx="2079900" cy="20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854E9D16-3642-75F8-40BA-83144B7F9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700009"/>
              </p:ext>
            </p:extLst>
          </p:nvPr>
        </p:nvGraphicFramePr>
        <p:xfrm>
          <a:off x="480390" y="1259250"/>
          <a:ext cx="5737529" cy="3175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8BC68D90-6D3F-BAC4-533D-DE8A2F1449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1991401"/>
              </p:ext>
            </p:extLst>
          </p:nvPr>
        </p:nvGraphicFramePr>
        <p:xfrm>
          <a:off x="6659880" y="1259250"/>
          <a:ext cx="5144493" cy="4595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5732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ECF5DB-74F0-FEED-DDAD-59D711C51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956D42-568F-1156-E342-4475A291FE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75683" y="-114270"/>
            <a:ext cx="9040633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Supervisione Abusiva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FEFE6BBD-8BBE-155E-3B44-9402FEE121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594939"/>
              </p:ext>
            </p:extLst>
          </p:nvPr>
        </p:nvGraphicFramePr>
        <p:xfrm>
          <a:off x="6659880" y="1259250"/>
          <a:ext cx="5163710" cy="2716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 descr="Immagine che contiene persona, interno, vestiti, computer&#10;&#10;Il contenuto generato dall'IA potrebbe non essere corretto.">
            <a:extLst>
              <a:ext uri="{FF2B5EF4-FFF2-40B4-BE49-F238E27FC236}">
                <a16:creationId xmlns:a16="http://schemas.microsoft.com/office/drawing/2014/main" id="{7D367E4D-71D5-92AE-4548-3F299919DB1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76" t="-662"/>
          <a:stretch/>
        </p:blipFill>
        <p:spPr>
          <a:xfrm>
            <a:off x="1852653" y="3820077"/>
            <a:ext cx="3066527" cy="236193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44A908-0011-6951-EB80-0462FE64B7F7}"/>
              </a:ext>
            </a:extLst>
          </p:cNvPr>
          <p:cNvSpPr txBox="1"/>
          <p:nvPr/>
        </p:nvSpPr>
        <p:spPr>
          <a:xfrm>
            <a:off x="602422" y="1184489"/>
            <a:ext cx="5869939" cy="2254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Percezione dei collaboratori riguardo ai comportamenti ostili, sia verbali che non verbali, dei superiori, escludendo il contatto fisico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0ACA758-2D7E-1262-4D4F-57CEDFE06A8C}"/>
              </a:ext>
            </a:extLst>
          </p:cNvPr>
          <p:cNvSpPr txBox="1"/>
          <p:nvPr/>
        </p:nvSpPr>
        <p:spPr>
          <a:xfrm>
            <a:off x="6351103" y="4860687"/>
            <a:ext cx="4979506" cy="970971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Fluttuazione nella natura della supervisione abusiva </a:t>
            </a:r>
            <a:r>
              <a:rPr lang="it-IT" sz="1100" dirty="0">
                <a:solidFill>
                  <a:srgbClr val="141413"/>
                </a:solidFill>
                <a:effectLst/>
                <a:latin typeface="Helvetica" pitchFamily="2" charset="0"/>
              </a:rPr>
              <a:t>(Tariq et al., 2023)</a:t>
            </a:r>
            <a:endParaRPr lang="it-IT" sz="2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BD27E9-0864-AE91-6FA3-19ECD6D63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59EB83-66AB-6DC8-CA9C-214BD19011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75683" y="-66313"/>
            <a:ext cx="9040633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Conseguenze della Supervisione Abusiva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FECC98C1-8ACD-6544-1CD7-BF4A55763C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440265"/>
              </p:ext>
            </p:extLst>
          </p:nvPr>
        </p:nvGraphicFramePr>
        <p:xfrm>
          <a:off x="747423" y="930303"/>
          <a:ext cx="10869433" cy="5208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41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F8779B-8F63-D0CF-26C6-D7BCC00F1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D85E54-E706-C60A-56E1-99DD5F90D3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75683" y="-66313"/>
            <a:ext cx="9040633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Conseguenze della Supervisione Abusiva</a:t>
            </a:r>
          </a:p>
        </p:txBody>
      </p:sp>
      <p:pic>
        <p:nvPicPr>
          <p:cNvPr id="3074" name="Picture 2" descr="24,800+ Workplace Fight Stock Photos, Pictures &amp; Royalty-Free Images -  iStock | Workplace violence prevention, Workplace safety, Workplace injury">
            <a:extLst>
              <a:ext uri="{FF2B5EF4-FFF2-40B4-BE49-F238E27FC236}">
                <a16:creationId xmlns:a16="http://schemas.microsoft.com/office/drawing/2014/main" id="{392118B5-309B-701D-64D2-212B4BC40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41" y="3199249"/>
            <a:ext cx="4445917" cy="296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D46400ED-ABB6-0027-6A93-FF48919A4E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5588878"/>
              </p:ext>
            </p:extLst>
          </p:nvPr>
        </p:nvGraphicFramePr>
        <p:xfrm>
          <a:off x="679111" y="844471"/>
          <a:ext cx="10833776" cy="2716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7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F9F05-6466-68D1-A0C4-A0AD6201B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05CA49-7D9D-EDA1-A442-966F3D975B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731416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Mobbing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60953664-4127-505E-45D3-A07D95E97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287893"/>
              </p:ext>
            </p:extLst>
          </p:nvPr>
        </p:nvGraphicFramePr>
        <p:xfrm>
          <a:off x="798897" y="1155032"/>
          <a:ext cx="10943924" cy="500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7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B9E85-2552-6E02-0A42-EB4CE39B9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0A7B7F-641C-033D-8E61-A723A33190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731416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Mobbing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B96F6A8B-F7CA-BEC6-36B6-DFF6EF2446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127433"/>
              </p:ext>
            </p:extLst>
          </p:nvPr>
        </p:nvGraphicFramePr>
        <p:xfrm>
          <a:off x="2032000" y="1206631"/>
          <a:ext cx="8731416" cy="493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18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7E85-DA60-2C44-CFE5-78F75CB23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68CB51-D2A5-9D9D-481E-3EA12F132B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Stressor Sociali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FCB3C97-A299-999E-F95E-978ED3AFF097}"/>
              </a:ext>
            </a:extLst>
          </p:cNvPr>
          <p:cNvSpPr txBox="1">
            <a:spLocks/>
          </p:cNvSpPr>
          <p:nvPr/>
        </p:nvSpPr>
        <p:spPr>
          <a:xfrm>
            <a:off x="666751" y="993403"/>
            <a:ext cx="11328364" cy="146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t-IT" dirty="0">
                <a:solidFill>
                  <a:srgbClr val="000000"/>
                </a:solidFill>
              </a:rPr>
              <a:t>L’ambiente lavorativo può essere sede di comportamenti scortesi e aggressivi, che si configurano come potenti stressor di natura sociale</a:t>
            </a:r>
          </a:p>
        </p:txBody>
      </p:sp>
      <p:pic>
        <p:nvPicPr>
          <p:cNvPr id="3074" name="Picture 2" descr="Gratis Uomo In Abito Nero In Piedi Accanto A Donna In Abito Nero Foto a disposizione">
            <a:extLst>
              <a:ext uri="{FF2B5EF4-FFF2-40B4-BE49-F238E27FC236}">
                <a16:creationId xmlns:a16="http://schemas.microsoft.com/office/drawing/2014/main" id="{0F77BD48-5541-A644-8121-C9775B6CB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6" y="2812640"/>
            <a:ext cx="3981450" cy="26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ADBF0B-8939-17F9-0210-4FF0067DAD43}"/>
              </a:ext>
            </a:extLst>
          </p:cNvPr>
          <p:cNvSpPr txBox="1"/>
          <p:nvPr/>
        </p:nvSpPr>
        <p:spPr>
          <a:xfrm>
            <a:off x="1792108" y="3101926"/>
            <a:ext cx="3981450" cy="1894301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È essenziale riconoscere, monitorare e scoraggiare tali comportamenti per preservare un ambiente sano!</a:t>
            </a:r>
          </a:p>
        </p:txBody>
      </p:sp>
    </p:spTree>
    <p:extLst>
      <p:ext uri="{BB962C8B-B14F-4D97-AF65-F5344CB8AC3E}">
        <p14:creationId xmlns:p14="http://schemas.microsoft.com/office/powerpoint/2010/main" val="281400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C00D5-8524-8F7D-AB16-D22EA9D37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691C9B-1C3E-43C7-3279-91ABFA20AB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731416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Spettatori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09A3AA44-D8CB-C4F6-F6D0-06942A400A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157733"/>
              </p:ext>
            </p:extLst>
          </p:nvPr>
        </p:nvGraphicFramePr>
        <p:xfrm>
          <a:off x="2032000" y="1206631"/>
          <a:ext cx="8731416" cy="493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521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35054-59B8-91D5-0BE2-E052308A35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Caratteristiche del Mobbing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17C1E6B8-8AD6-49BE-1483-FEB45B6BF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432373"/>
              </p:ext>
            </p:extLst>
          </p:nvPr>
        </p:nvGraphicFramePr>
        <p:xfrm>
          <a:off x="834390" y="1165860"/>
          <a:ext cx="5962336" cy="4972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87F68E12-7390-58E1-2EC7-80992F410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576805"/>
              </p:ext>
            </p:extLst>
          </p:nvPr>
        </p:nvGraphicFramePr>
        <p:xfrm>
          <a:off x="7325007" y="684216"/>
          <a:ext cx="4185121" cy="5293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9707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7969D-EE0A-CE1D-87DA-5698AA6FD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AF1F55-412C-2ED4-3895-B0A9892DE7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Diverse Forme del Mobbing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7D836C50-200D-EDC0-D9E8-2A8FA6BD5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287613"/>
              </p:ext>
            </p:extLst>
          </p:nvPr>
        </p:nvGraphicFramePr>
        <p:xfrm>
          <a:off x="834390" y="1165860"/>
          <a:ext cx="10845420" cy="4972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83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295C0-5B4A-6219-3492-4E560FC13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053640-EAB1-30F6-392C-332EAAEF42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Ipotesi Esplicative del Mobbing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87EA3485-0405-D104-14F3-A2FD10BF3D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583677"/>
              </p:ext>
            </p:extLst>
          </p:nvPr>
        </p:nvGraphicFramePr>
        <p:xfrm>
          <a:off x="2031999" y="1416368"/>
          <a:ext cx="8337485" cy="472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755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5CDA5-2628-B66C-DF35-FD2DF6FB5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E0F0EA-9B94-81BE-EAC3-D0D65D0D97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Conseguenze del Mobbing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81BBF954-9924-DB78-6E2F-B118A8D3C7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234195"/>
              </p:ext>
            </p:extLst>
          </p:nvPr>
        </p:nvGraphicFramePr>
        <p:xfrm>
          <a:off x="2031999" y="1416368"/>
          <a:ext cx="8337485" cy="472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84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AA6F0-24B0-8AFC-60E0-ECD46C7FC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FD993E-7A0C-F30C-A1C3-040A26A871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Fattori di Protezione dal Mobbing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5DE506-7498-6D5F-A69B-25CB4CD263DF}"/>
              </a:ext>
            </a:extLst>
          </p:cNvPr>
          <p:cNvSpPr txBox="1"/>
          <p:nvPr/>
        </p:nvSpPr>
        <p:spPr>
          <a:xfrm>
            <a:off x="6466439" y="1536223"/>
            <a:ext cx="4701183" cy="1700722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Risorse personali che possono proteggere le vittime dal mobbing ma solo durante le fasi iniziali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10C6B369-86BC-2352-1231-8908F36980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877135"/>
              </p:ext>
            </p:extLst>
          </p:nvPr>
        </p:nvGraphicFramePr>
        <p:xfrm>
          <a:off x="1024378" y="1416368"/>
          <a:ext cx="5071622" cy="4727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Chiudere le persone che si tengono per mano">
            <a:extLst>
              <a:ext uri="{FF2B5EF4-FFF2-40B4-BE49-F238E27FC236}">
                <a16:creationId xmlns:a16="http://schemas.microsoft.com/office/drawing/2014/main" id="{CE2FFB31-0CD4-68EC-212A-B8806DD7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33" y="3621056"/>
            <a:ext cx="3787593" cy="252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19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1B128-B56F-56F6-5BC4-B0A08EF15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C8947C-4431-45FF-4036-7B3BD8DDE1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Stalking Occupazionale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419A6A-A909-14AC-6BFD-8FFB2826E6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0913" y="993403"/>
            <a:ext cx="11044201" cy="254513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Comportamento persecutorio caratterizzato da azioni indesiderate e ripetute dirette verso una </a:t>
            </a:r>
            <a:r>
              <a:rPr lang="it-IT" dirty="0">
                <a:solidFill>
                  <a:srgbClr val="822334"/>
                </a:solidFill>
                <a:effectLst/>
                <a:latin typeface="Helvetica" pitchFamily="2" charset="0"/>
              </a:rPr>
              <a:t>persona specifica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, con </a:t>
            </a:r>
            <a:r>
              <a:rPr lang="it-IT" dirty="0">
                <a:solidFill>
                  <a:srgbClr val="822334"/>
                </a:solidFill>
                <a:effectLst/>
                <a:latin typeface="Helvetica" pitchFamily="2" charset="0"/>
              </a:rPr>
              <a:t>gravi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822334"/>
                </a:solidFill>
                <a:effectLst/>
                <a:latin typeface="Helvetica" pitchFamily="2" charset="0"/>
              </a:rPr>
              <a:t>conseguenze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non solo per il benessere, quanto per la salute mentale e fisica della vittima e dei suoi familiari</a:t>
            </a:r>
          </a:p>
          <a:p>
            <a:pPr algn="ctr">
              <a:lnSpc>
                <a:spcPct val="150000"/>
              </a:lnSpc>
              <a:buNone/>
            </a:pPr>
            <a:endParaRPr lang="it-IT" dirty="0">
              <a:solidFill>
                <a:srgbClr val="141413"/>
              </a:solidFill>
              <a:effectLst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it-IT" sz="1600" dirty="0">
              <a:solidFill>
                <a:srgbClr val="000000"/>
              </a:solidFill>
            </a:endParaRPr>
          </a:p>
        </p:txBody>
      </p:sp>
      <p:pic>
        <p:nvPicPr>
          <p:cNvPr id="8194" name="Picture 2" descr="Silhouette di persone in città">
            <a:extLst>
              <a:ext uri="{FF2B5EF4-FFF2-40B4-BE49-F238E27FC236}">
                <a16:creationId xmlns:a16="http://schemas.microsoft.com/office/drawing/2014/main" id="{A5D42513-69CC-CDE5-29BA-9F6220913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444" y="3538533"/>
            <a:ext cx="3535111" cy="282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2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F5CA6-8D98-4A56-53BD-9B4666A1E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0C8B86-0745-2CFF-1B9F-2AF9C7DEAE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Comportamenti di Stalking Occupazionale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52049E11-EBE7-6C70-5F7B-9B5D7DD45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21506"/>
              </p:ext>
            </p:extLst>
          </p:nvPr>
        </p:nvGraphicFramePr>
        <p:xfrm>
          <a:off x="1610677" y="1208693"/>
          <a:ext cx="9255125" cy="485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97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0E2F6-57D5-BECF-A7A3-DF7741695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201881-4518-4D84-4D91-3C51599CDC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Caratteristiche dello Stalking Occupazionale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645FD814-2454-85DD-9688-811EE12E78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279319"/>
              </p:ext>
            </p:extLst>
          </p:nvPr>
        </p:nvGraphicFramePr>
        <p:xfrm>
          <a:off x="1610677" y="1208693"/>
          <a:ext cx="9255125" cy="485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8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471F5-C067-EF8F-9621-9DE906E46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BFF1F1-9D37-A11A-9B4D-72DC7B57EB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Conseguenze dello Stalking Occupazionale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2EE51A3C-AE77-77B0-9C48-83900B1D8C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4051527"/>
              </p:ext>
            </p:extLst>
          </p:nvPr>
        </p:nvGraphicFramePr>
        <p:xfrm>
          <a:off x="2032000" y="1187777"/>
          <a:ext cx="8534400" cy="495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635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B7476-E9FC-8F26-2235-3F0895F54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08D6B-9642-53B9-F9B0-26F8E0D21B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Conflitti Interpersonali sul Lavoro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E9603CFD-57FD-3C24-5F3D-DBF1C4DC2A82}"/>
              </a:ext>
            </a:extLst>
          </p:cNvPr>
          <p:cNvSpPr txBox="1">
            <a:spLocks/>
          </p:cNvSpPr>
          <p:nvPr/>
        </p:nvSpPr>
        <p:spPr>
          <a:xfrm>
            <a:off x="666751" y="993403"/>
            <a:ext cx="11328364" cy="1819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Elemento fisiologico e strutturale dell’agire organizzativo, diventando sempre più frequente a causa della crescente diversificazione delle risorse umane</a:t>
            </a:r>
          </a:p>
          <a:p>
            <a:pPr marL="0" indent="0" algn="ctr">
              <a:lnSpc>
                <a:spcPct val="150000"/>
              </a:lnSpc>
              <a:buNone/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342442-263D-0733-E760-338A9D33C7BC}"/>
              </a:ext>
            </a:extLst>
          </p:cNvPr>
          <p:cNvSpPr txBox="1"/>
          <p:nvPr/>
        </p:nvSpPr>
        <p:spPr>
          <a:xfrm>
            <a:off x="614432" y="3429000"/>
            <a:ext cx="2713215" cy="2230867"/>
          </a:xfrm>
          <a:prstGeom prst="rect">
            <a:avLst/>
          </a:prstGeom>
          <a:noFill/>
          <a:ln w="19050">
            <a:solidFill>
              <a:srgbClr val="822334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42% del tempo lavorativo volto alla risoluzione dei conflitti </a:t>
            </a:r>
            <a:r>
              <a:rPr lang="it-IT" sz="1400" dirty="0">
                <a:solidFill>
                  <a:srgbClr val="141413"/>
                </a:solidFill>
                <a:effectLst/>
                <a:latin typeface="Helvetica" pitchFamily="2" charset="0"/>
              </a:rPr>
              <a:t>(Gupta, Boyd, </a:t>
            </a:r>
            <a:r>
              <a:rPr lang="it-IT" sz="1400" dirty="0" err="1">
                <a:solidFill>
                  <a:srgbClr val="141413"/>
                </a:solidFill>
                <a:effectLst/>
                <a:latin typeface="Helvetica" pitchFamily="2" charset="0"/>
              </a:rPr>
              <a:t>Kuzmits</a:t>
            </a:r>
            <a:r>
              <a:rPr lang="it-IT" sz="1400" dirty="0">
                <a:solidFill>
                  <a:srgbClr val="141413"/>
                </a:solidFill>
                <a:effectLst/>
                <a:latin typeface="Helvetica" pitchFamily="2" charset="0"/>
              </a:rPr>
              <a:t>, 2011)</a:t>
            </a:r>
          </a:p>
        </p:txBody>
      </p:sp>
      <p:pic>
        <p:nvPicPr>
          <p:cNvPr id="5122" name="Picture 2" descr="Gratis Immagine gratuita di #interno, ambiente domestico, amore Foto a disposizione">
            <a:extLst>
              <a:ext uri="{FF2B5EF4-FFF2-40B4-BE49-F238E27FC236}">
                <a16:creationId xmlns:a16="http://schemas.microsoft.com/office/drawing/2014/main" id="{6090B5D8-9425-5FCE-5A3D-F87A99D3B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90" y="3125208"/>
            <a:ext cx="42576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D0EE021B-EAB4-DA9A-51D5-A2EC220341EA}"/>
              </a:ext>
            </a:extLst>
          </p:cNvPr>
          <p:cNvSpPr txBox="1">
            <a:spLocks/>
          </p:cNvSpPr>
          <p:nvPr/>
        </p:nvSpPr>
        <p:spPr>
          <a:xfrm>
            <a:off x="8080340" y="3125208"/>
            <a:ext cx="3914775" cy="2838450"/>
          </a:xfrm>
          <a:prstGeom prst="rect">
            <a:avLst/>
          </a:prstGeom>
          <a:ln w="19050">
            <a:solidFill>
              <a:srgbClr val="822334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Forma di disaccordo, tensione o contrasto tra due o più membri del gruppo</a:t>
            </a:r>
          </a:p>
          <a:p>
            <a:pPr marL="0" indent="0" algn="ctr">
              <a:lnSpc>
                <a:spcPct val="150000"/>
              </a:lnSpc>
              <a:buNone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40006-1E22-FDED-2C99-CD7BBDB1A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6A47C0-C852-1D33-DC6F-BE3B6728A2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Molestie Sessuali a Lavoro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7FB8F25-9027-722F-BF84-CB02A447DC5D}"/>
              </a:ext>
            </a:extLst>
          </p:cNvPr>
          <p:cNvSpPr txBox="1">
            <a:spLocks/>
          </p:cNvSpPr>
          <p:nvPr/>
        </p:nvSpPr>
        <p:spPr>
          <a:xfrm>
            <a:off x="950914" y="993403"/>
            <a:ext cx="10804312" cy="504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None/>
            </a:pP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C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omportamenti dannosi che mirano a sottomettere la vittima attraverso avance sessuali indesiderate: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it-IT" sz="2200" dirty="0">
                <a:solidFill>
                  <a:srgbClr val="141413"/>
                </a:solidFill>
                <a:effectLst/>
                <a:latin typeface="Helvetica" pitchFamily="2" charset="0"/>
              </a:rPr>
              <a:t>commenti inappropriati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it-IT" sz="2200" dirty="0">
                <a:solidFill>
                  <a:srgbClr val="141413"/>
                </a:solidFill>
                <a:effectLst/>
                <a:latin typeface="Helvetica" pitchFamily="2" charset="0"/>
              </a:rPr>
              <a:t>insinuazioni sessiste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it-IT" sz="2200" dirty="0">
                <a:solidFill>
                  <a:srgbClr val="141413"/>
                </a:solidFill>
                <a:effectLst/>
                <a:latin typeface="Helvetica" pitchFamily="2" charset="0"/>
              </a:rPr>
              <a:t>esposizione a materiale pornografico non richiesto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it-IT" sz="2200" dirty="0">
                <a:solidFill>
                  <a:srgbClr val="141413"/>
                </a:solidFill>
                <a:effectLst/>
                <a:latin typeface="Helvetica" pitchFamily="2" charset="0"/>
              </a:rPr>
              <a:t>coercizione sessuale 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it-IT" sz="2200" dirty="0">
                <a:solidFill>
                  <a:srgbClr val="141413"/>
                </a:solidFill>
                <a:effectLst/>
                <a:latin typeface="Helvetica" pitchFamily="2" charset="0"/>
              </a:rPr>
              <a:t>violenza fisica</a:t>
            </a:r>
          </a:p>
          <a:p>
            <a:pPr marL="0" indent="0" algn="ctr">
              <a:lnSpc>
                <a:spcPct val="170000"/>
              </a:lnSpc>
              <a:buNone/>
            </a:pPr>
            <a:endParaRPr lang="it-IT" dirty="0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pPr algn="ctr">
              <a:lnSpc>
                <a:spcPct val="170000"/>
              </a:lnSpc>
              <a:buFont typeface="Arial" panose="020B0604020202020204" pitchFamily="34" charset="0"/>
              <a:buNone/>
            </a:pPr>
            <a:endParaRPr lang="it-IT" dirty="0">
              <a:solidFill>
                <a:srgbClr val="141413"/>
              </a:solidFill>
            </a:endParaRPr>
          </a:p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endParaRPr lang="it-IT" sz="1600" dirty="0">
              <a:solidFill>
                <a:srgbClr val="000000"/>
              </a:solidFill>
            </a:endParaRPr>
          </a:p>
        </p:txBody>
      </p:sp>
      <p:pic>
        <p:nvPicPr>
          <p:cNvPr id="10242" name="Picture 2" descr="MOLESTIE SESSUALI, B. MATERA (FI-PPE): BENE NASCITA #METOOEP">
            <a:extLst>
              <a:ext uri="{FF2B5EF4-FFF2-40B4-BE49-F238E27FC236}">
                <a16:creationId xmlns:a16="http://schemas.microsoft.com/office/drawing/2014/main" id="{553EA0E9-CFDC-485D-F723-4378F2F4B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84" y="2998273"/>
            <a:ext cx="4147369" cy="276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1E1BE-FB3D-7DC6-6B72-47F4D7EE8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A97E2A-BE6E-A4FA-4EB8-EC00A23E34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8925" y="90805"/>
            <a:ext cx="10190374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Conseguenze e Antecedenti delle Molestie Sessuali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45A5E68-42C4-2E87-157A-E324644FAD72}"/>
              </a:ext>
            </a:extLst>
          </p:cNvPr>
          <p:cNvSpPr txBox="1">
            <a:spLocks/>
          </p:cNvSpPr>
          <p:nvPr/>
        </p:nvSpPr>
        <p:spPr>
          <a:xfrm>
            <a:off x="1027392" y="1363258"/>
            <a:ext cx="6400799" cy="17497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it-IT" sz="1800" dirty="0">
                <a:solidFill>
                  <a:srgbClr val="141413"/>
                </a:solidFill>
                <a:effectLst/>
                <a:latin typeface="Helvetica" pitchFamily="2" charset="0"/>
              </a:rPr>
              <a:t>Le molestie proliferano in ambienti organizzativi che favoriscono il </a:t>
            </a:r>
            <a:r>
              <a:rPr lang="it-IT" sz="1800" dirty="0">
                <a:solidFill>
                  <a:srgbClr val="822334"/>
                </a:solidFill>
                <a:effectLst/>
                <a:latin typeface="Helvetica" pitchFamily="2" charset="0"/>
              </a:rPr>
              <a:t>predominio</a:t>
            </a:r>
            <a:r>
              <a:rPr lang="it-IT" sz="1800" dirty="0">
                <a:solidFill>
                  <a:srgbClr val="141413"/>
                </a:solidFill>
                <a:effectLst/>
                <a:latin typeface="Helvetica" pitchFamily="2" charset="0"/>
              </a:rPr>
              <a:t> di individui o gruppi privilegiati e che non promuovono una cultura inclusiva e rispettosa e norme sociali e culturali che </a:t>
            </a:r>
            <a:r>
              <a:rPr lang="it-IT" sz="1800" dirty="0">
                <a:solidFill>
                  <a:srgbClr val="822334"/>
                </a:solidFill>
                <a:effectLst/>
                <a:latin typeface="Helvetica" pitchFamily="2" charset="0"/>
              </a:rPr>
              <a:t>minimizzano</a:t>
            </a:r>
            <a:r>
              <a:rPr lang="it-IT" sz="1800" dirty="0">
                <a:solidFill>
                  <a:srgbClr val="141413"/>
                </a:solidFill>
                <a:effectLst/>
                <a:latin typeface="Helvetica" pitchFamily="2" charset="0"/>
              </a:rPr>
              <a:t> o giustificano la violenza sessuale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it-IT" sz="1800" dirty="0">
              <a:solidFill>
                <a:srgbClr val="141413"/>
              </a:solidFill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it-IT" sz="1100" dirty="0">
              <a:solidFill>
                <a:srgbClr val="000000"/>
              </a:solidFill>
            </a:endParaRPr>
          </a:p>
        </p:txBody>
      </p:sp>
      <p:pic>
        <p:nvPicPr>
          <p:cNvPr id="12290" name="Picture 2" descr="Maschilismo, razzismo e scarsa fiducia: la denuncia delle lavoratrici  italiane">
            <a:extLst>
              <a:ext uri="{FF2B5EF4-FFF2-40B4-BE49-F238E27FC236}">
                <a16:creationId xmlns:a16="http://schemas.microsoft.com/office/drawing/2014/main" id="{2E8C0D33-BFBE-19F4-C92A-D86FD00A8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23" y="1286277"/>
            <a:ext cx="3506509" cy="182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51131C-E046-A75C-0A0E-68EBB938D039}"/>
              </a:ext>
            </a:extLst>
          </p:cNvPr>
          <p:cNvSpPr txBox="1"/>
          <p:nvPr/>
        </p:nvSpPr>
        <p:spPr>
          <a:xfrm>
            <a:off x="5264871" y="3912603"/>
            <a:ext cx="6405512" cy="1298625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Possono causare perdita di fiducia, insoddisfazione personale e professionale e deterioramento delle relazioni interpersonali nella vittima</a:t>
            </a:r>
          </a:p>
        </p:txBody>
      </p:sp>
      <p:pic>
        <p:nvPicPr>
          <p:cNvPr id="12292" name="Picture 4" descr="Eliminazione della violenza e delle molestie sul luogo di lavoro - SIULP">
            <a:extLst>
              <a:ext uri="{FF2B5EF4-FFF2-40B4-BE49-F238E27FC236}">
                <a16:creationId xmlns:a16="http://schemas.microsoft.com/office/drawing/2014/main" id="{DCA1F132-5CE8-C867-E8F0-C6D1D033A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30" y="3843564"/>
            <a:ext cx="3280678" cy="185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A9E88-9223-0651-0D25-002F920F5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B0B31D-229E-4113-AC82-0C22C3E87D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9320" y="-176604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La Violenza sul Luogo di Lavoro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E0343C6-60E1-5D6A-561E-DAABDC390C11}"/>
              </a:ext>
            </a:extLst>
          </p:cNvPr>
          <p:cNvSpPr txBox="1">
            <a:spLocks/>
          </p:cNvSpPr>
          <p:nvPr/>
        </p:nvSpPr>
        <p:spPr>
          <a:xfrm>
            <a:off x="950914" y="786013"/>
            <a:ext cx="10804312" cy="1985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None/>
            </a:pPr>
            <a:r>
              <a:rPr lang="it-IT" sz="2700" dirty="0">
                <a:solidFill>
                  <a:srgbClr val="141413"/>
                </a:solidFill>
                <a:latin typeface="Helvetica" pitchFamily="2" charset="0"/>
              </a:rPr>
              <a:t>Qualsiasi azione che si discosti dalla normale condotta e comporti aggressioni, minacce o lesioni durante il lavoro o in conseguenza di esso </a:t>
            </a:r>
            <a:endParaRPr lang="it-IT" dirty="0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pPr algn="ctr">
              <a:lnSpc>
                <a:spcPct val="170000"/>
              </a:lnSpc>
              <a:buFont typeface="Arial" panose="020B0604020202020204" pitchFamily="34" charset="0"/>
              <a:buNone/>
            </a:pPr>
            <a:endParaRPr lang="it-IT" dirty="0">
              <a:solidFill>
                <a:srgbClr val="141413"/>
              </a:solidFill>
            </a:endParaRPr>
          </a:p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endParaRPr lang="it-IT" sz="1600" dirty="0">
              <a:solidFill>
                <a:srgbClr val="000000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286D6880-49EA-4AA4-81AB-5825A482C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911105"/>
              </p:ext>
            </p:extLst>
          </p:nvPr>
        </p:nvGraphicFramePr>
        <p:xfrm>
          <a:off x="656137" y="2384982"/>
          <a:ext cx="10879725" cy="378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2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211CC-4066-C32D-DB33-152C15F8B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BD2754-A250-08E6-8F11-A4FA3A2FFA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93588" y="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La Rapina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72BC833-44F4-986F-4763-318C8D57F5D2}"/>
              </a:ext>
            </a:extLst>
          </p:cNvPr>
          <p:cNvSpPr txBox="1">
            <a:spLocks/>
          </p:cNvSpPr>
          <p:nvPr/>
        </p:nvSpPr>
        <p:spPr>
          <a:xfrm>
            <a:off x="693844" y="1325563"/>
            <a:ext cx="5402156" cy="4747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None/>
            </a:pPr>
            <a:r>
              <a:rPr lang="it-IT" sz="2700" dirty="0">
                <a:solidFill>
                  <a:srgbClr val="141413"/>
                </a:solidFill>
                <a:latin typeface="Helvetica" pitchFamily="2" charset="0"/>
              </a:rPr>
              <a:t>Reato di  proprietà, definito come «chiunque, per procurare a sé o ad altri un ingiusto profitto, s’impossessa della cosa mobile altrui, sottraendola a chi la detiene» </a:t>
            </a:r>
            <a:endParaRPr lang="it-IT" dirty="0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pPr algn="ctr">
              <a:lnSpc>
                <a:spcPct val="170000"/>
              </a:lnSpc>
              <a:buFont typeface="Arial" panose="020B0604020202020204" pitchFamily="34" charset="0"/>
              <a:buNone/>
            </a:pPr>
            <a:endParaRPr lang="it-IT" dirty="0">
              <a:solidFill>
                <a:srgbClr val="141413"/>
              </a:solidFill>
            </a:endParaRPr>
          </a:p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endParaRPr lang="it-IT" sz="1600" dirty="0">
              <a:solidFill>
                <a:srgbClr val="000000"/>
              </a:solidFill>
            </a:endParaRPr>
          </a:p>
        </p:txBody>
      </p:sp>
      <p:pic>
        <p:nvPicPr>
          <p:cNvPr id="14338" name="Picture 2" descr="81.800+ Rapina Foto stock, immagini e fotografie royalty-free - iStock |  Rapinatore, Scippo, Furto">
            <a:extLst>
              <a:ext uri="{FF2B5EF4-FFF2-40B4-BE49-F238E27FC236}">
                <a16:creationId xmlns:a16="http://schemas.microsoft.com/office/drawing/2014/main" id="{C8C90904-910D-E3EB-30E7-7575C9D24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01" y="1325563"/>
            <a:ext cx="4201009" cy="28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02C0A6-0DD5-63B7-6927-9E2DA21FE128}"/>
              </a:ext>
            </a:extLst>
          </p:cNvPr>
          <p:cNvSpPr txBox="1"/>
          <p:nvPr/>
        </p:nvSpPr>
        <p:spPr>
          <a:xfrm>
            <a:off x="6648066" y="4358960"/>
            <a:ext cx="4850090" cy="1714124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Può causare problemi di salute mentale, come distress psicologico a lungo termine, sintomi depressivi, da stress acuto e da stress post-traumatico</a:t>
            </a:r>
          </a:p>
        </p:txBody>
      </p:sp>
    </p:spTree>
    <p:extLst>
      <p:ext uri="{BB962C8B-B14F-4D97-AF65-F5344CB8AC3E}">
        <p14:creationId xmlns:p14="http://schemas.microsoft.com/office/powerpoint/2010/main" val="191435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0923C-7EBC-20BD-0D07-B5BECF6B9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42E7DE-56EE-AB08-E405-99A4FF61F8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93588" y="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Sintomi di Disturbo da Stress Post-Traumatico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751589A8-9606-EBAF-0092-4661DF35F7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858850"/>
              </p:ext>
            </p:extLst>
          </p:nvPr>
        </p:nvGraphicFramePr>
        <p:xfrm>
          <a:off x="834390" y="1165860"/>
          <a:ext cx="10845420" cy="4972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033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19526-2C34-DBA0-7307-9A0737C2E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ECEAE3-C2A5-B3B5-C7B5-3E37F54581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93588" y="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Sintomi di Disturbo da Stress Post-Traumatico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BA29047F-33A7-1C7A-15A4-D590ABCD72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366623"/>
              </p:ext>
            </p:extLst>
          </p:nvPr>
        </p:nvGraphicFramePr>
        <p:xfrm>
          <a:off x="918817" y="1200647"/>
          <a:ext cx="10236862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0AAB6A4F-6D83-998A-51B8-E37F1AED5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609517"/>
              </p:ext>
            </p:extLst>
          </p:nvPr>
        </p:nvGraphicFramePr>
        <p:xfrm>
          <a:off x="850348" y="3828554"/>
          <a:ext cx="10236862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8393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2DF3C-0B36-6220-8106-A9FCEB243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529B98-AFC2-878A-0591-C6BB5A57E4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93588" y="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La Crescita Post-Traumatica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0C6ACC-F33F-49A0-1BB0-4F0B5C8BBCA0}"/>
              </a:ext>
            </a:extLst>
          </p:cNvPr>
          <p:cNvSpPr txBox="1"/>
          <p:nvPr/>
        </p:nvSpPr>
        <p:spPr>
          <a:xfrm>
            <a:off x="1575684" y="1196858"/>
            <a:ext cx="9040632" cy="97097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Fenomeno complesso che può portare a cambiamenti positivi nella sfera cognitiva ed emotiva degli individui dopo aver affrontato un evento traumatico</a:t>
            </a:r>
          </a:p>
        </p:txBody>
      </p:sp>
      <p:pic>
        <p:nvPicPr>
          <p:cNvPr id="16386" name="Picture 2" descr="Fiore, Vita, Fiore Giallo, Crepa">
            <a:extLst>
              <a:ext uri="{FF2B5EF4-FFF2-40B4-BE49-F238E27FC236}">
                <a16:creationId xmlns:a16="http://schemas.microsoft.com/office/drawing/2014/main" id="{F403C382-75EF-8484-10D2-107481736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103" y="2584333"/>
            <a:ext cx="4248398" cy="330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88E75E4-750A-3AA4-DC25-FD1642EC850A}"/>
              </a:ext>
            </a:extLst>
          </p:cNvPr>
          <p:cNvSpPr txBox="1"/>
          <p:nvPr/>
        </p:nvSpPr>
        <p:spPr>
          <a:xfrm>
            <a:off x="818986" y="3262829"/>
            <a:ext cx="5955526" cy="1714187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Maggiore senso di vicinanza agli altri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P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ercezione di maggiore capacità nel superare le sfide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mpatia più accentuata verso il dolore altrui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Migliore espressione delle emozioni</a:t>
            </a:r>
          </a:p>
        </p:txBody>
      </p:sp>
    </p:spTree>
    <p:extLst>
      <p:ext uri="{BB962C8B-B14F-4D97-AF65-F5344CB8AC3E}">
        <p14:creationId xmlns:p14="http://schemas.microsoft.com/office/powerpoint/2010/main" val="209693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BAF0B-F1CC-86DC-2561-B91E99DFC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EC899B-CB06-B953-0959-10BF7E6205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93588" y="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Antifragilità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81D7DB-CCD4-7E77-5A6B-0C3DA05CB687}"/>
              </a:ext>
            </a:extLst>
          </p:cNvPr>
          <p:cNvSpPr txBox="1"/>
          <p:nvPr/>
        </p:nvSpPr>
        <p:spPr>
          <a:xfrm>
            <a:off x="1840472" y="1407783"/>
            <a:ext cx="9040632" cy="40011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T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rarre beneficio da situazioni di stress intenso </a:t>
            </a:r>
            <a:r>
              <a:rPr lang="it-IT" sz="1200" dirty="0">
                <a:solidFill>
                  <a:srgbClr val="141413"/>
                </a:solidFill>
                <a:effectLst/>
                <a:latin typeface="Helvetica" pitchFamily="2" charset="0"/>
              </a:rPr>
              <a:t>(Taleb, 2012)</a:t>
            </a:r>
            <a:endParaRPr lang="it-IT" sz="2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B3C1D1-B401-9103-AEDA-2E3D7164139A}"/>
              </a:ext>
            </a:extLst>
          </p:cNvPr>
          <p:cNvSpPr txBox="1"/>
          <p:nvPr/>
        </p:nvSpPr>
        <p:spPr>
          <a:xfrm>
            <a:off x="6635033" y="2447099"/>
            <a:ext cx="4090282" cy="2545120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Processo di trasformazione attraverso il quale gli individui raggiungono un livello di </a:t>
            </a:r>
            <a:r>
              <a:rPr lang="it-IT" dirty="0">
                <a:solidFill>
                  <a:srgbClr val="822334"/>
                </a:solidFill>
                <a:effectLst/>
                <a:latin typeface="Helvetica" pitchFamily="2" charset="0"/>
              </a:rPr>
              <a:t>funzionamento superiore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rispetto a prima, arricchiti da nuove competenze acquisite nell’adattarsi alla situazione stressante</a:t>
            </a:r>
          </a:p>
        </p:txBody>
      </p:sp>
      <p:pic>
        <p:nvPicPr>
          <p:cNvPr id="18434" name="Picture 2" descr="Stili di adattamento a confronto: l'antifragilità - Human Value">
            <a:extLst>
              <a:ext uri="{FF2B5EF4-FFF2-40B4-BE49-F238E27FC236}">
                <a16:creationId xmlns:a16="http://schemas.microsoft.com/office/drawing/2014/main" id="{75A23971-EE21-CD64-B34D-6DD24B58A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7" t="-2090" r="11495" b="1"/>
          <a:stretch/>
        </p:blipFill>
        <p:spPr bwMode="auto">
          <a:xfrm>
            <a:off x="1654505" y="2442644"/>
            <a:ext cx="4213558" cy="25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8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C4A8A-A835-5788-8FE9-F047E9F01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5CC8DF-22E5-11CB-7F43-09A2BA4B12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93588" y="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La Teoria della Conservazione delle Risorse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44A25D-8406-C777-681F-F5711B72799C}"/>
              </a:ext>
            </a:extLst>
          </p:cNvPr>
          <p:cNvSpPr txBox="1"/>
          <p:nvPr/>
        </p:nvSpPr>
        <p:spPr>
          <a:xfrm>
            <a:off x="239516" y="1207728"/>
            <a:ext cx="9040632" cy="40011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La COR Theory </a:t>
            </a:r>
            <a:r>
              <a:rPr lang="it-IT" sz="1100" dirty="0">
                <a:solidFill>
                  <a:srgbClr val="141413"/>
                </a:solidFill>
                <a:latin typeface="Helvetica" pitchFamily="2" charset="0"/>
              </a:rPr>
              <a:t>(</a:t>
            </a:r>
            <a:r>
              <a:rPr lang="it-IT" sz="1100" dirty="0" err="1">
                <a:solidFill>
                  <a:srgbClr val="141413"/>
                </a:solidFill>
                <a:latin typeface="Helvetica" pitchFamily="2" charset="0"/>
              </a:rPr>
              <a:t>Hobfoll</a:t>
            </a:r>
            <a:r>
              <a:rPr lang="it-IT" sz="1100" dirty="0">
                <a:solidFill>
                  <a:srgbClr val="141413"/>
                </a:solidFill>
                <a:latin typeface="Helvetica" pitchFamily="2" charset="0"/>
              </a:rPr>
              <a:t>, 1989) </a:t>
            </a: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è una teoria integrativa</a:t>
            </a:r>
            <a:endParaRPr lang="it-IT" sz="2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  <p:pic>
        <p:nvPicPr>
          <p:cNvPr id="1026" name="Picture 2" descr="Stevan E. Hobfoll: We must move from a sledge hammer to a scalpel approach">
            <a:extLst>
              <a:ext uri="{FF2B5EF4-FFF2-40B4-BE49-F238E27FC236}">
                <a16:creationId xmlns:a16="http://schemas.microsoft.com/office/drawing/2014/main" id="{84CDD478-AA58-7FDB-AF6E-F2C31EA53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014" y="1407783"/>
            <a:ext cx="2733338" cy="408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C1B157BA-FE87-A118-DDE5-C02B19DDC8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570247"/>
              </p:ext>
            </p:extLst>
          </p:nvPr>
        </p:nvGraphicFramePr>
        <p:xfrm>
          <a:off x="1512701" y="1607838"/>
          <a:ext cx="6494262" cy="2897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DC586B87-FC98-49C0-47FF-33804C94A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580514"/>
              </p:ext>
            </p:extLst>
          </p:nvPr>
        </p:nvGraphicFramePr>
        <p:xfrm>
          <a:off x="2059748" y="4437230"/>
          <a:ext cx="5400168" cy="2107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6648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E6984-2F6B-5011-6A95-9150208AE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6B3246-F721-BEC9-6795-B2AE4B5A75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93588" y="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Le Risorse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D33835-E303-F7E9-01E0-14BAE91477CF}"/>
              </a:ext>
            </a:extLst>
          </p:cNvPr>
          <p:cNvSpPr txBox="1"/>
          <p:nvPr/>
        </p:nvSpPr>
        <p:spPr>
          <a:xfrm>
            <a:off x="707665" y="1065280"/>
            <a:ext cx="10956898" cy="10588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200" dirty="0">
                <a:solidFill>
                  <a:srgbClr val="141413"/>
                </a:solidFill>
                <a:latin typeface="Helvetica" pitchFamily="2" charset="0"/>
              </a:rPr>
              <a:t>Le persone tendono a proteggere e potenziare le proprie risorse, considerate elementi di valore centrale per il loro benessere e la loro capacità di affrontare lo stress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2968D37B-15FC-5E79-B826-437236CF73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8323174"/>
              </p:ext>
            </p:extLst>
          </p:nvPr>
        </p:nvGraphicFramePr>
        <p:xfrm>
          <a:off x="1423283" y="2124096"/>
          <a:ext cx="9334831" cy="401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99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52EA7-C602-8569-B0E9-992EF1BB1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36C2BB-51A0-811C-0F0F-3F322E4DAE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Conflitti Interpersonali sul Lavoro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85353B2F-3E06-D74A-AD89-30CE77536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9547552"/>
              </p:ext>
            </p:extLst>
          </p:nvPr>
        </p:nvGraphicFramePr>
        <p:xfrm>
          <a:off x="590551" y="1104900"/>
          <a:ext cx="11258550" cy="5033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9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D69C1-118E-57F7-A67E-37F9E358D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0DB5D4-2B13-2825-27CB-91C4A90363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93588" y="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Lo Stress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41C261-1162-A6F7-71A6-9CFFFC5C3293}"/>
              </a:ext>
            </a:extLst>
          </p:cNvPr>
          <p:cNvSpPr txBox="1"/>
          <p:nvPr/>
        </p:nvSpPr>
        <p:spPr>
          <a:xfrm>
            <a:off x="701890" y="3141249"/>
            <a:ext cx="3083999" cy="369332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/>
              <a:t>M</a:t>
            </a:r>
            <a:r>
              <a:rPr lang="it-IT" dirty="0">
                <a:effectLst/>
              </a:rPr>
              <a:t>inaccia di perdita </a:t>
            </a:r>
            <a:r>
              <a:rPr lang="it-IT" dirty="0"/>
              <a:t>di </a:t>
            </a:r>
            <a:r>
              <a:rPr lang="it-IT" dirty="0">
                <a:effectLst/>
              </a:rPr>
              <a:t>risorse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307930-E8A8-E9E9-B91A-188969641BE5}"/>
              </a:ext>
            </a:extLst>
          </p:cNvPr>
          <p:cNvSpPr txBox="1"/>
          <p:nvPr/>
        </p:nvSpPr>
        <p:spPr>
          <a:xfrm>
            <a:off x="8811624" y="3137436"/>
            <a:ext cx="3083999" cy="369332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/>
              <a:t>Effettiva perdita di risorse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4D39799-B78D-4B94-E2C4-0DAB8C4C89D4}"/>
              </a:ext>
            </a:extLst>
          </p:cNvPr>
          <p:cNvSpPr txBox="1"/>
          <p:nvPr/>
        </p:nvSpPr>
        <p:spPr>
          <a:xfrm>
            <a:off x="4756756" y="1515035"/>
            <a:ext cx="3083999" cy="646331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/>
              <a:t>Non ottenimento risorse dopo investimento energie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4994F2C-DCEA-1244-F8B9-E81703547F48}"/>
              </a:ext>
            </a:extLst>
          </p:cNvPr>
          <p:cNvSpPr txBox="1"/>
          <p:nvPr/>
        </p:nvSpPr>
        <p:spPr>
          <a:xfrm>
            <a:off x="2836663" y="4482838"/>
            <a:ext cx="3083999" cy="923330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/>
              <a:t>Fallimento nel proteggere le risorse in condizioni di instabilità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06CF36A-865C-A47C-8D53-C073DCD40C92}"/>
              </a:ext>
            </a:extLst>
          </p:cNvPr>
          <p:cNvSpPr txBox="1"/>
          <p:nvPr/>
        </p:nvSpPr>
        <p:spPr>
          <a:xfrm>
            <a:off x="6700710" y="4482838"/>
            <a:ext cx="3083999" cy="923330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/>
              <a:t>Fallimento nel potenziare le risorse in condizioni di instabilità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350243E-7F4C-AA88-5D24-A85B04A9E1EF}"/>
              </a:ext>
            </a:extLst>
          </p:cNvPr>
          <p:cNvSpPr txBox="1"/>
          <p:nvPr/>
        </p:nvSpPr>
        <p:spPr>
          <a:xfrm>
            <a:off x="4756758" y="3137436"/>
            <a:ext cx="3083999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Stress psicologico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DF90F4E-C9A4-9C2D-4949-CE5CF39B61A3}"/>
              </a:ext>
            </a:extLst>
          </p:cNvPr>
          <p:cNvCxnSpPr>
            <a:stCxn id="3" idx="3"/>
            <a:endCxn id="10" idx="1"/>
          </p:cNvCxnSpPr>
          <p:nvPr/>
        </p:nvCxnSpPr>
        <p:spPr>
          <a:xfrm flipV="1">
            <a:off x="3785889" y="3322102"/>
            <a:ext cx="970869" cy="3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E603EBDB-134A-6D54-A75F-984ACC96CFB0}"/>
              </a:ext>
            </a:extLst>
          </p:cNvPr>
          <p:cNvCxnSpPr>
            <a:cxnSpLocks/>
            <a:stCxn id="6" idx="1"/>
            <a:endCxn id="10" idx="3"/>
          </p:cNvCxnSpPr>
          <p:nvPr/>
        </p:nvCxnSpPr>
        <p:spPr>
          <a:xfrm flipH="1">
            <a:off x="7840757" y="3322102"/>
            <a:ext cx="9708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C32A394A-B53D-4B6E-B6A3-D4094C9A82A4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6298756" y="2161366"/>
            <a:ext cx="2" cy="976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E39E0C9D-A5D9-3741-F8D9-136CB28BA27E}"/>
              </a:ext>
            </a:extLst>
          </p:cNvPr>
          <p:cNvCxnSpPr>
            <a:cxnSpLocks/>
            <a:stCxn id="8" idx="0"/>
            <a:endCxn id="10" idx="2"/>
          </p:cNvCxnSpPr>
          <p:nvPr/>
        </p:nvCxnSpPr>
        <p:spPr>
          <a:xfrm flipV="1">
            <a:off x="4378663" y="3506768"/>
            <a:ext cx="1920095" cy="976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BBF26623-4070-D252-5FE3-7961619B8674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H="1" flipV="1">
            <a:off x="6298758" y="3506768"/>
            <a:ext cx="1943952" cy="976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93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6B1FF-2984-B9A8-71D1-CF0B20522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9FD7B-C308-208B-A2AC-393EF59D61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93588" y="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Le Risorse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56C7D0-4E3D-6C76-9C69-F2B3A9445969}"/>
              </a:ext>
            </a:extLst>
          </p:cNvPr>
          <p:cNvSpPr txBox="1"/>
          <p:nvPr/>
        </p:nvSpPr>
        <p:spPr>
          <a:xfrm>
            <a:off x="707665" y="1065280"/>
            <a:ext cx="10956898" cy="10588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200" dirty="0">
                <a:solidFill>
                  <a:srgbClr val="141413"/>
                </a:solidFill>
                <a:latin typeface="Helvetica" pitchFamily="2" charset="0"/>
              </a:rPr>
              <a:t>Le persone tendono a proteggere e potenziare le proprie risorse, considerate elementi di valore centrale per il loro benessere e la loro capacità di affrontare lo stress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43D6489D-6DCC-65D2-C160-C9975A0F25A3}"/>
              </a:ext>
            </a:extLst>
          </p:cNvPr>
          <p:cNvGraphicFramePr/>
          <p:nvPr/>
        </p:nvGraphicFramePr>
        <p:xfrm>
          <a:off x="1423283" y="2124096"/>
          <a:ext cx="9334831" cy="401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75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3639E-03BF-C743-4862-8F3A4F034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02B87C-5C30-6757-4062-79C883B33F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93588" y="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Aspetti Chiave della COR Theory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81780F74-249D-A5F6-CCF5-9B7436BF2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495853"/>
              </p:ext>
            </p:extLst>
          </p:nvPr>
        </p:nvGraphicFramePr>
        <p:xfrm>
          <a:off x="705015" y="993913"/>
          <a:ext cx="10781969" cy="526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603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38D2B-40C2-B895-8FCA-19942E6C0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FD0EE4-1C6F-DC5C-7B81-EB9FF7B66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93588" y="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Aspetti Chiave della COR Theory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0AD1F43A-E820-AE26-CC65-BA918DE9F2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139624"/>
              </p:ext>
            </p:extLst>
          </p:nvPr>
        </p:nvGraphicFramePr>
        <p:xfrm>
          <a:off x="705015" y="993913"/>
          <a:ext cx="10781969" cy="526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44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D2F25-3740-678C-740A-7B96731FA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5BB332-71A3-2240-9D53-B0D2958522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93588" y="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Aspetti Chiave della COR Theory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15DF10BC-8FE0-A605-674D-51CD23F40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094328"/>
              </p:ext>
            </p:extLst>
          </p:nvPr>
        </p:nvGraphicFramePr>
        <p:xfrm>
          <a:off x="705015" y="993913"/>
          <a:ext cx="10781969" cy="526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130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C8330A-5479-138A-5938-569665FFD4EC}"/>
              </a:ext>
            </a:extLst>
          </p:cNvPr>
          <p:cNvSpPr txBox="1"/>
          <p:nvPr/>
        </p:nvSpPr>
        <p:spPr>
          <a:xfrm>
            <a:off x="1533831" y="1297858"/>
            <a:ext cx="95569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822334"/>
                </a:solidFill>
                <a:cs typeface="Dreaming Outloud Script Pro" panose="020F0502020204030204" pitchFamily="34" charset="0"/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403597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0D50A-B726-F297-FF6D-AF50EBAA9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DD0E34-770A-2FCC-46B2-8A6051E2C6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Cause dei Conflitti a Livello Individuale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C94FF001-D60D-4256-4AD0-94582E0D4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2769026"/>
              </p:ext>
            </p:extLst>
          </p:nvPr>
        </p:nvGraphicFramePr>
        <p:xfrm>
          <a:off x="1610677" y="1114425"/>
          <a:ext cx="9255125" cy="485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537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9D006-6838-632B-1567-39D295A15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D5243B-74DC-561D-F693-9D6F0B047A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Cause dei Conflitti a Livello Organizzativo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4C9AD983-9AAF-E307-2D1F-0F15C3028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360515"/>
              </p:ext>
            </p:extLst>
          </p:nvPr>
        </p:nvGraphicFramePr>
        <p:xfrm>
          <a:off x="1610677" y="1114425"/>
          <a:ext cx="9255125" cy="485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026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2A3B45-E11F-F0C0-4823-4F0C54971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4B1880-D62D-4B13-5B8C-D13C1CB672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Prevenire il Conflitto Organizzativo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97C16D63-851B-F684-967E-66BD96D5CB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424128"/>
              </p:ext>
            </p:extLst>
          </p:nvPr>
        </p:nvGraphicFramePr>
        <p:xfrm>
          <a:off x="1610677" y="1114425"/>
          <a:ext cx="9255125" cy="485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77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AB8D43-E33E-DDB9-4135-D8D2C41D8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9E008E-2928-97D6-AE9D-7371FE3B4F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Conseguenze del Conflitto Organizzativo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B4BDE918-FD3B-C5B2-BA6C-2A2123070C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076669"/>
              </p:ext>
            </p:extLst>
          </p:nvPr>
        </p:nvGraphicFramePr>
        <p:xfrm>
          <a:off x="2608911" y="2099144"/>
          <a:ext cx="6974178" cy="410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4629986-C2BC-3FE6-DAE7-1173F83CA351}"/>
              </a:ext>
            </a:extLst>
          </p:cNvPr>
          <p:cNvSpPr txBox="1">
            <a:spLocks/>
          </p:cNvSpPr>
          <p:nvPr/>
        </p:nvSpPr>
        <p:spPr>
          <a:xfrm>
            <a:off x="574058" y="1007164"/>
            <a:ext cx="11328364" cy="1819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Nel gruppo di lavoro, il conflitto può minacciare il benessere dei membri, accrescendo la probabilità di sviluppare stress fisiologico (come l’aumento del cortisolo) e psicologico (come il burnout)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it-IT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0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33934</TotalTime>
  <Words>3014</Words>
  <Application>Microsoft Macintosh PowerPoint</Application>
  <PresentationFormat>Widescreen</PresentationFormat>
  <Paragraphs>368</Paragraphs>
  <Slides>55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64" baseType="lpstr">
      <vt:lpstr>Aptos</vt:lpstr>
      <vt:lpstr>Aptos Display</vt:lpstr>
      <vt:lpstr>Arial</vt:lpstr>
      <vt:lpstr>Dreaming Outloud Script Pro</vt:lpstr>
      <vt:lpstr>Helvetica</vt:lpstr>
      <vt:lpstr>Source Sans Pro</vt:lpstr>
      <vt:lpstr>Times New Roman</vt:lpstr>
      <vt:lpstr>Wingdings</vt:lpstr>
      <vt:lpstr>Tema di Office</vt:lpstr>
      <vt:lpstr>Presentazione standard di PowerPoint</vt:lpstr>
      <vt:lpstr>Supporto Sociale</vt:lpstr>
      <vt:lpstr>Stressor Sociali</vt:lpstr>
      <vt:lpstr>Conflitti Interpersonali sul Lavoro</vt:lpstr>
      <vt:lpstr>Conflitti Interpersonali sul Lavoro</vt:lpstr>
      <vt:lpstr>Cause dei Conflitti a Livello Individuale</vt:lpstr>
      <vt:lpstr>Cause dei Conflitti a Livello Organizzativo</vt:lpstr>
      <vt:lpstr>Prevenire il Conflitto Organizzativo</vt:lpstr>
      <vt:lpstr>Conseguenze del Conflitto Organizzativo</vt:lpstr>
      <vt:lpstr>Conseguenze del Conflitto Legato al Compito</vt:lpstr>
      <vt:lpstr>Scortesia sul Luogo di Lavoro</vt:lpstr>
      <vt:lpstr>Scortesia sul Luogo di Lavoro</vt:lpstr>
      <vt:lpstr>Caratteristiche della Scortesia sul Luogo di Lavoro</vt:lpstr>
      <vt:lpstr>Caratteristiche della Scortesia sul Luogo di Lavoro</vt:lpstr>
      <vt:lpstr>Spirali di Scortesia</vt:lpstr>
      <vt:lpstr>Tipping Point</vt:lpstr>
      <vt:lpstr>Conseguenze Negative delle Spirali di Scortesia</vt:lpstr>
      <vt:lpstr>Scortesia da Esterni l’Organizzazione</vt:lpstr>
      <vt:lpstr>Cause della Scortesia da parte di Esterni</vt:lpstr>
      <vt:lpstr>Cause della Scortesia da parte dell’Utenza</vt:lpstr>
      <vt:lpstr>Strategie di Regolazione</vt:lpstr>
      <vt:lpstr>Scortesia da parte dei Colleghi</vt:lpstr>
      <vt:lpstr>Cause della Scortesia da parte dei Colleghi</vt:lpstr>
      <vt:lpstr>Scortesia da parte dei Superiori</vt:lpstr>
      <vt:lpstr>Supervisione Abusiva</vt:lpstr>
      <vt:lpstr>Conseguenze della Supervisione Abusiva</vt:lpstr>
      <vt:lpstr>Conseguenze della Supervisione Abusiva</vt:lpstr>
      <vt:lpstr>Mobbing</vt:lpstr>
      <vt:lpstr>Mobbing</vt:lpstr>
      <vt:lpstr>Spettatori</vt:lpstr>
      <vt:lpstr>Caratteristiche del Mobbing</vt:lpstr>
      <vt:lpstr>Diverse Forme del Mobbing</vt:lpstr>
      <vt:lpstr>Ipotesi Esplicative del Mobbing</vt:lpstr>
      <vt:lpstr>Conseguenze del Mobbing</vt:lpstr>
      <vt:lpstr>Fattori di Protezione dal Mobbing</vt:lpstr>
      <vt:lpstr>Stalking Occupazionale</vt:lpstr>
      <vt:lpstr>Comportamenti di Stalking Occupazionale</vt:lpstr>
      <vt:lpstr>Caratteristiche dello Stalking Occupazionale</vt:lpstr>
      <vt:lpstr>Conseguenze dello Stalking Occupazionale</vt:lpstr>
      <vt:lpstr>Molestie Sessuali a Lavoro</vt:lpstr>
      <vt:lpstr>Conseguenze e Antecedenti delle Molestie Sessuali</vt:lpstr>
      <vt:lpstr>La Violenza sul Luogo di Lavoro</vt:lpstr>
      <vt:lpstr>La Rapina</vt:lpstr>
      <vt:lpstr>Sintomi di Disturbo da Stress Post-Traumatico</vt:lpstr>
      <vt:lpstr>Sintomi di Disturbo da Stress Post-Traumatico</vt:lpstr>
      <vt:lpstr>La Crescita Post-Traumatica</vt:lpstr>
      <vt:lpstr>Antifragilità</vt:lpstr>
      <vt:lpstr>La Teoria della Conservazione delle Risorse</vt:lpstr>
      <vt:lpstr>Le Risorse</vt:lpstr>
      <vt:lpstr>Lo Stress</vt:lpstr>
      <vt:lpstr>Le Risorse</vt:lpstr>
      <vt:lpstr>Aspetti Chiave della COR Theory</vt:lpstr>
      <vt:lpstr>Aspetti Chiave della COR Theory</vt:lpstr>
      <vt:lpstr>Aspetti Chiave della COR Theory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Guido Alessandri</dc:creator>
  <cp:lastModifiedBy>Simone  Tavolucci</cp:lastModifiedBy>
  <cp:revision>191</cp:revision>
  <dcterms:created xsi:type="dcterms:W3CDTF">2024-12-30T15:04:39Z</dcterms:created>
  <dcterms:modified xsi:type="dcterms:W3CDTF">2025-05-03T10:28:03Z</dcterms:modified>
</cp:coreProperties>
</file>