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7" r:id="rId3"/>
    <p:sldId id="308" r:id="rId4"/>
    <p:sldId id="281" r:id="rId5"/>
    <p:sldId id="309" r:id="rId6"/>
    <p:sldId id="310" r:id="rId7"/>
    <p:sldId id="284" r:id="rId8"/>
    <p:sldId id="278" r:id="rId9"/>
    <p:sldId id="279" r:id="rId10"/>
    <p:sldId id="276" r:id="rId11"/>
    <p:sldId id="270" r:id="rId12"/>
    <p:sldId id="259" r:id="rId13"/>
    <p:sldId id="260" r:id="rId14"/>
    <p:sldId id="277" r:id="rId15"/>
    <p:sldId id="275" r:id="rId16"/>
    <p:sldId id="257" r:id="rId17"/>
    <p:sldId id="280" r:id="rId18"/>
    <p:sldId id="262" r:id="rId19"/>
    <p:sldId id="258" r:id="rId20"/>
    <p:sldId id="282" r:id="rId21"/>
    <p:sldId id="283" r:id="rId22"/>
    <p:sldId id="274" r:id="rId23"/>
    <p:sldId id="304" r:id="rId24"/>
    <p:sldId id="261" r:id="rId25"/>
    <p:sldId id="264" r:id="rId26"/>
    <p:sldId id="266" r:id="rId27"/>
    <p:sldId id="265" r:id="rId28"/>
    <p:sldId id="268" r:id="rId29"/>
    <p:sldId id="271" r:id="rId30"/>
    <p:sldId id="272" r:id="rId31"/>
    <p:sldId id="269" r:id="rId32"/>
    <p:sldId id="273" r:id="rId33"/>
    <p:sldId id="311" r:id="rId34"/>
    <p:sldId id="305" r:id="rId35"/>
    <p:sldId id="306" r:id="rId36"/>
    <p:sldId id="267" r:id="rId37"/>
    <p:sldId id="298" r:id="rId38"/>
    <p:sldId id="301" r:id="rId39"/>
    <p:sldId id="302" r:id="rId40"/>
    <p:sldId id="299" r:id="rId41"/>
    <p:sldId id="303" r:id="rId42"/>
    <p:sldId id="300" r:id="rId43"/>
    <p:sldId id="285" r:id="rId44"/>
    <p:sldId id="286" r:id="rId45"/>
    <p:sldId id="287" r:id="rId46"/>
    <p:sldId id="288" r:id="rId47"/>
    <p:sldId id="289" r:id="rId48"/>
    <p:sldId id="297" r:id="rId49"/>
    <p:sldId id="293" r:id="rId50"/>
    <p:sldId id="295" r:id="rId51"/>
    <p:sldId id="290" r:id="rId52"/>
    <p:sldId id="292" r:id="rId53"/>
    <p:sldId id="291" r:id="rId54"/>
    <p:sldId id="294" r:id="rId55"/>
    <p:sldId id="296" r:id="rId56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14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9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A9C8B-725E-4411-B19A-A12CAE023882}" type="datetimeFigureOut">
              <a:rPr lang="es-ES" smtClean="0"/>
              <a:t>31/10/2019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7E6B7-A6D5-4945-98A5-82256C115C67}" type="slidenum">
              <a:rPr lang="es-ES" smtClean="0"/>
              <a:t>‹N›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A9C8B-725E-4411-B19A-A12CAE023882}" type="datetimeFigureOut">
              <a:rPr lang="es-ES" smtClean="0"/>
              <a:t>31/10/2019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7E6B7-A6D5-4945-98A5-82256C115C67}" type="slidenum">
              <a:rPr lang="es-ES" smtClean="0"/>
              <a:t>‹N›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A9C8B-725E-4411-B19A-A12CAE023882}" type="datetimeFigureOut">
              <a:rPr lang="es-ES" smtClean="0"/>
              <a:t>31/10/2019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7E6B7-A6D5-4945-98A5-82256C115C67}" type="slidenum">
              <a:rPr lang="es-ES" smtClean="0"/>
              <a:t>‹N›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A9C8B-725E-4411-B19A-A12CAE023882}" type="datetimeFigureOut">
              <a:rPr lang="es-ES" smtClean="0"/>
              <a:t>31/10/2019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7E6B7-A6D5-4945-98A5-82256C115C67}" type="slidenum">
              <a:rPr lang="es-ES" smtClean="0"/>
              <a:t>‹N›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A9C8B-725E-4411-B19A-A12CAE023882}" type="datetimeFigureOut">
              <a:rPr lang="es-ES" smtClean="0"/>
              <a:t>31/10/2019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7E6B7-A6D5-4945-98A5-82256C115C67}" type="slidenum">
              <a:rPr lang="es-ES" smtClean="0"/>
              <a:t>‹N›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A9C8B-725E-4411-B19A-A12CAE023882}" type="datetimeFigureOut">
              <a:rPr lang="es-ES" smtClean="0"/>
              <a:t>31/10/2019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7E6B7-A6D5-4945-98A5-82256C115C67}" type="slidenum">
              <a:rPr lang="es-ES" smtClean="0"/>
              <a:t>‹N›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A9C8B-725E-4411-B19A-A12CAE023882}" type="datetimeFigureOut">
              <a:rPr lang="es-ES" smtClean="0"/>
              <a:t>31/10/2019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7E6B7-A6D5-4945-98A5-82256C115C67}" type="slidenum">
              <a:rPr lang="es-ES" smtClean="0"/>
              <a:t>‹N›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A9C8B-725E-4411-B19A-A12CAE023882}" type="datetimeFigureOut">
              <a:rPr lang="es-ES" smtClean="0"/>
              <a:t>31/10/2019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7E6B7-A6D5-4945-98A5-82256C115C67}" type="slidenum">
              <a:rPr lang="es-ES" smtClean="0"/>
              <a:t>‹N›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A9C8B-725E-4411-B19A-A12CAE023882}" type="datetimeFigureOut">
              <a:rPr lang="es-ES" smtClean="0"/>
              <a:t>31/10/2019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7E6B7-A6D5-4945-98A5-82256C115C67}" type="slidenum">
              <a:rPr lang="es-ES" smtClean="0"/>
              <a:t>‹N›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A9C8B-725E-4411-B19A-A12CAE023882}" type="datetimeFigureOut">
              <a:rPr lang="es-ES" smtClean="0"/>
              <a:t>31/10/2019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7E6B7-A6D5-4945-98A5-82256C115C67}" type="slidenum">
              <a:rPr lang="es-ES" smtClean="0"/>
              <a:t>‹N›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A9C8B-725E-4411-B19A-A12CAE023882}" type="datetimeFigureOut">
              <a:rPr lang="es-ES" smtClean="0"/>
              <a:t>31/10/2019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7E6B7-A6D5-4945-98A5-82256C115C67}" type="slidenum">
              <a:rPr lang="es-ES" smtClean="0"/>
              <a:t>‹N›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A9C8B-725E-4411-B19A-A12CAE023882}" type="datetimeFigureOut">
              <a:rPr lang="es-ES" smtClean="0"/>
              <a:t>31/10/2019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7E6B7-A6D5-4945-98A5-82256C115C67}" type="slidenum">
              <a:rPr lang="es-ES" smtClean="0"/>
              <a:t>‹N›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BDBA639-2A71-4A60-A71A-FF1836F54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E208A8B-5EBD-4532-BE72-26414FA7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5D09196-B338-4AB5-A71B-CFD5FFCA6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F50B4463-128A-4677-A285-C017E6C543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1D9B95CD-F023-4DFA-9678-1E02713F74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1DDF47A8-BE7B-43F3-A500-F5A4656D83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2DD394DE-76FB-42F8-85F2-FD436F423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B95F2EFB-87E6-4400-AAF3-7EB8B4F15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1D463476-2BC7-418C-9D6F-51444B11A7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24011122-2495-478A-81BF-ABBDEA1DA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C79E87C5-E5B3-476B-B539-FC9CF4A33B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956029CA-2B38-434D-9044-5FF3A1ECD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9514CFB6-E8DB-43DC-B1CD-9CC2D4B27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BD8C1FC8-E550-45BE-9F30-822BAB3781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D1646B5D-A7B7-41EC-9591-0E0C0F4F94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E2118E93-481E-4843-987E-378187AA37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77038464-F4E2-47EC-A87F-18469191E3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FB3BBEB1-E146-408F-95B7-EE2F269DE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C765B285-56EC-47FC-B116-274EBBD61A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CB4A6191-6913-42EA-905E-8A174AE2C9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8ADEEF92-F481-475A-845C-5E940F0D55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D9C506D7-84CB-4057-A44A-465313E78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1630437" y="2448612"/>
            <a:ext cx="331406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842FC68-61FD-4700-8A22-BB8B071884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5934" y="691977"/>
            <a:ext cx="5821442" cy="5343064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solidFill>
            <a:schemeClr val="accent6"/>
          </a:solidFill>
          <a:ln w="152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962207" y="2061838"/>
            <a:ext cx="5219585" cy="1662475"/>
          </a:xfrm>
        </p:spPr>
        <p:txBody>
          <a:bodyPr>
            <a:normAutofit/>
          </a:bodyPr>
          <a:lstStyle/>
          <a:p>
            <a:r>
              <a:rPr lang="it-IT" sz="3900">
                <a:solidFill>
                  <a:srgbClr val="FFFFFF"/>
                </a:solidFill>
              </a:rPr>
              <a:t>ZOO UMANI</a:t>
            </a:r>
            <a:br>
              <a:rPr lang="it-IT" sz="3900">
                <a:solidFill>
                  <a:srgbClr val="FFFFFF"/>
                </a:solidFill>
              </a:rPr>
            </a:br>
            <a:r>
              <a:rPr lang="it-IT" sz="3900">
                <a:solidFill>
                  <a:srgbClr val="FFFFFF"/>
                </a:solidFill>
              </a:rPr>
              <a:t>RACCOLTA DI IMMAGINI</a:t>
            </a:r>
            <a:endParaRPr lang="es-ES" sz="3900">
              <a:solidFill>
                <a:srgbClr val="FFFFFF"/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541703" y="3783690"/>
            <a:ext cx="4060594" cy="1196717"/>
          </a:xfrm>
        </p:spPr>
        <p:txBody>
          <a:bodyPr>
            <a:normAutofit/>
          </a:bodyPr>
          <a:lstStyle/>
          <a:p>
            <a:r>
              <a:rPr lang="es-ES" sz="1700">
                <a:solidFill>
                  <a:srgbClr val="FFFFFF"/>
                </a:solidFill>
              </a:rPr>
              <a:t>Stefano Tedeschi</a:t>
            </a:r>
          </a:p>
          <a:p>
            <a:r>
              <a:rPr lang="es-ES" sz="1700">
                <a:solidFill>
                  <a:srgbClr val="FFFFFF"/>
                </a:solidFill>
              </a:rPr>
              <a:t>Sapienza Università di Roma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C7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testo, libro&#10;&#10;Descrizione generata con affidabilità molto elevata">
            <a:extLst>
              <a:ext uri="{FF2B5EF4-FFF2-40B4-BE49-F238E27FC236}">
                <a16:creationId xmlns:a16="http://schemas.microsoft.com/office/drawing/2014/main" id="{1AB6BEB7-4B1A-4A79-83CC-CE74BFBBD3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994" y="643467"/>
            <a:ext cx="423401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17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https://encrypted-tbn0.gstatic.com/images?q=tbn:ANd9GcT9A1MS3LaRbEYQEb-AIMLBP7xIN_7xyfZEN7Ghi4QZPHaNBUZj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28604"/>
            <a:ext cx="7848872" cy="616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https://encrypted-tbn3.gstatic.com/images?q=tbn:ANd9GcTq3DE-dfc2jBrld7zeDBoiI-BAXTy3Ok0g3saasGZBdkDP-P0U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88640"/>
            <a:ext cx="4608512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5A4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410" y="-3970"/>
            <a:ext cx="7748362" cy="6874811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2" name="1 Imagen" descr="https://encrypted-tbn0.gstatic.com/images?q=tbn:ANd9GcQjvgIlFqw-STcJvCSBwTn2VdEswXd56hPbRXuR25o028qqIghWwA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818858" y="1467826"/>
            <a:ext cx="5421465" cy="39223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26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testo, interni&#10;&#10;Descrizione generata con affidabilità elevata">
            <a:extLst>
              <a:ext uri="{FF2B5EF4-FFF2-40B4-BE49-F238E27FC236}">
                <a16:creationId xmlns:a16="http://schemas.microsoft.com/office/drawing/2014/main" id="{BD120D7F-4787-4306-BC43-2CF952EBE7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981" y="643466"/>
            <a:ext cx="3844036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841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2" descr="https://encrypted-tbn2.gstatic.com/images?q=tbn:ANd9GcQC_N_OBXtNcxxaXP7jlg-QNP5vYWpTPfpPakuA1V4aPezd3kIew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2772" name="Picture 4" descr="https://encrypted-tbn2.gstatic.com/images?q=tbn:ANd9GcQC_N_OBXtNcxxaXP7jlg-QNP5vYWpTPfpPakuA1V4aPezd3kIew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200701"/>
            <a:ext cx="4286280" cy="63595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http://idata.over-blog.com/2/21/35/41/MEMOIRE-ET-HISTOIRE/DEBAT-COLO/ZOO-humains-1893-Ivoiriens.jpg"/>
          <p:cNvPicPr/>
          <p:nvPr/>
        </p:nvPicPr>
        <p:blipFill rotWithShape="1">
          <a:blip r:embed="rId2" cstate="print"/>
          <a:srcRect r="10080"/>
          <a:stretch/>
        </p:blipFill>
        <p:spPr bwMode="auto">
          <a:xfrm>
            <a:off x="482600" y="643467"/>
            <a:ext cx="8178799" cy="5571066"/>
          </a:xfrm>
          <a:prstGeom prst="rect">
            <a:avLst/>
          </a:prstGeom>
          <a:noFill/>
        </p:spPr>
      </p:pic>
      <p:sp>
        <p:nvSpPr>
          <p:cNvPr id="1026" name="AutoShape 2" descr="data:image/jpeg;base64,/9j/4AAQSkZJRgABAQAAAQABAAD/2wCEAAkGBhQSERQUExQTFRUWGBgaGRgYGRoYGxsZGRwcGhoaGhoYGycgGxojGxgYHy8gIycpLCwsGCAxNTAqNSYrLCkBCQoKDgwOGg8PGiwcHBwsLCwsLCwsLCwsLCwpLCwsLCksLCwsLCwpLCwsLCwsLCksLCwsLCwsLCwsKSwsLCksLP/AABEIALQBGAMBIgACEQEDEQH/xAAcAAACAwEBAQEAAAAAAAAAAAADBAIFBgABBwj/xABCEAABAgQDBgQFAQcDAgYDAAABAhEAAyExBBJBBSJRYXGBBhORoTKxwdHwQgcUI1Jy4fEzYoKSshUkQ5Oi0hY0U//EABcBAQEBAQAAAAAAAAAAAAAAAAABAgP/xAAbEQEBAQEBAQEBAAAAAAAAAAAAARFBITFRAv/aAAwDAQACEQMRAD8Aw+FUtbF9Imma0xjazitoZ2fJAQAwF47FYcImkCtRWKpaftDLlBdQNcpLA6do6dMzScySKGif1B9OLQLbCgCmgsR7wDCKSEGpf24REcjFzAkpJdKmJBrUG44HnzhiTjktlygUq716NYwnnrQP0vTlCippzM0BazNoZRQUeL/Z20EFJzkg7ppWrXJBo5A9YzM+cVPThpSgFeXWJjErQFBJyhQANfi1iC923M82WJrLSsHIp2IJFgWYpNFXGkVclAyueHtCsrFzJhdRLnLmvUgMHHGOxE4g1ZrPp6WFveAtkIRQEaE1EeJnJAIBv7RWy8aVnKSwYMb3+loKiQcpVQvw0/tAMJxaA6he5HDnDc7KoB3TSpZ3/uxEUstO87NYvWrxZzjUBR3TR7mn9J+0ASXiEhIAFyKitfnbSIYXaAdhc/neFwlIoHHDKX48fvFbsuZ/ETR975kRBp8ZNzZc3JzApywUMGflAFqBYKv+OGEeYqclKALD8PeKGMMaMD1rxtCGMVvJNOfAcIDhsYEZiT0Gr0EKz55K66nXSv2gLiTN1bS54wZM4P6UhCWr+r5U/KwykgAGhHPv7/aA8mJClM+tDyiC0UB6f4+UBnYgBQIbXp1LxFWKH5+a0ihiZL3fzvHmAmMCOt+0epxAIIu49+nKI4OaGUCXL04N9uUB6XzFwBYPq5q7HjA8TIISSWPE6t94YUjMXSa/T3jyadDXi5/KQGcxCH3hx9hCYUoEj87c4uZuAUUun8EVypCgtIN6H0ghLMX17waZOahHFolikb7QriJfOCjy8XTLpX8EBmqZ9RHJktbRtYXxCGMAXzGMdAEzDrHQRvcBP3RxD6wHFYgmdmu4ArypEdkhw7vavaxhjHhKqoSQHcA1LHnxpBpUbYG6DXWnKF8LO3RwrXR4c2sR5YoaFz3hTBf6ZAIZnJNK8PlEDuExmU1rTs9haE8bMaa+VNeD9++hicqcL0NA4J5N0hfaEhSF5jUPd36P+aQQ5PxWVLgdPzWORiC7M4Lf30/GhebMDBxo8NYeahh9IBlElGVzQhyz1aFZklzUWu5/K0if7yFUAOb5j72iKpljQMfnr9IiiYfCkEEDT2eG1IyhQyluH5Q9IXGMTyJA0H34RHEbQzBih2Yv66/loIdwuEK3KSBQ3tX68oPjMDmDkGhrwa1P5QXtFXhJwCnArUtyao4EP0h4bUCiAA4o4LVPQXF9NIKWRKyCmaulbdeOkBwcjefgfSsO43EMCQQb3Da/aE5GJqqnCCHZySCALEm/VX3ga8PRyTl/v9oji8RTgQePECBTcaGFa0/AIKnKw7u1i/4xhRWGOYOS3159oLgsS7/nePTNSVW17sNKxUNqmqAqXuwPB79h8oAuYSaCjDS8FKHIoajU6w3Kl/4F+X3gKlSXIzAgAF/v+cYjOIoml3DPdmrFguWjNqTXlSEcbg3DijaD6jjFE5U0Aa0IoKAtRojhcUSTcB+46xNGEISSHqAWNKxHeU5/UGBoz+kAbzwDTSz3sfa8eTZwIBOv5+dIrSshdH1jw4tQIN7/AIYIshOpTTn+corsWku4qaXP56Rwx1yzWrqSIBMxbkAFuzwHk8NN5aco6dh2Nz/mA4kg1BrBJyywc6QCqllJ14d4hMrXhBFzQYlLw7pYOe/zgpbFcGPIsI6DTJeU2rq8exRoNjTSmUpwXe54M0PYLFDON4AEGpD3BFge0b2R4eQkMRLyn9JBIp1NY8xOyZflKyiSBbclpBs9/SFivmU2XuzB/tLMNQcw+UUyJtNe35wi1lYkgkitFCo0N+8C/dN3MwUQxYODzIaMir8wuefCPRKOdi9xDclQzF7nRr9oilBWsjV6aRB2LmiwenGOkA71aM4oK/j3gM81IOrVvroYtsCEhgEg8jXW/pAKSg2rAgv04c9IKJLy1E5mzC6aWrvWuoU5w3IAKsoISXZlFKB3JLRY42UThJQGZsq1EBgDnWCCdLSvlAZedLUnv784YlS9a8Ck/SsExGEYBxQpCgXFugfgzFjBMMlKkj+Zj+F/rBEsCoFZFGa1XN+zwefIKKpaovV27MxYf5hKUSmhfMNWBaGJ0+wWkmlrBg7NyqaQUabigpBJHxX9aHjq/QQrIl9QC3ejW1h7CKBUkKAKWtvB8ujgg86GGtqTJRymXK8pk1AWpYUoE1BVUUanKArMWmhPJLX0fj0hZYASnjGj2NKR+9YfMEqSVJfN8LO1Xo1dY+pYjD4WWHfDI7IEJg+JYLMUjdJAtR3ftwgkjAzHJRLmvpuKP0j6yrb+ESP/ANiV/wAHVXgyAeMIYzxXhQ5M5RY3CFX7jmIvgwZ2RiCS0mabfpIbtaHZewsQby10tUfeNIfGEg0QuYX4oCfUqML4rxjJAclYPBg/Kxt94eDMTtj4vN8BDVdRSOzvwg0nwti1gOgf+4j784bmeNpb/wDqPvEvy79IGfGqCQEpWpw9yfq/tBDkvwJilJpLQDasxH0MGT+z3FsSUytKCYHLc2hUeNl5XElb6ZnHvEpf7QJoqZcsCrOpz6Ae8UVuP8LYiUomZIWBqQMyf+pLxQYiUCeJGkbKR+0HEKUzyw4GXKl2JNXfSKTbPiSbPBEzy1E6+WHFdDcQFCJQ5wvLlsfqLxYhQ4/Jj6woplK9hX+0ALEy2NGvAMS5atPreHVyVKWAkpcm3y0ob3MTxOz1ZsilIChc6VPKAqZqSbWDPRwO9oMhwKFNNO39oIMIz7yGGYMCxU1iBqHgIlKdzY69ID1YLO3q0ew1lQEsDmDjeF/ePII+6YnAZiP4igwtQOeIHGFV7NEtJAKjmIu1NKesMScci5lkq4hJfnpB8fMHlvUfCfcRtt8bVgmC2uHN2s93gE+eoSsoIyqIe1761HaLTCLQqctCwWzEO9nJEXc7ZclKX8pC2H63V9WjnxGU2ds9FVlRNRpYOKvqfSByFs7pSXUTzB4PduUbnZuGwc3+HMkolk0BS4B4V0PWE9qeCPLWDJdgS6VF/QnWKMTtWVvA0AI+XeLaQlUsOo7rFwG42v8A4p0hbbiSAlOViMwN3NmdzBk44iSGQSXIs9el4yDlGVHmDI6fhIJKmJsdGAPOHcTteYAEkKYDKzJIAAZmADBj7wnL2ZN8pKpi5aElx5ZfOEizpagOkG/cvNW+cJBZyopYVtqosGtWAXzIzAkJGTKKJYcgQ9bteE5jBwKB6U737xfyNkIZa1utKV+W6WDqCQ1TUBwWpoYcR4bQsbuIlEkAZTmFTzyHhAZCUjItRBcc/wA+UMYjElR36kcLnh1vFnhsKhKyFAA0BDkt2DQWfhEhQyoqa/AOXEwFbJUoKYUAsXJABDGmjv7QbGylAJJA1FG+XG8OTpSiDwbhrx4XhfEHcSllFXmAgUYhiDQGmnvEApagTS7EctfsKcoQxEvdIXPo7sJbV5ORrFiMOtKw4LO3y4GFJsmooQ2oACa3DkExQOThUBIAXMINmSATqbKMDGHlqUN2YtRIFVAVdq7tfWLXFISkIStTjLuqFCR/uS7ggX0+cVuHwi/MDJWQCCDla3UkC79oIbnSxLWUFMt0h3K1KFav8TMOmkT8vMRlQgKUWcodtBcf2jzGYVSlZlGpALu1eBYBq0boxi32JsqVMWFTVEJCaAJcqLVD2RcGr3gM5iSpE1SXDAkOEpS9x2g+HGZSnWoDIogZmq1IvfFHhQS5omSiRLUzAnMXIrVqijwPBeGwqR5hWQ7gpIrfKGfWvvFGeyEJLigu/Dufx4dRJR+7gMRNKySprIIpW3CkW22thiShJOZWZ6W+Q6wspYCEgJsoXJ/US9+P0gKvYuHJxEpCgSCoBhR2PXv2ie2JgXMUUgJALXBtQu3EgmLXDzSFpUh0kAsRzSbO934x07CKmbzjerfjUi348UZtGGKhfjoSPlCkqVXXXlyuTGlVs3dcudaAn3Jiu/cUhCl6gEigGlNHgIYLCLKnSU5cyQoqUAElTso1qzG3pAtrT5SpilAqvct9BSKwzJiXyqUKVZ7ZhqB/NW/2gOIXu2rbhAFxLJUGpYgv70hQzqktBky33F0ULW6w8vwlipcvzVSJgQzuQLXfK7+ogFMNPytRu+v+I6Lnw74Rm4tKigoQgFsyzdXAAAkx0WQxs53ieb5XmNp8JWvnVwYoT4znTAxly2LV3yfdUXidiTP3fIsZTX4zlo/A19oSwWwpMgDzZgWSPhQwDjQk1PpBVTJwEyaSZb5qHNZtXJ0vGiXNZAT/AKykjeWGSD0cMda0jybNzBUsAy5YBISAz5TXMXqdIRxM8sRJ3Xap4aZfUxASZMQARkIDazE8jUNFjh/EkzLlyoOQXWokkAtowpTm0Y9QNyoKBJBdNg5Llv6LQfB4r4sy9HA4Mw7DMWrEFltXHBa0GZKlO7fDxPNTH0hdeOZ0oJy6+WkIuLHKBq0K46agqFiQqtSbHj29AYs8Ko2CTpUsAxI+oI9YAGHxSwpaApCMwF1JzENTXUkmCY5Ck+WsJyBaUgkpoVJSkEg63c0g+H2YCjzQgTHJl5nBCF0odE6dj1hPF4RmCi5QWKQos7l6O2resQF2LtUy1zgUInBRCmWtaQFENZBFTasWKFKz5k4cA5gyUKLVsKpJ/wAxVbInpRPWsh8qCU5Q5CugLVzGlqwXac+YlTZcrGznRy4vx9rwFthMNMmzR5S5UpLFmCCaP+pMsaNT1MS2ujOfMQokgsoqQrXWo410vHYWWZijhkBUqaJThgpivM+VdN0FhU0/iVoYirHCSsScTqXUELKgwqliFMKkuBWnKAqdpTSmUXzuoioSBSvPqYrsXJWUgosC6mIF2ANS8PbX31lTJSk0ALlhagd7G8MypSgUolDMpZygfzODlZ361tEGbTOWmZkJ+I3ChYcWLXDxolpVlzoym/whKlsTxNu0IbQ2aJfnIVLXNmqJAUwSxSpt1KFF6gguavQawPBbBxKRMUUFMuWkKUC1QS1gagGpGkUHVOWXDkHmpKeVhXjCuGUQtyQa1bMqnBzS0M4XD0oG6AcenAe8Sw+AUpZZ+dWYdTSCLPbcokBbPuA8eI05taI7HzAIprp/S/C+6L1h+alXkHcBKZSg6S4Y9m94d2RsucqSgIlq3FrDgcCtJZ6Ah/aCibTUmdJQkBQKVJqQBRaXTroSBCeyJahh5iVgpqoj/ixNBzEW2H8Pzm/ihMkbrGZMSFEoUTRKbULU4RYzdl52QVLWCFcUijA1WRx0Biig8W4FXkgkkZTwNX7X1jLrlEooDxsdATTnSPqf/ghIbMAO6v8A6j5xXY3YstLS05i0qaqpLPlCU0TQVUfSKMLIwayHylmDE5Rx1JEWeCwqvLAMuaVDKGSgkaAVJA1Fo3OzghMpCkiWgFCS7ACwN4hjtqJ8uhzMUndD2UDcBh6wkRj8T4dxHkuJLMP1EJbQW5tFZtPwtOl4bFKWZYCHBAOrJ5VuNRG8x20ypaUMwDLVmL0SaAgcVMb/AKTGc8S4onD4sAkupLgJpUIfidDrpGpFfJSmuWrsObuTxbjesDxSilTXY34863jZbO8Fpmypc0rVmmO4YMKlrnQBmjZK8GYeXhJiUIGdaW8xQ8xT3Fhuhxo0STUfMMBiknGJnLGVIUVM4NvhSM16t6Rf7S8YTZqJiA4T5aylRoSRyjL7JWFT0omKABLOxoej9o1CdnykPVSrgCgFSHpU3AhBWeHNqCWgpSCVZFLDB94lgKcgDHRaTZmWgSqzFntwowaOiw8WWPlTTKmTFKUFAC2oPOKWVgNxCnZSnLm3I1i4xe0gJK0FjmUSzvRzfhFcMJnRKSpxlCA7gMFEDvQxlRJ+IUyUpqkAkqJ4qY+8QnTmSGDgEktVgz17iHsQgJBSMz5VDKbjLvEu3fvFftPFNKUlJQKFRAAJIAAIpYux7wor8ii+UhLpJampIAPZRq2sBlygFglRO8AXP+5Wl2ISIsdkbTVKJGYfoSXSCFOGZT8IhNRLVMKkJKXUTlJCiDvg3YgPXk0QBdYIGVg7vb4gfUOqkFxeKUVF1APmfLqEvdRDxKbIWpTKYbosQSAMoLaCz9j1gGHwyVlJDqZL13mJYgBtbxBbbF2gpExYCssqYwCSxJ3t01ZixZ7t0gO2ZmZa8xUlAUvTgrLrertrBcB5QWjWYVpowpXU8+LxKdhjNnzAopASVUJAYlQOYDXd6QFfJDLTRSXFjdThgXA1IBtGwViUEIZIztmUFGqVD4mPc01pGb27i5YmAsrOAgFmIICv05SQkhn1vDiZWZaSCBmKScxuxFlMz5TYwDczGzJeLTOlf+onKcqQ2VJCZgWa726OfwxS+J8eRjFh3VmP+mHBS4Yg8WdxS7Q5s/y0T5yDOVLMqYspSUqWhRd0/CWrYjdteBYXZgnYefOmzGmy1k5G+JJKATnd3dYNtDrEGkTsRSw4SMvllRICiGAf9KeB9jFx+yvYSVj9/mpypJKJCeCRRUzqS4B5HjD/AIF2kZuBKCd1GaXlvus4BPMKaLfZniLD+TKkoQqSlKUhII3cgSbKDgsBrFHzfxLj0ycdPCUykiYDlzgp/UVAgpBKSFE6MRqIlgFrnLQClSkElKymYiiSCLkgEAnX0hPx6qVOnlVwkAMw0Nr1UxJPMwPZHhWRiZiarQEqZeQ0IarKPwkOFMbh2gPpuC8IYZAcCYpJr8QSKnRm4waVs/ByyyZUokaB5p9nbvA5nhhErClAKlJloOQTFlTZaihLacItfJAAADDkwHb2iip24pSpJQlCEpmKRLDgPvKAO6H0fWI7EwzicFKWf482iSUC72Q3HjrBMfMHnykENkzTDqSaoQALmpUf+MdsrOVYkJSB/FJq7jMlJbKPvAGTh0IU6UJFbsH9TWE9oY4IXKJIFVDnVL2v+mLD/wALUaqUov0QPRNfUwLF7OSnyzQMsOQAmhSoVPcRQnNx5ZkoUrruj3r7RVykTJi5ii4B/hjKKEId6l/1FQo1o0U2ckfCnMdGr6vSFsHs1YlpQ+UJGm8eZJZnJLluMUUWx9nKMmWohI3RU1NABra0M4rChSFAFcws1LP1tFxhNiS0JqxA4uptfzrDvloAajMeXpyijMI2UsKUrKE5mdzmIAoAG7nuYFiNiAiYDmJUC+j0bTsLRfT9ohi28dMoqPdzXkIymOnTZpL5Q1np3YPFRRbMw5k4fKsEFCioAkO2Z6jSrxr5OKQtAANCOJI6VpGdyOGJBcEDS3WGvD88+WlIO8ksHsQ9q+0SeKw+D8LolTCtSVTFhRNWCRXQVfqfSLVAJUxCWOhU+j8ou17NCc2ZgXNa1gglJYX4GtvoIYilk4csVHIBpTTvHQ/iSE0BB1/SQG70joDPTNxCiQC4NTxUOV6GAzJikJSVMRupUlncJoNbj3gu0DmlZaggoNw3wgXESlYdKSgKzKUpQr0LV4jrEV2KxC86llgcwFWq6WG6K2LUih2nNSJSsrgqJFb5QB7ExfLKf3ghQGVJqC/xAVDDS3pCO0EoAzqJdQIAqRla3WhHeMikwiFkqqxKxpcgE0/NYstnSky1KJJKmIqbvnB7W10hdDuHoStVRWuVzftGu8ESJM0qBCTMyldRcBRrzNatFFJNlFcwu50YdVFjxFPeITMMsOhKCjdSC9GyvmL0cF+VGj6rL2ciWRmDmoDJsQHqeDhJf7xhP2gzD+8BJUwEoBSRcml/UN05xKBbFLFEpCU5XCithmKgQTW5G8By4UgWzlkYohAVRam4uFAglugpzMW/hnCJCcyksvJug6F2oOJOWv3ivkzSMTiQEuoTEqADZiGqkAXpWlYCG2pKTilvlIL0S7B3dubvXjHuxJC0TUS1pmBRC2zApBykJcBTUy62iO1ccfPQtGVE0JbKkFwa1JT8R0LGBf8A5ZNROzzM08y0lCAskEBTPWuqfeIBbWUUYpSCXSFFQa++xIJeod24V4woqeohctwQoggOcu64UeRdCaf7YIvFKxEwzVpCQo/0pGgZ6qLcPaIqnAKGRjUsoix1Yc+fzgN1+zbaK0KmSgkK81KVozboBSWLvVt7QVp1i18S4UqlzMqgFIlFW6KEvVhoCyh3jJeCMTkx0kqJr5oJc1OVR48hFuvxUVHEzMpyZQhAAeiXzKUwOqwYK0vgHwVg5uEkYhcoTJiwVKUs5quU0Bo1LNDu0vAWScmbgymVmUnzE/oKQ7ukXLUo0VfhKdi/3LDIRMShBTMykIBUyFbqSXZm5PGrl7NmTUImGepSsiVoSWCMzA1ShnD0qdYIJPlFlSwhSiEFOY0FQ1zfsDA8Bh1LlSytZSChJZFDYXUa+jQbZe0VTJSVzRlW5CgzMRcdOcIbMxzy0JQCopBSbgBqXPTSKO2PLl/xJpp5q6OXORO6l3rVir/lHuzcWEzcQQCoLUghq/oCTrxTB07MWqsw9h/bVusPyMClA09IoXUFqsyQ1yHgadlpKgVrUs3Dmg7CkOqmgPWAqnXdut4I5aEiySzX4dGgS3DAqYcyHPrHs2YXFKfI6a1jwSORPMv/AGiqEqY36S/JvzSFMVicqSTQXe/rSG5shzdQ/O8LmYA4yrt8SgKt1N+0UVTFSXU7XDqyi/b0rCn7ox3Uvdsotxckt7RZ4mY/F725UqLwkrFTBVjzJPDXgIoQx2zFrCcqUgirKNH1DgO9+ELIwzEHMyklmYTArXKAWrSj9uEPKS5BKn1BfLXS9AIWSAoqQUhMxwpgoKDkXCgA3u0ALGHMs5UslxxdjVuEJzUEMQlJ5KNLcdPeH9oqKFMsbygHFwdKtY05wCW2bMQHH6Rp1p94qFfKSWURmuyU7vqafOPILiJxJoR6MOkdAY9WCXJkoSsEKW1XoQCCByMQx2IUlMu1QletHJIHPWLvxsT5UpIqSVJPKo5QrjcDlwOGXckpTdmyk0ppSMKpJiCFF1MSA6gxdJLvzP2gG15qFlQDjIMwDHRxfqoCO/eDnJyughSQzKoCCknoVQGZIUJiAbLSUqIbU5zo9umsQJyVrWXAN1mz1IcsNC2saLwhi04fGyhmclaUqIFMqyoF3oRvJFNRFBjZqghSQMoqSxFWypBpeg53MSQhQJSHzZkkqsQokEOHs7N0hPo/RUrAsGypz3ObiBXX/YPWMZ+0zYMjyF4k70+WUJSQ7FJy3BoSxcKPCNXsraRnSZUxI/1khTk1BtU8M2X1MUvjzD5tn4sJfMfLoz2KGD2soinAQ/oYnw/MDJJV/EKWKHLhjw4WPaEcBjV/vM4ycyVAHeTTdIKVnjfh7XjTJ2eJUtKQ7Ab6muqj9y59BFFKw4kYtZW5eSGDZi5+FLE3J+ZiBCfMSnylMVZZygrmd00cNxL8oj4pwwl4leUUmArA0dy9HvmSTfjHbRKsqk/DLBl7vKrVPBms0G8cIfyJgfeHXmW7udYgocNjSpQMwlR17FwzfSLIhJFGBBBD0plU5vagD+8VOy8OSQBd2bRnq/brFjiUhKwwdQBDn4Qaepc9KQFjJLLQQ/8AqWF2UyWHVzF7trZhVLXLlOGClLrldKA6gefLlFDs2af3iQak50lhUsFCtA9L9tI3W2ccGIKipZSUk6gKDMTS9aGA03hTDNh8AKVTM46h4u9mryGUnQKnS/TeHskxTeF5xOG2f/Usf/BX2i+xOHKVAjSchX/UCk/90BLH7JSuYFKKmpuuW9ILKlgboDNwhjEpoKPWBylcacuIiokoNAcQ/pBJh6fKA4mYRoT0+buIoCSC26DXg/4YCtRJIyu9KtSJKXx+49tY8mpUq3qfpf8ABFUE4pqXI1CT7CsQM0tmBJ9/aBrwh1fozhnFWsIOcIA7qfkALfWATSKkhn1PLhSAYlyXSGe5rm5uSGEOLBNHYcnB4NSEp+EBbNm6E/PSKFMQkBN2A1dyfSKlJJKjvKTzJbsHMXMzBIDlq8SfetYCUElg1eZr1aKM9tHZq5pYLmS0mhSndBHMkO3SEx4WloQoJVMSCGVkevIAgvGmKwKfwxoa25fjQtPmoDOXqRb5MIYitShYypCjmoMy2JYasIIgLrmUSaswIB6nSGTlKicxqLfhgc9hdi3H+594ogiVQmzevGOgM/Ehi9B2aPYorfF8wEFRLkO1KMpNDUNQiFFYcztmiWm6Fgm7hy5LCweLnxRhsuGzKGcoJQRR8pBr1oIR8NYb/wAjMBzOywoZtCMyW5tGP1WXl4YJtUZczZXY0d20J+UQxSkicVhIq6EmgDZVda8DwhnDzgxmuSVOlmpkNu7jWE8QgGca0SkZiWNGYEaO5IPKMivxSiN0prug6vvkkPwL+0Tkvu0qopLsaADMAfWgh7aWHCZcpZDKOV2q9Apmv+p4T2fLZOgKsoHOgYbv5WA+sfswxI/ckIq8pakEcDuzG7h4u9spBkTUs4UoF+iksHH+0HlSMh+yzGJT58pLbqpa26uDfmE/9UaLbu0/Jw0wpSSkC3+4LSW5BlF+nOLRT4sPnKjRJT/yLFzTkD7xncbiXxckqyncDHRRTRyL5iG9TBMPtczJwS4YiqRZFHAJADq3bl+1YqJmOKpyFszZgGr0PLj9IyL7xtgUy0oWAMqtR6j1Bb8MUnijFy14aSgVmS1qBFQQG3eRufSJ4rHzZoKZsxRQlwmwD0sBxcdNXJaKRbKUoAi7ufmeV/a8AOWCCCkM13DP/ah49Is8NhfOIISTlDmjtxdyKfgGsH2NsSVNK804BKCGIHxBTmhVzcWI6Ro9j7EQC8ogIspRWkzCKEMijp5t3iYBYDYqZcwMpZIBqNwB6lN9X1owN42WE2Gky3KAFBL6GrPrrzrA5SBLIJDks9BfiwoB0hrF+JpUtCitYSGYuz1fS5PSNYGfCbZMKgUyzZzf8UqH1jXYtO6T0PoY+LbC/aJKkLl5hOUELmKogminsVNRo2R/a1hZxTLlJnFSyEsUMz6munJ4YN3NWGP5aElTh0/OV4Tws5SxoKvvc4YyDVd+A+5giTvxLHiR+dI8WzirN0jkYdJYlzzc1icoBNkwCxOorxuaX0jyYomyTw+1H+cFnzlBmcWtX2EAXiCA5UG6N8zFUKYhY/SeQpAECa1h0cANwpB52IejqLau3+awJM0Bvs59TFC5wC1MosNQSemigG9ojMwq7uPnDP7wkkuG9K/WkLTcYkEgF+hDxQicIUi7eo+0BnSgdfzo8SxU5RcpISTqa9NaGBrQcrlRJsTbvrFQmmWE3LD+gCBLCczEk+g9KV9YYVMBPMfbV9ecD8h9E1uHb6wFcvDy82YFb2ILn2aJTEIBupJ5JL+4guIlbw+HWl/7woSHLEdtIAahKcklR40aPYhNUAmoJd9OPGOii88ZozylZQD8Crs7P6Uim8JYkGUoHMChQKg/6SlvkRF3tiSBhwtcxQUGBFBq1m4xT+G1ygnEKM1RZVW/kI6CoaIrNFSRlDAMQocTlBCu9orBKczd4Zi4cmotWmjHWLrD4+WoMJi3VMABCE0AFnLGtHhZG0pSlrCFYkEmgJSA4IpQ2L0c6RnBWYhamQkIWxINAf8A+dBQPdjA9kSl5SVJUlgEpCnAdlDhS1uUWWP2zL8lCSMQtaUEuublfM4sH/mavCEcNtZK1KKJEiWAyUvmXmVloVeYohw+jXiC38FYzy8aQClKVS1SySpIY0UkgEgmtI0XiHa6lJUlFa13X3ndqPbV3BoIxezcRN80qSEBKS+YJSC6sp3SeaatUvGkmYqctmUaMzAU1FwXPyhwVWypOWcHCiQVFQSk0cf7gGLqvxMVypYTNSD5m6pvhS7EOKZqX1EXuA2nMM4pzFqmw6GoTUPTm7wpikTj/FmFQRnTvGhBAvQPZq68IgSnZ5hAShQSzAFk0oWFS/Ei5rWLXBYVU2Wl0IGUkHPvBLBiQP5SwZ625Ro9i+Fs6wpJC1ED+IMxZChdJdgWDD1MbbD+GJSBlMtKh/Slu9IYPneB8OhzvEAhwqWh2VwJJJF7M0X+C8LqcOqaUtQOE+g56iNvI2YgCiAODaesMy5I4DnAZeX4eSTVBNA5UouWH5rDCfDKVUyIYW3a8I0aZTEceUEMmtT9IIyK/AUlROdAPb8MPYLw/Ikn+HKQktfKAf7xeKl1vbm7wKYlgTU+kMUBMpLWofzhDEojgBEUm1aflII+ukBOVMdq00vE2EBkrAdg2o5ntEvO6P7RUCnl2qfzt9ogZYP3iXmgqId9bfWFFTyVGtB+W/vFHmISgXc1sPlzhOdiKUQoHgz++kTnTXqAD6P6GFZmIyuANKj0owEB4EJuQQ/V26H7QEB3AAa9QMz8gREjPWqgcDozcme0LTsUE3a/6b+5ijp8vQlAAZ2NeVGcHvCcxJBLN3LD6+sHxs5RIASou5f+0KLR8W4dKmxBelX10iiBldtNC47feIhAQbVuTl06t9Y9QxJqAf5To1O3aEsRihVlVcgUFfuIAmIxL5iADTUHTvzirGZiSEpL0dyPR2hhK1KFdHZgdPwQutdSxTmo7pJP5zgDTZoUlwQ3IBqdY9gMxJSk2c1dgf8AMeQQ/wCJVKyKb9QBIfgQ5jOyMPl82Wm6wCDahFo121sJnkJWoWQoG3QfKKTw/hjMmqKktkASzixDcbRL9aZpckBRCiS2UXq7MbcmgMiUfOWkMAHUS3ABQHXdh4qCPMUr4/irwLhJHYAQvhFuFNTOUlj/AEsa9BEEto7PMyYEISMykpTVgAXDVPF7xYSPBS0fxJsxCAVEJSC5ew77sLzMUPOCnPxJokOWBCjb2jcYYLnKzzCyyggJYMhJdjWub0+UMFVs/wANISA4YAGhFHJY9oscVstKWGldNRX6w9mYFLF7N2/uPWF8fOZIWxvZnuwAHOo9YYKjE5c2RKK/EogUZjV9akU5wnjZgmSGQMxUEmgoMoKSQO/vDyZJMudvOUsCA/6jo3QBoNKkBapaFNlWASXap/S/Fy/cxBeeBMZlw8tDMpm1BLUdiBoLOY2qJimDERmcHPZk79GBAHClSS5EXMvEBI1D84osfODav9enCOStr39oTGMF6x6ieTV3Ho33hiGxOJzAaWb/ADEPN016VhIoU7pyj1b53ichZqLni/4Igb80a6tavziPnvx9PwQr5oVqzOKafnGApkZia0BDaN6VPrAWA42HqP8AMCM9hxGlvlAVpDjeDDnxhacuoyl/f5aRcU3MxHAE634xwm9H4vC0kZn0bm9+WgiJSpNWHWAYG8Xd+T6d7wji56s1jzb5Xr7xNE4hVCNK9nvrEZ2J+I3tQMebj7RUL5iXq1mOtfT3hedNADuom5NPW3CDTVZqgqD3ce3ducCmpCTcAGjAa15e8By5zMACebgN216wiZQfeCip33lPrrdoLNa7kkhuJ5UFWiPk7ooXFnu/B4qlJk7O+UN0BNfRuLPB5cwqTvOaaCIEqJ3sg0ox+kBxE64AJ6A9He0EATKLkiht+UoYSmysqiTlzGhKGfq5Dtr3h0TMoZyeVPUku3WE8YtNikNYklw8BHOAkgVNdHfk7QnKxiR+kA/72fk16RypSVXCqFqPTu7iAy0oTmEsB9X3m9dYIalrYuoimgFu7R0DCnTRIzHUkfQ1joo0OKP/AJeam4CVN84znhtZE+WP5nfifvHsdE6rNzlkqxL/AKCAOmdTPxaBLWQkKBrkV/2D7x0dGARf+tbRHFqp4d4+gYWeSASboQOQobc6COjosU7LH8RqXHXT7wntlLS5Fzmmklyf0sR7n2HCOjotFbNUQZh1KmPa3epifh6cVBSzcKKewjo6JVanBTSEZhckg3+8Py5rioFx82jo6NJQ1HKCQA4BPyhnBzyQlRbeDn2t6x5HRDjxGMKsQZZAy+Xm1dyQGvasNSy7R5HQo6arKqlHcfnpEZk05yNGJ7iOjokOBzQEmgufnEsNIFWcXtTnHR0KJy0ZTQmvT7R6r4ewMdHQgS8wm5iaU2qR/gR0dASRcC78YSx+IIUAGYjhyB+seR0agXXLAYgAFSQ6gK2e94o8PtiYpRdn3hbgpn4O0dHReC0Uly7tQmgA+kJyXchyzHXpHR0TqFFUUw/m+0JYuc3mEAblqR0dFWPUh1B6wKb8R5KA407x5HRm/GUkLLkaAt2jyOjo0j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28" name="AutoShape 4" descr="data:image/jpeg;base64,/9j/4AAQSkZJRgABAQAAAQABAAD/2wCEAAkGBhQSERQUExQTFRUWGBgaGRgYGRoYGxsZGRwcGhoaGhoYGycgGxojGxgYHy8gIycpLCwsGCAxNTAqNSYrLCkBCQoKDgwOGg8PGiwcHBwsLCwsLCwsLCwsLCwpLCwsLCksLCwsLCwpLCwsLCwsLCksLCwsLCwsLCwsKSwsLCksLP/AABEIALQBGAMBIgACEQEDEQH/xAAcAAACAwEBAQEAAAAAAAAAAAADBAIFBgABBwj/xABCEAABAgQDBgQFAQcDAgYDAAABAhEAAyExBBJBBSJRYXGBBhORoTKxwdHwQgcUI1Jy4fEzYoKSshUkQ5Oi0hY0U//EABcBAQEBAQAAAAAAAAAAAAAAAAABAgP/xAAbEQEBAQEBAQEBAAAAAAAAAAAAARFBITFRAv/aAAwDAQACEQMRAD8Aw+FUtbF9Imma0xjazitoZ2fJAQAwF47FYcImkCtRWKpaftDLlBdQNcpLA6do6dMzScySKGif1B9OLQLbCgCmgsR7wDCKSEGpf24REcjFzAkpJdKmJBrUG44HnzhiTjktlygUq716NYwnnrQP0vTlCippzM0BazNoZRQUeL/Z20EFJzkg7ppWrXJBo5A9YzM+cVPThpSgFeXWJjErQFBJyhQANfi1iC923M82WJrLSsHIp2IJFgWYpNFXGkVclAyueHtCsrFzJhdRLnLmvUgMHHGOxE4g1ZrPp6WFveAtkIRQEaE1EeJnJAIBv7RWy8aVnKSwYMb3+loKiQcpVQvw0/tAMJxaA6he5HDnDc7KoB3TSpZ3/uxEUstO87NYvWrxZzjUBR3TR7mn9J+0ASXiEhIAFyKitfnbSIYXaAdhc/neFwlIoHHDKX48fvFbsuZ/ETR975kRBp8ZNzZc3JzApywUMGflAFqBYKv+OGEeYqclKALD8PeKGMMaMD1rxtCGMVvJNOfAcIDhsYEZiT0Gr0EKz55K66nXSv2gLiTN1bS54wZM4P6UhCWr+r5U/KwykgAGhHPv7/aA8mJClM+tDyiC0UB6f4+UBnYgBQIbXp1LxFWKH5+a0ihiZL3fzvHmAmMCOt+0epxAIIu49+nKI4OaGUCXL04N9uUB6XzFwBYPq5q7HjA8TIISSWPE6t94YUjMXSa/T3jyadDXi5/KQGcxCH3hx9hCYUoEj87c4uZuAUUun8EVypCgtIN6H0ghLMX17waZOahHFolikb7QriJfOCjy8XTLpX8EBmqZ9RHJktbRtYXxCGMAXzGMdAEzDrHQRvcBP3RxD6wHFYgmdmu4ArypEdkhw7vavaxhjHhKqoSQHcA1LHnxpBpUbYG6DXWnKF8LO3RwrXR4c2sR5YoaFz3hTBf6ZAIZnJNK8PlEDuExmU1rTs9haE8bMaa+VNeD9++hicqcL0NA4J5N0hfaEhSF5jUPd36P+aQQ5PxWVLgdPzWORiC7M4Lf30/GhebMDBxo8NYeahh9IBlElGVzQhyz1aFZklzUWu5/K0if7yFUAOb5j72iKpljQMfnr9IiiYfCkEEDT2eG1IyhQyluH5Q9IXGMTyJA0H34RHEbQzBih2Yv66/loIdwuEK3KSBQ3tX68oPjMDmDkGhrwa1P5QXtFXhJwCnArUtyao4EP0h4bUCiAA4o4LVPQXF9NIKWRKyCmaulbdeOkBwcjefgfSsO43EMCQQb3Da/aE5GJqqnCCHZySCALEm/VX3ga8PRyTl/v9oji8RTgQePECBTcaGFa0/AIKnKw7u1i/4xhRWGOYOS3159oLgsS7/nePTNSVW17sNKxUNqmqAqXuwPB79h8oAuYSaCjDS8FKHIoajU6w3Kl/4F+X3gKlSXIzAgAF/v+cYjOIoml3DPdmrFguWjNqTXlSEcbg3DijaD6jjFE5U0Aa0IoKAtRojhcUSTcB+46xNGEISSHqAWNKxHeU5/UGBoz+kAbzwDTSz3sfa8eTZwIBOv5+dIrSshdH1jw4tQIN7/AIYIshOpTTn+corsWku4qaXP56Rwx1yzWrqSIBMxbkAFuzwHk8NN5aco6dh2Nz/mA4kg1BrBJyywc6QCqllJ14d4hMrXhBFzQYlLw7pYOe/zgpbFcGPIsI6DTJeU2rq8exRoNjTSmUpwXe54M0PYLFDON4AEGpD3BFge0b2R4eQkMRLyn9JBIp1NY8xOyZflKyiSBbclpBs9/SFivmU2XuzB/tLMNQcw+UUyJtNe35wi1lYkgkitFCo0N+8C/dN3MwUQxYODzIaMir8wuefCPRKOdi9xDclQzF7nRr9oilBWsjV6aRB2LmiwenGOkA71aM4oK/j3gM81IOrVvroYtsCEhgEg8jXW/pAKSg2rAgv04c9IKJLy1E5mzC6aWrvWuoU5w3IAKsoISXZlFKB3JLRY42UThJQGZsq1EBgDnWCCdLSvlAZedLUnv784YlS9a8Ck/SsExGEYBxQpCgXFugfgzFjBMMlKkj+Zj+F/rBEsCoFZFGa1XN+zwefIKKpaovV27MxYf5hKUSmhfMNWBaGJ0+wWkmlrBg7NyqaQUabigpBJHxX9aHjq/QQrIl9QC3ejW1h7CKBUkKAKWtvB8ujgg86GGtqTJRymXK8pk1AWpYUoE1BVUUanKArMWmhPJLX0fj0hZYASnjGj2NKR+9YfMEqSVJfN8LO1Xo1dY+pYjD4WWHfDI7IEJg+JYLMUjdJAtR3ftwgkjAzHJRLmvpuKP0j6yrb+ESP/ANiV/wAHVXgyAeMIYzxXhQ5M5RY3CFX7jmIvgwZ2RiCS0mabfpIbtaHZewsQby10tUfeNIfGEg0QuYX4oCfUqML4rxjJAclYPBg/Kxt94eDMTtj4vN8BDVdRSOzvwg0nwti1gOgf+4j784bmeNpb/wDqPvEvy79IGfGqCQEpWpw9yfq/tBDkvwJilJpLQDasxH0MGT+z3FsSUytKCYHLc2hUeNl5XElb6ZnHvEpf7QJoqZcsCrOpz6Ae8UVuP8LYiUomZIWBqQMyf+pLxQYiUCeJGkbKR+0HEKUzyw4GXKl2JNXfSKTbPiSbPBEzy1E6+WHFdDcQFCJQ5wvLlsfqLxYhQ4/Jj6woplK9hX+0ALEy2NGvAMS5atPreHVyVKWAkpcm3y0ob3MTxOz1ZsilIChc6VPKAqZqSbWDPRwO9oMhwKFNNO39oIMIz7yGGYMCxU1iBqHgIlKdzY69ID1YLO3q0ew1lQEsDmDjeF/ePII+6YnAZiP4igwtQOeIHGFV7NEtJAKjmIu1NKesMScci5lkq4hJfnpB8fMHlvUfCfcRtt8bVgmC2uHN2s93gE+eoSsoIyqIe1761HaLTCLQqctCwWzEO9nJEXc7ZclKX8pC2H63V9WjnxGU2ds9FVlRNRpYOKvqfSByFs7pSXUTzB4PduUbnZuGwc3+HMkolk0BS4B4V0PWE9qeCPLWDJdgS6VF/QnWKMTtWVvA0AI+XeLaQlUsOo7rFwG42v8A4p0hbbiSAlOViMwN3NmdzBk44iSGQSXIs9el4yDlGVHmDI6fhIJKmJsdGAPOHcTteYAEkKYDKzJIAAZmADBj7wnL2ZN8pKpi5aElx5ZfOEizpagOkG/cvNW+cJBZyopYVtqosGtWAXzIzAkJGTKKJYcgQ9bteE5jBwKB6U737xfyNkIZa1utKV+W6WDqCQ1TUBwWpoYcR4bQsbuIlEkAZTmFTzyHhAZCUjItRBcc/wA+UMYjElR36kcLnh1vFnhsKhKyFAA0BDkt2DQWfhEhQyoqa/AOXEwFbJUoKYUAsXJABDGmjv7QbGylAJJA1FG+XG8OTpSiDwbhrx4XhfEHcSllFXmAgUYhiDQGmnvEApagTS7EctfsKcoQxEvdIXPo7sJbV5ORrFiMOtKw4LO3y4GFJsmooQ2oACa3DkExQOThUBIAXMINmSATqbKMDGHlqUN2YtRIFVAVdq7tfWLXFISkIStTjLuqFCR/uS7ggX0+cVuHwi/MDJWQCCDla3UkC79oIbnSxLWUFMt0h3K1KFav8TMOmkT8vMRlQgKUWcodtBcf2jzGYVSlZlGpALu1eBYBq0boxi32JsqVMWFTVEJCaAJcqLVD2RcGr3gM5iSpE1SXDAkOEpS9x2g+HGZSnWoDIogZmq1IvfFHhQS5omSiRLUzAnMXIrVqijwPBeGwqR5hWQ7gpIrfKGfWvvFGeyEJLigu/Dufx4dRJR+7gMRNKySprIIpW3CkW22thiShJOZWZ6W+Q6wspYCEgJsoXJ/US9+P0gKvYuHJxEpCgSCoBhR2PXv2ie2JgXMUUgJALXBtQu3EgmLXDzSFpUh0kAsRzSbO934x07CKmbzjerfjUi348UZtGGKhfjoSPlCkqVXXXlyuTGlVs3dcudaAn3Jiu/cUhCl6gEigGlNHgIYLCLKnSU5cyQoqUAElTso1qzG3pAtrT5SpilAqvct9BSKwzJiXyqUKVZ7ZhqB/NW/2gOIXu2rbhAFxLJUGpYgv70hQzqktBky33F0ULW6w8vwlipcvzVSJgQzuQLXfK7+ogFMNPytRu+v+I6Lnw74Rm4tKigoQgFsyzdXAAAkx0WQxs53ieb5XmNp8JWvnVwYoT4znTAxly2LV3yfdUXidiTP3fIsZTX4zlo/A19oSwWwpMgDzZgWSPhQwDjQk1PpBVTJwEyaSZb5qHNZtXJ0vGiXNZAT/AKykjeWGSD0cMda0jybNzBUsAy5YBISAz5TXMXqdIRxM8sRJ3Xap4aZfUxASZMQARkIDazE8jUNFjh/EkzLlyoOQXWokkAtowpTm0Y9QNyoKBJBdNg5Llv6LQfB4r4sy9HA4Mw7DMWrEFltXHBa0GZKlO7fDxPNTH0hdeOZ0oJy6+WkIuLHKBq0K46agqFiQqtSbHj29AYs8Ko2CTpUsAxI+oI9YAGHxSwpaApCMwF1JzENTXUkmCY5Ck+WsJyBaUgkpoVJSkEg63c0g+H2YCjzQgTHJl5nBCF0odE6dj1hPF4RmCi5QWKQos7l6O2resQF2LtUy1zgUInBRCmWtaQFENZBFTasWKFKz5k4cA5gyUKLVsKpJ/wAxVbInpRPWsh8qCU5Q5CugLVzGlqwXac+YlTZcrGznRy4vx9rwFthMNMmzR5S5UpLFmCCaP+pMsaNT1MS2ujOfMQokgsoqQrXWo410vHYWWZijhkBUqaJThgpivM+VdN0FhU0/iVoYirHCSsScTqXUELKgwqliFMKkuBWnKAqdpTSmUXzuoioSBSvPqYrsXJWUgosC6mIF2ANS8PbX31lTJSk0ALlhagd7G8MypSgUolDMpZygfzODlZ361tEGbTOWmZkJ+I3ChYcWLXDxolpVlzoym/whKlsTxNu0IbQ2aJfnIVLXNmqJAUwSxSpt1KFF6gguavQawPBbBxKRMUUFMuWkKUC1QS1gagGpGkUHVOWXDkHmpKeVhXjCuGUQtyQa1bMqnBzS0M4XD0oG6AcenAe8Sw+AUpZZ+dWYdTSCLPbcokBbPuA8eI05taI7HzAIprp/S/C+6L1h+alXkHcBKZSg6S4Y9m94d2RsucqSgIlq3FrDgcCtJZ6Ah/aCibTUmdJQkBQKVJqQBRaXTroSBCeyJahh5iVgpqoj/ixNBzEW2H8Pzm/ihMkbrGZMSFEoUTRKbULU4RYzdl52QVLWCFcUijA1WRx0Biig8W4FXkgkkZTwNX7X1jLrlEooDxsdATTnSPqf/ghIbMAO6v8A6j5xXY3YstLS05i0qaqpLPlCU0TQVUfSKMLIwayHylmDE5Rx1JEWeCwqvLAMuaVDKGSgkaAVJA1Fo3OzghMpCkiWgFCS7ACwN4hjtqJ8uhzMUndD2UDcBh6wkRj8T4dxHkuJLMP1EJbQW5tFZtPwtOl4bFKWZYCHBAOrJ5VuNRG8x20ypaUMwDLVmL0SaAgcVMb/AKTGc8S4onD4sAkupLgJpUIfidDrpGpFfJSmuWrsObuTxbjesDxSilTXY34863jZbO8Fpmypc0rVmmO4YMKlrnQBmjZK8GYeXhJiUIGdaW8xQ8xT3Fhuhxo0STUfMMBiknGJnLGVIUVM4NvhSM16t6Rf7S8YTZqJiA4T5aylRoSRyjL7JWFT0omKABLOxoej9o1CdnykPVSrgCgFSHpU3AhBWeHNqCWgpSCVZFLDB94lgKcgDHRaTZmWgSqzFntwowaOiw8WWPlTTKmTFKUFAC2oPOKWVgNxCnZSnLm3I1i4xe0gJK0FjmUSzvRzfhFcMJnRKSpxlCA7gMFEDvQxlRJ+IUyUpqkAkqJ4qY+8QnTmSGDgEktVgz17iHsQgJBSMz5VDKbjLvEu3fvFftPFNKUlJQKFRAAJIAAIpYux7wor8ii+UhLpJampIAPZRq2sBlygFglRO8AXP+5Wl2ISIsdkbTVKJGYfoSXSCFOGZT8IhNRLVMKkJKXUTlJCiDvg3YgPXk0QBdYIGVg7vb4gfUOqkFxeKUVF1APmfLqEvdRDxKbIWpTKYbosQSAMoLaCz9j1gGHwyVlJDqZL13mJYgBtbxBbbF2gpExYCssqYwCSxJ3t01ZixZ7t0gO2ZmZa8xUlAUvTgrLrertrBcB5QWjWYVpowpXU8+LxKdhjNnzAopASVUJAYlQOYDXd6QFfJDLTRSXFjdThgXA1IBtGwViUEIZIztmUFGqVD4mPc01pGb27i5YmAsrOAgFmIICv05SQkhn1vDiZWZaSCBmKScxuxFlMz5TYwDczGzJeLTOlf+onKcqQ2VJCZgWa726OfwxS+J8eRjFh3VmP+mHBS4Yg8WdxS7Q5s/y0T5yDOVLMqYspSUqWhRd0/CWrYjdteBYXZgnYefOmzGmy1k5G+JJKATnd3dYNtDrEGkTsRSw4SMvllRICiGAf9KeB9jFx+yvYSVj9/mpypJKJCeCRRUzqS4B5HjD/AIF2kZuBKCd1GaXlvus4BPMKaLfZniLD+TKkoQqSlKUhII3cgSbKDgsBrFHzfxLj0ycdPCUykiYDlzgp/UVAgpBKSFE6MRqIlgFrnLQClSkElKymYiiSCLkgEAnX0hPx6qVOnlVwkAMw0Nr1UxJPMwPZHhWRiZiarQEqZeQ0IarKPwkOFMbh2gPpuC8IYZAcCYpJr8QSKnRm4waVs/ByyyZUokaB5p9nbvA5nhhErClAKlJloOQTFlTZaihLacItfJAAADDkwHb2iip24pSpJQlCEpmKRLDgPvKAO6H0fWI7EwzicFKWf482iSUC72Q3HjrBMfMHnykENkzTDqSaoQALmpUf+MdsrOVYkJSB/FJq7jMlJbKPvAGTh0IU6UJFbsH9TWE9oY4IXKJIFVDnVL2v+mLD/wALUaqUov0QPRNfUwLF7OSnyzQMsOQAmhSoVPcRQnNx5ZkoUrruj3r7RVykTJi5ii4B/hjKKEId6l/1FQo1o0U2ckfCnMdGr6vSFsHs1YlpQ+UJGm8eZJZnJLluMUUWx9nKMmWohI3RU1NABra0M4rChSFAFcws1LP1tFxhNiS0JqxA4uptfzrDvloAajMeXpyijMI2UsKUrKE5mdzmIAoAG7nuYFiNiAiYDmJUC+j0bTsLRfT9ohi28dMoqPdzXkIymOnTZpL5Q1np3YPFRRbMw5k4fKsEFCioAkO2Z6jSrxr5OKQtAANCOJI6VpGdyOGJBcEDS3WGvD88+WlIO8ksHsQ9q+0SeKw+D8LolTCtSVTFhRNWCRXQVfqfSLVAJUxCWOhU+j8ou17NCc2ZgXNa1gglJYX4GtvoIYilk4csVHIBpTTvHQ/iSE0BB1/SQG70joDPTNxCiQC4NTxUOV6GAzJikJSVMRupUlncJoNbj3gu0DmlZaggoNw3wgXESlYdKSgKzKUpQr0LV4jrEV2KxC86llgcwFWq6WG6K2LUih2nNSJSsrgqJFb5QB7ExfLKf3ghQGVJqC/xAVDDS3pCO0EoAzqJdQIAqRla3WhHeMikwiFkqqxKxpcgE0/NYstnSky1KJJKmIqbvnB7W10hdDuHoStVRWuVzftGu8ESJM0qBCTMyldRcBRrzNatFFJNlFcwu50YdVFjxFPeITMMsOhKCjdSC9GyvmL0cF+VGj6rL2ciWRmDmoDJsQHqeDhJf7xhP2gzD+8BJUwEoBSRcml/UN05xKBbFLFEpCU5XCithmKgQTW5G8By4UgWzlkYohAVRam4uFAglugpzMW/hnCJCcyksvJug6F2oOJOWv3ivkzSMTiQEuoTEqADZiGqkAXpWlYCG2pKTilvlIL0S7B3dubvXjHuxJC0TUS1pmBRC2zApBykJcBTUy62iO1ccfPQtGVE0JbKkFwa1JT8R0LGBf8A5ZNROzzM08y0lCAskEBTPWuqfeIBbWUUYpSCXSFFQa++xIJeod24V4woqeohctwQoggOcu64UeRdCaf7YIvFKxEwzVpCQo/0pGgZ6qLcPaIqnAKGRjUsoix1Yc+fzgN1+zbaK0KmSgkK81KVozboBSWLvVt7QVp1i18S4UqlzMqgFIlFW6KEvVhoCyh3jJeCMTkx0kqJr5oJc1OVR48hFuvxUVHEzMpyZQhAAeiXzKUwOqwYK0vgHwVg5uEkYhcoTJiwVKUs5quU0Bo1LNDu0vAWScmbgymVmUnzE/oKQ7ukXLUo0VfhKdi/3LDIRMShBTMykIBUyFbqSXZm5PGrl7NmTUImGepSsiVoSWCMzA1ShnD0qdYIJPlFlSwhSiEFOY0FQ1zfsDA8Bh1LlSytZSChJZFDYXUa+jQbZe0VTJSVzRlW5CgzMRcdOcIbMxzy0JQCopBSbgBqXPTSKO2PLl/xJpp5q6OXORO6l3rVir/lHuzcWEzcQQCoLUghq/oCTrxTB07MWqsw9h/bVusPyMClA09IoXUFqsyQ1yHgadlpKgVrUs3Dmg7CkOqmgPWAqnXdut4I5aEiySzX4dGgS3DAqYcyHPrHs2YXFKfI6a1jwSORPMv/AGiqEqY36S/JvzSFMVicqSTQXe/rSG5shzdQ/O8LmYA4yrt8SgKt1N+0UVTFSXU7XDqyi/b0rCn7ox3Uvdsotxckt7RZ4mY/F725UqLwkrFTBVjzJPDXgIoQx2zFrCcqUgirKNH1DgO9+ELIwzEHMyklmYTArXKAWrSj9uEPKS5BKn1BfLXS9AIWSAoqQUhMxwpgoKDkXCgA3u0ALGHMs5UslxxdjVuEJzUEMQlJ5KNLcdPeH9oqKFMsbygHFwdKtY05wCW2bMQHH6Rp1p94qFfKSWURmuyU7vqafOPILiJxJoR6MOkdAY9WCXJkoSsEKW1XoQCCByMQx2IUlMu1QletHJIHPWLvxsT5UpIqSVJPKo5QrjcDlwOGXckpTdmyk0ppSMKpJiCFF1MSA6gxdJLvzP2gG15qFlQDjIMwDHRxfqoCO/eDnJyughSQzKoCCknoVQGZIUJiAbLSUqIbU5zo9umsQJyVrWXAN1mz1IcsNC2saLwhi04fGyhmclaUqIFMqyoF3oRvJFNRFBjZqghSQMoqSxFWypBpeg53MSQhQJSHzZkkqsQokEOHs7N0hPo/RUrAsGypz3ObiBXX/YPWMZ+0zYMjyF4k70+WUJSQ7FJy3BoSxcKPCNXsraRnSZUxI/1khTk1BtU8M2X1MUvjzD5tn4sJfMfLoz2KGD2soinAQ/oYnw/MDJJV/EKWKHLhjw4WPaEcBjV/vM4ycyVAHeTTdIKVnjfh7XjTJ2eJUtKQ7Ab6muqj9y59BFFKw4kYtZW5eSGDZi5+FLE3J+ZiBCfMSnylMVZZygrmd00cNxL8oj4pwwl4leUUmArA0dy9HvmSTfjHbRKsqk/DLBl7vKrVPBms0G8cIfyJgfeHXmW7udYgocNjSpQMwlR17FwzfSLIhJFGBBBD0plU5vagD+8VOy8OSQBd2bRnq/brFjiUhKwwdQBDn4Qaepc9KQFjJLLQQ/8AqWF2UyWHVzF7trZhVLXLlOGClLrldKA6gefLlFDs2af3iQak50lhUsFCtA9L9tI3W2ccGIKipZSUk6gKDMTS9aGA03hTDNh8AKVTM46h4u9mryGUnQKnS/TeHskxTeF5xOG2f/Usf/BX2i+xOHKVAjSchX/UCk/90BLH7JSuYFKKmpuuW9ILKlgboDNwhjEpoKPWBylcacuIiokoNAcQ/pBJh6fKA4mYRoT0+buIoCSC26DXg/4YCtRJIyu9KtSJKXx+49tY8mpUq3qfpf8ABFUE4pqXI1CT7CsQM0tmBJ9/aBrwh1fozhnFWsIOcIA7qfkALfWATSKkhn1PLhSAYlyXSGe5rm5uSGEOLBNHYcnB4NSEp+EBbNm6E/PSKFMQkBN2A1dyfSKlJJKjvKTzJbsHMXMzBIDlq8SfetYCUElg1eZr1aKM9tHZq5pYLmS0mhSndBHMkO3SEx4WloQoJVMSCGVkevIAgvGmKwKfwxoa25fjQtPmoDOXqRb5MIYitShYypCjmoMy2JYasIIgLrmUSaswIB6nSGTlKicxqLfhgc9hdi3H+594ogiVQmzevGOgM/Ehi9B2aPYorfF8wEFRLkO1KMpNDUNQiFFYcztmiWm6Fgm7hy5LCweLnxRhsuGzKGcoJQRR8pBr1oIR8NYb/wAjMBzOywoZtCMyW5tGP1WXl4YJtUZczZXY0d20J+UQxSkicVhIq6EmgDZVda8DwhnDzgxmuSVOlmpkNu7jWE8QgGca0SkZiWNGYEaO5IPKMivxSiN0prug6vvkkPwL+0Tkvu0qopLsaADMAfWgh7aWHCZcpZDKOV2q9Apmv+p4T2fLZOgKsoHOgYbv5WA+sfswxI/ckIq8pakEcDuzG7h4u9spBkTUs4UoF+iksHH+0HlSMh+yzGJT58pLbqpa26uDfmE/9UaLbu0/Jw0wpSSkC3+4LSW5BlF+nOLRT4sPnKjRJT/yLFzTkD7xncbiXxckqyncDHRRTRyL5iG9TBMPtczJwS4YiqRZFHAJADq3bl+1YqJmOKpyFszZgGr0PLj9IyL7xtgUy0oWAMqtR6j1Bb8MUnijFy14aSgVmS1qBFQQG3eRufSJ4rHzZoKZsxRQlwmwD0sBxcdNXJaKRbKUoAi7ufmeV/a8AOWCCCkM13DP/ah49Is8NhfOIISTlDmjtxdyKfgGsH2NsSVNK804BKCGIHxBTmhVzcWI6Ro9j7EQC8ogIspRWkzCKEMijp5t3iYBYDYqZcwMpZIBqNwB6lN9X1owN42WE2Gky3KAFBL6GrPrrzrA5SBLIJDks9BfiwoB0hrF+JpUtCitYSGYuz1fS5PSNYGfCbZMKgUyzZzf8UqH1jXYtO6T0PoY+LbC/aJKkLl5hOUELmKogminsVNRo2R/a1hZxTLlJnFSyEsUMz6munJ4YN3NWGP5aElTh0/OV4Tws5SxoKvvc4YyDVd+A+5giTvxLHiR+dI8WzirN0jkYdJYlzzc1icoBNkwCxOorxuaX0jyYomyTw+1H+cFnzlBmcWtX2EAXiCA5UG6N8zFUKYhY/SeQpAECa1h0cANwpB52IejqLau3+awJM0Bvs59TFC5wC1MosNQSemigG9ojMwq7uPnDP7wkkuG9K/WkLTcYkEgF+hDxQicIUi7eo+0BnSgdfzo8SxU5RcpISTqa9NaGBrQcrlRJsTbvrFQmmWE3LD+gCBLCczEk+g9KV9YYVMBPMfbV9ecD8h9E1uHb6wFcvDy82YFb2ILn2aJTEIBupJ5JL+4guIlbw+HWl/7woSHLEdtIAahKcklR40aPYhNUAmoJd9OPGOii88ZozylZQD8Crs7P6Uim8JYkGUoHMChQKg/6SlvkRF3tiSBhwtcxQUGBFBq1m4xT+G1ygnEKM1RZVW/kI6CoaIrNFSRlDAMQocTlBCu9orBKczd4Zi4cmotWmjHWLrD4+WoMJi3VMABCE0AFnLGtHhZG0pSlrCFYkEmgJSA4IpQ2L0c6RnBWYhamQkIWxINAf8A+dBQPdjA9kSl5SVJUlgEpCnAdlDhS1uUWWP2zL8lCSMQtaUEuublfM4sH/mavCEcNtZK1KKJEiWAyUvmXmVloVeYohw+jXiC38FYzy8aQClKVS1SySpIY0UkgEgmtI0XiHa6lJUlFa13X3ndqPbV3BoIxezcRN80qSEBKS+YJSC6sp3SeaatUvGkmYqctmUaMzAU1FwXPyhwVWypOWcHCiQVFQSk0cf7gGLqvxMVypYTNSD5m6pvhS7EOKZqX1EXuA2nMM4pzFqmw6GoTUPTm7wpikTj/FmFQRnTvGhBAvQPZq68IgSnZ5hAShQSzAFk0oWFS/Ei5rWLXBYVU2Wl0IGUkHPvBLBiQP5SwZ625Ro9i+Fs6wpJC1ED+IMxZChdJdgWDD1MbbD+GJSBlMtKh/Slu9IYPneB8OhzvEAhwqWh2VwJJJF7M0X+C8LqcOqaUtQOE+g56iNvI2YgCiAODaesMy5I4DnAZeX4eSTVBNA5UouWH5rDCfDKVUyIYW3a8I0aZTEceUEMmtT9IIyK/AUlROdAPb8MPYLw/Ikn+HKQktfKAf7xeKl1vbm7wKYlgTU+kMUBMpLWofzhDEojgBEUm1aflII+ukBOVMdq00vE2EBkrAdg2o5ntEvO6P7RUCnl2qfzt9ogZYP3iXmgqId9bfWFFTyVGtB+W/vFHmISgXc1sPlzhOdiKUQoHgz++kTnTXqAD6P6GFZmIyuANKj0owEB4EJuQQ/V26H7QEB3AAa9QMz8gREjPWqgcDozcme0LTsUE3a/6b+5ijp8vQlAAZ2NeVGcHvCcxJBLN3LD6+sHxs5RIASou5f+0KLR8W4dKmxBelX10iiBldtNC47feIhAQbVuTl06t9Y9QxJqAf5To1O3aEsRihVlVcgUFfuIAmIxL5iADTUHTvzirGZiSEpL0dyPR2hhK1KFdHZgdPwQutdSxTmo7pJP5zgDTZoUlwQ3IBqdY9gMxJSk2c1dgf8AMeQQ/wCJVKyKb9QBIfgQ5jOyMPl82Wm6wCDahFo121sJnkJWoWQoG3QfKKTw/hjMmqKktkASzixDcbRL9aZpckBRCiS2UXq7MbcmgMiUfOWkMAHUS3ABQHXdh4qCPMUr4/irwLhJHYAQvhFuFNTOUlj/AEsa9BEEto7PMyYEISMykpTVgAXDVPF7xYSPBS0fxJsxCAVEJSC5ew77sLzMUPOCnPxJokOWBCjb2jcYYLnKzzCyyggJYMhJdjWub0+UMFVs/wANISA4YAGhFHJY9oscVstKWGldNRX6w9mYFLF7N2/uPWF8fOZIWxvZnuwAHOo9YYKjE5c2RKK/EogUZjV9akU5wnjZgmSGQMxUEmgoMoKSQO/vDyZJMudvOUsCA/6jo3QBoNKkBapaFNlWASXap/S/Fy/cxBeeBMZlw8tDMpm1BLUdiBoLOY2qJimDERmcHPZk79GBAHClSS5EXMvEBI1D84osfODav9enCOStr39oTGMF6x6ieTV3Ho33hiGxOJzAaWb/ADEPN016VhIoU7pyj1b53ichZqLni/4Igb80a6tavziPnvx9PwQr5oVqzOKafnGApkZia0BDaN6VPrAWA42HqP8AMCM9hxGlvlAVpDjeDDnxhacuoyl/f5aRcU3MxHAE634xwm9H4vC0kZn0bm9+WgiJSpNWHWAYG8Xd+T6d7wji56s1jzb5Xr7xNE4hVCNK9nvrEZ2J+I3tQMebj7RUL5iXq1mOtfT3hedNADuom5NPW3CDTVZqgqD3ce3ducCmpCTcAGjAa15e8By5zMACebgN216wiZQfeCip33lPrrdoLNa7kkhuJ5UFWiPk7ooXFnu/B4qlJk7O+UN0BNfRuLPB5cwqTvOaaCIEqJ3sg0ox+kBxE64AJ6A9He0EATKLkiht+UoYSmysqiTlzGhKGfq5Dtr3h0TMoZyeVPUku3WE8YtNikNYklw8BHOAkgVNdHfk7QnKxiR+kA/72fk16RypSVXCqFqPTu7iAy0oTmEsB9X3m9dYIalrYuoimgFu7R0DCnTRIzHUkfQ1joo0OKP/AJeam4CVN84znhtZE+WP5nfifvHsdE6rNzlkqxL/AKCAOmdTPxaBLWQkKBrkV/2D7x0dGARf+tbRHFqp4d4+gYWeSASboQOQobc6COjosU7LH8RqXHXT7wntlLS5Fzmmklyf0sR7n2HCOjotFbNUQZh1KmPa3epifh6cVBSzcKKewjo6JVanBTSEZhckg3+8Py5rioFx82jo6NJQ1HKCQA4BPyhnBzyQlRbeDn2t6x5HRDjxGMKsQZZAy+Xm1dyQGvasNSy7R5HQo6arKqlHcfnpEZk05yNGJ7iOjokOBzQEmgufnEsNIFWcXtTnHR0KJy0ZTQmvT7R6r4ewMdHQgS8wm5iaU2qR/gR0dASRcC78YSx+IIUAGYjhyB+seR0agXXLAYgAFSQ6gK2e94o8PtiYpRdn3hbgpn4O0dHReC0Uly7tQmgA+kJyXchyzHXpHR0TqFFUUw/m+0JYuc3mEAblqR0dFWPUh1B6wKb8R5KA407x5HRm/GUkLLkaAt2jyOjo0j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30" name="AutoShape 6" descr="data:image/jpeg;base64,/9j/4AAQSkZJRgABAQAAAQABAAD/2wCEAAkGBhQSERQUExQTFRUWGBgaGRgYGRoYGxsZGRwcGhoaGhoYGycgGxojGxgYHy8gIycpLCwsGCAxNTAqNSYrLCkBCQoKDgwOGg8PGiwcHBwsLCwsLCwsLCwsLCwpLCwsLCksLCwsLCwpLCwsLCwsLCksLCwsLCwsLCwsKSwsLCksLP/AABEIALQBGAMBIgACEQEDEQH/xAAcAAACAwEBAQEAAAAAAAAAAAADBAIFBgABBwj/xABCEAABAgQDBgQFAQcDAgYDAAABAhEAAyExBBJBBSJRYXGBBhORoTKxwdHwQgcUI1Jy4fEzYoKSshUkQ5Oi0hY0U//EABcBAQEBAQAAAAAAAAAAAAAAAAABAgP/xAAbEQEBAQEBAQEBAAAAAAAAAAAAARFBITFRAv/aAAwDAQACEQMRAD8Aw+FUtbF9Imma0xjazitoZ2fJAQAwF47FYcImkCtRWKpaftDLlBdQNcpLA6do6dMzScySKGif1B9OLQLbCgCmgsR7wDCKSEGpf24REcjFzAkpJdKmJBrUG44HnzhiTjktlygUq716NYwnnrQP0vTlCippzM0BazNoZRQUeL/Z20EFJzkg7ppWrXJBo5A9YzM+cVPThpSgFeXWJjErQFBJyhQANfi1iC923M82WJrLSsHIp2IJFgWYpNFXGkVclAyueHtCsrFzJhdRLnLmvUgMHHGOxE4g1ZrPp6WFveAtkIRQEaE1EeJnJAIBv7RWy8aVnKSwYMb3+loKiQcpVQvw0/tAMJxaA6he5HDnDc7KoB3TSpZ3/uxEUstO87NYvWrxZzjUBR3TR7mn9J+0ASXiEhIAFyKitfnbSIYXaAdhc/neFwlIoHHDKX48fvFbsuZ/ETR975kRBp8ZNzZc3JzApywUMGflAFqBYKv+OGEeYqclKALD8PeKGMMaMD1rxtCGMVvJNOfAcIDhsYEZiT0Gr0EKz55K66nXSv2gLiTN1bS54wZM4P6UhCWr+r5U/KwykgAGhHPv7/aA8mJClM+tDyiC0UB6f4+UBnYgBQIbXp1LxFWKH5+a0ihiZL3fzvHmAmMCOt+0epxAIIu49+nKI4OaGUCXL04N9uUB6XzFwBYPq5q7HjA8TIISSWPE6t94YUjMXSa/T3jyadDXi5/KQGcxCH3hx9hCYUoEj87c4uZuAUUun8EVypCgtIN6H0ghLMX17waZOahHFolikb7QriJfOCjy8XTLpX8EBmqZ9RHJktbRtYXxCGMAXzGMdAEzDrHQRvcBP3RxD6wHFYgmdmu4ArypEdkhw7vavaxhjHhKqoSQHcA1LHnxpBpUbYG6DXWnKF8LO3RwrXR4c2sR5YoaFz3hTBf6ZAIZnJNK8PlEDuExmU1rTs9haE8bMaa+VNeD9++hicqcL0NA4J5N0hfaEhSF5jUPd36P+aQQ5PxWVLgdPzWORiC7M4Lf30/GhebMDBxo8NYeahh9IBlElGVzQhyz1aFZklzUWu5/K0if7yFUAOb5j72iKpljQMfnr9IiiYfCkEEDT2eG1IyhQyluH5Q9IXGMTyJA0H34RHEbQzBih2Yv66/loIdwuEK3KSBQ3tX68oPjMDmDkGhrwa1P5QXtFXhJwCnArUtyao4EP0h4bUCiAA4o4LVPQXF9NIKWRKyCmaulbdeOkBwcjefgfSsO43EMCQQb3Da/aE5GJqqnCCHZySCALEm/VX3ga8PRyTl/v9oji8RTgQePECBTcaGFa0/AIKnKw7u1i/4xhRWGOYOS3159oLgsS7/nePTNSVW17sNKxUNqmqAqXuwPB79h8oAuYSaCjDS8FKHIoajU6w3Kl/4F+X3gKlSXIzAgAF/v+cYjOIoml3DPdmrFguWjNqTXlSEcbg3DijaD6jjFE5U0Aa0IoKAtRojhcUSTcB+46xNGEISSHqAWNKxHeU5/UGBoz+kAbzwDTSz3sfa8eTZwIBOv5+dIrSshdH1jw4tQIN7/AIYIshOpTTn+corsWku4qaXP56Rwx1yzWrqSIBMxbkAFuzwHk8NN5aco6dh2Nz/mA4kg1BrBJyywc6QCqllJ14d4hMrXhBFzQYlLw7pYOe/zgpbFcGPIsI6DTJeU2rq8exRoNjTSmUpwXe54M0PYLFDON4AEGpD3BFge0b2R4eQkMRLyn9JBIp1NY8xOyZflKyiSBbclpBs9/SFivmU2XuzB/tLMNQcw+UUyJtNe35wi1lYkgkitFCo0N+8C/dN3MwUQxYODzIaMir8wuefCPRKOdi9xDclQzF7nRr9oilBWsjV6aRB2LmiwenGOkA71aM4oK/j3gM81IOrVvroYtsCEhgEg8jXW/pAKSg2rAgv04c9IKJLy1E5mzC6aWrvWuoU5w3IAKsoISXZlFKB3JLRY42UThJQGZsq1EBgDnWCCdLSvlAZedLUnv784YlS9a8Ck/SsExGEYBxQpCgXFugfgzFjBMMlKkj+Zj+F/rBEsCoFZFGa1XN+zwefIKKpaovV27MxYf5hKUSmhfMNWBaGJ0+wWkmlrBg7NyqaQUabigpBJHxX9aHjq/QQrIl9QC3ejW1h7CKBUkKAKWtvB8ujgg86GGtqTJRymXK8pk1AWpYUoE1BVUUanKArMWmhPJLX0fj0hZYASnjGj2NKR+9YfMEqSVJfN8LO1Xo1dY+pYjD4WWHfDI7IEJg+JYLMUjdJAtR3ftwgkjAzHJRLmvpuKP0j6yrb+ESP/ANiV/wAHVXgyAeMIYzxXhQ5M5RY3CFX7jmIvgwZ2RiCS0mabfpIbtaHZewsQby10tUfeNIfGEg0QuYX4oCfUqML4rxjJAclYPBg/Kxt94eDMTtj4vN8BDVdRSOzvwg0nwti1gOgf+4j784bmeNpb/wDqPvEvy79IGfGqCQEpWpw9yfq/tBDkvwJilJpLQDasxH0MGT+z3FsSUytKCYHLc2hUeNl5XElb6ZnHvEpf7QJoqZcsCrOpz6Ae8UVuP8LYiUomZIWBqQMyf+pLxQYiUCeJGkbKR+0HEKUzyw4GXKl2JNXfSKTbPiSbPBEzy1E6+WHFdDcQFCJQ5wvLlsfqLxYhQ4/Jj6woplK9hX+0ALEy2NGvAMS5atPreHVyVKWAkpcm3y0ob3MTxOz1ZsilIChc6VPKAqZqSbWDPRwO9oMhwKFNNO39oIMIz7yGGYMCxU1iBqHgIlKdzY69ID1YLO3q0ew1lQEsDmDjeF/ePII+6YnAZiP4igwtQOeIHGFV7NEtJAKjmIu1NKesMScci5lkq4hJfnpB8fMHlvUfCfcRtt8bVgmC2uHN2s93gE+eoSsoIyqIe1761HaLTCLQqctCwWzEO9nJEXc7ZclKX8pC2H63V9WjnxGU2ds9FVlRNRpYOKvqfSByFs7pSXUTzB4PduUbnZuGwc3+HMkolk0BS4B4V0PWE9qeCPLWDJdgS6VF/QnWKMTtWVvA0AI+XeLaQlUsOo7rFwG42v8A4p0hbbiSAlOViMwN3NmdzBk44iSGQSXIs9el4yDlGVHmDI6fhIJKmJsdGAPOHcTteYAEkKYDKzJIAAZmADBj7wnL2ZN8pKpi5aElx5ZfOEizpagOkG/cvNW+cJBZyopYVtqosGtWAXzIzAkJGTKKJYcgQ9bteE5jBwKB6U737xfyNkIZa1utKV+W6WDqCQ1TUBwWpoYcR4bQsbuIlEkAZTmFTzyHhAZCUjItRBcc/wA+UMYjElR36kcLnh1vFnhsKhKyFAA0BDkt2DQWfhEhQyoqa/AOXEwFbJUoKYUAsXJABDGmjv7QbGylAJJA1FG+XG8OTpSiDwbhrx4XhfEHcSllFXmAgUYhiDQGmnvEApagTS7EctfsKcoQxEvdIXPo7sJbV5ORrFiMOtKw4LO3y4GFJsmooQ2oACa3DkExQOThUBIAXMINmSATqbKMDGHlqUN2YtRIFVAVdq7tfWLXFISkIStTjLuqFCR/uS7ggX0+cVuHwi/MDJWQCCDla3UkC79oIbnSxLWUFMt0h3K1KFav8TMOmkT8vMRlQgKUWcodtBcf2jzGYVSlZlGpALu1eBYBq0boxi32JsqVMWFTVEJCaAJcqLVD2RcGr3gM5iSpE1SXDAkOEpS9x2g+HGZSnWoDIogZmq1IvfFHhQS5omSiRLUzAnMXIrVqijwPBeGwqR5hWQ7gpIrfKGfWvvFGeyEJLigu/Dufx4dRJR+7gMRNKySprIIpW3CkW22thiShJOZWZ6W+Q6wspYCEgJsoXJ/US9+P0gKvYuHJxEpCgSCoBhR2PXv2ie2JgXMUUgJALXBtQu3EgmLXDzSFpUh0kAsRzSbO934x07CKmbzjerfjUi348UZtGGKhfjoSPlCkqVXXXlyuTGlVs3dcudaAn3Jiu/cUhCl6gEigGlNHgIYLCLKnSU5cyQoqUAElTso1qzG3pAtrT5SpilAqvct9BSKwzJiXyqUKVZ7ZhqB/NW/2gOIXu2rbhAFxLJUGpYgv70hQzqktBky33F0ULW6w8vwlipcvzVSJgQzuQLXfK7+ogFMNPytRu+v+I6Lnw74Rm4tKigoQgFsyzdXAAAkx0WQxs53ieb5XmNp8JWvnVwYoT4znTAxly2LV3yfdUXidiTP3fIsZTX4zlo/A19oSwWwpMgDzZgWSPhQwDjQk1PpBVTJwEyaSZb5qHNZtXJ0vGiXNZAT/AKykjeWGSD0cMda0jybNzBUsAy5YBISAz5TXMXqdIRxM8sRJ3Xap4aZfUxASZMQARkIDazE8jUNFjh/EkzLlyoOQXWokkAtowpTm0Y9QNyoKBJBdNg5Llv6LQfB4r4sy9HA4Mw7DMWrEFltXHBa0GZKlO7fDxPNTH0hdeOZ0oJy6+WkIuLHKBq0K46agqFiQqtSbHj29AYs8Ko2CTpUsAxI+oI9YAGHxSwpaApCMwF1JzENTXUkmCY5Ck+WsJyBaUgkpoVJSkEg63c0g+H2YCjzQgTHJl5nBCF0odE6dj1hPF4RmCi5QWKQos7l6O2resQF2LtUy1zgUInBRCmWtaQFENZBFTasWKFKz5k4cA5gyUKLVsKpJ/wAxVbInpRPWsh8qCU5Q5CugLVzGlqwXac+YlTZcrGznRy4vx9rwFthMNMmzR5S5UpLFmCCaP+pMsaNT1MS2ujOfMQokgsoqQrXWo410vHYWWZijhkBUqaJThgpivM+VdN0FhU0/iVoYirHCSsScTqXUELKgwqliFMKkuBWnKAqdpTSmUXzuoioSBSvPqYrsXJWUgosC6mIF2ANS8PbX31lTJSk0ALlhagd7G8MypSgUolDMpZygfzODlZ361tEGbTOWmZkJ+I3ChYcWLXDxolpVlzoym/whKlsTxNu0IbQ2aJfnIVLXNmqJAUwSxSpt1KFF6gguavQawPBbBxKRMUUFMuWkKUC1QS1gagGpGkUHVOWXDkHmpKeVhXjCuGUQtyQa1bMqnBzS0M4XD0oG6AcenAe8Sw+AUpZZ+dWYdTSCLPbcokBbPuA8eI05taI7HzAIprp/S/C+6L1h+alXkHcBKZSg6S4Y9m94d2RsucqSgIlq3FrDgcCtJZ6Ah/aCibTUmdJQkBQKVJqQBRaXTroSBCeyJahh5iVgpqoj/ixNBzEW2H8Pzm/ihMkbrGZMSFEoUTRKbULU4RYzdl52QVLWCFcUijA1WRx0Biig8W4FXkgkkZTwNX7X1jLrlEooDxsdATTnSPqf/ghIbMAO6v8A6j5xXY3YstLS05i0qaqpLPlCU0TQVUfSKMLIwayHylmDE5Rx1JEWeCwqvLAMuaVDKGSgkaAVJA1Fo3OzghMpCkiWgFCS7ACwN4hjtqJ8uhzMUndD2UDcBh6wkRj8T4dxHkuJLMP1EJbQW5tFZtPwtOl4bFKWZYCHBAOrJ5VuNRG8x20ypaUMwDLVmL0SaAgcVMb/AKTGc8S4onD4sAkupLgJpUIfidDrpGpFfJSmuWrsObuTxbjesDxSilTXY34863jZbO8Fpmypc0rVmmO4YMKlrnQBmjZK8GYeXhJiUIGdaW8xQ8xT3Fhuhxo0STUfMMBiknGJnLGVIUVM4NvhSM16t6Rf7S8YTZqJiA4T5aylRoSRyjL7JWFT0omKABLOxoej9o1CdnykPVSrgCgFSHpU3AhBWeHNqCWgpSCVZFLDB94lgKcgDHRaTZmWgSqzFntwowaOiw8WWPlTTKmTFKUFAC2oPOKWVgNxCnZSnLm3I1i4xe0gJK0FjmUSzvRzfhFcMJnRKSpxlCA7gMFEDvQxlRJ+IUyUpqkAkqJ4qY+8QnTmSGDgEktVgz17iHsQgJBSMz5VDKbjLvEu3fvFftPFNKUlJQKFRAAJIAAIpYux7wor8ii+UhLpJampIAPZRq2sBlygFglRO8AXP+5Wl2ISIsdkbTVKJGYfoSXSCFOGZT8IhNRLVMKkJKXUTlJCiDvg3YgPXk0QBdYIGVg7vb4gfUOqkFxeKUVF1APmfLqEvdRDxKbIWpTKYbosQSAMoLaCz9j1gGHwyVlJDqZL13mJYgBtbxBbbF2gpExYCssqYwCSxJ3t01ZixZ7t0gO2ZmZa8xUlAUvTgrLrertrBcB5QWjWYVpowpXU8+LxKdhjNnzAopASVUJAYlQOYDXd6QFfJDLTRSXFjdThgXA1IBtGwViUEIZIztmUFGqVD4mPc01pGb27i5YmAsrOAgFmIICv05SQkhn1vDiZWZaSCBmKScxuxFlMz5TYwDczGzJeLTOlf+onKcqQ2VJCZgWa726OfwxS+J8eRjFh3VmP+mHBS4Yg8WdxS7Q5s/y0T5yDOVLMqYspSUqWhRd0/CWrYjdteBYXZgnYefOmzGmy1k5G+JJKATnd3dYNtDrEGkTsRSw4SMvllRICiGAf9KeB9jFx+yvYSVj9/mpypJKJCeCRRUzqS4B5HjD/AIF2kZuBKCd1GaXlvus4BPMKaLfZniLD+TKkoQqSlKUhII3cgSbKDgsBrFHzfxLj0ycdPCUykiYDlzgp/UVAgpBKSFE6MRqIlgFrnLQClSkElKymYiiSCLkgEAnX0hPx6qVOnlVwkAMw0Nr1UxJPMwPZHhWRiZiarQEqZeQ0IarKPwkOFMbh2gPpuC8IYZAcCYpJr8QSKnRm4waVs/ByyyZUokaB5p9nbvA5nhhErClAKlJloOQTFlTZaihLacItfJAAADDkwHb2iip24pSpJQlCEpmKRLDgPvKAO6H0fWI7EwzicFKWf482iSUC72Q3HjrBMfMHnykENkzTDqSaoQALmpUf+MdsrOVYkJSB/FJq7jMlJbKPvAGTh0IU6UJFbsH9TWE9oY4IXKJIFVDnVL2v+mLD/wALUaqUov0QPRNfUwLF7OSnyzQMsOQAmhSoVPcRQnNx5ZkoUrruj3r7RVykTJi5ii4B/hjKKEId6l/1FQo1o0U2ckfCnMdGr6vSFsHs1YlpQ+UJGm8eZJZnJLluMUUWx9nKMmWohI3RU1NABra0M4rChSFAFcws1LP1tFxhNiS0JqxA4uptfzrDvloAajMeXpyijMI2UsKUrKE5mdzmIAoAG7nuYFiNiAiYDmJUC+j0bTsLRfT9ohi28dMoqPdzXkIymOnTZpL5Q1np3YPFRRbMw5k4fKsEFCioAkO2Z6jSrxr5OKQtAANCOJI6VpGdyOGJBcEDS3WGvD88+WlIO8ksHsQ9q+0SeKw+D8LolTCtSVTFhRNWCRXQVfqfSLVAJUxCWOhU+j8ou17NCc2ZgXNa1gglJYX4GtvoIYilk4csVHIBpTTvHQ/iSE0BB1/SQG70joDPTNxCiQC4NTxUOV6GAzJikJSVMRupUlncJoNbj3gu0DmlZaggoNw3wgXESlYdKSgKzKUpQr0LV4jrEV2KxC86llgcwFWq6WG6K2LUih2nNSJSsrgqJFb5QB7ExfLKf3ghQGVJqC/xAVDDS3pCO0EoAzqJdQIAqRla3WhHeMikwiFkqqxKxpcgE0/NYstnSky1KJJKmIqbvnB7W10hdDuHoStVRWuVzftGu8ESJM0qBCTMyldRcBRrzNatFFJNlFcwu50YdVFjxFPeITMMsOhKCjdSC9GyvmL0cF+VGj6rL2ciWRmDmoDJsQHqeDhJf7xhP2gzD+8BJUwEoBSRcml/UN05xKBbFLFEpCU5XCithmKgQTW5G8By4UgWzlkYohAVRam4uFAglugpzMW/hnCJCcyksvJug6F2oOJOWv3ivkzSMTiQEuoTEqADZiGqkAXpWlYCG2pKTilvlIL0S7B3dubvXjHuxJC0TUS1pmBRC2zApBykJcBTUy62iO1ccfPQtGVE0JbKkFwa1JT8R0LGBf8A5ZNROzzM08y0lCAskEBTPWuqfeIBbWUUYpSCXSFFQa++xIJeod24V4woqeohctwQoggOcu64UeRdCaf7YIvFKxEwzVpCQo/0pGgZ6qLcPaIqnAKGRjUsoix1Yc+fzgN1+zbaK0KmSgkK81KVozboBSWLvVt7QVp1i18S4UqlzMqgFIlFW6KEvVhoCyh3jJeCMTkx0kqJr5oJc1OVR48hFuvxUVHEzMpyZQhAAeiXzKUwOqwYK0vgHwVg5uEkYhcoTJiwVKUs5quU0Bo1LNDu0vAWScmbgymVmUnzE/oKQ7ukXLUo0VfhKdi/3LDIRMShBTMykIBUyFbqSXZm5PGrl7NmTUImGepSsiVoSWCMzA1ShnD0qdYIJPlFlSwhSiEFOY0FQ1zfsDA8Bh1LlSytZSChJZFDYXUa+jQbZe0VTJSVzRlW5CgzMRcdOcIbMxzy0JQCopBSbgBqXPTSKO2PLl/xJpp5q6OXORO6l3rVir/lHuzcWEzcQQCoLUghq/oCTrxTB07MWqsw9h/bVusPyMClA09IoXUFqsyQ1yHgadlpKgVrUs3Dmg7CkOqmgPWAqnXdut4I5aEiySzX4dGgS3DAqYcyHPrHs2YXFKfI6a1jwSORPMv/AGiqEqY36S/JvzSFMVicqSTQXe/rSG5shzdQ/O8LmYA4yrt8SgKt1N+0UVTFSXU7XDqyi/b0rCn7ox3Uvdsotxckt7RZ4mY/F725UqLwkrFTBVjzJPDXgIoQx2zFrCcqUgirKNH1DgO9+ELIwzEHMyklmYTArXKAWrSj9uEPKS5BKn1BfLXS9AIWSAoqQUhMxwpgoKDkXCgA3u0ALGHMs5UslxxdjVuEJzUEMQlJ5KNLcdPeH9oqKFMsbygHFwdKtY05wCW2bMQHH6Rp1p94qFfKSWURmuyU7vqafOPILiJxJoR6MOkdAY9WCXJkoSsEKW1XoQCCByMQx2IUlMu1QletHJIHPWLvxsT5UpIqSVJPKo5QrjcDlwOGXckpTdmyk0ppSMKpJiCFF1MSA6gxdJLvzP2gG15qFlQDjIMwDHRxfqoCO/eDnJyughSQzKoCCknoVQGZIUJiAbLSUqIbU5zo9umsQJyVrWXAN1mz1IcsNC2saLwhi04fGyhmclaUqIFMqyoF3oRvJFNRFBjZqghSQMoqSxFWypBpeg53MSQhQJSHzZkkqsQokEOHs7N0hPo/RUrAsGypz3ObiBXX/YPWMZ+0zYMjyF4k70+WUJSQ7FJy3BoSxcKPCNXsraRnSZUxI/1khTk1BtU8M2X1MUvjzD5tn4sJfMfLoz2KGD2soinAQ/oYnw/MDJJV/EKWKHLhjw4WPaEcBjV/vM4ycyVAHeTTdIKVnjfh7XjTJ2eJUtKQ7Ab6muqj9y59BFFKw4kYtZW5eSGDZi5+FLE3J+ZiBCfMSnylMVZZygrmd00cNxL8oj4pwwl4leUUmArA0dy9HvmSTfjHbRKsqk/DLBl7vKrVPBms0G8cIfyJgfeHXmW7udYgocNjSpQMwlR17FwzfSLIhJFGBBBD0plU5vagD+8VOy8OSQBd2bRnq/brFjiUhKwwdQBDn4Qaepc9KQFjJLLQQ/8AqWF2UyWHVzF7trZhVLXLlOGClLrldKA6gefLlFDs2af3iQak50lhUsFCtA9L9tI3W2ccGIKipZSUk6gKDMTS9aGA03hTDNh8AKVTM46h4u9mryGUnQKnS/TeHskxTeF5xOG2f/Usf/BX2i+xOHKVAjSchX/UCk/90BLH7JSuYFKKmpuuW9ILKlgboDNwhjEpoKPWBylcacuIiokoNAcQ/pBJh6fKA4mYRoT0+buIoCSC26DXg/4YCtRJIyu9KtSJKXx+49tY8mpUq3qfpf8ABFUE4pqXI1CT7CsQM0tmBJ9/aBrwh1fozhnFWsIOcIA7qfkALfWATSKkhn1PLhSAYlyXSGe5rm5uSGEOLBNHYcnB4NSEp+EBbNm6E/PSKFMQkBN2A1dyfSKlJJKjvKTzJbsHMXMzBIDlq8SfetYCUElg1eZr1aKM9tHZq5pYLmS0mhSndBHMkO3SEx4WloQoJVMSCGVkevIAgvGmKwKfwxoa25fjQtPmoDOXqRb5MIYitShYypCjmoMy2JYasIIgLrmUSaswIB6nSGTlKicxqLfhgc9hdi3H+594ogiVQmzevGOgM/Ehi9B2aPYorfF8wEFRLkO1KMpNDUNQiFFYcztmiWm6Fgm7hy5LCweLnxRhsuGzKGcoJQRR8pBr1oIR8NYb/wAjMBzOywoZtCMyW5tGP1WXl4YJtUZczZXY0d20J+UQxSkicVhIq6EmgDZVda8DwhnDzgxmuSVOlmpkNu7jWE8QgGca0SkZiWNGYEaO5IPKMivxSiN0prug6vvkkPwL+0Tkvu0qopLsaADMAfWgh7aWHCZcpZDKOV2q9Apmv+p4T2fLZOgKsoHOgYbv5WA+sfswxI/ckIq8pakEcDuzG7h4u9spBkTUs4UoF+iksHH+0HlSMh+yzGJT58pLbqpa26uDfmE/9UaLbu0/Jw0wpSSkC3+4LSW5BlF+nOLRT4sPnKjRJT/yLFzTkD7xncbiXxckqyncDHRRTRyL5iG9TBMPtczJwS4YiqRZFHAJADq3bl+1YqJmOKpyFszZgGr0PLj9IyL7xtgUy0oWAMqtR6j1Bb8MUnijFy14aSgVmS1qBFQQG3eRufSJ4rHzZoKZsxRQlwmwD0sBxcdNXJaKRbKUoAi7ufmeV/a8AOWCCCkM13DP/ah49Is8NhfOIISTlDmjtxdyKfgGsH2NsSVNK804BKCGIHxBTmhVzcWI6Ro9j7EQC8ogIspRWkzCKEMijp5t3iYBYDYqZcwMpZIBqNwB6lN9X1owN42WE2Gky3KAFBL6GrPrrzrA5SBLIJDks9BfiwoB0hrF+JpUtCitYSGYuz1fS5PSNYGfCbZMKgUyzZzf8UqH1jXYtO6T0PoY+LbC/aJKkLl5hOUELmKogminsVNRo2R/a1hZxTLlJnFSyEsUMz6munJ4YN3NWGP5aElTh0/OV4Tws5SxoKvvc4YyDVd+A+5giTvxLHiR+dI8WzirN0jkYdJYlzzc1icoBNkwCxOorxuaX0jyYomyTw+1H+cFnzlBmcWtX2EAXiCA5UG6N8zFUKYhY/SeQpAECa1h0cANwpB52IejqLau3+awJM0Bvs59TFC5wC1MosNQSemigG9ojMwq7uPnDP7wkkuG9K/WkLTcYkEgF+hDxQicIUi7eo+0BnSgdfzo8SxU5RcpISTqa9NaGBrQcrlRJsTbvrFQmmWE3LD+gCBLCczEk+g9KV9YYVMBPMfbV9ecD8h9E1uHb6wFcvDy82YFb2ILn2aJTEIBupJ5JL+4guIlbw+HWl/7woSHLEdtIAahKcklR40aPYhNUAmoJd9OPGOii88ZozylZQD8Crs7P6Uim8JYkGUoHMChQKg/6SlvkRF3tiSBhwtcxQUGBFBq1m4xT+G1ygnEKM1RZVW/kI6CoaIrNFSRlDAMQocTlBCu9orBKczd4Zi4cmotWmjHWLrD4+WoMJi3VMABCE0AFnLGtHhZG0pSlrCFYkEmgJSA4IpQ2L0c6RnBWYhamQkIWxINAf8A+dBQPdjA9kSl5SVJUlgEpCnAdlDhS1uUWWP2zL8lCSMQtaUEuublfM4sH/mavCEcNtZK1KKJEiWAyUvmXmVloVeYohw+jXiC38FYzy8aQClKVS1SySpIY0UkgEgmtI0XiHa6lJUlFa13X3ndqPbV3BoIxezcRN80qSEBKS+YJSC6sp3SeaatUvGkmYqctmUaMzAU1FwXPyhwVWypOWcHCiQVFQSk0cf7gGLqvxMVypYTNSD5m6pvhS7EOKZqX1EXuA2nMM4pzFqmw6GoTUPTm7wpikTj/FmFQRnTvGhBAvQPZq68IgSnZ5hAShQSzAFk0oWFS/Ei5rWLXBYVU2Wl0IGUkHPvBLBiQP5SwZ625Ro9i+Fs6wpJC1ED+IMxZChdJdgWDD1MbbD+GJSBlMtKh/Slu9IYPneB8OhzvEAhwqWh2VwJJJF7M0X+C8LqcOqaUtQOE+g56iNvI2YgCiAODaesMy5I4DnAZeX4eSTVBNA5UouWH5rDCfDKVUyIYW3a8I0aZTEceUEMmtT9IIyK/AUlROdAPb8MPYLw/Ikn+HKQktfKAf7xeKl1vbm7wKYlgTU+kMUBMpLWofzhDEojgBEUm1aflII+ukBOVMdq00vE2EBkrAdg2o5ntEvO6P7RUCnl2qfzt9ogZYP3iXmgqId9bfWFFTyVGtB+W/vFHmISgXc1sPlzhOdiKUQoHgz++kTnTXqAD6P6GFZmIyuANKj0owEB4EJuQQ/V26H7QEB3AAa9QMz8gREjPWqgcDozcme0LTsUE3a/6b+5ijp8vQlAAZ2NeVGcHvCcxJBLN3LD6+sHxs5RIASou5f+0KLR8W4dKmxBelX10iiBldtNC47feIhAQbVuTl06t9Y9QxJqAf5To1O3aEsRihVlVcgUFfuIAmIxL5iADTUHTvzirGZiSEpL0dyPR2hhK1KFdHZgdPwQutdSxTmo7pJP5zgDTZoUlwQ3IBqdY9gMxJSk2c1dgf8AMeQQ/wCJVKyKb9QBIfgQ5jOyMPl82Wm6wCDahFo121sJnkJWoWQoG3QfKKTw/hjMmqKktkASzixDcbRL9aZpckBRCiS2UXq7MbcmgMiUfOWkMAHUS3ABQHXdh4qCPMUr4/irwLhJHYAQvhFuFNTOUlj/AEsa9BEEto7PMyYEISMykpTVgAXDVPF7xYSPBS0fxJsxCAVEJSC5ew77sLzMUPOCnPxJokOWBCjb2jcYYLnKzzCyyggJYMhJdjWub0+UMFVs/wANISA4YAGhFHJY9oscVstKWGldNRX6w9mYFLF7N2/uPWF8fOZIWxvZnuwAHOo9YYKjE5c2RKK/EogUZjV9akU5wnjZgmSGQMxUEmgoMoKSQO/vDyZJMudvOUsCA/6jo3QBoNKkBapaFNlWASXap/S/Fy/cxBeeBMZlw8tDMpm1BLUdiBoLOY2qJimDERmcHPZk79GBAHClSS5EXMvEBI1D84osfODav9enCOStr39oTGMF6x6ieTV3Ho33hiGxOJzAaWb/ADEPN016VhIoU7pyj1b53ichZqLni/4Igb80a6tavziPnvx9PwQr5oVqzOKafnGApkZia0BDaN6VPrAWA42HqP8AMCM9hxGlvlAVpDjeDDnxhacuoyl/f5aRcU3MxHAE634xwm9H4vC0kZn0bm9+WgiJSpNWHWAYG8Xd+T6d7wji56s1jzb5Xr7xNE4hVCNK9nvrEZ2J+I3tQMebj7RUL5iXq1mOtfT3hedNADuom5NPW3CDTVZqgqD3ce3ducCmpCTcAGjAa15e8By5zMACebgN216wiZQfeCip33lPrrdoLNa7kkhuJ5UFWiPk7ooXFnu/B4qlJk7O+UN0BNfRuLPB5cwqTvOaaCIEqJ3sg0ox+kBxE64AJ6A9He0EATKLkiht+UoYSmysqiTlzGhKGfq5Dtr3h0TMoZyeVPUku3WE8YtNikNYklw8BHOAkgVNdHfk7QnKxiR+kA/72fk16RypSVXCqFqPTu7iAy0oTmEsB9X3m9dYIalrYuoimgFu7R0DCnTRIzHUkfQ1joo0OKP/AJeam4CVN84znhtZE+WP5nfifvHsdE6rNzlkqxL/AKCAOmdTPxaBLWQkKBrkV/2D7x0dGARf+tbRHFqp4d4+gYWeSASboQOQobc6COjosU7LH8RqXHXT7wntlLS5Fzmmklyf0sR7n2HCOjotFbNUQZh1KmPa3epifh6cVBSzcKKewjo6JVanBTSEZhckg3+8Py5rioFx82jo6NJQ1HKCQA4BPyhnBzyQlRbeDn2t6x5HRDjxGMKsQZZAy+Xm1dyQGvasNSy7R5HQo6arKqlHcfnpEZk05yNGJ7iOjokOBzQEmgufnEsNIFWcXtTnHR0KJy0ZTQmvT7R6r4ewMdHQgS8wm5iaU2qR/gR0dASRcC78YSx+IIUAGYjhyB+seR0agXXLAYgAFSQ6gK2e94o8PtiYpRdn3hbgpn4O0dHReC0Uly7tQmgA+kJyXchyzHXpHR0TqFFUUw/m+0JYuc3mEAblqR0dFWPUh1B6wKb8R5KA407x5HRm/GUkLLkaAt2jyOjo0j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32" name="AutoShape 8" descr="data:image/jpeg;base64,/9j/4AAQSkZJRgABAQAAAQABAAD/2wCEAAkGBhQSERUUEhQWFRUVFxsYFxcYGB0YGhgYHB4eGhwdGhwdHCYfHB4jHR8dHy8gIygqLCwwGyAxNTAqNSYrLykBCQoKDgwOGg8PGiwkHyQsLCwvLCwvLCwsLCwsLCwsLCwsLCwsLCwsLCwsLCwsLCwsLCwsLCwsLCwsLCwsLCksLP/AABEIALABHwMBIgACEQEDEQH/xAAcAAABBQEBAQAAAAAAAAAAAAAFAAMEBgcCAQj/xABKEAACAQIEBAQDBAYGBwcFAAABAhEDIQAEEjEFIkFRBhNhcTKBkQdCofAUI1KxwdEVYnKS4fEWMzVzgrLCFyVDU4Oi4iRjk9Lj/8QAGgEAAwEBAQEAAAAAAAAAAAAAAAIDAQQFBv/EACgRAAICAgICAgMAAgMBAAAAAAABAhEDIRIxQVEEEyJhcRQygZGhUv/aAAwDAQACEQMRAD8AyzVLMCxEM3rv2xOo06em5KsFYzcy19KgaovYljAj64GVBzsSep/f7YcoOpqLM6CwBA5jp7biTHSRiTVlEw5wXg1XMVRSE+XvclYmSAANWkzJ2tFz31XJGjlVp5fzACOVQTzEm+w2ksPqMZdwaq1OsQy6KhgKTd0BElrnTriLnYmYAxKy3h7MV6ofzFeowJDioGnQFAPcgfDJiSJBIIJ55q+2Xj+jW0bsdt4+hw4pOMs8K+L/ANEmlVEozktUE2YwLA7gHc7/AExYeFfaAK+aWgtOEZiAxNyIJDRtFtt4OIvG0OpF0Lk44LkdfxxwwthaT+GEo08qVD2wL4pnvKQmCSeVY21HaT0viZnarIjMqM7DZREk/M2xnnizxDWqKKRpmkAdTSZJjYHpHX3GGirZqRdOFcbp1wPLaW0gsBPLtv8AnocTFk4pfgfidNQaUAMzEljAA7LJMkj8JxdkU4GqZrQ+m1un5748RzvFsclZ/wAPnh6lO04OIrZ58vz9cPg3n64b0HHS0jO4xtGEhd7Y8qMe2OMJmjGpGDZP78MVmjr/AI4dYHrhl6cnGpGkXN1QFMzEgESdmIX+OB2d4e9enm6VJvKJzLqG6aVKgj2IBFv3E4kceqaaax95wP3t+JAGOcjxBKFOq1VwoOYq3JmW1dO/fDxfZsoVBS/pSvFXgwZXTXVmZAFBXU2otBLMTfStgYkmSYjFCqMevT1xevGfiylWqJCCoi3Um4GoAGUmCRH3u5tipZvOtXcEokwAbBJgdQCB/kN8Xi2c0kQPqfn1x6NWwJ6T+Zw+z9IAjt+fz88eUqnrBn83kYeydDCgxv3x9D/YP/ss/wC/qfuXHz6ykKQRuRf26fOQfkMfQf2Ef7L/APXqf9OGRjNFwsLCwxgsLCwsACwsLCwALHhE749wsAHx7WyDsWKqYGo+m/8AiPr64bpEWB0wpJsWDN6AwQPph2oxDMJgajO5G++PXexM3J30jmHqfodzufnGytImnPIzyw0sDq5QYIGkIs6oAtdiJknFioeNahpeXTp01JVlciZYkQpvcEb798V2tlwoB1FtQUUx3kgy0DcCxEzJFzhvJU3adIaUuYtYRJJ9Nz7YlKKZaNphnKcNTV5RSpU1MqeYqOAhET1vY7nsIHe38E4M9CtI8hKQkDQp1v21s0xYQYN/3RPBMtR/8QKCFJZpDGLkDSBAPJ13HyttHLETtv8Aid/aO31kAY5Z5uLaLrFauyQK9t/z/HHgrfxxzToCQAFnvAMd772+fczj39HUkwq3t8C363+V5/cLYl9y9DfX+wDx/wAQmmp8t6cyRdpYWmyx8t8ZywZnkXJ73k+to/yxrma4JScc1Kkx7lFnb1Xb3HvFhiscf8H0Q9IpNMPUCHTdZYHSQJtLgLYxzHtikMybodRpFYydalRdahQsGciSYaLapQNbe0nvvjRuH8UWsvJqiBupHQH69fXGbcR8PZinVKwauhFYlJYqjEgEwJm2/r2xcPCuZC0+auSkkIlRdLpG4Jk2Hfb+FXTpiSRZ/MO38DjoViNse0YsbRG4uPwx64B/PrjURIOc4sabUlFzUqBRvtEk/IYnecen8sVrjeY/XsRcZbL1ah2+NgVHzifpif5j0ctRNjpFIVC1+UjS3XecNRr6DKk7YVWsR2H4YdSiAMBvEPHKeXB1NePhBv2vg0KiXXzlix2W/wBMCH4p+jZZGqtLFQzSYknmP4mMU7iHjerWLqoC09F73N4B/vEG28YAZvN1K0B25VsIv19Ttf8AdjVFlKVB/i3jd6j09ABCMHAIsSbD164lZTxg6o1MhZeXkC6l4bp3nFYoxEQTH3o5hB3+X53w5mXYsIWTppyPQKu/0OCkh+9MI+Kmp1x5g0U2QBdAUIXNiSTNxsQN4JOAYp/ql2DNJt+yDH/7fk4k8Zf9e6gCSY2kxAiDFp7i8YhV6JEkbKYW3QWJ/P8ADFI3RzzSt6GqdJevufbfphEgHkJAMf8AD+bjHC05vboD3MQIHy/djkyJgD37W7Yejms9je+PoP7DzPDJ71qn/SMfPaKY7Y+hfsPSOFj/AH1T+GHj2KzQMLCwsOYLCwsLAAsLCwsACwsLCwAfHuZqjUxnqYB23vb3M9MFvCnhV85Vggimo1Mw7dAJ6n/HtLfAfDr5rMsgEKrEudoEnr09+gHUxOuHTkqIRFJUQWNhqbYD2AAHWyxe08GfPw/GPZ24sTltlU434dR9NFY0KpjSIhv+q0G/aJxU6HBcwrwlMlkJ5iYXlInmYgEQQeh5hi60uJMzF6oC3BsNrzvbsTMXn0wxxHM5jQ1KkYBAi0hisGNtyLfITiMMklo6pQTZ7lczxDQXq5XkWzNKU10ho+G9vu8toNu+Gf8AtEKEoaBbQxWQ8FoMbaT/ABwR8N8abOUsyat2TLkOCIECygdriel/nitV8qSaj0wZh6hIk6FEnUTO/Qbd+l8Si21JDL+hyp9oWklBQk21c4IDD7s6dx9Afa/Vb7SYEPlWX1LdL7SvvbuLzim8DoM2oIObUv7m/jt9MF/GuWYeTyn4NOxiQXIG17MPqMM8cOXGgrVhh/tQWxOWqD119r2JX5/j2OBvGPGfnqdKMqKjMRqBGvUmhgNjpaD3N/nBXL1Fy4c0yENM80HT8Mb7DEfg/KtWQOVVm3UST+M/TDRhBbSMp3QZoePKSVatZ6VSKpAWCpKhViLx94segMkRiYn2kZdmH6usxG3KpJHYkNPy6nttii8SJ8hFYQUcz7MNQ/eR8sM8IrqtVNY5Qw1d9PWMU+iDVknkkpUbHlvEVFiVFmDaSDYg/wB2/uJxzxXja0lJXmc/AvcmAJ9JPzxS82qLWqSSDqmYIMwCRP3gfUT064ZTNsaoLE/Lofh+UXHvPSMLBUuxpRTfQcyFILls4WfUzuKZbvsW6Tu7fS+LHxnN0zRqLFipK9J0y3r1GM3ocSikRFwdQn1adu9/wwq/E6sBmMAX3iRuJi0x/HDbsHC+zR28R0qdJSxltIsSLkQD8us4zrjmaqVKzu3wzqUHY9dx+HscReKUi7KZMMi791AUj+9NvXEZ80DTCgzHvygdPWSbfPDJCcaPfJinIjneBHZIPT+0BfDa0x29fUg+3TEnMVdLUxAhVFv7XNv3vHeRHTDNYQWKyZEj2vhrHIprtJVBE2PfvY9LRjlxU2ZWE7jY3uLHpscTAApkC/WI2IubdcSc3UGuSNR0pAi5lF3/AHfX3xvJeif1t7s5zmVbzVePipo2/dIP0IP0xArZi/MAsHYdPT/D3wZz9e1NbSqgEi3a30vO18M5dQxhRuN9yI9zYRqv7zvhU9bCePwgSBykkLBj3n53jHir2E+xgC3S3rO+JuZ4fpLfKwNp3v7CZw2OYCT/AB6f4fgN8PyOSUWnTI+kaYjtGPoD7FwP6NEf+dU/eMYOtOZ1Rtv/ABxvP2L/AOzF6fralu1xhoPZNl7wsLCxYUWFhYWABYWFhYAFhYWFgAynwl4fGXpnVGpiWc23nb5QAJ9TbHvGK/mQVFp5R2Ak6vffp1w6M+GfQLAkyD+yswPxk/PFdqcUAWookveGNl9JPYAm3v7D51JylbPaSG3yrlTUJkse2wFp/jf0OHKOVVlqTJZjdQYMbggbgwZt0AxHpcUIWBVaSLyBB9QPYlY9D7Y6q5plBFQ6hdkdZiOxkdgb9B7TjoprsAXn6posXRZpNztpZlLNBhSo363/AGQZ2MiKHjJ1UrBh7uFqaQxiPh0EABeUDtbFqyVU1AK5v8SoOyxJ/wCJuU9YBHUnFS49wDR+up/6tu33D+fpbvjoxuL1InO/BMyvjJ8ozCiDsp1a1BGpQbDyyLTG378TP9NGrHS1J3YkTFSnAI5RH6ntb5nFWr5bVUIiTygD2UCfwweyOXWkAHYAtsem0wv8+t+042cYLxsyPJsu44i/6O9MrKMiqFaGGqpCgTpAmWAk9vqPzqillGoUqWk12SkTLSxaASSxidIadvvGBOB+Y4of0gUtIK0gHgyNRVQt+8MZiO3bELinFRXzS0wCiIwdip+8AZPedltcDUdzeEIO/wD0q2jvxHw4ZqvJEF6Z0hOWXpbAjSfuMen3MVmtwBxV0LSq9bEHmAMSvKLSYn+cC0cVy4ola9qqeYGKsfisZWZuCIHygi96dVgVGK2WSwAtAJkROxi30x1Ym+JPJFWGuK1WWvVkmQ7EdIvM/Tb19rtK0I3om3vyD98/LDGZzTU6j6mDOS6PYkiDEyd5i3aPqzXqsEiCOpMHYCB+LH+6MMo9A5IkiuopvEGGG5vF/qAQINoP4M1s3rQCZMkmY3j/ADtgj4P8NNm62hzpRRqf9orIED3NukQeuNqydNKSKlNQiRZVsI6n19TiOXKsbrthybVmF1j/APTo2oQrEEdeaGX6w30xGytNSwDmFMamiSFnmtPT8b42TxLm/Lq0K1MEnTUQk9tJIN+g1MflgT4ozfmZdaT3Y5Z6jEA/sWmOkxM3j3nGLPda7NSdWZjm87rqGpY6mLb9zO0/LHI4gbxpBgx87SD7WxrXg7OBuHZZtIDCmF+EC6kpvEmQsz64rvi2stclFVdN+YASGkyTaZDCN/2u+NWZcnGuhUnJWUnJUdTCTCncn26b39PbBNqQDyInSg9AAqibG3X8ffA/hWSBzHlsyppBBdvhQmxJPUKNRgbm3XEvMVUao/k6oIhQ1yQoMT/WYCT2mNha0k70EJK9jWerQiN8MlwYt19u1vbFq4F4AzGZpCsai0VaNIYNqIAsY6AyYvPWL4CcDpU2dBmDAXU1Mbh3hQi+k9vSCI3tXAvG1d6hpqimorgqea4mGVxtGmNu8ja0MjklURpPlsBcb8P/AKMfJOZVnDDUBTqe8TpgmJMT1PpgH+ikEKyMpMQCGBIjcAiTf+WNt4hxClTQ1qyprSWDaBZyPu6pg2F97dhbOsvwhMw1bNeZppeYxqGdTII1MNUAcxMA7xIwuPLa2QcL7Ku9IAWKtA97kHt2/fjcfsd/2av+9qfvxhGYcamNPlUkwCbhY2Jnt1xu/wBjZ/7sX/e1P+bHdj7OOb9F4wsLCxcmLCwsLAAsLCwsACwsLCwAYLm2cHkMg1DeTaTJB9zb82ZzvFadF1d1FQtbQsQ0qhIJkbd+7emJOXrjUVY9GLCLwIhtokX+h73p+fylTU6NzMhCLFpnTDCDsVAjrf0x5WOKb2ew20i05bxTkQzuMqVKjS9N5eeYDkGowdcfX1OBvFPFIequtCMsNI/R56AbGD1JBYT2GxGK/wCX5Qdkfn0amMSI1qLesmdXpt1LWWUOtQNJYKGEm+8H66vwxZY43ZNt9F34f4npV6jJRoOVJ1lZ02J7g9Cd97DeMTa1TKhShbyg8r5dRpA3sXEr33v7mDjP+AcT8h3bTqBpkFbieZYNto3n5dcFOM5vzBMjQZMiZMgkEz1kACe/viU8P5Uuh4yuNsseQ8LUwWq1Kg8q06TJYgCFnYD67j0OK9nEFWotNdRXmaT0Uf5gT6n1GFkuIinlDSllPmaw+oixWyRaw5ifmcN8J4qKYq1CNTVE0JJAldR1MRJO5EAdt+uCMJJtt36Bu9Fg4Lwk5qtXzDfqkP8Aq5EtpBmwJFpgEzuCBsYgcJ4ZTp52oKrwhRyD0sV+Jh0iSTiZU8V0vJUVlakCGQEAFTpIBgDmUDYSItab4rmYWoxIbWCV1aW5dWxtvEjmIjuMZFTbfLSDXgl5riAZKgUkppnmGnUCwkxM/MgHbvYZkOB1My7U6LLABLsWhfS8SSb2j6XwWpcBpqv6+qykjmRIDdBpm8G0kRaYvgauYTLu/wCjMTyhZYAMokljpuGI2D9B0BNrQapqBkr1YWqeH8uWb9INVKraiWkaA0EzAW67n1g4BZGvVSskEfDJIAMlpVQ0g6vQGRvidkFao0vUfSDq1kyJgsT7gKb/AOGHvAuipmatVuUKgZAe4IAPrp79wMam4RbexJpNpLyHOGcW/Rw7PSNJ4RWNNNB++eZYgXBPwjfuMFOAcVpmsHSuWplSGpncG7A6S0e5JEgGMD/EWZguhdf1gKaJksREAAHoRvYd/Wt8J4gtF3Vl1MNX6wfEVHQyL9OsH5YhxWRN0U60Xvxbx8slqTpYxMNMkA6SLCBI3+9MjDGX43QqE1GDTUouj8sA64/rGwjSCRMR2jBHw/kUq5J6iqHaorhGYAkAiIAvEkD5+2ANCqmvQWFSpBJDSjHfZlPUXvIN7DElx6S6N2Vf+mq+Wptl/MNPy31UwvVWOo33gkBh6lh6Y6yPixqaHl8yq5AUaYhrXIHxE7QOw9sEPFtGlXrUv1nk6kAXWh0jc3dSTMn9m0m/eDwzgL5esld2R6aMIam4qCTyqZmwBjeMdq4tW0Sdp0ibwjwxqy1SoG11zeqSQqU9yUYsJLEHp1/EGtdaVVFcXAYg/wBrubTeQLWEeuLPn/E6+SaA006SvB0zLAkcx6yQdX5AFd8VFXVYI1g9CJ07jY7fkYTHKTl+Xk2cEo6IefrDzlgwBc362k4PZPiLUJCFpYydjzR6X3tbAvgXDfOL1nEqo0tG4LAAsRewF/8AIxoHgXiuVLmiKASrp1LVYhzUWdNmNwwMCB6wTGDM6XV0EOrBCcXlh5pYACPLkneCRted/wAB1JicQoQTVy6PSR4Vh91th8NrGduh23xZM34gp085LoKmuQQd16KNwI2FxiL4u4o9RNZdAoWaWkgrEqQFixvH098SjLa12M0UfMuGWVWxvHX1mN9t4xun2Qj/ALtX/eVP+bGEKZpgaoKkx0tG357emN2+x8f92JNpqVT/AO447semebk7LthYWFi5MWFhYWABYWFhYAFhYWFgA+dq/FhTq1C1xopvt1qU1JAj1k/M4F8d4ijutSkTGko07NtBjpKtHe2IniRT5ywbeTRm+8Io+e2GMrTVA0uCzqLCDADo1ztNrAfhjz4wS2etybHMrTJTMljJ/R/pFegsfK4+WBwy7oJII3iR1tP7x9cWd8ogp1mWmwNSmE0yTEFKhiea5Ame+JOT4IWVDUUqVmCDPa+0GwAjvPfA8ySDgU9q6hdOkoQIJB3HUMPyR3PR2rUBQMpOi6wSTpYj16EEn63xbKnB6GplqKV1bMpZgRIswve24j54F5+giBlotrUSrqOWoABvBHOAbyBIv641ZVLpCuNeStPUgrLErYGLGOoHyG+DWU4gKaVaemQXlGI5tIFgbXEQfQ+9hWYpKpA5m1rNz6yLD1HXviy8AoTS/WQfPXSokSDTJTbeIj3jFMjXGxIJqQPyWZpKg+FWvEzaTEzcE2nm2vEYgUcw71HPmtpkSzG73tvsCehMbTj0cHepVWgo59RVZtHW52gX+k9caD4b8K5SjR8uvVWq7NLAEqoMdBALCNz84wk5xxq3uzVcn10Z3X4tUqWDG5uAetwD76bEjpv1wuEupq6naFCsRaxEEHb57bntc40bieU4bTVmDqIEQhMqe8hTY9jftGMteqTeIFz8ug9sNimsidKjJKmrZIyyvVbQvIGksdgLwSSTO3ScE8vRmmLkD4bHp0OkDrc+pGA2RzZpVNQMgbj9oTtg2tAoGYOSpI2HxL8ZIE9AdsPPQY6djXD+ClquoGNBupJMGSVE3mBE37XvhZDKNm8x5VEhZBlj+zYHaLza388NPmXRmk2qaWWAb9Ovp/DEnwznNNctSHOZMdNNyygD0Mj1XGO9sbSVL/kvnhXxElHLU8tDGpSlWUdbseU97H8O+A3EeIJUrwaT6RJc/AVLQYXoQbGJ6dLg+8Ny5FSux5XYGEuDAJJBt6gxMx0xznlNQMBc3joxO9yO/bYekY46ipN+y6V6IPGx59UNZVWmzKG30iB0mLEnf06XGcIy60w4qaWFQaSDYqRs0kWtNxa43w+OLiHFQgsoCTuDE9RIO0T7YC5Si1QKpMBmC3ExNh7ibfXHVFOqIyq7RP4lmV1uai65qDlB02YBhpidpO4IuBhnLZLLuYSsaR/ZrKY+VSmCD81XbD9fw+9NWZnBOiQL3AvEnYkTH06jAg1D17EAxvh401olK7th/gucfLnXRBK1JSqGhaZUSAVYxe5uNiQOsYhCnFUikxIU2b4SALgkyQvQEzE4dXODyYdFYEqQJIEKCosLgT6gE6jB3DObzupYMBTsqCB8+p6bz19cHketE+rmFCnzpeoTJKvttHzNzcH7tsDWQ6Yva4vtEfLE7gmZU1oKjSVOkXOghehMwTB+uCGcy6MSwDa94ibwSTG4AA32G9owjlxdBVg2g88psWBgk9Ym/wBGxu/2SgjhqhtxUqf8xjb0xhC5co4mRpIuQYBnY/KT7Y3r7KaWnhtMQRz1DfuWJP44rj7OfPGi4YWFhYucosLCwsACwsLCwALCwsLAB83pRytZxrapUdRACIYIWwmQRa0ycF8pkcui6adGH6MSCwjvCmPr74nZbhwKimg0qpY6ZF+bv16z/aG9sP53hjMrLSCyygiSIJB6WMCPvRvHbHiSnbqz1yPQypY3iSDJ1GDHSAOkxJm04hcVzlPL2ZoCgbEiT9bG4Owm/wA53CKppOqOFJI0a1N4SxLX6GF9WMDYxUOJUv0nPGixIpq71KhmAEWbyfp/xY2GK5/l0DnoLUONUXA/XaYvDmAR6GSCfQwfQYrHF8s1JjcVEeCjzrBBi0+n8jsbw+J8KFJmai/mUwYEiDf069pt7DEZax1aZayxCkmWHb6t9T3x248SW4si5tdoevZZnVYLuYMQBAJHt12wY4VkK6FE1MuuosIZ5S8LLC0GCLfyxE4dw6rl6tOrUQ01SKjMyyIWDAgwxMgaZmd4iR6nGJ8x4KajqRgNmBkSehBA+mNlfgI1ew+fCXmuKg1AMS2nzCFkiYD+UWG4tpsLSbHFf40GpO9MqAdK6CrPAINxLtJ5Qb/gMW/LfaSAgWpQIciTAlSetgZA9Ol8UrxBx3zm1xzEzYMFA6RLSTP7sGPk3tBNpLQNr6vha2w6dfX+eJeS4XVzBMEaKQJ1Ha2wECWJJH44mCkKhy+iOdtRBNl0jmE+kEe0b4l6DRg0rrUkeWB8U3XSDJmbg3O2Hc60Ksd9dA/hfBjWJd1kQ0KvKG07tYWWbWuTMCA2Cmbyj06YpPTCiSqFSTc6rDV1F5v1EC84s/CMylKipdS1aTqsgggQqqBYiI26z1kYDcd44qUnM6WckFVIu46TPSeZlHSJuCJ83KVUVWOMY2wLT4I8GnUYCogBUMYCqNIuY7GdwLRcxgn4VajQrGrXCuI5CFJE7MeaJnbqLn1w3wPjtw9Mc2iCrsYLAAMAx22DLNgTGCfHeJUa9IM66XkwJgSxaNTEKALgzcW3vglb/FhFRq0Ean2lIk+WKiiNtCwIFiQG29oiDuTOBXESczSfy6hlwDsV1jYhjJJlpJBtNzip1nCkJIdiQG0kEXtpUiQdzcT09cWzKL5YRBYNppqbQLFjqM9OYn1HTbCPEof69m8rdFbr5NUNJbqGEMWBFjsx2tN59OuJHB8tTL/o9cuCtQlXTaBdgTNrgaT3J2xY+IcBFYsShLLb4iBpAhXC6h0H3TEgiLSaxmMn5dRZMtb1JgdzPYDviqlejXB9oOZ+uPMq0Wkrpn/hYDowkmSDI6n0xWqOSZqBbTfUWEg2QA6mtbTaD7e+O6lSolTRmkZfMCDUynUKWqSyTuWHXrHvi88JFKorEQaSwrhTNNgRZB96ALmYNogE2xvgiaXPRRf0aDoQ6oH47Tci/btO+JLcHqLUKxp0gS7SFAMQZ9eg33+RnOcNp061RqIZU8sMymotuY7BhLG0hQTBJvbHNDL+dLOC5DQqsZiQT90gbn8PXGOVKx+PsC8S0o6inBCxDfePW8es9t/TF04DxGn5NNIIIZzqAJMkypP3jFhHr6CQ/EeD0aSWXnuNRNkI9N/S/v2xNyWbY0taj7gS526Ee4INv8MJJ3E2FXsazeSGtvvGbC7ewWZt0xr32Xz/AEdTm/M95mZYyZkzJnGMZGozs6uSdJjbTIMi/rA/djafs0B/o9JM89TpFtZj8MVwv8qI/KriqLVhYWFjrPPFhYWFgAWFhYWABYWFhYAMtBALNpLCTbaI7DAHxFRauFNJCSsToYB1Ik2kgH4tgelsF6RJJLs0AmRpIKjrI7/FbHFFE1tEjmnSw09IX3i+2/tjwY/i7PVKTR4s9Fl86kJB/wBY9PynKkEbxpeZB3Jt8Rw3mqLAtUpgslYJq0y2rSCzDVt8Rv8A1lvERg54j4hVDlEZadFFipqYgtUKyAd2beQADJUC8Yq/6AjUi+ooYmAAZg/FatIJg/dIHvGPQguSTJ2ouwbnOIaH0kEqSTtAmGWR05Sf/biDw6qVqoSNXNBXeZMR7np1264mecaisKi+YiKJqJBamByi8R2ENpJjcWOLH4B4bQ/SWq1KtOoVH6tTZw33mKHqFBggsJMySMVbUIsnKUpuwvx3h80Up5lyEDMSUmSAJkkzAB5jCt79gvDsgctSGapOfKNTRoIklJgF4PVgRAFo+p/xqwqIIQEQ4mJ0s2kao2m2/wDWG/Wu5rMtVdMvTAC61AXoFAHMw6QpJ+m5BGOaFuNF17B3F+JipVqONYcv+qUbppiLA7dfcWtiRk/DiijVrVqhU09JamvTVMAzu1idIiLSb2eowr1KlJLqVVIO7XLljN1lhO9tO2INXibMlWk7QCoefh1fFUB/4iykehgd8WV9RFaXkh06YYwltKO6gxpspnqTex9sT81Xaqo0lNSDUBtIRZY3tcRa+xx5k210l5RJUJJjUe0WuNNr9/bHlDN0NIWpRiwEqTIIXSYvHe2xi+Nf86Dpf04R6inTTqnVsweADAjcbbRF+t7Yd4NTXMPUp1KaBVRqjVAINPQp6j7txYztaL4c8SZinU0MiEMVMwJvsPXoSP8APC4HpopWU3qPQTV2/W6jo+jU59mxm3G/IOtIgcOyDimKjBggeJiCQRci1wP5jqMG81UoEGm7sDpDM1gLGQI31ddr2xISq2Yy6PJprpAcmwWALggHqs95MYE0OEHMM7U0NLLgxrIkkCw9Xc7kTEkzFgM5W9+DFHWgTkaLI2tJZiSKcrciDqYA2JA+lz2wY8PcUC1CmY1VFZyQ6yWDwQYmGJMn1mD2xbaVKmjogXWFpqFmJiHO8QCNQ22KjFb4jwHza3JFM1OdZnS7HmMEE6ep/M4FlUuxlDiWXjHimnRXRTpjmXVBFyDLCNLdZB36HFFfNX8yqYIkqAJ5rW97qZOwHcAHni+tnXzGCVk5Y5tRbVE2XTJBmZgwTuYwd4fQp6TSqLrVgJJEtq6OWM7HptBiDjaUUbybdIqeczLVD5jzDEiYJk9tXUgd77Yuvg7iSLkKtMldasayiYkcsgCxsFIYwbERhjMtQemUZQGpoHVdMAjozARqFzvfmItbDfFhSpUQwFNXbSF0KLlAVdhb9slR30eoxkpJqqCCalbHc7ROpGoPNSpyeVYsNMz0sGFzMfFvAOHKVP8AR3ZGu5IBjYgwAAY/Hvgn4V4KMsrVa3+uqKCVm6qzbTvqPU9Nu8ueLOGrUHxwQtjNiZA0ntYzJ2jtOJOa5cSsfyZAzaKoFjcSsde5A+fX+eAuQZqlWr5cKFXmiwu3Xta3ywb4dw4FdVSQhF3G6GQDrUSVE9RykEG0nBWrwfSsKVIZgwgAhlHQNvPN+/GNuNoGoxKvkMr5bNUZwQwIIvvO59o6d8bZ9mNTVw6mf61T/nbGQ5kVROtARDWsdO+/Xa/tjXvsvQjhtIHfXVn/API2OjD/ALHF8iVoteFiJxHiaUFDPMFgojuZ7kAbYafj1EOqaxLErvYMIGknoZIEY7VFvpHFaCGFgVR8S0WB5oI02MTDaIIvcc67Ycy/H6DxDgao0yY1agGEA3+8N4uR3wcJeg5II4WGcpnUqrqpsrrtKmROHsKaLCwsLABh4pOazTTdpAU60gAqx7doEH1HqMF6TQFLGQV0qNIkAX6XBJj02tjpM1LMQZINp6mYv26C/rj01FqA2QsPiUAEgi3adxv6fT5+Ts9ZDWZ4XQqNrqKQSkLUUsriLkArfaN5BAvtileM8uKKg1DrkxzuzaiIIWYViigkkDQs2jUScW3jmfFLLOxJptE0mWWJYC0QsKOkmwmDvjOuP8SqZ0IXMvSEaRs9gGM7auWT0jtF+7411volk/Q3wSrmKjhKEF3j4VAsLjpyqvZRAvglmcjUq11o0QrVae7TMQLszdLmBEj4dzghwrhyZSmzAF6jKxY6tgBOkR87kRIAGF4P4h5mcrMQRqXTCgwpBBjp6b7kHY7tKfcl4KbS4jtDhGcpgzTJAAn9YjN1grzGTMG+k2wLzldqTVDRUuWUBwVOtWlgdYIlZDR0Bi3TGh0zMwt7wI9x9O3vj3OcMpVoLJDL8LAwy7XVgQw+WOZfI3tAlRmOXGZWk2pTTokOrADTqDrHNvKggEk9YwO40tVP9YQ2tAAR+zZgNptpjGlZinXpiaZ81QrRPLU+shWFtuU4rlDwkc1UZ69XVUHxqF0EbhQdQtMdsXhmXbBxtALhLBlLLp1rphWZQz6jEU9QOpjuTaIXcGDzQzYFaWp6dJ5VZb6pgMy2Ag/w9Tg1x3w5QoUiwSr6QZg/1p6euK3S4c7UXcRyrIVmAOmGY6Axk/CbKP4YtGUZ7FaaoOcNyFTM+bmWbl+BRYtUeoyoA39WDPpaALYfznhKo9d11qusb3N9RUfhf2bHPDcyq+VTQE0kZajVFmwgPzE7y0gjppHtjnjPjv8AWRToiQSdTiWNiu3Tv9cI+fKomNqrZL8T8DqUski0XJSmml0/aMk6x6yfptHVvPeJaSZdFpsGGgBQpPKwjlki0D53wMXxZmGpqPMCKQdRkFiSZMAX2aBtMG++A+aqNUqzUZnc8t/w9othlB9SC/KDHD/EirSqM5d6j6gFkwJ0jmYmb32vHywS4bxMsqM5AKq5gCApYQpBO0SFgYk5TwjQNJdUhy12b+xEBf2dd/Yb2w/xHJLRy7qVAVgoWDALSIMwD8MGfQztiblBukNtIqeSY1s4nwnT1BgcikzJt938MHatDWQUjSbqCIMf1rwSIi/UdJwzkMi1PLU3phQtVdbuSJDkkjSTtAhTEbX3MwMvxl6LTyOoAUqCCBEWt/kYxSW+vAi6stQ4HRmecF7ai2oKLjRB3HztG9sBa3hJv0hAKgZRzwbbNLX67yIIMWtE4hU/FcoA06gxJI26nl67xf39MTst4k1aCSR0FhtqB6dSBHz98IlOLGtMncN48/PRrA1EBgEwrX2uNri6nYg83aaueo09Qqo+gggs1gIJHWJMgA2xXsvmEpZim9cRTqWLLI0MpkNt0Igjs3cDFk4n4Xp13DuzEmAIYRG5i3a4i0C2Fmop2wTa0iJQy9OsobL1vLSICqsEAmYaCO8QLXHrjxMzUyrWY1NRIYaeX4rWUyZkkEdyO8VzjnAvIZnpVF0qqmNXNqsGAFz1mfxxI4I+a+640gSQTJgRuIvNhP8ALD8dXejfsbdNFrocZW61KWiqTGgKSznrHLM7yD/lqXgOorZGkyEMrayCDIPO35jGRcM4WrEMxkMDqAPa1595BHY3GNj8H01XJ0ggAUaojb42n8cNg483Rz/ISpUSeOVKS09VaYU6lCkhiwBPLpIMxP44HLWymo61KEsDzFuZmIOqzGJ0qZMWA6YI8erUlpE1l1reFgkkhSYEf1Q1+0ziE+cyrgsEDlWpo1ttTBBc2IBnbscenFa8nBLvwRqFfJayAsaYhiWglfL06RMm/liQLwNxv0tbIC8rCBCDLGRpUr1kgBEMEWhT2wqgyrovk09RquyroAU6gNTfHYQEB+QjDdHN5IDTosARqKkgrTUKGJ9VMA9cPX9Fv+BTI53LIfLpOslgukEk6gukd9lSJ25T1nBXFerZvJoquqhizB1VQZ1W5iPuxqmWjfucTR4ipglamqmQYhh/VRjtIsHE9r9ATiUot9JjJ+wphYFr4kokxqPTdWmTqsREiApJJ6XxNyWeSsgemdSmbwRtbY3wri12hk0zHErspY04eRq7BlhjO25LTG0e+In6RmKpLBPK0mRJu4J0kiBBAMzcxvg2+XDli2xsV2ibEGOxt6Yh/wBBhFKpZXZ2bqb6YQnqoHzx4Kcdnr7GWTUGVmZpBuNSgEblTY3uCBbcdccZmhlcplzrpgyeVQZZm3s7Am5vJsJm0nHeezi0SQ7AaATpVWY6QCSeUEKNIO5A74rFHIZnibh+WjQQkqzSRv8AdX75sATYevTDQi3tuohJrryB6OYqtTZ6jNJLBFkkArfSQeljA3Mel7D9nNA0aVSrUT43BRjYsADqIBvFxfvgJmeB1qRqpURiJLgiSAd2IMQREmZB/HBrh/GAlCnrdR5dp+KYBGxsZXoZx1ZdwqPkSK2m/BY8zntZOhjTcmDI6WI6SAVIv6EYdy+dcAABSCxA3PLcibQNtukgYzzMeJYf9QszPMwuSd/kP54d/wBPqqFlhWG0gmD0MDscc/8AjSrSHc4l6r5wg8xPMWsN4uD/AAM47OZSqQCDqUWJEMAeoPvMj0Mg4po8eKxBdSrTcjmEbdTPfEng3iDzqhWmpLaCKYIsIELN7YX6JrdG8o+y2lGJuSSNIOwMam6AR222xA4nwwVlKOLm/qDG69ogfW/XEHLvUJTWQtlV2AK1JB+IC6wy6WvuZjc4nZXh1QkCpUkH4S1zEgc3cC5HsJxlOLuwAzeFgtM0v0kqomQqQxEksslz0uVFtu92K/2brqHluxWDLN3BvcCxM7R903uDi8ZXKpTpaAgaOmxJAgmYsY6745fiCozajaRaNiLMSepjDL5E/AvCPozzP+D69LWtGgWC3NRmBJ2PIJtFhtJv7An4W4JRXRUqU21o4M1OlwZCgkE9Qbz2xYf6bXWDzGZGkKbKIuw2AEG9uvQYm0ampg3l2JBuOoWJv3BIB6+ws0s0mqZqikQGp09cGXvAgdZ2F+pwH8T+HszmCi09C0l2Yv6QSVAJNoAj+OLXmckmjTTAE3BuIIIZesxImMNKLkkjrbpF95PqB8zicJuLtBKmUHjWQqOqhCKaUy1NKGzKFIXU5mAS07mbdRsKreHayVFVVaoSis0AgKzX0ydyLSfftjTM9kWqmW5ZgiIkabzPfoNuvpiVTogRJkiPz+7F18hpaJ8EZ1wPw2xIWtQcAkjzA2mBboekWEbz6YsOY8NIKiCkCBygkCVAG995MTvucG8zxLSRoQsQRIiD1/iN/f3xzTzzRZQJIhR0AiZO0bzhJZJN2OkVnxnlqtfyaVOkxKqZAEgTpABbYe87Rghn+CZl2TSQNKhJBA+BdMxbp77YJg1SrPrQRMGLG0X9iD1/lhoVy0CGn9osQAZMk+giO34SfY6pG8CE/wBnq6wTVkGQZW+rfvt/L6HMlwKjSAAExInf1kx3g/XA6pmVk87yokGLAXFxEiSLn1HaMe5fiDgyGBVjJtEekkyTBMdv3Y3JrbM40H6qayGW09diRtHt1+Q74vHhWhoylIehPb4mLfxxl9bPGmZXUUIBhTqMRBG/Lcrf+z8tT8NVNWUokGQaamcX+Ivyf8Ob5HSO+NZqjTpzXAZJAgqGvc7HeACbeuIn9I5fS5VFIDoHGkC5qaATa5BBPyG2JfGs9TpUw1VNaztpDbKzEwT0VTgRmvEGWuPKYtOsqAq8yVNPMQ0Ehua9jE49eEbXTOBumOU+L5M0wopgpMhRSBAbUEFoiSSIPrjnI8Vy1TSGoqpqEEDQGE1ESZOkC+sL6/u8qeIMuJVKIIl1NkC8uk9JkHVIjth2l4gy2pQKZ+IKDoW10UHewlk9RAkCMNx/T/7Fv9oVXi1BiymkGp0I5iBCmXTkUj9pNIjefS7j8Zyzc6rrY8wOjc+XJuRaKcAnsQPTDGZ8RZdKlVGpWkBiFBLvqYEFesQTJ36AyJ9znFqNOpVD5caKWkFwoN9KFRBAEw5AAJNjYSMHH9ML/ZM4OaFQApSRSJsFFhcdh+0w+Z74J0MuqKFRQqjYAQB8sBh4kopspCc1woAJDIpI6RLiSY2wbp1AwkEEdwZGJSTHjRmLaTLA7yYmJ9xtEx9cSZG3UX9pED32wVH2cAEn9JqSZ3CmJ9Pp+TiWnggBp85o7aRt9fzOPDfw8h6P3w9mVeMOB6084AsRyvE3VgQpIBuFbSfQT0xDHi0iglNVYVNARUCybKByxIIMEb9cbEPBQ61Z3BlBefn7Yir9nFINOs+2ken8sWjhycVGSuv2H3Qu7MWpZTNsQ1Sk2moSYFQSFP3SsmJMbj5Yg8VNc1VTyyaij9m37M3gEdQekm9sb7/oEkR5rf3R7YYr/ZwjNqFUrvMIL/jikY5U/wDVGPLB+WfPT+GMyjKBTLFhNrgXiCdux+eHv9DcwSAVUBoOsmAPSBf6DH0C/wBna9KzCNuWb99/ww0fs0QmTXc7wNIgdhvsO2GvP6QvLF7Mey/g0KFBVTB+NpcOROyzyqYHr79LBkOFaLeXToiST5Z+IQQOnf8AA95xfan2Xof/AB3iQY0ixFj1647P2aqTeu39wD/qxOWLNLsZZoLop2VyYG7dyZtO/wCAv9fbD6AEkAFo+twbzPsfli1n7OLEDMMAST8AtPbmx1T+zkAQK7R/ZHr/AFvXE38XIb98SpVaRYEbSCJmCbxG5uCPxx1kqApFlXe0+sXmen+GLhU+z5WChqpIXbli/f4r979fljwfZ4n/AJrdtunbfbC/42Sqo374eypZunGoqILRc9Yvp9r/ADJwIr6qdQMLJsxBsJJIEW9O24GNFfwCDfzjPSEAjf8Arev4DHT+AlIg1JgyOXrIM/Ffb8cavjZV4N+7H7M7TiRZYLTf7t+SBEm1ySbjv6Y7zGefSp0GTFp9R326+3zxd6X2aBRArt0+4On/ABe/1x1T+zdQP9cTb9j/AOW3SMN/jz9B92PwzPzXfUfMJISxjZjvYTNlNwNvnhjMZlmB8pSGALACdhpFyTv09I+eNJT7OVDahV/9gvvvzeuOV+zqBArne58sSffmvjfpyf8AyZ90PZmwrVJClSWiTC/dYkkf2pH49pw4yPpVdRAdrmxbmvoHpJ6i8WjF5zv2WGpH/wBUQIiBS/8A6bxb/PHdH7LtJtmTp7CnEegOvb/Ezhvon6M+6HsquQyb6m1tZR+rp2suwY+sQPr3w7xPKmqVQHSQTeJBt1NvT6/PFp/7MV5j57aid9Ngs7Rq39fTEoeAbAeebW+CO39f0wj+Pk7oFmgvJS0yw0kAkBeYA7EwSLnpIj5Y6egTqEKJ3IGn8ep1E9rDFuH2dR8NcjsNExG27/mTjz/s7/8Avn+56z+1jH8fL6N+6HsoGZ0pp0khgtxJiCZNtiRb6Y1nwdW1ZKgf6se8EifnGK232WCSRXj/ANP/AOeLdwLhf6PQSlq1aJ5oiZJO0mN8dODHOLuSI55wklxZ1xSu6KCieZzXWJMQdukzAv0J3MAjG4xUYkLlGnmAJ9LXlR1Pe94MgjBbiGWd1AR9BBmYmRBtuN/zfEIcMzHXMm23IIO/xCb3jaLCOuOw5RleI1YvlDeDuLFu409Bub9bRh0Z2qUc/o0MApUTOpmJnoNoBN9/YE90OGVgoDVtRDh9UETyxpImI2P44ZbhGZIg5nvfREe0Hpt8/QYAORxKqVvlSW+90BMj0M8pkeoi1yHa2fqeWT+jksXjTvyiAWNusGOm18LO8Gqu5K5h0BmwJtIUftdln3J74IZHLsiQ7ajLGb9STFz0mB6AYAB2YzdQaSuW1LpkiwYEtAj12YiNp6iDJ4bnKjEh6XlgAEXNydx8I279Z26khhYA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testo, libro&#10;&#10;Descrizione generata con affidabilità molto elevata">
            <a:extLst>
              <a:ext uri="{FF2B5EF4-FFF2-40B4-BE49-F238E27FC236}">
                <a16:creationId xmlns:a16="http://schemas.microsoft.com/office/drawing/2014/main" id="{7E3A4822-7D09-4EE3-B2B0-B2717985B1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03" y="643466"/>
            <a:ext cx="7737593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694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599" y="643468"/>
            <a:ext cx="8178800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1BDDBF3-FDAB-4509-97EC-F62056EA5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885861"/>
            <a:ext cx="3600399" cy="508627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410" y="-3970"/>
            <a:ext cx="7748362" cy="6874811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2" name="1 Imagen" descr="https://encrypted-tbn3.gstatic.com/images?q=tbn:ANd9GcSUaRVoTDUkWGorg8Q-1iup9L4kE3DwuAMkZyGkOG-4emPFClLMy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973116" y="1172029"/>
            <a:ext cx="5112948" cy="45139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611505" y="683404"/>
            <a:ext cx="792099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BA38979C-06D8-4090-83E5-4568BD455E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386" r="-1" b="-1"/>
          <a:stretch/>
        </p:blipFill>
        <p:spPr>
          <a:xfrm rot="21480000">
            <a:off x="853377" y="1003258"/>
            <a:ext cx="7437246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1151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testo, libro&#10;&#10;Descrizione generata con affidabilità molto elevata">
            <a:extLst>
              <a:ext uri="{FF2B5EF4-FFF2-40B4-BE49-F238E27FC236}">
                <a16:creationId xmlns:a16="http://schemas.microsoft.com/office/drawing/2014/main" id="{4BA963AB-F769-46F4-8AAB-6C344395A2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752" y="643467"/>
            <a:ext cx="337049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696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410" y="-3970"/>
            <a:ext cx="7748362" cy="6874811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3" name="Immagine 2" descr="Immagine che contiene esterni, terra, edificio, inpiedi&#10;&#10;Descrizione generata con affidabilità elevata">
            <a:extLst>
              <a:ext uri="{FF2B5EF4-FFF2-40B4-BE49-F238E27FC236}">
                <a16:creationId xmlns:a16="http://schemas.microsoft.com/office/drawing/2014/main" id="{CC958532-1F12-40EE-93E7-74F4D1C03F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359" y="1172029"/>
            <a:ext cx="3306462" cy="451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2881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2" descr="https://encrypted-tbn2.gstatic.com/images?q=tbn:ANd9GcRInTw7WZk16lgtZ-E1Th6JAbvJD2AeJLGjAVODNnoDRMgyvS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1748" name="Picture 4" descr="https://encrypted-tbn2.gstatic.com/images?q=tbn:ANd9GcRInTw7WZk16lgtZ-E1Th6JAbvJD2AeJLGjAVODNnoDRMgyvSC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0"/>
            <a:ext cx="5331362" cy="66575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7BF1234-CA60-4805-A055-0A34AAC15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1832"/>
            <a:ext cx="9144000" cy="497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5814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410" y="-3970"/>
            <a:ext cx="7748362" cy="6874811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2" name="1 Imagen" descr="https://encrypted-tbn3.gstatic.com/images?q=tbn:ANd9GcQNmPbJcYHdwisxrCOj-vMBalRdJEgEm1ABwC2yEQdJOcQzk-R6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818858" y="1708358"/>
            <a:ext cx="5421465" cy="34412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655A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410" y="-3970"/>
            <a:ext cx="7748362" cy="6874811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2" name="1 Imagen" descr="https://encrypted-tbn3.gstatic.com/images?q=tbn:ANd9GcSvIXSkpeOY3Kq1Pyt4m96yT8v6JqheJMR-YJRVH_WvzmOePy6n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619672" y="1510715"/>
            <a:ext cx="5705470" cy="38365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https://encrypted-tbn1.gstatic.com/images?q=tbn:ANd9GcSeh7etfmEXR0p2O_ALwEh3o-AfPCg9eCKobqgfDsSm9tWLHSd1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40358" y="1545357"/>
            <a:ext cx="5257047" cy="3761139"/>
          </a:xfrm>
          <a:prstGeom prst="rect">
            <a:avLst/>
          </a:prstGeom>
          <a:noFill/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12350F3-DB83-413A-980B-1CEB92498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339948" y="1570814"/>
            <a:ext cx="0" cy="371022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8585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410" y="-3970"/>
            <a:ext cx="7748362" cy="6874811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2" name="1 Imagen" descr="https://encrypted-tbn0.gstatic.com/images?q=tbn:ANd9GcSeEv6VkS6w58JSD24Lmo8HjKultuIV9Zxfaxz9WxCowgIo89yTXA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818858" y="1296843"/>
            <a:ext cx="5421465" cy="42643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http://static2.dmcdn.net/static/video/837/680/18086738:jpeg_preview_medium.jpg?2011082000451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2656"/>
            <a:ext cx="7992888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8076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410" y="-3970"/>
            <a:ext cx="7748362" cy="6874811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5362" name="Picture 2" descr="https://encrypted-tbn2.gstatic.com/images?q=tbn:ANd9GcSomH6z-ofDPeVygF5vMwwiSqHnFHzh41M8B6H3AKA49qDOucSuBA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432848" y="1412776"/>
            <a:ext cx="6193483" cy="40324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5F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410" y="-3970"/>
            <a:ext cx="7748362" cy="6874811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5EDAEE3F-343B-4646-AC7C-C6AB138BD3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2848"/>
          <a:stretch/>
        </p:blipFill>
        <p:spPr>
          <a:xfrm>
            <a:off x="1818858" y="1739843"/>
            <a:ext cx="5421465" cy="337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329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410" y="-3970"/>
            <a:ext cx="7748362" cy="6874811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29698" name="Picture 2" descr="https://encrypted-tbn3.gstatic.com/images?q=tbn:ANd9GcTYuLVc7094udq69JxMg8Q4u0LgNSF77bNxUlxdmNPjLpqaccBA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818858" y="1686386"/>
            <a:ext cx="5421465" cy="34852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https://encrypted-tbn1.gstatic.com/images?q=tbn:ANd9GcTXdogS3G4YFLRhXxQLHufX3XMX8ngu3DdoyfP_NMLHmg9dBX2q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88640"/>
            <a:ext cx="5184576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encrypted-tbn3.gstatic.com/images?q=tbn:ANd9GcSjCx5H1oYNBmgdtdCq2NBjXsHm9KwntKfVB17lB37ksnv5Skv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555031"/>
            <a:ext cx="4459605" cy="57479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808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410" y="-3970"/>
            <a:ext cx="7748362" cy="6874811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7B5080D9-2C76-40CB-81F5-ECC1B78A0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080" y="1172029"/>
            <a:ext cx="3487020" cy="451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974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4197F51-B65C-4081-8242-2CEADA50F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231" y="321734"/>
            <a:ext cx="1917412" cy="290517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9EC73B4-05DB-488A-82A2-AC6BCD3AF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3714040"/>
            <a:ext cx="4070073" cy="2594671"/>
          </a:xfrm>
          <a:prstGeom prst="rect">
            <a:avLst/>
          </a:prstGeom>
        </p:spPr>
      </p:pic>
      <p:sp>
        <p:nvSpPr>
          <p:cNvPr id="17" name="Rectangle 8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7710" y="0"/>
            <a:ext cx="6858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459486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7FA6651-F8ED-44D4-8131-5B21AF4DC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2323" y="321734"/>
            <a:ext cx="3687477" cy="606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2124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CC634AB-3865-4CE2-9FB2-B3A0469FA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3793"/>
            <a:ext cx="9144000" cy="617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1440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AF6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410" y="-3970"/>
            <a:ext cx="7748362" cy="6874811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2" name="1 Imagen" descr="https://encrypted-tbn2.gstatic.com/images?q=tbn:ANd9GcSKCBUnp15cAEbMVlCqxlPIDkPvr9SduBWMkXYwMhhR36RgZCBQ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818858" y="1343007"/>
            <a:ext cx="5421465" cy="41719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67CDE79-8FB0-400A-8E1A-3A64CF390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766762"/>
            <a:ext cx="7620000" cy="532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616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268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AE8CF2D-6906-496B-A237-803E7A1E1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935" y="643467"/>
            <a:ext cx="459612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0223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DF549C6-E4D7-4896-BDA1-5A1C14F2D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52450"/>
            <a:ext cx="762000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68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2CE3D26-A989-4E8A-9CB1-80EF92CB14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179830"/>
            <a:ext cx="8178799" cy="449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2570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B58BAE5-33AF-4990-BAFE-EB1D639A6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52450"/>
            <a:ext cx="762000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8009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fotografia, edificio, vecchio, esterni&#10;&#10;Descrizione generata automaticamente">
            <a:extLst>
              <a:ext uri="{FF2B5EF4-FFF2-40B4-BE49-F238E27FC236}">
                <a16:creationId xmlns:a16="http://schemas.microsoft.com/office/drawing/2014/main" id="{3937218B-959F-4150-9E85-B79C56B5D4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8" r="3289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7026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BADFE06-22AD-4C9C-9B9C-289B931BC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581" y="0"/>
            <a:ext cx="4414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9806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249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42DF143-1845-4009-910B-B49DBBF17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850" y="643467"/>
            <a:ext cx="41782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7292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88CC75C-8483-41E3-B517-4983874FF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92" y="1268760"/>
            <a:ext cx="8872415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279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F6BDB65-2D1B-49B2-BEE0-AEED63F72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479" y="643467"/>
            <a:ext cx="781904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4224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242D42C-F687-42F3-953E-99BF9289E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946" y="643467"/>
            <a:ext cx="383010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9908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A793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410" y="-3970"/>
            <a:ext cx="7748362" cy="6874811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36DF86A-4F10-414F-A1B4-70FB61256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8858" y="1511157"/>
            <a:ext cx="5421465" cy="383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6745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54B216F-31C3-464D-8F94-70C504F84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2121"/>
            <a:ext cx="9144000" cy="451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8928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846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DCFC162-C883-43C2-AC32-1717FC175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322" y="643467"/>
            <a:ext cx="551535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791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2227AC3-A241-4D28-953A-BCDBA29F0B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5" b="9624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3101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B19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410" y="-3970"/>
            <a:ext cx="7748362" cy="6874811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B45476F-75CA-41E4-9DD6-5C8A14D6B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8858" y="1463719"/>
            <a:ext cx="5421465" cy="393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7857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356219B-BBC7-428F-83B7-8A1ADE3A0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885" y="643467"/>
            <a:ext cx="768422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8250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410" y="-3970"/>
            <a:ext cx="7748362" cy="6874811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A31A6AF-A6F8-499E-8E69-D2F1081B2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8858" y="1395951"/>
            <a:ext cx="5421465" cy="406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0086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B321585-6FE5-4104-81DD-A172872AB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260" y="0"/>
            <a:ext cx="47014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5029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54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3090C54-4E43-4E55-853F-EA3288C9C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67" y="643467"/>
            <a:ext cx="795866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773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8E807B3-641A-470D-A258-E4E11F03B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245" y="643466"/>
            <a:ext cx="3899746" cy="557106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5996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B885A32A-559E-4D1A-8A45-6974C9AEB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9573" y="643467"/>
            <a:ext cx="373261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77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4E77A76-79FB-4D4F-88B6-3908C10903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65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615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D5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D16A120-81DA-49D9-849F-33E23A67BA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" t="6436" r="6916" b="3456"/>
          <a:stretch/>
        </p:blipFill>
        <p:spPr>
          <a:xfrm>
            <a:off x="2627336" y="643467"/>
            <a:ext cx="388932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478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3F77875-EDAB-4C6A-B765-FD3F930A1C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1" b="3553"/>
          <a:stretch/>
        </p:blipFill>
        <p:spPr>
          <a:xfrm rot="21600000">
            <a:off x="482600" y="643467"/>
            <a:ext cx="81787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092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libro, quotidiano&#10;&#10;Descrizione generata con affidabilità elevata">
            <a:extLst>
              <a:ext uri="{FF2B5EF4-FFF2-40B4-BE49-F238E27FC236}">
                <a16:creationId xmlns:a16="http://schemas.microsoft.com/office/drawing/2014/main" id="{1E03727F-5811-414E-97EB-6E435E73C9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709549"/>
            <a:ext cx="8178799" cy="543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173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</Words>
  <Application>Microsoft Office PowerPoint</Application>
  <PresentationFormat>Presentazione su schermo (4:3)</PresentationFormat>
  <Paragraphs>3</Paragraphs>
  <Slides>55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55</vt:i4>
      </vt:variant>
    </vt:vector>
  </HeadingPairs>
  <TitlesOfParts>
    <vt:vector size="60" baseType="lpstr">
      <vt:lpstr>Arial</vt:lpstr>
      <vt:lpstr>Calibri</vt:lpstr>
      <vt:lpstr>Impact</vt:lpstr>
      <vt:lpstr>Rockwell</vt:lpstr>
      <vt:lpstr>Tema de Office</vt:lpstr>
      <vt:lpstr>ZOO UMANI RACCOLTA DI IMMAGINI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ZOO UMANI RACCOLTA DI IMMAGINI</dc:title>
  <dc:creator>Stefano Tedeschi</dc:creator>
  <cp:lastModifiedBy>Stefano Tedeschi</cp:lastModifiedBy>
  <cp:revision>3</cp:revision>
  <dcterms:created xsi:type="dcterms:W3CDTF">2019-10-31T12:59:15Z</dcterms:created>
  <dcterms:modified xsi:type="dcterms:W3CDTF">2019-10-31T14:26:19Z</dcterms:modified>
</cp:coreProperties>
</file>