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99" r:id="rId4"/>
    <p:sldId id="257" r:id="rId5"/>
    <p:sldId id="258" r:id="rId6"/>
    <p:sldId id="291" r:id="rId7"/>
    <p:sldId id="293" r:id="rId8"/>
    <p:sldId id="294" r:id="rId9"/>
    <p:sldId id="295" r:id="rId10"/>
    <p:sldId id="296" r:id="rId11"/>
    <p:sldId id="297" r:id="rId12"/>
    <p:sldId id="261" r:id="rId13"/>
    <p:sldId id="292" r:id="rId14"/>
    <p:sldId id="272" r:id="rId15"/>
    <p:sldId id="273" r:id="rId16"/>
    <p:sldId id="274" r:id="rId17"/>
    <p:sldId id="259" r:id="rId18"/>
    <p:sldId id="260" r:id="rId19"/>
    <p:sldId id="267" r:id="rId20"/>
    <p:sldId id="262" r:id="rId21"/>
    <p:sldId id="263" r:id="rId22"/>
    <p:sldId id="301" r:id="rId23"/>
    <p:sldId id="300" r:id="rId24"/>
    <p:sldId id="264" r:id="rId25"/>
    <p:sldId id="265" r:id="rId26"/>
    <p:sldId id="266" r:id="rId27"/>
    <p:sldId id="268" r:id="rId28"/>
    <p:sldId id="269" r:id="rId29"/>
    <p:sldId id="270" r:id="rId30"/>
    <p:sldId id="271" r:id="rId31"/>
    <p:sldId id="275" r:id="rId32"/>
    <p:sldId id="276" r:id="rId33"/>
    <p:sldId id="277" r:id="rId34"/>
    <p:sldId id="279" r:id="rId35"/>
    <p:sldId id="284" r:id="rId36"/>
    <p:sldId id="280" r:id="rId37"/>
    <p:sldId id="286" r:id="rId38"/>
    <p:sldId id="285" r:id="rId39"/>
    <p:sldId id="278" r:id="rId40"/>
    <p:sldId id="282" r:id="rId41"/>
    <p:sldId id="281" r:id="rId42"/>
    <p:sldId id="287" r:id="rId43"/>
    <p:sldId id="288" r:id="rId44"/>
    <p:sldId id="289" r:id="rId45"/>
    <p:sldId id="283" r:id="rId46"/>
    <p:sldId id="290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2F83E2-AE1E-4DC3-B7E7-DB6A11D95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AAC32A-2C2B-4804-90C3-A144A46CB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5D5BA0-3737-4CC7-A4E9-380B64A4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19/11/2018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9632AC-023C-428A-A077-954DB91CC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34C6C2-320F-42D6-91B6-CDD6307B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43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36F711-C76D-4451-A672-936E6223E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17E0FAA-07B4-47EE-BA56-23F18E6AB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7B7A65-EEF1-411E-AF8B-DDC66B8E4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19/11/2018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D52D9A-5E40-44A2-8205-4B32742B6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EEC35F-8B85-4983-900E-96FCEBAF1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575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D20DC6B-6A6D-4E68-B452-3EABDAD8B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4D05628-B366-4D1A-B370-624C6EF06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BC7CB0-9D1B-4B35-AE49-441CDE393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19/11/2018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057735-A6D4-4A1C-97E6-B9F751CB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73AE7E-5F0C-40D9-99F8-4F559E02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61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C599ED-E814-41B6-A35C-0DEC97A9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062BFE-2DE7-49C4-80B6-544D70D03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2E23E9-37F7-4136-9136-BF9A45A88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19/11/2018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C293B4-737D-4996-8E61-687CF3B0B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282F87-29F8-44E2-BD61-94A5E235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31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296BEF-081B-49C3-A0D1-8211BB7F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BCC999-917B-438C-8446-857217E86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AE3AEF-5807-4087-9D8A-8042CA9F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19/11/2018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60B5B5-1569-4B1A-9381-BF76C1B7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3A2178-DFD5-4F6E-B0C5-278D9845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14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30179-5810-47E8-BB41-087DAB49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2FB873-CBC7-4816-BE33-5D8536CDA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45B10FB-7ECB-4B77-9ECD-2AD04A314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43C9E2-D79D-425A-8DE3-8D25E33B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19/11/2018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FE8490-B46E-45B7-91E7-FCDD2AD8C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A9639E-99A0-4534-BCBF-929ED5A8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28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22F5A8-08D7-4AFD-8869-0D2BA0E6F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9CEB08-34C2-410E-907C-6531C9395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99A41A-10A0-4C39-9FCF-66823010C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E393D5B-3F92-4DC0-AF97-9D3B2C215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108E8A7-A5E8-46AC-B8F2-BC8BA1419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1120B74-F0CA-4FB6-B348-72CB884A7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19/11/2018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202E09F-1E24-4E2B-B747-AF196DE2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1E99216-E80C-4498-8EF8-8D73CAA8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7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877A4C-9AA3-43C0-A809-C19A6490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7D30503-BD53-4B4A-86B2-1391AEDE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19/11/2018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15DCC55-76FB-40CF-8141-FB6331C7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71031D-2057-479B-9391-63D5B7E4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04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EB294BA-DA30-4EAB-8CD2-9A424E070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19/11/2018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F4F9F9-7C34-476F-81A1-C3374405C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6FFAC9-C145-4F1C-B180-6553DC0A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19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E84946-D7E5-4E69-B181-B2463F8E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2E3926-F8ED-4668-83DB-1F88B057E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8F4A38-5E3B-459F-8B14-890ECF1C8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E9BEDED-8EE4-4719-8D07-353F01A67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19/11/2018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69044F5-6F10-45D2-8260-FDB162FE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208C7C-0A52-4C9D-84FB-67A1AFEC2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68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4AB69A-3E5D-4E4E-8F00-21B756E8F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819BBC9-876E-44F5-93A7-61BF2360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317B139-58E6-40FA-8303-2E33B74D9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B6FEC3C-D421-4EAA-8F63-211BE5C70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19/11/2018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C38651-B2B1-4D2D-9B05-6447C557C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3668F8-1487-4084-BE20-F779BAFF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633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181880C-5D44-4C47-8839-8ADD6D1B3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E678CB-4D83-490B-A1C4-43D4A696B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4B9490-2768-4A06-A68A-38FD1E56F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A7CD3-B072-4AAC-8010-6EF0E9E5ABFB}" type="datetimeFigureOut">
              <a:rPr lang="it-IT" smtClean="0"/>
              <a:t>19/11/2018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C00AD2-8EBB-4E64-AABE-AB74219C1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22FB64-89C8-48CB-B45F-5495F2F49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11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732371-F96B-48C4-8A40-1C40832269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Immagini di Gitani nella pittura e nella fotografia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3BF570B-8B95-45FC-989B-6C750C046C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5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674C125-6499-4592-A9AD-8BE16C938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97" y="643467"/>
            <a:ext cx="4080805" cy="55710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598625F-FA8C-4284-939A-4E60FD067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398323"/>
            <a:ext cx="5291667" cy="406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76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58B9343-12B2-4F79-9DFF-CFADD5478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30615"/>
            <a:ext cx="5291666" cy="379677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3C858DA-19B4-4EAC-A76A-67AD06AFF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636448"/>
            <a:ext cx="5291667" cy="35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87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rba, terra, esterni, mammifero&#10;&#10;Descrizione generata automaticamente">
            <a:extLst>
              <a:ext uri="{FF2B5EF4-FFF2-40B4-BE49-F238E27FC236}">
                <a16:creationId xmlns:a16="http://schemas.microsoft.com/office/drawing/2014/main" id="{614BD805-8277-4A7D-95E0-BF06BA25D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112561"/>
            <a:ext cx="5294716" cy="463287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1134EA87-119B-4B22-A0E3-33FFF265B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37" y="643467"/>
            <a:ext cx="456827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86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587F4B6-CBD9-43DF-9D60-AD00C85E6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88" y="1217149"/>
            <a:ext cx="3548062" cy="458801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0F018E3-2A51-4E5D-BF9A-91EB32246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1119982"/>
            <a:ext cx="3271837" cy="45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56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22D8D96-4AF0-42E3-8FAF-550A0B1B8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837" y="643467"/>
            <a:ext cx="4442925" cy="557106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BF768C8-0B26-4E86-8014-6A6176529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104" y="643467"/>
            <a:ext cx="477718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72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1DC562D-D569-4647-A436-5A2E2E803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825" y="643467"/>
            <a:ext cx="4052950" cy="557106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1978FA3-3EAE-4831-9DE7-2D61BDC85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525" y="643467"/>
            <a:ext cx="45543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59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5C4C7B-6031-4DA4-B1AE-0BB895CB3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12" y="643467"/>
            <a:ext cx="3662975" cy="557106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5EF4CBF-B6CF-418D-ACB7-676641666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283" y="643467"/>
            <a:ext cx="36908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15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ballerino, sport, terra&#10;&#10;Descrizione generata automaticamente">
            <a:extLst>
              <a:ext uri="{FF2B5EF4-FFF2-40B4-BE49-F238E27FC236}">
                <a16:creationId xmlns:a16="http://schemas.microsoft.com/office/drawing/2014/main" id="{00530BC4-7F42-4532-AC02-E3DEA2DDA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191359"/>
            <a:ext cx="5294716" cy="247527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CDFB67B0-16C8-4F1F-85F0-7E1AD4AF3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781642"/>
            <a:ext cx="5294715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39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7A7F87D-63AB-479F-BA93-0BF67ABB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08940"/>
            <a:ext cx="5294716" cy="364011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B21B4FE2-C7AA-4172-877D-749AA7CCE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383916"/>
            <a:ext cx="5294715" cy="409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32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parete&#10;&#10;Descrizione generata automaticamente">
            <a:extLst>
              <a:ext uri="{FF2B5EF4-FFF2-40B4-BE49-F238E27FC236}">
                <a16:creationId xmlns:a16="http://schemas.microsoft.com/office/drawing/2014/main" id="{0E1C56C2-D1CF-4D8B-AEDA-716D966CC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72" y="643467"/>
            <a:ext cx="3955456" cy="5571066"/>
          </a:xfrm>
          <a:prstGeom prst="rect">
            <a:avLst/>
          </a:prstGeom>
        </p:spPr>
      </p:pic>
      <p:pic>
        <p:nvPicPr>
          <p:cNvPr id="5" name="Immagine 4" descr="Immagine che contiene esterni, persona, neve&#10;&#10;Descrizione generata automaticamente">
            <a:extLst>
              <a:ext uri="{FF2B5EF4-FFF2-40B4-BE49-F238E27FC236}">
                <a16:creationId xmlns:a16="http://schemas.microsoft.com/office/drawing/2014/main" id="{2AF8BD42-FE78-40EF-92D5-0750E15FC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451239"/>
            <a:ext cx="5291667" cy="39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99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B6320F3-047B-4F28-9392-8F82F522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571500"/>
            <a:ext cx="1047750" cy="28575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34FFD65-83B5-4C7C-8BCA-831D42F38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468" y="3429000"/>
            <a:ext cx="2190750" cy="2857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35BD0AD-6471-46C6-A9C8-5F153A0F0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387" y="1171575"/>
            <a:ext cx="2181225" cy="2857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643BFE-F964-4485-9A91-006DD0771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131" y="3643313"/>
            <a:ext cx="2057400" cy="2857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9A61A0A-9086-4149-AA9A-407F79C8F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1675" y="242888"/>
            <a:ext cx="20097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68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persona, testo, parete&#10;&#10;Descrizione generata automaticamente">
            <a:extLst>
              <a:ext uri="{FF2B5EF4-FFF2-40B4-BE49-F238E27FC236}">
                <a16:creationId xmlns:a16="http://schemas.microsoft.com/office/drawing/2014/main" id="{3B505F4A-FEF2-4ED5-86C1-E19D868F1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84" y="643466"/>
            <a:ext cx="4220082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edificio, parete, abbigliamento&#10;&#10;Descrizione generata automaticamente">
            <a:extLst>
              <a:ext uri="{FF2B5EF4-FFF2-40B4-BE49-F238E27FC236}">
                <a16:creationId xmlns:a16="http://schemas.microsoft.com/office/drawing/2014/main" id="{695725FE-2D62-457B-B6A3-A75D18839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31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5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persona, interni, parete, divano&#10;&#10;Descrizione generata automaticamente">
            <a:extLst>
              <a:ext uri="{FF2B5EF4-FFF2-40B4-BE49-F238E27FC236}">
                <a16:creationId xmlns:a16="http://schemas.microsoft.com/office/drawing/2014/main" id="{5214A26C-C6BF-4D39-81F0-6E5AABCF0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37" y="643466"/>
            <a:ext cx="4972176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abbigliamento, donna&#10;&#10;Descrizione generata automaticamente">
            <a:extLst>
              <a:ext uri="{FF2B5EF4-FFF2-40B4-BE49-F238E27FC236}">
                <a16:creationId xmlns:a16="http://schemas.microsoft.com/office/drawing/2014/main" id="{3FA8D4ED-A9B3-4AFB-892E-508FCE53B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50" y="643467"/>
            <a:ext cx="36490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7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D6EBD23-77BF-4D86-A941-86C44D606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37" y="2000250"/>
            <a:ext cx="2143125" cy="28575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114F74F-363E-42B8-92A1-F9AC0C225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38" y="1271587"/>
            <a:ext cx="1828800" cy="2857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B9472F0-E64C-40B2-99E0-FE20CCECB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800100"/>
            <a:ext cx="1943100" cy="2857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C8C7F15-DEA4-4B62-A119-2AD52D74F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438" y="4129087"/>
            <a:ext cx="28575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90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55E5C0B-188D-4C68-818B-8E485A96A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687" y="2000250"/>
            <a:ext cx="1952625" cy="28575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5B75831-B27A-4A40-9A09-BACF76279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571500"/>
            <a:ext cx="2095500" cy="2857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076446B-23A2-4F3A-852F-81C39BB4D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787" y="1643063"/>
            <a:ext cx="1743075" cy="2857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9C1006-FF5B-4178-95FF-C4BA45D57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650" y="3757613"/>
            <a:ext cx="21526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45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interni, cane, pavimento, parete&#10;&#10;Descrizione generata automaticamente">
            <a:extLst>
              <a:ext uri="{FF2B5EF4-FFF2-40B4-BE49-F238E27FC236}">
                <a16:creationId xmlns:a16="http://schemas.microsoft.com/office/drawing/2014/main" id="{A102DC19-E360-4C3A-9754-B17A61842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246212"/>
            <a:ext cx="6716272" cy="4365576"/>
          </a:xfrm>
          <a:prstGeom prst="rect">
            <a:avLst/>
          </a:prstGeom>
        </p:spPr>
      </p:pic>
      <p:pic>
        <p:nvPicPr>
          <p:cNvPr id="3" name="Immagine 2" descr="Immagine che contiene animale, mammifero&#10;&#10;Descrizione generata automaticamente">
            <a:extLst>
              <a:ext uri="{FF2B5EF4-FFF2-40B4-BE49-F238E27FC236}">
                <a16:creationId xmlns:a16="http://schemas.microsoft.com/office/drawing/2014/main" id="{270465E9-0879-4E68-92F7-8DEE8ED4E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5" y="719447"/>
            <a:ext cx="4172712" cy="54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20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parete, abbigliamento, donna&#10;&#10;Descrizione generata automaticamente">
            <a:extLst>
              <a:ext uri="{FF2B5EF4-FFF2-40B4-BE49-F238E27FC236}">
                <a16:creationId xmlns:a16="http://schemas.microsoft.com/office/drawing/2014/main" id="{4B87C585-9197-4E43-A3CD-F756D6CF2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955" y="643467"/>
            <a:ext cx="2562690" cy="5571066"/>
          </a:xfrm>
          <a:prstGeom prst="rect">
            <a:avLst/>
          </a:prstGeom>
        </p:spPr>
      </p:pic>
      <p:pic>
        <p:nvPicPr>
          <p:cNvPr id="5" name="Immagine 4" descr="Immagine che contiene interni, sedendo&#10;&#10;Descrizione generata automaticamente">
            <a:extLst>
              <a:ext uri="{FF2B5EF4-FFF2-40B4-BE49-F238E27FC236}">
                <a16:creationId xmlns:a16="http://schemas.microsoft.com/office/drawing/2014/main" id="{1D0244D3-AEA4-428C-9057-C5AEA7BFC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834885"/>
            <a:ext cx="5291667" cy="31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35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parete, sedendo, persona&#10;&#10;Descrizione generata automaticamente">
            <a:extLst>
              <a:ext uri="{FF2B5EF4-FFF2-40B4-BE49-F238E27FC236}">
                <a16:creationId xmlns:a16="http://schemas.microsoft.com/office/drawing/2014/main" id="{F6477344-7487-49F1-BBF9-EE4043FE3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53" y="643467"/>
            <a:ext cx="3370494" cy="5571066"/>
          </a:xfrm>
          <a:prstGeom prst="rect">
            <a:avLst/>
          </a:prstGeom>
        </p:spPr>
      </p:pic>
      <p:pic>
        <p:nvPicPr>
          <p:cNvPr id="5" name="Immagine 4" descr="Immagine che contiene interni, abbigliamento, parete, edificio&#10;&#10;Descrizione generata automaticamente">
            <a:extLst>
              <a:ext uri="{FF2B5EF4-FFF2-40B4-BE49-F238E27FC236}">
                <a16:creationId xmlns:a16="http://schemas.microsoft.com/office/drawing/2014/main" id="{6F0D8435-FA4F-467C-8CDC-B2A13C110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44" y="643467"/>
            <a:ext cx="448470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83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1FF2E7-E476-4455-8E42-8B1EEF1D9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0" y="643467"/>
            <a:ext cx="4359359" cy="5571066"/>
          </a:xfrm>
          <a:prstGeom prst="rect">
            <a:avLst/>
          </a:prstGeom>
        </p:spPr>
      </p:pic>
      <p:pic>
        <p:nvPicPr>
          <p:cNvPr id="5" name="Immagine 4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64A3B64B-5654-4A2F-BB3D-799E58C5C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273" y="643467"/>
            <a:ext cx="445685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54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9E9FFC7-D2BD-4377-A1C6-19A1A74D9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5"/>
          <a:stretch/>
        </p:blipFill>
        <p:spPr>
          <a:xfrm>
            <a:off x="1276350" y="1339703"/>
            <a:ext cx="3138487" cy="3732361"/>
          </a:xfrm>
          <a:prstGeom prst="rect">
            <a:avLst/>
          </a:prstGeom>
        </p:spPr>
      </p:pic>
      <p:pic>
        <p:nvPicPr>
          <p:cNvPr id="5" name="Immagine 4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440DA2F1-D796-4F6A-A485-E7796D0D9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4" y="425053"/>
            <a:ext cx="4005263" cy="60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93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edificio&#10;&#10;Descrizione generata automaticamente">
            <a:extLst>
              <a:ext uri="{FF2B5EF4-FFF2-40B4-BE49-F238E27FC236}">
                <a16:creationId xmlns:a16="http://schemas.microsoft.com/office/drawing/2014/main" id="{40A08F79-046D-4A10-BBC6-9C746B2DF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42" y="643467"/>
            <a:ext cx="4136516" cy="5571066"/>
          </a:xfrm>
          <a:prstGeom prst="rect">
            <a:avLst/>
          </a:prstGeom>
        </p:spPr>
      </p:pic>
      <p:pic>
        <p:nvPicPr>
          <p:cNvPr id="5" name="Immagine 4" descr="Immagine che contiene fotografia, testo&#10;&#10;Descrizione generata automaticamente">
            <a:extLst>
              <a:ext uri="{FF2B5EF4-FFF2-40B4-BE49-F238E27FC236}">
                <a16:creationId xmlns:a16="http://schemas.microsoft.com/office/drawing/2014/main" id="{3FC51DCB-CA44-46A9-8B01-A1609004A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783166"/>
            <a:ext cx="5291667" cy="52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09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3F482B3-BFF1-4AC4-AB28-4A7B5568B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938" y="2652712"/>
            <a:ext cx="4821186" cy="33909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1F7D92C-A249-42D1-BFE0-0EBE7DC86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" y="571499"/>
            <a:ext cx="1743075" cy="2857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3CC25CE-99A0-4E8A-A8A1-B30BBB534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050" y="995362"/>
            <a:ext cx="17716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76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bbigliamento, edificio, persona, parete&#10;&#10;Descrizione generata automaticamente">
            <a:extLst>
              <a:ext uri="{FF2B5EF4-FFF2-40B4-BE49-F238E27FC236}">
                <a16:creationId xmlns:a16="http://schemas.microsoft.com/office/drawing/2014/main" id="{D1C11F2F-6E13-4D4E-96F8-E49B8EC0F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6" y="643467"/>
            <a:ext cx="4484708" cy="5571066"/>
          </a:xfrm>
          <a:prstGeom prst="rect">
            <a:avLst/>
          </a:prstGeom>
        </p:spPr>
      </p:pic>
      <p:pic>
        <p:nvPicPr>
          <p:cNvPr id="3" name="Immagine 2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B00DC0EF-D437-420B-B27E-225591DC8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381" y="643467"/>
            <a:ext cx="44986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37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9CE2079-4B60-4305-8F91-430075175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763" y="643466"/>
            <a:ext cx="718847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36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D7FBCD-13DB-4501-9E92-414003DBA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837"/>
            <a:ext cx="12192000" cy="63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69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ACC1768-40D8-41BB-AFD7-523DDC8DD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9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180C465-5F4C-4AE6-A8E6-717F60528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0"/>
            <a:ext cx="10334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66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E29F911-0BD2-4257-8526-A660492D6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33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0C8D59D-2F0C-43F5-A2F1-196E9B898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86" y="0"/>
            <a:ext cx="10475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4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DE6FCE4-B09F-4890-8EEC-05CC8A5E8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18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2790437-68B3-4FBA-8922-C41928A44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66" b="155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02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788AE56-F5CC-40C3-A1D4-058DA67D6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40719"/>
            <a:ext cx="5291666" cy="297656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A7D1EFC-B0B0-42F3-BE02-5A417F02E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365250"/>
            <a:ext cx="5291667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74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albero, natura, cielo&#10;&#10;Descrizione generata automaticamente">
            <a:extLst>
              <a:ext uri="{FF2B5EF4-FFF2-40B4-BE49-F238E27FC236}">
                <a16:creationId xmlns:a16="http://schemas.microsoft.com/office/drawing/2014/main" id="{26FC28CA-FBBF-446B-916F-95544CAF6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96327"/>
            <a:ext cx="5294716" cy="386534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esterni, terra&#10;&#10;Descrizione generata automaticamente">
            <a:extLst>
              <a:ext uri="{FF2B5EF4-FFF2-40B4-BE49-F238E27FC236}">
                <a16:creationId xmlns:a16="http://schemas.microsoft.com/office/drawing/2014/main" id="{F2F62B83-9A3A-4C0D-BD0F-225905686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9"/>
          <a:stretch/>
        </p:blipFill>
        <p:spPr>
          <a:xfrm>
            <a:off x="6253817" y="1513313"/>
            <a:ext cx="5294715" cy="38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88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F74F247-05E7-4E88-B65D-211CC3BD4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69" b="1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949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fotografia, testo, parete, libro&#10;&#10;Descrizione generata automaticamente">
            <a:extLst>
              <a:ext uri="{FF2B5EF4-FFF2-40B4-BE49-F238E27FC236}">
                <a16:creationId xmlns:a16="http://schemas.microsoft.com/office/drawing/2014/main" id="{9A079A16-AD6B-47DA-96EE-2940F68D8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72" b="141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62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D622DD-E9C8-4BF6-9599-E6A7ABC61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29" y="643467"/>
            <a:ext cx="3746541" cy="55710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F4D8F8E-DD82-4DB4-B5BA-87AFA4E9D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689364"/>
            <a:ext cx="5291667" cy="347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15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A3489C3-2EC2-4D8F-8E81-4B0653B9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4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EFA69CB-CF05-496E-9D56-DC31A9031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966787"/>
            <a:ext cx="874395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46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50BB3F9-820F-405A-9A76-5CEC613CD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" r="3710"/>
          <a:stretch/>
        </p:blipFill>
        <p:spPr>
          <a:xfrm>
            <a:off x="643466" y="643467"/>
            <a:ext cx="5372099" cy="55710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D14EC4E-758C-4612-93BC-80F49E572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1" r="69" b="2"/>
          <a:stretch/>
        </p:blipFill>
        <p:spPr>
          <a:xfrm>
            <a:off x="6176433" y="64346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0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75EF7F1-B65B-42BA-B86B-BA84BEE09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755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73ABF32-1AB1-48B0-A3DB-A6C028099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14" y="643467"/>
            <a:ext cx="4164371" cy="55710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2C7C0A1-9755-402B-ACB4-1922D14EC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834885"/>
            <a:ext cx="5291667" cy="31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40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E0FA779-87F4-467B-97DD-84BB2A61C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9050"/>
            <a:ext cx="904875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98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C08D79B-F8A0-4125-BB7E-F504A70D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95" y="643467"/>
            <a:ext cx="4234010" cy="55710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44BC9C5-813C-42E6-AB28-000CDBA59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783166"/>
            <a:ext cx="5291667" cy="52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71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lbero, esterni, testo&#10;&#10;Descrizione generata automaticamente">
            <a:extLst>
              <a:ext uri="{FF2B5EF4-FFF2-40B4-BE49-F238E27FC236}">
                <a16:creationId xmlns:a16="http://schemas.microsoft.com/office/drawing/2014/main" id="{E6D3F543-9406-401E-B0D3-80DEE1845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4625"/>
            <a:ext cx="5291666" cy="3968749"/>
          </a:xfrm>
          <a:prstGeom prst="rect">
            <a:avLst/>
          </a:prstGeom>
        </p:spPr>
      </p:pic>
      <p:pic>
        <p:nvPicPr>
          <p:cNvPr id="5" name="Immagine 4" descr="Immagine che contiene persona, abbigliamento, edificio, uomo&#10;&#10;Descrizione generata automaticamente">
            <a:extLst>
              <a:ext uri="{FF2B5EF4-FFF2-40B4-BE49-F238E27FC236}">
                <a16:creationId xmlns:a16="http://schemas.microsoft.com/office/drawing/2014/main" id="{11FFE9C5-5309-44BB-AFBE-22418FD00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504156"/>
            <a:ext cx="5291667" cy="38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085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674162-2483-4429-9809-22264C7FC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66" y="484632"/>
            <a:ext cx="5888737" cy="588873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958FDA1-21DF-4EED-AA09-422200827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5" y="665615"/>
            <a:ext cx="4172712" cy="552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18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3C902F-7BC5-4538-AA35-6ABF8AFB0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15823"/>
            <a:ext cx="5291666" cy="342635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4D05D33-3DF3-4D4B-83DA-74E6C4FD1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2311135"/>
            <a:ext cx="5291667" cy="223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058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018C946-60D2-4B08-9C6A-DB541227F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49" y="0"/>
            <a:ext cx="1051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119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D4E6501-85AB-4C92-B472-CF6219862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83" y="643466"/>
            <a:ext cx="853803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33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F0C7C7A-3AEC-4729-89C9-6D8AC1366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47637"/>
            <a:ext cx="1000125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720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89C48D-1DE3-4D51-B9A1-7C0A52069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2" y="428625"/>
            <a:ext cx="90963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672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A50CBCF-844C-4B11-B666-DDF0917C6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74" r="1" b="1193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53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4A87391-5B6B-4199-B8BE-DAA70ED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613" y="240290"/>
            <a:ext cx="4700587" cy="64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1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B6DD75E-2DE7-43D3-89C9-D9C1AEF0F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65" y="643467"/>
            <a:ext cx="4415069" cy="55710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B0424E3-C116-40C0-AA5E-22149AEAF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543844"/>
            <a:ext cx="5291667" cy="37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10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C6EFA68-C42A-4719-AD2F-F2DA5FCFC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99886"/>
            <a:ext cx="5291666" cy="445822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BEC7A24-EE8E-4555-8C21-DF366E243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285875"/>
            <a:ext cx="5291667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9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487DB3D-2232-4E29-9311-DD9D4BCC0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145" y="643467"/>
            <a:ext cx="4498635" cy="557106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E883355-9DCC-49FB-9C71-59E9A91B7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5" y="1623219"/>
            <a:ext cx="5291667" cy="36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639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Widescreen</PresentationFormat>
  <Paragraphs>1</Paragraphs>
  <Slides>56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Tema di Office</vt:lpstr>
      <vt:lpstr>Immagini di Gitani nella pittura e nella fotografia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Tedeschi</dc:creator>
  <cp:lastModifiedBy>Stefano Tedeschi</cp:lastModifiedBy>
  <cp:revision>3</cp:revision>
  <dcterms:created xsi:type="dcterms:W3CDTF">2018-11-18T18:56:40Z</dcterms:created>
  <dcterms:modified xsi:type="dcterms:W3CDTF">2018-11-19T08:09:14Z</dcterms:modified>
</cp:coreProperties>
</file>