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80" r:id="rId5"/>
    <p:sldId id="382" r:id="rId6"/>
    <p:sldId id="381" r:id="rId7"/>
    <p:sldId id="376" r:id="rId8"/>
    <p:sldId id="377" r:id="rId9"/>
    <p:sldId id="378" r:id="rId10"/>
    <p:sldId id="349" r:id="rId11"/>
    <p:sldId id="379" r:id="rId12"/>
    <p:sldId id="383" r:id="rId13"/>
    <p:sldId id="384" r:id="rId14"/>
    <p:sldId id="385" r:id="rId15"/>
    <p:sldId id="386" r:id="rId16"/>
    <p:sldId id="387" r:id="rId17"/>
    <p:sldId id="388" r:id="rId18"/>
    <p:sldId id="389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68992-8A74-4BBD-A777-DD343D7BFDFB}" v="63" dt="2024-12-03T14:26:06.6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>
      <p:cViewPr varScale="1">
        <p:scale>
          <a:sx n="78" d="100"/>
          <a:sy n="78" d="100"/>
        </p:scale>
        <p:origin x="31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rossi" userId="64b49662c55b5081" providerId="LiveId" clId="{B0A68992-8A74-4BBD-A777-DD343D7BFDFB}"/>
    <pc:docChg chg="undo custSel addSld delSld modSld sldOrd">
      <pc:chgData name="veronica rossi" userId="64b49662c55b5081" providerId="LiveId" clId="{B0A68992-8A74-4BBD-A777-DD343D7BFDFB}" dt="2024-12-03T14:26:08.322" v="1485" actId="1076"/>
      <pc:docMkLst>
        <pc:docMk/>
      </pc:docMkLst>
      <pc:sldChg chg="modSp mod">
        <pc:chgData name="veronica rossi" userId="64b49662c55b5081" providerId="LiveId" clId="{B0A68992-8A74-4BBD-A777-DD343D7BFDFB}" dt="2024-11-29T14:53:38.010" v="1" actId="20577"/>
        <pc:sldMkLst>
          <pc:docMk/>
          <pc:sldMk cId="0" sldId="256"/>
        </pc:sldMkLst>
        <pc:spChg chg="mod">
          <ac:chgData name="veronica rossi" userId="64b49662c55b5081" providerId="LiveId" clId="{B0A68992-8A74-4BBD-A777-DD343D7BFDFB}" dt="2024-11-29T14:53:38.010" v="1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add mod">
        <pc:chgData name="veronica rossi" userId="64b49662c55b5081" providerId="LiveId" clId="{B0A68992-8A74-4BBD-A777-DD343D7BFDFB}" dt="2024-12-02T21:35:43.881" v="1375" actId="5793"/>
        <pc:sldMkLst>
          <pc:docMk/>
          <pc:sldMk cId="0" sldId="257"/>
        </pc:sldMkLst>
        <pc:spChg chg="mod">
          <ac:chgData name="veronica rossi" userId="64b49662c55b5081" providerId="LiveId" clId="{B0A68992-8A74-4BBD-A777-DD343D7BFDFB}" dt="2024-12-02T21:34:50.444" v="1333" actId="113"/>
          <ac:spMkLst>
            <pc:docMk/>
            <pc:sldMk cId="0" sldId="257"/>
            <ac:spMk id="2" creationId="{00000000-0000-0000-0000-000000000000}"/>
          </ac:spMkLst>
        </pc:spChg>
        <pc:spChg chg="mod">
          <ac:chgData name="veronica rossi" userId="64b49662c55b5081" providerId="LiveId" clId="{B0A68992-8A74-4BBD-A777-DD343D7BFDFB}" dt="2024-12-02T21:35:43.881" v="1375" actId="5793"/>
          <ac:spMkLst>
            <pc:docMk/>
            <pc:sldMk cId="0" sldId="257"/>
            <ac:spMk id="3" creationId="{00000000-0000-0000-0000-000000000000}"/>
          </ac:spMkLst>
        </pc:spChg>
      </pc:sldChg>
      <pc:sldChg chg="modSp add mod">
        <pc:chgData name="veronica rossi" userId="64b49662c55b5081" providerId="LiveId" clId="{B0A68992-8A74-4BBD-A777-DD343D7BFDFB}" dt="2024-12-02T21:37:08.933" v="1430" actId="1076"/>
        <pc:sldMkLst>
          <pc:docMk/>
          <pc:sldMk cId="0" sldId="258"/>
        </pc:sldMkLst>
        <pc:spChg chg="mod">
          <ac:chgData name="veronica rossi" userId="64b49662c55b5081" providerId="LiveId" clId="{B0A68992-8A74-4BBD-A777-DD343D7BFDFB}" dt="2024-12-02T21:36:05.350" v="1380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veronica rossi" userId="64b49662c55b5081" providerId="LiveId" clId="{B0A68992-8A74-4BBD-A777-DD343D7BFDFB}" dt="2024-12-02T21:37:08.933" v="1430" actId="1076"/>
          <ac:spMkLst>
            <pc:docMk/>
            <pc:sldMk cId="0" sldId="258"/>
            <ac:spMk id="9" creationId="{00000000-0000-0000-0000-000000000000}"/>
          </ac:spMkLst>
        </pc:spChg>
      </pc:sldChg>
      <pc:sldChg chg="modSp add del mod ord">
        <pc:chgData name="veronica rossi" userId="64b49662c55b5081" providerId="LiveId" clId="{B0A68992-8A74-4BBD-A777-DD343D7BFDFB}" dt="2024-12-02T21:25:55.295" v="1297"/>
        <pc:sldMkLst>
          <pc:docMk/>
          <pc:sldMk cId="0" sldId="285"/>
        </pc:sldMkLst>
        <pc:grpChg chg="mod">
          <ac:chgData name="veronica rossi" userId="64b49662c55b5081" providerId="LiveId" clId="{B0A68992-8A74-4BBD-A777-DD343D7BFDFB}" dt="2024-12-02T21:25:53.921" v="1295" actId="1076"/>
          <ac:grpSpMkLst>
            <pc:docMk/>
            <pc:sldMk cId="0" sldId="285"/>
            <ac:grpSpMk id="15" creationId="{00000000-0000-0000-0000-000000000000}"/>
          </ac:grpSpMkLst>
        </pc:grpChg>
      </pc:sldChg>
      <pc:sldChg chg="ord">
        <pc:chgData name="veronica rossi" userId="64b49662c55b5081" providerId="LiveId" clId="{B0A68992-8A74-4BBD-A777-DD343D7BFDFB}" dt="2024-11-29T17:45:37.446" v="357"/>
        <pc:sldMkLst>
          <pc:docMk/>
          <pc:sldMk cId="1721280807" sldId="349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20127058" sldId="353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2903559355" sldId="354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4227405290" sldId="365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705846674" sldId="366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1710532996" sldId="367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3866668219" sldId="368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3675465392" sldId="369"/>
        </pc:sldMkLst>
      </pc:sldChg>
      <pc:sldChg chg="del">
        <pc:chgData name="veronica rossi" userId="64b49662c55b5081" providerId="LiveId" clId="{B0A68992-8A74-4BBD-A777-DD343D7BFDFB}" dt="2024-11-29T15:05:13.602" v="219" actId="2696"/>
        <pc:sldMkLst>
          <pc:docMk/>
          <pc:sldMk cId="3544105081" sldId="370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1954896014" sldId="371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3389985301" sldId="372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2333167192" sldId="373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3819436210" sldId="374"/>
        </pc:sldMkLst>
      </pc:sldChg>
      <pc:sldChg chg="add del">
        <pc:chgData name="veronica rossi" userId="64b49662c55b5081" providerId="LiveId" clId="{B0A68992-8A74-4BBD-A777-DD343D7BFDFB}" dt="2024-11-29T15:05:04.339" v="218" actId="2696"/>
        <pc:sldMkLst>
          <pc:docMk/>
          <pc:sldMk cId="3044645453" sldId="375"/>
        </pc:sldMkLst>
      </pc:sldChg>
      <pc:sldChg chg="addSp delSp modSp new add del mod">
        <pc:chgData name="veronica rossi" userId="64b49662c55b5081" providerId="LiveId" clId="{B0A68992-8A74-4BBD-A777-DD343D7BFDFB}" dt="2024-12-03T14:26:08.322" v="1485" actId="1076"/>
        <pc:sldMkLst>
          <pc:docMk/>
          <pc:sldMk cId="3305725091" sldId="376"/>
        </pc:sldMkLst>
        <pc:spChg chg="add mod">
          <ac:chgData name="veronica rossi" userId="64b49662c55b5081" providerId="LiveId" clId="{B0A68992-8A74-4BBD-A777-DD343D7BFDFB}" dt="2024-11-29T17:31:15.336" v="224" actId="20577"/>
          <ac:spMkLst>
            <pc:docMk/>
            <pc:sldMk cId="3305725091" sldId="376"/>
            <ac:spMk id="2" creationId="{B05E2ED2-5723-BAFB-727D-263B5CAE22F9}"/>
          </ac:spMkLst>
        </pc:spChg>
        <pc:spChg chg="add del mod">
          <ac:chgData name="veronica rossi" userId="64b49662c55b5081" providerId="LiveId" clId="{B0A68992-8A74-4BBD-A777-DD343D7BFDFB}" dt="2024-11-29T14:58:24.275" v="166" actId="478"/>
          <ac:spMkLst>
            <pc:docMk/>
            <pc:sldMk cId="3305725091" sldId="376"/>
            <ac:spMk id="3" creationId="{692E5F7F-9888-3366-6572-1C165365A952}"/>
          </ac:spMkLst>
        </pc:spChg>
        <pc:spChg chg="add mod">
          <ac:chgData name="veronica rossi" userId="64b49662c55b5081" providerId="LiveId" clId="{B0A68992-8A74-4BBD-A777-DD343D7BFDFB}" dt="2024-11-29T14:58:32.558" v="179" actId="20577"/>
          <ac:spMkLst>
            <pc:docMk/>
            <pc:sldMk cId="3305725091" sldId="376"/>
            <ac:spMk id="4" creationId="{8D2EFDD3-D31B-9DD9-A824-863DCC6B1F9D}"/>
          </ac:spMkLst>
        </pc:spChg>
        <pc:spChg chg="add mod">
          <ac:chgData name="veronica rossi" userId="64b49662c55b5081" providerId="LiveId" clId="{B0A68992-8A74-4BBD-A777-DD343D7BFDFB}" dt="2024-11-29T17:31:24.560" v="226" actId="1076"/>
          <ac:spMkLst>
            <pc:docMk/>
            <pc:sldMk cId="3305725091" sldId="376"/>
            <ac:spMk id="5" creationId="{1C3D1060-AA53-3A80-DB9E-5D803091FC03}"/>
          </ac:spMkLst>
        </pc:spChg>
        <pc:picChg chg="add del">
          <ac:chgData name="veronica rossi" userId="64b49662c55b5081" providerId="LiveId" clId="{B0A68992-8A74-4BBD-A777-DD343D7BFDFB}" dt="2024-12-03T14:24:39.897" v="1474" actId="478"/>
          <ac:picMkLst>
            <pc:docMk/>
            <pc:sldMk cId="3305725091" sldId="376"/>
            <ac:picMk id="3" creationId="{A60CAC9E-C820-19F5-B8F0-E040033EBD3E}"/>
          </ac:picMkLst>
        </pc:picChg>
        <pc:picChg chg="add mod">
          <ac:chgData name="veronica rossi" userId="64b49662c55b5081" providerId="LiveId" clId="{B0A68992-8A74-4BBD-A777-DD343D7BFDFB}" dt="2024-11-29T15:00:48.320" v="201" actId="1076"/>
          <ac:picMkLst>
            <pc:docMk/>
            <pc:sldMk cId="3305725091" sldId="376"/>
            <ac:picMk id="6" creationId="{C30AB130-7750-5577-3E6C-E5DEC4E7ED02}"/>
          </ac:picMkLst>
        </pc:picChg>
        <pc:picChg chg="add mod">
          <ac:chgData name="veronica rossi" userId="64b49662c55b5081" providerId="LiveId" clId="{B0A68992-8A74-4BBD-A777-DD343D7BFDFB}" dt="2024-11-29T15:01:22.037" v="203" actId="1076"/>
          <ac:picMkLst>
            <pc:docMk/>
            <pc:sldMk cId="3305725091" sldId="376"/>
            <ac:picMk id="7" creationId="{16E5E3C2-E5FE-930B-CCBC-3EF9295BCD3E}"/>
          </ac:picMkLst>
        </pc:picChg>
        <pc:picChg chg="add mod modCrop">
          <ac:chgData name="veronica rossi" userId="64b49662c55b5081" providerId="LiveId" clId="{B0A68992-8A74-4BBD-A777-DD343D7BFDFB}" dt="2024-11-29T17:31:20.599" v="225" actId="1076"/>
          <ac:picMkLst>
            <pc:docMk/>
            <pc:sldMk cId="3305725091" sldId="376"/>
            <ac:picMk id="8" creationId="{655EF969-2BED-6F3F-F746-03B5049B1A11}"/>
          </ac:picMkLst>
        </pc:picChg>
        <pc:picChg chg="add mod">
          <ac:chgData name="veronica rossi" userId="64b49662c55b5081" providerId="LiveId" clId="{B0A68992-8A74-4BBD-A777-DD343D7BFDFB}" dt="2024-12-03T14:26:08.322" v="1485" actId="1076"/>
          <ac:picMkLst>
            <pc:docMk/>
            <pc:sldMk cId="3305725091" sldId="376"/>
            <ac:picMk id="9" creationId="{E04D0203-7D24-E443-8BAC-902DFBC7B855}"/>
          </ac:picMkLst>
        </pc:picChg>
      </pc:sldChg>
      <pc:sldChg chg="addSp delSp modSp new mod">
        <pc:chgData name="veronica rossi" userId="64b49662c55b5081" providerId="LiveId" clId="{B0A68992-8A74-4BBD-A777-DD343D7BFDFB}" dt="2024-11-29T17:54:17.071" v="414" actId="1076"/>
        <pc:sldMkLst>
          <pc:docMk/>
          <pc:sldMk cId="780984120" sldId="377"/>
        </pc:sldMkLst>
        <pc:spChg chg="add mod">
          <ac:chgData name="veronica rossi" userId="64b49662c55b5081" providerId="LiveId" clId="{B0A68992-8A74-4BBD-A777-DD343D7BFDFB}" dt="2024-11-29T17:54:17.071" v="414" actId="1076"/>
          <ac:spMkLst>
            <pc:docMk/>
            <pc:sldMk cId="780984120" sldId="377"/>
            <ac:spMk id="4" creationId="{2124BA91-2062-C3B5-EC7B-A128C8064562}"/>
          </ac:spMkLst>
        </pc:spChg>
        <pc:spChg chg="add mod">
          <ac:chgData name="veronica rossi" userId="64b49662c55b5081" providerId="LiveId" clId="{B0A68992-8A74-4BBD-A777-DD343D7BFDFB}" dt="2024-11-29T17:54:12.254" v="413" actId="20577"/>
          <ac:spMkLst>
            <pc:docMk/>
            <pc:sldMk cId="780984120" sldId="377"/>
            <ac:spMk id="5" creationId="{8C7D0EE0-8716-38BB-5E69-DD8B77A9F207}"/>
          </ac:spMkLst>
        </pc:spChg>
        <pc:picChg chg="add del mod">
          <ac:chgData name="veronica rossi" userId="64b49662c55b5081" providerId="LiveId" clId="{B0A68992-8A74-4BBD-A777-DD343D7BFDFB}" dt="2024-11-29T17:46:43.475" v="363" actId="478"/>
          <ac:picMkLst>
            <pc:docMk/>
            <pc:sldMk cId="780984120" sldId="377"/>
            <ac:picMk id="3" creationId="{DAE964DD-BDCC-7E60-EDDB-1ECEAEAD5AB7}"/>
          </ac:picMkLst>
        </pc:picChg>
        <pc:picChg chg="add del mod modCrop">
          <ac:chgData name="veronica rossi" userId="64b49662c55b5081" providerId="LiveId" clId="{B0A68992-8A74-4BBD-A777-DD343D7BFDFB}" dt="2024-11-29T17:51:09.264" v="378" actId="478"/>
          <ac:picMkLst>
            <pc:docMk/>
            <pc:sldMk cId="780984120" sldId="377"/>
            <ac:picMk id="7" creationId="{3B701DD0-C10B-3F9D-9202-1998A372617C}"/>
          </ac:picMkLst>
        </pc:picChg>
        <pc:picChg chg="add mod">
          <ac:chgData name="veronica rossi" userId="64b49662c55b5081" providerId="LiveId" clId="{B0A68992-8A74-4BBD-A777-DD343D7BFDFB}" dt="2024-11-29T17:53:36.505" v="388" actId="1076"/>
          <ac:picMkLst>
            <pc:docMk/>
            <pc:sldMk cId="780984120" sldId="377"/>
            <ac:picMk id="9" creationId="{904F9ABD-C479-701C-46C4-144CACFD1417}"/>
          </ac:picMkLst>
        </pc:picChg>
      </pc:sldChg>
      <pc:sldChg chg="addSp modSp new del mod setBg">
        <pc:chgData name="veronica rossi" userId="64b49662c55b5081" providerId="LiveId" clId="{B0A68992-8A74-4BBD-A777-DD343D7BFDFB}" dt="2024-11-29T17:31:38.206" v="227" actId="2696"/>
        <pc:sldMkLst>
          <pc:docMk/>
          <pc:sldMk cId="4208349411" sldId="377"/>
        </pc:sldMkLst>
        <pc:spChg chg="add">
          <ac:chgData name="veronica rossi" userId="64b49662c55b5081" providerId="LiveId" clId="{B0A68992-8A74-4BBD-A777-DD343D7BFDFB}" dt="2024-11-29T15:27:55.618" v="223" actId="26606"/>
          <ac:spMkLst>
            <pc:docMk/>
            <pc:sldMk cId="4208349411" sldId="377"/>
            <ac:spMk id="8" creationId="{AB8C311F-7253-4AED-9701-7FC0708C41C7}"/>
          </ac:spMkLst>
        </pc:spChg>
        <pc:spChg chg="add">
          <ac:chgData name="veronica rossi" userId="64b49662c55b5081" providerId="LiveId" clId="{B0A68992-8A74-4BBD-A777-DD343D7BFDFB}" dt="2024-11-29T15:27:55.618" v="223" actId="26606"/>
          <ac:spMkLst>
            <pc:docMk/>
            <pc:sldMk cId="4208349411" sldId="377"/>
            <ac:spMk id="10" creationId="{E2384209-CB15-4CDF-9D31-C44FD9A3F20D}"/>
          </ac:spMkLst>
        </pc:spChg>
        <pc:spChg chg="add">
          <ac:chgData name="veronica rossi" userId="64b49662c55b5081" providerId="LiveId" clId="{B0A68992-8A74-4BBD-A777-DD343D7BFDFB}" dt="2024-11-29T15:27:55.618" v="223" actId="26606"/>
          <ac:spMkLst>
            <pc:docMk/>
            <pc:sldMk cId="4208349411" sldId="377"/>
            <ac:spMk id="12" creationId="{2633B3B5-CC90-43F0-8714-D31D1F3F0209}"/>
          </ac:spMkLst>
        </pc:spChg>
        <pc:spChg chg="add">
          <ac:chgData name="veronica rossi" userId="64b49662c55b5081" providerId="LiveId" clId="{B0A68992-8A74-4BBD-A777-DD343D7BFDFB}" dt="2024-11-29T15:27:55.618" v="223" actId="26606"/>
          <ac:spMkLst>
            <pc:docMk/>
            <pc:sldMk cId="4208349411" sldId="377"/>
            <ac:spMk id="14" creationId="{A8D57A06-A426-446D-B02C-A2DC6B62E45E}"/>
          </ac:spMkLst>
        </pc:spChg>
        <pc:picChg chg="add mod">
          <ac:chgData name="veronica rossi" userId="64b49662c55b5081" providerId="LiveId" clId="{B0A68992-8A74-4BBD-A777-DD343D7BFDFB}" dt="2024-11-29T15:27:55.618" v="223" actId="26606"/>
          <ac:picMkLst>
            <pc:docMk/>
            <pc:sldMk cId="4208349411" sldId="377"/>
            <ac:picMk id="3" creationId="{322C43BE-F529-C34E-1557-CDF3575A3C7E}"/>
          </ac:picMkLst>
        </pc:picChg>
      </pc:sldChg>
      <pc:sldChg chg="addSp delSp modSp new mod">
        <pc:chgData name="veronica rossi" userId="64b49662c55b5081" providerId="LiveId" clId="{B0A68992-8A74-4BBD-A777-DD343D7BFDFB}" dt="2024-11-29T18:01:20.787" v="625" actId="1076"/>
        <pc:sldMkLst>
          <pc:docMk/>
          <pc:sldMk cId="239287285" sldId="378"/>
        </pc:sldMkLst>
        <pc:spChg chg="add mod">
          <ac:chgData name="veronica rossi" userId="64b49662c55b5081" providerId="LiveId" clId="{B0A68992-8A74-4BBD-A777-DD343D7BFDFB}" dt="2024-11-29T17:57:58.857" v="602" actId="20577"/>
          <ac:spMkLst>
            <pc:docMk/>
            <pc:sldMk cId="239287285" sldId="378"/>
            <ac:spMk id="2" creationId="{53406B42-150A-47BD-586E-599E34DCCF9B}"/>
          </ac:spMkLst>
        </pc:spChg>
        <pc:spChg chg="add del mod">
          <ac:chgData name="veronica rossi" userId="64b49662c55b5081" providerId="LiveId" clId="{B0A68992-8A74-4BBD-A777-DD343D7BFDFB}" dt="2024-11-29T17:56:09.605" v="495" actId="478"/>
          <ac:spMkLst>
            <pc:docMk/>
            <pc:sldMk cId="239287285" sldId="378"/>
            <ac:spMk id="3" creationId="{822BCFFF-D5AE-69DB-C03F-98B36C615161}"/>
          </ac:spMkLst>
        </pc:spChg>
        <pc:spChg chg="add mod">
          <ac:chgData name="veronica rossi" userId="64b49662c55b5081" providerId="LiveId" clId="{B0A68992-8A74-4BBD-A777-DD343D7BFDFB}" dt="2024-11-29T17:59:43.803" v="618" actId="207"/>
          <ac:spMkLst>
            <pc:docMk/>
            <pc:sldMk cId="239287285" sldId="378"/>
            <ac:spMk id="4" creationId="{9A0F85B5-BACF-1E53-E598-EFB644356136}"/>
          </ac:spMkLst>
        </pc:spChg>
        <pc:spChg chg="add mod">
          <ac:chgData name="veronica rossi" userId="64b49662c55b5081" providerId="LiveId" clId="{B0A68992-8A74-4BBD-A777-DD343D7BFDFB}" dt="2024-11-29T18:00:05.291" v="620" actId="207"/>
          <ac:spMkLst>
            <pc:docMk/>
            <pc:sldMk cId="239287285" sldId="378"/>
            <ac:spMk id="5" creationId="{E72C9E7C-28FB-4041-36FE-44DCD671BA5B}"/>
          </ac:spMkLst>
        </pc:spChg>
        <pc:spChg chg="add mod">
          <ac:chgData name="veronica rossi" userId="64b49662c55b5081" providerId="LiveId" clId="{B0A68992-8A74-4BBD-A777-DD343D7BFDFB}" dt="2024-11-29T17:59:54.505" v="619" actId="207"/>
          <ac:spMkLst>
            <pc:docMk/>
            <pc:sldMk cId="239287285" sldId="378"/>
            <ac:spMk id="6" creationId="{65CB36F9-6E3A-CDE5-8D91-27D4965094C4}"/>
          </ac:spMkLst>
        </pc:spChg>
        <pc:picChg chg="add mod">
          <ac:chgData name="veronica rossi" userId="64b49662c55b5081" providerId="LiveId" clId="{B0A68992-8A74-4BBD-A777-DD343D7BFDFB}" dt="2024-11-29T18:01:12.434" v="624" actId="1076"/>
          <ac:picMkLst>
            <pc:docMk/>
            <pc:sldMk cId="239287285" sldId="378"/>
            <ac:picMk id="7" creationId="{40E9B47E-B0C5-F972-EA37-358E49DC4D80}"/>
          </ac:picMkLst>
        </pc:picChg>
        <pc:picChg chg="add mod">
          <ac:chgData name="veronica rossi" userId="64b49662c55b5081" providerId="LiveId" clId="{B0A68992-8A74-4BBD-A777-DD343D7BFDFB}" dt="2024-11-29T18:01:20.787" v="625" actId="1076"/>
          <ac:picMkLst>
            <pc:docMk/>
            <pc:sldMk cId="239287285" sldId="378"/>
            <ac:picMk id="1026" creationId="{8ECEDA3A-4596-ED8E-E445-90D3976DB9E5}"/>
          </ac:picMkLst>
        </pc:picChg>
      </pc:sldChg>
      <pc:sldChg chg="addSp modSp new mod">
        <pc:chgData name="veronica rossi" userId="64b49662c55b5081" providerId="LiveId" clId="{B0A68992-8A74-4BBD-A777-DD343D7BFDFB}" dt="2024-12-02T21:06:09.072" v="972" actId="14100"/>
        <pc:sldMkLst>
          <pc:docMk/>
          <pc:sldMk cId="426427183" sldId="379"/>
        </pc:sldMkLst>
        <pc:spChg chg="add mod">
          <ac:chgData name="veronica rossi" userId="64b49662c55b5081" providerId="LiveId" clId="{B0A68992-8A74-4BBD-A777-DD343D7BFDFB}" dt="2024-12-02T08:07:06.253" v="652" actId="1076"/>
          <ac:spMkLst>
            <pc:docMk/>
            <pc:sldMk cId="426427183" sldId="379"/>
            <ac:spMk id="2" creationId="{D9EAB31D-287A-D08E-4318-B94D6082610A}"/>
          </ac:spMkLst>
        </pc:spChg>
        <pc:spChg chg="add mod">
          <ac:chgData name="veronica rossi" userId="64b49662c55b5081" providerId="LiveId" clId="{B0A68992-8A74-4BBD-A777-DD343D7BFDFB}" dt="2024-12-02T21:06:09.072" v="972" actId="14100"/>
          <ac:spMkLst>
            <pc:docMk/>
            <pc:sldMk cId="426427183" sldId="379"/>
            <ac:spMk id="5" creationId="{A4B107D6-2A2D-1138-C8FD-64B2FD0AF7D4}"/>
          </ac:spMkLst>
        </pc:spChg>
        <pc:picChg chg="add mod">
          <ac:chgData name="veronica rossi" userId="64b49662c55b5081" providerId="LiveId" clId="{B0A68992-8A74-4BBD-A777-DD343D7BFDFB}" dt="2024-12-02T21:05:44.976" v="939" actId="1076"/>
          <ac:picMkLst>
            <pc:docMk/>
            <pc:sldMk cId="426427183" sldId="379"/>
            <ac:picMk id="4" creationId="{5950D975-A7E5-04F1-45EC-64CCBBA354C7}"/>
          </ac:picMkLst>
        </pc:picChg>
      </pc:sldChg>
      <pc:sldChg chg="addSp modSp new mod">
        <pc:chgData name="veronica rossi" userId="64b49662c55b5081" providerId="LiveId" clId="{B0A68992-8A74-4BBD-A777-DD343D7BFDFB}" dt="2024-12-02T20:57:03.299" v="685" actId="14100"/>
        <pc:sldMkLst>
          <pc:docMk/>
          <pc:sldMk cId="2755032400" sldId="380"/>
        </pc:sldMkLst>
        <pc:spChg chg="add mod">
          <ac:chgData name="veronica rossi" userId="64b49662c55b5081" providerId="LiveId" clId="{B0A68992-8A74-4BBD-A777-DD343D7BFDFB}" dt="2024-12-02T14:12:13.997" v="674" actId="1076"/>
          <ac:spMkLst>
            <pc:docMk/>
            <pc:sldMk cId="2755032400" sldId="380"/>
            <ac:spMk id="2" creationId="{BE956305-3BEE-15F4-1B58-F6046666D9ED}"/>
          </ac:spMkLst>
        </pc:spChg>
        <pc:picChg chg="add mod modCrop">
          <ac:chgData name="veronica rossi" userId="64b49662c55b5081" providerId="LiveId" clId="{B0A68992-8A74-4BBD-A777-DD343D7BFDFB}" dt="2024-12-02T20:57:03.299" v="685" actId="14100"/>
          <ac:picMkLst>
            <pc:docMk/>
            <pc:sldMk cId="2755032400" sldId="380"/>
            <ac:picMk id="3" creationId="{091A4893-C8F9-AFF1-9777-D1742F59F9D7}"/>
          </ac:picMkLst>
        </pc:picChg>
      </pc:sldChg>
      <pc:sldChg chg="add">
        <pc:chgData name="veronica rossi" userId="64b49662c55b5081" providerId="LiveId" clId="{B0A68992-8A74-4BBD-A777-DD343D7BFDFB}" dt="2024-12-02T14:11:58.714" v="654"/>
        <pc:sldMkLst>
          <pc:docMk/>
          <pc:sldMk cId="877354017" sldId="381"/>
        </pc:sldMkLst>
      </pc:sldChg>
      <pc:sldChg chg="addSp delSp modSp new mod">
        <pc:chgData name="veronica rossi" userId="64b49662c55b5081" providerId="LiveId" clId="{B0A68992-8A74-4BBD-A777-DD343D7BFDFB}" dt="2024-12-02T21:03:45.991" v="937" actId="122"/>
        <pc:sldMkLst>
          <pc:docMk/>
          <pc:sldMk cId="4226714822" sldId="382"/>
        </pc:sldMkLst>
        <pc:spChg chg="add mod">
          <ac:chgData name="veronica rossi" userId="64b49662c55b5081" providerId="LiveId" clId="{B0A68992-8A74-4BBD-A777-DD343D7BFDFB}" dt="2024-12-02T21:00:31.685" v="859" actId="1076"/>
          <ac:spMkLst>
            <pc:docMk/>
            <pc:sldMk cId="4226714822" sldId="382"/>
            <ac:spMk id="4" creationId="{4A98CA15-F632-55D2-3809-6EB0A6FC8BCC}"/>
          </ac:spMkLst>
        </pc:spChg>
        <pc:spChg chg="add mod">
          <ac:chgData name="veronica rossi" userId="64b49662c55b5081" providerId="LiveId" clId="{B0A68992-8A74-4BBD-A777-DD343D7BFDFB}" dt="2024-12-02T21:03:45.991" v="937" actId="122"/>
          <ac:spMkLst>
            <pc:docMk/>
            <pc:sldMk cId="4226714822" sldId="382"/>
            <ac:spMk id="5" creationId="{C1A2B0CE-8CFD-5BE4-3781-8591313B79A9}"/>
          </ac:spMkLst>
        </pc:spChg>
        <pc:picChg chg="add mod">
          <ac:chgData name="veronica rossi" userId="64b49662c55b5081" providerId="LiveId" clId="{B0A68992-8A74-4BBD-A777-DD343D7BFDFB}" dt="2024-12-02T20:59:01.136" v="716" actId="1076"/>
          <ac:picMkLst>
            <pc:docMk/>
            <pc:sldMk cId="4226714822" sldId="382"/>
            <ac:picMk id="3" creationId="{6FA0ED9C-8965-ED95-E4A9-B30E9C8798BE}"/>
          </ac:picMkLst>
        </pc:picChg>
        <pc:picChg chg="add del mod modCrop">
          <ac:chgData name="veronica rossi" userId="64b49662c55b5081" providerId="LiveId" clId="{B0A68992-8A74-4BBD-A777-DD343D7BFDFB}" dt="2024-12-02T21:02:19.071" v="868" actId="478"/>
          <ac:picMkLst>
            <pc:docMk/>
            <pc:sldMk cId="4226714822" sldId="382"/>
            <ac:picMk id="6" creationId="{A949F6C2-7B4F-1F10-E845-23DD86C3ED58}"/>
          </ac:picMkLst>
        </pc:picChg>
        <pc:picChg chg="add mod modCrop">
          <ac:chgData name="veronica rossi" userId="64b49662c55b5081" providerId="LiveId" clId="{B0A68992-8A74-4BBD-A777-DD343D7BFDFB}" dt="2024-12-02T21:03:32.409" v="934" actId="1076"/>
          <ac:picMkLst>
            <pc:docMk/>
            <pc:sldMk cId="4226714822" sldId="382"/>
            <ac:picMk id="7" creationId="{4D96E730-536B-3BBD-B84B-7F4687D23D52}"/>
          </ac:picMkLst>
        </pc:picChg>
      </pc:sldChg>
      <pc:sldChg chg="addSp modSp new mod">
        <pc:chgData name="veronica rossi" userId="64b49662c55b5081" providerId="LiveId" clId="{B0A68992-8A74-4BBD-A777-DD343D7BFDFB}" dt="2024-12-02T21:08:13.269" v="988" actId="1076"/>
        <pc:sldMkLst>
          <pc:docMk/>
          <pc:sldMk cId="3222885561" sldId="383"/>
        </pc:sldMkLst>
        <pc:spChg chg="add mod">
          <ac:chgData name="veronica rossi" userId="64b49662c55b5081" providerId="LiveId" clId="{B0A68992-8A74-4BBD-A777-DD343D7BFDFB}" dt="2024-12-02T21:06:23.513" v="974"/>
          <ac:spMkLst>
            <pc:docMk/>
            <pc:sldMk cId="3222885561" sldId="383"/>
            <ac:spMk id="2" creationId="{3FAE6601-F256-D1AA-AD98-825DD2EA487A}"/>
          </ac:spMkLst>
        </pc:spChg>
        <pc:spChg chg="add mod">
          <ac:chgData name="veronica rossi" userId="64b49662c55b5081" providerId="LiveId" clId="{B0A68992-8A74-4BBD-A777-DD343D7BFDFB}" dt="2024-12-02T21:08:13.269" v="988" actId="1076"/>
          <ac:spMkLst>
            <pc:docMk/>
            <pc:sldMk cId="3222885561" sldId="383"/>
            <ac:spMk id="5" creationId="{779E6711-8E8E-A2EC-1ABF-CF96FEAD8ED2}"/>
          </ac:spMkLst>
        </pc:spChg>
        <pc:picChg chg="add mod">
          <ac:chgData name="veronica rossi" userId="64b49662c55b5081" providerId="LiveId" clId="{B0A68992-8A74-4BBD-A777-DD343D7BFDFB}" dt="2024-12-02T21:08:09.317" v="987" actId="1076"/>
          <ac:picMkLst>
            <pc:docMk/>
            <pc:sldMk cId="3222885561" sldId="383"/>
            <ac:picMk id="4" creationId="{1FA4AD10-CAB2-EACA-7226-F53C23AD6570}"/>
          </ac:picMkLst>
        </pc:picChg>
      </pc:sldChg>
      <pc:sldChg chg="addSp delSp modSp new mod">
        <pc:chgData name="veronica rossi" userId="64b49662c55b5081" providerId="LiveId" clId="{B0A68992-8A74-4BBD-A777-DD343D7BFDFB}" dt="2024-12-02T21:11:29.778" v="1036" actId="1076"/>
        <pc:sldMkLst>
          <pc:docMk/>
          <pc:sldMk cId="1980753433" sldId="384"/>
        </pc:sldMkLst>
        <pc:spChg chg="add mod">
          <ac:chgData name="veronica rossi" userId="64b49662c55b5081" providerId="LiveId" clId="{B0A68992-8A74-4BBD-A777-DD343D7BFDFB}" dt="2024-12-02T21:10:38.293" v="1031" actId="20577"/>
          <ac:spMkLst>
            <pc:docMk/>
            <pc:sldMk cId="1980753433" sldId="384"/>
            <ac:spMk id="7" creationId="{926A0011-CC8C-DE49-7FB5-7EDAA8F243F8}"/>
          </ac:spMkLst>
        </pc:spChg>
        <pc:picChg chg="add mod modCrop">
          <ac:chgData name="veronica rossi" userId="64b49662c55b5081" providerId="LiveId" clId="{B0A68992-8A74-4BBD-A777-DD343D7BFDFB}" dt="2024-12-02T21:10:41.806" v="1032" actId="1076"/>
          <ac:picMkLst>
            <pc:docMk/>
            <pc:sldMk cId="1980753433" sldId="384"/>
            <ac:picMk id="3" creationId="{970E963F-A21D-5BD5-BE7F-25C015774ECB}"/>
          </ac:picMkLst>
        </pc:picChg>
        <pc:picChg chg="add mod modCrop">
          <ac:chgData name="veronica rossi" userId="64b49662c55b5081" providerId="LiveId" clId="{B0A68992-8A74-4BBD-A777-DD343D7BFDFB}" dt="2024-12-02T21:10:47.386" v="1034" actId="1076"/>
          <ac:picMkLst>
            <pc:docMk/>
            <pc:sldMk cId="1980753433" sldId="384"/>
            <ac:picMk id="5" creationId="{AE4790C2-F61E-D89A-B974-4E837083BFDA}"/>
          </ac:picMkLst>
        </pc:picChg>
        <pc:picChg chg="add del mod">
          <ac:chgData name="veronica rossi" userId="64b49662c55b5081" providerId="LiveId" clId="{B0A68992-8A74-4BBD-A777-DD343D7BFDFB}" dt="2024-12-02T21:10:22.569" v="1004" actId="478"/>
          <ac:picMkLst>
            <pc:docMk/>
            <pc:sldMk cId="1980753433" sldId="384"/>
            <ac:picMk id="6" creationId="{5BC7133D-5ED4-CF53-965D-ABB179937C66}"/>
          </ac:picMkLst>
        </pc:picChg>
        <pc:picChg chg="add mod">
          <ac:chgData name="veronica rossi" userId="64b49662c55b5081" providerId="LiveId" clId="{B0A68992-8A74-4BBD-A777-DD343D7BFDFB}" dt="2024-12-02T21:11:29.778" v="1036" actId="1076"/>
          <ac:picMkLst>
            <pc:docMk/>
            <pc:sldMk cId="1980753433" sldId="384"/>
            <ac:picMk id="8" creationId="{A541BC59-E077-F981-5DAF-B97E2DE14B9D}"/>
          </ac:picMkLst>
        </pc:picChg>
      </pc:sldChg>
      <pc:sldChg chg="addSp delSp modSp new mod">
        <pc:chgData name="veronica rossi" userId="64b49662c55b5081" providerId="LiveId" clId="{B0A68992-8A74-4BBD-A777-DD343D7BFDFB}" dt="2024-12-02T21:18:21.420" v="1216" actId="20577"/>
        <pc:sldMkLst>
          <pc:docMk/>
          <pc:sldMk cId="2475197452" sldId="385"/>
        </pc:sldMkLst>
        <pc:spChg chg="add mod">
          <ac:chgData name="veronica rossi" userId="64b49662c55b5081" providerId="LiveId" clId="{B0A68992-8A74-4BBD-A777-DD343D7BFDFB}" dt="2024-12-02T21:12:41.739" v="1063" actId="1076"/>
          <ac:spMkLst>
            <pc:docMk/>
            <pc:sldMk cId="2475197452" sldId="385"/>
            <ac:spMk id="4" creationId="{B8763ADF-8228-E808-00D1-1D60C3538893}"/>
          </ac:spMkLst>
        </pc:spChg>
        <pc:spChg chg="add mod">
          <ac:chgData name="veronica rossi" userId="64b49662c55b5081" providerId="LiveId" clId="{B0A68992-8A74-4BBD-A777-DD343D7BFDFB}" dt="2024-12-02T21:15:47.818" v="1176" actId="20577"/>
          <ac:spMkLst>
            <pc:docMk/>
            <pc:sldMk cId="2475197452" sldId="385"/>
            <ac:spMk id="7" creationId="{9E39224E-0E5B-B448-4D73-42DDA242419D}"/>
          </ac:spMkLst>
        </pc:spChg>
        <pc:spChg chg="add mod">
          <ac:chgData name="veronica rossi" userId="64b49662c55b5081" providerId="LiveId" clId="{B0A68992-8A74-4BBD-A777-DD343D7BFDFB}" dt="2024-12-02T21:16:43.492" v="1182" actId="208"/>
          <ac:spMkLst>
            <pc:docMk/>
            <pc:sldMk cId="2475197452" sldId="385"/>
            <ac:spMk id="10" creationId="{75687DD5-CAB5-65DD-B631-E4D110DB91ED}"/>
          </ac:spMkLst>
        </pc:spChg>
        <pc:spChg chg="add mod">
          <ac:chgData name="veronica rossi" userId="64b49662c55b5081" providerId="LiveId" clId="{B0A68992-8A74-4BBD-A777-DD343D7BFDFB}" dt="2024-12-02T21:18:21.420" v="1216" actId="20577"/>
          <ac:spMkLst>
            <pc:docMk/>
            <pc:sldMk cId="2475197452" sldId="385"/>
            <ac:spMk id="11" creationId="{20CC448B-3A80-8374-C769-A2E5793A5323}"/>
          </ac:spMkLst>
        </pc:spChg>
        <pc:picChg chg="add mod modCrop">
          <ac:chgData name="veronica rossi" userId="64b49662c55b5081" providerId="LiveId" clId="{B0A68992-8A74-4BBD-A777-DD343D7BFDFB}" dt="2024-12-02T21:13:35.411" v="1072" actId="1076"/>
          <ac:picMkLst>
            <pc:docMk/>
            <pc:sldMk cId="2475197452" sldId="385"/>
            <ac:picMk id="3" creationId="{F061B7AC-9BA2-03B4-A3FD-A498520748A9}"/>
          </ac:picMkLst>
        </pc:picChg>
        <pc:picChg chg="add del mod modCrop">
          <ac:chgData name="veronica rossi" userId="64b49662c55b5081" providerId="LiveId" clId="{B0A68992-8A74-4BBD-A777-DD343D7BFDFB}" dt="2024-12-02T21:13:59.636" v="1077" actId="478"/>
          <ac:picMkLst>
            <pc:docMk/>
            <pc:sldMk cId="2475197452" sldId="385"/>
            <ac:picMk id="6" creationId="{FFD90F50-A4BD-864E-A4B9-A612598E1690}"/>
          </ac:picMkLst>
        </pc:picChg>
        <pc:picChg chg="add mod">
          <ac:chgData name="veronica rossi" userId="64b49662c55b5081" providerId="LiveId" clId="{B0A68992-8A74-4BBD-A777-DD343D7BFDFB}" dt="2024-12-02T21:15:29.692" v="1151" actId="1076"/>
          <ac:picMkLst>
            <pc:docMk/>
            <pc:sldMk cId="2475197452" sldId="385"/>
            <ac:picMk id="9" creationId="{6DB4A481-A5E5-3C12-1867-3EDE25471E68}"/>
          </ac:picMkLst>
        </pc:picChg>
      </pc:sldChg>
      <pc:sldChg chg="addSp modSp new mod">
        <pc:chgData name="veronica rossi" userId="64b49662c55b5081" providerId="LiveId" clId="{B0A68992-8A74-4BBD-A777-DD343D7BFDFB}" dt="2024-12-02T21:18:29.885" v="1219" actId="20577"/>
        <pc:sldMkLst>
          <pc:docMk/>
          <pc:sldMk cId="1092546764" sldId="386"/>
        </pc:sldMkLst>
        <pc:spChg chg="add mod">
          <ac:chgData name="veronica rossi" userId="64b49662c55b5081" providerId="LiveId" clId="{B0A68992-8A74-4BBD-A777-DD343D7BFDFB}" dt="2024-12-02T21:17:56.257" v="1213" actId="1076"/>
          <ac:spMkLst>
            <pc:docMk/>
            <pc:sldMk cId="1092546764" sldId="386"/>
            <ac:spMk id="4" creationId="{C34204FD-C1CB-856C-B8B8-18DDE20028F9}"/>
          </ac:spMkLst>
        </pc:spChg>
        <pc:spChg chg="add mod">
          <ac:chgData name="veronica rossi" userId="64b49662c55b5081" providerId="LiveId" clId="{B0A68992-8A74-4BBD-A777-DD343D7BFDFB}" dt="2024-12-02T21:18:29.885" v="1219" actId="20577"/>
          <ac:spMkLst>
            <pc:docMk/>
            <pc:sldMk cId="1092546764" sldId="386"/>
            <ac:spMk id="5" creationId="{F35D7A70-6B80-6745-2F13-14657F0A39DE}"/>
          </ac:spMkLst>
        </pc:spChg>
        <pc:picChg chg="add mod">
          <ac:chgData name="veronica rossi" userId="64b49662c55b5081" providerId="LiveId" clId="{B0A68992-8A74-4BBD-A777-DD343D7BFDFB}" dt="2024-12-02T21:17:43.693" v="1190" actId="1076"/>
          <ac:picMkLst>
            <pc:docMk/>
            <pc:sldMk cId="1092546764" sldId="386"/>
            <ac:picMk id="3" creationId="{25F82E08-9CC1-6731-E808-45D7AB4005B9}"/>
          </ac:picMkLst>
        </pc:picChg>
      </pc:sldChg>
      <pc:sldChg chg="addSp modSp new mod">
        <pc:chgData name="veronica rossi" userId="64b49662c55b5081" providerId="LiveId" clId="{B0A68992-8A74-4BBD-A777-DD343D7BFDFB}" dt="2024-12-02T21:19:51.525" v="1238" actId="14100"/>
        <pc:sldMkLst>
          <pc:docMk/>
          <pc:sldMk cId="3869399304" sldId="387"/>
        </pc:sldMkLst>
        <pc:spChg chg="add mod">
          <ac:chgData name="veronica rossi" userId="64b49662c55b5081" providerId="LiveId" clId="{B0A68992-8A74-4BBD-A777-DD343D7BFDFB}" dt="2024-12-02T21:18:43.962" v="1231" actId="1076"/>
          <ac:spMkLst>
            <pc:docMk/>
            <pc:sldMk cId="3869399304" sldId="387"/>
            <ac:spMk id="2" creationId="{B683DB6F-E295-A110-8728-50DEBF90A777}"/>
          </ac:spMkLst>
        </pc:spChg>
        <pc:picChg chg="add mod modCrop">
          <ac:chgData name="veronica rossi" userId="64b49662c55b5081" providerId="LiveId" clId="{B0A68992-8A74-4BBD-A777-DD343D7BFDFB}" dt="2024-12-02T21:19:51.525" v="1238" actId="14100"/>
          <ac:picMkLst>
            <pc:docMk/>
            <pc:sldMk cId="3869399304" sldId="387"/>
            <ac:picMk id="4" creationId="{F1ADDF32-40AD-DA8F-E49B-A7EC80B98B64}"/>
          </ac:picMkLst>
        </pc:picChg>
      </pc:sldChg>
      <pc:sldChg chg="addSp modSp new mod">
        <pc:chgData name="veronica rossi" userId="64b49662c55b5081" providerId="LiveId" clId="{B0A68992-8A74-4BBD-A777-DD343D7BFDFB}" dt="2024-12-02T21:23:07.166" v="1285" actId="20577"/>
        <pc:sldMkLst>
          <pc:docMk/>
          <pc:sldMk cId="560256143" sldId="388"/>
        </pc:sldMkLst>
        <pc:spChg chg="add mod">
          <ac:chgData name="veronica rossi" userId="64b49662c55b5081" providerId="LiveId" clId="{B0A68992-8A74-4BBD-A777-DD343D7BFDFB}" dt="2024-12-02T21:23:07.166" v="1285" actId="20577"/>
          <ac:spMkLst>
            <pc:docMk/>
            <pc:sldMk cId="560256143" sldId="388"/>
            <ac:spMk id="4" creationId="{DD01F155-EB62-7E30-8770-41FA463270A0}"/>
          </ac:spMkLst>
        </pc:spChg>
        <pc:picChg chg="add mod">
          <ac:chgData name="veronica rossi" userId="64b49662c55b5081" providerId="LiveId" clId="{B0A68992-8A74-4BBD-A777-DD343D7BFDFB}" dt="2024-12-02T21:22:58.823" v="1283" actId="1076"/>
          <ac:picMkLst>
            <pc:docMk/>
            <pc:sldMk cId="560256143" sldId="388"/>
            <ac:picMk id="3" creationId="{C4946DD8-7C3D-A896-715C-90EB1CE60A75}"/>
          </ac:picMkLst>
        </pc:picChg>
        <pc:picChg chg="add mod modCrop">
          <ac:chgData name="veronica rossi" userId="64b49662c55b5081" providerId="LiveId" clId="{B0A68992-8A74-4BBD-A777-DD343D7BFDFB}" dt="2024-12-02T21:22:20.657" v="1273" actId="1076"/>
          <ac:picMkLst>
            <pc:docMk/>
            <pc:sldMk cId="560256143" sldId="388"/>
            <ac:picMk id="5" creationId="{6A5932A5-7BAA-7E55-C906-3AF15F5C4D9D}"/>
          </ac:picMkLst>
        </pc:picChg>
        <pc:picChg chg="add mod modCrop">
          <ac:chgData name="veronica rossi" userId="64b49662c55b5081" providerId="LiveId" clId="{B0A68992-8A74-4BBD-A777-DD343D7BFDFB}" dt="2024-12-02T21:23:02.114" v="1284" actId="1076"/>
          <ac:picMkLst>
            <pc:docMk/>
            <pc:sldMk cId="560256143" sldId="388"/>
            <ac:picMk id="6" creationId="{55F60902-6D27-6B6A-516C-165862E56FA7}"/>
          </ac:picMkLst>
        </pc:picChg>
      </pc:sldChg>
      <pc:sldChg chg="addSp delSp modSp new mod ord">
        <pc:chgData name="veronica rossi" userId="64b49662c55b5081" providerId="LiveId" clId="{B0A68992-8A74-4BBD-A777-DD343D7BFDFB}" dt="2024-12-03T14:25:42.283" v="1483" actId="1076"/>
        <pc:sldMkLst>
          <pc:docMk/>
          <pc:sldMk cId="2961413742" sldId="389"/>
        </pc:sldMkLst>
        <pc:spChg chg="add mod">
          <ac:chgData name="veronica rossi" userId="64b49662c55b5081" providerId="LiveId" clId="{B0A68992-8A74-4BBD-A777-DD343D7BFDFB}" dt="2024-12-03T14:25:24.624" v="1478" actId="1076"/>
          <ac:spMkLst>
            <pc:docMk/>
            <pc:sldMk cId="2961413742" sldId="389"/>
            <ac:spMk id="2" creationId="{535A0788-EF73-FC9B-2C52-20F544AB32D2}"/>
          </ac:spMkLst>
        </pc:spChg>
        <pc:picChg chg="add del">
          <ac:chgData name="veronica rossi" userId="64b49662c55b5081" providerId="LiveId" clId="{B0A68992-8A74-4BBD-A777-DD343D7BFDFB}" dt="2024-12-02T21:25:26.051" v="1290" actId="478"/>
          <ac:picMkLst>
            <pc:docMk/>
            <pc:sldMk cId="2961413742" sldId="389"/>
            <ac:picMk id="2" creationId="{3BC4181F-91C7-7C6A-6CB3-B091E27A8356}"/>
          </ac:picMkLst>
        </pc:picChg>
        <pc:picChg chg="add mod">
          <ac:chgData name="veronica rossi" userId="64b49662c55b5081" providerId="LiveId" clId="{B0A68992-8A74-4BBD-A777-DD343D7BFDFB}" dt="2024-12-02T21:38:01.961" v="1471" actId="1076"/>
          <ac:picMkLst>
            <pc:docMk/>
            <pc:sldMk cId="2961413742" sldId="389"/>
            <ac:picMk id="3" creationId="{DEBE4EED-4D0A-CD5D-F53E-258358B4DD1B}"/>
          </ac:picMkLst>
        </pc:picChg>
        <pc:picChg chg="add mod">
          <ac:chgData name="veronica rossi" userId="64b49662c55b5081" providerId="LiveId" clId="{B0A68992-8A74-4BBD-A777-DD343D7BFDFB}" dt="2024-12-03T14:25:40.942" v="1482" actId="1076"/>
          <ac:picMkLst>
            <pc:docMk/>
            <pc:sldMk cId="2961413742" sldId="389"/>
            <ac:picMk id="4" creationId="{E7F732D6-B4C3-DE3B-307D-602B603E6756}"/>
          </ac:picMkLst>
        </pc:picChg>
        <pc:picChg chg="add mod">
          <ac:chgData name="veronica rossi" userId="64b49662c55b5081" providerId="LiveId" clId="{B0A68992-8A74-4BBD-A777-DD343D7BFDFB}" dt="2024-12-03T14:25:42.283" v="1483" actId="1076"/>
          <ac:picMkLst>
            <pc:docMk/>
            <pc:sldMk cId="2961413742" sldId="389"/>
            <ac:picMk id="5" creationId="{E1D11275-C37D-D9D1-CA59-B05C2BA35EEE}"/>
          </ac:picMkLst>
        </pc:picChg>
      </pc:sldChg>
      <pc:sldChg chg="new del ord">
        <pc:chgData name="veronica rossi" userId="64b49662c55b5081" providerId="LiveId" clId="{B0A68992-8A74-4BBD-A777-DD343D7BFDFB}" dt="2024-12-02T21:33:15.554" v="1310" actId="2696"/>
        <pc:sldMkLst>
          <pc:docMk/>
          <pc:sldMk cId="3684219749" sldId="390"/>
        </pc:sldMkLst>
      </pc:sldChg>
    </pc:docChg>
  </pc:docChgLst>
  <pc:docChgLst>
    <pc:chgData name="veronica rossi" userId="64b49662c55b5081" providerId="LiveId" clId="{E957F575-76A1-4A6C-AF6F-A75EDA78DB24}"/>
    <pc:docChg chg="undo custSel addSld delSld modSld sldOrd">
      <pc:chgData name="veronica rossi" userId="64b49662c55b5081" providerId="LiveId" clId="{E957F575-76A1-4A6C-AF6F-A75EDA78DB24}" dt="2024-11-29T14:26:50.171" v="910" actId="1076"/>
      <pc:docMkLst>
        <pc:docMk/>
      </pc:docMkLst>
      <pc:sldChg chg="modSp mod">
        <pc:chgData name="veronica rossi" userId="64b49662c55b5081" providerId="LiveId" clId="{E957F575-76A1-4A6C-AF6F-A75EDA78DB24}" dt="2024-11-26T20:47:59.025" v="418" actId="20577"/>
        <pc:sldMkLst>
          <pc:docMk/>
          <pc:sldMk cId="0" sldId="256"/>
        </pc:sldMkLst>
        <pc:spChg chg="mod">
          <ac:chgData name="veronica rossi" userId="64b49662c55b5081" providerId="LiveId" clId="{E957F575-76A1-4A6C-AF6F-A75EDA78DB24}" dt="2024-11-26T20:47:59.025" v="418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veronica rossi" userId="64b49662c55b5081" providerId="LiveId" clId="{E957F575-76A1-4A6C-AF6F-A75EDA78DB24}" dt="2024-11-26T14:21:31.332" v="23" actId="2696"/>
        <pc:sldMkLst>
          <pc:docMk/>
          <pc:sldMk cId="1659664388" sldId="296"/>
        </pc:sldMkLst>
      </pc:sldChg>
      <pc:sldChg chg="del">
        <pc:chgData name="veronica rossi" userId="64b49662c55b5081" providerId="LiveId" clId="{E957F575-76A1-4A6C-AF6F-A75EDA78DB24}" dt="2024-11-26T14:21:50.267" v="24" actId="2696"/>
        <pc:sldMkLst>
          <pc:docMk/>
          <pc:sldMk cId="250560702" sldId="324"/>
        </pc:sldMkLst>
      </pc:sldChg>
      <pc:sldChg chg="del">
        <pc:chgData name="veronica rossi" userId="64b49662c55b5081" providerId="LiveId" clId="{E957F575-76A1-4A6C-AF6F-A75EDA78DB24}" dt="2024-11-26T14:21:50.267" v="24" actId="2696"/>
        <pc:sldMkLst>
          <pc:docMk/>
          <pc:sldMk cId="3857363093" sldId="325"/>
        </pc:sldMkLst>
      </pc:sldChg>
      <pc:sldChg chg="del">
        <pc:chgData name="veronica rossi" userId="64b49662c55b5081" providerId="LiveId" clId="{E957F575-76A1-4A6C-AF6F-A75EDA78DB24}" dt="2024-11-26T14:21:50.267" v="24" actId="2696"/>
        <pc:sldMkLst>
          <pc:docMk/>
          <pc:sldMk cId="2789467036" sldId="330"/>
        </pc:sldMkLst>
      </pc:sldChg>
      <pc:sldChg chg="del">
        <pc:chgData name="veronica rossi" userId="64b49662c55b5081" providerId="LiveId" clId="{E957F575-76A1-4A6C-AF6F-A75EDA78DB24}" dt="2024-11-26T14:22:00.273" v="25" actId="2696"/>
        <pc:sldMkLst>
          <pc:docMk/>
          <pc:sldMk cId="2123202287" sldId="340"/>
        </pc:sldMkLst>
      </pc:sldChg>
      <pc:sldChg chg="add ord">
        <pc:chgData name="veronica rossi" userId="64b49662c55b5081" providerId="LiveId" clId="{E957F575-76A1-4A6C-AF6F-A75EDA78DB24}" dt="2024-11-26T14:22:33.265" v="32"/>
        <pc:sldMkLst>
          <pc:docMk/>
          <pc:sldMk cId="1721280807" sldId="349"/>
        </pc:sldMkLst>
      </pc:sldChg>
      <pc:sldChg chg="modSp add mod">
        <pc:chgData name="veronica rossi" userId="64b49662c55b5081" providerId="LiveId" clId="{E957F575-76A1-4A6C-AF6F-A75EDA78DB24}" dt="2024-11-26T14:22:26.055" v="30" actId="1076"/>
        <pc:sldMkLst>
          <pc:docMk/>
          <pc:sldMk cId="20127058" sldId="353"/>
        </pc:sldMkLst>
        <pc:spChg chg="mod">
          <ac:chgData name="veronica rossi" userId="64b49662c55b5081" providerId="LiveId" clId="{E957F575-76A1-4A6C-AF6F-A75EDA78DB24}" dt="2024-11-26T14:20:52.007" v="18" actId="1076"/>
          <ac:spMkLst>
            <pc:docMk/>
            <pc:sldMk cId="20127058" sldId="353"/>
            <ac:spMk id="3" creationId="{88FA6DF4-7021-821A-98F3-52693FD5B248}"/>
          </ac:spMkLst>
        </pc:spChg>
        <pc:spChg chg="mod">
          <ac:chgData name="veronica rossi" userId="64b49662c55b5081" providerId="LiveId" clId="{E957F575-76A1-4A6C-AF6F-A75EDA78DB24}" dt="2024-11-26T14:20:49.081" v="17" actId="1076"/>
          <ac:spMkLst>
            <pc:docMk/>
            <pc:sldMk cId="20127058" sldId="353"/>
            <ac:spMk id="4" creationId="{6D8DC226-3CDA-BEEC-F1E1-8BF4BAAC0C19}"/>
          </ac:spMkLst>
        </pc:spChg>
        <pc:spChg chg="mod">
          <ac:chgData name="veronica rossi" userId="64b49662c55b5081" providerId="LiveId" clId="{E957F575-76A1-4A6C-AF6F-A75EDA78DB24}" dt="2024-11-26T14:20:54.193" v="19" actId="1076"/>
          <ac:spMkLst>
            <pc:docMk/>
            <pc:sldMk cId="20127058" sldId="353"/>
            <ac:spMk id="5" creationId="{501C7209-5607-320D-A689-763F19E8A0B7}"/>
          </ac:spMkLst>
        </pc:spChg>
        <pc:spChg chg="mod">
          <ac:chgData name="veronica rossi" userId="64b49662c55b5081" providerId="LiveId" clId="{E957F575-76A1-4A6C-AF6F-A75EDA78DB24}" dt="2024-11-26T14:20:57.981" v="20" actId="1076"/>
          <ac:spMkLst>
            <pc:docMk/>
            <pc:sldMk cId="20127058" sldId="353"/>
            <ac:spMk id="6" creationId="{303E7790-FB9B-47B8-B890-38FD7638E325}"/>
          </ac:spMkLst>
        </pc:spChg>
        <pc:picChg chg="mod modCrop">
          <ac:chgData name="veronica rossi" userId="64b49662c55b5081" providerId="LiveId" clId="{E957F575-76A1-4A6C-AF6F-A75EDA78DB24}" dt="2024-11-26T14:22:26.055" v="30" actId="1076"/>
          <ac:picMkLst>
            <pc:docMk/>
            <pc:sldMk cId="20127058" sldId="353"/>
            <ac:picMk id="12" creationId="{96F12B1E-4E66-4799-FDD9-A9B4FFA2BA7C}"/>
          </ac:picMkLst>
        </pc:picChg>
      </pc:sldChg>
      <pc:sldChg chg="modSp add mod">
        <pc:chgData name="veronica rossi" userId="64b49662c55b5081" providerId="LiveId" clId="{E957F575-76A1-4A6C-AF6F-A75EDA78DB24}" dt="2024-11-26T14:45:41.405" v="206" actId="14734"/>
        <pc:sldMkLst>
          <pc:docMk/>
          <pc:sldMk cId="2903559355" sldId="354"/>
        </pc:sldMkLst>
        <pc:graphicFrameChg chg="modGraphic">
          <ac:chgData name="veronica rossi" userId="64b49662c55b5081" providerId="LiveId" clId="{E957F575-76A1-4A6C-AF6F-A75EDA78DB24}" dt="2024-11-26T14:45:41.405" v="206" actId="14734"/>
          <ac:graphicFrameMkLst>
            <pc:docMk/>
            <pc:sldMk cId="2903559355" sldId="354"/>
            <ac:graphicFrameMk id="5" creationId="{3C65DC1D-A445-7219-85B9-C2FE4C521FEB}"/>
          </ac:graphicFrameMkLst>
        </pc:graphicFrameChg>
      </pc:sldChg>
      <pc:sldChg chg="del">
        <pc:chgData name="veronica rossi" userId="64b49662c55b5081" providerId="LiveId" clId="{E957F575-76A1-4A6C-AF6F-A75EDA78DB24}" dt="2024-11-26T14:21:50.267" v="24" actId="2696"/>
        <pc:sldMkLst>
          <pc:docMk/>
          <pc:sldMk cId="913462799" sldId="356"/>
        </pc:sldMkLst>
      </pc:sldChg>
      <pc:sldChg chg="del">
        <pc:chgData name="veronica rossi" userId="64b49662c55b5081" providerId="LiveId" clId="{E957F575-76A1-4A6C-AF6F-A75EDA78DB24}" dt="2024-11-26T14:21:50.267" v="24" actId="2696"/>
        <pc:sldMkLst>
          <pc:docMk/>
          <pc:sldMk cId="4005391045" sldId="357"/>
        </pc:sldMkLst>
      </pc:sldChg>
      <pc:sldChg chg="del">
        <pc:chgData name="veronica rossi" userId="64b49662c55b5081" providerId="LiveId" clId="{E957F575-76A1-4A6C-AF6F-A75EDA78DB24}" dt="2024-11-26T14:21:50.267" v="24" actId="2696"/>
        <pc:sldMkLst>
          <pc:docMk/>
          <pc:sldMk cId="3970458971" sldId="358"/>
        </pc:sldMkLst>
      </pc:sldChg>
      <pc:sldChg chg="del">
        <pc:chgData name="veronica rossi" userId="64b49662c55b5081" providerId="LiveId" clId="{E957F575-76A1-4A6C-AF6F-A75EDA78DB24}" dt="2024-11-26T14:22:00.273" v="25" actId="2696"/>
        <pc:sldMkLst>
          <pc:docMk/>
          <pc:sldMk cId="3032247524" sldId="359"/>
        </pc:sldMkLst>
      </pc:sldChg>
      <pc:sldChg chg="del">
        <pc:chgData name="veronica rossi" userId="64b49662c55b5081" providerId="LiveId" clId="{E957F575-76A1-4A6C-AF6F-A75EDA78DB24}" dt="2024-11-26T14:22:00.273" v="25" actId="2696"/>
        <pc:sldMkLst>
          <pc:docMk/>
          <pc:sldMk cId="1877483008" sldId="360"/>
        </pc:sldMkLst>
      </pc:sldChg>
      <pc:sldChg chg="del">
        <pc:chgData name="veronica rossi" userId="64b49662c55b5081" providerId="LiveId" clId="{E957F575-76A1-4A6C-AF6F-A75EDA78DB24}" dt="2024-11-26T14:22:00.273" v="25" actId="2696"/>
        <pc:sldMkLst>
          <pc:docMk/>
          <pc:sldMk cId="4287914869" sldId="361"/>
        </pc:sldMkLst>
      </pc:sldChg>
      <pc:sldChg chg="del">
        <pc:chgData name="veronica rossi" userId="64b49662c55b5081" providerId="LiveId" clId="{E957F575-76A1-4A6C-AF6F-A75EDA78DB24}" dt="2024-11-26T14:22:00.273" v="25" actId="2696"/>
        <pc:sldMkLst>
          <pc:docMk/>
          <pc:sldMk cId="1255211971" sldId="362"/>
        </pc:sldMkLst>
      </pc:sldChg>
      <pc:sldChg chg="del">
        <pc:chgData name="veronica rossi" userId="64b49662c55b5081" providerId="LiveId" clId="{E957F575-76A1-4A6C-AF6F-A75EDA78DB24}" dt="2024-11-26T14:22:00.273" v="25" actId="2696"/>
        <pc:sldMkLst>
          <pc:docMk/>
          <pc:sldMk cId="1158894810" sldId="363"/>
        </pc:sldMkLst>
      </pc:sldChg>
      <pc:sldChg chg="del">
        <pc:chgData name="veronica rossi" userId="64b49662c55b5081" providerId="LiveId" clId="{E957F575-76A1-4A6C-AF6F-A75EDA78DB24}" dt="2024-11-26T14:22:00.273" v="25" actId="2696"/>
        <pc:sldMkLst>
          <pc:docMk/>
          <pc:sldMk cId="2328673097" sldId="364"/>
        </pc:sldMkLst>
      </pc:sldChg>
      <pc:sldChg chg="addSp modSp new mod ord">
        <pc:chgData name="veronica rossi" userId="64b49662c55b5081" providerId="LiveId" clId="{E957F575-76A1-4A6C-AF6F-A75EDA78DB24}" dt="2024-11-26T14:26:18.377" v="164" actId="207"/>
        <pc:sldMkLst>
          <pc:docMk/>
          <pc:sldMk cId="4227405290" sldId="365"/>
        </pc:sldMkLst>
        <pc:spChg chg="add mod">
          <ac:chgData name="veronica rossi" userId="64b49662c55b5081" providerId="LiveId" clId="{E957F575-76A1-4A6C-AF6F-A75EDA78DB24}" dt="2024-11-26T14:25:34.522" v="157" actId="1076"/>
          <ac:spMkLst>
            <pc:docMk/>
            <pc:sldMk cId="4227405290" sldId="365"/>
            <ac:spMk id="2" creationId="{853B8F4E-DFC8-BB34-BD59-BFA0BF4F722E}"/>
          </ac:spMkLst>
        </pc:spChg>
        <pc:spChg chg="add mod">
          <ac:chgData name="veronica rossi" userId="64b49662c55b5081" providerId="LiveId" clId="{E957F575-76A1-4A6C-AF6F-A75EDA78DB24}" dt="2024-11-26T14:24:18.093" v="54" actId="1076"/>
          <ac:spMkLst>
            <pc:docMk/>
            <pc:sldMk cId="4227405290" sldId="365"/>
            <ac:spMk id="4" creationId="{33F66D2B-0AC7-E259-A5F8-F82B87EEA3A4}"/>
          </ac:spMkLst>
        </pc:spChg>
        <pc:spChg chg="add mod">
          <ac:chgData name="veronica rossi" userId="64b49662c55b5081" providerId="LiveId" clId="{E957F575-76A1-4A6C-AF6F-A75EDA78DB24}" dt="2024-11-26T14:25:30.988" v="156" actId="1076"/>
          <ac:spMkLst>
            <pc:docMk/>
            <pc:sldMk cId="4227405290" sldId="365"/>
            <ac:spMk id="5" creationId="{2723808D-C494-48D1-6763-15F25739CE6F}"/>
          </ac:spMkLst>
        </pc:spChg>
        <pc:picChg chg="add mod">
          <ac:chgData name="veronica rossi" userId="64b49662c55b5081" providerId="LiveId" clId="{E957F575-76A1-4A6C-AF6F-A75EDA78DB24}" dt="2024-11-26T14:24:15.119" v="53" actId="1076"/>
          <ac:picMkLst>
            <pc:docMk/>
            <pc:sldMk cId="4227405290" sldId="365"/>
            <ac:picMk id="3" creationId="{80005887-55B3-8252-E743-C0CB5AB43D0C}"/>
          </ac:picMkLst>
        </pc:picChg>
        <pc:picChg chg="add mod">
          <ac:chgData name="veronica rossi" userId="64b49662c55b5081" providerId="LiveId" clId="{E957F575-76A1-4A6C-AF6F-A75EDA78DB24}" dt="2024-11-26T14:26:18.377" v="164" actId="207"/>
          <ac:picMkLst>
            <pc:docMk/>
            <pc:sldMk cId="4227405290" sldId="365"/>
            <ac:picMk id="7" creationId="{4EA2C1D5-D761-A29C-B88E-6F6D18D3C37C}"/>
          </ac:picMkLst>
        </pc:picChg>
      </pc:sldChg>
      <pc:sldChg chg="modSp add mod ord">
        <pc:chgData name="veronica rossi" userId="64b49662c55b5081" providerId="LiveId" clId="{E957F575-76A1-4A6C-AF6F-A75EDA78DB24}" dt="2024-11-26T14:19:05.268" v="9" actId="1076"/>
        <pc:sldMkLst>
          <pc:docMk/>
          <pc:sldMk cId="705846674" sldId="366"/>
        </pc:sldMkLst>
        <pc:picChg chg="mod">
          <ac:chgData name="veronica rossi" userId="64b49662c55b5081" providerId="LiveId" clId="{E957F575-76A1-4A6C-AF6F-A75EDA78DB24}" dt="2024-11-26T14:19:05.268" v="9" actId="1076"/>
          <ac:picMkLst>
            <pc:docMk/>
            <pc:sldMk cId="705846674" sldId="366"/>
            <ac:picMk id="10" creationId="{A6E45E8B-DF5D-C4C6-79D3-1BFC6D59969A}"/>
          </ac:picMkLst>
        </pc:picChg>
      </pc:sldChg>
      <pc:sldChg chg="add ord">
        <pc:chgData name="veronica rossi" userId="64b49662c55b5081" providerId="LiveId" clId="{E957F575-76A1-4A6C-AF6F-A75EDA78DB24}" dt="2024-11-26T14:22:17.223" v="27"/>
        <pc:sldMkLst>
          <pc:docMk/>
          <pc:sldMk cId="1710532996" sldId="367"/>
        </pc:sldMkLst>
      </pc:sldChg>
      <pc:sldChg chg="add ord">
        <pc:chgData name="veronica rossi" userId="64b49662c55b5081" providerId="LiveId" clId="{E957F575-76A1-4A6C-AF6F-A75EDA78DB24}" dt="2024-11-26T14:22:18.638" v="29"/>
        <pc:sldMkLst>
          <pc:docMk/>
          <pc:sldMk cId="3866668219" sldId="368"/>
        </pc:sldMkLst>
      </pc:sldChg>
      <pc:sldChg chg="addSp delSp modSp new mod">
        <pc:chgData name="veronica rossi" userId="64b49662c55b5081" providerId="LiveId" clId="{E957F575-76A1-4A6C-AF6F-A75EDA78DB24}" dt="2024-11-26T14:59:02.964" v="417" actId="1076"/>
        <pc:sldMkLst>
          <pc:docMk/>
          <pc:sldMk cId="3675465392" sldId="369"/>
        </pc:sldMkLst>
        <pc:spChg chg="add del mod">
          <ac:chgData name="veronica rossi" userId="64b49662c55b5081" providerId="LiveId" clId="{E957F575-76A1-4A6C-AF6F-A75EDA78DB24}" dt="2024-11-26T14:57:18.965" v="372" actId="478"/>
          <ac:spMkLst>
            <pc:docMk/>
            <pc:sldMk cId="3675465392" sldId="369"/>
            <ac:spMk id="3" creationId="{682B61C9-720A-E1ED-B109-05A5F792EE61}"/>
          </ac:spMkLst>
        </pc:spChg>
        <pc:spChg chg="add del">
          <ac:chgData name="veronica rossi" userId="64b49662c55b5081" providerId="LiveId" clId="{E957F575-76A1-4A6C-AF6F-A75EDA78DB24}" dt="2024-11-26T14:42:27.898" v="167" actId="478"/>
          <ac:spMkLst>
            <pc:docMk/>
            <pc:sldMk cId="3675465392" sldId="369"/>
            <ac:spMk id="3" creationId="{D584B530-9C9A-544F-F44F-B1AD46772E7C}"/>
          </ac:spMkLst>
        </pc:spChg>
        <pc:spChg chg="add del">
          <ac:chgData name="veronica rossi" userId="64b49662c55b5081" providerId="LiveId" clId="{E957F575-76A1-4A6C-AF6F-A75EDA78DB24}" dt="2024-11-26T14:43:05.531" v="169" actId="478"/>
          <ac:spMkLst>
            <pc:docMk/>
            <pc:sldMk cId="3675465392" sldId="369"/>
            <ac:spMk id="5" creationId="{B21948FE-4ADE-2B44-39EC-48A7238E3FB4}"/>
          </ac:spMkLst>
        </pc:spChg>
        <pc:spChg chg="add mod">
          <ac:chgData name="veronica rossi" userId="64b49662c55b5081" providerId="LiveId" clId="{E957F575-76A1-4A6C-AF6F-A75EDA78DB24}" dt="2024-11-26T14:58:56.078" v="414" actId="1076"/>
          <ac:spMkLst>
            <pc:docMk/>
            <pc:sldMk cId="3675465392" sldId="369"/>
            <ac:spMk id="7" creationId="{B86531D8-9D58-DE32-D20F-4D6FC6567CDD}"/>
          </ac:spMkLst>
        </pc:spChg>
        <pc:spChg chg="add mod">
          <ac:chgData name="veronica rossi" userId="64b49662c55b5081" providerId="LiveId" clId="{E957F575-76A1-4A6C-AF6F-A75EDA78DB24}" dt="2024-11-26T14:51:35.891" v="287" actId="1076"/>
          <ac:spMkLst>
            <pc:docMk/>
            <pc:sldMk cId="3675465392" sldId="369"/>
            <ac:spMk id="8" creationId="{2D1EBD23-A1FB-1C1D-D7E2-D6AD1D500A53}"/>
          </ac:spMkLst>
        </pc:spChg>
        <pc:spChg chg="add mod">
          <ac:chgData name="veronica rossi" userId="64b49662c55b5081" providerId="LiveId" clId="{E957F575-76A1-4A6C-AF6F-A75EDA78DB24}" dt="2024-11-26T14:59:00.174" v="416" actId="1076"/>
          <ac:spMkLst>
            <pc:docMk/>
            <pc:sldMk cId="3675465392" sldId="369"/>
            <ac:spMk id="9" creationId="{D53B4CAC-9E8C-14F2-B54E-D1E40444AD04}"/>
          </ac:spMkLst>
        </pc:spChg>
        <pc:spChg chg="add mod">
          <ac:chgData name="veronica rossi" userId="64b49662c55b5081" providerId="LiveId" clId="{E957F575-76A1-4A6C-AF6F-A75EDA78DB24}" dt="2024-11-26T14:51:32.714" v="286" actId="1076"/>
          <ac:spMkLst>
            <pc:docMk/>
            <pc:sldMk cId="3675465392" sldId="369"/>
            <ac:spMk id="12" creationId="{8AE218F1-859E-7C42-E86C-C6E3ED11E8C4}"/>
          </ac:spMkLst>
        </pc:spChg>
        <pc:spChg chg="add mod">
          <ac:chgData name="veronica rossi" userId="64b49662c55b5081" providerId="LiveId" clId="{E957F575-76A1-4A6C-AF6F-A75EDA78DB24}" dt="2024-11-26T14:59:02.964" v="417" actId="1076"/>
          <ac:spMkLst>
            <pc:docMk/>
            <pc:sldMk cId="3675465392" sldId="369"/>
            <ac:spMk id="13" creationId="{9E514C42-6A18-EF1B-381F-BF8F0B22EAE1}"/>
          </ac:spMkLst>
        </pc:spChg>
        <pc:spChg chg="add mod">
          <ac:chgData name="veronica rossi" userId="64b49662c55b5081" providerId="LiveId" clId="{E957F575-76A1-4A6C-AF6F-A75EDA78DB24}" dt="2024-11-26T14:58:52.654" v="413" actId="1076"/>
          <ac:spMkLst>
            <pc:docMk/>
            <pc:sldMk cId="3675465392" sldId="369"/>
            <ac:spMk id="24" creationId="{706BC2F3-DB5B-82D6-6749-921D426917E1}"/>
          </ac:spMkLst>
        </pc:spChg>
        <pc:picChg chg="add del">
          <ac:chgData name="veronica rossi" userId="64b49662c55b5081" providerId="LiveId" clId="{E957F575-76A1-4A6C-AF6F-A75EDA78DB24}" dt="2024-11-26T14:51:18.071" v="281" actId="478"/>
          <ac:picMkLst>
            <pc:docMk/>
            <pc:sldMk cId="3675465392" sldId="369"/>
            <ac:picMk id="2" creationId="{3D6752BD-E963-5C31-3785-22CAABC6FC31}"/>
          </ac:picMkLst>
        </pc:picChg>
        <pc:picChg chg="add del mod">
          <ac:chgData name="veronica rossi" userId="64b49662c55b5081" providerId="LiveId" clId="{E957F575-76A1-4A6C-AF6F-A75EDA78DB24}" dt="2024-11-26T14:52:26.434" v="327" actId="478"/>
          <ac:picMkLst>
            <pc:docMk/>
            <pc:sldMk cId="3675465392" sldId="369"/>
            <ac:picMk id="4" creationId="{D8437094-52E3-0640-B7D8-F6DD527F4C4C}"/>
          </ac:picMkLst>
        </pc:picChg>
        <pc:picChg chg="add del mod">
          <ac:chgData name="veronica rossi" userId="64b49662c55b5081" providerId="LiveId" clId="{E957F575-76A1-4A6C-AF6F-A75EDA78DB24}" dt="2024-11-26T14:53:12.803" v="335" actId="478"/>
          <ac:picMkLst>
            <pc:docMk/>
            <pc:sldMk cId="3675465392" sldId="369"/>
            <ac:picMk id="5" creationId="{05DECEE0-7E17-3AA5-3291-A88A3A0C3B81}"/>
          </ac:picMkLst>
        </pc:picChg>
        <pc:picChg chg="add del mod">
          <ac:chgData name="veronica rossi" userId="64b49662c55b5081" providerId="LiveId" clId="{E957F575-76A1-4A6C-AF6F-A75EDA78DB24}" dt="2024-11-26T14:53:29.026" v="340" actId="478"/>
          <ac:picMkLst>
            <pc:docMk/>
            <pc:sldMk cId="3675465392" sldId="369"/>
            <ac:picMk id="6" creationId="{E5BBBF7D-61E1-F47D-2B2F-F4A7903A57BE}"/>
          </ac:picMkLst>
        </pc:picChg>
        <pc:picChg chg="add mod">
          <ac:chgData name="veronica rossi" userId="64b49662c55b5081" providerId="LiveId" clId="{E957F575-76A1-4A6C-AF6F-A75EDA78DB24}" dt="2024-11-26T14:51:28.430" v="285" actId="1076"/>
          <ac:picMkLst>
            <pc:docMk/>
            <pc:sldMk cId="3675465392" sldId="369"/>
            <ac:picMk id="10" creationId="{BB3F3458-CBFF-04AF-29EA-C62652C9273F}"/>
          </ac:picMkLst>
        </pc:picChg>
        <pc:picChg chg="add mod modCrop">
          <ac:chgData name="veronica rossi" userId="64b49662c55b5081" providerId="LiveId" clId="{E957F575-76A1-4A6C-AF6F-A75EDA78DB24}" dt="2024-11-26T14:57:48.423" v="397" actId="1076"/>
          <ac:picMkLst>
            <pc:docMk/>
            <pc:sldMk cId="3675465392" sldId="369"/>
            <ac:picMk id="11" creationId="{976CE236-D79E-727C-001A-211DA1731C59}"/>
          </ac:picMkLst>
        </pc:picChg>
        <pc:picChg chg="add del mod">
          <ac:chgData name="veronica rossi" userId="64b49662c55b5081" providerId="LiveId" clId="{E957F575-76A1-4A6C-AF6F-A75EDA78DB24}" dt="2024-11-26T14:53:54.356" v="345" actId="478"/>
          <ac:picMkLst>
            <pc:docMk/>
            <pc:sldMk cId="3675465392" sldId="369"/>
            <ac:picMk id="14" creationId="{AD79284A-3B49-6D80-C531-481011D448A8}"/>
          </ac:picMkLst>
        </pc:picChg>
        <pc:picChg chg="add mod">
          <ac:chgData name="veronica rossi" userId="64b49662c55b5081" providerId="LiveId" clId="{E957F575-76A1-4A6C-AF6F-A75EDA78DB24}" dt="2024-11-26T14:55:33.775" v="358" actId="1076"/>
          <ac:picMkLst>
            <pc:docMk/>
            <pc:sldMk cId="3675465392" sldId="369"/>
            <ac:picMk id="15" creationId="{998BE804-6BF2-1D47-BDBF-2C098493EE14}"/>
          </ac:picMkLst>
        </pc:picChg>
        <pc:picChg chg="add mod">
          <ac:chgData name="veronica rossi" userId="64b49662c55b5081" providerId="LiveId" clId="{E957F575-76A1-4A6C-AF6F-A75EDA78DB24}" dt="2024-11-26T14:58:57.469" v="415" actId="1076"/>
          <ac:picMkLst>
            <pc:docMk/>
            <pc:sldMk cId="3675465392" sldId="369"/>
            <ac:picMk id="1026" creationId="{5C732397-E031-BF6E-2A41-3E134A267020}"/>
          </ac:picMkLst>
        </pc:picChg>
        <pc:picChg chg="add mod">
          <ac:chgData name="veronica rossi" userId="64b49662c55b5081" providerId="LiveId" clId="{E957F575-76A1-4A6C-AF6F-A75EDA78DB24}" dt="2024-11-26T14:48:30.869" v="259" actId="1076"/>
          <ac:picMkLst>
            <pc:docMk/>
            <pc:sldMk cId="3675465392" sldId="369"/>
            <ac:picMk id="1028" creationId="{702D5923-E072-0C49-96C0-F3DD3079E48E}"/>
          </ac:picMkLst>
        </pc:picChg>
        <pc:picChg chg="add del mod">
          <ac:chgData name="veronica rossi" userId="64b49662c55b5081" providerId="LiveId" clId="{E957F575-76A1-4A6C-AF6F-A75EDA78DB24}" dt="2024-11-26T14:54:39.328" v="351" actId="478"/>
          <ac:picMkLst>
            <pc:docMk/>
            <pc:sldMk cId="3675465392" sldId="369"/>
            <ac:picMk id="1030" creationId="{65D67369-BBA0-9B08-4248-3EBB82F1B953}"/>
          </ac:picMkLst>
        </pc:picChg>
        <pc:cxnChg chg="add mod">
          <ac:chgData name="veronica rossi" userId="64b49662c55b5081" providerId="LiveId" clId="{E957F575-76A1-4A6C-AF6F-A75EDA78DB24}" dt="2024-11-26T14:57:55.718" v="400" actId="1076"/>
          <ac:cxnSpMkLst>
            <pc:docMk/>
            <pc:sldMk cId="3675465392" sldId="369"/>
            <ac:cxnSpMk id="17" creationId="{EB6EA2BB-43B5-B691-B131-10B6110C5258}"/>
          </ac:cxnSpMkLst>
        </pc:cxnChg>
      </pc:sldChg>
      <pc:sldChg chg="addSp delSp modSp new mod">
        <pc:chgData name="veronica rossi" userId="64b49662c55b5081" providerId="LiveId" clId="{E957F575-76A1-4A6C-AF6F-A75EDA78DB24}" dt="2024-11-29T14:26:50.171" v="910" actId="1076"/>
        <pc:sldMkLst>
          <pc:docMk/>
          <pc:sldMk cId="3544105081" sldId="370"/>
        </pc:sldMkLst>
        <pc:spChg chg="add del mod">
          <ac:chgData name="veronica rossi" userId="64b49662c55b5081" providerId="LiveId" clId="{E957F575-76A1-4A6C-AF6F-A75EDA78DB24}" dt="2024-11-26T20:48:24.057" v="422" actId="478"/>
          <ac:spMkLst>
            <pc:docMk/>
            <pc:sldMk cId="3544105081" sldId="370"/>
            <ac:spMk id="3" creationId="{EE7BBD91-D20B-3542-3721-28137B3C91C3}"/>
          </ac:spMkLst>
        </pc:spChg>
        <pc:spChg chg="add mod">
          <ac:chgData name="veronica rossi" userId="64b49662c55b5081" providerId="LiveId" clId="{E957F575-76A1-4A6C-AF6F-A75EDA78DB24}" dt="2024-11-29T14:26:50.171" v="910" actId="1076"/>
          <ac:spMkLst>
            <pc:docMk/>
            <pc:sldMk cId="3544105081" sldId="370"/>
            <ac:spMk id="5" creationId="{E6ABDA0F-0C70-3551-B55F-21993E1E5A87}"/>
          </ac:spMkLst>
        </pc:spChg>
        <pc:spChg chg="add mod">
          <ac:chgData name="veronica rossi" userId="64b49662c55b5081" providerId="LiveId" clId="{E957F575-76A1-4A6C-AF6F-A75EDA78DB24}" dt="2024-11-26T20:48:56.154" v="448" actId="1076"/>
          <ac:spMkLst>
            <pc:docMk/>
            <pc:sldMk cId="3544105081" sldId="370"/>
            <ac:spMk id="7" creationId="{986DFD43-1324-07DC-0998-6DA9BC5D5598}"/>
          </ac:spMkLst>
        </pc:spChg>
        <pc:picChg chg="add mod">
          <ac:chgData name="veronica rossi" userId="64b49662c55b5081" providerId="LiveId" clId="{E957F575-76A1-4A6C-AF6F-A75EDA78DB24}" dt="2024-11-26T20:48:41.462" v="427" actId="1076"/>
          <ac:picMkLst>
            <pc:docMk/>
            <pc:sldMk cId="3544105081" sldId="370"/>
            <ac:picMk id="6" creationId="{23BC9176-B62A-F592-ADAC-FC7C6A85BF01}"/>
          </ac:picMkLst>
        </pc:picChg>
      </pc:sldChg>
      <pc:sldChg chg="addSp modSp new mod">
        <pc:chgData name="veronica rossi" userId="64b49662c55b5081" providerId="LiveId" clId="{E957F575-76A1-4A6C-AF6F-A75EDA78DB24}" dt="2024-11-26T20:57:01.478" v="610" actId="1076"/>
        <pc:sldMkLst>
          <pc:docMk/>
          <pc:sldMk cId="1954896014" sldId="371"/>
        </pc:sldMkLst>
        <pc:spChg chg="add mod">
          <ac:chgData name="veronica rossi" userId="64b49662c55b5081" providerId="LiveId" clId="{E957F575-76A1-4A6C-AF6F-A75EDA78DB24}" dt="2024-11-26T20:50:46.168" v="530" actId="1076"/>
          <ac:spMkLst>
            <pc:docMk/>
            <pc:sldMk cId="1954896014" sldId="371"/>
            <ac:spMk id="2" creationId="{F34E8DF2-29C8-5FC2-B9B0-8307A425343B}"/>
          </ac:spMkLst>
        </pc:spChg>
        <pc:spChg chg="add mod">
          <ac:chgData name="veronica rossi" userId="64b49662c55b5081" providerId="LiveId" clId="{E957F575-76A1-4A6C-AF6F-A75EDA78DB24}" dt="2024-11-26T20:51:45.236" v="545" actId="20577"/>
          <ac:spMkLst>
            <pc:docMk/>
            <pc:sldMk cId="1954896014" sldId="371"/>
            <ac:spMk id="3" creationId="{18316CBA-895B-4714-7D59-F967E7284945}"/>
          </ac:spMkLst>
        </pc:spChg>
        <pc:picChg chg="add mod modCrop">
          <ac:chgData name="veronica rossi" userId="64b49662c55b5081" providerId="LiveId" clId="{E957F575-76A1-4A6C-AF6F-A75EDA78DB24}" dt="2024-11-26T20:57:01.478" v="610" actId="1076"/>
          <ac:picMkLst>
            <pc:docMk/>
            <pc:sldMk cId="1954896014" sldId="371"/>
            <ac:picMk id="4" creationId="{0F6D2BC7-F59B-0BCC-39AC-8E7B9EBE3A2E}"/>
          </ac:picMkLst>
        </pc:picChg>
        <pc:picChg chg="add mod">
          <ac:chgData name="veronica rossi" userId="64b49662c55b5081" providerId="LiveId" clId="{E957F575-76A1-4A6C-AF6F-A75EDA78DB24}" dt="2024-11-26T20:56:59.395" v="609" actId="1076"/>
          <ac:picMkLst>
            <pc:docMk/>
            <pc:sldMk cId="1954896014" sldId="371"/>
            <ac:picMk id="5" creationId="{B3A294C3-C4AF-483E-65DC-5E3209CBD749}"/>
          </ac:picMkLst>
        </pc:picChg>
        <pc:picChg chg="add mod">
          <ac:chgData name="veronica rossi" userId="64b49662c55b5081" providerId="LiveId" clId="{E957F575-76A1-4A6C-AF6F-A75EDA78DB24}" dt="2024-11-26T20:56:55.472" v="607" actId="1076"/>
          <ac:picMkLst>
            <pc:docMk/>
            <pc:sldMk cId="1954896014" sldId="371"/>
            <ac:picMk id="6" creationId="{15E0FA04-88E6-DE80-91D3-CA7B4A6EE6E8}"/>
          </ac:picMkLst>
        </pc:picChg>
      </pc:sldChg>
      <pc:sldChg chg="addSp new mod">
        <pc:chgData name="veronica rossi" userId="64b49662c55b5081" providerId="LiveId" clId="{E957F575-76A1-4A6C-AF6F-A75EDA78DB24}" dt="2024-11-26T20:55:07.462" v="595" actId="9405"/>
        <pc:sldMkLst>
          <pc:docMk/>
          <pc:sldMk cId="3389985301" sldId="372"/>
        </pc:sldMkLst>
        <pc:picChg chg="add">
          <ac:chgData name="veronica rossi" userId="64b49662c55b5081" providerId="LiveId" clId="{E957F575-76A1-4A6C-AF6F-A75EDA78DB24}" dt="2024-11-26T20:51:23.363" v="533"/>
          <ac:picMkLst>
            <pc:docMk/>
            <pc:sldMk cId="3389985301" sldId="372"/>
            <ac:picMk id="2" creationId="{A5A3B85B-4072-4BA6-EF63-A529F84E53A6}"/>
          </ac:picMkLst>
        </pc:picChg>
        <pc:inkChg chg="add">
          <ac:chgData name="veronica rossi" userId="64b49662c55b5081" providerId="LiveId" clId="{E957F575-76A1-4A6C-AF6F-A75EDA78DB24}" dt="2024-11-26T20:55:07.462" v="595" actId="9405"/>
          <ac:inkMkLst>
            <pc:docMk/>
            <pc:sldMk cId="3389985301" sldId="372"/>
            <ac:inkMk id="3" creationId="{80581785-F597-0CEC-0965-10ED5458ECB7}"/>
          </ac:inkMkLst>
        </pc:inkChg>
      </pc:sldChg>
      <pc:sldChg chg="addSp modSp new mod">
        <pc:chgData name="veronica rossi" userId="64b49662c55b5081" providerId="LiveId" clId="{E957F575-76A1-4A6C-AF6F-A75EDA78DB24}" dt="2024-11-26T20:54:53.029" v="594" actId="1076"/>
        <pc:sldMkLst>
          <pc:docMk/>
          <pc:sldMk cId="2333167192" sldId="373"/>
        </pc:sldMkLst>
        <pc:spChg chg="add mod">
          <ac:chgData name="veronica rossi" userId="64b49662c55b5081" providerId="LiveId" clId="{E957F575-76A1-4A6C-AF6F-A75EDA78DB24}" dt="2024-11-26T20:52:16.518" v="574" actId="20577"/>
          <ac:spMkLst>
            <pc:docMk/>
            <pc:sldMk cId="2333167192" sldId="373"/>
            <ac:spMk id="2" creationId="{05FD505E-12C5-A8B3-044A-55F87EEFB9EF}"/>
          </ac:spMkLst>
        </pc:spChg>
        <pc:spChg chg="add mod">
          <ac:chgData name="veronica rossi" userId="64b49662c55b5081" providerId="LiveId" clId="{E957F575-76A1-4A6C-AF6F-A75EDA78DB24}" dt="2024-11-26T20:54:25.135" v="585" actId="1076"/>
          <ac:spMkLst>
            <pc:docMk/>
            <pc:sldMk cId="2333167192" sldId="373"/>
            <ac:spMk id="6" creationId="{0C5DFA49-1E10-BB20-A33E-CD9626EBF5F1}"/>
          </ac:spMkLst>
        </pc:spChg>
        <pc:picChg chg="add mod">
          <ac:chgData name="veronica rossi" userId="64b49662c55b5081" providerId="LiveId" clId="{E957F575-76A1-4A6C-AF6F-A75EDA78DB24}" dt="2024-11-26T20:54:53.029" v="594" actId="1076"/>
          <ac:picMkLst>
            <pc:docMk/>
            <pc:sldMk cId="2333167192" sldId="373"/>
            <ac:picMk id="3" creationId="{2038B6CC-688C-1211-7E5E-11C4AA42E115}"/>
          </ac:picMkLst>
        </pc:picChg>
        <pc:picChg chg="add mod">
          <ac:chgData name="veronica rossi" userId="64b49662c55b5081" providerId="LiveId" clId="{E957F575-76A1-4A6C-AF6F-A75EDA78DB24}" dt="2024-11-26T20:54:50.440" v="593" actId="1076"/>
          <ac:picMkLst>
            <pc:docMk/>
            <pc:sldMk cId="2333167192" sldId="373"/>
            <ac:picMk id="4" creationId="{95CF8213-A828-7EE6-5209-3E179613983B}"/>
          </ac:picMkLst>
        </pc:picChg>
        <pc:picChg chg="add mod">
          <ac:chgData name="veronica rossi" userId="64b49662c55b5081" providerId="LiveId" clId="{E957F575-76A1-4A6C-AF6F-A75EDA78DB24}" dt="2024-11-26T20:54:45.333" v="591" actId="1076"/>
          <ac:picMkLst>
            <pc:docMk/>
            <pc:sldMk cId="2333167192" sldId="373"/>
            <ac:picMk id="7" creationId="{1E210404-475D-ED11-45E2-E2A548C505AA}"/>
          </ac:picMkLst>
        </pc:picChg>
      </pc:sldChg>
      <pc:sldChg chg="addSp modSp new mod">
        <pc:chgData name="veronica rossi" userId="64b49662c55b5081" providerId="LiveId" clId="{E957F575-76A1-4A6C-AF6F-A75EDA78DB24}" dt="2024-11-26T21:02:11.234" v="873" actId="113"/>
        <pc:sldMkLst>
          <pc:docMk/>
          <pc:sldMk cId="3819436210" sldId="374"/>
        </pc:sldMkLst>
        <pc:spChg chg="add mod">
          <ac:chgData name="veronica rossi" userId="64b49662c55b5081" providerId="LiveId" clId="{E957F575-76A1-4A6C-AF6F-A75EDA78DB24}" dt="2024-11-26T20:57:44.436" v="628" actId="1076"/>
          <ac:spMkLst>
            <pc:docMk/>
            <pc:sldMk cId="3819436210" sldId="374"/>
            <ac:spMk id="2" creationId="{EE20C154-5177-330E-3355-14487397A639}"/>
          </ac:spMkLst>
        </pc:spChg>
        <pc:spChg chg="add mod">
          <ac:chgData name="veronica rossi" userId="64b49662c55b5081" providerId="LiveId" clId="{E957F575-76A1-4A6C-AF6F-A75EDA78DB24}" dt="2024-11-26T21:02:11.234" v="873" actId="113"/>
          <ac:spMkLst>
            <pc:docMk/>
            <pc:sldMk cId="3819436210" sldId="374"/>
            <ac:spMk id="4" creationId="{1D423426-B53C-CA6C-8EBB-97A54728F557}"/>
          </ac:spMkLst>
        </pc:spChg>
        <pc:picChg chg="add mod modCrop">
          <ac:chgData name="veronica rossi" userId="64b49662c55b5081" providerId="LiveId" clId="{E957F575-76A1-4A6C-AF6F-A75EDA78DB24}" dt="2024-11-26T21:01:22.542" v="866" actId="1076"/>
          <ac:picMkLst>
            <pc:docMk/>
            <pc:sldMk cId="3819436210" sldId="374"/>
            <ac:picMk id="3" creationId="{4A2FEE33-F0E8-3207-2A44-C11513B57426}"/>
          </ac:picMkLst>
        </pc:picChg>
        <pc:picChg chg="add mod modCrop">
          <ac:chgData name="veronica rossi" userId="64b49662c55b5081" providerId="LiveId" clId="{E957F575-76A1-4A6C-AF6F-A75EDA78DB24}" dt="2024-11-26T21:01:08.847" v="864" actId="1076"/>
          <ac:picMkLst>
            <pc:docMk/>
            <pc:sldMk cId="3819436210" sldId="374"/>
            <ac:picMk id="5" creationId="{57E809CA-518C-D413-01FE-3D096C7097EB}"/>
          </ac:picMkLst>
        </pc:picChg>
        <pc:picChg chg="add mod">
          <ac:chgData name="veronica rossi" userId="64b49662c55b5081" providerId="LiveId" clId="{E957F575-76A1-4A6C-AF6F-A75EDA78DB24}" dt="2024-11-26T21:01:51.814" v="871" actId="688"/>
          <ac:picMkLst>
            <pc:docMk/>
            <pc:sldMk cId="3819436210" sldId="374"/>
            <ac:picMk id="7" creationId="{9DE14AEB-E103-E806-828F-51A43CDC63BA}"/>
          </ac:picMkLst>
        </pc:picChg>
      </pc:sldChg>
      <pc:sldChg chg="addSp modSp new mod">
        <pc:chgData name="veronica rossi" userId="64b49662c55b5081" providerId="LiveId" clId="{E957F575-76A1-4A6C-AF6F-A75EDA78DB24}" dt="2024-11-26T21:06:48.243" v="909" actId="14100"/>
        <pc:sldMkLst>
          <pc:docMk/>
          <pc:sldMk cId="3044645453" sldId="375"/>
        </pc:sldMkLst>
        <pc:spChg chg="add mod">
          <ac:chgData name="veronica rossi" userId="64b49662c55b5081" providerId="LiveId" clId="{E957F575-76A1-4A6C-AF6F-A75EDA78DB24}" dt="2024-11-26T21:04:27.325" v="889" actId="1076"/>
          <ac:spMkLst>
            <pc:docMk/>
            <pc:sldMk cId="3044645453" sldId="375"/>
            <ac:spMk id="4" creationId="{4B95C169-95A0-262F-7427-07EC6EFA8E77}"/>
          </ac:spMkLst>
        </pc:spChg>
        <pc:spChg chg="add mod">
          <ac:chgData name="veronica rossi" userId="64b49662c55b5081" providerId="LiveId" clId="{E957F575-76A1-4A6C-AF6F-A75EDA78DB24}" dt="2024-11-26T21:05:36.994" v="901" actId="208"/>
          <ac:spMkLst>
            <pc:docMk/>
            <pc:sldMk cId="3044645453" sldId="375"/>
            <ac:spMk id="9" creationId="{912B49C9-9E33-E26E-3EB9-E40A83158656}"/>
          </ac:spMkLst>
        </pc:spChg>
        <pc:picChg chg="add mod">
          <ac:chgData name="veronica rossi" userId="64b49662c55b5081" providerId="LiveId" clId="{E957F575-76A1-4A6C-AF6F-A75EDA78DB24}" dt="2024-11-26T21:04:30.124" v="890" actId="1076"/>
          <ac:picMkLst>
            <pc:docMk/>
            <pc:sldMk cId="3044645453" sldId="375"/>
            <ac:picMk id="3" creationId="{C2CAA1CD-80CA-EED1-7E91-5AC47BB2B72C}"/>
          </ac:picMkLst>
        </pc:picChg>
        <pc:picChg chg="add mod">
          <ac:chgData name="veronica rossi" userId="64b49662c55b5081" providerId="LiveId" clId="{E957F575-76A1-4A6C-AF6F-A75EDA78DB24}" dt="2024-11-26T21:04:53.456" v="894" actId="1076"/>
          <ac:picMkLst>
            <pc:docMk/>
            <pc:sldMk cId="3044645453" sldId="375"/>
            <ac:picMk id="6" creationId="{42472958-8207-106A-192D-CD2D97601704}"/>
          </ac:picMkLst>
        </pc:picChg>
        <pc:picChg chg="add mod modCrop">
          <ac:chgData name="veronica rossi" userId="64b49662c55b5081" providerId="LiveId" clId="{E957F575-76A1-4A6C-AF6F-A75EDA78DB24}" dt="2024-11-26T21:05:42.354" v="902" actId="732"/>
          <ac:picMkLst>
            <pc:docMk/>
            <pc:sldMk cId="3044645453" sldId="375"/>
            <ac:picMk id="8" creationId="{2FD5ABDF-88BB-1218-E71A-257FCCDF5140}"/>
          </ac:picMkLst>
        </pc:picChg>
        <pc:picChg chg="add mod modCrop">
          <ac:chgData name="veronica rossi" userId="64b49662c55b5081" providerId="LiveId" clId="{E957F575-76A1-4A6C-AF6F-A75EDA78DB24}" dt="2024-11-26T21:06:26.184" v="906" actId="1076"/>
          <ac:picMkLst>
            <pc:docMk/>
            <pc:sldMk cId="3044645453" sldId="375"/>
            <ac:picMk id="10" creationId="{D0F5D823-E390-BE31-9D63-39F880DD37EA}"/>
          </ac:picMkLst>
        </pc:picChg>
        <pc:picChg chg="add mod">
          <ac:chgData name="veronica rossi" userId="64b49662c55b5081" providerId="LiveId" clId="{E957F575-76A1-4A6C-AF6F-A75EDA78DB24}" dt="2024-11-26T21:06:48.243" v="909" actId="14100"/>
          <ac:picMkLst>
            <pc:docMk/>
            <pc:sldMk cId="3044645453" sldId="375"/>
            <ac:picMk id="11" creationId="{6EBD60D3-4E5A-A57E-25F7-8066394CC4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89676-E0FE-405C-BCCA-F6D38601B9D5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4788-AC22-4649-9EAD-B1B7458C25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65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6804" y="145160"/>
            <a:ext cx="627507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09064" y="4930216"/>
            <a:ext cx="8186420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FC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87" y="1245361"/>
            <a:ext cx="5829300" cy="4038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90003" y="1959940"/>
            <a:ext cx="186309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7673" y="2818638"/>
            <a:ext cx="6435090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FC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009" y="1779480"/>
            <a:ext cx="3828050" cy="40817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4690" y="1109599"/>
            <a:ext cx="72859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b="1" i="0" spc="-490" dirty="0">
                <a:solidFill>
                  <a:srgbClr val="00AF50"/>
                </a:solidFill>
                <a:latin typeface="Tahoma"/>
                <a:cs typeface="Tahoma"/>
              </a:rPr>
              <a:t>Benvenuti</a:t>
            </a:r>
            <a:endParaRPr sz="1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6778" y="3192017"/>
            <a:ext cx="6441822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Arial"/>
                <a:cs typeface="Arial"/>
              </a:rPr>
              <a:t>al</a:t>
            </a:r>
            <a:r>
              <a:rPr sz="5400" b="1" spc="-10" dirty="0">
                <a:latin typeface="Arial"/>
                <a:cs typeface="Arial"/>
              </a:rPr>
              <a:t> </a:t>
            </a:r>
            <a:r>
              <a:rPr sz="5400" b="1" dirty="0" err="1">
                <a:latin typeface="Arial"/>
                <a:cs typeface="Arial"/>
              </a:rPr>
              <a:t>corso</a:t>
            </a:r>
            <a:r>
              <a:rPr sz="5400" b="1" dirty="0">
                <a:latin typeface="Arial"/>
                <a:cs typeface="Arial"/>
              </a:rPr>
              <a:t> </a:t>
            </a:r>
            <a:r>
              <a:rPr lang="it-IT" sz="5400" b="1" spc="-10" dirty="0">
                <a:latin typeface="Arial"/>
                <a:cs typeface="Arial"/>
              </a:rPr>
              <a:t>es</a:t>
            </a:r>
            <a:r>
              <a:rPr sz="5400" b="1" spc="-10" dirty="0" err="1">
                <a:latin typeface="Arial"/>
                <a:cs typeface="Arial"/>
              </a:rPr>
              <a:t>tensivo</a:t>
            </a:r>
            <a:r>
              <a:rPr sz="5400" b="1" spc="-1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di </a:t>
            </a:r>
            <a:r>
              <a:rPr sz="5400" b="1" spc="-10" dirty="0">
                <a:latin typeface="Arial"/>
                <a:cs typeface="Arial"/>
              </a:rPr>
              <a:t>ITALIANO</a:t>
            </a:r>
            <a:endParaRPr sz="5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5400" b="1" dirty="0">
                <a:solidFill>
                  <a:srgbClr val="FF0000"/>
                </a:solidFill>
                <a:latin typeface="Arial"/>
                <a:cs typeface="Arial"/>
              </a:rPr>
              <a:t>Livello</a:t>
            </a:r>
            <a:r>
              <a:rPr sz="5400" b="1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400" b="1" spc="-25" dirty="0">
                <a:solidFill>
                  <a:srgbClr val="FF0000"/>
                </a:solidFill>
                <a:latin typeface="Arial"/>
                <a:cs typeface="Arial"/>
              </a:rPr>
              <a:t>A1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37832" y="5852414"/>
            <a:ext cx="3213100" cy="71755"/>
          </a:xfrm>
          <a:custGeom>
            <a:avLst/>
            <a:gdLst/>
            <a:ahLst/>
            <a:cxnLst/>
            <a:rect l="l" t="t" r="r" b="b"/>
            <a:pathLst>
              <a:path w="3213100" h="71754">
                <a:moveTo>
                  <a:pt x="3212592" y="0"/>
                </a:moveTo>
                <a:lnTo>
                  <a:pt x="0" y="0"/>
                </a:lnTo>
                <a:lnTo>
                  <a:pt x="0" y="71628"/>
                </a:lnTo>
                <a:lnTo>
                  <a:pt x="3212592" y="71628"/>
                </a:lnTo>
                <a:lnTo>
                  <a:pt x="32125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44994" y="6191808"/>
            <a:ext cx="30372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0" marR="5080" indent="-69215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006FC0"/>
                </a:solidFill>
                <a:latin typeface="Arial MT"/>
                <a:cs typeface="Arial MT"/>
              </a:rPr>
              <a:t>Prof.ssa</a:t>
            </a:r>
            <a:r>
              <a:rPr sz="18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t-IT" spc="-35" dirty="0">
                <a:solidFill>
                  <a:srgbClr val="006FC0"/>
                </a:solidFill>
                <a:latin typeface="Arial MT"/>
                <a:cs typeface="Arial MT"/>
              </a:rPr>
              <a:t>Veronica Rossi</a:t>
            </a:r>
            <a:r>
              <a:rPr sz="18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00" dirty="0" err="1">
                <a:solidFill>
                  <a:srgbClr val="006FC0"/>
                </a:solidFill>
                <a:latin typeface="Arial MT"/>
                <a:cs typeface="Arial MT"/>
              </a:rPr>
              <a:t>Lezione</a:t>
            </a:r>
            <a:r>
              <a:rPr sz="18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t-IT" spc="-50" dirty="0">
                <a:solidFill>
                  <a:srgbClr val="006FC0"/>
                </a:solidFill>
                <a:latin typeface="Arial MT"/>
                <a:cs typeface="Arial MT"/>
              </a:rPr>
              <a:t>14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617919"/>
            <a:ext cx="9086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D9D9D9"/>
                </a:solidFill>
                <a:latin typeface="Trebuchet MS"/>
                <a:cs typeface="Trebuchet MS"/>
              </a:rPr>
              <a:t>Designed</a:t>
            </a:r>
            <a:r>
              <a:rPr sz="800" spc="-8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D9D9D9"/>
                </a:solidFill>
                <a:latin typeface="Trebuchet MS"/>
                <a:cs typeface="Trebuchet MS"/>
              </a:rPr>
              <a:t>by</a:t>
            </a:r>
            <a:r>
              <a:rPr sz="800" spc="-6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D9D9D9"/>
                </a:solidFill>
                <a:latin typeface="Trebuchet MS"/>
                <a:cs typeface="Trebuchet MS"/>
              </a:rPr>
              <a:t>Freepik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4137" y="182865"/>
            <a:ext cx="7122588" cy="760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3E71819-38E8-0AAF-6318-B390583C06D3}"/>
              </a:ext>
            </a:extLst>
          </p:cNvPr>
          <p:cNvSpPr/>
          <p:nvPr/>
        </p:nvSpPr>
        <p:spPr>
          <a:xfrm>
            <a:off x="3753051" y="228600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Verbi irregolari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AEC90F-5C5B-4455-F31A-3B20D822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84"/>
          <a:stretch/>
        </p:blipFill>
        <p:spPr>
          <a:xfrm>
            <a:off x="685800" y="1295400"/>
            <a:ext cx="10820400" cy="52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9EAB31D-287A-D08E-4318-B94D6082610A}"/>
              </a:ext>
            </a:extLst>
          </p:cNvPr>
          <p:cNvSpPr/>
          <p:nvPr/>
        </p:nvSpPr>
        <p:spPr>
          <a:xfrm>
            <a:off x="2590800" y="76200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Il passato prossimo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50D975-A7E5-04F1-45EC-64CCBBA3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11141405" cy="53878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B107D6-2A2D-1138-C8FD-64B2FD0AF7D4}"/>
              </a:ext>
            </a:extLst>
          </p:cNvPr>
          <p:cNvSpPr txBox="1"/>
          <p:nvPr/>
        </p:nvSpPr>
        <p:spPr>
          <a:xfrm>
            <a:off x="8229600" y="6454607"/>
            <a:ext cx="367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Loesher</a:t>
            </a:r>
            <a:r>
              <a:rPr lang="it-IT" dirty="0"/>
              <a:t>, Volentieri A1, pag. 78</a:t>
            </a:r>
          </a:p>
        </p:txBody>
      </p:sp>
    </p:spTree>
    <p:extLst>
      <p:ext uri="{BB962C8B-B14F-4D97-AF65-F5344CB8AC3E}">
        <p14:creationId xmlns:p14="http://schemas.microsoft.com/office/powerpoint/2010/main" val="42642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AE6601-F256-D1AA-AD98-825DD2EA487A}"/>
              </a:ext>
            </a:extLst>
          </p:cNvPr>
          <p:cNvSpPr txBox="1"/>
          <p:nvPr/>
        </p:nvSpPr>
        <p:spPr>
          <a:xfrm>
            <a:off x="8229600" y="6454607"/>
            <a:ext cx="367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Loesher</a:t>
            </a:r>
            <a:r>
              <a:rPr lang="it-IT" dirty="0"/>
              <a:t>, Volentieri A1, pag. 78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A4AD10-CAB2-EACA-7226-F53C23AD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143"/>
            <a:ext cx="10104996" cy="628704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79E6711-8E8E-A2EC-1ABF-CF96FEAD8ED2}"/>
              </a:ext>
            </a:extLst>
          </p:cNvPr>
          <p:cNvSpPr/>
          <p:nvPr/>
        </p:nvSpPr>
        <p:spPr>
          <a:xfrm rot="4317958">
            <a:off x="9524639" y="1610302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LETTURA</a:t>
            </a:r>
          </a:p>
        </p:txBody>
      </p:sp>
    </p:spTree>
    <p:extLst>
      <p:ext uri="{BB962C8B-B14F-4D97-AF65-F5344CB8AC3E}">
        <p14:creationId xmlns:p14="http://schemas.microsoft.com/office/powerpoint/2010/main" val="322288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0E963F-A21D-5BD5-BE7F-25C01577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839"/>
          <a:stretch/>
        </p:blipFill>
        <p:spPr>
          <a:xfrm>
            <a:off x="228600" y="3200400"/>
            <a:ext cx="10363200" cy="2743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4790C2-F61E-D89A-B974-4E837083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077"/>
          <a:stretch/>
        </p:blipFill>
        <p:spPr>
          <a:xfrm>
            <a:off x="10744199" y="3200400"/>
            <a:ext cx="1447801" cy="274235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26A0011-CC8C-DE49-7FB5-7EDAA8F243F8}"/>
              </a:ext>
            </a:extLst>
          </p:cNvPr>
          <p:cNvSpPr/>
          <p:nvPr/>
        </p:nvSpPr>
        <p:spPr>
          <a:xfrm>
            <a:off x="3844119" y="304800"/>
            <a:ext cx="4916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Lettura 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 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comprensione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541BC59-E077-F981-5DAF-B97E2DE14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3293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5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61B7AC-9BA2-03B4-A3FD-A4985207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63"/>
          <a:stretch/>
        </p:blipFill>
        <p:spPr>
          <a:xfrm>
            <a:off x="584031" y="1225672"/>
            <a:ext cx="11430988" cy="278834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8763ADF-8228-E808-00D1-1D60C3538893}"/>
              </a:ext>
            </a:extLst>
          </p:cNvPr>
          <p:cNvSpPr/>
          <p:nvPr/>
        </p:nvSpPr>
        <p:spPr>
          <a:xfrm>
            <a:off x="2637361" y="304800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Presente vs Passato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E39224E-0E5B-B448-4D73-42DDA242419D}"/>
              </a:ext>
            </a:extLst>
          </p:cNvPr>
          <p:cNvSpPr/>
          <p:nvPr/>
        </p:nvSpPr>
        <p:spPr>
          <a:xfrm>
            <a:off x="247034" y="4369994"/>
            <a:ext cx="453361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Sottoline</a:t>
            </a:r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nel testo </a:t>
            </a:r>
          </a:p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tutti i verbi al </a:t>
            </a:r>
          </a:p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passato prossimo</a:t>
            </a:r>
          </a:p>
          <a:p>
            <a:pPr algn="ctr"/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Poi completa la regola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DB4A481-A5E5-3C12-1867-3EDE25471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91" y="4032441"/>
            <a:ext cx="7395409" cy="2091879"/>
          </a:xfrm>
          <a:prstGeom prst="rect">
            <a:avLst/>
          </a:prstGeom>
        </p:spPr>
      </p:pic>
      <p:sp>
        <p:nvSpPr>
          <p:cNvPr id="10" name="Freccia angolare in su 9">
            <a:extLst>
              <a:ext uri="{FF2B5EF4-FFF2-40B4-BE49-F238E27FC236}">
                <a16:creationId xmlns:a16="http://schemas.microsoft.com/office/drawing/2014/main" id="{75687DD5-CAB5-65DD-B631-E4D110DB91ED}"/>
              </a:ext>
            </a:extLst>
          </p:cNvPr>
          <p:cNvSpPr/>
          <p:nvPr/>
        </p:nvSpPr>
        <p:spPr>
          <a:xfrm>
            <a:off x="4114800" y="6142742"/>
            <a:ext cx="1828800" cy="562858"/>
          </a:xfrm>
          <a:prstGeom prst="bentUpArrow">
            <a:avLst>
              <a:gd name="adj1" fmla="val 30240"/>
              <a:gd name="adj2" fmla="val 25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CC448B-3A80-8374-C769-A2E5793A5323}"/>
              </a:ext>
            </a:extLst>
          </p:cNvPr>
          <p:cNvSpPr txBox="1"/>
          <p:nvPr/>
        </p:nvSpPr>
        <p:spPr>
          <a:xfrm>
            <a:off x="8229600" y="6454607"/>
            <a:ext cx="367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Loesher</a:t>
            </a:r>
            <a:r>
              <a:rPr lang="it-IT" dirty="0"/>
              <a:t>, Volentieri A1, pag. 79</a:t>
            </a:r>
          </a:p>
        </p:txBody>
      </p:sp>
    </p:spTree>
    <p:extLst>
      <p:ext uri="{BB962C8B-B14F-4D97-AF65-F5344CB8AC3E}">
        <p14:creationId xmlns:p14="http://schemas.microsoft.com/office/powerpoint/2010/main" val="247519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F82E08-9CC1-6731-E808-45D7AB40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6" y="1790700"/>
            <a:ext cx="11851328" cy="32766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34204FD-C1CB-856C-B8B8-18DDE20028F9}"/>
              </a:ext>
            </a:extLst>
          </p:cNvPr>
          <p:cNvSpPr/>
          <p:nvPr/>
        </p:nvSpPr>
        <p:spPr>
          <a:xfrm>
            <a:off x="2362200" y="457200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Il participio passato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5D7A70-6B80-6745-2F13-14657F0A39DE}"/>
              </a:ext>
            </a:extLst>
          </p:cNvPr>
          <p:cNvSpPr txBox="1"/>
          <p:nvPr/>
        </p:nvSpPr>
        <p:spPr>
          <a:xfrm>
            <a:off x="8229600" y="6454607"/>
            <a:ext cx="367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Loesher</a:t>
            </a:r>
            <a:r>
              <a:rPr lang="it-IT" dirty="0"/>
              <a:t>, Volentieri A1, pag. 79</a:t>
            </a:r>
          </a:p>
        </p:txBody>
      </p:sp>
    </p:spTree>
    <p:extLst>
      <p:ext uri="{BB962C8B-B14F-4D97-AF65-F5344CB8AC3E}">
        <p14:creationId xmlns:p14="http://schemas.microsoft.com/office/powerpoint/2010/main" val="109254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683DB6F-E295-A110-8728-50DEBF90A777}"/>
              </a:ext>
            </a:extLst>
          </p:cNvPr>
          <p:cNvSpPr/>
          <p:nvPr/>
        </p:nvSpPr>
        <p:spPr>
          <a:xfrm>
            <a:off x="4191000" y="45720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Esercizio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ADDF32-40AD-DA8F-E49B-A7EC80B9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335"/>
          <a:stretch/>
        </p:blipFill>
        <p:spPr>
          <a:xfrm>
            <a:off x="1" y="1600200"/>
            <a:ext cx="12052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9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4946DD8-7C3D-A896-715C-90EB1CE6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9" y="2241314"/>
            <a:ext cx="11915239" cy="46482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D01F155-EB62-7E30-8770-41FA463270A0}"/>
              </a:ext>
            </a:extLst>
          </p:cNvPr>
          <p:cNvSpPr/>
          <p:nvPr/>
        </p:nvSpPr>
        <p:spPr>
          <a:xfrm>
            <a:off x="3879863" y="325367"/>
            <a:ext cx="4993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Sei </a:t>
            </a:r>
          </a:p>
          <a:p>
            <a:pPr algn="ctr"/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pigro o attivo?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5932A5-7BAA-7E55-C906-3AF15F5C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125" r="36000" b="15543"/>
          <a:stretch/>
        </p:blipFill>
        <p:spPr>
          <a:xfrm>
            <a:off x="0" y="-152400"/>
            <a:ext cx="3276600" cy="21984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5F60902-6D27-6B6A-516C-165862E5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00" t="12546" r="3000" b="17041"/>
          <a:stretch/>
        </p:blipFill>
        <p:spPr>
          <a:xfrm>
            <a:off x="10058400" y="73550"/>
            <a:ext cx="16002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BE4EED-4D0A-CD5D-F53E-258358B4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2" y="88107"/>
            <a:ext cx="4724400" cy="668178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35A0788-EF73-FC9B-2C52-20F544AB32D2}"/>
              </a:ext>
            </a:extLst>
          </p:cNvPr>
          <p:cNvSpPr/>
          <p:nvPr/>
        </p:nvSpPr>
        <p:spPr>
          <a:xfrm>
            <a:off x="7010400" y="381000"/>
            <a:ext cx="33393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Gioco 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dell’OCA:</a:t>
            </a:r>
          </a:p>
          <a:p>
            <a:pPr algn="ctr"/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Participi </a:t>
            </a:r>
          </a:p>
          <a:p>
            <a:pPr algn="ctr"/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passati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F732D6-B4C3-DE3B-307D-602B603E6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632" y="3677667"/>
            <a:ext cx="5566130" cy="16155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1D11275-C37D-D9D1-CA59-B05C2BA35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411" y="5166603"/>
            <a:ext cx="5706351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0610" y="322879"/>
            <a:ext cx="480060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b="1" spc="25" dirty="0"/>
              <a:t>IN</a:t>
            </a:r>
            <a:r>
              <a:rPr b="1" spc="15" dirty="0"/>
              <a:t>F</a:t>
            </a:r>
            <a:r>
              <a:rPr b="1" spc="120" dirty="0"/>
              <a:t>O</a:t>
            </a:r>
            <a:r>
              <a:rPr b="1" spc="-360" dirty="0"/>
              <a:t> </a:t>
            </a:r>
            <a:r>
              <a:rPr b="1" spc="165" dirty="0"/>
              <a:t>E</a:t>
            </a:r>
            <a:r>
              <a:rPr b="1" spc="135" dirty="0"/>
              <a:t>S</a:t>
            </a:r>
            <a:r>
              <a:rPr b="1" spc="80" dirty="0"/>
              <a:t>AM</a:t>
            </a:r>
            <a:r>
              <a:rPr b="1" spc="70" dirty="0"/>
              <a:t>E</a:t>
            </a:r>
            <a:r>
              <a:rPr b="1" spc="-350" dirty="0"/>
              <a:t> </a:t>
            </a:r>
            <a:r>
              <a:rPr b="1" spc="-20" dirty="0"/>
              <a:t>FINALE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011" y="1469516"/>
            <a:ext cx="8491855" cy="3159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CHI?</a:t>
            </a:r>
            <a:r>
              <a:rPr sz="2400" spc="-2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ahoma"/>
                <a:cs typeface="Tahoma"/>
              </a:rPr>
              <a:t>tutti</a:t>
            </a:r>
            <a:r>
              <a:rPr sz="2400" spc="-2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ahoma"/>
                <a:cs typeface="Tahoma"/>
              </a:rPr>
              <a:t>gli</a:t>
            </a:r>
            <a:r>
              <a:rPr sz="2400" spc="-2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studenti</a:t>
            </a:r>
            <a:r>
              <a:rPr sz="2400" spc="-2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Tahoma"/>
                <a:cs typeface="Tahoma"/>
              </a:rPr>
              <a:t>che</a:t>
            </a:r>
            <a:r>
              <a:rPr sz="2400" spc="-2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hanno</a:t>
            </a:r>
            <a:r>
              <a:rPr sz="2400" spc="-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u="sng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il</a:t>
            </a:r>
            <a:r>
              <a:rPr sz="2400" u="sng" spc="-2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sng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70%</a:t>
            </a:r>
            <a:r>
              <a:rPr sz="2400" u="sng" spc="-25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sng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di</a:t>
            </a:r>
            <a:r>
              <a:rPr sz="2400" u="sng" spc="-2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frequenza</a:t>
            </a:r>
            <a:r>
              <a:rPr sz="2400" u="sng" spc="-25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2400" u="sng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minimo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"/>
            </a:pPr>
            <a:endParaRPr sz="23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Ǫ</a:t>
            </a:r>
            <a:r>
              <a:rPr sz="2400" spc="10" dirty="0">
                <a:solidFill>
                  <a:srgbClr val="001F5F"/>
                </a:solidFill>
                <a:latin typeface="Tahoma"/>
                <a:cs typeface="Tahoma"/>
              </a:rPr>
              <a:t>U</a:t>
            </a:r>
            <a:r>
              <a:rPr sz="2400" spc="40" dirty="0">
                <a:solidFill>
                  <a:srgbClr val="001F5F"/>
                </a:solidFill>
                <a:latin typeface="Tahoma"/>
                <a:cs typeface="Tahoma"/>
              </a:rPr>
              <a:t>ANDO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?</a:t>
            </a:r>
            <a:r>
              <a:rPr sz="2400" spc="-2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it-IT" sz="2400" u="sng" spc="-110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venerdì 13 dicembre </a:t>
            </a:r>
            <a:endParaRPr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"/>
            </a:pPr>
            <a:endParaRPr sz="24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-2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400" spc="-2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H</a:t>
            </a:r>
            <a:r>
              <a:rPr sz="2400" spc="2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400" spc="-2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-15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2400" spc="-14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400" spc="65" dirty="0">
                <a:solidFill>
                  <a:srgbClr val="001F5F"/>
                </a:solidFill>
                <a:latin typeface="Tahoma"/>
                <a:cs typeface="Tahoma"/>
              </a:rPr>
              <a:t>?</a:t>
            </a:r>
            <a:r>
              <a:rPr sz="2400" spc="-2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it-IT" sz="24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9:30-12.00</a:t>
            </a:r>
          </a:p>
          <a:p>
            <a:pPr marL="12065">
              <a:lnSpc>
                <a:spcPct val="100000"/>
              </a:lnSpc>
              <a:tabLst>
                <a:tab pos="299720" algn="l"/>
              </a:tabLst>
            </a:pPr>
            <a:endParaRPr sz="24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130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400" spc="140" dirty="0">
                <a:solidFill>
                  <a:srgbClr val="001F5F"/>
                </a:solidFill>
                <a:latin typeface="Tahoma"/>
                <a:cs typeface="Tahoma"/>
              </a:rPr>
              <a:t>H</a:t>
            </a:r>
            <a:r>
              <a:rPr sz="2400" spc="-1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400" spc="-25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400" spc="10" dirty="0">
                <a:solidFill>
                  <a:srgbClr val="001F5F"/>
                </a:solidFill>
                <a:latin typeface="Tahoma"/>
                <a:cs typeface="Tahoma"/>
              </a:rPr>
              <a:t>OS</a:t>
            </a: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400" spc="-2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DO</a:t>
            </a:r>
            <a:r>
              <a:rPr sz="2400" spc="-60" dirty="0">
                <a:solidFill>
                  <a:srgbClr val="001F5F"/>
                </a:solidFill>
                <a:latin typeface="Tahoma"/>
                <a:cs typeface="Tahoma"/>
              </a:rPr>
              <a:t>BBIA</a:t>
            </a:r>
            <a:r>
              <a:rPr sz="2400" spc="50" dirty="0">
                <a:solidFill>
                  <a:srgbClr val="001F5F"/>
                </a:solidFill>
                <a:latin typeface="Tahoma"/>
                <a:cs typeface="Tahoma"/>
              </a:rPr>
              <a:t>MO</a:t>
            </a:r>
            <a:r>
              <a:rPr sz="2400" spc="-2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80" dirty="0">
                <a:solidFill>
                  <a:srgbClr val="001F5F"/>
                </a:solidFill>
                <a:latin typeface="Tahoma"/>
                <a:cs typeface="Tahoma"/>
              </a:rPr>
              <a:t>F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ARE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?</a:t>
            </a:r>
            <a:r>
              <a:rPr sz="2400" spc="-2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400" b="1" spc="-229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400" b="1" spc="8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400" b="1" spc="4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400" b="1" spc="-10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400" b="1" spc="-2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50" dirty="0">
                <a:solidFill>
                  <a:srgbClr val="001F5F"/>
                </a:solidFill>
                <a:latin typeface="Trebuchet MS"/>
                <a:cs typeface="Trebuchet MS"/>
              </a:rPr>
              <a:t>scr</a:t>
            </a:r>
            <a:r>
              <a:rPr sz="2400" b="1" spc="-8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400" b="1" spc="-9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400" b="1" spc="-114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400" b="1" spc="1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endParaRPr sz="24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</a:pPr>
            <a:r>
              <a:rPr sz="1800" spc="-50" dirty="0">
                <a:solidFill>
                  <a:srgbClr val="001F5F"/>
                </a:solidFill>
                <a:latin typeface="Tahoma"/>
                <a:cs typeface="Tahoma"/>
              </a:rPr>
              <a:t>(N.B.:</a:t>
            </a:r>
            <a:r>
              <a:rPr sz="18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non</a:t>
            </a:r>
            <a:r>
              <a:rPr sz="1800" spc="-2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Tahoma"/>
                <a:cs typeface="Tahoma"/>
              </a:rPr>
              <a:t>facciamo</a:t>
            </a:r>
            <a:r>
              <a:rPr sz="18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Tahoma"/>
                <a:cs typeface="Tahoma"/>
              </a:rPr>
              <a:t>la</a:t>
            </a:r>
            <a:r>
              <a:rPr sz="1800" spc="-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ahoma"/>
                <a:cs typeface="Tahoma"/>
              </a:rPr>
              <a:t>prova</a:t>
            </a:r>
            <a:r>
              <a:rPr sz="18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orale</a:t>
            </a:r>
            <a:r>
              <a:rPr sz="1800" spc="-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perché</a:t>
            </a:r>
            <a:r>
              <a:rPr sz="1800" spc="-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siete</a:t>
            </a:r>
            <a:r>
              <a:rPr sz="18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troppi</a:t>
            </a:r>
            <a:r>
              <a:rPr sz="1800" spc="-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non</a:t>
            </a:r>
            <a:r>
              <a:rPr sz="18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abbiamo</a:t>
            </a:r>
            <a:r>
              <a:rPr sz="18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tempo,</a:t>
            </a:r>
            <a:endParaRPr sz="1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ma</a:t>
            </a:r>
            <a:r>
              <a:rPr sz="18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ricordate</a:t>
            </a:r>
            <a:r>
              <a:rPr sz="18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Tahoma"/>
                <a:cs typeface="Tahoma"/>
              </a:rPr>
              <a:t>che</a:t>
            </a:r>
            <a:r>
              <a:rPr sz="1800" spc="-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l’orale</a:t>
            </a:r>
            <a:r>
              <a:rPr sz="1800" spc="-2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è</a:t>
            </a:r>
            <a:r>
              <a:rPr sz="18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fondamentale</a:t>
            </a:r>
            <a:r>
              <a:rPr sz="18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18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livello</a:t>
            </a:r>
            <a:r>
              <a:rPr sz="18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A1!)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5608" y="5356640"/>
            <a:ext cx="4879975" cy="1477645"/>
          </a:xfrm>
          <a:prstGeom prst="rect">
            <a:avLst/>
          </a:prstGeom>
          <a:ln w="19050">
            <a:solidFill>
              <a:srgbClr val="006FC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 marR="2678430">
              <a:lnSpc>
                <a:spcPct val="100000"/>
              </a:lnSpc>
              <a:spcBef>
                <a:spcPts val="225"/>
              </a:spcBef>
            </a:pPr>
            <a:r>
              <a:rPr sz="1800" spc="65" dirty="0">
                <a:solidFill>
                  <a:srgbClr val="006FC0"/>
                </a:solidFill>
                <a:latin typeface="Tahoma"/>
                <a:cs typeface="Tahoma"/>
              </a:rPr>
              <a:t>co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mp</a:t>
            </a:r>
            <a:r>
              <a:rPr sz="1800" spc="-35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1800" spc="20" dirty="0">
                <a:solidFill>
                  <a:srgbClr val="006FC0"/>
                </a:solidFill>
                <a:latin typeface="Tahoma"/>
                <a:cs typeface="Tahoma"/>
              </a:rPr>
              <a:t>ens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spc="-229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800" spc="-65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ale  </a:t>
            </a:r>
            <a:r>
              <a:rPr sz="1800" spc="65" dirty="0">
                <a:solidFill>
                  <a:srgbClr val="006FC0"/>
                </a:solidFill>
                <a:latin typeface="Tahoma"/>
                <a:cs typeface="Tahoma"/>
              </a:rPr>
              <a:t>co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mp</a:t>
            </a:r>
            <a:r>
              <a:rPr sz="1800" spc="-35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1800" spc="20" dirty="0">
                <a:solidFill>
                  <a:srgbClr val="006FC0"/>
                </a:solidFill>
                <a:latin typeface="Tahoma"/>
                <a:cs typeface="Tahoma"/>
              </a:rPr>
              <a:t>ens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spc="-229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scrit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a  grammatica/lessico</a:t>
            </a:r>
            <a:endParaRPr sz="1800">
              <a:latin typeface="Tahoma"/>
              <a:cs typeface="Tahoma"/>
            </a:endParaRPr>
          </a:p>
          <a:p>
            <a:pPr marL="92075">
              <a:lnSpc>
                <a:spcPct val="100000"/>
              </a:lnSpc>
            </a:pPr>
            <a:r>
              <a:rPr sz="1800" spc="-20" dirty="0">
                <a:solidFill>
                  <a:srgbClr val="006FC0"/>
                </a:solidFill>
                <a:latin typeface="Tahoma"/>
                <a:cs typeface="Tahoma"/>
              </a:rPr>
              <a:t>fun</a:t>
            </a:r>
            <a:r>
              <a:rPr sz="1800" spc="-15" dirty="0">
                <a:solidFill>
                  <a:srgbClr val="006FC0"/>
                </a:solidFill>
                <a:latin typeface="Tahoma"/>
                <a:cs typeface="Tahoma"/>
              </a:rPr>
              <a:t>z</a:t>
            </a:r>
            <a:r>
              <a:rPr sz="1800" spc="10" dirty="0">
                <a:solidFill>
                  <a:srgbClr val="006FC0"/>
                </a:solidFill>
                <a:latin typeface="Tahoma"/>
                <a:cs typeface="Tahoma"/>
              </a:rPr>
              <a:t>ioni</a:t>
            </a:r>
            <a:r>
              <a:rPr sz="1800" spc="-2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Tahoma"/>
                <a:cs typeface="Tahoma"/>
              </a:rPr>
              <a:t>comu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sz="1800" spc="100" dirty="0">
                <a:solidFill>
                  <a:srgbClr val="006FC0"/>
                </a:solidFill>
                <a:latin typeface="Tahoma"/>
                <a:cs typeface="Tahoma"/>
              </a:rPr>
              <a:t>c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sz="1800" spc="-35" dirty="0">
                <a:solidFill>
                  <a:srgbClr val="006FC0"/>
                </a:solidFill>
                <a:latin typeface="Tahoma"/>
                <a:cs typeface="Tahoma"/>
              </a:rPr>
              <a:t>t</a:t>
            </a:r>
            <a:r>
              <a:rPr sz="1800" spc="-2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sz="1800" spc="-55" dirty="0">
                <a:solidFill>
                  <a:srgbClr val="006FC0"/>
                </a:solidFill>
                <a:latin typeface="Tahoma"/>
                <a:cs typeface="Tahoma"/>
              </a:rPr>
              <a:t>v</a:t>
            </a:r>
            <a:r>
              <a:rPr sz="1800" spc="-4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006FC0"/>
                </a:solidFill>
                <a:latin typeface="Tahoma"/>
                <a:cs typeface="Tahoma"/>
              </a:rPr>
              <a:t>/</a:t>
            </a:r>
            <a:r>
              <a:rPr sz="1800" spc="-25" dirty="0">
                <a:solidFill>
                  <a:srgbClr val="006FC0"/>
                </a:solidFill>
                <a:latin typeface="Tahoma"/>
                <a:cs typeface="Tahoma"/>
              </a:rPr>
              <a:t>p</a:t>
            </a:r>
            <a:r>
              <a:rPr sz="1800" spc="-45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1800" spc="5" dirty="0">
                <a:solidFill>
                  <a:srgbClr val="006FC0"/>
                </a:solidFill>
                <a:latin typeface="Tahoma"/>
                <a:cs typeface="Tahoma"/>
              </a:rPr>
              <a:t>oduz</a:t>
            </a:r>
            <a:r>
              <a:rPr sz="1800" spc="-10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sz="1800" dirty="0">
                <a:solidFill>
                  <a:srgbClr val="006FC0"/>
                </a:solidFill>
                <a:latin typeface="Tahoma"/>
                <a:cs typeface="Tahoma"/>
              </a:rPr>
              <a:t>one</a:t>
            </a:r>
            <a:r>
              <a:rPr sz="1800" spc="-2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scrit</a:t>
            </a:r>
            <a:r>
              <a:rPr sz="1800" spc="-5" dirty="0">
                <a:solidFill>
                  <a:srgbClr val="006FC0"/>
                </a:solidFill>
                <a:latin typeface="Tahoma"/>
                <a:cs typeface="Tahoma"/>
              </a:rPr>
              <a:t>t</a:t>
            </a:r>
            <a:r>
              <a:rPr sz="1800" spc="10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550" y="1933320"/>
            <a:ext cx="1912620" cy="19126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506" y="5249014"/>
            <a:ext cx="1080365" cy="14410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7566" y="5330085"/>
            <a:ext cx="1720502" cy="13981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9159" y="5343194"/>
            <a:ext cx="1161897" cy="12905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0610" y="5343194"/>
            <a:ext cx="1378712" cy="137871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437763" y="4659466"/>
            <a:ext cx="787400" cy="520700"/>
            <a:chOff x="9437763" y="4659466"/>
            <a:chExt cx="787400" cy="520700"/>
          </a:xfrm>
        </p:grpSpPr>
        <p:sp>
          <p:nvSpPr>
            <p:cNvPr id="11" name="object 11"/>
            <p:cNvSpPr/>
            <p:nvPr/>
          </p:nvSpPr>
          <p:spPr>
            <a:xfrm>
              <a:off x="9443254" y="4664957"/>
              <a:ext cx="776605" cy="509905"/>
            </a:xfrm>
            <a:custGeom>
              <a:avLst/>
              <a:gdLst/>
              <a:ahLst/>
              <a:cxnLst/>
              <a:rect l="l" t="t" r="r" b="b"/>
              <a:pathLst>
                <a:path w="776604" h="509904">
                  <a:moveTo>
                    <a:pt x="705042" y="501001"/>
                  </a:moveTo>
                  <a:lnTo>
                    <a:pt x="708890" y="495995"/>
                  </a:lnTo>
                  <a:lnTo>
                    <a:pt x="774644" y="312416"/>
                  </a:lnTo>
                  <a:lnTo>
                    <a:pt x="776092" y="301758"/>
                  </a:lnTo>
                  <a:lnTo>
                    <a:pt x="773472" y="291406"/>
                  </a:lnTo>
                  <a:lnTo>
                    <a:pt x="767123" y="282668"/>
                  </a:lnTo>
                  <a:lnTo>
                    <a:pt x="757385" y="276849"/>
                  </a:lnTo>
                  <a:lnTo>
                    <a:pt x="746726" y="275401"/>
                  </a:lnTo>
                  <a:lnTo>
                    <a:pt x="736375" y="278021"/>
                  </a:lnTo>
                  <a:lnTo>
                    <a:pt x="727637" y="284370"/>
                  </a:lnTo>
                  <a:lnTo>
                    <a:pt x="721819" y="294108"/>
                  </a:lnTo>
                  <a:lnTo>
                    <a:pt x="679615" y="409797"/>
                  </a:lnTo>
                  <a:lnTo>
                    <a:pt x="659504" y="348134"/>
                  </a:lnTo>
                  <a:lnTo>
                    <a:pt x="634797" y="293054"/>
                  </a:lnTo>
                  <a:lnTo>
                    <a:pt x="606135" y="244191"/>
                  </a:lnTo>
                  <a:lnTo>
                    <a:pt x="574161" y="201174"/>
                  </a:lnTo>
                  <a:lnTo>
                    <a:pt x="539516" y="163637"/>
                  </a:lnTo>
                  <a:lnTo>
                    <a:pt x="502844" y="131211"/>
                  </a:lnTo>
                  <a:lnTo>
                    <a:pt x="464784" y="103528"/>
                  </a:lnTo>
                  <a:lnTo>
                    <a:pt x="425980" y="80220"/>
                  </a:lnTo>
                  <a:lnTo>
                    <a:pt x="387074" y="60918"/>
                  </a:lnTo>
                  <a:lnTo>
                    <a:pt x="348707" y="45256"/>
                  </a:lnTo>
                  <a:lnTo>
                    <a:pt x="311522" y="32863"/>
                  </a:lnTo>
                  <a:lnTo>
                    <a:pt x="264649" y="20313"/>
                  </a:lnTo>
                  <a:lnTo>
                    <a:pt x="217238" y="10727"/>
                  </a:lnTo>
                  <a:lnTo>
                    <a:pt x="169417" y="4129"/>
                  </a:lnTo>
                  <a:lnTo>
                    <a:pt x="121315" y="545"/>
                  </a:lnTo>
                  <a:lnTo>
                    <a:pt x="73061" y="0"/>
                  </a:lnTo>
                  <a:lnTo>
                    <a:pt x="24781" y="2518"/>
                  </a:lnTo>
                  <a:lnTo>
                    <a:pt x="14300" y="5544"/>
                  </a:lnTo>
                  <a:lnTo>
                    <a:pt x="6142" y="12347"/>
                  </a:lnTo>
                  <a:lnTo>
                    <a:pt x="1108" y="21950"/>
                  </a:lnTo>
                  <a:lnTo>
                    <a:pt x="0" y="33376"/>
                  </a:lnTo>
                  <a:lnTo>
                    <a:pt x="3026" y="43857"/>
                  </a:lnTo>
                  <a:lnTo>
                    <a:pt x="9829" y="52015"/>
                  </a:lnTo>
                  <a:lnTo>
                    <a:pt x="19432" y="57049"/>
                  </a:lnTo>
                  <a:lnTo>
                    <a:pt x="30858" y="58159"/>
                  </a:lnTo>
                  <a:lnTo>
                    <a:pt x="84653" y="56009"/>
                  </a:lnTo>
                  <a:lnTo>
                    <a:pt x="138218" y="57837"/>
                  </a:lnTo>
                  <a:lnTo>
                    <a:pt x="191374" y="63580"/>
                  </a:lnTo>
                  <a:lnTo>
                    <a:pt x="243939" y="73176"/>
                  </a:lnTo>
                  <a:lnTo>
                    <a:pt x="295731" y="86561"/>
                  </a:lnTo>
                  <a:lnTo>
                    <a:pt x="345820" y="104340"/>
                  </a:lnTo>
                  <a:lnTo>
                    <a:pt x="392139" y="125863"/>
                  </a:lnTo>
                  <a:lnTo>
                    <a:pt x="434676" y="151104"/>
                  </a:lnTo>
                  <a:lnTo>
                    <a:pt x="473418" y="180039"/>
                  </a:lnTo>
                  <a:lnTo>
                    <a:pt x="508353" y="212641"/>
                  </a:lnTo>
                  <a:lnTo>
                    <a:pt x="539469" y="248886"/>
                  </a:lnTo>
                  <a:lnTo>
                    <a:pt x="566753" y="288748"/>
                  </a:lnTo>
                  <a:lnTo>
                    <a:pt x="590194" y="332202"/>
                  </a:lnTo>
                  <a:lnTo>
                    <a:pt x="609778" y="379222"/>
                  </a:lnTo>
                  <a:lnTo>
                    <a:pt x="625494" y="429782"/>
                  </a:lnTo>
                  <a:lnTo>
                    <a:pt x="516506" y="390601"/>
                  </a:lnTo>
                  <a:lnTo>
                    <a:pt x="505848" y="389152"/>
                  </a:lnTo>
                  <a:lnTo>
                    <a:pt x="495497" y="391772"/>
                  </a:lnTo>
                  <a:lnTo>
                    <a:pt x="486759" y="398121"/>
                  </a:lnTo>
                  <a:lnTo>
                    <a:pt x="480941" y="407860"/>
                  </a:lnTo>
                  <a:lnTo>
                    <a:pt x="479492" y="418518"/>
                  </a:lnTo>
                  <a:lnTo>
                    <a:pt x="482113" y="428870"/>
                  </a:lnTo>
                  <a:lnTo>
                    <a:pt x="488462" y="437608"/>
                  </a:lnTo>
                  <a:lnTo>
                    <a:pt x="498200" y="443426"/>
                  </a:lnTo>
                  <a:lnTo>
                    <a:pt x="679687" y="509120"/>
                  </a:lnTo>
                  <a:lnTo>
                    <a:pt x="685154" y="509606"/>
                  </a:lnTo>
                  <a:lnTo>
                    <a:pt x="705042" y="50100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43254" y="4664957"/>
              <a:ext cx="776605" cy="509905"/>
            </a:xfrm>
            <a:custGeom>
              <a:avLst/>
              <a:gdLst/>
              <a:ahLst/>
              <a:cxnLst/>
              <a:rect l="l" t="t" r="r" b="b"/>
              <a:pathLst>
                <a:path w="776604" h="509904">
                  <a:moveTo>
                    <a:pt x="679615" y="409797"/>
                  </a:moveTo>
                  <a:lnTo>
                    <a:pt x="721819" y="294108"/>
                  </a:lnTo>
                  <a:lnTo>
                    <a:pt x="727637" y="284370"/>
                  </a:lnTo>
                  <a:lnTo>
                    <a:pt x="736375" y="278021"/>
                  </a:lnTo>
                  <a:lnTo>
                    <a:pt x="746726" y="275401"/>
                  </a:lnTo>
                  <a:lnTo>
                    <a:pt x="757385" y="276849"/>
                  </a:lnTo>
                  <a:lnTo>
                    <a:pt x="767123" y="282668"/>
                  </a:lnTo>
                  <a:lnTo>
                    <a:pt x="773472" y="291406"/>
                  </a:lnTo>
                  <a:lnTo>
                    <a:pt x="776092" y="301758"/>
                  </a:lnTo>
                  <a:lnTo>
                    <a:pt x="774644" y="312416"/>
                  </a:lnTo>
                  <a:lnTo>
                    <a:pt x="711069" y="489707"/>
                  </a:lnTo>
                  <a:lnTo>
                    <a:pt x="708890" y="495995"/>
                  </a:lnTo>
                  <a:lnTo>
                    <a:pt x="705042" y="501001"/>
                  </a:lnTo>
                  <a:lnTo>
                    <a:pt x="699114" y="503878"/>
                  </a:lnTo>
                  <a:lnTo>
                    <a:pt x="698267" y="504289"/>
                  </a:lnTo>
                  <a:lnTo>
                    <a:pt x="697420" y="504700"/>
                  </a:lnTo>
                  <a:lnTo>
                    <a:pt x="696574" y="505111"/>
                  </a:lnTo>
                  <a:lnTo>
                    <a:pt x="695727" y="505522"/>
                  </a:lnTo>
                  <a:lnTo>
                    <a:pt x="694880" y="505933"/>
                  </a:lnTo>
                  <a:lnTo>
                    <a:pt x="693186" y="506754"/>
                  </a:lnTo>
                  <a:lnTo>
                    <a:pt x="691493" y="507576"/>
                  </a:lnTo>
                  <a:lnTo>
                    <a:pt x="689799" y="508398"/>
                  </a:lnTo>
                  <a:lnTo>
                    <a:pt x="685154" y="509606"/>
                  </a:lnTo>
                  <a:lnTo>
                    <a:pt x="679687" y="509120"/>
                  </a:lnTo>
                  <a:lnTo>
                    <a:pt x="675503" y="506965"/>
                  </a:lnTo>
                  <a:lnTo>
                    <a:pt x="498200" y="443426"/>
                  </a:lnTo>
                  <a:lnTo>
                    <a:pt x="488462" y="437608"/>
                  </a:lnTo>
                  <a:lnTo>
                    <a:pt x="482113" y="428870"/>
                  </a:lnTo>
                  <a:lnTo>
                    <a:pt x="479492" y="418518"/>
                  </a:lnTo>
                  <a:lnTo>
                    <a:pt x="480941" y="407860"/>
                  </a:lnTo>
                  <a:lnTo>
                    <a:pt x="486759" y="398121"/>
                  </a:lnTo>
                  <a:lnTo>
                    <a:pt x="495497" y="391772"/>
                  </a:lnTo>
                  <a:lnTo>
                    <a:pt x="505848" y="389152"/>
                  </a:lnTo>
                  <a:lnTo>
                    <a:pt x="516506" y="390601"/>
                  </a:lnTo>
                  <a:lnTo>
                    <a:pt x="625494" y="429782"/>
                  </a:lnTo>
                  <a:lnTo>
                    <a:pt x="609778" y="379222"/>
                  </a:lnTo>
                  <a:lnTo>
                    <a:pt x="590194" y="332202"/>
                  </a:lnTo>
                  <a:lnTo>
                    <a:pt x="566753" y="288748"/>
                  </a:lnTo>
                  <a:lnTo>
                    <a:pt x="539469" y="248886"/>
                  </a:lnTo>
                  <a:lnTo>
                    <a:pt x="508353" y="212641"/>
                  </a:lnTo>
                  <a:lnTo>
                    <a:pt x="473418" y="180039"/>
                  </a:lnTo>
                  <a:lnTo>
                    <a:pt x="434676" y="151104"/>
                  </a:lnTo>
                  <a:lnTo>
                    <a:pt x="392139" y="125863"/>
                  </a:lnTo>
                  <a:lnTo>
                    <a:pt x="345820" y="104340"/>
                  </a:lnTo>
                  <a:lnTo>
                    <a:pt x="295731" y="86561"/>
                  </a:lnTo>
                  <a:lnTo>
                    <a:pt x="243939" y="73176"/>
                  </a:lnTo>
                  <a:lnTo>
                    <a:pt x="191374" y="63580"/>
                  </a:lnTo>
                  <a:lnTo>
                    <a:pt x="138218" y="57837"/>
                  </a:lnTo>
                  <a:lnTo>
                    <a:pt x="84653" y="56009"/>
                  </a:lnTo>
                  <a:lnTo>
                    <a:pt x="30858" y="58159"/>
                  </a:lnTo>
                  <a:lnTo>
                    <a:pt x="19432" y="57049"/>
                  </a:lnTo>
                  <a:lnTo>
                    <a:pt x="9829" y="52015"/>
                  </a:lnTo>
                  <a:lnTo>
                    <a:pt x="3026" y="43857"/>
                  </a:lnTo>
                  <a:lnTo>
                    <a:pt x="0" y="33376"/>
                  </a:lnTo>
                  <a:lnTo>
                    <a:pt x="1108" y="21950"/>
                  </a:lnTo>
                  <a:lnTo>
                    <a:pt x="6142" y="12347"/>
                  </a:lnTo>
                  <a:lnTo>
                    <a:pt x="14300" y="5544"/>
                  </a:lnTo>
                  <a:lnTo>
                    <a:pt x="24781" y="2518"/>
                  </a:lnTo>
                  <a:lnTo>
                    <a:pt x="73061" y="0"/>
                  </a:lnTo>
                  <a:lnTo>
                    <a:pt x="121315" y="545"/>
                  </a:lnTo>
                  <a:lnTo>
                    <a:pt x="169417" y="4129"/>
                  </a:lnTo>
                  <a:lnTo>
                    <a:pt x="217238" y="10727"/>
                  </a:lnTo>
                  <a:lnTo>
                    <a:pt x="264649" y="20313"/>
                  </a:lnTo>
                  <a:lnTo>
                    <a:pt x="311522" y="32863"/>
                  </a:lnTo>
                  <a:lnTo>
                    <a:pt x="348707" y="45256"/>
                  </a:lnTo>
                  <a:lnTo>
                    <a:pt x="387074" y="60918"/>
                  </a:lnTo>
                  <a:lnTo>
                    <a:pt x="425980" y="80220"/>
                  </a:lnTo>
                  <a:lnTo>
                    <a:pt x="464784" y="103528"/>
                  </a:lnTo>
                  <a:lnTo>
                    <a:pt x="502844" y="131211"/>
                  </a:lnTo>
                  <a:lnTo>
                    <a:pt x="539516" y="163637"/>
                  </a:lnTo>
                  <a:lnTo>
                    <a:pt x="574161" y="201174"/>
                  </a:lnTo>
                  <a:lnTo>
                    <a:pt x="606135" y="244191"/>
                  </a:lnTo>
                  <a:lnTo>
                    <a:pt x="634797" y="293054"/>
                  </a:lnTo>
                  <a:lnTo>
                    <a:pt x="659504" y="348134"/>
                  </a:lnTo>
                  <a:lnTo>
                    <a:pt x="679615" y="409797"/>
                  </a:lnTo>
                </a:path>
              </a:pathLst>
            </a:custGeom>
            <a:ln w="1098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03952" y="269367"/>
            <a:ext cx="956681" cy="8834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5478" y="280289"/>
            <a:ext cx="495257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b="1" spc="25" dirty="0"/>
              <a:t>IN</a:t>
            </a:r>
            <a:r>
              <a:rPr b="1" spc="15" dirty="0"/>
              <a:t>F</a:t>
            </a:r>
            <a:r>
              <a:rPr b="1" spc="120" dirty="0"/>
              <a:t>O</a:t>
            </a:r>
            <a:r>
              <a:rPr b="1" spc="-360" dirty="0"/>
              <a:t> </a:t>
            </a:r>
            <a:r>
              <a:rPr b="1" spc="165" dirty="0"/>
              <a:t>E</a:t>
            </a:r>
            <a:r>
              <a:rPr b="1" spc="135" dirty="0"/>
              <a:t>S</a:t>
            </a:r>
            <a:r>
              <a:rPr b="1" spc="80" dirty="0"/>
              <a:t>AM</a:t>
            </a:r>
            <a:r>
              <a:rPr b="1" spc="70" dirty="0"/>
              <a:t>E</a:t>
            </a:r>
            <a:r>
              <a:rPr b="1" spc="-350" dirty="0"/>
              <a:t> </a:t>
            </a:r>
            <a:r>
              <a:rPr b="1" spc="-20" dirty="0"/>
              <a:t>FINALE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9720" y="1467104"/>
            <a:ext cx="6304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229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800" spc="30" dirty="0">
                <a:solidFill>
                  <a:srgbClr val="001F5F"/>
                </a:solidFill>
                <a:latin typeface="Tahoma"/>
                <a:cs typeface="Tahoma"/>
              </a:rPr>
              <a:t>OM</a:t>
            </a:r>
            <a:r>
              <a:rPr sz="2800" spc="2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800" spc="-2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95" dirty="0">
                <a:solidFill>
                  <a:srgbClr val="001F5F"/>
                </a:solidFill>
                <a:latin typeface="Tahoma"/>
                <a:cs typeface="Tahoma"/>
              </a:rPr>
              <a:t>F</a:t>
            </a:r>
            <a:r>
              <a:rPr sz="2800" spc="-100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800" spc="229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800" spc="-5" dirty="0">
                <a:solidFill>
                  <a:srgbClr val="001F5F"/>
                </a:solidFill>
                <a:latin typeface="Tahoma"/>
                <a:cs typeface="Tahoma"/>
              </a:rPr>
              <a:t>CI</a:t>
            </a:r>
            <a:r>
              <a:rPr sz="2800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800" spc="-2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ahoma"/>
                <a:cs typeface="Tahoma"/>
              </a:rPr>
              <a:t>PE</a:t>
            </a:r>
            <a:r>
              <a:rPr sz="2800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2800" spc="-2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Tahoma"/>
                <a:cs typeface="Tahoma"/>
              </a:rPr>
              <a:t>RIC</a:t>
            </a:r>
            <a:r>
              <a:rPr sz="2800" spc="-5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800" spc="-35" dirty="0">
                <a:solidFill>
                  <a:srgbClr val="001F5F"/>
                </a:solidFill>
                <a:latin typeface="Tahoma"/>
                <a:cs typeface="Tahoma"/>
              </a:rPr>
              <a:t>VER</a:t>
            </a:r>
            <a:r>
              <a:rPr sz="2800" spc="-30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800" spc="-2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320" dirty="0">
                <a:solidFill>
                  <a:srgbClr val="001F5F"/>
                </a:solidFill>
                <a:latin typeface="Tahoma"/>
                <a:cs typeface="Tahoma"/>
              </a:rPr>
              <a:t>I</a:t>
            </a:r>
            <a:r>
              <a:rPr sz="2800" spc="-3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Tahoma"/>
                <a:cs typeface="Tahoma"/>
              </a:rPr>
              <a:t>3</a:t>
            </a:r>
            <a:r>
              <a:rPr sz="2800" spc="-3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95" dirty="0">
                <a:solidFill>
                  <a:srgbClr val="001F5F"/>
                </a:solidFill>
                <a:latin typeface="Tahoma"/>
                <a:cs typeface="Tahoma"/>
              </a:rPr>
              <a:t>CFU?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76" y="2090547"/>
            <a:ext cx="1952625" cy="4343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sz="2800" b="1" u="sng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o</a:t>
            </a:r>
            <a:r>
              <a:rPr sz="2800" b="1" u="sng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b</a:t>
            </a:r>
            <a:r>
              <a:rPr sz="28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bli</a:t>
            </a:r>
            <a:r>
              <a:rPr sz="2800" b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g</a:t>
            </a:r>
            <a:r>
              <a:rPr sz="2800" b="1" u="sng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b="1" u="sng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t</a:t>
            </a:r>
            <a:r>
              <a:rPr sz="2800" b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orio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720" y="2058111"/>
            <a:ext cx="556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28595" algn="l"/>
              </a:tabLst>
            </a:pPr>
            <a:r>
              <a:rPr sz="2800" spc="-5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8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ahoma"/>
                <a:cs typeface="Tahoma"/>
              </a:rPr>
              <a:t>È	</a:t>
            </a:r>
            <a:r>
              <a:rPr sz="2800" dirty="0">
                <a:solidFill>
                  <a:srgbClr val="001F5F"/>
                </a:solidFill>
                <a:latin typeface="Arial MT"/>
                <a:cs typeface="Arial MT"/>
              </a:rPr>
              <a:t>registrare</a:t>
            </a:r>
            <a:r>
              <a:rPr sz="28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 MT"/>
                <a:cs typeface="Arial MT"/>
              </a:rPr>
              <a:t>l'esame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20" y="2485389"/>
            <a:ext cx="6058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Arial MT"/>
                <a:cs typeface="Arial MT"/>
              </a:rPr>
              <a:t>su</a:t>
            </a:r>
            <a:r>
              <a:rPr sz="28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Infostud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dal</a:t>
            </a:r>
            <a:r>
              <a:rPr sz="2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</a:t>
            </a:r>
            <a:r>
              <a:rPr sz="2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al 15</a:t>
            </a:r>
            <a:r>
              <a:rPr sz="2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gennaio</a:t>
            </a:r>
            <a:r>
              <a:rPr sz="2800" b="1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2025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3952" y="269367"/>
            <a:ext cx="956681" cy="88344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22313" y="3258083"/>
            <a:ext cx="11347450" cy="3139440"/>
          </a:xfrm>
          <a:custGeom>
            <a:avLst/>
            <a:gdLst/>
            <a:ahLst/>
            <a:cxnLst/>
            <a:rect l="l" t="t" r="r" b="b"/>
            <a:pathLst>
              <a:path w="11347450" h="3139440">
                <a:moveTo>
                  <a:pt x="0" y="3139312"/>
                </a:moveTo>
                <a:lnTo>
                  <a:pt x="11347323" y="3139312"/>
                </a:lnTo>
                <a:lnTo>
                  <a:pt x="11347323" y="0"/>
                </a:lnTo>
                <a:lnTo>
                  <a:pt x="0" y="0"/>
                </a:lnTo>
                <a:lnTo>
                  <a:pt x="0" y="3139312"/>
                </a:lnTo>
                <a:close/>
              </a:path>
            </a:pathLst>
          </a:custGeom>
          <a:ln w="19050">
            <a:solidFill>
              <a:srgbClr val="E97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1192" y="3364787"/>
            <a:ext cx="11268495" cy="2798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Se nel</a:t>
            </a:r>
            <a:r>
              <a:rPr sz="1800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learning</a:t>
            </a:r>
            <a:r>
              <a:rPr sz="1800" i="1" spc="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agreement</a:t>
            </a:r>
            <a:r>
              <a:rPr sz="1800" i="1" spc="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hai</a:t>
            </a:r>
            <a:r>
              <a:rPr sz="1800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incluso</a:t>
            </a:r>
            <a:r>
              <a:rPr sz="1800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il corso</a:t>
            </a:r>
            <a:r>
              <a:rPr sz="1800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di lingua</a:t>
            </a:r>
            <a:r>
              <a:rPr sz="1800" i="1" spc="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italiana,</a:t>
            </a:r>
            <a:r>
              <a:rPr sz="1800" i="1" spc="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per</a:t>
            </a:r>
            <a:r>
              <a:rPr sz="18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ottenere</a:t>
            </a:r>
            <a:r>
              <a:rPr sz="1800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18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crediti</a:t>
            </a:r>
            <a:r>
              <a:rPr sz="1800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formativi</a:t>
            </a:r>
            <a:r>
              <a:rPr sz="1800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(CFU)</a:t>
            </a:r>
            <a:r>
              <a:rPr sz="18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sul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 tuo </a:t>
            </a:r>
            <a:r>
              <a:rPr sz="1800" i="1" spc="-484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Transcript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Record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(ToR),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devi</a:t>
            </a:r>
            <a:r>
              <a:rPr sz="18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necessariamente</a:t>
            </a:r>
            <a:r>
              <a:rPr sz="1800" i="1" spc="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registrare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l'esame</a:t>
            </a:r>
            <a:r>
              <a:rPr sz="1800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sulla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piattaforma</a:t>
            </a:r>
            <a:r>
              <a:rPr sz="1800" i="1" spc="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Infostud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seguendo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questa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procedura: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fai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il login</a:t>
            </a:r>
            <a:r>
              <a:rPr sz="1800" b="1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su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Infostud con le</a:t>
            </a:r>
            <a:r>
              <a:rPr sz="1800" b="1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tue</a:t>
            </a:r>
            <a:r>
              <a:rPr sz="1800" b="1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credenziali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 di</a:t>
            </a:r>
            <a:r>
              <a:rPr sz="1800" b="1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Sapienza;</a:t>
            </a:r>
            <a:endParaRPr sz="1800" dirty="0">
              <a:latin typeface="Arial"/>
              <a:cs typeface="Arial"/>
            </a:endParaRPr>
          </a:p>
          <a:p>
            <a:pPr marL="355600" marR="13271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cerca</a:t>
            </a:r>
            <a:r>
              <a:rPr sz="18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il</a:t>
            </a:r>
            <a:r>
              <a:rPr sz="1800" b="1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corso</a:t>
            </a:r>
            <a:r>
              <a:rPr sz="1800" b="1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L-10 CORSI</a:t>
            </a:r>
            <a:r>
              <a:rPr sz="18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DI</a:t>
            </a:r>
            <a:r>
              <a:rPr sz="18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212121"/>
                </a:solidFill>
                <a:latin typeface="Arial"/>
                <a:cs typeface="Arial"/>
              </a:rPr>
              <a:t>ITALIANO</a:t>
            </a:r>
            <a:r>
              <a:rPr sz="1800" b="1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-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ERASMUS</a:t>
            </a:r>
            <a:r>
              <a:rPr sz="1800" b="1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INCOMING</a:t>
            </a:r>
            <a:r>
              <a:rPr sz="1800" b="1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STUDENTS</a:t>
            </a:r>
            <a:r>
              <a:rPr sz="18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[L-270]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scegli</a:t>
            </a:r>
            <a:r>
              <a:rPr sz="1800" b="1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AAF1972</a:t>
            </a:r>
            <a:r>
              <a:rPr sz="18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LINGUA</a:t>
            </a:r>
            <a:r>
              <a:rPr sz="1800" b="1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212121"/>
                </a:solidFill>
                <a:latin typeface="Arial"/>
                <a:cs typeface="Arial"/>
              </a:rPr>
              <a:t>ITALIANA</a:t>
            </a:r>
            <a:r>
              <a:rPr sz="1800" b="1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PER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 STUDENTI</a:t>
            </a:r>
            <a:r>
              <a:rPr sz="1800" b="1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STRANIERI</a:t>
            </a:r>
            <a:r>
              <a:rPr sz="1800" b="1" i="1" spc="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800" b="1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A1</a:t>
            </a:r>
            <a:r>
              <a:rPr sz="1800" b="1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(CFU:</a:t>
            </a:r>
            <a:r>
              <a:rPr sz="1800" b="1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3)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Arial"/>
              <a:cs typeface="Arial"/>
            </a:endParaRPr>
          </a:p>
          <a:p>
            <a:pPr marL="12700" marR="501015">
              <a:lnSpc>
                <a:spcPts val="2090"/>
              </a:lnSpc>
            </a:pP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L'appello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su</a:t>
            </a:r>
            <a:r>
              <a:rPr sz="18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Infostud</a:t>
            </a:r>
            <a:r>
              <a:rPr sz="18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sarà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aperto dal</a:t>
            </a:r>
            <a:r>
              <a:rPr sz="1800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800" b="1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sz="1800" b="1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15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gennaio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potrai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registrare</a:t>
            </a:r>
            <a:r>
              <a:rPr sz="1800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l'esame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solo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5" dirty="0" err="1">
                <a:solidFill>
                  <a:srgbClr val="212121"/>
                </a:solidFill>
                <a:latin typeface="Arial"/>
                <a:cs typeface="Arial"/>
              </a:rPr>
              <a:t>questo</a:t>
            </a:r>
            <a:r>
              <a:rPr sz="18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it-IT" i="1" spc="-5" dirty="0">
                <a:solidFill>
                  <a:srgbClr val="212121"/>
                </a:solidFill>
                <a:latin typeface="Arial"/>
                <a:cs typeface="Arial"/>
              </a:rPr>
              <a:t>periodo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5640" y="161745"/>
            <a:ext cx="1836884" cy="186466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031606" y="2204427"/>
            <a:ext cx="3738245" cy="831215"/>
          </a:xfrm>
          <a:prstGeom prst="rect">
            <a:avLst/>
          </a:prstGeom>
          <a:ln w="19050">
            <a:solidFill>
              <a:srgbClr val="0E9ED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 marR="394335">
              <a:lnSpc>
                <a:spcPct val="100000"/>
              </a:lnSpc>
              <a:spcBef>
                <a:spcPts val="240"/>
              </a:spcBef>
            </a:pPr>
            <a:r>
              <a:rPr sz="1600" dirty="0">
                <a:latin typeface="Tahoma"/>
                <a:cs typeface="Tahoma"/>
              </a:rPr>
              <a:t>S</a:t>
            </a:r>
            <a:r>
              <a:rPr sz="1600" spc="5" dirty="0">
                <a:latin typeface="Tahoma"/>
                <a:cs typeface="Tahoma"/>
              </a:rPr>
              <a:t>u</a:t>
            </a:r>
            <a:r>
              <a:rPr sz="1600" spc="-170" dirty="0">
                <a:latin typeface="Tahoma"/>
                <a:cs typeface="Tahoma"/>
              </a:rPr>
              <a:t> </a:t>
            </a:r>
            <a:r>
              <a:rPr sz="1600" spc="-185" dirty="0">
                <a:latin typeface="Tahoma"/>
                <a:cs typeface="Tahoma"/>
              </a:rPr>
              <a:t>I</a:t>
            </a:r>
            <a:r>
              <a:rPr sz="1600" spc="-35" dirty="0">
                <a:latin typeface="Tahoma"/>
                <a:cs typeface="Tahoma"/>
              </a:rPr>
              <a:t>n</a:t>
            </a:r>
            <a:r>
              <a:rPr sz="1600" spc="-45" dirty="0">
                <a:latin typeface="Tahoma"/>
                <a:cs typeface="Tahoma"/>
              </a:rPr>
              <a:t>f</a:t>
            </a:r>
            <a:r>
              <a:rPr sz="1600" spc="5" dirty="0">
                <a:latin typeface="Tahoma"/>
                <a:cs typeface="Tahoma"/>
              </a:rPr>
              <a:t>o</a:t>
            </a:r>
            <a:r>
              <a:rPr sz="1600" spc="-5" dirty="0">
                <a:latin typeface="Tahoma"/>
                <a:cs typeface="Tahoma"/>
              </a:rPr>
              <a:t>St</a:t>
            </a:r>
            <a:r>
              <a:rPr sz="1600" spc="-15" dirty="0">
                <a:latin typeface="Tahoma"/>
                <a:cs typeface="Tahoma"/>
              </a:rPr>
              <a:t>u</a:t>
            </a:r>
            <a:r>
              <a:rPr sz="1600" spc="10" dirty="0">
                <a:latin typeface="Tahoma"/>
                <a:cs typeface="Tahoma"/>
              </a:rPr>
              <a:t>d</a:t>
            </a:r>
            <a:r>
              <a:rPr sz="1600" spc="-1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n</a:t>
            </a:r>
            <a:r>
              <a:rPr sz="1600" spc="-15" dirty="0">
                <a:latin typeface="Tahoma"/>
                <a:cs typeface="Tahoma"/>
              </a:rPr>
              <a:t>on</a:t>
            </a:r>
            <a:r>
              <a:rPr sz="1600" spc="-15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c</a:t>
            </a:r>
            <a:r>
              <a:rPr sz="1600" spc="-5" dirty="0">
                <a:latin typeface="Tahoma"/>
                <a:cs typeface="Tahoma"/>
              </a:rPr>
              <a:t>’è</a:t>
            </a:r>
            <a:r>
              <a:rPr sz="1600" spc="-18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il</a:t>
            </a:r>
            <a:r>
              <a:rPr sz="1600" spc="-175" dirty="0">
                <a:latin typeface="Tahoma"/>
                <a:cs typeface="Tahoma"/>
              </a:rPr>
              <a:t> </a:t>
            </a:r>
            <a:r>
              <a:rPr sz="1600" spc="-95" dirty="0">
                <a:latin typeface="Tahoma"/>
                <a:cs typeface="Tahoma"/>
              </a:rPr>
              <a:t>v</a:t>
            </a:r>
            <a:r>
              <a:rPr sz="1600" spc="5" dirty="0">
                <a:latin typeface="Tahoma"/>
                <a:cs typeface="Tahoma"/>
              </a:rPr>
              <a:t>o</a:t>
            </a:r>
            <a:r>
              <a:rPr sz="1600" spc="-35" dirty="0">
                <a:latin typeface="Tahoma"/>
                <a:cs typeface="Tahoma"/>
              </a:rPr>
              <a:t>t</a:t>
            </a:r>
            <a:r>
              <a:rPr sz="1600" spc="5" dirty="0">
                <a:latin typeface="Tahoma"/>
                <a:cs typeface="Tahoma"/>
              </a:rPr>
              <a:t>o</a:t>
            </a:r>
            <a:r>
              <a:rPr sz="1600" spc="-110" dirty="0">
                <a:latin typeface="Tahoma"/>
                <a:cs typeface="Tahoma"/>
              </a:rPr>
              <a:t>:</a:t>
            </a:r>
            <a:r>
              <a:rPr sz="1600" spc="-15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l</a:t>
            </a:r>
            <a:r>
              <a:rPr sz="1600" spc="-5" dirty="0">
                <a:latin typeface="Tahoma"/>
                <a:cs typeface="Tahoma"/>
              </a:rPr>
              <a:t>’</a:t>
            </a:r>
            <a:r>
              <a:rPr sz="1600" spc="20" dirty="0">
                <a:latin typeface="Tahoma"/>
                <a:cs typeface="Tahoma"/>
              </a:rPr>
              <a:t>es</a:t>
            </a:r>
            <a:r>
              <a:rPr sz="1600" spc="25" dirty="0">
                <a:latin typeface="Tahoma"/>
                <a:cs typeface="Tahoma"/>
              </a:rPr>
              <a:t>a</a:t>
            </a:r>
            <a:r>
              <a:rPr sz="1600" spc="10" dirty="0">
                <a:latin typeface="Tahoma"/>
                <a:cs typeface="Tahoma"/>
              </a:rPr>
              <a:t>m</a:t>
            </a:r>
            <a:r>
              <a:rPr sz="1600" spc="-5" dirty="0">
                <a:latin typeface="Tahoma"/>
                <a:cs typeface="Tahoma"/>
              </a:rPr>
              <a:t>e</a:t>
            </a:r>
            <a:r>
              <a:rPr sz="1600" spc="-19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di  </a:t>
            </a:r>
            <a:r>
              <a:rPr sz="1600" spc="5" dirty="0">
                <a:latin typeface="Tahoma"/>
                <a:cs typeface="Tahoma"/>
              </a:rPr>
              <a:t>italiano</a:t>
            </a:r>
            <a:r>
              <a:rPr sz="1600" spc="-16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è</a:t>
            </a:r>
            <a:r>
              <a:rPr sz="1600" spc="-18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un’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idoneità</a:t>
            </a:r>
            <a:r>
              <a:rPr sz="1600" spc="-12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(pass/fail)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E956305-3BEE-15F4-1B58-F6046666D9ED}"/>
              </a:ext>
            </a:extLst>
          </p:cNvPr>
          <p:cNvSpPr/>
          <p:nvPr/>
        </p:nvSpPr>
        <p:spPr>
          <a:xfrm>
            <a:off x="3352800" y="76200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 verbi riflessivi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1A4893-C8F9-AFF1-9777-D1742F59F9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89" b="32222"/>
          <a:stretch/>
        </p:blipFill>
        <p:spPr>
          <a:xfrm>
            <a:off x="1219200" y="1295400"/>
            <a:ext cx="9448800" cy="46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3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A0ED9C-8965-ED95-E4A9-B30E9C87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37686"/>
            <a:ext cx="7772400" cy="689568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A98CA15-F632-55D2-3809-6EB0A6FC8BCC}"/>
              </a:ext>
            </a:extLst>
          </p:cNvPr>
          <p:cNvSpPr/>
          <p:nvPr/>
        </p:nvSpPr>
        <p:spPr>
          <a:xfrm>
            <a:off x="8005156" y="304800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La giornata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A2B0CE-8CFD-5BE4-3781-8591313B79A9}"/>
              </a:ext>
            </a:extLst>
          </p:cNvPr>
          <p:cNvSpPr txBox="1"/>
          <p:nvPr/>
        </p:nvSpPr>
        <p:spPr>
          <a:xfrm>
            <a:off x="8361106" y="16764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E tu che cosa fai</a:t>
            </a:r>
            <a:endParaRPr lang="it-IT" sz="2800" dirty="0"/>
          </a:p>
          <a:p>
            <a:r>
              <a:rPr lang="it-IT" sz="2800" dirty="0"/>
              <a:t>La mattina….</a:t>
            </a:r>
          </a:p>
          <a:p>
            <a:r>
              <a:rPr lang="it-IT" sz="2800" dirty="0"/>
              <a:t>Il pomeriggio…</a:t>
            </a:r>
          </a:p>
          <a:p>
            <a:r>
              <a:rPr lang="it-IT" sz="2800" dirty="0"/>
              <a:t>La sera….</a:t>
            </a:r>
          </a:p>
          <a:p>
            <a:r>
              <a:rPr lang="it-IT" sz="2800" dirty="0"/>
              <a:t>La notte….</a:t>
            </a:r>
          </a:p>
          <a:p>
            <a:endParaRPr lang="it-IT" sz="2800" dirty="0"/>
          </a:p>
          <a:p>
            <a:r>
              <a:rPr lang="it-IT" sz="2800" b="1" dirty="0"/>
              <a:t>Raccontalo a un compagno</a:t>
            </a:r>
            <a:r>
              <a:rPr lang="it-IT" sz="2800" dirty="0"/>
              <a:t>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D96E730-536B-3BBD-B84B-7F4687D23D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92" b="14222"/>
          <a:stretch/>
        </p:blipFill>
        <p:spPr>
          <a:xfrm>
            <a:off x="9723181" y="5207681"/>
            <a:ext cx="2143125" cy="14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A799F0-B3A7-5A07-9CEC-88BF6B25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10691787" cy="642421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41E6957-1689-24E6-F5B7-5F55206461CC}"/>
              </a:ext>
            </a:extLst>
          </p:cNvPr>
          <p:cNvSpPr/>
          <p:nvPr/>
        </p:nvSpPr>
        <p:spPr>
          <a:xfrm rot="5400000">
            <a:off x="9124598" y="2874117"/>
            <a:ext cx="514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PER PARLARE</a:t>
            </a:r>
          </a:p>
        </p:txBody>
      </p:sp>
    </p:spTree>
    <p:extLst>
      <p:ext uri="{BB962C8B-B14F-4D97-AF65-F5344CB8AC3E}">
        <p14:creationId xmlns:p14="http://schemas.microsoft.com/office/powerpoint/2010/main" val="87735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05E2ED2-5723-BAFB-727D-263B5CAE22F9}"/>
              </a:ext>
            </a:extLst>
          </p:cNvPr>
          <p:cNvSpPr/>
          <p:nvPr/>
        </p:nvSpPr>
        <p:spPr>
          <a:xfrm>
            <a:off x="3258852" y="152400"/>
            <a:ext cx="54938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Buoni propositi 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per 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l’anno nuovo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D2EFDD3-D31B-9DD9-A824-863DCC6B1F9D}"/>
              </a:ext>
            </a:extLst>
          </p:cNvPr>
          <p:cNvSpPr/>
          <p:nvPr/>
        </p:nvSpPr>
        <p:spPr>
          <a:xfrm>
            <a:off x="937247" y="4951275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Nel 2025 io…..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3D1060-AA53-3A80-DB9E-5D803091FC03}"/>
              </a:ext>
            </a:extLst>
          </p:cNvPr>
          <p:cNvSpPr txBox="1"/>
          <p:nvPr/>
        </p:nvSpPr>
        <p:spPr>
          <a:xfrm>
            <a:off x="5933951" y="3104616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SCRIVI:</a:t>
            </a:r>
          </a:p>
          <a:p>
            <a:r>
              <a:rPr lang="it-IT" sz="3600" dirty="0"/>
              <a:t>1 cosa che VUOI fare</a:t>
            </a:r>
          </a:p>
          <a:p>
            <a:r>
              <a:rPr lang="it-IT" sz="3600" dirty="0"/>
              <a:t>1 cosa che DEVI fare</a:t>
            </a:r>
          </a:p>
          <a:p>
            <a:r>
              <a:rPr lang="it-IT" sz="3600" dirty="0"/>
              <a:t>1 cosa che PUOI fare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0AB130-7750-5577-3E6C-E5DEC4E7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243750"/>
            <a:ext cx="2905125" cy="1571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E5E3C2-E5FE-930B-CCBC-3EF9295BC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651" y="685800"/>
            <a:ext cx="2219325" cy="2066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55EF969-2BED-6F3F-F746-03B5049B1A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073" b="23944"/>
          <a:stretch/>
        </p:blipFill>
        <p:spPr>
          <a:xfrm rot="20758466">
            <a:off x="712080" y="2804500"/>
            <a:ext cx="3190722" cy="17543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04D0203-7D24-E443-8BAC-902DFBC7B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054" y="2819400"/>
            <a:ext cx="174970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124BA91-2062-C3B5-EC7B-A128C8064562}"/>
              </a:ext>
            </a:extLst>
          </p:cNvPr>
          <p:cNvSpPr/>
          <p:nvPr/>
        </p:nvSpPr>
        <p:spPr>
          <a:xfrm>
            <a:off x="8991600" y="762000"/>
            <a:ext cx="27238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 è </a:t>
            </a:r>
          </a:p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Davide?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7D0EE0-8716-38BB-5E69-DD8B77A9F207}"/>
              </a:ext>
            </a:extLst>
          </p:cNvPr>
          <p:cNvSpPr txBox="1"/>
          <p:nvPr/>
        </p:nvSpPr>
        <p:spPr>
          <a:xfrm>
            <a:off x="8915400" y="3124200"/>
            <a:ext cx="2581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Per scoprirlo</a:t>
            </a:r>
          </a:p>
          <a:p>
            <a:pPr algn="ctr"/>
            <a:r>
              <a:rPr lang="it-IT" sz="2000" b="1" dirty="0"/>
              <a:t>intervista i tuoi compagni:</a:t>
            </a:r>
          </a:p>
          <a:p>
            <a:pPr algn="ctr"/>
            <a:endParaRPr lang="it-IT" sz="2000" b="1" dirty="0"/>
          </a:p>
          <a:p>
            <a:pPr marL="342900" indent="-342900">
              <a:buAutoNum type="arabicPeriod"/>
            </a:pPr>
            <a:r>
              <a:rPr lang="it-IT" sz="2000" b="1" dirty="0"/>
              <a:t>Come ti chiami?</a:t>
            </a:r>
          </a:p>
          <a:p>
            <a:pPr marL="342900" indent="-342900">
              <a:buAutoNum type="arabicPeriod"/>
            </a:pPr>
            <a:r>
              <a:rPr lang="it-IT" sz="2000" b="1" dirty="0"/>
              <a:t>Cosa fai?</a:t>
            </a:r>
          </a:p>
          <a:p>
            <a:endParaRPr lang="it-IT" sz="2000" b="1" dirty="0"/>
          </a:p>
        </p:txBody>
      </p:sp>
      <p:pic>
        <p:nvPicPr>
          <p:cNvPr id="9" name="Immagine 8" descr="Immagine che contiene disegno, schizzo, Line art, illustrazione&#10;&#10;Descrizione generata automaticamente">
            <a:extLst>
              <a:ext uri="{FF2B5EF4-FFF2-40B4-BE49-F238E27FC236}">
                <a16:creationId xmlns:a16="http://schemas.microsoft.com/office/drawing/2014/main" id="{904F9ABD-C479-701C-46C4-144CACFD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4581"/>
            <a:ext cx="7934938" cy="6858000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098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3406B42-150A-47BD-586E-599E34DCCF9B}"/>
              </a:ext>
            </a:extLst>
          </p:cNvPr>
          <p:cNvSpPr/>
          <p:nvPr/>
        </p:nvSpPr>
        <p:spPr>
          <a:xfrm>
            <a:off x="2346124" y="651636"/>
            <a:ext cx="4916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Sai cos’è 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un </a:t>
            </a:r>
          </a:p>
          <a:p>
            <a:pPr algn="ctr"/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CRICIVERBA?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ome fare un cruciverba, un passatempo nato oltre un secolo fa - Mentinfuga">
            <a:extLst>
              <a:ext uri="{FF2B5EF4-FFF2-40B4-BE49-F238E27FC236}">
                <a16:creationId xmlns:a16="http://schemas.microsoft.com/office/drawing/2014/main" id="{8ECEDA3A-4596-ED8E-E445-90D3976D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180">
            <a:off x="7200956" y="661364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A0F85B5-BACF-1E53-E598-EFB644356136}"/>
              </a:ext>
            </a:extLst>
          </p:cNvPr>
          <p:cNvSpPr/>
          <p:nvPr/>
        </p:nvSpPr>
        <p:spPr>
          <a:xfrm>
            <a:off x="3048000" y="3268602"/>
            <a:ext cx="69317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gruppo</a:t>
            </a:r>
          </a:p>
          <a:p>
            <a:pPr algn="ctr"/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Rispondi alle domande</a:t>
            </a:r>
          </a:p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VERTICALI</a:t>
            </a:r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 </a:t>
            </a:r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ORIZZONTALI</a:t>
            </a:r>
          </a:p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sui VERBI</a:t>
            </a:r>
          </a:p>
          <a:p>
            <a:pPr algn="ctr"/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ATTENZIONE al tempo!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72C9E7C-28FB-4041-36FE-44DCD671BA5B}"/>
              </a:ext>
            </a:extLst>
          </p:cNvPr>
          <p:cNvSpPr/>
          <p:nvPr/>
        </p:nvSpPr>
        <p:spPr>
          <a:xfrm>
            <a:off x="2391500" y="3977351"/>
            <a:ext cx="533400" cy="1752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5CB36F9-6E3A-CDE5-8D91-27D4965094C4}"/>
              </a:ext>
            </a:extLst>
          </p:cNvPr>
          <p:cNvSpPr/>
          <p:nvPr/>
        </p:nvSpPr>
        <p:spPr>
          <a:xfrm rot="16200000">
            <a:off x="10723257" y="3977351"/>
            <a:ext cx="5334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E9B47E-B0C5-F972-EA37-358E49DC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120351"/>
            <a:ext cx="1696324" cy="17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402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MT</vt:lpstr>
      <vt:lpstr>Tahoma</vt:lpstr>
      <vt:lpstr>Times New Roman</vt:lpstr>
      <vt:lpstr>Trebuchet MS</vt:lpstr>
      <vt:lpstr>Wingdings</vt:lpstr>
      <vt:lpstr>Office Theme</vt:lpstr>
      <vt:lpstr>Benvenuti</vt:lpstr>
      <vt:lpstr>INFO ESAME FINALE</vt:lpstr>
      <vt:lpstr>INFO ESAME FINALE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Chiara</dc:creator>
  <cp:lastModifiedBy>veronica rossi</cp:lastModifiedBy>
  <cp:revision>8</cp:revision>
  <dcterms:created xsi:type="dcterms:W3CDTF">2024-10-19T09:46:18Z</dcterms:created>
  <dcterms:modified xsi:type="dcterms:W3CDTF">2024-12-03T14:26:10Z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2024-09-12T00:00:00Z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2024-10-19T00:00:00Z</vt:filetime>
  </property>
  <property fmtid="{D5CDD505-2E9C-101B-9397-08002B2CF9AE}" pid="5" name="Producer">
    <vt:lpwstr>Microsoft® PowerPoint® per Microsoft 365</vt:lpwstr>
  </property>
</Properties>
</file>