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tymonline.com/word/ide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tymonline.com/word/ide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F980F-1745-4FBF-92D6-D656A7CC551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6078-B166-4530-9C1F-6939BAD3C29D}">
      <dgm:prSet custT="1"/>
      <dgm:spPr/>
      <dgm:t>
        <a:bodyPr/>
        <a:lstStyle/>
        <a:p>
          <a:r>
            <a:rPr lang="it-IT" sz="3200" b="1" dirty="0"/>
            <a:t>La stessa parola, la stessa etimologia in quasi tutte le lingue europee</a:t>
          </a:r>
          <a:endParaRPr lang="en-US" sz="3200" b="1" dirty="0"/>
        </a:p>
      </dgm:t>
    </dgm:pt>
    <dgm:pt modelId="{B1617047-23AB-4D61-B999-6A9903EAE587}" type="sibTrans" cxnId="{3525AD66-7841-4AB0-8E33-BBD4710B0099}">
      <dgm:prSet/>
      <dgm:spPr/>
      <dgm:t>
        <a:bodyPr/>
        <a:lstStyle/>
        <a:p>
          <a:endParaRPr lang="en-US"/>
        </a:p>
      </dgm:t>
    </dgm:pt>
    <dgm:pt modelId="{7DDC4822-210F-4FEC-BA0A-791149C5EE88}" type="parTrans" cxnId="{3525AD66-7841-4AB0-8E33-BBD4710B0099}">
      <dgm:prSet/>
      <dgm:spPr/>
      <dgm:t>
        <a:bodyPr/>
        <a:lstStyle/>
        <a:p>
          <a:endParaRPr lang="en-US"/>
        </a:p>
      </dgm:t>
    </dgm:pt>
    <dgm:pt modelId="{022D280D-5D75-4A95-BBCC-9466232C1AE5}">
      <dgm:prSet custT="1"/>
      <dgm:spPr/>
      <dgm:t>
        <a:bodyPr/>
        <a:lstStyle/>
        <a:p>
          <a:r>
            <a:rPr lang="en-US" sz="2000" dirty="0"/>
            <a:t>c. 1600, "sameness, oneness, state of being the same," from French </a:t>
          </a:r>
          <a:r>
            <a:rPr lang="en-US" sz="2000" dirty="0" err="1"/>
            <a:t>identité</a:t>
          </a:r>
          <a:r>
            <a:rPr lang="en-US" sz="2000" dirty="0"/>
            <a:t> (14c.), from Medieval Latin </a:t>
          </a:r>
          <a:r>
            <a:rPr lang="en-US" sz="2000" dirty="0" err="1"/>
            <a:t>identitatem</a:t>
          </a:r>
          <a:r>
            <a:rPr lang="en-US" sz="2000" dirty="0"/>
            <a:t> (nominative </a:t>
          </a:r>
          <a:r>
            <a:rPr lang="en-US" sz="2000" dirty="0" err="1"/>
            <a:t>identitas</a:t>
          </a:r>
          <a:r>
            <a:rPr lang="en-US" sz="2000" dirty="0"/>
            <a:t>) "sameness," ultimately from Latin idem (neuter) "the same" (see </a:t>
          </a:r>
          <a:r>
            <a:rPr lang="en-US" sz="2000" dirty="0">
              <a:hlinkClick xmlns:r="http://schemas.openxmlformats.org/officeDocument/2006/relationships" r:id="rId1" tooltip="Etymology, meaning and definition of idem "/>
            </a:rPr>
            <a:t>idem</a:t>
          </a:r>
          <a:r>
            <a:rPr lang="en-US" sz="2000" dirty="0"/>
            <a:t>).</a:t>
          </a:r>
        </a:p>
      </dgm:t>
    </dgm:pt>
    <dgm:pt modelId="{2D4B834D-DF4D-4438-9EB5-43AD42EB886C}" type="parTrans" cxnId="{D1013D0D-39FD-4757-9FEA-87D7605E5AD8}">
      <dgm:prSet/>
      <dgm:spPr/>
      <dgm:t>
        <a:bodyPr/>
        <a:lstStyle/>
        <a:p>
          <a:endParaRPr lang="it-IT"/>
        </a:p>
      </dgm:t>
    </dgm:pt>
    <dgm:pt modelId="{30BDC4A0-F24F-407C-82CF-5AF372FAF637}" type="sibTrans" cxnId="{D1013D0D-39FD-4757-9FEA-87D7605E5AD8}">
      <dgm:prSet/>
      <dgm:spPr/>
      <dgm:t>
        <a:bodyPr/>
        <a:lstStyle/>
        <a:p>
          <a:endParaRPr lang="it-IT"/>
        </a:p>
      </dgm:t>
    </dgm:pt>
    <dgm:pt modelId="{A49C1AB8-B4FE-4331-9039-50CA85FC87F8}">
      <dgm:prSet custT="1"/>
      <dgm:spPr/>
      <dgm:t>
        <a:bodyPr/>
        <a:lstStyle/>
        <a:p>
          <a:r>
            <a:rPr lang="en-US" sz="1800" dirty="0"/>
            <a:t>An earlier form of the word in English was </a:t>
          </a:r>
          <a:r>
            <a:rPr lang="en-US" sz="1800" dirty="0" err="1"/>
            <a:t>idemptitie</a:t>
          </a:r>
          <a:r>
            <a:rPr lang="en-US" sz="1800" dirty="0"/>
            <a:t> (1560s), from Medieval Latin </a:t>
          </a:r>
          <a:r>
            <a:rPr lang="en-US" sz="1800" dirty="0" err="1"/>
            <a:t>idemptitas</a:t>
          </a:r>
          <a:r>
            <a:rPr lang="en-US" sz="1800" dirty="0"/>
            <a:t>. The term </a:t>
          </a:r>
          <a:r>
            <a:rPr lang="en-US" sz="1800" b="1" i="1" dirty="0"/>
            <a:t>identity</a:t>
          </a:r>
          <a:r>
            <a:rPr lang="en-US" sz="1800" b="1" dirty="0"/>
            <a:t> crisis</a:t>
          </a:r>
          <a:r>
            <a:rPr lang="en-US" sz="1800" dirty="0"/>
            <a:t> is recorded by 1954. </a:t>
          </a:r>
          <a:r>
            <a:rPr lang="en-US" sz="1800" b="1" i="1" dirty="0"/>
            <a:t>Identity</a:t>
          </a:r>
          <a:r>
            <a:rPr lang="en-US" sz="1800" b="1" dirty="0"/>
            <a:t> theft</a:t>
          </a:r>
          <a:r>
            <a:rPr lang="en-US" sz="1800" dirty="0"/>
            <a:t> is attested from 1995. </a:t>
          </a:r>
          <a:r>
            <a:rPr lang="en-US" sz="1800" b="1" dirty="0"/>
            <a:t>Identity politics</a:t>
          </a:r>
          <a:r>
            <a:rPr lang="en-US" sz="1800" dirty="0"/>
            <a:t> is attested by 1985, the phrase said to have been brought to attention by the Black feminist Combahee River Collective Statement (1977).</a:t>
          </a:r>
        </a:p>
      </dgm:t>
    </dgm:pt>
    <dgm:pt modelId="{CD7DFADB-E799-4D4A-A5C9-DFB62D1A5679}" type="parTrans" cxnId="{A3C5E5F0-6CA7-4473-8DDE-2E7B4F6629D9}">
      <dgm:prSet/>
      <dgm:spPr/>
      <dgm:t>
        <a:bodyPr/>
        <a:lstStyle/>
        <a:p>
          <a:endParaRPr lang="it-IT"/>
        </a:p>
      </dgm:t>
    </dgm:pt>
    <dgm:pt modelId="{3730771D-B883-484F-88B8-6C749A5FD225}" type="sibTrans" cxnId="{A3C5E5F0-6CA7-4473-8DDE-2E7B4F6629D9}">
      <dgm:prSet/>
      <dgm:spPr/>
      <dgm:t>
        <a:bodyPr/>
        <a:lstStyle/>
        <a:p>
          <a:endParaRPr lang="it-IT"/>
        </a:p>
      </dgm:t>
    </dgm:pt>
    <dgm:pt modelId="{0E60E402-CD08-4523-910A-076B4FA42CA3}" type="pres">
      <dgm:prSet presAssocID="{3D8F980F-1745-4FBF-92D6-D656A7CC551F}" presName="Name0" presStyleCnt="0">
        <dgm:presLayoutVars>
          <dgm:dir/>
          <dgm:animLvl val="lvl"/>
          <dgm:resizeHandles val="exact"/>
        </dgm:presLayoutVars>
      </dgm:prSet>
      <dgm:spPr/>
    </dgm:pt>
    <dgm:pt modelId="{D6144B20-3E79-4F6A-939E-37C7280DCDC5}" type="pres">
      <dgm:prSet presAssocID="{A49C1AB8-B4FE-4331-9039-50CA85FC87F8}" presName="boxAndChildren" presStyleCnt="0"/>
      <dgm:spPr/>
    </dgm:pt>
    <dgm:pt modelId="{F4B81A3B-A727-4532-88BF-34386E45879B}" type="pres">
      <dgm:prSet presAssocID="{A49C1AB8-B4FE-4331-9039-50CA85FC87F8}" presName="parentTextBox" presStyleLbl="node1" presStyleIdx="0" presStyleCnt="3"/>
      <dgm:spPr/>
    </dgm:pt>
    <dgm:pt modelId="{B79902E8-9DAB-49F4-AA05-2C710D29C70D}" type="pres">
      <dgm:prSet presAssocID="{30BDC4A0-F24F-407C-82CF-5AF372FAF637}" presName="sp" presStyleCnt="0"/>
      <dgm:spPr/>
    </dgm:pt>
    <dgm:pt modelId="{0535B28B-B126-46D8-AD14-C216DB8020E1}" type="pres">
      <dgm:prSet presAssocID="{022D280D-5D75-4A95-BBCC-9466232C1AE5}" presName="arrowAndChildren" presStyleCnt="0"/>
      <dgm:spPr/>
    </dgm:pt>
    <dgm:pt modelId="{37E6CE55-8397-4E29-A487-CA679FD0F496}" type="pres">
      <dgm:prSet presAssocID="{022D280D-5D75-4A95-BBCC-9466232C1AE5}" presName="parentTextArrow" presStyleLbl="node1" presStyleIdx="1" presStyleCnt="3" custScaleY="129834"/>
      <dgm:spPr/>
    </dgm:pt>
    <dgm:pt modelId="{1FC997C4-E786-4CAB-B306-4F4C11865B60}" type="pres">
      <dgm:prSet presAssocID="{B1617047-23AB-4D61-B999-6A9903EAE587}" presName="sp" presStyleCnt="0"/>
      <dgm:spPr/>
    </dgm:pt>
    <dgm:pt modelId="{CAAD0A6A-F2BA-4903-A448-7EA130353D1F}" type="pres">
      <dgm:prSet presAssocID="{5B4A6078-B166-4530-9C1F-6939BAD3C29D}" presName="arrowAndChildren" presStyleCnt="0"/>
      <dgm:spPr/>
    </dgm:pt>
    <dgm:pt modelId="{DE5903D6-AA9D-4EBF-A9C0-BCB7B80F95C9}" type="pres">
      <dgm:prSet presAssocID="{5B4A6078-B166-4530-9C1F-6939BAD3C29D}" presName="parentTextArrow" presStyleLbl="node1" presStyleIdx="2" presStyleCnt="3" custLinFactNeighborY="-1729"/>
      <dgm:spPr/>
    </dgm:pt>
  </dgm:ptLst>
  <dgm:cxnLst>
    <dgm:cxn modelId="{D1013D0D-39FD-4757-9FEA-87D7605E5AD8}" srcId="{3D8F980F-1745-4FBF-92D6-D656A7CC551F}" destId="{022D280D-5D75-4A95-BBCC-9466232C1AE5}" srcOrd="1" destOrd="0" parTransId="{2D4B834D-DF4D-4438-9EB5-43AD42EB886C}" sibTransId="{30BDC4A0-F24F-407C-82CF-5AF372FAF637}"/>
    <dgm:cxn modelId="{3525AD66-7841-4AB0-8E33-BBD4710B0099}" srcId="{3D8F980F-1745-4FBF-92D6-D656A7CC551F}" destId="{5B4A6078-B166-4530-9C1F-6939BAD3C29D}" srcOrd="0" destOrd="0" parTransId="{7DDC4822-210F-4FEC-BA0A-791149C5EE88}" sibTransId="{B1617047-23AB-4D61-B999-6A9903EAE587}"/>
    <dgm:cxn modelId="{8EEFC152-5A52-4B2B-9F0C-5397691DCA35}" type="presOf" srcId="{3D8F980F-1745-4FBF-92D6-D656A7CC551F}" destId="{0E60E402-CD08-4523-910A-076B4FA42CA3}" srcOrd="0" destOrd="0" presId="urn:microsoft.com/office/officeart/2005/8/layout/process4"/>
    <dgm:cxn modelId="{80E60E80-3EC3-44DF-8CDE-3064B8D48176}" type="presOf" srcId="{022D280D-5D75-4A95-BBCC-9466232C1AE5}" destId="{37E6CE55-8397-4E29-A487-CA679FD0F496}" srcOrd="0" destOrd="0" presId="urn:microsoft.com/office/officeart/2005/8/layout/process4"/>
    <dgm:cxn modelId="{05220FBE-5F72-4D40-8E4D-7FDE7434E2F5}" type="presOf" srcId="{5B4A6078-B166-4530-9C1F-6939BAD3C29D}" destId="{DE5903D6-AA9D-4EBF-A9C0-BCB7B80F95C9}" srcOrd="0" destOrd="0" presId="urn:microsoft.com/office/officeart/2005/8/layout/process4"/>
    <dgm:cxn modelId="{F20481CA-60FE-4687-AC39-92FD44B7300D}" type="presOf" srcId="{A49C1AB8-B4FE-4331-9039-50CA85FC87F8}" destId="{F4B81A3B-A727-4532-88BF-34386E45879B}" srcOrd="0" destOrd="0" presId="urn:microsoft.com/office/officeart/2005/8/layout/process4"/>
    <dgm:cxn modelId="{A3C5E5F0-6CA7-4473-8DDE-2E7B4F6629D9}" srcId="{3D8F980F-1745-4FBF-92D6-D656A7CC551F}" destId="{A49C1AB8-B4FE-4331-9039-50CA85FC87F8}" srcOrd="2" destOrd="0" parTransId="{CD7DFADB-E799-4D4A-A5C9-DFB62D1A5679}" sibTransId="{3730771D-B883-484F-88B8-6C749A5FD225}"/>
    <dgm:cxn modelId="{0CF0886E-909F-4B08-AEA3-10BB81C15F9A}" type="presParOf" srcId="{0E60E402-CD08-4523-910A-076B4FA42CA3}" destId="{D6144B20-3E79-4F6A-939E-37C7280DCDC5}" srcOrd="0" destOrd="0" presId="urn:microsoft.com/office/officeart/2005/8/layout/process4"/>
    <dgm:cxn modelId="{674DA34B-11FB-494A-B010-75D24E45B118}" type="presParOf" srcId="{D6144B20-3E79-4F6A-939E-37C7280DCDC5}" destId="{F4B81A3B-A727-4532-88BF-34386E45879B}" srcOrd="0" destOrd="0" presId="urn:microsoft.com/office/officeart/2005/8/layout/process4"/>
    <dgm:cxn modelId="{07362EB2-6066-45F9-B11F-E24EE8D4F613}" type="presParOf" srcId="{0E60E402-CD08-4523-910A-076B4FA42CA3}" destId="{B79902E8-9DAB-49F4-AA05-2C710D29C70D}" srcOrd="1" destOrd="0" presId="urn:microsoft.com/office/officeart/2005/8/layout/process4"/>
    <dgm:cxn modelId="{5C334EC4-FB6C-4B71-85AF-D4ED0917000D}" type="presParOf" srcId="{0E60E402-CD08-4523-910A-076B4FA42CA3}" destId="{0535B28B-B126-46D8-AD14-C216DB8020E1}" srcOrd="2" destOrd="0" presId="urn:microsoft.com/office/officeart/2005/8/layout/process4"/>
    <dgm:cxn modelId="{2F053E94-947E-4DEF-93B1-D47A1C734730}" type="presParOf" srcId="{0535B28B-B126-46D8-AD14-C216DB8020E1}" destId="{37E6CE55-8397-4E29-A487-CA679FD0F496}" srcOrd="0" destOrd="0" presId="urn:microsoft.com/office/officeart/2005/8/layout/process4"/>
    <dgm:cxn modelId="{9FCF55CA-8201-4994-8D9D-4DAFE9A92EF8}" type="presParOf" srcId="{0E60E402-CD08-4523-910A-076B4FA42CA3}" destId="{1FC997C4-E786-4CAB-B306-4F4C11865B60}" srcOrd="3" destOrd="0" presId="urn:microsoft.com/office/officeart/2005/8/layout/process4"/>
    <dgm:cxn modelId="{680FAF69-BB37-497A-9B9A-852F2BBDDAA6}" type="presParOf" srcId="{0E60E402-CD08-4523-910A-076B4FA42CA3}" destId="{CAAD0A6A-F2BA-4903-A448-7EA130353D1F}" srcOrd="4" destOrd="0" presId="urn:microsoft.com/office/officeart/2005/8/layout/process4"/>
    <dgm:cxn modelId="{97FCAF81-7851-4519-ABE4-D54CACE805AD}" type="presParOf" srcId="{CAAD0A6A-F2BA-4903-A448-7EA130353D1F}" destId="{DE5903D6-AA9D-4EBF-A9C0-BCB7B80F95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3B34B-FDC6-4B84-8B2E-FA619A2637DD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F0FE3C-1DA7-42C7-AC45-0FFC0663FC32}">
      <dgm:prSet/>
      <dgm:spPr/>
      <dgm:t>
        <a:bodyPr/>
        <a:lstStyle/>
        <a:p>
          <a:r>
            <a:rPr lang="it-IT"/>
            <a:t>Elementi inseriti:</a:t>
          </a:r>
          <a:endParaRPr lang="en-US"/>
        </a:p>
      </dgm:t>
    </dgm:pt>
    <dgm:pt modelId="{54167CA6-7A1C-4147-BCA3-21B6844A451C}" type="parTrans" cxnId="{D09487B7-A5B4-42D6-A1C9-1F1E47282954}">
      <dgm:prSet/>
      <dgm:spPr/>
      <dgm:t>
        <a:bodyPr/>
        <a:lstStyle/>
        <a:p>
          <a:endParaRPr lang="en-US"/>
        </a:p>
      </dgm:t>
    </dgm:pt>
    <dgm:pt modelId="{954DF3F8-470E-4B17-A225-28141B36CA8B}" type="sibTrans" cxnId="{D09487B7-A5B4-42D6-A1C9-1F1E47282954}">
      <dgm:prSet/>
      <dgm:spPr/>
      <dgm:t>
        <a:bodyPr/>
        <a:lstStyle/>
        <a:p>
          <a:endParaRPr lang="en-US"/>
        </a:p>
      </dgm:t>
    </dgm:pt>
    <dgm:pt modelId="{3022D14F-E8B5-4A1C-BED2-6BD929FD18E7}">
      <dgm:prSet/>
      <dgm:spPr/>
      <dgm:t>
        <a:bodyPr/>
        <a:lstStyle/>
        <a:p>
          <a:r>
            <a:rPr lang="it-IT"/>
            <a:t>Nome, cognome, luogo e data di nascita</a:t>
          </a:r>
          <a:endParaRPr lang="en-US"/>
        </a:p>
      </dgm:t>
    </dgm:pt>
    <dgm:pt modelId="{B3CBFEF7-F1DC-425A-B52E-631FB399E7BF}" type="parTrans" cxnId="{D0F19A0A-2620-4F7D-8119-69203914D98A}">
      <dgm:prSet/>
      <dgm:spPr/>
      <dgm:t>
        <a:bodyPr/>
        <a:lstStyle/>
        <a:p>
          <a:endParaRPr lang="en-US"/>
        </a:p>
      </dgm:t>
    </dgm:pt>
    <dgm:pt modelId="{FF7B84EA-31C8-4F5C-9C85-36A285FDEDC0}" type="sibTrans" cxnId="{D0F19A0A-2620-4F7D-8119-69203914D98A}">
      <dgm:prSet/>
      <dgm:spPr/>
      <dgm:t>
        <a:bodyPr/>
        <a:lstStyle/>
        <a:p>
          <a:endParaRPr lang="en-US"/>
        </a:p>
      </dgm:t>
    </dgm:pt>
    <dgm:pt modelId="{2A5295B3-E641-4F0D-A302-84200E7C38EF}">
      <dgm:prSet/>
      <dgm:spPr/>
      <dgm:t>
        <a:bodyPr/>
        <a:lstStyle/>
        <a:p>
          <a:r>
            <a:rPr lang="it-IT"/>
            <a:t>Codice Fiscale, sesso, statura, cittadinanza</a:t>
          </a:r>
          <a:endParaRPr lang="en-US"/>
        </a:p>
      </dgm:t>
    </dgm:pt>
    <dgm:pt modelId="{0B09AB72-CD85-445D-82DB-8FED8A5DDCA1}" type="parTrans" cxnId="{F0880A6A-04A4-4231-9987-6CE3C24B3544}">
      <dgm:prSet/>
      <dgm:spPr/>
      <dgm:t>
        <a:bodyPr/>
        <a:lstStyle/>
        <a:p>
          <a:endParaRPr lang="en-US"/>
        </a:p>
      </dgm:t>
    </dgm:pt>
    <dgm:pt modelId="{1F685F11-BE63-4B27-92BE-845CAE951B7B}" type="sibTrans" cxnId="{F0880A6A-04A4-4231-9987-6CE3C24B3544}">
      <dgm:prSet/>
      <dgm:spPr/>
      <dgm:t>
        <a:bodyPr/>
        <a:lstStyle/>
        <a:p>
          <a:endParaRPr lang="en-US"/>
        </a:p>
      </dgm:t>
    </dgm:pt>
    <dgm:pt modelId="{A6784DB6-9D2B-4915-83AE-50674BCABB57}">
      <dgm:prSet/>
      <dgm:spPr/>
      <dgm:t>
        <a:bodyPr/>
        <a:lstStyle/>
        <a:p>
          <a:r>
            <a:rPr lang="it-IT"/>
            <a:t>Elementi non modificabili</a:t>
          </a:r>
          <a:endParaRPr lang="en-US"/>
        </a:p>
      </dgm:t>
    </dgm:pt>
    <dgm:pt modelId="{8EDB5AA3-659A-4830-B664-89EC5D28532C}" type="parTrans" cxnId="{579950AC-C2FA-4D1E-9972-311F842BF2A7}">
      <dgm:prSet/>
      <dgm:spPr/>
      <dgm:t>
        <a:bodyPr/>
        <a:lstStyle/>
        <a:p>
          <a:endParaRPr lang="en-US"/>
        </a:p>
      </dgm:t>
    </dgm:pt>
    <dgm:pt modelId="{CDD44402-C52C-45A3-BB12-4C775C5CD9D3}" type="sibTrans" cxnId="{579950AC-C2FA-4D1E-9972-311F842BF2A7}">
      <dgm:prSet/>
      <dgm:spPr/>
      <dgm:t>
        <a:bodyPr/>
        <a:lstStyle/>
        <a:p>
          <a:endParaRPr lang="en-US"/>
        </a:p>
      </dgm:t>
    </dgm:pt>
    <dgm:pt modelId="{CE2BB1F7-983E-42A4-977E-70C7D7B6A9BE}" type="pres">
      <dgm:prSet presAssocID="{3A13B34B-FDC6-4B84-8B2E-FA619A2637DD}" presName="matrix" presStyleCnt="0">
        <dgm:presLayoutVars>
          <dgm:chMax val="1"/>
          <dgm:dir/>
          <dgm:resizeHandles val="exact"/>
        </dgm:presLayoutVars>
      </dgm:prSet>
      <dgm:spPr/>
    </dgm:pt>
    <dgm:pt modelId="{193E2090-52E7-4D3B-B5D7-46E8F745FD20}" type="pres">
      <dgm:prSet presAssocID="{3A13B34B-FDC6-4B84-8B2E-FA619A2637DD}" presName="diamond" presStyleLbl="bgShp" presStyleIdx="0" presStyleCnt="1"/>
      <dgm:spPr/>
    </dgm:pt>
    <dgm:pt modelId="{9362FB33-A911-4B6B-AFF7-80D96FA6325A}" type="pres">
      <dgm:prSet presAssocID="{3A13B34B-FDC6-4B84-8B2E-FA619A2637D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724C568-7FC1-42CF-A764-8C4993BDEE4B}" type="pres">
      <dgm:prSet presAssocID="{3A13B34B-FDC6-4B84-8B2E-FA619A2637D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15A782-3B6F-4AC7-BA1F-2A7776E4B5B3}" type="pres">
      <dgm:prSet presAssocID="{3A13B34B-FDC6-4B84-8B2E-FA619A2637D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C8FC4A-E576-4890-949F-4AC972BD928D}" type="pres">
      <dgm:prSet presAssocID="{3A13B34B-FDC6-4B84-8B2E-FA619A2637D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F19A0A-2620-4F7D-8119-69203914D98A}" srcId="{3A13B34B-FDC6-4B84-8B2E-FA619A2637DD}" destId="{3022D14F-E8B5-4A1C-BED2-6BD929FD18E7}" srcOrd="1" destOrd="0" parTransId="{B3CBFEF7-F1DC-425A-B52E-631FB399E7BF}" sibTransId="{FF7B84EA-31C8-4F5C-9C85-36A285FDEDC0}"/>
    <dgm:cxn modelId="{DA84F517-AE77-48C6-BC7E-FD4C08450BCA}" type="presOf" srcId="{3A13B34B-FDC6-4B84-8B2E-FA619A2637DD}" destId="{CE2BB1F7-983E-42A4-977E-70C7D7B6A9BE}" srcOrd="0" destOrd="0" presId="urn:microsoft.com/office/officeart/2005/8/layout/matrix3"/>
    <dgm:cxn modelId="{A4C92A3F-4089-492B-BA32-0E5B3673D0B0}" type="presOf" srcId="{3022D14F-E8B5-4A1C-BED2-6BD929FD18E7}" destId="{8724C568-7FC1-42CF-A764-8C4993BDEE4B}" srcOrd="0" destOrd="0" presId="urn:microsoft.com/office/officeart/2005/8/layout/matrix3"/>
    <dgm:cxn modelId="{F0880A6A-04A4-4231-9987-6CE3C24B3544}" srcId="{3A13B34B-FDC6-4B84-8B2E-FA619A2637DD}" destId="{2A5295B3-E641-4F0D-A302-84200E7C38EF}" srcOrd="2" destOrd="0" parTransId="{0B09AB72-CD85-445D-82DB-8FED8A5DDCA1}" sibTransId="{1F685F11-BE63-4B27-92BE-845CAE951B7B}"/>
    <dgm:cxn modelId="{70971A55-2EC2-4497-9F77-84B8918ADDEE}" type="presOf" srcId="{2A5295B3-E641-4F0D-A302-84200E7C38EF}" destId="{4715A782-3B6F-4AC7-BA1F-2A7776E4B5B3}" srcOrd="0" destOrd="0" presId="urn:microsoft.com/office/officeart/2005/8/layout/matrix3"/>
    <dgm:cxn modelId="{579950AC-C2FA-4D1E-9972-311F842BF2A7}" srcId="{3A13B34B-FDC6-4B84-8B2E-FA619A2637DD}" destId="{A6784DB6-9D2B-4915-83AE-50674BCABB57}" srcOrd="3" destOrd="0" parTransId="{8EDB5AA3-659A-4830-B664-89EC5D28532C}" sibTransId="{CDD44402-C52C-45A3-BB12-4C775C5CD9D3}"/>
    <dgm:cxn modelId="{D09487B7-A5B4-42D6-A1C9-1F1E47282954}" srcId="{3A13B34B-FDC6-4B84-8B2E-FA619A2637DD}" destId="{4BF0FE3C-1DA7-42C7-AC45-0FFC0663FC32}" srcOrd="0" destOrd="0" parTransId="{54167CA6-7A1C-4147-BCA3-21B6844A451C}" sibTransId="{954DF3F8-470E-4B17-A225-28141B36CA8B}"/>
    <dgm:cxn modelId="{941E0CCC-2C7C-40EE-B2FA-A603D2AFBFBE}" type="presOf" srcId="{A6784DB6-9D2B-4915-83AE-50674BCABB57}" destId="{06C8FC4A-E576-4890-949F-4AC972BD928D}" srcOrd="0" destOrd="0" presId="urn:microsoft.com/office/officeart/2005/8/layout/matrix3"/>
    <dgm:cxn modelId="{F8C914CC-4A56-45B7-B22E-430E1AE26514}" type="presOf" srcId="{4BF0FE3C-1DA7-42C7-AC45-0FFC0663FC32}" destId="{9362FB33-A911-4B6B-AFF7-80D96FA6325A}" srcOrd="0" destOrd="0" presId="urn:microsoft.com/office/officeart/2005/8/layout/matrix3"/>
    <dgm:cxn modelId="{4297A678-4A09-42BA-96E6-174346135EE4}" type="presParOf" srcId="{CE2BB1F7-983E-42A4-977E-70C7D7B6A9BE}" destId="{193E2090-52E7-4D3B-B5D7-46E8F745FD20}" srcOrd="0" destOrd="0" presId="urn:microsoft.com/office/officeart/2005/8/layout/matrix3"/>
    <dgm:cxn modelId="{B62112C6-B9F6-461B-85EE-705ACE307D8E}" type="presParOf" srcId="{CE2BB1F7-983E-42A4-977E-70C7D7B6A9BE}" destId="{9362FB33-A911-4B6B-AFF7-80D96FA6325A}" srcOrd="1" destOrd="0" presId="urn:microsoft.com/office/officeart/2005/8/layout/matrix3"/>
    <dgm:cxn modelId="{7E15F886-995D-4A97-9E83-6FBB075BAE8E}" type="presParOf" srcId="{CE2BB1F7-983E-42A4-977E-70C7D7B6A9BE}" destId="{8724C568-7FC1-42CF-A764-8C4993BDEE4B}" srcOrd="2" destOrd="0" presId="urn:microsoft.com/office/officeart/2005/8/layout/matrix3"/>
    <dgm:cxn modelId="{8A5B2A9A-4DED-42B1-93F5-58996BB647E4}" type="presParOf" srcId="{CE2BB1F7-983E-42A4-977E-70C7D7B6A9BE}" destId="{4715A782-3B6F-4AC7-BA1F-2A7776E4B5B3}" srcOrd="3" destOrd="0" presId="urn:microsoft.com/office/officeart/2005/8/layout/matrix3"/>
    <dgm:cxn modelId="{128743BB-B5E0-4220-AA21-93A71200816C}" type="presParOf" srcId="{CE2BB1F7-983E-42A4-977E-70C7D7B6A9BE}" destId="{06C8FC4A-E576-4890-949F-4AC972BD92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F4B55-DBC9-425C-8D94-7E58B291703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B67015-46A2-4C5C-9FA3-A6239941FBBB}">
      <dgm:prSet/>
      <dgm:spPr/>
      <dgm:t>
        <a:bodyPr/>
        <a:lstStyle/>
        <a:p>
          <a:r>
            <a:rPr lang="it-IT"/>
            <a:t>Quali elementi si aggiungono a quelli anagrafici?</a:t>
          </a:r>
          <a:endParaRPr lang="en-US"/>
        </a:p>
      </dgm:t>
    </dgm:pt>
    <dgm:pt modelId="{E707D43B-361A-4C0F-8249-3D150391864B}" type="parTrans" cxnId="{3849ABE7-71CE-4F89-928F-EAA81164A6E6}">
      <dgm:prSet/>
      <dgm:spPr/>
      <dgm:t>
        <a:bodyPr/>
        <a:lstStyle/>
        <a:p>
          <a:endParaRPr lang="en-US"/>
        </a:p>
      </dgm:t>
    </dgm:pt>
    <dgm:pt modelId="{D8BDA97D-EDB5-46A6-BDA3-0F269E7F3D8E}" type="sibTrans" cxnId="{3849ABE7-71CE-4F89-928F-EAA81164A6E6}">
      <dgm:prSet/>
      <dgm:spPr/>
      <dgm:t>
        <a:bodyPr/>
        <a:lstStyle/>
        <a:p>
          <a:endParaRPr lang="en-US"/>
        </a:p>
      </dgm:t>
    </dgm:pt>
    <dgm:pt modelId="{8498E848-A071-4E30-8B23-6D696C45FF24}">
      <dgm:prSet/>
      <dgm:spPr/>
      <dgm:t>
        <a:bodyPr/>
        <a:lstStyle/>
        <a:p>
          <a:r>
            <a:rPr lang="it-IT"/>
            <a:t>Fattori legati alle origini anagrafiche</a:t>
          </a:r>
          <a:endParaRPr lang="en-US"/>
        </a:p>
      </dgm:t>
    </dgm:pt>
    <dgm:pt modelId="{EC07A81E-2D7B-403B-9DCF-EC23ED9D3C26}" type="parTrans" cxnId="{2E18D9D1-0964-4A71-AA29-64321CA8D6E0}">
      <dgm:prSet/>
      <dgm:spPr/>
      <dgm:t>
        <a:bodyPr/>
        <a:lstStyle/>
        <a:p>
          <a:endParaRPr lang="en-US"/>
        </a:p>
      </dgm:t>
    </dgm:pt>
    <dgm:pt modelId="{8101C9AF-90A4-4A45-BDAC-7FD7753CD0A2}" type="sibTrans" cxnId="{2E18D9D1-0964-4A71-AA29-64321CA8D6E0}">
      <dgm:prSet/>
      <dgm:spPr/>
      <dgm:t>
        <a:bodyPr/>
        <a:lstStyle/>
        <a:p>
          <a:endParaRPr lang="en-US"/>
        </a:p>
      </dgm:t>
    </dgm:pt>
    <dgm:pt modelId="{3A0E88C2-CEFC-4B6D-A68B-00B440B0FB91}">
      <dgm:prSet/>
      <dgm:spPr/>
      <dgm:t>
        <a:bodyPr/>
        <a:lstStyle/>
        <a:p>
          <a:r>
            <a:rPr lang="it-IT"/>
            <a:t>Fattori legati all’educazione</a:t>
          </a:r>
          <a:endParaRPr lang="en-US"/>
        </a:p>
      </dgm:t>
    </dgm:pt>
    <dgm:pt modelId="{01BB7ECA-FC66-48A6-AAE5-C9726A6FC858}" type="parTrans" cxnId="{132A3868-1DFD-4DB3-B3CD-35BA602B8D57}">
      <dgm:prSet/>
      <dgm:spPr/>
      <dgm:t>
        <a:bodyPr/>
        <a:lstStyle/>
        <a:p>
          <a:endParaRPr lang="en-US"/>
        </a:p>
      </dgm:t>
    </dgm:pt>
    <dgm:pt modelId="{3ED44638-F65F-4ED4-9547-EAF2BFFD7C86}" type="sibTrans" cxnId="{132A3868-1DFD-4DB3-B3CD-35BA602B8D57}">
      <dgm:prSet/>
      <dgm:spPr/>
      <dgm:t>
        <a:bodyPr/>
        <a:lstStyle/>
        <a:p>
          <a:endParaRPr lang="en-US"/>
        </a:p>
      </dgm:t>
    </dgm:pt>
    <dgm:pt modelId="{A59F959B-99E7-4BC0-BA85-52C294582943}">
      <dgm:prSet/>
      <dgm:spPr/>
      <dgm:t>
        <a:bodyPr/>
        <a:lstStyle/>
        <a:p>
          <a:r>
            <a:rPr lang="it-IT"/>
            <a:t>Fattori legati ai gusti personali</a:t>
          </a:r>
          <a:endParaRPr lang="en-US"/>
        </a:p>
      </dgm:t>
    </dgm:pt>
    <dgm:pt modelId="{9258F68E-1622-43E8-A808-65F2C5124C88}" type="parTrans" cxnId="{8D2546DC-4912-4219-9554-077FD70ABA35}">
      <dgm:prSet/>
      <dgm:spPr/>
      <dgm:t>
        <a:bodyPr/>
        <a:lstStyle/>
        <a:p>
          <a:endParaRPr lang="en-US"/>
        </a:p>
      </dgm:t>
    </dgm:pt>
    <dgm:pt modelId="{528CEFE6-2E27-410A-A07C-345F9F064BE9}" type="sibTrans" cxnId="{8D2546DC-4912-4219-9554-077FD70ABA35}">
      <dgm:prSet/>
      <dgm:spPr/>
      <dgm:t>
        <a:bodyPr/>
        <a:lstStyle/>
        <a:p>
          <a:endParaRPr lang="en-US"/>
        </a:p>
      </dgm:t>
    </dgm:pt>
    <dgm:pt modelId="{2AAD95E4-0F9C-4DB8-8518-7B71F4BD74FD}">
      <dgm:prSet/>
      <dgm:spPr/>
      <dgm:t>
        <a:bodyPr/>
        <a:lstStyle/>
        <a:p>
          <a:r>
            <a:rPr lang="it-IT"/>
            <a:t>Fattori legati a condizioni fisiche</a:t>
          </a:r>
          <a:endParaRPr lang="en-US"/>
        </a:p>
      </dgm:t>
    </dgm:pt>
    <dgm:pt modelId="{98573515-E7AA-4A1E-BC25-A7C8B3019941}" type="parTrans" cxnId="{5C5B18C5-0E18-4F87-91F1-E4B95A534C2A}">
      <dgm:prSet/>
      <dgm:spPr/>
      <dgm:t>
        <a:bodyPr/>
        <a:lstStyle/>
        <a:p>
          <a:endParaRPr lang="en-US"/>
        </a:p>
      </dgm:t>
    </dgm:pt>
    <dgm:pt modelId="{193F94F6-137E-4E7B-90A0-B7957E1AE319}" type="sibTrans" cxnId="{5C5B18C5-0E18-4F87-91F1-E4B95A534C2A}">
      <dgm:prSet/>
      <dgm:spPr/>
      <dgm:t>
        <a:bodyPr/>
        <a:lstStyle/>
        <a:p>
          <a:endParaRPr lang="en-US"/>
        </a:p>
      </dgm:t>
    </dgm:pt>
    <dgm:pt modelId="{A74A677C-DFA4-404E-9AC8-36F3F09691DD}">
      <dgm:prSet/>
      <dgm:spPr/>
      <dgm:t>
        <a:bodyPr/>
        <a:lstStyle/>
        <a:p>
          <a:r>
            <a:rPr lang="it-IT"/>
            <a:t>Fattori legati alla crescita personale</a:t>
          </a:r>
          <a:endParaRPr lang="en-US"/>
        </a:p>
      </dgm:t>
    </dgm:pt>
    <dgm:pt modelId="{7E90A70A-B6F6-422C-B264-2BB40B8F03C2}" type="parTrans" cxnId="{DC301283-56B2-4704-B812-19028DF3EB0E}">
      <dgm:prSet/>
      <dgm:spPr/>
      <dgm:t>
        <a:bodyPr/>
        <a:lstStyle/>
        <a:p>
          <a:endParaRPr lang="en-US"/>
        </a:p>
      </dgm:t>
    </dgm:pt>
    <dgm:pt modelId="{5E44B9B1-5C19-48A9-AA00-67547CE153A8}" type="sibTrans" cxnId="{DC301283-56B2-4704-B812-19028DF3EB0E}">
      <dgm:prSet/>
      <dgm:spPr/>
      <dgm:t>
        <a:bodyPr/>
        <a:lstStyle/>
        <a:p>
          <a:endParaRPr lang="en-US"/>
        </a:p>
      </dgm:t>
    </dgm:pt>
    <dgm:pt modelId="{3BA4AED6-F82F-4DEC-9CED-03DB53E82B72}">
      <dgm:prSet/>
      <dgm:spPr/>
      <dgm:t>
        <a:bodyPr/>
        <a:lstStyle/>
        <a:p>
          <a:r>
            <a:rPr lang="it-IT"/>
            <a:t>Eccetera, eccetera</a:t>
          </a:r>
          <a:endParaRPr lang="en-US"/>
        </a:p>
      </dgm:t>
    </dgm:pt>
    <dgm:pt modelId="{A15ABD63-CA2C-4455-BED8-03FBEB8118EE}" type="parTrans" cxnId="{367494BE-2985-4D56-9A48-E96DC0C20C98}">
      <dgm:prSet/>
      <dgm:spPr/>
      <dgm:t>
        <a:bodyPr/>
        <a:lstStyle/>
        <a:p>
          <a:endParaRPr lang="en-US"/>
        </a:p>
      </dgm:t>
    </dgm:pt>
    <dgm:pt modelId="{1BC03F9A-F9F7-4C0C-A444-D6A04C7FC592}" type="sibTrans" cxnId="{367494BE-2985-4D56-9A48-E96DC0C20C98}">
      <dgm:prSet/>
      <dgm:spPr/>
      <dgm:t>
        <a:bodyPr/>
        <a:lstStyle/>
        <a:p>
          <a:endParaRPr lang="en-US"/>
        </a:p>
      </dgm:t>
    </dgm:pt>
    <dgm:pt modelId="{F3F6D9E3-2789-4750-AE45-4903647A05E6}" type="pres">
      <dgm:prSet presAssocID="{13EF4B55-DBC9-425C-8D94-7E58B291703F}" presName="vert0" presStyleCnt="0">
        <dgm:presLayoutVars>
          <dgm:dir/>
          <dgm:animOne val="branch"/>
          <dgm:animLvl val="lvl"/>
        </dgm:presLayoutVars>
      </dgm:prSet>
      <dgm:spPr/>
    </dgm:pt>
    <dgm:pt modelId="{D0B6F0F6-EAAD-45D6-B7BA-4CF6F5480CE1}" type="pres">
      <dgm:prSet presAssocID="{1EB67015-46A2-4C5C-9FA3-A6239941FBBB}" presName="thickLine" presStyleLbl="alignNode1" presStyleIdx="0" presStyleCnt="7"/>
      <dgm:spPr/>
    </dgm:pt>
    <dgm:pt modelId="{B9CA317F-8F82-47CF-B1A2-683E95145AE5}" type="pres">
      <dgm:prSet presAssocID="{1EB67015-46A2-4C5C-9FA3-A6239941FBBB}" presName="horz1" presStyleCnt="0"/>
      <dgm:spPr/>
    </dgm:pt>
    <dgm:pt modelId="{9D0ED3A2-D778-46A0-923C-47C762D251E0}" type="pres">
      <dgm:prSet presAssocID="{1EB67015-46A2-4C5C-9FA3-A6239941FBBB}" presName="tx1" presStyleLbl="revTx" presStyleIdx="0" presStyleCnt="7"/>
      <dgm:spPr/>
    </dgm:pt>
    <dgm:pt modelId="{9D6DC99F-04DE-4C3A-897C-2D77C22BC187}" type="pres">
      <dgm:prSet presAssocID="{1EB67015-46A2-4C5C-9FA3-A6239941FBBB}" presName="vert1" presStyleCnt="0"/>
      <dgm:spPr/>
    </dgm:pt>
    <dgm:pt modelId="{E22F9C99-CB29-4725-AA90-9E13B27F6BF1}" type="pres">
      <dgm:prSet presAssocID="{8498E848-A071-4E30-8B23-6D696C45FF24}" presName="thickLine" presStyleLbl="alignNode1" presStyleIdx="1" presStyleCnt="7"/>
      <dgm:spPr/>
    </dgm:pt>
    <dgm:pt modelId="{0817E2E0-B509-4860-9AF4-F80751A58CB7}" type="pres">
      <dgm:prSet presAssocID="{8498E848-A071-4E30-8B23-6D696C45FF24}" presName="horz1" presStyleCnt="0"/>
      <dgm:spPr/>
    </dgm:pt>
    <dgm:pt modelId="{3E6C3671-3EEC-4014-AD71-4537DEE541D8}" type="pres">
      <dgm:prSet presAssocID="{8498E848-A071-4E30-8B23-6D696C45FF24}" presName="tx1" presStyleLbl="revTx" presStyleIdx="1" presStyleCnt="7"/>
      <dgm:spPr/>
    </dgm:pt>
    <dgm:pt modelId="{E1E0B3BD-10CE-486D-9D2A-C8833172A5D7}" type="pres">
      <dgm:prSet presAssocID="{8498E848-A071-4E30-8B23-6D696C45FF24}" presName="vert1" presStyleCnt="0"/>
      <dgm:spPr/>
    </dgm:pt>
    <dgm:pt modelId="{9A0943E0-0BA9-4251-8B57-0DE8AB6BCC08}" type="pres">
      <dgm:prSet presAssocID="{3A0E88C2-CEFC-4B6D-A68B-00B440B0FB91}" presName="thickLine" presStyleLbl="alignNode1" presStyleIdx="2" presStyleCnt="7"/>
      <dgm:spPr/>
    </dgm:pt>
    <dgm:pt modelId="{C6C7FE36-4DAE-404B-A645-FDB418121B86}" type="pres">
      <dgm:prSet presAssocID="{3A0E88C2-CEFC-4B6D-A68B-00B440B0FB91}" presName="horz1" presStyleCnt="0"/>
      <dgm:spPr/>
    </dgm:pt>
    <dgm:pt modelId="{D71EAE8A-317C-4D3C-A2F3-5564F0BBC6D6}" type="pres">
      <dgm:prSet presAssocID="{3A0E88C2-CEFC-4B6D-A68B-00B440B0FB91}" presName="tx1" presStyleLbl="revTx" presStyleIdx="2" presStyleCnt="7"/>
      <dgm:spPr/>
    </dgm:pt>
    <dgm:pt modelId="{7309EF99-C464-4D2E-B315-4E0BDE8A7257}" type="pres">
      <dgm:prSet presAssocID="{3A0E88C2-CEFC-4B6D-A68B-00B440B0FB91}" presName="vert1" presStyleCnt="0"/>
      <dgm:spPr/>
    </dgm:pt>
    <dgm:pt modelId="{E5308DBA-F05F-45D5-9AB6-FF887270EF38}" type="pres">
      <dgm:prSet presAssocID="{A59F959B-99E7-4BC0-BA85-52C294582943}" presName="thickLine" presStyleLbl="alignNode1" presStyleIdx="3" presStyleCnt="7"/>
      <dgm:spPr/>
    </dgm:pt>
    <dgm:pt modelId="{E5C82A92-F414-4A94-A814-0A9CAC7BDB2A}" type="pres">
      <dgm:prSet presAssocID="{A59F959B-99E7-4BC0-BA85-52C294582943}" presName="horz1" presStyleCnt="0"/>
      <dgm:spPr/>
    </dgm:pt>
    <dgm:pt modelId="{B76EDE50-FA1F-4D8A-87F4-8996BD4CA07E}" type="pres">
      <dgm:prSet presAssocID="{A59F959B-99E7-4BC0-BA85-52C294582943}" presName="tx1" presStyleLbl="revTx" presStyleIdx="3" presStyleCnt="7"/>
      <dgm:spPr/>
    </dgm:pt>
    <dgm:pt modelId="{3F75A732-B881-4203-A827-C37FD5BBB05C}" type="pres">
      <dgm:prSet presAssocID="{A59F959B-99E7-4BC0-BA85-52C294582943}" presName="vert1" presStyleCnt="0"/>
      <dgm:spPr/>
    </dgm:pt>
    <dgm:pt modelId="{EE455B84-B228-4161-AD61-DEFC78181EE7}" type="pres">
      <dgm:prSet presAssocID="{2AAD95E4-0F9C-4DB8-8518-7B71F4BD74FD}" presName="thickLine" presStyleLbl="alignNode1" presStyleIdx="4" presStyleCnt="7"/>
      <dgm:spPr/>
    </dgm:pt>
    <dgm:pt modelId="{9B05AA96-A13B-4338-938C-A60649AB4228}" type="pres">
      <dgm:prSet presAssocID="{2AAD95E4-0F9C-4DB8-8518-7B71F4BD74FD}" presName="horz1" presStyleCnt="0"/>
      <dgm:spPr/>
    </dgm:pt>
    <dgm:pt modelId="{E2263668-0309-47DF-B7A2-1CB8C2AE1AE9}" type="pres">
      <dgm:prSet presAssocID="{2AAD95E4-0F9C-4DB8-8518-7B71F4BD74FD}" presName="tx1" presStyleLbl="revTx" presStyleIdx="4" presStyleCnt="7"/>
      <dgm:spPr/>
    </dgm:pt>
    <dgm:pt modelId="{F0EDB484-6895-4D48-80E6-F2A317BC0F9C}" type="pres">
      <dgm:prSet presAssocID="{2AAD95E4-0F9C-4DB8-8518-7B71F4BD74FD}" presName="vert1" presStyleCnt="0"/>
      <dgm:spPr/>
    </dgm:pt>
    <dgm:pt modelId="{FB0E02A3-4FC3-4AEC-AD2C-DBA98DACBD25}" type="pres">
      <dgm:prSet presAssocID="{A74A677C-DFA4-404E-9AC8-36F3F09691DD}" presName="thickLine" presStyleLbl="alignNode1" presStyleIdx="5" presStyleCnt="7"/>
      <dgm:spPr/>
    </dgm:pt>
    <dgm:pt modelId="{77FAED30-AD4F-46C1-A38B-3A7E18003024}" type="pres">
      <dgm:prSet presAssocID="{A74A677C-DFA4-404E-9AC8-36F3F09691DD}" presName="horz1" presStyleCnt="0"/>
      <dgm:spPr/>
    </dgm:pt>
    <dgm:pt modelId="{7BAFF802-5D0A-45C5-9749-B3E6CD1F9817}" type="pres">
      <dgm:prSet presAssocID="{A74A677C-DFA4-404E-9AC8-36F3F09691DD}" presName="tx1" presStyleLbl="revTx" presStyleIdx="5" presStyleCnt="7"/>
      <dgm:spPr/>
    </dgm:pt>
    <dgm:pt modelId="{3EA2C67B-B177-41BC-8B61-9258B36439F5}" type="pres">
      <dgm:prSet presAssocID="{A74A677C-DFA4-404E-9AC8-36F3F09691DD}" presName="vert1" presStyleCnt="0"/>
      <dgm:spPr/>
    </dgm:pt>
    <dgm:pt modelId="{7128EBE6-E86B-405D-A1CD-848255C64A82}" type="pres">
      <dgm:prSet presAssocID="{3BA4AED6-F82F-4DEC-9CED-03DB53E82B72}" presName="thickLine" presStyleLbl="alignNode1" presStyleIdx="6" presStyleCnt="7"/>
      <dgm:spPr/>
    </dgm:pt>
    <dgm:pt modelId="{6397709B-46CA-4A9F-8ABB-39F423E56CDA}" type="pres">
      <dgm:prSet presAssocID="{3BA4AED6-F82F-4DEC-9CED-03DB53E82B72}" presName="horz1" presStyleCnt="0"/>
      <dgm:spPr/>
    </dgm:pt>
    <dgm:pt modelId="{6E18BB4F-69DA-4ABD-A7EE-87BA9C51E92F}" type="pres">
      <dgm:prSet presAssocID="{3BA4AED6-F82F-4DEC-9CED-03DB53E82B72}" presName="tx1" presStyleLbl="revTx" presStyleIdx="6" presStyleCnt="7"/>
      <dgm:spPr/>
    </dgm:pt>
    <dgm:pt modelId="{904C2986-92B6-492A-B00C-87A36D2E6E09}" type="pres">
      <dgm:prSet presAssocID="{3BA4AED6-F82F-4DEC-9CED-03DB53E82B72}" presName="vert1" presStyleCnt="0"/>
      <dgm:spPr/>
    </dgm:pt>
  </dgm:ptLst>
  <dgm:cxnLst>
    <dgm:cxn modelId="{B2CD0F00-4952-48A4-9E3B-79793507013C}" type="presOf" srcId="{8498E848-A071-4E30-8B23-6D696C45FF24}" destId="{3E6C3671-3EEC-4014-AD71-4537DEE541D8}" srcOrd="0" destOrd="0" presId="urn:microsoft.com/office/officeart/2008/layout/LinedList"/>
    <dgm:cxn modelId="{B1EA2E10-741D-45C6-B3C9-84C4480D76EB}" type="presOf" srcId="{13EF4B55-DBC9-425C-8D94-7E58B291703F}" destId="{F3F6D9E3-2789-4750-AE45-4903647A05E6}" srcOrd="0" destOrd="0" presId="urn:microsoft.com/office/officeart/2008/layout/LinedList"/>
    <dgm:cxn modelId="{1EE04B44-A6A4-4D26-BDE0-ECA7D496536C}" type="presOf" srcId="{3A0E88C2-CEFC-4B6D-A68B-00B440B0FB91}" destId="{D71EAE8A-317C-4D3C-A2F3-5564F0BBC6D6}" srcOrd="0" destOrd="0" presId="urn:microsoft.com/office/officeart/2008/layout/LinedList"/>
    <dgm:cxn modelId="{132A3868-1DFD-4DB3-B3CD-35BA602B8D57}" srcId="{13EF4B55-DBC9-425C-8D94-7E58B291703F}" destId="{3A0E88C2-CEFC-4B6D-A68B-00B440B0FB91}" srcOrd="2" destOrd="0" parTransId="{01BB7ECA-FC66-48A6-AAE5-C9726A6FC858}" sibTransId="{3ED44638-F65F-4ED4-9547-EAF2BFFD7C86}"/>
    <dgm:cxn modelId="{E12BB048-4BE8-4439-AA26-404C17A0B6D7}" type="presOf" srcId="{A74A677C-DFA4-404E-9AC8-36F3F09691DD}" destId="{7BAFF802-5D0A-45C5-9749-B3E6CD1F9817}" srcOrd="0" destOrd="0" presId="urn:microsoft.com/office/officeart/2008/layout/LinedList"/>
    <dgm:cxn modelId="{98CEF36F-3FB1-4A08-814F-96B416398B5F}" type="presOf" srcId="{A59F959B-99E7-4BC0-BA85-52C294582943}" destId="{B76EDE50-FA1F-4D8A-87F4-8996BD4CA07E}" srcOrd="0" destOrd="0" presId="urn:microsoft.com/office/officeart/2008/layout/LinedList"/>
    <dgm:cxn modelId="{05A9B454-C7FF-46D0-BF19-37F04C4F6E63}" type="presOf" srcId="{3BA4AED6-F82F-4DEC-9CED-03DB53E82B72}" destId="{6E18BB4F-69DA-4ABD-A7EE-87BA9C51E92F}" srcOrd="0" destOrd="0" presId="urn:microsoft.com/office/officeart/2008/layout/LinedList"/>
    <dgm:cxn modelId="{27719357-F447-4E4D-9941-1267D325CA2B}" type="presOf" srcId="{2AAD95E4-0F9C-4DB8-8518-7B71F4BD74FD}" destId="{E2263668-0309-47DF-B7A2-1CB8C2AE1AE9}" srcOrd="0" destOrd="0" presId="urn:microsoft.com/office/officeart/2008/layout/LinedList"/>
    <dgm:cxn modelId="{DC301283-56B2-4704-B812-19028DF3EB0E}" srcId="{13EF4B55-DBC9-425C-8D94-7E58B291703F}" destId="{A74A677C-DFA4-404E-9AC8-36F3F09691DD}" srcOrd="5" destOrd="0" parTransId="{7E90A70A-B6F6-422C-B264-2BB40B8F03C2}" sibTransId="{5E44B9B1-5C19-48A9-AA00-67547CE153A8}"/>
    <dgm:cxn modelId="{9C12F183-F530-48DF-B9EC-6011761899C0}" type="presOf" srcId="{1EB67015-46A2-4C5C-9FA3-A6239941FBBB}" destId="{9D0ED3A2-D778-46A0-923C-47C762D251E0}" srcOrd="0" destOrd="0" presId="urn:microsoft.com/office/officeart/2008/layout/LinedList"/>
    <dgm:cxn modelId="{367494BE-2985-4D56-9A48-E96DC0C20C98}" srcId="{13EF4B55-DBC9-425C-8D94-7E58B291703F}" destId="{3BA4AED6-F82F-4DEC-9CED-03DB53E82B72}" srcOrd="6" destOrd="0" parTransId="{A15ABD63-CA2C-4455-BED8-03FBEB8118EE}" sibTransId="{1BC03F9A-F9F7-4C0C-A444-D6A04C7FC592}"/>
    <dgm:cxn modelId="{5C5B18C5-0E18-4F87-91F1-E4B95A534C2A}" srcId="{13EF4B55-DBC9-425C-8D94-7E58B291703F}" destId="{2AAD95E4-0F9C-4DB8-8518-7B71F4BD74FD}" srcOrd="4" destOrd="0" parTransId="{98573515-E7AA-4A1E-BC25-A7C8B3019941}" sibTransId="{193F94F6-137E-4E7B-90A0-B7957E1AE319}"/>
    <dgm:cxn modelId="{2E18D9D1-0964-4A71-AA29-64321CA8D6E0}" srcId="{13EF4B55-DBC9-425C-8D94-7E58B291703F}" destId="{8498E848-A071-4E30-8B23-6D696C45FF24}" srcOrd="1" destOrd="0" parTransId="{EC07A81E-2D7B-403B-9DCF-EC23ED9D3C26}" sibTransId="{8101C9AF-90A4-4A45-BDAC-7FD7753CD0A2}"/>
    <dgm:cxn modelId="{8D2546DC-4912-4219-9554-077FD70ABA35}" srcId="{13EF4B55-DBC9-425C-8D94-7E58B291703F}" destId="{A59F959B-99E7-4BC0-BA85-52C294582943}" srcOrd="3" destOrd="0" parTransId="{9258F68E-1622-43E8-A808-65F2C5124C88}" sibTransId="{528CEFE6-2E27-410A-A07C-345F9F064BE9}"/>
    <dgm:cxn modelId="{3849ABE7-71CE-4F89-928F-EAA81164A6E6}" srcId="{13EF4B55-DBC9-425C-8D94-7E58B291703F}" destId="{1EB67015-46A2-4C5C-9FA3-A6239941FBBB}" srcOrd="0" destOrd="0" parTransId="{E707D43B-361A-4C0F-8249-3D150391864B}" sibTransId="{D8BDA97D-EDB5-46A6-BDA3-0F269E7F3D8E}"/>
    <dgm:cxn modelId="{27378820-2131-4F1B-B192-27F0F5814F20}" type="presParOf" srcId="{F3F6D9E3-2789-4750-AE45-4903647A05E6}" destId="{D0B6F0F6-EAAD-45D6-B7BA-4CF6F5480CE1}" srcOrd="0" destOrd="0" presId="urn:microsoft.com/office/officeart/2008/layout/LinedList"/>
    <dgm:cxn modelId="{9A1B3FC9-E5C4-4387-972D-631C8DDACB05}" type="presParOf" srcId="{F3F6D9E3-2789-4750-AE45-4903647A05E6}" destId="{B9CA317F-8F82-47CF-B1A2-683E95145AE5}" srcOrd="1" destOrd="0" presId="urn:microsoft.com/office/officeart/2008/layout/LinedList"/>
    <dgm:cxn modelId="{ECF5F854-BEEE-4A7B-910B-00263A77A7EB}" type="presParOf" srcId="{B9CA317F-8F82-47CF-B1A2-683E95145AE5}" destId="{9D0ED3A2-D778-46A0-923C-47C762D251E0}" srcOrd="0" destOrd="0" presId="urn:microsoft.com/office/officeart/2008/layout/LinedList"/>
    <dgm:cxn modelId="{4E9F8F12-5FEE-4578-A2B8-23C6BC662C93}" type="presParOf" srcId="{B9CA317F-8F82-47CF-B1A2-683E95145AE5}" destId="{9D6DC99F-04DE-4C3A-897C-2D77C22BC187}" srcOrd="1" destOrd="0" presId="urn:microsoft.com/office/officeart/2008/layout/LinedList"/>
    <dgm:cxn modelId="{A5E423A8-C5BA-42E3-A4D8-3262644D5D8D}" type="presParOf" srcId="{F3F6D9E3-2789-4750-AE45-4903647A05E6}" destId="{E22F9C99-CB29-4725-AA90-9E13B27F6BF1}" srcOrd="2" destOrd="0" presId="urn:microsoft.com/office/officeart/2008/layout/LinedList"/>
    <dgm:cxn modelId="{7E29A060-72C1-459B-8ECB-632F1F789F22}" type="presParOf" srcId="{F3F6D9E3-2789-4750-AE45-4903647A05E6}" destId="{0817E2E0-B509-4860-9AF4-F80751A58CB7}" srcOrd="3" destOrd="0" presId="urn:microsoft.com/office/officeart/2008/layout/LinedList"/>
    <dgm:cxn modelId="{29E602A2-FACD-46EC-8492-C9AB962B799D}" type="presParOf" srcId="{0817E2E0-B509-4860-9AF4-F80751A58CB7}" destId="{3E6C3671-3EEC-4014-AD71-4537DEE541D8}" srcOrd="0" destOrd="0" presId="urn:microsoft.com/office/officeart/2008/layout/LinedList"/>
    <dgm:cxn modelId="{EE708E17-086F-4C9F-83A2-FE297CB6DC84}" type="presParOf" srcId="{0817E2E0-B509-4860-9AF4-F80751A58CB7}" destId="{E1E0B3BD-10CE-486D-9D2A-C8833172A5D7}" srcOrd="1" destOrd="0" presId="urn:microsoft.com/office/officeart/2008/layout/LinedList"/>
    <dgm:cxn modelId="{C05E971E-7311-4CE4-BFB1-F44C66521376}" type="presParOf" srcId="{F3F6D9E3-2789-4750-AE45-4903647A05E6}" destId="{9A0943E0-0BA9-4251-8B57-0DE8AB6BCC08}" srcOrd="4" destOrd="0" presId="urn:microsoft.com/office/officeart/2008/layout/LinedList"/>
    <dgm:cxn modelId="{18B87C8B-83C9-4E98-B092-0786CA060AC8}" type="presParOf" srcId="{F3F6D9E3-2789-4750-AE45-4903647A05E6}" destId="{C6C7FE36-4DAE-404B-A645-FDB418121B86}" srcOrd="5" destOrd="0" presId="urn:microsoft.com/office/officeart/2008/layout/LinedList"/>
    <dgm:cxn modelId="{1F22A6E2-C6D7-4556-A3FC-0253909B251A}" type="presParOf" srcId="{C6C7FE36-4DAE-404B-A645-FDB418121B86}" destId="{D71EAE8A-317C-4D3C-A2F3-5564F0BBC6D6}" srcOrd="0" destOrd="0" presId="urn:microsoft.com/office/officeart/2008/layout/LinedList"/>
    <dgm:cxn modelId="{297A0331-17AD-4985-B270-52C1504CD802}" type="presParOf" srcId="{C6C7FE36-4DAE-404B-A645-FDB418121B86}" destId="{7309EF99-C464-4D2E-B315-4E0BDE8A7257}" srcOrd="1" destOrd="0" presId="urn:microsoft.com/office/officeart/2008/layout/LinedList"/>
    <dgm:cxn modelId="{283AC46F-91AF-468F-A478-8B0C526FFEFF}" type="presParOf" srcId="{F3F6D9E3-2789-4750-AE45-4903647A05E6}" destId="{E5308DBA-F05F-45D5-9AB6-FF887270EF38}" srcOrd="6" destOrd="0" presId="urn:microsoft.com/office/officeart/2008/layout/LinedList"/>
    <dgm:cxn modelId="{50838BAA-9FDB-4627-9E8F-CAADA77881F4}" type="presParOf" srcId="{F3F6D9E3-2789-4750-AE45-4903647A05E6}" destId="{E5C82A92-F414-4A94-A814-0A9CAC7BDB2A}" srcOrd="7" destOrd="0" presId="urn:microsoft.com/office/officeart/2008/layout/LinedList"/>
    <dgm:cxn modelId="{70FAA7EB-EBDD-4F1C-8F0C-50F71CFC01A3}" type="presParOf" srcId="{E5C82A92-F414-4A94-A814-0A9CAC7BDB2A}" destId="{B76EDE50-FA1F-4D8A-87F4-8996BD4CA07E}" srcOrd="0" destOrd="0" presId="urn:microsoft.com/office/officeart/2008/layout/LinedList"/>
    <dgm:cxn modelId="{579FC005-A611-440A-9B31-8456C06BBCD2}" type="presParOf" srcId="{E5C82A92-F414-4A94-A814-0A9CAC7BDB2A}" destId="{3F75A732-B881-4203-A827-C37FD5BBB05C}" srcOrd="1" destOrd="0" presId="urn:microsoft.com/office/officeart/2008/layout/LinedList"/>
    <dgm:cxn modelId="{EF35410E-90C9-4532-A0F4-6C5DEFB98486}" type="presParOf" srcId="{F3F6D9E3-2789-4750-AE45-4903647A05E6}" destId="{EE455B84-B228-4161-AD61-DEFC78181EE7}" srcOrd="8" destOrd="0" presId="urn:microsoft.com/office/officeart/2008/layout/LinedList"/>
    <dgm:cxn modelId="{8FA18334-D33A-4A13-BFFD-B199A9E23047}" type="presParOf" srcId="{F3F6D9E3-2789-4750-AE45-4903647A05E6}" destId="{9B05AA96-A13B-4338-938C-A60649AB4228}" srcOrd="9" destOrd="0" presId="urn:microsoft.com/office/officeart/2008/layout/LinedList"/>
    <dgm:cxn modelId="{196B4652-2B94-4A6D-8804-CA5ED262B9D3}" type="presParOf" srcId="{9B05AA96-A13B-4338-938C-A60649AB4228}" destId="{E2263668-0309-47DF-B7A2-1CB8C2AE1AE9}" srcOrd="0" destOrd="0" presId="urn:microsoft.com/office/officeart/2008/layout/LinedList"/>
    <dgm:cxn modelId="{B3355622-4383-4521-9073-95AC7E1033BB}" type="presParOf" srcId="{9B05AA96-A13B-4338-938C-A60649AB4228}" destId="{F0EDB484-6895-4D48-80E6-F2A317BC0F9C}" srcOrd="1" destOrd="0" presId="urn:microsoft.com/office/officeart/2008/layout/LinedList"/>
    <dgm:cxn modelId="{9EB48EF6-A277-49FA-85F5-4845EE2D02D1}" type="presParOf" srcId="{F3F6D9E3-2789-4750-AE45-4903647A05E6}" destId="{FB0E02A3-4FC3-4AEC-AD2C-DBA98DACBD25}" srcOrd="10" destOrd="0" presId="urn:microsoft.com/office/officeart/2008/layout/LinedList"/>
    <dgm:cxn modelId="{4A294A6D-C7D5-476F-ACC7-25AADEF78FFF}" type="presParOf" srcId="{F3F6D9E3-2789-4750-AE45-4903647A05E6}" destId="{77FAED30-AD4F-46C1-A38B-3A7E18003024}" srcOrd="11" destOrd="0" presId="urn:microsoft.com/office/officeart/2008/layout/LinedList"/>
    <dgm:cxn modelId="{543185BC-0382-4380-8D76-BBA09DF863E0}" type="presParOf" srcId="{77FAED30-AD4F-46C1-A38B-3A7E18003024}" destId="{7BAFF802-5D0A-45C5-9749-B3E6CD1F9817}" srcOrd="0" destOrd="0" presId="urn:microsoft.com/office/officeart/2008/layout/LinedList"/>
    <dgm:cxn modelId="{6085D1CC-DDD5-4558-8DB0-ACE5E7307E6F}" type="presParOf" srcId="{77FAED30-AD4F-46C1-A38B-3A7E18003024}" destId="{3EA2C67B-B177-41BC-8B61-9258B36439F5}" srcOrd="1" destOrd="0" presId="urn:microsoft.com/office/officeart/2008/layout/LinedList"/>
    <dgm:cxn modelId="{D5023DF9-6392-42D4-A9BF-5E4596410FAE}" type="presParOf" srcId="{F3F6D9E3-2789-4750-AE45-4903647A05E6}" destId="{7128EBE6-E86B-405D-A1CD-848255C64A82}" srcOrd="12" destOrd="0" presId="urn:microsoft.com/office/officeart/2008/layout/LinedList"/>
    <dgm:cxn modelId="{751E449B-5B1D-4E90-A1B1-9F172E624E25}" type="presParOf" srcId="{F3F6D9E3-2789-4750-AE45-4903647A05E6}" destId="{6397709B-46CA-4A9F-8ABB-39F423E56CDA}" srcOrd="13" destOrd="0" presId="urn:microsoft.com/office/officeart/2008/layout/LinedList"/>
    <dgm:cxn modelId="{D0094232-CE98-48A2-8033-DA9BE45177BB}" type="presParOf" srcId="{6397709B-46CA-4A9F-8ABB-39F423E56CDA}" destId="{6E18BB4F-69DA-4ABD-A7EE-87BA9C51E92F}" srcOrd="0" destOrd="0" presId="urn:microsoft.com/office/officeart/2008/layout/LinedList"/>
    <dgm:cxn modelId="{45B1FF19-6C02-488D-8C56-41B410806D9D}" type="presParOf" srcId="{6397709B-46CA-4A9F-8ABB-39F423E56CDA}" destId="{904C2986-92B6-492A-B00C-87A36D2E6E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B0549-E39D-44A6-BC7A-952C31004CF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173576F-4613-4AF4-AFD1-240C780ECB6E}">
      <dgm:prSet custT="1"/>
      <dgm:spPr/>
      <dgm:t>
        <a:bodyPr/>
        <a:lstStyle/>
        <a:p>
          <a:r>
            <a:rPr lang="it-IT" sz="3200" dirty="0">
              <a:solidFill>
                <a:srgbClr val="FF0000"/>
              </a:solidFill>
            </a:rPr>
            <a:t>Tre caratteristiche</a:t>
          </a:r>
          <a:endParaRPr lang="en-US" sz="3200" dirty="0">
            <a:solidFill>
              <a:srgbClr val="FF0000"/>
            </a:solidFill>
          </a:endParaRPr>
        </a:p>
      </dgm:t>
    </dgm:pt>
    <dgm:pt modelId="{AFAFDBA2-E9BB-4398-BA2C-51F4DC84FCF9}" type="parTrans" cxnId="{F07870C8-1013-4A8A-B8C5-E3CF797C5D0C}">
      <dgm:prSet/>
      <dgm:spPr/>
      <dgm:t>
        <a:bodyPr/>
        <a:lstStyle/>
        <a:p>
          <a:endParaRPr lang="en-US"/>
        </a:p>
      </dgm:t>
    </dgm:pt>
    <dgm:pt modelId="{C840D0D5-BC40-4826-800D-4DA32CFC606D}" type="sibTrans" cxnId="{F07870C8-1013-4A8A-B8C5-E3CF797C5D0C}">
      <dgm:prSet/>
      <dgm:spPr/>
      <dgm:t>
        <a:bodyPr/>
        <a:lstStyle/>
        <a:p>
          <a:endParaRPr lang="en-US"/>
        </a:p>
      </dgm:t>
    </dgm:pt>
    <dgm:pt modelId="{399145BB-3DE9-4FF1-B2E9-F04FA0A5BC3E}">
      <dgm:prSet/>
      <dgm:spPr/>
      <dgm:t>
        <a:bodyPr/>
        <a:lstStyle/>
        <a:p>
          <a:r>
            <a:rPr lang="it-IT"/>
            <a:t>- </a:t>
          </a:r>
          <a:r>
            <a:rPr lang="it-IT" b="1"/>
            <a:t>multipla</a:t>
          </a:r>
          <a:r>
            <a:rPr lang="it-IT"/>
            <a:t>: n</a:t>
          </a:r>
          <a:r>
            <a:rPr lang="it-IT" b="0" i="0"/>
            <a:t>essuno di noi è una sola cosa. Ognuno è tante cose diverse tutte insieme. Le nostre diverse identità conv</a:t>
          </a:r>
          <a:r>
            <a:rPr lang="it-IT"/>
            <a:t>ivono senza che ognuna occupi uno spazio definito e misurabile.</a:t>
          </a:r>
          <a:endParaRPr lang="en-US"/>
        </a:p>
      </dgm:t>
    </dgm:pt>
    <dgm:pt modelId="{61AEBBF2-474A-4B7D-9547-70866CC54BE3}" type="parTrans" cxnId="{3A697ADE-6D8F-4AF3-9373-979503FD3B02}">
      <dgm:prSet/>
      <dgm:spPr/>
      <dgm:t>
        <a:bodyPr/>
        <a:lstStyle/>
        <a:p>
          <a:endParaRPr lang="en-US"/>
        </a:p>
      </dgm:t>
    </dgm:pt>
    <dgm:pt modelId="{6723390A-E51E-420F-A258-875196071BCE}" type="sibTrans" cxnId="{3A697ADE-6D8F-4AF3-9373-979503FD3B02}">
      <dgm:prSet/>
      <dgm:spPr/>
      <dgm:t>
        <a:bodyPr/>
        <a:lstStyle/>
        <a:p>
          <a:endParaRPr lang="en-US"/>
        </a:p>
      </dgm:t>
    </dgm:pt>
    <dgm:pt modelId="{B38E4600-5376-4B22-A966-8EC18A7752F4}">
      <dgm:prSet/>
      <dgm:spPr/>
      <dgm:t>
        <a:bodyPr/>
        <a:lstStyle/>
        <a:p>
          <a:r>
            <a:rPr lang="it-IT"/>
            <a:t>- dinamica: il mix di ciò che siamo evolve nel tempo. Di certo non siamo più chi eravamo da bambini, anche se le esperienze di allora hanno contribuito a formare la nostra identità attuale. Ogni esperienza cambia la molteplicità in noi. Alcune identità diventano predominanti, altre si stratificano su quelle esistenti.</a:t>
          </a:r>
          <a:endParaRPr lang="en-US"/>
        </a:p>
      </dgm:t>
    </dgm:pt>
    <dgm:pt modelId="{354DBF21-92B5-4F3D-AECB-B754856B621E}" type="parTrans" cxnId="{90D51224-2DAF-405E-A241-ABAD1B124CF2}">
      <dgm:prSet/>
      <dgm:spPr/>
      <dgm:t>
        <a:bodyPr/>
        <a:lstStyle/>
        <a:p>
          <a:endParaRPr lang="en-US"/>
        </a:p>
      </dgm:t>
    </dgm:pt>
    <dgm:pt modelId="{1195080D-D3B3-4028-88C7-07CCFFFD4AD6}" type="sibTrans" cxnId="{90D51224-2DAF-405E-A241-ABAD1B124CF2}">
      <dgm:prSet/>
      <dgm:spPr/>
      <dgm:t>
        <a:bodyPr/>
        <a:lstStyle/>
        <a:p>
          <a:endParaRPr lang="en-US"/>
        </a:p>
      </dgm:t>
    </dgm:pt>
    <dgm:pt modelId="{B0115556-2EAA-4E1F-BF0D-291179C5D7B0}">
      <dgm:prSet/>
      <dgm:spPr/>
      <dgm:t>
        <a:bodyPr/>
        <a:lstStyle/>
        <a:p>
          <a:r>
            <a:rPr lang="it-IT"/>
            <a:t>- contestuale: i</a:t>
          </a:r>
          <a:r>
            <a:rPr lang="it-IT" b="0" i="0"/>
            <a:t>l fatto che le identità siano dinamiche ci fa capire che esse hanno sempre a che fare con una scelta. Non è detto che sia una scelta consapevole, o autonoma, o indipendente. A volte siamo noi a decidere, a volte dobbiamo accettare (o subire) che qualcuno decida per noi chi dobbiamo essere.</a:t>
          </a:r>
          <a:endParaRPr lang="en-US"/>
        </a:p>
      </dgm:t>
    </dgm:pt>
    <dgm:pt modelId="{D3E769E5-18BB-422B-908D-EA441D75B728}" type="parTrans" cxnId="{9FCF20F4-AA25-47DE-B835-E9137F8FB036}">
      <dgm:prSet/>
      <dgm:spPr/>
      <dgm:t>
        <a:bodyPr/>
        <a:lstStyle/>
        <a:p>
          <a:endParaRPr lang="en-US"/>
        </a:p>
      </dgm:t>
    </dgm:pt>
    <dgm:pt modelId="{357BA042-1957-4BB5-BCB8-8EA574A4C0D0}" type="sibTrans" cxnId="{9FCF20F4-AA25-47DE-B835-E9137F8FB036}">
      <dgm:prSet/>
      <dgm:spPr/>
      <dgm:t>
        <a:bodyPr/>
        <a:lstStyle/>
        <a:p>
          <a:endParaRPr lang="en-US"/>
        </a:p>
      </dgm:t>
    </dgm:pt>
    <dgm:pt modelId="{22EC23EA-8DDA-49FF-8132-F04CF7229738}" type="pres">
      <dgm:prSet presAssocID="{380B0549-E39D-44A6-BC7A-952C31004CF9}" presName="vert0" presStyleCnt="0">
        <dgm:presLayoutVars>
          <dgm:dir/>
          <dgm:animOne val="branch"/>
          <dgm:animLvl val="lvl"/>
        </dgm:presLayoutVars>
      </dgm:prSet>
      <dgm:spPr/>
    </dgm:pt>
    <dgm:pt modelId="{477A4FEA-1D8C-433A-8469-FD9D60C0673D}" type="pres">
      <dgm:prSet presAssocID="{2173576F-4613-4AF4-AFD1-240C780ECB6E}" presName="thickLine" presStyleLbl="alignNode1" presStyleIdx="0" presStyleCnt="4"/>
      <dgm:spPr/>
    </dgm:pt>
    <dgm:pt modelId="{1803712C-5E5C-41DA-A2A4-35A4AF3C6492}" type="pres">
      <dgm:prSet presAssocID="{2173576F-4613-4AF4-AFD1-240C780ECB6E}" presName="horz1" presStyleCnt="0"/>
      <dgm:spPr/>
    </dgm:pt>
    <dgm:pt modelId="{5FA72485-7DBF-47EB-AD87-A3BC9188F263}" type="pres">
      <dgm:prSet presAssocID="{2173576F-4613-4AF4-AFD1-240C780ECB6E}" presName="tx1" presStyleLbl="revTx" presStyleIdx="0" presStyleCnt="4"/>
      <dgm:spPr/>
    </dgm:pt>
    <dgm:pt modelId="{1D47A2C7-F79B-4EAF-BC72-C3AF1D9FAD65}" type="pres">
      <dgm:prSet presAssocID="{2173576F-4613-4AF4-AFD1-240C780ECB6E}" presName="vert1" presStyleCnt="0"/>
      <dgm:spPr/>
    </dgm:pt>
    <dgm:pt modelId="{27B464F1-C564-40D1-8990-046AC92E47AD}" type="pres">
      <dgm:prSet presAssocID="{399145BB-3DE9-4FF1-B2E9-F04FA0A5BC3E}" presName="thickLine" presStyleLbl="alignNode1" presStyleIdx="1" presStyleCnt="4"/>
      <dgm:spPr/>
    </dgm:pt>
    <dgm:pt modelId="{00B65FFD-2981-400E-A57C-A0E57B9EB780}" type="pres">
      <dgm:prSet presAssocID="{399145BB-3DE9-4FF1-B2E9-F04FA0A5BC3E}" presName="horz1" presStyleCnt="0"/>
      <dgm:spPr/>
    </dgm:pt>
    <dgm:pt modelId="{891CD6FA-0F38-4C7A-B5B8-F7AFBC0F691E}" type="pres">
      <dgm:prSet presAssocID="{399145BB-3DE9-4FF1-B2E9-F04FA0A5BC3E}" presName="tx1" presStyleLbl="revTx" presStyleIdx="1" presStyleCnt="4"/>
      <dgm:spPr/>
    </dgm:pt>
    <dgm:pt modelId="{CDBB0441-0AF7-4EA6-B405-0D4778823EE9}" type="pres">
      <dgm:prSet presAssocID="{399145BB-3DE9-4FF1-B2E9-F04FA0A5BC3E}" presName="vert1" presStyleCnt="0"/>
      <dgm:spPr/>
    </dgm:pt>
    <dgm:pt modelId="{8D6543D7-FFD3-45A5-BA93-D0BB1B3E277C}" type="pres">
      <dgm:prSet presAssocID="{B38E4600-5376-4B22-A966-8EC18A7752F4}" presName="thickLine" presStyleLbl="alignNode1" presStyleIdx="2" presStyleCnt="4"/>
      <dgm:spPr/>
    </dgm:pt>
    <dgm:pt modelId="{9739327E-2128-4EB9-8817-013548BF26B4}" type="pres">
      <dgm:prSet presAssocID="{B38E4600-5376-4B22-A966-8EC18A7752F4}" presName="horz1" presStyleCnt="0"/>
      <dgm:spPr/>
    </dgm:pt>
    <dgm:pt modelId="{C1F6046F-16C6-4A90-B7BE-5886C7E401D3}" type="pres">
      <dgm:prSet presAssocID="{B38E4600-5376-4B22-A966-8EC18A7752F4}" presName="tx1" presStyleLbl="revTx" presStyleIdx="2" presStyleCnt="4"/>
      <dgm:spPr/>
    </dgm:pt>
    <dgm:pt modelId="{84BA12D4-5C67-4705-9DD6-F4755C3FE923}" type="pres">
      <dgm:prSet presAssocID="{B38E4600-5376-4B22-A966-8EC18A7752F4}" presName="vert1" presStyleCnt="0"/>
      <dgm:spPr/>
    </dgm:pt>
    <dgm:pt modelId="{4FCC7B7F-A538-44DA-BFD9-448365D10478}" type="pres">
      <dgm:prSet presAssocID="{B0115556-2EAA-4E1F-BF0D-291179C5D7B0}" presName="thickLine" presStyleLbl="alignNode1" presStyleIdx="3" presStyleCnt="4"/>
      <dgm:spPr/>
    </dgm:pt>
    <dgm:pt modelId="{079D94F2-8F2B-4F5B-B3CA-8BC23E207D9F}" type="pres">
      <dgm:prSet presAssocID="{B0115556-2EAA-4E1F-BF0D-291179C5D7B0}" presName="horz1" presStyleCnt="0"/>
      <dgm:spPr/>
    </dgm:pt>
    <dgm:pt modelId="{CED466F7-5C50-490B-9965-D935586800B5}" type="pres">
      <dgm:prSet presAssocID="{B0115556-2EAA-4E1F-BF0D-291179C5D7B0}" presName="tx1" presStyleLbl="revTx" presStyleIdx="3" presStyleCnt="4"/>
      <dgm:spPr/>
    </dgm:pt>
    <dgm:pt modelId="{5DD7C851-286F-45DF-B666-3417D9977D36}" type="pres">
      <dgm:prSet presAssocID="{B0115556-2EAA-4E1F-BF0D-291179C5D7B0}" presName="vert1" presStyleCnt="0"/>
      <dgm:spPr/>
    </dgm:pt>
  </dgm:ptLst>
  <dgm:cxnLst>
    <dgm:cxn modelId="{CDC00D0F-0C6D-43A3-8425-4B93CD79D02E}" type="presOf" srcId="{380B0549-E39D-44A6-BC7A-952C31004CF9}" destId="{22EC23EA-8DDA-49FF-8132-F04CF7229738}" srcOrd="0" destOrd="0" presId="urn:microsoft.com/office/officeart/2008/layout/LinedList"/>
    <dgm:cxn modelId="{90D51224-2DAF-405E-A241-ABAD1B124CF2}" srcId="{380B0549-E39D-44A6-BC7A-952C31004CF9}" destId="{B38E4600-5376-4B22-A966-8EC18A7752F4}" srcOrd="2" destOrd="0" parTransId="{354DBF21-92B5-4F3D-AECB-B754856B621E}" sibTransId="{1195080D-D3B3-4028-88C7-07CCFFFD4AD6}"/>
    <dgm:cxn modelId="{35394729-E864-49B2-AAC2-2C4ED0D86DF4}" type="presOf" srcId="{399145BB-3DE9-4FF1-B2E9-F04FA0A5BC3E}" destId="{891CD6FA-0F38-4C7A-B5B8-F7AFBC0F691E}" srcOrd="0" destOrd="0" presId="urn:microsoft.com/office/officeart/2008/layout/LinedList"/>
    <dgm:cxn modelId="{AA8FBC6C-61C2-4632-B9DD-D25F74F49F47}" type="presOf" srcId="{B38E4600-5376-4B22-A966-8EC18A7752F4}" destId="{C1F6046F-16C6-4A90-B7BE-5886C7E401D3}" srcOrd="0" destOrd="0" presId="urn:microsoft.com/office/officeart/2008/layout/LinedList"/>
    <dgm:cxn modelId="{F07870C8-1013-4A8A-B8C5-E3CF797C5D0C}" srcId="{380B0549-E39D-44A6-BC7A-952C31004CF9}" destId="{2173576F-4613-4AF4-AFD1-240C780ECB6E}" srcOrd="0" destOrd="0" parTransId="{AFAFDBA2-E9BB-4398-BA2C-51F4DC84FCF9}" sibTransId="{C840D0D5-BC40-4826-800D-4DA32CFC606D}"/>
    <dgm:cxn modelId="{093C7DD9-BAC3-4648-9622-D536C4BBD83A}" type="presOf" srcId="{2173576F-4613-4AF4-AFD1-240C780ECB6E}" destId="{5FA72485-7DBF-47EB-AD87-A3BC9188F263}" srcOrd="0" destOrd="0" presId="urn:microsoft.com/office/officeart/2008/layout/LinedList"/>
    <dgm:cxn modelId="{53A478DA-F4C3-4A39-8A82-8FE5FB51BC04}" type="presOf" srcId="{B0115556-2EAA-4E1F-BF0D-291179C5D7B0}" destId="{CED466F7-5C50-490B-9965-D935586800B5}" srcOrd="0" destOrd="0" presId="urn:microsoft.com/office/officeart/2008/layout/LinedList"/>
    <dgm:cxn modelId="{3A697ADE-6D8F-4AF3-9373-979503FD3B02}" srcId="{380B0549-E39D-44A6-BC7A-952C31004CF9}" destId="{399145BB-3DE9-4FF1-B2E9-F04FA0A5BC3E}" srcOrd="1" destOrd="0" parTransId="{61AEBBF2-474A-4B7D-9547-70866CC54BE3}" sibTransId="{6723390A-E51E-420F-A258-875196071BCE}"/>
    <dgm:cxn modelId="{9FCF20F4-AA25-47DE-B835-E9137F8FB036}" srcId="{380B0549-E39D-44A6-BC7A-952C31004CF9}" destId="{B0115556-2EAA-4E1F-BF0D-291179C5D7B0}" srcOrd="3" destOrd="0" parTransId="{D3E769E5-18BB-422B-908D-EA441D75B728}" sibTransId="{357BA042-1957-4BB5-BCB8-8EA574A4C0D0}"/>
    <dgm:cxn modelId="{73AEFAE6-E474-4656-A9E0-6084D2FF8191}" type="presParOf" srcId="{22EC23EA-8DDA-49FF-8132-F04CF7229738}" destId="{477A4FEA-1D8C-433A-8469-FD9D60C0673D}" srcOrd="0" destOrd="0" presId="urn:microsoft.com/office/officeart/2008/layout/LinedList"/>
    <dgm:cxn modelId="{AEDCAC1E-CF62-456C-B2B6-BB4C2DB45C9D}" type="presParOf" srcId="{22EC23EA-8DDA-49FF-8132-F04CF7229738}" destId="{1803712C-5E5C-41DA-A2A4-35A4AF3C6492}" srcOrd="1" destOrd="0" presId="urn:microsoft.com/office/officeart/2008/layout/LinedList"/>
    <dgm:cxn modelId="{DBDD6505-32F0-41DA-94E2-209855A311AE}" type="presParOf" srcId="{1803712C-5E5C-41DA-A2A4-35A4AF3C6492}" destId="{5FA72485-7DBF-47EB-AD87-A3BC9188F263}" srcOrd="0" destOrd="0" presId="urn:microsoft.com/office/officeart/2008/layout/LinedList"/>
    <dgm:cxn modelId="{0F90EE17-43AA-467F-9B18-7A628E3D4B8A}" type="presParOf" srcId="{1803712C-5E5C-41DA-A2A4-35A4AF3C6492}" destId="{1D47A2C7-F79B-4EAF-BC72-C3AF1D9FAD65}" srcOrd="1" destOrd="0" presId="urn:microsoft.com/office/officeart/2008/layout/LinedList"/>
    <dgm:cxn modelId="{0573E4D4-2529-4AB4-B7D2-E7ED1573EF6C}" type="presParOf" srcId="{22EC23EA-8DDA-49FF-8132-F04CF7229738}" destId="{27B464F1-C564-40D1-8990-046AC92E47AD}" srcOrd="2" destOrd="0" presId="urn:microsoft.com/office/officeart/2008/layout/LinedList"/>
    <dgm:cxn modelId="{313FA3AE-73A2-46E6-8B08-8D9ABE40A263}" type="presParOf" srcId="{22EC23EA-8DDA-49FF-8132-F04CF7229738}" destId="{00B65FFD-2981-400E-A57C-A0E57B9EB780}" srcOrd="3" destOrd="0" presId="urn:microsoft.com/office/officeart/2008/layout/LinedList"/>
    <dgm:cxn modelId="{504776D2-7147-4EDF-8D8B-B07F7B9142C7}" type="presParOf" srcId="{00B65FFD-2981-400E-A57C-A0E57B9EB780}" destId="{891CD6FA-0F38-4C7A-B5B8-F7AFBC0F691E}" srcOrd="0" destOrd="0" presId="urn:microsoft.com/office/officeart/2008/layout/LinedList"/>
    <dgm:cxn modelId="{8A65AFFF-3DDF-4FE7-905D-EC43379E044D}" type="presParOf" srcId="{00B65FFD-2981-400E-A57C-A0E57B9EB780}" destId="{CDBB0441-0AF7-4EA6-B405-0D4778823EE9}" srcOrd="1" destOrd="0" presId="urn:microsoft.com/office/officeart/2008/layout/LinedList"/>
    <dgm:cxn modelId="{98DB5742-2F9F-4C9B-87CA-AE78D75E595C}" type="presParOf" srcId="{22EC23EA-8DDA-49FF-8132-F04CF7229738}" destId="{8D6543D7-FFD3-45A5-BA93-D0BB1B3E277C}" srcOrd="4" destOrd="0" presId="urn:microsoft.com/office/officeart/2008/layout/LinedList"/>
    <dgm:cxn modelId="{244641A0-81DB-4E0F-92A2-C586BE3518B0}" type="presParOf" srcId="{22EC23EA-8DDA-49FF-8132-F04CF7229738}" destId="{9739327E-2128-4EB9-8817-013548BF26B4}" srcOrd="5" destOrd="0" presId="urn:microsoft.com/office/officeart/2008/layout/LinedList"/>
    <dgm:cxn modelId="{E1C29EA8-0450-445E-ADDA-1226C065F2C0}" type="presParOf" srcId="{9739327E-2128-4EB9-8817-013548BF26B4}" destId="{C1F6046F-16C6-4A90-B7BE-5886C7E401D3}" srcOrd="0" destOrd="0" presId="urn:microsoft.com/office/officeart/2008/layout/LinedList"/>
    <dgm:cxn modelId="{DE5C2380-F460-4D13-B6FF-9262BAE364A1}" type="presParOf" srcId="{9739327E-2128-4EB9-8817-013548BF26B4}" destId="{84BA12D4-5C67-4705-9DD6-F4755C3FE923}" srcOrd="1" destOrd="0" presId="urn:microsoft.com/office/officeart/2008/layout/LinedList"/>
    <dgm:cxn modelId="{810EE06C-0782-4FDE-A4D9-E44A4CAF0371}" type="presParOf" srcId="{22EC23EA-8DDA-49FF-8132-F04CF7229738}" destId="{4FCC7B7F-A538-44DA-BFD9-448365D10478}" srcOrd="6" destOrd="0" presId="urn:microsoft.com/office/officeart/2008/layout/LinedList"/>
    <dgm:cxn modelId="{E053F20C-EEDF-4009-A2BB-E6FCDF563574}" type="presParOf" srcId="{22EC23EA-8DDA-49FF-8132-F04CF7229738}" destId="{079D94F2-8F2B-4F5B-B3CA-8BC23E207D9F}" srcOrd="7" destOrd="0" presId="urn:microsoft.com/office/officeart/2008/layout/LinedList"/>
    <dgm:cxn modelId="{79360BDD-8F65-43CA-B723-43D90A841E7E}" type="presParOf" srcId="{079D94F2-8F2B-4F5B-B3CA-8BC23E207D9F}" destId="{CED466F7-5C50-490B-9965-D935586800B5}" srcOrd="0" destOrd="0" presId="urn:microsoft.com/office/officeart/2008/layout/LinedList"/>
    <dgm:cxn modelId="{778F7C6A-37BB-45BF-8524-E0CBDDF29BB1}" type="presParOf" srcId="{079D94F2-8F2B-4F5B-B3CA-8BC23E207D9F}" destId="{5DD7C851-286F-45DF-B666-3417D9977D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A3BD2D-B883-4DB5-8122-00602D5963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C8D562-0928-4B9A-BC47-24F5788EB288}">
      <dgm:prSet/>
      <dgm:spPr/>
      <dgm:t>
        <a:bodyPr/>
        <a:lstStyle/>
        <a:p>
          <a:r>
            <a:rPr lang="it-IT"/>
            <a:t>- Comunità di persone che condividono alcuni aspetti delle identità personale</a:t>
          </a:r>
          <a:endParaRPr lang="en-US"/>
        </a:p>
      </dgm:t>
    </dgm:pt>
    <dgm:pt modelId="{34BA271D-04DB-49D6-BDDD-C7DD4CF8577A}" type="parTrans" cxnId="{C70A7A5F-F0A2-48DF-84C5-2BE79C55B474}">
      <dgm:prSet/>
      <dgm:spPr/>
      <dgm:t>
        <a:bodyPr/>
        <a:lstStyle/>
        <a:p>
          <a:endParaRPr lang="en-US"/>
        </a:p>
      </dgm:t>
    </dgm:pt>
    <dgm:pt modelId="{EE247795-E2D2-4DF7-A1EC-7BDDAF035BE4}" type="sibTrans" cxnId="{C70A7A5F-F0A2-48DF-84C5-2BE79C55B474}">
      <dgm:prSet/>
      <dgm:spPr/>
      <dgm:t>
        <a:bodyPr/>
        <a:lstStyle/>
        <a:p>
          <a:endParaRPr lang="en-US"/>
        </a:p>
      </dgm:t>
    </dgm:pt>
    <dgm:pt modelId="{46DBB169-C697-423F-B6D7-6EBC45FFE76A}">
      <dgm:prSet/>
      <dgm:spPr/>
      <dgm:t>
        <a:bodyPr/>
        <a:lstStyle/>
        <a:p>
          <a:r>
            <a:rPr lang="it-IT"/>
            <a:t>- Quali comunità? </a:t>
          </a:r>
          <a:endParaRPr lang="en-US"/>
        </a:p>
      </dgm:t>
    </dgm:pt>
    <dgm:pt modelId="{8E209A0D-2BCC-4BB6-A9F2-48C622A77C61}" type="parTrans" cxnId="{54C9E3B4-D819-4D2E-A238-CF28A3D43285}">
      <dgm:prSet/>
      <dgm:spPr/>
      <dgm:t>
        <a:bodyPr/>
        <a:lstStyle/>
        <a:p>
          <a:endParaRPr lang="en-US"/>
        </a:p>
      </dgm:t>
    </dgm:pt>
    <dgm:pt modelId="{6E48B530-5C66-4B9D-AA36-16C75A4B0BE0}" type="sibTrans" cxnId="{54C9E3B4-D819-4D2E-A238-CF28A3D43285}">
      <dgm:prSet/>
      <dgm:spPr/>
      <dgm:t>
        <a:bodyPr/>
        <a:lstStyle/>
        <a:p>
          <a:endParaRPr lang="en-US"/>
        </a:p>
      </dgm:t>
    </dgm:pt>
    <dgm:pt modelId="{A0C2B43C-7687-441A-BF99-5962AC486FB4}">
      <dgm:prSet/>
      <dgm:spPr/>
      <dgm:t>
        <a:bodyPr/>
        <a:lstStyle/>
        <a:p>
          <a:r>
            <a:rPr lang="it-IT"/>
            <a:t>- Comunità multiple, dinamiche e contestuali</a:t>
          </a:r>
          <a:endParaRPr lang="en-US"/>
        </a:p>
      </dgm:t>
    </dgm:pt>
    <dgm:pt modelId="{C4D3EDD9-3118-49AD-9D90-BF136DF87100}" type="parTrans" cxnId="{1AD3CA51-E993-400E-8FFD-3879FCABDFBE}">
      <dgm:prSet/>
      <dgm:spPr/>
      <dgm:t>
        <a:bodyPr/>
        <a:lstStyle/>
        <a:p>
          <a:endParaRPr lang="en-US"/>
        </a:p>
      </dgm:t>
    </dgm:pt>
    <dgm:pt modelId="{E637D1F6-4983-4AB9-A13E-E2C876DF8F59}" type="sibTrans" cxnId="{1AD3CA51-E993-400E-8FFD-3879FCABDFBE}">
      <dgm:prSet/>
      <dgm:spPr/>
      <dgm:t>
        <a:bodyPr/>
        <a:lstStyle/>
        <a:p>
          <a:endParaRPr lang="en-US"/>
        </a:p>
      </dgm:t>
    </dgm:pt>
    <dgm:pt modelId="{CDDB4728-EB22-4E4C-9837-25D45D765C6C}">
      <dgm:prSet/>
      <dgm:spPr/>
      <dgm:t>
        <a:bodyPr/>
        <a:lstStyle/>
        <a:p>
          <a:r>
            <a:rPr lang="it-IT"/>
            <a:t>- Esempi</a:t>
          </a:r>
          <a:endParaRPr lang="en-US"/>
        </a:p>
      </dgm:t>
    </dgm:pt>
    <dgm:pt modelId="{2B19D792-32F9-49D8-8F16-BCD9945C624B}" type="parTrans" cxnId="{F570EC91-04E4-4FF4-9397-07FE5306F628}">
      <dgm:prSet/>
      <dgm:spPr/>
      <dgm:t>
        <a:bodyPr/>
        <a:lstStyle/>
        <a:p>
          <a:endParaRPr lang="en-US"/>
        </a:p>
      </dgm:t>
    </dgm:pt>
    <dgm:pt modelId="{E6A6AC98-B997-43D4-91C5-3FDECC3963D4}" type="sibTrans" cxnId="{F570EC91-04E4-4FF4-9397-07FE5306F628}">
      <dgm:prSet/>
      <dgm:spPr/>
      <dgm:t>
        <a:bodyPr/>
        <a:lstStyle/>
        <a:p>
          <a:endParaRPr lang="en-US"/>
        </a:p>
      </dgm:t>
    </dgm:pt>
    <dgm:pt modelId="{0C2EF4A3-C314-4240-847F-EB9FDAE418CC}" type="pres">
      <dgm:prSet presAssocID="{34A3BD2D-B883-4DB5-8122-00602D596310}" presName="linear" presStyleCnt="0">
        <dgm:presLayoutVars>
          <dgm:animLvl val="lvl"/>
          <dgm:resizeHandles val="exact"/>
        </dgm:presLayoutVars>
      </dgm:prSet>
      <dgm:spPr/>
    </dgm:pt>
    <dgm:pt modelId="{2B34212F-2F7D-4C79-AE0A-4103F62CDFA6}" type="pres">
      <dgm:prSet presAssocID="{61C8D562-0928-4B9A-BC47-24F5788EB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2F0A08-2759-4826-9D42-A07B18A4B5D6}" type="pres">
      <dgm:prSet presAssocID="{EE247795-E2D2-4DF7-A1EC-7BDDAF035BE4}" presName="spacer" presStyleCnt="0"/>
      <dgm:spPr/>
    </dgm:pt>
    <dgm:pt modelId="{696594C2-4CD5-416B-8F08-42796BEAA65B}" type="pres">
      <dgm:prSet presAssocID="{46DBB169-C697-423F-B6D7-6EBC45FFE7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C30666-C0FB-4928-B279-A6DBDF6878F3}" type="pres">
      <dgm:prSet presAssocID="{6E48B530-5C66-4B9D-AA36-16C75A4B0BE0}" presName="spacer" presStyleCnt="0"/>
      <dgm:spPr/>
    </dgm:pt>
    <dgm:pt modelId="{56CAEADB-DCB9-4BB4-94E8-2ED8F1D8A599}" type="pres">
      <dgm:prSet presAssocID="{A0C2B43C-7687-441A-BF99-5962AC486F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AB18D6-79A5-44F9-9B7A-7D3FED3C0994}" type="pres">
      <dgm:prSet presAssocID="{E637D1F6-4983-4AB9-A13E-E2C876DF8F59}" presName="spacer" presStyleCnt="0"/>
      <dgm:spPr/>
    </dgm:pt>
    <dgm:pt modelId="{DA95CE59-058B-4C17-9981-CBABF30BFFB5}" type="pres">
      <dgm:prSet presAssocID="{CDDB4728-EB22-4E4C-9837-25D45D765C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785B1B-43A1-4661-995C-E81AADF04B37}" type="presOf" srcId="{61C8D562-0928-4B9A-BC47-24F5788EB288}" destId="{2B34212F-2F7D-4C79-AE0A-4103F62CDFA6}" srcOrd="0" destOrd="0" presId="urn:microsoft.com/office/officeart/2005/8/layout/vList2"/>
    <dgm:cxn modelId="{57BD203E-7DC4-4873-9A07-5B794F2D4A99}" type="presOf" srcId="{CDDB4728-EB22-4E4C-9837-25D45D765C6C}" destId="{DA95CE59-058B-4C17-9981-CBABF30BFFB5}" srcOrd="0" destOrd="0" presId="urn:microsoft.com/office/officeart/2005/8/layout/vList2"/>
    <dgm:cxn modelId="{C70A7A5F-F0A2-48DF-84C5-2BE79C55B474}" srcId="{34A3BD2D-B883-4DB5-8122-00602D596310}" destId="{61C8D562-0928-4B9A-BC47-24F5788EB288}" srcOrd="0" destOrd="0" parTransId="{34BA271D-04DB-49D6-BDDD-C7DD4CF8577A}" sibTransId="{EE247795-E2D2-4DF7-A1EC-7BDDAF035BE4}"/>
    <dgm:cxn modelId="{1AD3CA51-E993-400E-8FFD-3879FCABDFBE}" srcId="{34A3BD2D-B883-4DB5-8122-00602D596310}" destId="{A0C2B43C-7687-441A-BF99-5962AC486FB4}" srcOrd="2" destOrd="0" parTransId="{C4D3EDD9-3118-49AD-9D90-BF136DF87100}" sibTransId="{E637D1F6-4983-4AB9-A13E-E2C876DF8F59}"/>
    <dgm:cxn modelId="{1DEF6C90-84DE-4D76-A87A-4B8B8CD70820}" type="presOf" srcId="{34A3BD2D-B883-4DB5-8122-00602D596310}" destId="{0C2EF4A3-C314-4240-847F-EB9FDAE418CC}" srcOrd="0" destOrd="0" presId="urn:microsoft.com/office/officeart/2005/8/layout/vList2"/>
    <dgm:cxn modelId="{F570EC91-04E4-4FF4-9397-07FE5306F628}" srcId="{34A3BD2D-B883-4DB5-8122-00602D596310}" destId="{CDDB4728-EB22-4E4C-9837-25D45D765C6C}" srcOrd="3" destOrd="0" parTransId="{2B19D792-32F9-49D8-8F16-BCD9945C624B}" sibTransId="{E6A6AC98-B997-43D4-91C5-3FDECC3963D4}"/>
    <dgm:cxn modelId="{54C9E3B4-D819-4D2E-A238-CF28A3D43285}" srcId="{34A3BD2D-B883-4DB5-8122-00602D596310}" destId="{46DBB169-C697-423F-B6D7-6EBC45FFE76A}" srcOrd="1" destOrd="0" parTransId="{8E209A0D-2BCC-4BB6-A9F2-48C622A77C61}" sibTransId="{6E48B530-5C66-4B9D-AA36-16C75A4B0BE0}"/>
    <dgm:cxn modelId="{86A666BD-D702-4784-A726-2B9E2676756D}" type="presOf" srcId="{46DBB169-C697-423F-B6D7-6EBC45FFE76A}" destId="{696594C2-4CD5-416B-8F08-42796BEAA65B}" srcOrd="0" destOrd="0" presId="urn:microsoft.com/office/officeart/2005/8/layout/vList2"/>
    <dgm:cxn modelId="{8EC57FD7-FBB3-43F9-A474-A807D5F40FA6}" type="presOf" srcId="{A0C2B43C-7687-441A-BF99-5962AC486FB4}" destId="{56CAEADB-DCB9-4BB4-94E8-2ED8F1D8A599}" srcOrd="0" destOrd="0" presId="urn:microsoft.com/office/officeart/2005/8/layout/vList2"/>
    <dgm:cxn modelId="{4A40F74D-1335-4AE3-A060-0C41F4FF388C}" type="presParOf" srcId="{0C2EF4A3-C314-4240-847F-EB9FDAE418CC}" destId="{2B34212F-2F7D-4C79-AE0A-4103F62CDFA6}" srcOrd="0" destOrd="0" presId="urn:microsoft.com/office/officeart/2005/8/layout/vList2"/>
    <dgm:cxn modelId="{8AD268AA-2FC3-473B-9A94-A2A1B22E57D5}" type="presParOf" srcId="{0C2EF4A3-C314-4240-847F-EB9FDAE418CC}" destId="{862F0A08-2759-4826-9D42-A07B18A4B5D6}" srcOrd="1" destOrd="0" presId="urn:microsoft.com/office/officeart/2005/8/layout/vList2"/>
    <dgm:cxn modelId="{F4D5D243-7844-40B3-9FB1-2C4E9E1244E8}" type="presParOf" srcId="{0C2EF4A3-C314-4240-847F-EB9FDAE418CC}" destId="{696594C2-4CD5-416B-8F08-42796BEAA65B}" srcOrd="2" destOrd="0" presId="urn:microsoft.com/office/officeart/2005/8/layout/vList2"/>
    <dgm:cxn modelId="{DD3FFC7C-C636-48B6-A0E3-4E3F2D2E1C00}" type="presParOf" srcId="{0C2EF4A3-C314-4240-847F-EB9FDAE418CC}" destId="{9EC30666-C0FB-4928-B279-A6DBDF6878F3}" srcOrd="3" destOrd="0" presId="urn:microsoft.com/office/officeart/2005/8/layout/vList2"/>
    <dgm:cxn modelId="{E305D80E-3A42-470C-88D6-0D2B4F0FB929}" type="presParOf" srcId="{0C2EF4A3-C314-4240-847F-EB9FDAE418CC}" destId="{56CAEADB-DCB9-4BB4-94E8-2ED8F1D8A599}" srcOrd="4" destOrd="0" presId="urn:microsoft.com/office/officeart/2005/8/layout/vList2"/>
    <dgm:cxn modelId="{534D1A6C-EEB8-45CA-8A2C-10C605BCEBF3}" type="presParOf" srcId="{0C2EF4A3-C314-4240-847F-EB9FDAE418CC}" destId="{98AB18D6-79A5-44F9-9B7A-7D3FED3C0994}" srcOrd="5" destOrd="0" presId="urn:microsoft.com/office/officeart/2005/8/layout/vList2"/>
    <dgm:cxn modelId="{2A3A3ABB-3CF7-4D44-89B0-CB6B76C91A03}" type="presParOf" srcId="{0C2EF4A3-C314-4240-847F-EB9FDAE418CC}" destId="{DA95CE59-058B-4C17-9981-CBABF30BFF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61C56F-AA61-43EB-A143-5B990ECC6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00A409-85EF-44AF-9F04-A280FC8DB075}">
      <dgm:prSet/>
      <dgm:spPr/>
      <dgm:t>
        <a:bodyPr/>
        <a:lstStyle/>
        <a:p>
          <a:r>
            <a:rPr lang="it-IT"/>
            <a:t>Creazione di un «altro» differente da un noi</a:t>
          </a:r>
          <a:endParaRPr lang="en-US"/>
        </a:p>
      </dgm:t>
    </dgm:pt>
    <dgm:pt modelId="{5E0E30B1-0EAF-489D-95CB-46A1BE31C2B0}" type="parTrans" cxnId="{C349DD01-1CAD-4437-982C-93CE28A784B9}">
      <dgm:prSet/>
      <dgm:spPr/>
      <dgm:t>
        <a:bodyPr/>
        <a:lstStyle/>
        <a:p>
          <a:endParaRPr lang="en-US"/>
        </a:p>
      </dgm:t>
    </dgm:pt>
    <dgm:pt modelId="{5E357EE0-6864-48C7-96B6-D80AE4C90CDB}" type="sibTrans" cxnId="{C349DD01-1CAD-4437-982C-93CE28A784B9}">
      <dgm:prSet/>
      <dgm:spPr/>
      <dgm:t>
        <a:bodyPr/>
        <a:lstStyle/>
        <a:p>
          <a:endParaRPr lang="en-US"/>
        </a:p>
      </dgm:t>
    </dgm:pt>
    <dgm:pt modelId="{9FA1F56B-67BA-40B0-ACC4-D2CDC3E99223}">
      <dgm:prSet/>
      <dgm:spPr/>
      <dgm:t>
        <a:bodyPr/>
        <a:lstStyle/>
        <a:p>
          <a:r>
            <a:rPr lang="it-IT"/>
            <a:t>- Rischi: </a:t>
          </a:r>
          <a:endParaRPr lang="en-US"/>
        </a:p>
      </dgm:t>
    </dgm:pt>
    <dgm:pt modelId="{50AE163E-3E63-40EB-B5C0-31737D53E097}" type="parTrans" cxnId="{FF39FC66-4595-4143-8FA3-A8AC4E88719C}">
      <dgm:prSet/>
      <dgm:spPr/>
      <dgm:t>
        <a:bodyPr/>
        <a:lstStyle/>
        <a:p>
          <a:endParaRPr lang="en-US"/>
        </a:p>
      </dgm:t>
    </dgm:pt>
    <dgm:pt modelId="{A7806D50-0367-4333-AC61-EF0844D9D950}" type="sibTrans" cxnId="{FF39FC66-4595-4143-8FA3-A8AC4E88719C}">
      <dgm:prSet/>
      <dgm:spPr/>
      <dgm:t>
        <a:bodyPr/>
        <a:lstStyle/>
        <a:p>
          <a:endParaRPr lang="en-US"/>
        </a:p>
      </dgm:t>
    </dgm:pt>
    <dgm:pt modelId="{01D5F2DA-3709-43C4-B615-461CD9DFFB4A}">
      <dgm:prSet/>
      <dgm:spPr/>
      <dgm:t>
        <a:bodyPr/>
        <a:lstStyle/>
        <a:p>
          <a:r>
            <a:rPr lang="it-IT"/>
            <a:t>- l’altro come nemico</a:t>
          </a:r>
          <a:endParaRPr lang="en-US"/>
        </a:p>
      </dgm:t>
    </dgm:pt>
    <dgm:pt modelId="{42355E53-E34C-463C-9F08-FB5AEEBE875F}" type="parTrans" cxnId="{002177BB-AA70-4BB2-BFB5-11827F9B6B60}">
      <dgm:prSet/>
      <dgm:spPr/>
      <dgm:t>
        <a:bodyPr/>
        <a:lstStyle/>
        <a:p>
          <a:endParaRPr lang="en-US"/>
        </a:p>
      </dgm:t>
    </dgm:pt>
    <dgm:pt modelId="{EE33F9E5-5F3A-4AE9-BF2E-BF9A2BE0130F}" type="sibTrans" cxnId="{002177BB-AA70-4BB2-BFB5-11827F9B6B60}">
      <dgm:prSet/>
      <dgm:spPr/>
      <dgm:t>
        <a:bodyPr/>
        <a:lstStyle/>
        <a:p>
          <a:endParaRPr lang="en-US"/>
        </a:p>
      </dgm:t>
    </dgm:pt>
    <dgm:pt modelId="{4412768C-AAF7-488A-814E-D22334509F1B}">
      <dgm:prSet/>
      <dgm:spPr/>
      <dgm:t>
        <a:bodyPr/>
        <a:lstStyle/>
        <a:p>
          <a:r>
            <a:rPr lang="it-IT"/>
            <a:t>- l’altro come inferiore</a:t>
          </a:r>
          <a:endParaRPr lang="en-US"/>
        </a:p>
      </dgm:t>
    </dgm:pt>
    <dgm:pt modelId="{38145E1E-0BFB-4B95-96C1-F9477EFD7069}" type="parTrans" cxnId="{7B3D3E56-2A52-4127-96EC-4632A945575C}">
      <dgm:prSet/>
      <dgm:spPr/>
      <dgm:t>
        <a:bodyPr/>
        <a:lstStyle/>
        <a:p>
          <a:endParaRPr lang="en-US"/>
        </a:p>
      </dgm:t>
    </dgm:pt>
    <dgm:pt modelId="{6B511F4A-1C9A-4D6E-AF9E-B892CD3B43F3}" type="sibTrans" cxnId="{7B3D3E56-2A52-4127-96EC-4632A945575C}">
      <dgm:prSet/>
      <dgm:spPr/>
      <dgm:t>
        <a:bodyPr/>
        <a:lstStyle/>
        <a:p>
          <a:endParaRPr lang="en-US"/>
        </a:p>
      </dgm:t>
    </dgm:pt>
    <dgm:pt modelId="{26DBC8AB-43D2-4F7D-B449-D10619CF948F}">
      <dgm:prSet/>
      <dgm:spPr/>
      <dgm:t>
        <a:bodyPr/>
        <a:lstStyle/>
        <a:p>
          <a:r>
            <a:rPr lang="it-IT"/>
            <a:t>- l’indifferenza verso l’altro</a:t>
          </a:r>
          <a:endParaRPr lang="en-US"/>
        </a:p>
      </dgm:t>
    </dgm:pt>
    <dgm:pt modelId="{9869D761-51C9-46C4-9E98-92116CA6E7BF}" type="parTrans" cxnId="{6E0EDFA7-5BDF-4127-B1D6-06B4A0AC929E}">
      <dgm:prSet/>
      <dgm:spPr/>
      <dgm:t>
        <a:bodyPr/>
        <a:lstStyle/>
        <a:p>
          <a:endParaRPr lang="en-US"/>
        </a:p>
      </dgm:t>
    </dgm:pt>
    <dgm:pt modelId="{2105DFC8-65F3-4FAA-A711-47B6F580DE61}" type="sibTrans" cxnId="{6E0EDFA7-5BDF-4127-B1D6-06B4A0AC929E}">
      <dgm:prSet/>
      <dgm:spPr/>
      <dgm:t>
        <a:bodyPr/>
        <a:lstStyle/>
        <a:p>
          <a:endParaRPr lang="en-US"/>
        </a:p>
      </dgm:t>
    </dgm:pt>
    <dgm:pt modelId="{82C9EA71-0F30-4FED-8128-74547B05BE0E}" type="pres">
      <dgm:prSet presAssocID="{0861C56F-AA61-43EB-A143-5B990ECC67CF}" presName="linear" presStyleCnt="0">
        <dgm:presLayoutVars>
          <dgm:animLvl val="lvl"/>
          <dgm:resizeHandles val="exact"/>
        </dgm:presLayoutVars>
      </dgm:prSet>
      <dgm:spPr/>
    </dgm:pt>
    <dgm:pt modelId="{47611764-9F11-4D48-B320-122B5186611C}" type="pres">
      <dgm:prSet presAssocID="{B600A409-85EF-44AF-9F04-A280FC8DB0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89F263-FBFE-4AF9-BC03-6360AE4A0101}" type="pres">
      <dgm:prSet presAssocID="{5E357EE0-6864-48C7-96B6-D80AE4C90CDB}" presName="spacer" presStyleCnt="0"/>
      <dgm:spPr/>
    </dgm:pt>
    <dgm:pt modelId="{E503E26C-FEC9-4E0F-8B9F-F2FF5CC2B0F3}" type="pres">
      <dgm:prSet presAssocID="{9FA1F56B-67BA-40B0-ACC4-D2CDC3E9922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EFB4E2-E056-44E4-977A-AFA7C01724BC}" type="pres">
      <dgm:prSet presAssocID="{A7806D50-0367-4333-AC61-EF0844D9D950}" presName="spacer" presStyleCnt="0"/>
      <dgm:spPr/>
    </dgm:pt>
    <dgm:pt modelId="{711F8E4F-97AC-4EC2-B330-104B2F1C5F44}" type="pres">
      <dgm:prSet presAssocID="{01D5F2DA-3709-43C4-B615-461CD9DFFB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0F5F894-C874-484A-9E2E-817EF5DF2D37}" type="pres">
      <dgm:prSet presAssocID="{EE33F9E5-5F3A-4AE9-BF2E-BF9A2BE0130F}" presName="spacer" presStyleCnt="0"/>
      <dgm:spPr/>
    </dgm:pt>
    <dgm:pt modelId="{22ED6763-7495-41EF-8F27-C3169F4D0BF1}" type="pres">
      <dgm:prSet presAssocID="{4412768C-AAF7-488A-814E-D22334509F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ED3B90-77FF-4F2D-92DE-BF2F85F6AC9A}" type="pres">
      <dgm:prSet presAssocID="{6B511F4A-1C9A-4D6E-AF9E-B892CD3B43F3}" presName="spacer" presStyleCnt="0"/>
      <dgm:spPr/>
    </dgm:pt>
    <dgm:pt modelId="{C2CD461B-38AF-4D46-8DC4-931BB80D3BF2}" type="pres">
      <dgm:prSet presAssocID="{26DBC8AB-43D2-4F7D-B449-D10619CF94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49DD01-1CAD-4437-982C-93CE28A784B9}" srcId="{0861C56F-AA61-43EB-A143-5B990ECC67CF}" destId="{B600A409-85EF-44AF-9F04-A280FC8DB075}" srcOrd="0" destOrd="0" parTransId="{5E0E30B1-0EAF-489D-95CB-46A1BE31C2B0}" sibTransId="{5E357EE0-6864-48C7-96B6-D80AE4C90CDB}"/>
    <dgm:cxn modelId="{65321662-AE72-4E56-A939-CA5A549181AD}" type="presOf" srcId="{01D5F2DA-3709-43C4-B615-461CD9DFFB4A}" destId="{711F8E4F-97AC-4EC2-B330-104B2F1C5F44}" srcOrd="0" destOrd="0" presId="urn:microsoft.com/office/officeart/2005/8/layout/vList2"/>
    <dgm:cxn modelId="{FF39FC66-4595-4143-8FA3-A8AC4E88719C}" srcId="{0861C56F-AA61-43EB-A143-5B990ECC67CF}" destId="{9FA1F56B-67BA-40B0-ACC4-D2CDC3E99223}" srcOrd="1" destOrd="0" parTransId="{50AE163E-3E63-40EB-B5C0-31737D53E097}" sibTransId="{A7806D50-0367-4333-AC61-EF0844D9D950}"/>
    <dgm:cxn modelId="{63853849-A627-4AA1-9F85-ED043E35EB26}" type="presOf" srcId="{B600A409-85EF-44AF-9F04-A280FC8DB075}" destId="{47611764-9F11-4D48-B320-122B5186611C}" srcOrd="0" destOrd="0" presId="urn:microsoft.com/office/officeart/2005/8/layout/vList2"/>
    <dgm:cxn modelId="{3A02F64C-8ED0-4C8C-8027-CC60914A4CAB}" type="presOf" srcId="{0861C56F-AA61-43EB-A143-5B990ECC67CF}" destId="{82C9EA71-0F30-4FED-8128-74547B05BE0E}" srcOrd="0" destOrd="0" presId="urn:microsoft.com/office/officeart/2005/8/layout/vList2"/>
    <dgm:cxn modelId="{0CAD9E75-14CE-45F8-8FE1-4180E09BD9E0}" type="presOf" srcId="{26DBC8AB-43D2-4F7D-B449-D10619CF948F}" destId="{C2CD461B-38AF-4D46-8DC4-931BB80D3BF2}" srcOrd="0" destOrd="0" presId="urn:microsoft.com/office/officeart/2005/8/layout/vList2"/>
    <dgm:cxn modelId="{7B3D3E56-2A52-4127-96EC-4632A945575C}" srcId="{0861C56F-AA61-43EB-A143-5B990ECC67CF}" destId="{4412768C-AAF7-488A-814E-D22334509F1B}" srcOrd="3" destOrd="0" parTransId="{38145E1E-0BFB-4B95-96C1-F9477EFD7069}" sibTransId="{6B511F4A-1C9A-4D6E-AF9E-B892CD3B43F3}"/>
    <dgm:cxn modelId="{A52F5356-2052-469D-8806-5D6AD482433B}" type="presOf" srcId="{4412768C-AAF7-488A-814E-D22334509F1B}" destId="{22ED6763-7495-41EF-8F27-C3169F4D0BF1}" srcOrd="0" destOrd="0" presId="urn:microsoft.com/office/officeart/2005/8/layout/vList2"/>
    <dgm:cxn modelId="{7C16F0A4-D6DE-4030-A5A1-5B4526C60D75}" type="presOf" srcId="{9FA1F56B-67BA-40B0-ACC4-D2CDC3E99223}" destId="{E503E26C-FEC9-4E0F-8B9F-F2FF5CC2B0F3}" srcOrd="0" destOrd="0" presId="urn:microsoft.com/office/officeart/2005/8/layout/vList2"/>
    <dgm:cxn modelId="{6E0EDFA7-5BDF-4127-B1D6-06B4A0AC929E}" srcId="{0861C56F-AA61-43EB-A143-5B990ECC67CF}" destId="{26DBC8AB-43D2-4F7D-B449-D10619CF948F}" srcOrd="4" destOrd="0" parTransId="{9869D761-51C9-46C4-9E98-92116CA6E7BF}" sibTransId="{2105DFC8-65F3-4FAA-A711-47B6F580DE61}"/>
    <dgm:cxn modelId="{002177BB-AA70-4BB2-BFB5-11827F9B6B60}" srcId="{0861C56F-AA61-43EB-A143-5B990ECC67CF}" destId="{01D5F2DA-3709-43C4-B615-461CD9DFFB4A}" srcOrd="2" destOrd="0" parTransId="{42355E53-E34C-463C-9F08-FB5AEEBE875F}" sibTransId="{EE33F9E5-5F3A-4AE9-BF2E-BF9A2BE0130F}"/>
    <dgm:cxn modelId="{44C3A420-F5AF-4C91-B43F-416AA24CE55C}" type="presParOf" srcId="{82C9EA71-0F30-4FED-8128-74547B05BE0E}" destId="{47611764-9F11-4D48-B320-122B5186611C}" srcOrd="0" destOrd="0" presId="urn:microsoft.com/office/officeart/2005/8/layout/vList2"/>
    <dgm:cxn modelId="{EA9876C6-FC28-4211-B4FF-7954281FED17}" type="presParOf" srcId="{82C9EA71-0F30-4FED-8128-74547B05BE0E}" destId="{DF89F263-FBFE-4AF9-BC03-6360AE4A0101}" srcOrd="1" destOrd="0" presId="urn:microsoft.com/office/officeart/2005/8/layout/vList2"/>
    <dgm:cxn modelId="{E65116CC-87F3-435D-BD33-740EB930407B}" type="presParOf" srcId="{82C9EA71-0F30-4FED-8128-74547B05BE0E}" destId="{E503E26C-FEC9-4E0F-8B9F-F2FF5CC2B0F3}" srcOrd="2" destOrd="0" presId="urn:microsoft.com/office/officeart/2005/8/layout/vList2"/>
    <dgm:cxn modelId="{353B52AC-CBE1-4D1F-A33F-CBD97E231366}" type="presParOf" srcId="{82C9EA71-0F30-4FED-8128-74547B05BE0E}" destId="{F7EFB4E2-E056-44E4-977A-AFA7C01724BC}" srcOrd="3" destOrd="0" presId="urn:microsoft.com/office/officeart/2005/8/layout/vList2"/>
    <dgm:cxn modelId="{B7567293-9A37-46EF-92D7-75E489920FD4}" type="presParOf" srcId="{82C9EA71-0F30-4FED-8128-74547B05BE0E}" destId="{711F8E4F-97AC-4EC2-B330-104B2F1C5F44}" srcOrd="4" destOrd="0" presId="urn:microsoft.com/office/officeart/2005/8/layout/vList2"/>
    <dgm:cxn modelId="{A2EEE376-740C-454E-BF47-A53BF851A274}" type="presParOf" srcId="{82C9EA71-0F30-4FED-8128-74547B05BE0E}" destId="{30F5F894-C874-484A-9E2E-817EF5DF2D37}" srcOrd="5" destOrd="0" presId="urn:microsoft.com/office/officeart/2005/8/layout/vList2"/>
    <dgm:cxn modelId="{0C95BE24-8EA1-48FC-9D91-AA02DE3BC976}" type="presParOf" srcId="{82C9EA71-0F30-4FED-8128-74547B05BE0E}" destId="{22ED6763-7495-41EF-8F27-C3169F4D0BF1}" srcOrd="6" destOrd="0" presId="urn:microsoft.com/office/officeart/2005/8/layout/vList2"/>
    <dgm:cxn modelId="{07D2B9BB-CE0C-46A7-9464-6CE47DF4D940}" type="presParOf" srcId="{82C9EA71-0F30-4FED-8128-74547B05BE0E}" destId="{1CED3B90-77FF-4F2D-92DE-BF2F85F6AC9A}" srcOrd="7" destOrd="0" presId="urn:microsoft.com/office/officeart/2005/8/layout/vList2"/>
    <dgm:cxn modelId="{DD4E7A44-A475-48EE-BE53-6C172F2D7B79}" type="presParOf" srcId="{82C9EA71-0F30-4FED-8128-74547B05BE0E}" destId="{C2CD461B-38AF-4D46-8DC4-931BB80D3B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67342-BD94-4958-98B9-DE27091E3BE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4CC1430-36B1-4783-99E1-2E21D084DF3A}">
      <dgm:prSet/>
      <dgm:spPr/>
      <dgm:t>
        <a:bodyPr/>
        <a:lstStyle/>
        <a:p>
          <a:r>
            <a:rPr lang="it-IT"/>
            <a:t>Legate alla cittadinanza</a:t>
          </a:r>
          <a:endParaRPr lang="en-US"/>
        </a:p>
      </dgm:t>
    </dgm:pt>
    <dgm:pt modelId="{F68119F0-E705-4F1A-AB5E-ADDD99BFD74F}" type="parTrans" cxnId="{83034A01-64E4-4D3E-95D3-3D549752F88F}">
      <dgm:prSet/>
      <dgm:spPr/>
      <dgm:t>
        <a:bodyPr/>
        <a:lstStyle/>
        <a:p>
          <a:endParaRPr lang="en-US"/>
        </a:p>
      </dgm:t>
    </dgm:pt>
    <dgm:pt modelId="{89F4C84B-1F5F-419A-B277-B8541433A31A}" type="sibTrans" cxnId="{83034A01-64E4-4D3E-95D3-3D549752F88F}">
      <dgm:prSet/>
      <dgm:spPr/>
      <dgm:t>
        <a:bodyPr/>
        <a:lstStyle/>
        <a:p>
          <a:endParaRPr lang="en-US"/>
        </a:p>
      </dgm:t>
    </dgm:pt>
    <dgm:pt modelId="{F681F7EC-5B38-4527-B0D8-5834EDA32B6A}">
      <dgm:prSet/>
      <dgm:spPr/>
      <dgm:t>
        <a:bodyPr/>
        <a:lstStyle/>
        <a:p>
          <a:r>
            <a:rPr lang="it-IT"/>
            <a:t>Caratteristiche:</a:t>
          </a:r>
          <a:endParaRPr lang="en-US"/>
        </a:p>
      </dgm:t>
    </dgm:pt>
    <dgm:pt modelId="{E99EB8DA-79A4-4899-A9C1-6D42C972B177}" type="parTrans" cxnId="{82669571-6E1C-4858-9B91-358CF3C946B8}">
      <dgm:prSet/>
      <dgm:spPr/>
      <dgm:t>
        <a:bodyPr/>
        <a:lstStyle/>
        <a:p>
          <a:endParaRPr lang="en-US"/>
        </a:p>
      </dgm:t>
    </dgm:pt>
    <dgm:pt modelId="{428AB250-D323-4504-8EBB-2667E9892B4C}" type="sibTrans" cxnId="{82669571-6E1C-4858-9B91-358CF3C946B8}">
      <dgm:prSet/>
      <dgm:spPr/>
      <dgm:t>
        <a:bodyPr/>
        <a:lstStyle/>
        <a:p>
          <a:endParaRPr lang="en-US"/>
        </a:p>
      </dgm:t>
    </dgm:pt>
    <dgm:pt modelId="{6EDBA3F9-E27D-4BD9-8265-C1E0A1136AE2}">
      <dgm:prSet/>
      <dgm:spPr/>
      <dgm:t>
        <a:bodyPr/>
        <a:lstStyle/>
        <a:p>
          <a:r>
            <a:rPr lang="it-IT"/>
            <a:t>- storiche, dunque mutevoli</a:t>
          </a:r>
          <a:endParaRPr lang="en-US"/>
        </a:p>
      </dgm:t>
    </dgm:pt>
    <dgm:pt modelId="{12E0B5EF-C176-4385-981B-831F9F9116D1}" type="parTrans" cxnId="{5A8DB485-8935-479D-9073-630EF4DD43FF}">
      <dgm:prSet/>
      <dgm:spPr/>
      <dgm:t>
        <a:bodyPr/>
        <a:lstStyle/>
        <a:p>
          <a:endParaRPr lang="en-US"/>
        </a:p>
      </dgm:t>
    </dgm:pt>
    <dgm:pt modelId="{91450433-A983-4851-8A2C-3B694FBF5543}" type="sibTrans" cxnId="{5A8DB485-8935-479D-9073-630EF4DD43FF}">
      <dgm:prSet/>
      <dgm:spPr/>
      <dgm:t>
        <a:bodyPr/>
        <a:lstStyle/>
        <a:p>
          <a:endParaRPr lang="en-US"/>
        </a:p>
      </dgm:t>
    </dgm:pt>
    <dgm:pt modelId="{63AB89E0-FDC5-49AF-8690-E34823DFA3EA}">
      <dgm:prSet/>
      <dgm:spPr/>
      <dgm:t>
        <a:bodyPr/>
        <a:lstStyle/>
        <a:p>
          <a:r>
            <a:rPr lang="it-IT"/>
            <a:t>- linguistiche, dunque possibilmente multiple</a:t>
          </a:r>
          <a:endParaRPr lang="en-US"/>
        </a:p>
      </dgm:t>
    </dgm:pt>
    <dgm:pt modelId="{C702C8EF-F5B2-4E8B-904C-ECD385657526}" type="parTrans" cxnId="{D79FA807-2477-4616-8794-6254D713AAF9}">
      <dgm:prSet/>
      <dgm:spPr/>
      <dgm:t>
        <a:bodyPr/>
        <a:lstStyle/>
        <a:p>
          <a:endParaRPr lang="en-US"/>
        </a:p>
      </dgm:t>
    </dgm:pt>
    <dgm:pt modelId="{E45AA52C-9850-454F-8F80-4064B6204355}" type="sibTrans" cxnId="{D79FA807-2477-4616-8794-6254D713AAF9}">
      <dgm:prSet/>
      <dgm:spPr/>
      <dgm:t>
        <a:bodyPr/>
        <a:lstStyle/>
        <a:p>
          <a:endParaRPr lang="en-US"/>
        </a:p>
      </dgm:t>
    </dgm:pt>
    <dgm:pt modelId="{C005D516-93BB-4E4E-BFFD-63E1994172D3}">
      <dgm:prSet/>
      <dgm:spPr/>
      <dgm:t>
        <a:bodyPr/>
        <a:lstStyle/>
        <a:p>
          <a:r>
            <a:rPr lang="it-IT"/>
            <a:t>- culturali </a:t>
          </a:r>
          <a:endParaRPr lang="en-US"/>
        </a:p>
      </dgm:t>
    </dgm:pt>
    <dgm:pt modelId="{FC919775-0E66-4D34-9647-7757E8809CF7}" type="parTrans" cxnId="{3BF132FB-CBB9-459F-86BE-1BEDD57CFE36}">
      <dgm:prSet/>
      <dgm:spPr/>
      <dgm:t>
        <a:bodyPr/>
        <a:lstStyle/>
        <a:p>
          <a:endParaRPr lang="en-US"/>
        </a:p>
      </dgm:t>
    </dgm:pt>
    <dgm:pt modelId="{FFF89459-77A0-418F-AF43-D1D8C0BF0216}" type="sibTrans" cxnId="{3BF132FB-CBB9-459F-86BE-1BEDD57CFE36}">
      <dgm:prSet/>
      <dgm:spPr/>
      <dgm:t>
        <a:bodyPr/>
        <a:lstStyle/>
        <a:p>
          <a:endParaRPr lang="en-US"/>
        </a:p>
      </dgm:t>
    </dgm:pt>
    <dgm:pt modelId="{0789E761-7E59-4F96-BBA1-AC04DEE8D1F9}" type="pres">
      <dgm:prSet presAssocID="{6BA67342-BD94-4958-98B9-DE27091E3BE9}" presName="vert0" presStyleCnt="0">
        <dgm:presLayoutVars>
          <dgm:dir/>
          <dgm:animOne val="branch"/>
          <dgm:animLvl val="lvl"/>
        </dgm:presLayoutVars>
      </dgm:prSet>
      <dgm:spPr/>
    </dgm:pt>
    <dgm:pt modelId="{0429C0B9-86A5-4BC2-9C4B-274BE031BAFB}" type="pres">
      <dgm:prSet presAssocID="{A4CC1430-36B1-4783-99E1-2E21D084DF3A}" presName="thickLine" presStyleLbl="alignNode1" presStyleIdx="0" presStyleCnt="5"/>
      <dgm:spPr/>
    </dgm:pt>
    <dgm:pt modelId="{54C928F9-DBC8-49B8-A266-FCF4FFE6F372}" type="pres">
      <dgm:prSet presAssocID="{A4CC1430-36B1-4783-99E1-2E21D084DF3A}" presName="horz1" presStyleCnt="0"/>
      <dgm:spPr/>
    </dgm:pt>
    <dgm:pt modelId="{1261FC32-D494-4310-966E-5CB8CCE08B06}" type="pres">
      <dgm:prSet presAssocID="{A4CC1430-36B1-4783-99E1-2E21D084DF3A}" presName="tx1" presStyleLbl="revTx" presStyleIdx="0" presStyleCnt="5"/>
      <dgm:spPr/>
    </dgm:pt>
    <dgm:pt modelId="{8666F5E8-9459-4E0E-BB14-0F2CB16593F2}" type="pres">
      <dgm:prSet presAssocID="{A4CC1430-36B1-4783-99E1-2E21D084DF3A}" presName="vert1" presStyleCnt="0"/>
      <dgm:spPr/>
    </dgm:pt>
    <dgm:pt modelId="{66CD4E82-3E8C-46BC-BBA4-8183B77E4B01}" type="pres">
      <dgm:prSet presAssocID="{F681F7EC-5B38-4527-B0D8-5834EDA32B6A}" presName="thickLine" presStyleLbl="alignNode1" presStyleIdx="1" presStyleCnt="5"/>
      <dgm:spPr/>
    </dgm:pt>
    <dgm:pt modelId="{8FE0D07A-86C7-4EDF-8AD0-B3F3C84CD90B}" type="pres">
      <dgm:prSet presAssocID="{F681F7EC-5B38-4527-B0D8-5834EDA32B6A}" presName="horz1" presStyleCnt="0"/>
      <dgm:spPr/>
    </dgm:pt>
    <dgm:pt modelId="{C272F81F-2A6E-401B-98FB-E274FD49B2D4}" type="pres">
      <dgm:prSet presAssocID="{F681F7EC-5B38-4527-B0D8-5834EDA32B6A}" presName="tx1" presStyleLbl="revTx" presStyleIdx="1" presStyleCnt="5"/>
      <dgm:spPr/>
    </dgm:pt>
    <dgm:pt modelId="{C2550252-FEF3-4569-B4A1-EF6A2615CA8E}" type="pres">
      <dgm:prSet presAssocID="{F681F7EC-5B38-4527-B0D8-5834EDA32B6A}" presName="vert1" presStyleCnt="0"/>
      <dgm:spPr/>
    </dgm:pt>
    <dgm:pt modelId="{024D435A-7035-46B7-9486-853B388D786E}" type="pres">
      <dgm:prSet presAssocID="{6EDBA3F9-E27D-4BD9-8265-C1E0A1136AE2}" presName="thickLine" presStyleLbl="alignNode1" presStyleIdx="2" presStyleCnt="5"/>
      <dgm:spPr/>
    </dgm:pt>
    <dgm:pt modelId="{7BA1209E-45F1-4DBE-9A49-3571BD43CA7B}" type="pres">
      <dgm:prSet presAssocID="{6EDBA3F9-E27D-4BD9-8265-C1E0A1136AE2}" presName="horz1" presStyleCnt="0"/>
      <dgm:spPr/>
    </dgm:pt>
    <dgm:pt modelId="{B4D32ECE-DFCC-41DD-840F-770AB61CC3F7}" type="pres">
      <dgm:prSet presAssocID="{6EDBA3F9-E27D-4BD9-8265-C1E0A1136AE2}" presName="tx1" presStyleLbl="revTx" presStyleIdx="2" presStyleCnt="5"/>
      <dgm:spPr/>
    </dgm:pt>
    <dgm:pt modelId="{7016E8B8-7A92-46A7-9101-6DA39C5F8FA2}" type="pres">
      <dgm:prSet presAssocID="{6EDBA3F9-E27D-4BD9-8265-C1E0A1136AE2}" presName="vert1" presStyleCnt="0"/>
      <dgm:spPr/>
    </dgm:pt>
    <dgm:pt modelId="{2AF1A271-0D78-4792-850B-93A221A8112E}" type="pres">
      <dgm:prSet presAssocID="{63AB89E0-FDC5-49AF-8690-E34823DFA3EA}" presName="thickLine" presStyleLbl="alignNode1" presStyleIdx="3" presStyleCnt="5"/>
      <dgm:spPr/>
    </dgm:pt>
    <dgm:pt modelId="{97783E39-C0D0-4A78-B0FC-80849A729528}" type="pres">
      <dgm:prSet presAssocID="{63AB89E0-FDC5-49AF-8690-E34823DFA3EA}" presName="horz1" presStyleCnt="0"/>
      <dgm:spPr/>
    </dgm:pt>
    <dgm:pt modelId="{0509D878-AFE4-43A4-8BE1-6E6A5254B065}" type="pres">
      <dgm:prSet presAssocID="{63AB89E0-FDC5-49AF-8690-E34823DFA3EA}" presName="tx1" presStyleLbl="revTx" presStyleIdx="3" presStyleCnt="5"/>
      <dgm:spPr/>
    </dgm:pt>
    <dgm:pt modelId="{D69FBB32-1F57-4ABE-8116-0187D696257B}" type="pres">
      <dgm:prSet presAssocID="{63AB89E0-FDC5-49AF-8690-E34823DFA3EA}" presName="vert1" presStyleCnt="0"/>
      <dgm:spPr/>
    </dgm:pt>
    <dgm:pt modelId="{EFA5F8F9-94DA-4F6A-AAEF-54CBAC238995}" type="pres">
      <dgm:prSet presAssocID="{C005D516-93BB-4E4E-BFFD-63E1994172D3}" presName="thickLine" presStyleLbl="alignNode1" presStyleIdx="4" presStyleCnt="5"/>
      <dgm:spPr/>
    </dgm:pt>
    <dgm:pt modelId="{48CCC0BC-E511-43BB-9CDC-19FE6353511D}" type="pres">
      <dgm:prSet presAssocID="{C005D516-93BB-4E4E-BFFD-63E1994172D3}" presName="horz1" presStyleCnt="0"/>
      <dgm:spPr/>
    </dgm:pt>
    <dgm:pt modelId="{92AF960E-24F2-468C-A8E2-0BD0D7924265}" type="pres">
      <dgm:prSet presAssocID="{C005D516-93BB-4E4E-BFFD-63E1994172D3}" presName="tx1" presStyleLbl="revTx" presStyleIdx="4" presStyleCnt="5"/>
      <dgm:spPr/>
    </dgm:pt>
    <dgm:pt modelId="{75315593-19A7-472A-BFEA-B4EC9B02BAFE}" type="pres">
      <dgm:prSet presAssocID="{C005D516-93BB-4E4E-BFFD-63E1994172D3}" presName="vert1" presStyleCnt="0"/>
      <dgm:spPr/>
    </dgm:pt>
  </dgm:ptLst>
  <dgm:cxnLst>
    <dgm:cxn modelId="{83034A01-64E4-4D3E-95D3-3D549752F88F}" srcId="{6BA67342-BD94-4958-98B9-DE27091E3BE9}" destId="{A4CC1430-36B1-4783-99E1-2E21D084DF3A}" srcOrd="0" destOrd="0" parTransId="{F68119F0-E705-4F1A-AB5E-ADDD99BFD74F}" sibTransId="{89F4C84B-1F5F-419A-B277-B8541433A31A}"/>
    <dgm:cxn modelId="{D79FA807-2477-4616-8794-6254D713AAF9}" srcId="{6BA67342-BD94-4958-98B9-DE27091E3BE9}" destId="{63AB89E0-FDC5-49AF-8690-E34823DFA3EA}" srcOrd="3" destOrd="0" parTransId="{C702C8EF-F5B2-4E8B-904C-ECD385657526}" sibTransId="{E45AA52C-9850-454F-8F80-4064B6204355}"/>
    <dgm:cxn modelId="{02F1712D-E44F-4A93-821D-C7620A290960}" type="presOf" srcId="{A4CC1430-36B1-4783-99E1-2E21D084DF3A}" destId="{1261FC32-D494-4310-966E-5CB8CCE08B06}" srcOrd="0" destOrd="0" presId="urn:microsoft.com/office/officeart/2008/layout/LinedList"/>
    <dgm:cxn modelId="{722C9F35-C20B-4820-AAF2-AAD4E6135626}" type="presOf" srcId="{F681F7EC-5B38-4527-B0D8-5834EDA32B6A}" destId="{C272F81F-2A6E-401B-98FB-E274FD49B2D4}" srcOrd="0" destOrd="0" presId="urn:microsoft.com/office/officeart/2008/layout/LinedList"/>
    <dgm:cxn modelId="{82669571-6E1C-4858-9B91-358CF3C946B8}" srcId="{6BA67342-BD94-4958-98B9-DE27091E3BE9}" destId="{F681F7EC-5B38-4527-B0D8-5834EDA32B6A}" srcOrd="1" destOrd="0" parTransId="{E99EB8DA-79A4-4899-A9C1-6D42C972B177}" sibTransId="{428AB250-D323-4504-8EBB-2667E9892B4C}"/>
    <dgm:cxn modelId="{7747B278-36CA-457C-9EFA-9395EEA56109}" type="presOf" srcId="{C005D516-93BB-4E4E-BFFD-63E1994172D3}" destId="{92AF960E-24F2-468C-A8E2-0BD0D7924265}" srcOrd="0" destOrd="0" presId="urn:microsoft.com/office/officeart/2008/layout/LinedList"/>
    <dgm:cxn modelId="{5A8DB485-8935-479D-9073-630EF4DD43FF}" srcId="{6BA67342-BD94-4958-98B9-DE27091E3BE9}" destId="{6EDBA3F9-E27D-4BD9-8265-C1E0A1136AE2}" srcOrd="2" destOrd="0" parTransId="{12E0B5EF-C176-4385-981B-831F9F9116D1}" sibTransId="{91450433-A983-4851-8A2C-3B694FBF5543}"/>
    <dgm:cxn modelId="{0DC8109B-FC9C-44C7-AD7F-5C173CEBD65C}" type="presOf" srcId="{6EDBA3F9-E27D-4BD9-8265-C1E0A1136AE2}" destId="{B4D32ECE-DFCC-41DD-840F-770AB61CC3F7}" srcOrd="0" destOrd="0" presId="urn:microsoft.com/office/officeart/2008/layout/LinedList"/>
    <dgm:cxn modelId="{68971BEE-87B4-4457-B124-4D06DBEED186}" type="presOf" srcId="{63AB89E0-FDC5-49AF-8690-E34823DFA3EA}" destId="{0509D878-AFE4-43A4-8BE1-6E6A5254B065}" srcOrd="0" destOrd="0" presId="urn:microsoft.com/office/officeart/2008/layout/LinedList"/>
    <dgm:cxn modelId="{437122F7-CAF7-4D9B-BC2D-8A50C33A324E}" type="presOf" srcId="{6BA67342-BD94-4958-98B9-DE27091E3BE9}" destId="{0789E761-7E59-4F96-BBA1-AC04DEE8D1F9}" srcOrd="0" destOrd="0" presId="urn:microsoft.com/office/officeart/2008/layout/LinedList"/>
    <dgm:cxn modelId="{3BF132FB-CBB9-459F-86BE-1BEDD57CFE36}" srcId="{6BA67342-BD94-4958-98B9-DE27091E3BE9}" destId="{C005D516-93BB-4E4E-BFFD-63E1994172D3}" srcOrd="4" destOrd="0" parTransId="{FC919775-0E66-4D34-9647-7757E8809CF7}" sibTransId="{FFF89459-77A0-418F-AF43-D1D8C0BF0216}"/>
    <dgm:cxn modelId="{17233F18-E87E-41E7-95BA-FF24B287B2D5}" type="presParOf" srcId="{0789E761-7E59-4F96-BBA1-AC04DEE8D1F9}" destId="{0429C0B9-86A5-4BC2-9C4B-274BE031BAFB}" srcOrd="0" destOrd="0" presId="urn:microsoft.com/office/officeart/2008/layout/LinedList"/>
    <dgm:cxn modelId="{27504451-2EB5-47D9-9433-92A79ABA76AB}" type="presParOf" srcId="{0789E761-7E59-4F96-BBA1-AC04DEE8D1F9}" destId="{54C928F9-DBC8-49B8-A266-FCF4FFE6F372}" srcOrd="1" destOrd="0" presId="urn:microsoft.com/office/officeart/2008/layout/LinedList"/>
    <dgm:cxn modelId="{5FC9443A-B902-4B73-97E3-5CDEEC8164B9}" type="presParOf" srcId="{54C928F9-DBC8-49B8-A266-FCF4FFE6F372}" destId="{1261FC32-D494-4310-966E-5CB8CCE08B06}" srcOrd="0" destOrd="0" presId="urn:microsoft.com/office/officeart/2008/layout/LinedList"/>
    <dgm:cxn modelId="{B1BFBF0B-48FA-40C3-A20B-FA5CAAEC1B43}" type="presParOf" srcId="{54C928F9-DBC8-49B8-A266-FCF4FFE6F372}" destId="{8666F5E8-9459-4E0E-BB14-0F2CB16593F2}" srcOrd="1" destOrd="0" presId="urn:microsoft.com/office/officeart/2008/layout/LinedList"/>
    <dgm:cxn modelId="{AE8901FB-4CFB-4970-94DC-311D44E2EFD7}" type="presParOf" srcId="{0789E761-7E59-4F96-BBA1-AC04DEE8D1F9}" destId="{66CD4E82-3E8C-46BC-BBA4-8183B77E4B01}" srcOrd="2" destOrd="0" presId="urn:microsoft.com/office/officeart/2008/layout/LinedList"/>
    <dgm:cxn modelId="{92CF1381-C80C-4FD8-9F47-434F06267A2B}" type="presParOf" srcId="{0789E761-7E59-4F96-BBA1-AC04DEE8D1F9}" destId="{8FE0D07A-86C7-4EDF-8AD0-B3F3C84CD90B}" srcOrd="3" destOrd="0" presId="urn:microsoft.com/office/officeart/2008/layout/LinedList"/>
    <dgm:cxn modelId="{01BAC7AF-A307-4020-80DA-9A02BC3A20DC}" type="presParOf" srcId="{8FE0D07A-86C7-4EDF-8AD0-B3F3C84CD90B}" destId="{C272F81F-2A6E-401B-98FB-E274FD49B2D4}" srcOrd="0" destOrd="0" presId="urn:microsoft.com/office/officeart/2008/layout/LinedList"/>
    <dgm:cxn modelId="{26F9FA58-EC63-4C9D-8FF2-E26F1BF182AF}" type="presParOf" srcId="{8FE0D07A-86C7-4EDF-8AD0-B3F3C84CD90B}" destId="{C2550252-FEF3-4569-B4A1-EF6A2615CA8E}" srcOrd="1" destOrd="0" presId="urn:microsoft.com/office/officeart/2008/layout/LinedList"/>
    <dgm:cxn modelId="{AD0B437E-E4A0-44FE-BFD2-B844C0D80F43}" type="presParOf" srcId="{0789E761-7E59-4F96-BBA1-AC04DEE8D1F9}" destId="{024D435A-7035-46B7-9486-853B388D786E}" srcOrd="4" destOrd="0" presId="urn:microsoft.com/office/officeart/2008/layout/LinedList"/>
    <dgm:cxn modelId="{1D962050-7593-4104-8427-B453C13583C2}" type="presParOf" srcId="{0789E761-7E59-4F96-BBA1-AC04DEE8D1F9}" destId="{7BA1209E-45F1-4DBE-9A49-3571BD43CA7B}" srcOrd="5" destOrd="0" presId="urn:microsoft.com/office/officeart/2008/layout/LinedList"/>
    <dgm:cxn modelId="{5926935E-484E-4FC2-A8E8-8CE69D8AD3EB}" type="presParOf" srcId="{7BA1209E-45F1-4DBE-9A49-3571BD43CA7B}" destId="{B4D32ECE-DFCC-41DD-840F-770AB61CC3F7}" srcOrd="0" destOrd="0" presId="urn:microsoft.com/office/officeart/2008/layout/LinedList"/>
    <dgm:cxn modelId="{CDCC52B6-05B2-433E-80B7-F75470A8E531}" type="presParOf" srcId="{7BA1209E-45F1-4DBE-9A49-3571BD43CA7B}" destId="{7016E8B8-7A92-46A7-9101-6DA39C5F8FA2}" srcOrd="1" destOrd="0" presId="urn:microsoft.com/office/officeart/2008/layout/LinedList"/>
    <dgm:cxn modelId="{1801ED04-3842-46A5-BC56-F23B85EF2415}" type="presParOf" srcId="{0789E761-7E59-4F96-BBA1-AC04DEE8D1F9}" destId="{2AF1A271-0D78-4792-850B-93A221A8112E}" srcOrd="6" destOrd="0" presId="urn:microsoft.com/office/officeart/2008/layout/LinedList"/>
    <dgm:cxn modelId="{223BA3D7-1FB7-4008-8D22-7D4A982ED1D7}" type="presParOf" srcId="{0789E761-7E59-4F96-BBA1-AC04DEE8D1F9}" destId="{97783E39-C0D0-4A78-B0FC-80849A729528}" srcOrd="7" destOrd="0" presId="urn:microsoft.com/office/officeart/2008/layout/LinedList"/>
    <dgm:cxn modelId="{486F7C4E-EB23-4D01-BB29-E6D8C702D228}" type="presParOf" srcId="{97783E39-C0D0-4A78-B0FC-80849A729528}" destId="{0509D878-AFE4-43A4-8BE1-6E6A5254B065}" srcOrd="0" destOrd="0" presId="urn:microsoft.com/office/officeart/2008/layout/LinedList"/>
    <dgm:cxn modelId="{F5C361FA-644D-49E1-9A56-50F6ED66F122}" type="presParOf" srcId="{97783E39-C0D0-4A78-B0FC-80849A729528}" destId="{D69FBB32-1F57-4ABE-8116-0187D696257B}" srcOrd="1" destOrd="0" presId="urn:microsoft.com/office/officeart/2008/layout/LinedList"/>
    <dgm:cxn modelId="{2DA668F3-3BD9-457A-B4F9-D1D649A16083}" type="presParOf" srcId="{0789E761-7E59-4F96-BBA1-AC04DEE8D1F9}" destId="{EFA5F8F9-94DA-4F6A-AAEF-54CBAC238995}" srcOrd="8" destOrd="0" presId="urn:microsoft.com/office/officeart/2008/layout/LinedList"/>
    <dgm:cxn modelId="{9E46D9C5-BE76-47C4-B7C2-B794B0F6E620}" type="presParOf" srcId="{0789E761-7E59-4F96-BBA1-AC04DEE8D1F9}" destId="{48CCC0BC-E511-43BB-9CDC-19FE6353511D}" srcOrd="9" destOrd="0" presId="urn:microsoft.com/office/officeart/2008/layout/LinedList"/>
    <dgm:cxn modelId="{27BE5110-09F3-4221-A18E-D5F70D039E53}" type="presParOf" srcId="{48CCC0BC-E511-43BB-9CDC-19FE6353511D}" destId="{92AF960E-24F2-468C-A8E2-0BD0D7924265}" srcOrd="0" destOrd="0" presId="urn:microsoft.com/office/officeart/2008/layout/LinedList"/>
    <dgm:cxn modelId="{B8F6E8D6-EAA7-4200-B630-22DFB1608CF8}" type="presParOf" srcId="{48CCC0BC-E511-43BB-9CDC-19FE6353511D}" destId="{75315593-19A7-472A-BFEA-B4EC9B02BA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01B52E-6758-4942-8FF2-10960342B55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2C54BE-8817-4046-8B98-2A27C3F23989}">
      <dgm:prSet/>
      <dgm:spPr/>
      <dgm:t>
        <a:bodyPr/>
        <a:lstStyle/>
        <a:p>
          <a:r>
            <a:rPr lang="it-IT"/>
            <a:t>- Multiculturalismo</a:t>
          </a:r>
          <a:endParaRPr lang="en-US"/>
        </a:p>
      </dgm:t>
    </dgm:pt>
    <dgm:pt modelId="{E60C5965-5941-4F00-A9EF-A6BC22F08C0B}" type="parTrans" cxnId="{25DD7530-24E5-448D-9346-B328ABCC16EA}">
      <dgm:prSet/>
      <dgm:spPr/>
      <dgm:t>
        <a:bodyPr/>
        <a:lstStyle/>
        <a:p>
          <a:endParaRPr lang="en-US"/>
        </a:p>
      </dgm:t>
    </dgm:pt>
    <dgm:pt modelId="{B0524D2A-DBD6-4E72-BE81-987266BCFF08}" type="sibTrans" cxnId="{25DD7530-24E5-448D-9346-B328ABCC16EA}">
      <dgm:prSet/>
      <dgm:spPr/>
      <dgm:t>
        <a:bodyPr/>
        <a:lstStyle/>
        <a:p>
          <a:endParaRPr lang="en-US"/>
        </a:p>
      </dgm:t>
    </dgm:pt>
    <dgm:pt modelId="{75297970-E8A1-4DA3-B5AC-568398F25FBA}">
      <dgm:prSet/>
      <dgm:spPr/>
      <dgm:t>
        <a:bodyPr/>
        <a:lstStyle/>
        <a:p>
          <a:r>
            <a:rPr lang="it-IT"/>
            <a:t>- Interculturalità</a:t>
          </a:r>
          <a:endParaRPr lang="en-US"/>
        </a:p>
      </dgm:t>
    </dgm:pt>
    <dgm:pt modelId="{6A36DB50-02FF-4F88-BB52-BF4B10B1BABE}" type="parTrans" cxnId="{E4F7F133-5EC8-416F-9BEC-18ECBBBEF902}">
      <dgm:prSet/>
      <dgm:spPr/>
      <dgm:t>
        <a:bodyPr/>
        <a:lstStyle/>
        <a:p>
          <a:endParaRPr lang="en-US"/>
        </a:p>
      </dgm:t>
    </dgm:pt>
    <dgm:pt modelId="{95ABEF82-90D4-4CDC-878C-381E5A479881}" type="sibTrans" cxnId="{E4F7F133-5EC8-416F-9BEC-18ECBBBEF902}">
      <dgm:prSet/>
      <dgm:spPr/>
      <dgm:t>
        <a:bodyPr/>
        <a:lstStyle/>
        <a:p>
          <a:endParaRPr lang="en-US"/>
        </a:p>
      </dgm:t>
    </dgm:pt>
    <dgm:pt modelId="{8F77CB2B-70A3-41EE-8B90-A2438F4C2BA8}">
      <dgm:prSet/>
      <dgm:spPr/>
      <dgm:t>
        <a:bodyPr/>
        <a:lstStyle/>
        <a:p>
          <a:r>
            <a:rPr lang="it-IT"/>
            <a:t>- Transculturazione</a:t>
          </a:r>
          <a:endParaRPr lang="en-US"/>
        </a:p>
      </dgm:t>
    </dgm:pt>
    <dgm:pt modelId="{1D95D7F0-18E2-427E-AEB8-A8E4F34F10EC}" type="parTrans" cxnId="{0B02EA7E-1612-43BA-BAF1-740B3137E6AB}">
      <dgm:prSet/>
      <dgm:spPr/>
      <dgm:t>
        <a:bodyPr/>
        <a:lstStyle/>
        <a:p>
          <a:endParaRPr lang="en-US"/>
        </a:p>
      </dgm:t>
    </dgm:pt>
    <dgm:pt modelId="{211E1BFF-8106-434E-9896-1191641C6D4B}" type="sibTrans" cxnId="{0B02EA7E-1612-43BA-BAF1-740B3137E6AB}">
      <dgm:prSet/>
      <dgm:spPr/>
      <dgm:t>
        <a:bodyPr/>
        <a:lstStyle/>
        <a:p>
          <a:endParaRPr lang="en-US"/>
        </a:p>
      </dgm:t>
    </dgm:pt>
    <dgm:pt modelId="{15182349-BA2F-40B2-A9F5-72ACADD02C80}" type="pres">
      <dgm:prSet presAssocID="{1501B52E-6758-4942-8FF2-10960342B558}" presName="linear" presStyleCnt="0">
        <dgm:presLayoutVars>
          <dgm:animLvl val="lvl"/>
          <dgm:resizeHandles val="exact"/>
        </dgm:presLayoutVars>
      </dgm:prSet>
      <dgm:spPr/>
    </dgm:pt>
    <dgm:pt modelId="{9637A7DD-2A13-4CFC-95EE-9FB2A048566F}" type="pres">
      <dgm:prSet presAssocID="{5E2C54BE-8817-4046-8B98-2A27C3F239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D7A7D2-D8BA-4F5F-8221-A7EBEFF51FBA}" type="pres">
      <dgm:prSet presAssocID="{B0524D2A-DBD6-4E72-BE81-987266BCFF08}" presName="spacer" presStyleCnt="0"/>
      <dgm:spPr/>
    </dgm:pt>
    <dgm:pt modelId="{44FD8B2D-C98A-4581-8443-FAD20AE312F2}" type="pres">
      <dgm:prSet presAssocID="{75297970-E8A1-4DA3-B5AC-568398F25F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E999BA-A797-424E-8F08-5E716F3FB48D}" type="pres">
      <dgm:prSet presAssocID="{95ABEF82-90D4-4CDC-878C-381E5A479881}" presName="spacer" presStyleCnt="0"/>
      <dgm:spPr/>
    </dgm:pt>
    <dgm:pt modelId="{F2333B8A-AA39-45AD-B4E4-04EE012E72E1}" type="pres">
      <dgm:prSet presAssocID="{8F77CB2B-70A3-41EE-8B90-A2438F4C2B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DD7530-24E5-448D-9346-B328ABCC16EA}" srcId="{1501B52E-6758-4942-8FF2-10960342B558}" destId="{5E2C54BE-8817-4046-8B98-2A27C3F23989}" srcOrd="0" destOrd="0" parTransId="{E60C5965-5941-4F00-A9EF-A6BC22F08C0B}" sibTransId="{B0524D2A-DBD6-4E72-BE81-987266BCFF08}"/>
    <dgm:cxn modelId="{E4F7F133-5EC8-416F-9BEC-18ECBBBEF902}" srcId="{1501B52E-6758-4942-8FF2-10960342B558}" destId="{75297970-E8A1-4DA3-B5AC-568398F25FBA}" srcOrd="1" destOrd="0" parTransId="{6A36DB50-02FF-4F88-BB52-BF4B10B1BABE}" sibTransId="{95ABEF82-90D4-4CDC-878C-381E5A479881}"/>
    <dgm:cxn modelId="{75065F46-F2C5-4CD5-94F0-FCFC378F2BC1}" type="presOf" srcId="{1501B52E-6758-4942-8FF2-10960342B558}" destId="{15182349-BA2F-40B2-A9F5-72ACADD02C80}" srcOrd="0" destOrd="0" presId="urn:microsoft.com/office/officeart/2005/8/layout/vList2"/>
    <dgm:cxn modelId="{150AD949-CF24-4F84-B6FB-DAAD23B13535}" type="presOf" srcId="{8F77CB2B-70A3-41EE-8B90-A2438F4C2BA8}" destId="{F2333B8A-AA39-45AD-B4E4-04EE012E72E1}" srcOrd="0" destOrd="0" presId="urn:microsoft.com/office/officeart/2005/8/layout/vList2"/>
    <dgm:cxn modelId="{8CAE656A-4CAC-4729-BE72-990FBF5E3465}" type="presOf" srcId="{75297970-E8A1-4DA3-B5AC-568398F25FBA}" destId="{44FD8B2D-C98A-4581-8443-FAD20AE312F2}" srcOrd="0" destOrd="0" presId="urn:microsoft.com/office/officeart/2005/8/layout/vList2"/>
    <dgm:cxn modelId="{2DD44255-6ADC-4794-9527-6333AD1BA5EA}" type="presOf" srcId="{5E2C54BE-8817-4046-8B98-2A27C3F23989}" destId="{9637A7DD-2A13-4CFC-95EE-9FB2A048566F}" srcOrd="0" destOrd="0" presId="urn:microsoft.com/office/officeart/2005/8/layout/vList2"/>
    <dgm:cxn modelId="{0B02EA7E-1612-43BA-BAF1-740B3137E6AB}" srcId="{1501B52E-6758-4942-8FF2-10960342B558}" destId="{8F77CB2B-70A3-41EE-8B90-A2438F4C2BA8}" srcOrd="2" destOrd="0" parTransId="{1D95D7F0-18E2-427E-AEB8-A8E4F34F10EC}" sibTransId="{211E1BFF-8106-434E-9896-1191641C6D4B}"/>
    <dgm:cxn modelId="{55417E18-2ACD-481E-87D4-026FB984A0D3}" type="presParOf" srcId="{15182349-BA2F-40B2-A9F5-72ACADD02C80}" destId="{9637A7DD-2A13-4CFC-95EE-9FB2A048566F}" srcOrd="0" destOrd="0" presId="urn:microsoft.com/office/officeart/2005/8/layout/vList2"/>
    <dgm:cxn modelId="{7C35A6A3-78A1-4C35-A3AD-DC68FC751EE7}" type="presParOf" srcId="{15182349-BA2F-40B2-A9F5-72ACADD02C80}" destId="{D1D7A7D2-D8BA-4F5F-8221-A7EBEFF51FBA}" srcOrd="1" destOrd="0" presId="urn:microsoft.com/office/officeart/2005/8/layout/vList2"/>
    <dgm:cxn modelId="{6B6DBAF6-0053-46E5-A515-FB538EA77968}" type="presParOf" srcId="{15182349-BA2F-40B2-A9F5-72ACADD02C80}" destId="{44FD8B2D-C98A-4581-8443-FAD20AE312F2}" srcOrd="2" destOrd="0" presId="urn:microsoft.com/office/officeart/2005/8/layout/vList2"/>
    <dgm:cxn modelId="{B5B80977-1513-434F-A3B2-C86D2318D0F6}" type="presParOf" srcId="{15182349-BA2F-40B2-A9F5-72ACADD02C80}" destId="{5FE999BA-A797-424E-8F08-5E716F3FB48D}" srcOrd="3" destOrd="0" presId="urn:microsoft.com/office/officeart/2005/8/layout/vList2"/>
    <dgm:cxn modelId="{336E9B36-7021-4E09-91CE-A6FED778E21B}" type="presParOf" srcId="{15182349-BA2F-40B2-A9F5-72ACADD02C80}" destId="{F2333B8A-AA39-45AD-B4E4-04EE012E72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1A3B-A727-4532-88BF-34386E45879B}">
      <dsp:nvSpPr>
        <dsp:cNvPr id="0" name=""/>
        <dsp:cNvSpPr/>
      </dsp:nvSpPr>
      <dsp:spPr>
        <a:xfrm>
          <a:off x="0" y="2902769"/>
          <a:ext cx="8074815" cy="828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earlier form of the word in English was </a:t>
          </a:r>
          <a:r>
            <a:rPr lang="en-US" sz="1800" kern="1200" dirty="0" err="1"/>
            <a:t>idemptitie</a:t>
          </a:r>
          <a:r>
            <a:rPr lang="en-US" sz="1800" kern="1200" dirty="0"/>
            <a:t> (1560s), from Medieval Latin </a:t>
          </a:r>
          <a:r>
            <a:rPr lang="en-US" sz="1800" kern="1200" dirty="0" err="1"/>
            <a:t>idemptitas</a:t>
          </a:r>
          <a:r>
            <a:rPr lang="en-US" sz="1800" kern="1200" dirty="0"/>
            <a:t>. The term </a:t>
          </a:r>
          <a:r>
            <a:rPr lang="en-US" sz="1800" b="1" i="1" kern="1200" dirty="0"/>
            <a:t>identity</a:t>
          </a:r>
          <a:r>
            <a:rPr lang="en-US" sz="1800" b="1" kern="1200" dirty="0"/>
            <a:t> crisis</a:t>
          </a:r>
          <a:r>
            <a:rPr lang="en-US" sz="1800" kern="1200" dirty="0"/>
            <a:t> is recorded by 1954. </a:t>
          </a:r>
          <a:r>
            <a:rPr lang="en-US" sz="1800" b="1" i="1" kern="1200" dirty="0"/>
            <a:t>Identity</a:t>
          </a:r>
          <a:r>
            <a:rPr lang="en-US" sz="1800" b="1" kern="1200" dirty="0"/>
            <a:t> theft</a:t>
          </a:r>
          <a:r>
            <a:rPr lang="en-US" sz="1800" kern="1200" dirty="0"/>
            <a:t> is attested from 1995. </a:t>
          </a:r>
          <a:r>
            <a:rPr lang="en-US" sz="1800" b="1" kern="1200" dirty="0"/>
            <a:t>Identity politics</a:t>
          </a:r>
          <a:r>
            <a:rPr lang="en-US" sz="1800" kern="1200" dirty="0"/>
            <a:t> is attested by 1985, the phrase said to have been brought to attention by the Black feminist Combahee River Collective Statement (1977).</a:t>
          </a:r>
        </a:p>
      </dsp:txBody>
      <dsp:txXfrm>
        <a:off x="0" y="2902769"/>
        <a:ext cx="8074815" cy="828073"/>
      </dsp:txXfrm>
    </dsp:sp>
    <dsp:sp modelId="{37E6CE55-8397-4E29-A487-CA679FD0F496}">
      <dsp:nvSpPr>
        <dsp:cNvPr id="0" name=""/>
        <dsp:cNvSpPr/>
      </dsp:nvSpPr>
      <dsp:spPr>
        <a:xfrm rot="10800000">
          <a:off x="0" y="1261654"/>
          <a:ext cx="8074815" cy="16535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c. 1600, "sameness, oneness, state of being the same," from French </a:t>
          </a:r>
          <a:r>
            <a:rPr lang="en-US" sz="2000" kern="1200" dirty="0" err="1"/>
            <a:t>identité</a:t>
          </a:r>
          <a:r>
            <a:rPr lang="en-US" sz="2000" kern="1200" dirty="0"/>
            <a:t> (14c.), from Medieval Latin </a:t>
          </a:r>
          <a:r>
            <a:rPr lang="en-US" sz="2000" kern="1200" dirty="0" err="1"/>
            <a:t>identitatem</a:t>
          </a:r>
          <a:r>
            <a:rPr lang="en-US" sz="2000" kern="1200" dirty="0"/>
            <a:t> (nominative </a:t>
          </a:r>
          <a:r>
            <a:rPr lang="en-US" sz="2000" kern="1200" dirty="0" err="1"/>
            <a:t>identitas</a:t>
          </a:r>
          <a:r>
            <a:rPr lang="en-US" sz="2000" kern="1200" dirty="0"/>
            <a:t>) "sameness," ultimately from Latin idem (neuter) "the same" (see </a:t>
          </a:r>
          <a:r>
            <a:rPr lang="en-US" sz="2000" kern="1200" dirty="0">
              <a:hlinkClick xmlns:r="http://schemas.openxmlformats.org/officeDocument/2006/relationships" r:id="rId1" tooltip="Etymology, meaning and definition of idem "/>
            </a:rPr>
            <a:t>idem</a:t>
          </a:r>
          <a:r>
            <a:rPr lang="en-US" sz="2000" kern="1200" dirty="0"/>
            <a:t>).</a:t>
          </a:r>
        </a:p>
      </dsp:txBody>
      <dsp:txXfrm rot="10800000">
        <a:off x="0" y="1261654"/>
        <a:ext cx="8074815" cy="1074418"/>
      </dsp:txXfrm>
    </dsp:sp>
    <dsp:sp modelId="{DE5903D6-AA9D-4EBF-A9C0-BCB7B80F95C9}">
      <dsp:nvSpPr>
        <dsp:cNvPr id="0" name=""/>
        <dsp:cNvSpPr/>
      </dsp:nvSpPr>
      <dsp:spPr>
        <a:xfrm rot="10800000">
          <a:off x="0" y="0"/>
          <a:ext cx="8074815" cy="12735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La stessa parola, la stessa etimologia in quasi tutte le lingue europee</a:t>
          </a:r>
          <a:endParaRPr lang="en-US" sz="3200" b="1" kern="1200" dirty="0"/>
        </a:p>
      </dsp:txBody>
      <dsp:txXfrm rot="10800000">
        <a:off x="0" y="0"/>
        <a:ext cx="8074815" cy="827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E2090-52E7-4D3B-B5D7-46E8F745FD20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62FB33-A911-4B6B-AFF7-80D96FA6325A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Elementi inseriti:</a:t>
          </a:r>
          <a:endParaRPr lang="en-US" sz="2400" kern="1200"/>
        </a:p>
      </dsp:txBody>
      <dsp:txXfrm>
        <a:off x="1228411" y="621955"/>
        <a:ext cx="1919362" cy="1919362"/>
      </dsp:txXfrm>
    </dsp:sp>
    <dsp:sp modelId="{8724C568-7FC1-42CF-A764-8C4993BDEE4B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Nome, cognome, luogo e data di nascita</a:t>
          </a:r>
          <a:endParaRPr lang="en-US" sz="2400" kern="1200"/>
        </a:p>
      </dsp:txBody>
      <dsp:txXfrm>
        <a:off x="3519058" y="621955"/>
        <a:ext cx="1919362" cy="1919362"/>
      </dsp:txXfrm>
    </dsp:sp>
    <dsp:sp modelId="{4715A782-3B6F-4AC7-BA1F-2A7776E4B5B3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Codice Fiscale, sesso, statura, cittadinanza</a:t>
          </a:r>
          <a:endParaRPr lang="en-US" sz="2400" kern="1200"/>
        </a:p>
      </dsp:txBody>
      <dsp:txXfrm>
        <a:off x="1228411" y="2912601"/>
        <a:ext cx="1919362" cy="1919362"/>
      </dsp:txXfrm>
    </dsp:sp>
    <dsp:sp modelId="{06C8FC4A-E576-4890-949F-4AC972BD928D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Elementi non modificabili</a:t>
          </a:r>
          <a:endParaRPr lang="en-US" sz="2400" kern="1200"/>
        </a:p>
      </dsp:txBody>
      <dsp:txXfrm>
        <a:off x="3519058" y="2912601"/>
        <a:ext cx="1919362" cy="191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6F0F6-EAAD-45D6-B7BA-4CF6F5480CE1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ED3A2-D778-46A0-923C-47C762D251E0}">
      <dsp:nvSpPr>
        <dsp:cNvPr id="0" name=""/>
        <dsp:cNvSpPr/>
      </dsp:nvSpPr>
      <dsp:spPr>
        <a:xfrm>
          <a:off x="0" y="665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Quali elementi si aggiungono a quelli anagrafici?</a:t>
          </a:r>
          <a:endParaRPr lang="en-US" sz="2400" kern="1200"/>
        </a:p>
      </dsp:txBody>
      <dsp:txXfrm>
        <a:off x="0" y="665"/>
        <a:ext cx="6666833" cy="778941"/>
      </dsp:txXfrm>
    </dsp:sp>
    <dsp:sp modelId="{E22F9C99-CB29-4725-AA90-9E13B27F6BF1}">
      <dsp:nvSpPr>
        <dsp:cNvPr id="0" name=""/>
        <dsp:cNvSpPr/>
      </dsp:nvSpPr>
      <dsp:spPr>
        <a:xfrm>
          <a:off x="0" y="77960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C3671-3EEC-4014-AD71-4537DEE541D8}">
      <dsp:nvSpPr>
        <dsp:cNvPr id="0" name=""/>
        <dsp:cNvSpPr/>
      </dsp:nvSpPr>
      <dsp:spPr>
        <a:xfrm>
          <a:off x="0" y="779606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Fattori legati alle origini anagrafiche</a:t>
          </a:r>
          <a:endParaRPr lang="en-US" sz="2400" kern="1200"/>
        </a:p>
      </dsp:txBody>
      <dsp:txXfrm>
        <a:off x="0" y="779606"/>
        <a:ext cx="6666833" cy="778941"/>
      </dsp:txXfrm>
    </dsp:sp>
    <dsp:sp modelId="{9A0943E0-0BA9-4251-8B57-0DE8AB6BCC08}">
      <dsp:nvSpPr>
        <dsp:cNvPr id="0" name=""/>
        <dsp:cNvSpPr/>
      </dsp:nvSpPr>
      <dsp:spPr>
        <a:xfrm>
          <a:off x="0" y="155854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EAE8A-317C-4D3C-A2F3-5564F0BBC6D6}">
      <dsp:nvSpPr>
        <dsp:cNvPr id="0" name=""/>
        <dsp:cNvSpPr/>
      </dsp:nvSpPr>
      <dsp:spPr>
        <a:xfrm>
          <a:off x="0" y="1558548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Fattori legati all’educazione</a:t>
          </a:r>
          <a:endParaRPr lang="en-US" sz="2400" kern="1200"/>
        </a:p>
      </dsp:txBody>
      <dsp:txXfrm>
        <a:off x="0" y="1558548"/>
        <a:ext cx="6666833" cy="778941"/>
      </dsp:txXfrm>
    </dsp:sp>
    <dsp:sp modelId="{E5308DBA-F05F-45D5-9AB6-FF887270EF38}">
      <dsp:nvSpPr>
        <dsp:cNvPr id="0" name=""/>
        <dsp:cNvSpPr/>
      </dsp:nvSpPr>
      <dsp:spPr>
        <a:xfrm>
          <a:off x="0" y="23374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EDE50-FA1F-4D8A-87F4-8996BD4CA07E}">
      <dsp:nvSpPr>
        <dsp:cNvPr id="0" name=""/>
        <dsp:cNvSpPr/>
      </dsp:nvSpPr>
      <dsp:spPr>
        <a:xfrm>
          <a:off x="0" y="2337489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Fattori legati ai gusti personali</a:t>
          </a:r>
          <a:endParaRPr lang="en-US" sz="2400" kern="1200"/>
        </a:p>
      </dsp:txBody>
      <dsp:txXfrm>
        <a:off x="0" y="2337489"/>
        <a:ext cx="6666833" cy="778941"/>
      </dsp:txXfrm>
    </dsp:sp>
    <dsp:sp modelId="{EE455B84-B228-4161-AD61-DEFC78181EE7}">
      <dsp:nvSpPr>
        <dsp:cNvPr id="0" name=""/>
        <dsp:cNvSpPr/>
      </dsp:nvSpPr>
      <dsp:spPr>
        <a:xfrm>
          <a:off x="0" y="31164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63668-0309-47DF-B7A2-1CB8C2AE1AE9}">
      <dsp:nvSpPr>
        <dsp:cNvPr id="0" name=""/>
        <dsp:cNvSpPr/>
      </dsp:nvSpPr>
      <dsp:spPr>
        <a:xfrm>
          <a:off x="0" y="3116430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Fattori legati a condizioni fisiche</a:t>
          </a:r>
          <a:endParaRPr lang="en-US" sz="2400" kern="1200"/>
        </a:p>
      </dsp:txBody>
      <dsp:txXfrm>
        <a:off x="0" y="3116430"/>
        <a:ext cx="6666833" cy="778941"/>
      </dsp:txXfrm>
    </dsp:sp>
    <dsp:sp modelId="{FB0E02A3-4FC3-4AEC-AD2C-DBA98DACBD25}">
      <dsp:nvSpPr>
        <dsp:cNvPr id="0" name=""/>
        <dsp:cNvSpPr/>
      </dsp:nvSpPr>
      <dsp:spPr>
        <a:xfrm>
          <a:off x="0" y="389537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FF802-5D0A-45C5-9749-B3E6CD1F9817}">
      <dsp:nvSpPr>
        <dsp:cNvPr id="0" name=""/>
        <dsp:cNvSpPr/>
      </dsp:nvSpPr>
      <dsp:spPr>
        <a:xfrm>
          <a:off x="0" y="3895371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Fattori legati alla crescita personale</a:t>
          </a:r>
          <a:endParaRPr lang="en-US" sz="2400" kern="1200"/>
        </a:p>
      </dsp:txBody>
      <dsp:txXfrm>
        <a:off x="0" y="3895371"/>
        <a:ext cx="6666833" cy="778941"/>
      </dsp:txXfrm>
    </dsp:sp>
    <dsp:sp modelId="{7128EBE6-E86B-405D-A1CD-848255C64A82}">
      <dsp:nvSpPr>
        <dsp:cNvPr id="0" name=""/>
        <dsp:cNvSpPr/>
      </dsp:nvSpPr>
      <dsp:spPr>
        <a:xfrm>
          <a:off x="0" y="467431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8BB4F-69DA-4ABD-A7EE-87BA9C51E92F}">
      <dsp:nvSpPr>
        <dsp:cNvPr id="0" name=""/>
        <dsp:cNvSpPr/>
      </dsp:nvSpPr>
      <dsp:spPr>
        <a:xfrm>
          <a:off x="0" y="4674313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Eccetera, eccetera</a:t>
          </a:r>
          <a:endParaRPr lang="en-US" sz="2400" kern="1200"/>
        </a:p>
      </dsp:txBody>
      <dsp:txXfrm>
        <a:off x="0" y="4674313"/>
        <a:ext cx="6666833" cy="778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A4FEA-1D8C-433A-8469-FD9D60C0673D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72485-7DBF-47EB-AD87-A3BC9188F263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rgbClr val="FF0000"/>
              </a:solidFill>
            </a:rPr>
            <a:t>Tre caratteristiche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0" y="0"/>
        <a:ext cx="6666833" cy="1363480"/>
      </dsp:txXfrm>
    </dsp:sp>
    <dsp:sp modelId="{27B464F1-C564-40D1-8990-046AC92E47AD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CD6FA-0F38-4C7A-B5B8-F7AFBC0F691E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- </a:t>
          </a:r>
          <a:r>
            <a:rPr lang="it-IT" sz="1700" b="1" kern="1200"/>
            <a:t>multipla</a:t>
          </a:r>
          <a:r>
            <a:rPr lang="it-IT" sz="1700" kern="1200"/>
            <a:t>: n</a:t>
          </a:r>
          <a:r>
            <a:rPr lang="it-IT" sz="1700" b="0" i="0" kern="1200"/>
            <a:t>essuno di noi è una sola cosa. Ognuno è tante cose diverse tutte insieme. Le nostre diverse identità conv</a:t>
          </a:r>
          <a:r>
            <a:rPr lang="it-IT" sz="1700" kern="1200"/>
            <a:t>ivono senza che ognuna occupi uno spazio definito e misurabile.</a:t>
          </a:r>
          <a:endParaRPr lang="en-US" sz="1700" kern="1200"/>
        </a:p>
      </dsp:txBody>
      <dsp:txXfrm>
        <a:off x="0" y="1363480"/>
        <a:ext cx="6666833" cy="1363480"/>
      </dsp:txXfrm>
    </dsp:sp>
    <dsp:sp modelId="{8D6543D7-FFD3-45A5-BA93-D0BB1B3E277C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6046F-16C6-4A90-B7BE-5886C7E401D3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- dinamica: il mix di ciò che siamo evolve nel tempo. Di certo non siamo più chi eravamo da bambini, anche se le esperienze di allora hanno contribuito a formare la nostra identità attuale. Ogni esperienza cambia la molteplicità in noi. Alcune identità diventano predominanti, altre si stratificano su quelle esistenti.</a:t>
          </a:r>
          <a:endParaRPr lang="en-US" sz="1700" kern="1200"/>
        </a:p>
      </dsp:txBody>
      <dsp:txXfrm>
        <a:off x="0" y="2726960"/>
        <a:ext cx="6666833" cy="1363480"/>
      </dsp:txXfrm>
    </dsp:sp>
    <dsp:sp modelId="{4FCC7B7F-A538-44DA-BFD9-448365D10478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466F7-5C50-490B-9965-D935586800B5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- contestuale: i</a:t>
          </a:r>
          <a:r>
            <a:rPr lang="it-IT" sz="1700" b="0" i="0" kern="1200"/>
            <a:t>l fatto che le identità siano dinamiche ci fa capire che esse hanno sempre a che fare con una scelta. Non è detto che sia una scelta consapevole, o autonoma, o indipendente. A volte siamo noi a decidere, a volte dobbiamo accettare (o subire) che qualcuno decida per noi chi dobbiamo essere.</a:t>
          </a:r>
          <a:endParaRPr lang="en-US" sz="1700" kern="1200"/>
        </a:p>
      </dsp:txBody>
      <dsp:txXfrm>
        <a:off x="0" y="4090440"/>
        <a:ext cx="6666833" cy="1363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212F-2F7D-4C79-AE0A-4103F62CDFA6}">
      <dsp:nvSpPr>
        <dsp:cNvPr id="0" name=""/>
        <dsp:cNvSpPr/>
      </dsp:nvSpPr>
      <dsp:spPr>
        <a:xfrm>
          <a:off x="0" y="29444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- Comunità di persone che condividono alcuni aspetti delle identità personale</a:t>
          </a:r>
          <a:endParaRPr lang="en-US" sz="2900" kern="1200"/>
        </a:p>
      </dsp:txBody>
      <dsp:txXfrm>
        <a:off x="56315" y="350755"/>
        <a:ext cx="6554203" cy="1040990"/>
      </dsp:txXfrm>
    </dsp:sp>
    <dsp:sp modelId="{696594C2-4CD5-416B-8F08-42796BEAA65B}">
      <dsp:nvSpPr>
        <dsp:cNvPr id="0" name=""/>
        <dsp:cNvSpPr/>
      </dsp:nvSpPr>
      <dsp:spPr>
        <a:xfrm>
          <a:off x="0" y="153158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- Quali comunità? </a:t>
          </a:r>
          <a:endParaRPr lang="en-US" sz="2900" kern="1200"/>
        </a:p>
      </dsp:txBody>
      <dsp:txXfrm>
        <a:off x="56315" y="1587895"/>
        <a:ext cx="6554203" cy="1040990"/>
      </dsp:txXfrm>
    </dsp:sp>
    <dsp:sp modelId="{56CAEADB-DCB9-4BB4-94E8-2ED8F1D8A599}">
      <dsp:nvSpPr>
        <dsp:cNvPr id="0" name=""/>
        <dsp:cNvSpPr/>
      </dsp:nvSpPr>
      <dsp:spPr>
        <a:xfrm>
          <a:off x="0" y="2768719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- Comunità multiple, dinamiche e contestuali</a:t>
          </a:r>
          <a:endParaRPr lang="en-US" sz="2900" kern="1200"/>
        </a:p>
      </dsp:txBody>
      <dsp:txXfrm>
        <a:off x="56315" y="2825034"/>
        <a:ext cx="6554203" cy="1040990"/>
      </dsp:txXfrm>
    </dsp:sp>
    <dsp:sp modelId="{DA95CE59-058B-4C17-9981-CBABF30BFFB5}">
      <dsp:nvSpPr>
        <dsp:cNvPr id="0" name=""/>
        <dsp:cNvSpPr/>
      </dsp:nvSpPr>
      <dsp:spPr>
        <a:xfrm>
          <a:off x="0" y="400586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- Esempi</a:t>
          </a:r>
          <a:endParaRPr lang="en-US" sz="2900" kern="1200"/>
        </a:p>
      </dsp:txBody>
      <dsp:txXfrm>
        <a:off x="56315" y="4062175"/>
        <a:ext cx="6554203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1764-9F11-4D48-B320-122B5186611C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Creazione di un «altro» differente da un noi</a:t>
          </a:r>
          <a:endParaRPr lang="en-US" sz="3200" kern="1200"/>
        </a:p>
      </dsp:txBody>
      <dsp:txXfrm>
        <a:off x="38381" y="64129"/>
        <a:ext cx="10438838" cy="709478"/>
      </dsp:txXfrm>
    </dsp:sp>
    <dsp:sp modelId="{E503E26C-FEC9-4E0F-8B9F-F2FF5CC2B0F3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- Rischi: </a:t>
          </a:r>
          <a:endParaRPr lang="en-US" sz="3200" kern="1200"/>
        </a:p>
      </dsp:txBody>
      <dsp:txXfrm>
        <a:off x="38381" y="942529"/>
        <a:ext cx="10438838" cy="709478"/>
      </dsp:txXfrm>
    </dsp:sp>
    <dsp:sp modelId="{711F8E4F-97AC-4EC2-B330-104B2F1C5F44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- l’altro come nemico</a:t>
          </a:r>
          <a:endParaRPr lang="en-US" sz="3200" kern="1200"/>
        </a:p>
      </dsp:txBody>
      <dsp:txXfrm>
        <a:off x="38381" y="1820930"/>
        <a:ext cx="10438838" cy="709478"/>
      </dsp:txXfrm>
    </dsp:sp>
    <dsp:sp modelId="{22ED6763-7495-41EF-8F27-C3169F4D0BF1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- l’altro come inferiore</a:t>
          </a:r>
          <a:endParaRPr lang="en-US" sz="3200" kern="1200"/>
        </a:p>
      </dsp:txBody>
      <dsp:txXfrm>
        <a:off x="38381" y="2699330"/>
        <a:ext cx="10438838" cy="709478"/>
      </dsp:txXfrm>
    </dsp:sp>
    <dsp:sp modelId="{C2CD461B-38AF-4D46-8DC4-931BB80D3BF2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- l’indifferenza verso l’altro</a:t>
          </a:r>
          <a:endParaRPr lang="en-US" sz="3200" kern="1200"/>
        </a:p>
      </dsp:txBody>
      <dsp:txXfrm>
        <a:off x="38381" y="3577730"/>
        <a:ext cx="10438838" cy="709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C0B9-86A5-4BC2-9C4B-274BE031BAFB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1FC32-D494-4310-966E-5CB8CCE08B06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Legate alla cittadinanza</a:t>
          </a:r>
          <a:endParaRPr lang="en-US" sz="3000" kern="1200"/>
        </a:p>
      </dsp:txBody>
      <dsp:txXfrm>
        <a:off x="0" y="665"/>
        <a:ext cx="6666833" cy="1090517"/>
      </dsp:txXfrm>
    </dsp:sp>
    <dsp:sp modelId="{66CD4E82-3E8C-46BC-BBA4-8183B77E4B01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72F81F-2A6E-401B-98FB-E274FD49B2D4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Caratteristiche:</a:t>
          </a:r>
          <a:endParaRPr lang="en-US" sz="3000" kern="1200"/>
        </a:p>
      </dsp:txBody>
      <dsp:txXfrm>
        <a:off x="0" y="1091183"/>
        <a:ext cx="6666833" cy="1090517"/>
      </dsp:txXfrm>
    </dsp:sp>
    <dsp:sp modelId="{024D435A-7035-46B7-9486-853B388D786E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D32ECE-DFCC-41DD-840F-770AB61CC3F7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- storiche, dunque mutevoli</a:t>
          </a:r>
          <a:endParaRPr lang="en-US" sz="3000" kern="1200"/>
        </a:p>
      </dsp:txBody>
      <dsp:txXfrm>
        <a:off x="0" y="2181701"/>
        <a:ext cx="6666833" cy="1090517"/>
      </dsp:txXfrm>
    </dsp:sp>
    <dsp:sp modelId="{2AF1A271-0D78-4792-850B-93A221A8112E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9D878-AFE4-43A4-8BE1-6E6A5254B065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- linguistiche, dunque possibilmente multiple</a:t>
          </a:r>
          <a:endParaRPr lang="en-US" sz="3000" kern="1200"/>
        </a:p>
      </dsp:txBody>
      <dsp:txXfrm>
        <a:off x="0" y="3272218"/>
        <a:ext cx="6666833" cy="1090517"/>
      </dsp:txXfrm>
    </dsp:sp>
    <dsp:sp modelId="{EFA5F8F9-94DA-4F6A-AAEF-54CBAC238995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F960E-24F2-468C-A8E2-0BD0D7924265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- culturali </a:t>
          </a:r>
          <a:endParaRPr lang="en-US" sz="3000" kern="1200"/>
        </a:p>
      </dsp:txBody>
      <dsp:txXfrm>
        <a:off x="0" y="4362736"/>
        <a:ext cx="6666833" cy="1090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A7DD-2A13-4CFC-95EE-9FB2A048566F}">
      <dsp:nvSpPr>
        <dsp:cNvPr id="0" name=""/>
        <dsp:cNvSpPr/>
      </dsp:nvSpPr>
      <dsp:spPr>
        <a:xfrm>
          <a:off x="0" y="462065"/>
          <a:ext cx="6666833" cy="14004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kern="1200"/>
            <a:t>- Multiculturalismo</a:t>
          </a:r>
          <a:endParaRPr lang="en-US" sz="5700" kern="1200"/>
        </a:p>
      </dsp:txBody>
      <dsp:txXfrm>
        <a:off x="68366" y="530431"/>
        <a:ext cx="6530101" cy="1263757"/>
      </dsp:txXfrm>
    </dsp:sp>
    <dsp:sp modelId="{44FD8B2D-C98A-4581-8443-FAD20AE312F2}">
      <dsp:nvSpPr>
        <dsp:cNvPr id="0" name=""/>
        <dsp:cNvSpPr/>
      </dsp:nvSpPr>
      <dsp:spPr>
        <a:xfrm>
          <a:off x="0" y="2026715"/>
          <a:ext cx="6666833" cy="140048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kern="1200"/>
            <a:t>- Interculturalità</a:t>
          </a:r>
          <a:endParaRPr lang="en-US" sz="5700" kern="1200"/>
        </a:p>
      </dsp:txBody>
      <dsp:txXfrm>
        <a:off x="68366" y="2095081"/>
        <a:ext cx="6530101" cy="1263757"/>
      </dsp:txXfrm>
    </dsp:sp>
    <dsp:sp modelId="{F2333B8A-AA39-45AD-B4E4-04EE012E72E1}">
      <dsp:nvSpPr>
        <dsp:cNvPr id="0" name=""/>
        <dsp:cNvSpPr/>
      </dsp:nvSpPr>
      <dsp:spPr>
        <a:xfrm>
          <a:off x="0" y="3591365"/>
          <a:ext cx="6666833" cy="140048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kern="1200"/>
            <a:t>- Transculturazione</a:t>
          </a:r>
          <a:endParaRPr lang="en-US" sz="5700" kern="1200"/>
        </a:p>
      </dsp:txBody>
      <dsp:txXfrm>
        <a:off x="68366" y="3659731"/>
        <a:ext cx="6530101" cy="126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9FB91-D42B-1ED4-AB09-C60C1E4EF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15187B-01BF-A367-D385-620E00FA5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421CB9-FD20-F719-3021-1774C197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6E7900-909D-01F5-B490-214D9E59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D05595-2206-93EC-DB93-FDACFF99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58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6FC21-1EDF-1C87-38DC-FE071A0E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2725E4-338F-09E6-7E26-1FF56F41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5FD17-A940-3376-58A8-27B96431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691EE-0C1F-331C-DF6A-2B6D6E04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E6C3F-18E3-BBA4-7B54-47EA0C72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8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B01F35-6C3A-6BFA-0756-E78002A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5050EA-0493-7374-FB83-0BEFA242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356D1-DE23-184B-B285-8B22B0B4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3622A-9B6E-1D93-C87C-795FEDF6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E3D456-19D7-5F56-295D-FDDB7202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356ED-B05F-F3A9-3A45-D11E5E84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6042CB-6968-4CFF-E22A-2F495B97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856554-4CBB-DA19-C4EE-9A421700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E1A36E-F088-0DD2-BAD2-0F81551C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C7FD79-9DA5-1DB0-ED3F-5BAD200D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2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795E1-565A-B5F4-4DB1-15A4E377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062D9D-624C-40D7-F68A-2267434F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4C0827-56AC-65A9-B57D-90B2EEA2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6C3CBD-F0B6-FFA2-FAB6-4FCCCA29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5A54B-27FB-BD59-E63D-C92C1CA6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9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333EB-B205-B161-8C06-05548E55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B37533-D443-EBA1-3C67-3BAB2975E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3D80E8-77C6-8AF8-2785-3F5B8738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FF88E2-49A4-524A-E104-70BBDD18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681119-DB2E-4070-050E-50E71BBC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F67DE2-3340-54C2-E01E-9F621538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33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A2D41-F5DE-DEA9-A60F-5F3829C9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84BBEA-0AD7-1EC0-A138-AEEDF196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C419FB-BA5E-FDF4-A319-51DFBF09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6E11D8-4D09-74E0-AA3B-8380E6485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BE8315-D816-CC3C-9148-399A90E02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341BFB-D86E-8B20-63F7-C3634C7E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013259-F0A0-7640-E613-F253B443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ACBC23-4BA0-62E7-9A21-FBC1D17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27004-7F80-39FD-4692-D21C4A09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4BC776-0079-0F92-E7DA-0888CA3B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05B6D1-5CAF-89FA-AF5D-4CA48AD1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75D30F-6EA5-4C6F-9ED8-9E0D3E80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8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57ECD7-DECE-54FB-C05F-438E4A14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8E5BBA-E1F8-B297-94C9-0A4774CF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35019A-8E1E-88BE-F7DC-9253AD55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0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D3777-9EE2-A49B-D098-E641A8DB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CAC50-A398-6EE2-CE7F-2E4DE915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6EBD2F-59BF-6FBD-9A87-1F2CB96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FA8763-3CAA-1C67-9AD7-5EE544E0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8D8FA4-2BED-F26A-DFB8-B848252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ADE9B3-1B30-845A-C4B2-12464863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84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92A0C-3A5A-3A99-FE34-8227D2D1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C15571-074A-3B31-CCE9-3888865E1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E5E525-0EB8-145E-4B1A-8171A057E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A9B736-5FA1-C4A4-BFE7-547AD7AB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534193-D08D-E5FF-5AEA-44DD73CC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A36BBA-CA26-38C6-1D39-9B646682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92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F16432-3D22-A1BA-8720-C7FFAC38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70850-3674-0358-541C-7B04820B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02DF2-C86D-6907-24C0-AB10A3897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D539C1-6552-45C9-BD1F-BD21D6A2AD95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15BA4-C8DC-0BFF-5CC8-53864A80E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BAD8A7-1B32-73EF-7FFC-87F6BE41C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48BDA-863A-4F2F-8476-AFC258930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3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69B3847-16DB-3AC7-9F8E-18477F863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it-IT" sz="8000" dirty="0">
                <a:solidFill>
                  <a:srgbClr val="002060"/>
                </a:solidFill>
              </a:rPr>
              <a:t>Identità e Cultura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46E582-A9DE-9D8E-BFF7-2D34DD960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Stefano Tedeschi</a:t>
            </a:r>
          </a:p>
          <a:p>
            <a:r>
              <a:rPr lang="it-IT">
                <a:solidFill>
                  <a:schemeClr val="bg1"/>
                </a:solidFill>
              </a:rPr>
              <a:t>Sapienza Università di Roma</a:t>
            </a:r>
          </a:p>
        </p:txBody>
      </p:sp>
    </p:spTree>
    <p:extLst>
      <p:ext uri="{BB962C8B-B14F-4D97-AF65-F5344CB8AC3E}">
        <p14:creationId xmlns:p14="http://schemas.microsoft.com/office/powerpoint/2010/main" val="107343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73FB8F-1DB3-AE56-AC11-DB1BD863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Identità nazionali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5D6ABCF-BE79-FFDC-BE50-37A8CE16E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284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76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8DC490-7AB0-52D8-143B-856C9A16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it-IT" sz="4000"/>
              <a:t>La cultura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E7365-0C36-A5AD-BD32-231F503E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374" y="1676400"/>
            <a:ext cx="7384026" cy="3505200"/>
          </a:xfrm>
        </p:spPr>
        <p:txBody>
          <a:bodyPr>
            <a:normAutofit fontScale="70000" lnSpcReduction="20000"/>
          </a:bodyPr>
          <a:lstStyle/>
          <a:p>
            <a:r>
              <a:rPr lang="it-IT" sz="3000" b="1" dirty="0">
                <a:solidFill>
                  <a:schemeClr val="tx1">
                    <a:alpha val="55000"/>
                  </a:schemeClr>
                </a:solidFill>
              </a:rPr>
              <a:t>Definizione di Edward Burnett Tylor:</a:t>
            </a:r>
          </a:p>
          <a:p>
            <a:endParaRPr lang="it-IT" sz="20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it-IT" altLang="it-IT" sz="3100" b="1" i="1" u="none" strike="noStrike" cap="none" normalizeH="0" baseline="0" dirty="0">
                <a:ln>
                  <a:noFill/>
                </a:ln>
                <a:solidFill>
                  <a:srgbClr val="C00000">
                    <a:alpha val="55000"/>
                  </a:srgbClr>
                </a:solidFill>
                <a:effectLst/>
                <a:latin typeface="Arial" panose="020B0604020202020204" pitchFamily="34" charset="0"/>
              </a:rPr>
              <a:t>“Cultura o civiltà, intesa nel suo ampio senso etnografico, è quell’insieme complesso che include le conoscenze, le credenze, l’arte, la morale, il diritto, il costume e qualunque altra capacità e abitudine acquisita dall’uomo in quanto membro di una società” (La cultura primitiva, 1871).       </a:t>
            </a:r>
            <a:br>
              <a:rPr kumimoji="0" lang="it-IT" altLang="it-IT" sz="3100" b="1" i="1" u="none" strike="noStrike" cap="none" normalizeH="0" baseline="0" dirty="0">
                <a:ln>
                  <a:noFill/>
                </a:ln>
                <a:solidFill>
                  <a:srgbClr val="C00000">
                    <a:alpha val="55000"/>
                  </a:srgbClr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3100" b="1" i="0" u="none" strike="noStrike" cap="none" normalizeH="0" baseline="0" dirty="0">
              <a:ln>
                <a:noFill/>
              </a:ln>
              <a:solidFill>
                <a:srgbClr val="C00000">
                  <a:alpha val="55000"/>
                </a:srgbClr>
              </a:solidFill>
              <a:effectLst/>
              <a:latin typeface="Arial" panose="020B0604020202020204" pitchFamily="34" charset="0"/>
            </a:endParaRPr>
          </a:p>
          <a:p>
            <a:endParaRPr lang="it-IT" sz="2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0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D67528-AC07-1632-B2CA-2A0B02E8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relazione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culture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0C46385-6471-9CF2-BFF6-AD6180EC4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4901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31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A6BCEE-88BD-0597-FE2A-AB7F39EF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770751"/>
            <a:ext cx="8074815" cy="1313379"/>
          </a:xfrm>
        </p:spPr>
        <p:txBody>
          <a:bodyPr anchor="ctr">
            <a:normAutofit/>
          </a:bodyPr>
          <a:lstStyle/>
          <a:p>
            <a:r>
              <a:rPr lang="es-ES" sz="7200" dirty="0"/>
              <a:t>La parola “</a:t>
            </a:r>
            <a:r>
              <a:rPr lang="es-ES" sz="7200" dirty="0" err="1">
                <a:solidFill>
                  <a:srgbClr val="FF0000"/>
                </a:solidFill>
              </a:rPr>
              <a:t>Identità</a:t>
            </a:r>
            <a:r>
              <a:rPr lang="es-ES" sz="7200" dirty="0"/>
              <a:t>”</a:t>
            </a:r>
            <a:endParaRPr lang="it-IT" sz="7200" dirty="0"/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00077A07-1BFA-62E4-36CF-1D940BAFE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50986"/>
              </p:ext>
            </p:extLst>
          </p:nvPr>
        </p:nvGraphicFramePr>
        <p:xfrm>
          <a:off x="1285240" y="2389240"/>
          <a:ext cx="8074815" cy="373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6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Un gruppo di figure stilizzate di legno colorate">
            <a:extLst>
              <a:ext uri="{FF2B5EF4-FFF2-40B4-BE49-F238E27FC236}">
                <a16:creationId xmlns:a16="http://schemas.microsoft.com/office/drawing/2014/main" id="{C183324A-0C9C-AA15-5944-F4255A93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92" r="263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41D91F-F14D-258D-7860-34ECF944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it-IT" sz="4000"/>
              <a:t>Quattro tipi di identità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EBE1B-59AF-01F2-9058-E8D4E477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2" y="2884929"/>
            <a:ext cx="5574890" cy="3374137"/>
          </a:xfrm>
        </p:spPr>
        <p:txBody>
          <a:bodyPr anchor="ctr">
            <a:normAutofit/>
          </a:bodyPr>
          <a:lstStyle/>
          <a:p>
            <a:r>
              <a:rPr lang="it-IT" sz="2000" dirty="0"/>
              <a:t>- </a:t>
            </a:r>
            <a:r>
              <a:rPr lang="it-IT" sz="3200" dirty="0"/>
              <a:t>identità anagrafica</a:t>
            </a:r>
          </a:p>
          <a:p>
            <a:r>
              <a:rPr lang="it-IT" sz="3200" dirty="0"/>
              <a:t>- identità personale</a:t>
            </a:r>
          </a:p>
          <a:p>
            <a:r>
              <a:rPr lang="it-IT" sz="3200" dirty="0"/>
              <a:t>- identità sociale o collettiva</a:t>
            </a:r>
          </a:p>
          <a:p>
            <a:r>
              <a:rPr lang="it-IT" sz="3200" dirty="0"/>
              <a:t>- identità nazionale</a:t>
            </a:r>
          </a:p>
        </p:txBody>
      </p:sp>
    </p:spTree>
    <p:extLst>
      <p:ext uri="{BB962C8B-B14F-4D97-AF65-F5344CB8AC3E}">
        <p14:creationId xmlns:p14="http://schemas.microsoft.com/office/powerpoint/2010/main" val="42035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FC7AB4-A5FC-4D85-BB36-3C10FB48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it-IT" sz="4000"/>
              <a:t>Identità anagrafica</a:t>
            </a:r>
          </a:p>
        </p:txBody>
      </p:sp>
      <p:pic>
        <p:nvPicPr>
          <p:cNvPr id="5" name="Immagine 4" descr="Immagine che contiene testo, menu, numero&#10;&#10;Descrizione generata automaticamente">
            <a:extLst>
              <a:ext uri="{FF2B5EF4-FFF2-40B4-BE49-F238E27FC236}">
                <a16:creationId xmlns:a16="http://schemas.microsoft.com/office/drawing/2014/main" id="{6184A821-934F-949B-AE9F-10887420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7A03C-2FF8-77CE-5FAF-A8EAED21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endParaRPr lang="it-IT" sz="2000"/>
          </a:p>
          <a:p>
            <a:endParaRPr lang="it-IT" sz="2000"/>
          </a:p>
          <a:p>
            <a:endParaRPr lang="it-IT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2A128A-D4AB-0E68-736D-F2C6AD0C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Identità anagrafica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D226DAA-96A0-9EDD-290E-1E23E0D1A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96929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1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B51142-967F-0EC1-0FFA-756239D2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Identità personale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992BAD7-55EE-62D0-345C-BEE41ADCC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025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58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61E8FF-0CC8-F280-7C20-1D3556C1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Identità personale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9E9A50B-ABDD-6CCE-7F13-71139E3DB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394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1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898851-8FFD-F230-D223-A0CFA56D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Identità sociali o collettive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707A1B6-35EC-450B-4CB4-B3F61650D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3284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5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3AD20-B6C7-63D3-C012-2D835292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Identità collettive</a:t>
            </a:r>
            <a:endParaRPr lang="it-IT" dirty="0"/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CD484354-0242-A997-56E7-A21D65809F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724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526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di Office</vt:lpstr>
      <vt:lpstr>Identità e Cultura</vt:lpstr>
      <vt:lpstr>La parola “Identità”</vt:lpstr>
      <vt:lpstr>Quattro tipi di identità</vt:lpstr>
      <vt:lpstr>Identità anagrafica</vt:lpstr>
      <vt:lpstr>Identità anagrafica</vt:lpstr>
      <vt:lpstr>Identità personale</vt:lpstr>
      <vt:lpstr>Identità personale</vt:lpstr>
      <vt:lpstr>Identità sociali o collettive</vt:lpstr>
      <vt:lpstr>Identità collettive</vt:lpstr>
      <vt:lpstr>Identità nazionali</vt:lpstr>
      <vt:lpstr>La cultura </vt:lpstr>
      <vt:lpstr>La relazione tra le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Tedeschi</dc:creator>
  <cp:lastModifiedBy>Stefano Tedeschi</cp:lastModifiedBy>
  <cp:revision>3</cp:revision>
  <dcterms:created xsi:type="dcterms:W3CDTF">2024-09-30T07:48:49Z</dcterms:created>
  <dcterms:modified xsi:type="dcterms:W3CDTF">2024-10-02T17:46:26Z</dcterms:modified>
</cp:coreProperties>
</file>