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 id="264" r:id="rId9"/>
    <p:sldId id="262" r:id="rId10"/>
    <p:sldId id="265" r:id="rId11"/>
    <p:sldId id="269" r:id="rId12"/>
    <p:sldId id="266" r:id="rId13"/>
    <p:sldId id="267" r:id="rId14"/>
    <p:sldId id="268"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32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6B2F0DB-7119-4E8F-A53F-A21AFEAA77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9798A80-22E0-47D5-BC03-FE31E82433BC}">
      <dgm:prSet/>
      <dgm:spPr/>
      <dgm:t>
        <a:bodyPr/>
        <a:lstStyle/>
        <a:p>
          <a:r>
            <a:rPr lang="it-IT"/>
            <a:t>Bioethanol usually made of starch plants such as corn and sugarcane</a:t>
          </a:r>
          <a:endParaRPr lang="en-US"/>
        </a:p>
      </dgm:t>
    </dgm:pt>
    <dgm:pt modelId="{F8A00917-05D3-448A-B291-3A3253D91AE2}" type="parTrans" cxnId="{B52DEE09-7104-494F-90C8-D4C9E369860F}">
      <dgm:prSet/>
      <dgm:spPr/>
      <dgm:t>
        <a:bodyPr/>
        <a:lstStyle/>
        <a:p>
          <a:endParaRPr lang="en-US"/>
        </a:p>
      </dgm:t>
    </dgm:pt>
    <dgm:pt modelId="{C0F6B428-0DF8-4C79-8B84-B289C9C40945}" type="sibTrans" cxnId="{B52DEE09-7104-494F-90C8-D4C9E369860F}">
      <dgm:prSet/>
      <dgm:spPr/>
      <dgm:t>
        <a:bodyPr/>
        <a:lstStyle/>
        <a:p>
          <a:endParaRPr lang="en-US"/>
        </a:p>
      </dgm:t>
    </dgm:pt>
    <dgm:pt modelId="{56B1486D-1E30-473D-80C5-2F934425A507}">
      <dgm:prSet/>
      <dgm:spPr/>
      <dgm:t>
        <a:bodyPr/>
        <a:lstStyle/>
        <a:p>
          <a:r>
            <a:rPr lang="it-IT"/>
            <a:t>Biodiesel made out of oil seeds like soybeans, palm oil, rape seeds, sunflower seeds</a:t>
          </a:r>
          <a:endParaRPr lang="en-US"/>
        </a:p>
      </dgm:t>
    </dgm:pt>
    <dgm:pt modelId="{C882B659-1974-4274-9060-896B22DE81D2}" type="parTrans" cxnId="{59837750-13A5-4B73-BF22-60BE7AA619C3}">
      <dgm:prSet/>
      <dgm:spPr/>
      <dgm:t>
        <a:bodyPr/>
        <a:lstStyle/>
        <a:p>
          <a:endParaRPr lang="en-US"/>
        </a:p>
      </dgm:t>
    </dgm:pt>
    <dgm:pt modelId="{1B779FC5-A4FD-4A74-B5CC-44BE1457B863}" type="sibTrans" cxnId="{59837750-13A5-4B73-BF22-60BE7AA619C3}">
      <dgm:prSet/>
      <dgm:spPr/>
      <dgm:t>
        <a:bodyPr/>
        <a:lstStyle/>
        <a:p>
          <a:endParaRPr lang="en-US"/>
        </a:p>
      </dgm:t>
    </dgm:pt>
    <dgm:pt modelId="{5CD48BC9-2764-4930-BC4F-3BF9C3424A97}" type="pres">
      <dgm:prSet presAssocID="{B6B2F0DB-7119-4E8F-A53F-A21AFEAA7714}" presName="linear" presStyleCnt="0">
        <dgm:presLayoutVars>
          <dgm:animLvl val="lvl"/>
          <dgm:resizeHandles val="exact"/>
        </dgm:presLayoutVars>
      </dgm:prSet>
      <dgm:spPr/>
    </dgm:pt>
    <dgm:pt modelId="{EE1E4BAE-4536-44A1-B94C-826C4DC47F9B}" type="pres">
      <dgm:prSet presAssocID="{09798A80-22E0-47D5-BC03-FE31E82433BC}" presName="parentText" presStyleLbl="node1" presStyleIdx="0" presStyleCnt="2">
        <dgm:presLayoutVars>
          <dgm:chMax val="0"/>
          <dgm:bulletEnabled val="1"/>
        </dgm:presLayoutVars>
      </dgm:prSet>
      <dgm:spPr/>
    </dgm:pt>
    <dgm:pt modelId="{562C956F-1E22-4943-B5BE-422313688ED1}" type="pres">
      <dgm:prSet presAssocID="{C0F6B428-0DF8-4C79-8B84-B289C9C40945}" presName="spacer" presStyleCnt="0"/>
      <dgm:spPr/>
    </dgm:pt>
    <dgm:pt modelId="{37CBD6B6-B5D2-43C9-A180-D9663B0D304E}" type="pres">
      <dgm:prSet presAssocID="{56B1486D-1E30-473D-80C5-2F934425A507}" presName="parentText" presStyleLbl="node1" presStyleIdx="1" presStyleCnt="2">
        <dgm:presLayoutVars>
          <dgm:chMax val="0"/>
          <dgm:bulletEnabled val="1"/>
        </dgm:presLayoutVars>
      </dgm:prSet>
      <dgm:spPr/>
    </dgm:pt>
  </dgm:ptLst>
  <dgm:cxnLst>
    <dgm:cxn modelId="{B52DEE09-7104-494F-90C8-D4C9E369860F}" srcId="{B6B2F0DB-7119-4E8F-A53F-A21AFEAA7714}" destId="{09798A80-22E0-47D5-BC03-FE31E82433BC}" srcOrd="0" destOrd="0" parTransId="{F8A00917-05D3-448A-B291-3A3253D91AE2}" sibTransId="{C0F6B428-0DF8-4C79-8B84-B289C9C40945}"/>
    <dgm:cxn modelId="{59837750-13A5-4B73-BF22-60BE7AA619C3}" srcId="{B6B2F0DB-7119-4E8F-A53F-A21AFEAA7714}" destId="{56B1486D-1E30-473D-80C5-2F934425A507}" srcOrd="1" destOrd="0" parTransId="{C882B659-1974-4274-9060-896B22DE81D2}" sibTransId="{1B779FC5-A4FD-4A74-B5CC-44BE1457B863}"/>
    <dgm:cxn modelId="{FBB6338F-A60E-4893-A705-A02B8765162E}" type="presOf" srcId="{56B1486D-1E30-473D-80C5-2F934425A507}" destId="{37CBD6B6-B5D2-43C9-A180-D9663B0D304E}" srcOrd="0" destOrd="0" presId="urn:microsoft.com/office/officeart/2005/8/layout/vList2"/>
    <dgm:cxn modelId="{C65DBEF4-EB34-4278-B7F2-D6BF2DEBFCB7}" type="presOf" srcId="{09798A80-22E0-47D5-BC03-FE31E82433BC}" destId="{EE1E4BAE-4536-44A1-B94C-826C4DC47F9B}" srcOrd="0" destOrd="0" presId="urn:microsoft.com/office/officeart/2005/8/layout/vList2"/>
    <dgm:cxn modelId="{0ED0ECFD-4046-4BA3-A05D-7B73BFD21609}" type="presOf" srcId="{B6B2F0DB-7119-4E8F-A53F-A21AFEAA7714}" destId="{5CD48BC9-2764-4930-BC4F-3BF9C3424A97}" srcOrd="0" destOrd="0" presId="urn:microsoft.com/office/officeart/2005/8/layout/vList2"/>
    <dgm:cxn modelId="{70C8AFD5-5E5A-492D-8C00-AA1A9AD952F7}" type="presParOf" srcId="{5CD48BC9-2764-4930-BC4F-3BF9C3424A97}" destId="{EE1E4BAE-4536-44A1-B94C-826C4DC47F9B}" srcOrd="0" destOrd="0" presId="urn:microsoft.com/office/officeart/2005/8/layout/vList2"/>
    <dgm:cxn modelId="{187D135D-2DA8-41D8-9B3A-29C2EBD6A6E2}" type="presParOf" srcId="{5CD48BC9-2764-4930-BC4F-3BF9C3424A97}" destId="{562C956F-1E22-4943-B5BE-422313688ED1}" srcOrd="1" destOrd="0" presId="urn:microsoft.com/office/officeart/2005/8/layout/vList2"/>
    <dgm:cxn modelId="{3F492163-B4D9-4EF4-A5E6-DF248DA4A447}" type="presParOf" srcId="{5CD48BC9-2764-4930-BC4F-3BF9C3424A97}" destId="{37CBD6B6-B5D2-43C9-A180-D9663B0D30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2A5E5-11ED-45B2-AFCC-84EFEBE0BC3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10CC26B-E48D-4B6B-9F27-45284FFEF80E}">
      <dgm:prSet/>
      <dgm:spPr/>
      <dgm:t>
        <a:bodyPr/>
        <a:lstStyle/>
        <a:p>
          <a:r>
            <a:rPr lang="it-IT"/>
            <a:t>Agricultural or wood residues</a:t>
          </a:r>
          <a:endParaRPr lang="en-US"/>
        </a:p>
      </dgm:t>
    </dgm:pt>
    <dgm:pt modelId="{216D435B-DE37-493A-BE07-FEF9732F13ED}" type="parTrans" cxnId="{DDA76AAE-1485-4D54-ABF6-7F52FB76C696}">
      <dgm:prSet/>
      <dgm:spPr/>
      <dgm:t>
        <a:bodyPr/>
        <a:lstStyle/>
        <a:p>
          <a:endParaRPr lang="en-US"/>
        </a:p>
      </dgm:t>
    </dgm:pt>
    <dgm:pt modelId="{FFCD1400-A218-401E-B7A5-174A4E5F31E0}" type="sibTrans" cxnId="{DDA76AAE-1485-4D54-ABF6-7F52FB76C696}">
      <dgm:prSet/>
      <dgm:spPr/>
      <dgm:t>
        <a:bodyPr/>
        <a:lstStyle/>
        <a:p>
          <a:endParaRPr lang="en-US"/>
        </a:p>
      </dgm:t>
    </dgm:pt>
    <dgm:pt modelId="{C2F36950-C302-4016-A6E6-279375A173D5}">
      <dgm:prSet/>
      <dgm:spPr/>
      <dgm:t>
        <a:bodyPr/>
        <a:lstStyle/>
        <a:p>
          <a:r>
            <a:rPr lang="it-IT"/>
            <a:t>Urban waste</a:t>
          </a:r>
          <a:endParaRPr lang="en-US"/>
        </a:p>
      </dgm:t>
    </dgm:pt>
    <dgm:pt modelId="{A2AAA197-F4A3-4BD5-8D4F-26ACC5D685D8}" type="parTrans" cxnId="{5B76DCBE-CEDA-4F82-91D8-512E2DD4763F}">
      <dgm:prSet/>
      <dgm:spPr/>
      <dgm:t>
        <a:bodyPr/>
        <a:lstStyle/>
        <a:p>
          <a:endParaRPr lang="en-US"/>
        </a:p>
      </dgm:t>
    </dgm:pt>
    <dgm:pt modelId="{7102C5BB-5836-433A-B228-399B3B0739E9}" type="sibTrans" cxnId="{5B76DCBE-CEDA-4F82-91D8-512E2DD4763F}">
      <dgm:prSet/>
      <dgm:spPr/>
      <dgm:t>
        <a:bodyPr/>
        <a:lstStyle/>
        <a:p>
          <a:endParaRPr lang="en-US"/>
        </a:p>
      </dgm:t>
    </dgm:pt>
    <dgm:pt modelId="{4244DAC7-9F5A-406E-AAC6-B219AD07CB57}">
      <dgm:prSet/>
      <dgm:spPr/>
      <dgm:t>
        <a:bodyPr/>
        <a:lstStyle/>
        <a:p>
          <a:r>
            <a:rPr lang="it-IT"/>
            <a:t>algae</a:t>
          </a:r>
          <a:endParaRPr lang="en-US"/>
        </a:p>
      </dgm:t>
    </dgm:pt>
    <dgm:pt modelId="{68CA4FA4-05A7-4B5D-947E-601B511CC9B9}" type="parTrans" cxnId="{2DEB1E56-C52C-4A2A-978A-40930FF79149}">
      <dgm:prSet/>
      <dgm:spPr/>
      <dgm:t>
        <a:bodyPr/>
        <a:lstStyle/>
        <a:p>
          <a:endParaRPr lang="en-US"/>
        </a:p>
      </dgm:t>
    </dgm:pt>
    <dgm:pt modelId="{B9FE4F70-BCA1-48CD-BA2A-DC546378AAD6}" type="sibTrans" cxnId="{2DEB1E56-C52C-4A2A-978A-40930FF79149}">
      <dgm:prSet/>
      <dgm:spPr/>
      <dgm:t>
        <a:bodyPr/>
        <a:lstStyle/>
        <a:p>
          <a:endParaRPr lang="en-US"/>
        </a:p>
      </dgm:t>
    </dgm:pt>
    <dgm:pt modelId="{ED6BD512-7434-413F-85F6-FC0D0A8F0E93}" type="pres">
      <dgm:prSet presAssocID="{6402A5E5-11ED-45B2-AFCC-84EFEBE0BC38}" presName="diagram" presStyleCnt="0">
        <dgm:presLayoutVars>
          <dgm:dir/>
          <dgm:resizeHandles val="exact"/>
        </dgm:presLayoutVars>
      </dgm:prSet>
      <dgm:spPr/>
    </dgm:pt>
    <dgm:pt modelId="{2DDB6529-2BC1-4BD2-BF1C-B92F5E050EEB}" type="pres">
      <dgm:prSet presAssocID="{510CC26B-E48D-4B6B-9F27-45284FFEF80E}" presName="node" presStyleLbl="node1" presStyleIdx="0" presStyleCnt="3">
        <dgm:presLayoutVars>
          <dgm:bulletEnabled val="1"/>
        </dgm:presLayoutVars>
      </dgm:prSet>
      <dgm:spPr/>
    </dgm:pt>
    <dgm:pt modelId="{C708C79A-4156-4733-8EC6-C65F56D885BA}" type="pres">
      <dgm:prSet presAssocID="{FFCD1400-A218-401E-B7A5-174A4E5F31E0}" presName="sibTrans" presStyleCnt="0"/>
      <dgm:spPr/>
    </dgm:pt>
    <dgm:pt modelId="{B481FC16-43F9-45CC-B217-23B7F4126ABE}" type="pres">
      <dgm:prSet presAssocID="{C2F36950-C302-4016-A6E6-279375A173D5}" presName="node" presStyleLbl="node1" presStyleIdx="1" presStyleCnt="3">
        <dgm:presLayoutVars>
          <dgm:bulletEnabled val="1"/>
        </dgm:presLayoutVars>
      </dgm:prSet>
      <dgm:spPr/>
    </dgm:pt>
    <dgm:pt modelId="{B946C586-9488-4E05-AAF9-8CB21A7F36F6}" type="pres">
      <dgm:prSet presAssocID="{7102C5BB-5836-433A-B228-399B3B0739E9}" presName="sibTrans" presStyleCnt="0"/>
      <dgm:spPr/>
    </dgm:pt>
    <dgm:pt modelId="{8EDE3844-BF64-48BE-92B6-C610F7884E41}" type="pres">
      <dgm:prSet presAssocID="{4244DAC7-9F5A-406E-AAC6-B219AD07CB57}" presName="node" presStyleLbl="node1" presStyleIdx="2" presStyleCnt="3">
        <dgm:presLayoutVars>
          <dgm:bulletEnabled val="1"/>
        </dgm:presLayoutVars>
      </dgm:prSet>
      <dgm:spPr/>
    </dgm:pt>
  </dgm:ptLst>
  <dgm:cxnLst>
    <dgm:cxn modelId="{A7252819-6F3C-4F75-B1FA-4CCA8BB0E430}" type="presOf" srcId="{4244DAC7-9F5A-406E-AAC6-B219AD07CB57}" destId="{8EDE3844-BF64-48BE-92B6-C610F7884E41}" srcOrd="0" destOrd="0" presId="urn:microsoft.com/office/officeart/2005/8/layout/default"/>
    <dgm:cxn modelId="{A9144461-5C4C-4ED7-867C-6784BCED1057}" type="presOf" srcId="{6402A5E5-11ED-45B2-AFCC-84EFEBE0BC38}" destId="{ED6BD512-7434-413F-85F6-FC0D0A8F0E93}" srcOrd="0" destOrd="0" presId="urn:microsoft.com/office/officeart/2005/8/layout/default"/>
    <dgm:cxn modelId="{2DEB1E56-C52C-4A2A-978A-40930FF79149}" srcId="{6402A5E5-11ED-45B2-AFCC-84EFEBE0BC38}" destId="{4244DAC7-9F5A-406E-AAC6-B219AD07CB57}" srcOrd="2" destOrd="0" parTransId="{68CA4FA4-05A7-4B5D-947E-601B511CC9B9}" sibTransId="{B9FE4F70-BCA1-48CD-BA2A-DC546378AAD6}"/>
    <dgm:cxn modelId="{2C11AB89-5C25-443A-AFB4-5491E8FF34DE}" type="presOf" srcId="{510CC26B-E48D-4B6B-9F27-45284FFEF80E}" destId="{2DDB6529-2BC1-4BD2-BF1C-B92F5E050EEB}" srcOrd="0" destOrd="0" presId="urn:microsoft.com/office/officeart/2005/8/layout/default"/>
    <dgm:cxn modelId="{DDA76AAE-1485-4D54-ABF6-7F52FB76C696}" srcId="{6402A5E5-11ED-45B2-AFCC-84EFEBE0BC38}" destId="{510CC26B-E48D-4B6B-9F27-45284FFEF80E}" srcOrd="0" destOrd="0" parTransId="{216D435B-DE37-493A-BE07-FEF9732F13ED}" sibTransId="{FFCD1400-A218-401E-B7A5-174A4E5F31E0}"/>
    <dgm:cxn modelId="{5B76DCBE-CEDA-4F82-91D8-512E2DD4763F}" srcId="{6402A5E5-11ED-45B2-AFCC-84EFEBE0BC38}" destId="{C2F36950-C302-4016-A6E6-279375A173D5}" srcOrd="1" destOrd="0" parTransId="{A2AAA197-F4A3-4BD5-8D4F-26ACC5D685D8}" sibTransId="{7102C5BB-5836-433A-B228-399B3B0739E9}"/>
    <dgm:cxn modelId="{9C506FF7-503A-4B7C-8E1B-B5CFDE5E737C}" type="presOf" srcId="{C2F36950-C302-4016-A6E6-279375A173D5}" destId="{B481FC16-43F9-45CC-B217-23B7F4126ABE}" srcOrd="0" destOrd="0" presId="urn:microsoft.com/office/officeart/2005/8/layout/default"/>
    <dgm:cxn modelId="{B0B0FBE1-2BBB-4389-84E7-98172DD39500}" type="presParOf" srcId="{ED6BD512-7434-413F-85F6-FC0D0A8F0E93}" destId="{2DDB6529-2BC1-4BD2-BF1C-B92F5E050EEB}" srcOrd="0" destOrd="0" presId="urn:microsoft.com/office/officeart/2005/8/layout/default"/>
    <dgm:cxn modelId="{3F62FF4A-9008-4451-BD19-2A6054B654C8}" type="presParOf" srcId="{ED6BD512-7434-413F-85F6-FC0D0A8F0E93}" destId="{C708C79A-4156-4733-8EC6-C65F56D885BA}" srcOrd="1" destOrd="0" presId="urn:microsoft.com/office/officeart/2005/8/layout/default"/>
    <dgm:cxn modelId="{195D7D91-CFF3-41A1-9680-1C90BB0E5A3A}" type="presParOf" srcId="{ED6BD512-7434-413F-85F6-FC0D0A8F0E93}" destId="{B481FC16-43F9-45CC-B217-23B7F4126ABE}" srcOrd="2" destOrd="0" presId="urn:microsoft.com/office/officeart/2005/8/layout/default"/>
    <dgm:cxn modelId="{F573736E-4000-4B17-84E1-C9CE6CFECEC1}" type="presParOf" srcId="{ED6BD512-7434-413F-85F6-FC0D0A8F0E93}" destId="{B946C586-9488-4E05-AAF9-8CB21A7F36F6}" srcOrd="3" destOrd="0" presId="urn:microsoft.com/office/officeart/2005/8/layout/default"/>
    <dgm:cxn modelId="{CD2848FA-359F-43A4-A849-CDBEC41E484B}" type="presParOf" srcId="{ED6BD512-7434-413F-85F6-FC0D0A8F0E93}" destId="{8EDE3844-BF64-48BE-92B6-C610F7884E4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7747C-6DA6-4C2B-A625-36095407682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E47218-2526-409A-90A3-81B042E1527E}">
      <dgm:prSet/>
      <dgm:spPr/>
      <dgm:t>
        <a:bodyPr/>
        <a:lstStyle/>
        <a:p>
          <a:r>
            <a:rPr lang="it-IT"/>
            <a:t>Deforestation </a:t>
          </a:r>
          <a:endParaRPr lang="en-US"/>
        </a:p>
      </dgm:t>
    </dgm:pt>
    <dgm:pt modelId="{C62CB950-84E6-4DB5-9198-39A02325F5A5}" type="parTrans" cxnId="{ED4B0A6E-806D-482F-A71A-7511FE2DB75F}">
      <dgm:prSet/>
      <dgm:spPr/>
      <dgm:t>
        <a:bodyPr/>
        <a:lstStyle/>
        <a:p>
          <a:endParaRPr lang="en-US"/>
        </a:p>
      </dgm:t>
    </dgm:pt>
    <dgm:pt modelId="{7E446287-1C38-4B84-82A1-814ED8DE1E04}" type="sibTrans" cxnId="{ED4B0A6E-806D-482F-A71A-7511FE2DB75F}">
      <dgm:prSet/>
      <dgm:spPr/>
      <dgm:t>
        <a:bodyPr/>
        <a:lstStyle/>
        <a:p>
          <a:endParaRPr lang="en-US"/>
        </a:p>
      </dgm:t>
    </dgm:pt>
    <dgm:pt modelId="{75DCEF2C-F980-4D24-B1FB-4C6398F0F281}">
      <dgm:prSet/>
      <dgm:spPr/>
      <dgm:t>
        <a:bodyPr/>
        <a:lstStyle/>
        <a:p>
          <a:r>
            <a:rPr lang="it-IT"/>
            <a:t>Land-use change, bothe direct and indirect (direct conversion of land for planting biofuel feedstocks and conversion of land for food production or other purposes which is indirectly triggered by biofuel production); land-grabbing</a:t>
          </a:r>
          <a:endParaRPr lang="en-US"/>
        </a:p>
      </dgm:t>
    </dgm:pt>
    <dgm:pt modelId="{D5645E5D-B2FE-4781-BB63-12CBAA4BBA2A}" type="parTrans" cxnId="{82C40141-7A1B-4754-A6B4-C2A316947B2B}">
      <dgm:prSet/>
      <dgm:spPr/>
      <dgm:t>
        <a:bodyPr/>
        <a:lstStyle/>
        <a:p>
          <a:endParaRPr lang="en-US"/>
        </a:p>
      </dgm:t>
    </dgm:pt>
    <dgm:pt modelId="{BF31D5D9-ABEC-458B-9160-8F86BDC5EC7F}" type="sibTrans" cxnId="{82C40141-7A1B-4754-A6B4-C2A316947B2B}">
      <dgm:prSet/>
      <dgm:spPr/>
      <dgm:t>
        <a:bodyPr/>
        <a:lstStyle/>
        <a:p>
          <a:endParaRPr lang="en-US"/>
        </a:p>
      </dgm:t>
    </dgm:pt>
    <dgm:pt modelId="{B7119584-5B3A-42BB-BAFB-C0E402D12BDB}">
      <dgm:prSet/>
      <dgm:spPr/>
      <dgm:t>
        <a:bodyPr/>
        <a:lstStyle/>
        <a:p>
          <a:r>
            <a:rPr lang="it-IT"/>
            <a:t>Impact on food security and food prices</a:t>
          </a:r>
          <a:endParaRPr lang="en-US"/>
        </a:p>
      </dgm:t>
    </dgm:pt>
    <dgm:pt modelId="{221799CB-7476-4FF3-87CD-592F0EA40B37}" type="parTrans" cxnId="{6DC165C7-0E05-4007-B491-C78BD8184225}">
      <dgm:prSet/>
      <dgm:spPr/>
      <dgm:t>
        <a:bodyPr/>
        <a:lstStyle/>
        <a:p>
          <a:endParaRPr lang="en-US"/>
        </a:p>
      </dgm:t>
    </dgm:pt>
    <dgm:pt modelId="{4F200F10-96DD-44EC-A27C-2676254C7209}" type="sibTrans" cxnId="{6DC165C7-0E05-4007-B491-C78BD8184225}">
      <dgm:prSet/>
      <dgm:spPr/>
      <dgm:t>
        <a:bodyPr/>
        <a:lstStyle/>
        <a:p>
          <a:endParaRPr lang="en-US"/>
        </a:p>
      </dgm:t>
    </dgm:pt>
    <dgm:pt modelId="{7FE22051-4349-4914-B330-529137332C5B}">
      <dgm:prSet/>
      <dgm:spPr/>
      <dgm:t>
        <a:bodyPr/>
        <a:lstStyle/>
        <a:p>
          <a:r>
            <a:rPr lang="it-IT"/>
            <a:t>Use of chemical fertilisers and pesticides</a:t>
          </a:r>
          <a:endParaRPr lang="en-US"/>
        </a:p>
      </dgm:t>
    </dgm:pt>
    <dgm:pt modelId="{E244351E-3A7D-4722-B09C-ECE367C4A38C}" type="parTrans" cxnId="{97F6C2B6-82E6-44D2-A12D-23FFDD3C4205}">
      <dgm:prSet/>
      <dgm:spPr/>
      <dgm:t>
        <a:bodyPr/>
        <a:lstStyle/>
        <a:p>
          <a:endParaRPr lang="en-US"/>
        </a:p>
      </dgm:t>
    </dgm:pt>
    <dgm:pt modelId="{BD504BEC-864C-49E9-8AFA-A399C79E0F3F}" type="sibTrans" cxnId="{97F6C2B6-82E6-44D2-A12D-23FFDD3C4205}">
      <dgm:prSet/>
      <dgm:spPr/>
      <dgm:t>
        <a:bodyPr/>
        <a:lstStyle/>
        <a:p>
          <a:endParaRPr lang="en-US"/>
        </a:p>
      </dgm:t>
    </dgm:pt>
    <dgm:pt modelId="{E9582D23-8542-4588-8430-B32BB4BBFFCB}">
      <dgm:prSet/>
      <dgm:spPr/>
      <dgm:t>
        <a:bodyPr/>
        <a:lstStyle/>
        <a:p>
          <a:r>
            <a:rPr lang="it-IT"/>
            <a:t>Cost of the use of new generation biofuels.</a:t>
          </a:r>
          <a:endParaRPr lang="en-US"/>
        </a:p>
      </dgm:t>
    </dgm:pt>
    <dgm:pt modelId="{6FF32FCA-5D30-453D-98BF-5E3CB1344BD7}" type="parTrans" cxnId="{8712386A-9A78-4349-AD1A-9FAB80141D0F}">
      <dgm:prSet/>
      <dgm:spPr/>
      <dgm:t>
        <a:bodyPr/>
        <a:lstStyle/>
        <a:p>
          <a:endParaRPr lang="en-US"/>
        </a:p>
      </dgm:t>
    </dgm:pt>
    <dgm:pt modelId="{AE3AF301-3A53-4D9A-B354-1FDFD9D60E55}" type="sibTrans" cxnId="{8712386A-9A78-4349-AD1A-9FAB80141D0F}">
      <dgm:prSet/>
      <dgm:spPr/>
      <dgm:t>
        <a:bodyPr/>
        <a:lstStyle/>
        <a:p>
          <a:endParaRPr lang="en-US"/>
        </a:p>
      </dgm:t>
    </dgm:pt>
    <dgm:pt modelId="{0DD9CCFD-D3B5-48CD-BBCF-F713ACDAB2EB}" type="pres">
      <dgm:prSet presAssocID="{6BE7747C-6DA6-4C2B-A625-360954076822}" presName="root" presStyleCnt="0">
        <dgm:presLayoutVars>
          <dgm:dir/>
          <dgm:resizeHandles val="exact"/>
        </dgm:presLayoutVars>
      </dgm:prSet>
      <dgm:spPr/>
    </dgm:pt>
    <dgm:pt modelId="{3053D8E2-54D3-4E5F-8A07-2539D60D22DB}" type="pres">
      <dgm:prSet presAssocID="{AAE47218-2526-409A-90A3-81B042E1527E}" presName="compNode" presStyleCnt="0"/>
      <dgm:spPr/>
    </dgm:pt>
    <dgm:pt modelId="{5B6692D9-01C7-4FFF-B9B0-769A2DBF369E}" type="pres">
      <dgm:prSet presAssocID="{AAE47218-2526-409A-90A3-81B042E1527E}" presName="bgRect" presStyleLbl="bgShp" presStyleIdx="0" presStyleCnt="5"/>
      <dgm:spPr/>
    </dgm:pt>
    <dgm:pt modelId="{A315876A-2A34-4AC7-9C87-8A60F564E842}" type="pres">
      <dgm:prSet presAssocID="{AAE47218-2526-409A-90A3-81B042E1527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72E0555D-1EBF-42AB-9667-2B923EACF412}" type="pres">
      <dgm:prSet presAssocID="{AAE47218-2526-409A-90A3-81B042E1527E}" presName="spaceRect" presStyleCnt="0"/>
      <dgm:spPr/>
    </dgm:pt>
    <dgm:pt modelId="{0AF5CFD4-907E-42D0-8D94-295D8E1C7537}" type="pres">
      <dgm:prSet presAssocID="{AAE47218-2526-409A-90A3-81B042E1527E}" presName="parTx" presStyleLbl="revTx" presStyleIdx="0" presStyleCnt="5">
        <dgm:presLayoutVars>
          <dgm:chMax val="0"/>
          <dgm:chPref val="0"/>
        </dgm:presLayoutVars>
      </dgm:prSet>
      <dgm:spPr/>
    </dgm:pt>
    <dgm:pt modelId="{DBB52588-1397-41B9-9DAD-7D956E977227}" type="pres">
      <dgm:prSet presAssocID="{7E446287-1C38-4B84-82A1-814ED8DE1E04}" presName="sibTrans" presStyleCnt="0"/>
      <dgm:spPr/>
    </dgm:pt>
    <dgm:pt modelId="{24F84240-EF11-47B0-A80C-474E236D66DD}" type="pres">
      <dgm:prSet presAssocID="{75DCEF2C-F980-4D24-B1FB-4C6398F0F281}" presName="compNode" presStyleCnt="0"/>
      <dgm:spPr/>
    </dgm:pt>
    <dgm:pt modelId="{E4500EA0-E49A-49EF-BD91-DB29B2D40488}" type="pres">
      <dgm:prSet presAssocID="{75DCEF2C-F980-4D24-B1FB-4C6398F0F281}" presName="bgRect" presStyleLbl="bgShp" presStyleIdx="1" presStyleCnt="5"/>
      <dgm:spPr/>
    </dgm:pt>
    <dgm:pt modelId="{5AFCA342-FE32-4748-831D-367A439825C7}" type="pres">
      <dgm:prSet presAssocID="{75DCEF2C-F980-4D24-B1FB-4C6398F0F28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lino a vento"/>
        </a:ext>
      </dgm:extLst>
    </dgm:pt>
    <dgm:pt modelId="{4525BCF1-24D5-41EA-8464-BF4BEF89B9FA}" type="pres">
      <dgm:prSet presAssocID="{75DCEF2C-F980-4D24-B1FB-4C6398F0F281}" presName="spaceRect" presStyleCnt="0"/>
      <dgm:spPr/>
    </dgm:pt>
    <dgm:pt modelId="{31EC7CE2-31BF-4784-9703-DECA53AB1191}" type="pres">
      <dgm:prSet presAssocID="{75DCEF2C-F980-4D24-B1FB-4C6398F0F281}" presName="parTx" presStyleLbl="revTx" presStyleIdx="1" presStyleCnt="5">
        <dgm:presLayoutVars>
          <dgm:chMax val="0"/>
          <dgm:chPref val="0"/>
        </dgm:presLayoutVars>
      </dgm:prSet>
      <dgm:spPr/>
    </dgm:pt>
    <dgm:pt modelId="{37936692-1E5F-44E9-B814-B1841DD60164}" type="pres">
      <dgm:prSet presAssocID="{BF31D5D9-ABEC-458B-9160-8F86BDC5EC7F}" presName="sibTrans" presStyleCnt="0"/>
      <dgm:spPr/>
    </dgm:pt>
    <dgm:pt modelId="{C66BB847-BBE4-4F7B-A0F8-ABEC2AE712F2}" type="pres">
      <dgm:prSet presAssocID="{B7119584-5B3A-42BB-BAFB-C0E402D12BDB}" presName="compNode" presStyleCnt="0"/>
      <dgm:spPr/>
    </dgm:pt>
    <dgm:pt modelId="{09FA23D9-7736-46F6-BDAF-5B0A788E3CF9}" type="pres">
      <dgm:prSet presAssocID="{B7119584-5B3A-42BB-BAFB-C0E402D12BDB}" presName="bgRect" presStyleLbl="bgShp" presStyleIdx="2" presStyleCnt="5"/>
      <dgm:spPr/>
    </dgm:pt>
    <dgm:pt modelId="{66163ABC-D3D8-4120-9FD2-500BD0763F55}" type="pres">
      <dgm:prSet presAssocID="{B7119584-5B3A-42BB-BAFB-C0E402D12BD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6E494222-E1A2-49B0-ADEF-210F5F983A89}" type="pres">
      <dgm:prSet presAssocID="{B7119584-5B3A-42BB-BAFB-C0E402D12BDB}" presName="spaceRect" presStyleCnt="0"/>
      <dgm:spPr/>
    </dgm:pt>
    <dgm:pt modelId="{903CE014-0142-419A-B2F7-1269F2C3825C}" type="pres">
      <dgm:prSet presAssocID="{B7119584-5B3A-42BB-BAFB-C0E402D12BDB}" presName="parTx" presStyleLbl="revTx" presStyleIdx="2" presStyleCnt="5">
        <dgm:presLayoutVars>
          <dgm:chMax val="0"/>
          <dgm:chPref val="0"/>
        </dgm:presLayoutVars>
      </dgm:prSet>
      <dgm:spPr/>
    </dgm:pt>
    <dgm:pt modelId="{FF9C107A-E7FE-48BE-B545-72F290C25840}" type="pres">
      <dgm:prSet presAssocID="{4F200F10-96DD-44EC-A27C-2676254C7209}" presName="sibTrans" presStyleCnt="0"/>
      <dgm:spPr/>
    </dgm:pt>
    <dgm:pt modelId="{6FE76CA8-98EA-4C42-973F-E79868DBFA29}" type="pres">
      <dgm:prSet presAssocID="{7FE22051-4349-4914-B330-529137332C5B}" presName="compNode" presStyleCnt="0"/>
      <dgm:spPr/>
    </dgm:pt>
    <dgm:pt modelId="{819D36FD-1FA4-4BBB-9024-3F9B12BBCC04}" type="pres">
      <dgm:prSet presAssocID="{7FE22051-4349-4914-B330-529137332C5B}" presName="bgRect" presStyleLbl="bgShp" presStyleIdx="3" presStyleCnt="5"/>
      <dgm:spPr/>
    </dgm:pt>
    <dgm:pt modelId="{97F3A4C4-E2B8-4E92-95C7-83AB25AFB429}" type="pres">
      <dgm:prSet presAssocID="{7FE22051-4349-4914-B330-529137332C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traccio"/>
        </a:ext>
      </dgm:extLst>
    </dgm:pt>
    <dgm:pt modelId="{407EDD4D-3BC3-4B22-AE56-F8629A034464}" type="pres">
      <dgm:prSet presAssocID="{7FE22051-4349-4914-B330-529137332C5B}" presName="spaceRect" presStyleCnt="0"/>
      <dgm:spPr/>
    </dgm:pt>
    <dgm:pt modelId="{5D735ACD-44D6-4E7F-854C-7E1B4B48558B}" type="pres">
      <dgm:prSet presAssocID="{7FE22051-4349-4914-B330-529137332C5B}" presName="parTx" presStyleLbl="revTx" presStyleIdx="3" presStyleCnt="5">
        <dgm:presLayoutVars>
          <dgm:chMax val="0"/>
          <dgm:chPref val="0"/>
        </dgm:presLayoutVars>
      </dgm:prSet>
      <dgm:spPr/>
    </dgm:pt>
    <dgm:pt modelId="{E81F8EF1-C50F-4DDB-9AF9-45A6A710D3BD}" type="pres">
      <dgm:prSet presAssocID="{BD504BEC-864C-49E9-8AFA-A399C79E0F3F}" presName="sibTrans" presStyleCnt="0"/>
      <dgm:spPr/>
    </dgm:pt>
    <dgm:pt modelId="{CC4B22E0-B817-41D2-A1D6-A91CE25CA6C9}" type="pres">
      <dgm:prSet presAssocID="{E9582D23-8542-4588-8430-B32BB4BBFFCB}" presName="compNode" presStyleCnt="0"/>
      <dgm:spPr/>
    </dgm:pt>
    <dgm:pt modelId="{B30BF599-D1F6-4BF7-8A19-F004719292F4}" type="pres">
      <dgm:prSet presAssocID="{E9582D23-8542-4588-8430-B32BB4BBFFCB}" presName="bgRect" presStyleLbl="bgShp" presStyleIdx="4" presStyleCnt="5"/>
      <dgm:spPr/>
    </dgm:pt>
    <dgm:pt modelId="{61CA51FB-B025-40E0-B2BF-FC6F06974D79}" type="pres">
      <dgm:prSet presAssocID="{E9582D23-8542-4588-8430-B32BB4BBFF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stenibilità"/>
        </a:ext>
      </dgm:extLst>
    </dgm:pt>
    <dgm:pt modelId="{2601BA55-C10F-4740-9782-0231C030F840}" type="pres">
      <dgm:prSet presAssocID="{E9582D23-8542-4588-8430-B32BB4BBFFCB}" presName="spaceRect" presStyleCnt="0"/>
      <dgm:spPr/>
    </dgm:pt>
    <dgm:pt modelId="{ABB60510-F889-4DC7-882A-49C66E4F9663}" type="pres">
      <dgm:prSet presAssocID="{E9582D23-8542-4588-8430-B32BB4BBFFCB}" presName="parTx" presStyleLbl="revTx" presStyleIdx="4" presStyleCnt="5">
        <dgm:presLayoutVars>
          <dgm:chMax val="0"/>
          <dgm:chPref val="0"/>
        </dgm:presLayoutVars>
      </dgm:prSet>
      <dgm:spPr/>
    </dgm:pt>
  </dgm:ptLst>
  <dgm:cxnLst>
    <dgm:cxn modelId="{82C40141-7A1B-4754-A6B4-C2A316947B2B}" srcId="{6BE7747C-6DA6-4C2B-A625-360954076822}" destId="{75DCEF2C-F980-4D24-B1FB-4C6398F0F281}" srcOrd="1" destOrd="0" parTransId="{D5645E5D-B2FE-4781-BB63-12CBAA4BBA2A}" sibTransId="{BF31D5D9-ABEC-458B-9160-8F86BDC5EC7F}"/>
    <dgm:cxn modelId="{8712386A-9A78-4349-AD1A-9FAB80141D0F}" srcId="{6BE7747C-6DA6-4C2B-A625-360954076822}" destId="{E9582D23-8542-4588-8430-B32BB4BBFFCB}" srcOrd="4" destOrd="0" parTransId="{6FF32FCA-5D30-453D-98BF-5E3CB1344BD7}" sibTransId="{AE3AF301-3A53-4D9A-B354-1FDFD9D60E55}"/>
    <dgm:cxn modelId="{ED4B0A6E-806D-482F-A71A-7511FE2DB75F}" srcId="{6BE7747C-6DA6-4C2B-A625-360954076822}" destId="{AAE47218-2526-409A-90A3-81B042E1527E}" srcOrd="0" destOrd="0" parTransId="{C62CB950-84E6-4DB5-9198-39A02325F5A5}" sibTransId="{7E446287-1C38-4B84-82A1-814ED8DE1E04}"/>
    <dgm:cxn modelId="{E5AA1988-DCA2-4C0A-96AA-D3CEB53A3DFA}" type="presOf" srcId="{6BE7747C-6DA6-4C2B-A625-360954076822}" destId="{0DD9CCFD-D3B5-48CD-BBCF-F713ACDAB2EB}" srcOrd="0" destOrd="0" presId="urn:microsoft.com/office/officeart/2018/2/layout/IconVerticalSolidList"/>
    <dgm:cxn modelId="{C4F3BF8B-BD85-4794-A227-97B5623BCE5D}" type="presOf" srcId="{AAE47218-2526-409A-90A3-81B042E1527E}" destId="{0AF5CFD4-907E-42D0-8D94-295D8E1C7537}" srcOrd="0" destOrd="0" presId="urn:microsoft.com/office/officeart/2018/2/layout/IconVerticalSolidList"/>
    <dgm:cxn modelId="{97F6C2B6-82E6-44D2-A12D-23FFDD3C4205}" srcId="{6BE7747C-6DA6-4C2B-A625-360954076822}" destId="{7FE22051-4349-4914-B330-529137332C5B}" srcOrd="3" destOrd="0" parTransId="{E244351E-3A7D-4722-B09C-ECE367C4A38C}" sibTransId="{BD504BEC-864C-49E9-8AFA-A399C79E0F3F}"/>
    <dgm:cxn modelId="{6DC165C7-0E05-4007-B491-C78BD8184225}" srcId="{6BE7747C-6DA6-4C2B-A625-360954076822}" destId="{B7119584-5B3A-42BB-BAFB-C0E402D12BDB}" srcOrd="2" destOrd="0" parTransId="{221799CB-7476-4FF3-87CD-592F0EA40B37}" sibTransId="{4F200F10-96DD-44EC-A27C-2676254C7209}"/>
    <dgm:cxn modelId="{1A3958D2-0424-4556-A69A-9760E405D039}" type="presOf" srcId="{E9582D23-8542-4588-8430-B32BB4BBFFCB}" destId="{ABB60510-F889-4DC7-882A-49C66E4F9663}" srcOrd="0" destOrd="0" presId="urn:microsoft.com/office/officeart/2018/2/layout/IconVerticalSolidList"/>
    <dgm:cxn modelId="{FC5815D4-B035-463D-ABD0-5FC0DCE87430}" type="presOf" srcId="{B7119584-5B3A-42BB-BAFB-C0E402D12BDB}" destId="{903CE014-0142-419A-B2F7-1269F2C3825C}" srcOrd="0" destOrd="0" presId="urn:microsoft.com/office/officeart/2018/2/layout/IconVerticalSolidList"/>
    <dgm:cxn modelId="{0DAE7ED6-F57C-4380-8CF9-B58BA67E90CC}" type="presOf" srcId="{75DCEF2C-F980-4D24-B1FB-4C6398F0F281}" destId="{31EC7CE2-31BF-4784-9703-DECA53AB1191}" srcOrd="0" destOrd="0" presId="urn:microsoft.com/office/officeart/2018/2/layout/IconVerticalSolidList"/>
    <dgm:cxn modelId="{527A9AF9-3F4E-4C61-ADF5-3D93C6FC628D}" type="presOf" srcId="{7FE22051-4349-4914-B330-529137332C5B}" destId="{5D735ACD-44D6-4E7F-854C-7E1B4B48558B}" srcOrd="0" destOrd="0" presId="urn:microsoft.com/office/officeart/2018/2/layout/IconVerticalSolidList"/>
    <dgm:cxn modelId="{84CF4267-A30D-4681-8789-2FCDA185D8BD}" type="presParOf" srcId="{0DD9CCFD-D3B5-48CD-BBCF-F713ACDAB2EB}" destId="{3053D8E2-54D3-4E5F-8A07-2539D60D22DB}" srcOrd="0" destOrd="0" presId="urn:microsoft.com/office/officeart/2018/2/layout/IconVerticalSolidList"/>
    <dgm:cxn modelId="{53613040-595B-4352-8E1C-E7A6874A817B}" type="presParOf" srcId="{3053D8E2-54D3-4E5F-8A07-2539D60D22DB}" destId="{5B6692D9-01C7-4FFF-B9B0-769A2DBF369E}" srcOrd="0" destOrd="0" presId="urn:microsoft.com/office/officeart/2018/2/layout/IconVerticalSolidList"/>
    <dgm:cxn modelId="{D5773915-B6C5-45CA-91C2-68232D87DC45}" type="presParOf" srcId="{3053D8E2-54D3-4E5F-8A07-2539D60D22DB}" destId="{A315876A-2A34-4AC7-9C87-8A60F564E842}" srcOrd="1" destOrd="0" presId="urn:microsoft.com/office/officeart/2018/2/layout/IconVerticalSolidList"/>
    <dgm:cxn modelId="{D45A8149-38C5-4BA2-847D-2544A35308E8}" type="presParOf" srcId="{3053D8E2-54D3-4E5F-8A07-2539D60D22DB}" destId="{72E0555D-1EBF-42AB-9667-2B923EACF412}" srcOrd="2" destOrd="0" presId="urn:microsoft.com/office/officeart/2018/2/layout/IconVerticalSolidList"/>
    <dgm:cxn modelId="{0525FA7E-3880-4FEC-B050-10A1F3E4339C}" type="presParOf" srcId="{3053D8E2-54D3-4E5F-8A07-2539D60D22DB}" destId="{0AF5CFD4-907E-42D0-8D94-295D8E1C7537}" srcOrd="3" destOrd="0" presId="urn:microsoft.com/office/officeart/2018/2/layout/IconVerticalSolidList"/>
    <dgm:cxn modelId="{BDBA064E-C46E-4233-9EC0-2D88C55772E8}" type="presParOf" srcId="{0DD9CCFD-D3B5-48CD-BBCF-F713ACDAB2EB}" destId="{DBB52588-1397-41B9-9DAD-7D956E977227}" srcOrd="1" destOrd="0" presId="urn:microsoft.com/office/officeart/2018/2/layout/IconVerticalSolidList"/>
    <dgm:cxn modelId="{61162EA2-8DA1-480D-98FA-9D87B9B8AF91}" type="presParOf" srcId="{0DD9CCFD-D3B5-48CD-BBCF-F713ACDAB2EB}" destId="{24F84240-EF11-47B0-A80C-474E236D66DD}" srcOrd="2" destOrd="0" presId="urn:microsoft.com/office/officeart/2018/2/layout/IconVerticalSolidList"/>
    <dgm:cxn modelId="{58606788-9333-422C-9912-33C6B770382D}" type="presParOf" srcId="{24F84240-EF11-47B0-A80C-474E236D66DD}" destId="{E4500EA0-E49A-49EF-BD91-DB29B2D40488}" srcOrd="0" destOrd="0" presId="urn:microsoft.com/office/officeart/2018/2/layout/IconVerticalSolidList"/>
    <dgm:cxn modelId="{1A945284-B1BC-4877-A9EF-FF6180DBE96B}" type="presParOf" srcId="{24F84240-EF11-47B0-A80C-474E236D66DD}" destId="{5AFCA342-FE32-4748-831D-367A439825C7}" srcOrd="1" destOrd="0" presId="urn:microsoft.com/office/officeart/2018/2/layout/IconVerticalSolidList"/>
    <dgm:cxn modelId="{F48D75EF-E7AB-4BD8-A9B2-5D5202EFF8CE}" type="presParOf" srcId="{24F84240-EF11-47B0-A80C-474E236D66DD}" destId="{4525BCF1-24D5-41EA-8464-BF4BEF89B9FA}" srcOrd="2" destOrd="0" presId="urn:microsoft.com/office/officeart/2018/2/layout/IconVerticalSolidList"/>
    <dgm:cxn modelId="{A793DE95-FAF0-49F9-9412-583AC2E438F0}" type="presParOf" srcId="{24F84240-EF11-47B0-A80C-474E236D66DD}" destId="{31EC7CE2-31BF-4784-9703-DECA53AB1191}" srcOrd="3" destOrd="0" presId="urn:microsoft.com/office/officeart/2018/2/layout/IconVerticalSolidList"/>
    <dgm:cxn modelId="{2D428855-DD0C-40E1-A485-D59EF65267DB}" type="presParOf" srcId="{0DD9CCFD-D3B5-48CD-BBCF-F713ACDAB2EB}" destId="{37936692-1E5F-44E9-B814-B1841DD60164}" srcOrd="3" destOrd="0" presId="urn:microsoft.com/office/officeart/2018/2/layout/IconVerticalSolidList"/>
    <dgm:cxn modelId="{600E2784-EC89-4F99-8224-71110D7456F8}" type="presParOf" srcId="{0DD9CCFD-D3B5-48CD-BBCF-F713ACDAB2EB}" destId="{C66BB847-BBE4-4F7B-A0F8-ABEC2AE712F2}" srcOrd="4" destOrd="0" presId="urn:microsoft.com/office/officeart/2018/2/layout/IconVerticalSolidList"/>
    <dgm:cxn modelId="{E0E5E6BD-5A2F-4170-9E32-CB29E98E0F84}" type="presParOf" srcId="{C66BB847-BBE4-4F7B-A0F8-ABEC2AE712F2}" destId="{09FA23D9-7736-46F6-BDAF-5B0A788E3CF9}" srcOrd="0" destOrd="0" presId="urn:microsoft.com/office/officeart/2018/2/layout/IconVerticalSolidList"/>
    <dgm:cxn modelId="{9EE4CF4A-146D-46C0-A67D-51172308D762}" type="presParOf" srcId="{C66BB847-BBE4-4F7B-A0F8-ABEC2AE712F2}" destId="{66163ABC-D3D8-4120-9FD2-500BD0763F55}" srcOrd="1" destOrd="0" presId="urn:microsoft.com/office/officeart/2018/2/layout/IconVerticalSolidList"/>
    <dgm:cxn modelId="{A16CA457-31EC-4655-819C-BFDA6BEB9F6B}" type="presParOf" srcId="{C66BB847-BBE4-4F7B-A0F8-ABEC2AE712F2}" destId="{6E494222-E1A2-49B0-ADEF-210F5F983A89}" srcOrd="2" destOrd="0" presId="urn:microsoft.com/office/officeart/2018/2/layout/IconVerticalSolidList"/>
    <dgm:cxn modelId="{3D1F2DC8-8C9A-4BAA-A86F-C887DE1A3818}" type="presParOf" srcId="{C66BB847-BBE4-4F7B-A0F8-ABEC2AE712F2}" destId="{903CE014-0142-419A-B2F7-1269F2C3825C}" srcOrd="3" destOrd="0" presId="urn:microsoft.com/office/officeart/2018/2/layout/IconVerticalSolidList"/>
    <dgm:cxn modelId="{F3F9674E-D415-4292-B059-55A7C22CF68D}" type="presParOf" srcId="{0DD9CCFD-D3B5-48CD-BBCF-F713ACDAB2EB}" destId="{FF9C107A-E7FE-48BE-B545-72F290C25840}" srcOrd="5" destOrd="0" presId="urn:microsoft.com/office/officeart/2018/2/layout/IconVerticalSolidList"/>
    <dgm:cxn modelId="{5E592A2A-4032-4EED-8F0A-EB760E4F77AC}" type="presParOf" srcId="{0DD9CCFD-D3B5-48CD-BBCF-F713ACDAB2EB}" destId="{6FE76CA8-98EA-4C42-973F-E79868DBFA29}" srcOrd="6" destOrd="0" presId="urn:microsoft.com/office/officeart/2018/2/layout/IconVerticalSolidList"/>
    <dgm:cxn modelId="{4D3EE765-82F6-49B2-99D0-87342135D782}" type="presParOf" srcId="{6FE76CA8-98EA-4C42-973F-E79868DBFA29}" destId="{819D36FD-1FA4-4BBB-9024-3F9B12BBCC04}" srcOrd="0" destOrd="0" presId="urn:microsoft.com/office/officeart/2018/2/layout/IconVerticalSolidList"/>
    <dgm:cxn modelId="{4077C153-8D3F-4432-B6DD-7E0E1D5A3120}" type="presParOf" srcId="{6FE76CA8-98EA-4C42-973F-E79868DBFA29}" destId="{97F3A4C4-E2B8-4E92-95C7-83AB25AFB429}" srcOrd="1" destOrd="0" presId="urn:microsoft.com/office/officeart/2018/2/layout/IconVerticalSolidList"/>
    <dgm:cxn modelId="{DEF60C60-AAF4-4AA1-AF68-0DDBE3DE1B38}" type="presParOf" srcId="{6FE76CA8-98EA-4C42-973F-E79868DBFA29}" destId="{407EDD4D-3BC3-4B22-AE56-F8629A034464}" srcOrd="2" destOrd="0" presId="urn:microsoft.com/office/officeart/2018/2/layout/IconVerticalSolidList"/>
    <dgm:cxn modelId="{64C54A78-E2D2-4088-BEB2-D19793F962CC}" type="presParOf" srcId="{6FE76CA8-98EA-4C42-973F-E79868DBFA29}" destId="{5D735ACD-44D6-4E7F-854C-7E1B4B48558B}" srcOrd="3" destOrd="0" presId="urn:microsoft.com/office/officeart/2018/2/layout/IconVerticalSolidList"/>
    <dgm:cxn modelId="{16A4AF99-97E5-4782-9AA6-851D6732514C}" type="presParOf" srcId="{0DD9CCFD-D3B5-48CD-BBCF-F713ACDAB2EB}" destId="{E81F8EF1-C50F-4DDB-9AF9-45A6A710D3BD}" srcOrd="7" destOrd="0" presId="urn:microsoft.com/office/officeart/2018/2/layout/IconVerticalSolidList"/>
    <dgm:cxn modelId="{4DFFA360-E283-405B-8A69-FE8C32D7676F}" type="presParOf" srcId="{0DD9CCFD-D3B5-48CD-BBCF-F713ACDAB2EB}" destId="{CC4B22E0-B817-41D2-A1D6-A91CE25CA6C9}" srcOrd="8" destOrd="0" presId="urn:microsoft.com/office/officeart/2018/2/layout/IconVerticalSolidList"/>
    <dgm:cxn modelId="{2AB43F53-9BAB-4F79-89B5-4B8F9C239723}" type="presParOf" srcId="{CC4B22E0-B817-41D2-A1D6-A91CE25CA6C9}" destId="{B30BF599-D1F6-4BF7-8A19-F004719292F4}" srcOrd="0" destOrd="0" presId="urn:microsoft.com/office/officeart/2018/2/layout/IconVerticalSolidList"/>
    <dgm:cxn modelId="{03B8D92D-ABD0-40CD-8D49-9A6FBED59618}" type="presParOf" srcId="{CC4B22E0-B817-41D2-A1D6-A91CE25CA6C9}" destId="{61CA51FB-B025-40E0-B2BF-FC6F06974D79}" srcOrd="1" destOrd="0" presId="urn:microsoft.com/office/officeart/2018/2/layout/IconVerticalSolidList"/>
    <dgm:cxn modelId="{D7071E67-251F-49C2-95CB-79ED1A3FC7CD}" type="presParOf" srcId="{CC4B22E0-B817-41D2-A1D6-A91CE25CA6C9}" destId="{2601BA55-C10F-4740-9782-0231C030F840}" srcOrd="2" destOrd="0" presId="urn:microsoft.com/office/officeart/2018/2/layout/IconVerticalSolidList"/>
    <dgm:cxn modelId="{A0D4109F-A64F-4F7E-8A07-AC60856E76E4}" type="presParOf" srcId="{CC4B22E0-B817-41D2-A1D6-A91CE25CA6C9}" destId="{ABB60510-F889-4DC7-882A-49C66E4F96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A4453D-8D09-4D94-A266-592CFE0F492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A19A144-DB08-4FE1-AAF6-460221B7B234}">
      <dgm:prSet/>
      <dgm:spPr/>
      <dgm:t>
        <a:bodyPr/>
        <a:lstStyle/>
        <a:p>
          <a:r>
            <a:rPr lang="it-IT"/>
            <a:t>Renewable Energy Directive 2009/28/EC</a:t>
          </a:r>
          <a:endParaRPr lang="en-US"/>
        </a:p>
      </dgm:t>
    </dgm:pt>
    <dgm:pt modelId="{EEC504A8-C539-4F52-8693-9EF921143576}" type="parTrans" cxnId="{2D671770-21F2-4140-AB06-5A26A68E9580}">
      <dgm:prSet/>
      <dgm:spPr/>
      <dgm:t>
        <a:bodyPr/>
        <a:lstStyle/>
        <a:p>
          <a:endParaRPr lang="en-US"/>
        </a:p>
      </dgm:t>
    </dgm:pt>
    <dgm:pt modelId="{7F31C685-45A1-4EC0-BE4A-4097E576411B}" type="sibTrans" cxnId="{2D671770-21F2-4140-AB06-5A26A68E9580}">
      <dgm:prSet/>
      <dgm:spPr/>
      <dgm:t>
        <a:bodyPr/>
        <a:lstStyle/>
        <a:p>
          <a:endParaRPr lang="en-US"/>
        </a:p>
      </dgm:t>
    </dgm:pt>
    <dgm:pt modelId="{E6682389-21F1-4DB5-97F0-FC0091BF0B4E}">
      <dgm:prSet/>
      <dgm:spPr/>
      <dgm:t>
        <a:bodyPr/>
        <a:lstStyle/>
        <a:p>
          <a:r>
            <a:rPr lang="it-IT"/>
            <a:t>Revised Renewable Energy Directive 2018/2001/EU</a:t>
          </a:r>
          <a:endParaRPr lang="en-US"/>
        </a:p>
      </dgm:t>
    </dgm:pt>
    <dgm:pt modelId="{F68B0372-D483-4F99-A3F1-B2D3F2D0253C}" type="parTrans" cxnId="{4E2404CE-D18F-439B-B682-B7E5CA1D7635}">
      <dgm:prSet/>
      <dgm:spPr/>
      <dgm:t>
        <a:bodyPr/>
        <a:lstStyle/>
        <a:p>
          <a:endParaRPr lang="en-US"/>
        </a:p>
      </dgm:t>
    </dgm:pt>
    <dgm:pt modelId="{3DF9487A-8D12-4FDB-A0B1-0E6B3E1F21AE}" type="sibTrans" cxnId="{4E2404CE-D18F-439B-B682-B7E5CA1D7635}">
      <dgm:prSet/>
      <dgm:spPr/>
      <dgm:t>
        <a:bodyPr/>
        <a:lstStyle/>
        <a:p>
          <a:endParaRPr lang="en-US"/>
        </a:p>
      </dgm:t>
    </dgm:pt>
    <dgm:pt modelId="{25A60AF3-E2A5-4EB4-94DF-82B1820D84AF}">
      <dgm:prSet/>
      <dgm:spPr/>
      <dgm:t>
        <a:bodyPr/>
        <a:lstStyle/>
        <a:p>
          <a:r>
            <a:rPr lang="it-IT"/>
            <a:t>Directive 2015/1513/EU, aimed at reducing the indirect land-use change for biofuels and bioliquids (ILUC) through the reduction of the share of biofuels grown on agricultural land.</a:t>
          </a:r>
          <a:endParaRPr lang="en-US"/>
        </a:p>
      </dgm:t>
    </dgm:pt>
    <dgm:pt modelId="{CE0CDBD0-C938-4B5D-97C5-FF5ECF614C83}" type="parTrans" cxnId="{849026C7-DC07-44CC-91CF-F55EC5BC2A6A}">
      <dgm:prSet/>
      <dgm:spPr/>
      <dgm:t>
        <a:bodyPr/>
        <a:lstStyle/>
        <a:p>
          <a:endParaRPr lang="en-US"/>
        </a:p>
      </dgm:t>
    </dgm:pt>
    <dgm:pt modelId="{16B197EC-EEEB-4A16-A29F-88F9B13AE1CD}" type="sibTrans" cxnId="{849026C7-DC07-44CC-91CF-F55EC5BC2A6A}">
      <dgm:prSet/>
      <dgm:spPr/>
      <dgm:t>
        <a:bodyPr/>
        <a:lstStyle/>
        <a:p>
          <a:endParaRPr lang="en-US"/>
        </a:p>
      </dgm:t>
    </dgm:pt>
    <dgm:pt modelId="{498128E3-EF0B-4C91-BC01-41A3E06DCEAD}">
      <dgm:prSet/>
      <dgm:spPr/>
      <dgm:t>
        <a:bodyPr/>
        <a:lstStyle/>
        <a:p>
          <a:r>
            <a:rPr lang="it-IT"/>
            <a:t>LULUCF (Land-use, land-use change and forestry) Regulation, 2018/841.</a:t>
          </a:r>
          <a:endParaRPr lang="en-US"/>
        </a:p>
      </dgm:t>
    </dgm:pt>
    <dgm:pt modelId="{37CB7DA3-6456-4006-82C2-08D53BCAFB5A}" type="parTrans" cxnId="{3DD20E35-C550-4D2A-811D-24AABB945015}">
      <dgm:prSet/>
      <dgm:spPr/>
      <dgm:t>
        <a:bodyPr/>
        <a:lstStyle/>
        <a:p>
          <a:endParaRPr lang="en-US"/>
        </a:p>
      </dgm:t>
    </dgm:pt>
    <dgm:pt modelId="{59F0173E-003F-4BA2-A5E4-2AF616A8C572}" type="sibTrans" cxnId="{3DD20E35-C550-4D2A-811D-24AABB945015}">
      <dgm:prSet/>
      <dgm:spPr/>
      <dgm:t>
        <a:bodyPr/>
        <a:lstStyle/>
        <a:p>
          <a:endParaRPr lang="en-US"/>
        </a:p>
      </dgm:t>
    </dgm:pt>
    <dgm:pt modelId="{3D49BA85-B456-4387-B7E4-F9DBD150CBE2}" type="pres">
      <dgm:prSet presAssocID="{8DA4453D-8D09-4D94-A266-592CFE0F4921}" presName="linear" presStyleCnt="0">
        <dgm:presLayoutVars>
          <dgm:animLvl val="lvl"/>
          <dgm:resizeHandles val="exact"/>
        </dgm:presLayoutVars>
      </dgm:prSet>
      <dgm:spPr/>
    </dgm:pt>
    <dgm:pt modelId="{B0622CB4-D457-425D-99D9-D450AD546FD5}" type="pres">
      <dgm:prSet presAssocID="{2A19A144-DB08-4FE1-AAF6-460221B7B234}" presName="parentText" presStyleLbl="node1" presStyleIdx="0" presStyleCnt="4">
        <dgm:presLayoutVars>
          <dgm:chMax val="0"/>
          <dgm:bulletEnabled val="1"/>
        </dgm:presLayoutVars>
      </dgm:prSet>
      <dgm:spPr/>
    </dgm:pt>
    <dgm:pt modelId="{199A42DB-595A-4DC9-A310-EEEB8445D43E}" type="pres">
      <dgm:prSet presAssocID="{7F31C685-45A1-4EC0-BE4A-4097E576411B}" presName="spacer" presStyleCnt="0"/>
      <dgm:spPr/>
    </dgm:pt>
    <dgm:pt modelId="{BC746FB6-4DA4-4BB1-9C9B-28792D50A067}" type="pres">
      <dgm:prSet presAssocID="{E6682389-21F1-4DB5-97F0-FC0091BF0B4E}" presName="parentText" presStyleLbl="node1" presStyleIdx="1" presStyleCnt="4">
        <dgm:presLayoutVars>
          <dgm:chMax val="0"/>
          <dgm:bulletEnabled val="1"/>
        </dgm:presLayoutVars>
      </dgm:prSet>
      <dgm:spPr/>
    </dgm:pt>
    <dgm:pt modelId="{FFA535DE-5769-4FD7-9AEA-BEC5E5E9EB84}" type="pres">
      <dgm:prSet presAssocID="{3DF9487A-8D12-4FDB-A0B1-0E6B3E1F21AE}" presName="spacer" presStyleCnt="0"/>
      <dgm:spPr/>
    </dgm:pt>
    <dgm:pt modelId="{7E7E56C8-5E90-4625-A806-BE2419F747F0}" type="pres">
      <dgm:prSet presAssocID="{25A60AF3-E2A5-4EB4-94DF-82B1820D84AF}" presName="parentText" presStyleLbl="node1" presStyleIdx="2" presStyleCnt="4">
        <dgm:presLayoutVars>
          <dgm:chMax val="0"/>
          <dgm:bulletEnabled val="1"/>
        </dgm:presLayoutVars>
      </dgm:prSet>
      <dgm:spPr/>
    </dgm:pt>
    <dgm:pt modelId="{0E866F82-6697-4DCB-8974-7326502B2CF7}" type="pres">
      <dgm:prSet presAssocID="{16B197EC-EEEB-4A16-A29F-88F9B13AE1CD}" presName="spacer" presStyleCnt="0"/>
      <dgm:spPr/>
    </dgm:pt>
    <dgm:pt modelId="{D0ED0C6C-B4C0-48B8-B6A9-BBCE8D3BDCFB}" type="pres">
      <dgm:prSet presAssocID="{498128E3-EF0B-4C91-BC01-41A3E06DCEAD}" presName="parentText" presStyleLbl="node1" presStyleIdx="3" presStyleCnt="4">
        <dgm:presLayoutVars>
          <dgm:chMax val="0"/>
          <dgm:bulletEnabled val="1"/>
        </dgm:presLayoutVars>
      </dgm:prSet>
      <dgm:spPr/>
    </dgm:pt>
  </dgm:ptLst>
  <dgm:cxnLst>
    <dgm:cxn modelId="{79C15E1E-B832-41C7-B9AD-3D034780E319}" type="presOf" srcId="{2A19A144-DB08-4FE1-AAF6-460221B7B234}" destId="{B0622CB4-D457-425D-99D9-D450AD546FD5}" srcOrd="0" destOrd="0" presId="urn:microsoft.com/office/officeart/2005/8/layout/vList2"/>
    <dgm:cxn modelId="{3DD20E35-C550-4D2A-811D-24AABB945015}" srcId="{8DA4453D-8D09-4D94-A266-592CFE0F4921}" destId="{498128E3-EF0B-4C91-BC01-41A3E06DCEAD}" srcOrd="3" destOrd="0" parTransId="{37CB7DA3-6456-4006-82C2-08D53BCAFB5A}" sibTransId="{59F0173E-003F-4BA2-A5E4-2AF616A8C572}"/>
    <dgm:cxn modelId="{7F612569-F0E2-4B3F-BF81-8A36796F6754}" type="presOf" srcId="{498128E3-EF0B-4C91-BC01-41A3E06DCEAD}" destId="{D0ED0C6C-B4C0-48B8-B6A9-BBCE8D3BDCFB}" srcOrd="0" destOrd="0" presId="urn:microsoft.com/office/officeart/2005/8/layout/vList2"/>
    <dgm:cxn modelId="{2D671770-21F2-4140-AB06-5A26A68E9580}" srcId="{8DA4453D-8D09-4D94-A266-592CFE0F4921}" destId="{2A19A144-DB08-4FE1-AAF6-460221B7B234}" srcOrd="0" destOrd="0" parTransId="{EEC504A8-C539-4F52-8693-9EF921143576}" sibTransId="{7F31C685-45A1-4EC0-BE4A-4097E576411B}"/>
    <dgm:cxn modelId="{3136E67B-6C63-4355-A325-D3D2F4601F29}" type="presOf" srcId="{25A60AF3-E2A5-4EB4-94DF-82B1820D84AF}" destId="{7E7E56C8-5E90-4625-A806-BE2419F747F0}" srcOrd="0" destOrd="0" presId="urn:microsoft.com/office/officeart/2005/8/layout/vList2"/>
    <dgm:cxn modelId="{5AD6018D-813C-467F-B03F-4138822B206C}" type="presOf" srcId="{E6682389-21F1-4DB5-97F0-FC0091BF0B4E}" destId="{BC746FB6-4DA4-4BB1-9C9B-28792D50A067}" srcOrd="0" destOrd="0" presId="urn:microsoft.com/office/officeart/2005/8/layout/vList2"/>
    <dgm:cxn modelId="{CA5F9EA7-7A23-4D01-BAB0-208B74B1DE37}" type="presOf" srcId="{8DA4453D-8D09-4D94-A266-592CFE0F4921}" destId="{3D49BA85-B456-4387-B7E4-F9DBD150CBE2}" srcOrd="0" destOrd="0" presId="urn:microsoft.com/office/officeart/2005/8/layout/vList2"/>
    <dgm:cxn modelId="{849026C7-DC07-44CC-91CF-F55EC5BC2A6A}" srcId="{8DA4453D-8D09-4D94-A266-592CFE0F4921}" destId="{25A60AF3-E2A5-4EB4-94DF-82B1820D84AF}" srcOrd="2" destOrd="0" parTransId="{CE0CDBD0-C938-4B5D-97C5-FF5ECF614C83}" sibTransId="{16B197EC-EEEB-4A16-A29F-88F9B13AE1CD}"/>
    <dgm:cxn modelId="{4E2404CE-D18F-439B-B682-B7E5CA1D7635}" srcId="{8DA4453D-8D09-4D94-A266-592CFE0F4921}" destId="{E6682389-21F1-4DB5-97F0-FC0091BF0B4E}" srcOrd="1" destOrd="0" parTransId="{F68B0372-D483-4F99-A3F1-B2D3F2D0253C}" sibTransId="{3DF9487A-8D12-4FDB-A0B1-0E6B3E1F21AE}"/>
    <dgm:cxn modelId="{B346A9A4-F73F-4966-8ED8-4E04407F4231}" type="presParOf" srcId="{3D49BA85-B456-4387-B7E4-F9DBD150CBE2}" destId="{B0622CB4-D457-425D-99D9-D450AD546FD5}" srcOrd="0" destOrd="0" presId="urn:microsoft.com/office/officeart/2005/8/layout/vList2"/>
    <dgm:cxn modelId="{236FB7DC-C20E-4E6D-BFC3-47277D696114}" type="presParOf" srcId="{3D49BA85-B456-4387-B7E4-F9DBD150CBE2}" destId="{199A42DB-595A-4DC9-A310-EEEB8445D43E}" srcOrd="1" destOrd="0" presId="urn:microsoft.com/office/officeart/2005/8/layout/vList2"/>
    <dgm:cxn modelId="{FC9FEFA5-DE04-4C4E-A94F-11641D9435F6}" type="presParOf" srcId="{3D49BA85-B456-4387-B7E4-F9DBD150CBE2}" destId="{BC746FB6-4DA4-4BB1-9C9B-28792D50A067}" srcOrd="2" destOrd="0" presId="urn:microsoft.com/office/officeart/2005/8/layout/vList2"/>
    <dgm:cxn modelId="{C6F44347-73C7-4F33-88A1-50EB777F9AB3}" type="presParOf" srcId="{3D49BA85-B456-4387-B7E4-F9DBD150CBE2}" destId="{FFA535DE-5769-4FD7-9AEA-BEC5E5E9EB84}" srcOrd="3" destOrd="0" presId="urn:microsoft.com/office/officeart/2005/8/layout/vList2"/>
    <dgm:cxn modelId="{E79FAC00-8934-4855-9AB9-296E36D6E8CB}" type="presParOf" srcId="{3D49BA85-B456-4387-B7E4-F9DBD150CBE2}" destId="{7E7E56C8-5E90-4625-A806-BE2419F747F0}" srcOrd="4" destOrd="0" presId="urn:microsoft.com/office/officeart/2005/8/layout/vList2"/>
    <dgm:cxn modelId="{17FB52FC-D3D9-44C1-9244-E397503E70FA}" type="presParOf" srcId="{3D49BA85-B456-4387-B7E4-F9DBD150CBE2}" destId="{0E866F82-6697-4DCB-8974-7326502B2CF7}" srcOrd="5" destOrd="0" presId="urn:microsoft.com/office/officeart/2005/8/layout/vList2"/>
    <dgm:cxn modelId="{54CF2B2C-838A-4422-9A5B-28A90CD19199}" type="presParOf" srcId="{3D49BA85-B456-4387-B7E4-F9DBD150CBE2}" destId="{D0ED0C6C-B4C0-48B8-B6A9-BBCE8D3BDCF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34A383-4E2A-435D-9B7C-F45C103761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069390A-C83C-44CB-BD23-1BAA07363FBD}">
      <dgm:prSet/>
      <dgm:spPr/>
      <dgm:t>
        <a:bodyPr/>
        <a:lstStyle/>
        <a:p>
          <a:r>
            <a:rPr lang="it-IT"/>
            <a:t>Article 26. they include GHG emissions saving criteria and LULUCF (land-use, land-use change, forestry) criteria.</a:t>
          </a:r>
          <a:endParaRPr lang="en-US"/>
        </a:p>
      </dgm:t>
    </dgm:pt>
    <dgm:pt modelId="{9F40640D-746E-40AA-8B78-BD810EE9A116}" type="parTrans" cxnId="{14663296-3029-4D81-A88F-B82146670C3F}">
      <dgm:prSet/>
      <dgm:spPr/>
      <dgm:t>
        <a:bodyPr/>
        <a:lstStyle/>
        <a:p>
          <a:endParaRPr lang="en-US"/>
        </a:p>
      </dgm:t>
    </dgm:pt>
    <dgm:pt modelId="{986BC233-C82E-4251-850A-AE5CFA8C78CC}" type="sibTrans" cxnId="{14663296-3029-4D81-A88F-B82146670C3F}">
      <dgm:prSet/>
      <dgm:spPr/>
      <dgm:t>
        <a:bodyPr/>
        <a:lstStyle/>
        <a:p>
          <a:endParaRPr lang="en-US"/>
        </a:p>
      </dgm:t>
    </dgm:pt>
    <dgm:pt modelId="{71D8C866-BC11-4626-A43A-165796FEAEA2}">
      <dgm:prSet/>
      <dgm:spPr/>
      <dgm:t>
        <a:bodyPr/>
        <a:lstStyle/>
        <a:p>
          <a:r>
            <a:rPr lang="it-IT"/>
            <a:t>Biomass from waste and residues must only meet the GHG emission saving criteria.</a:t>
          </a:r>
          <a:endParaRPr lang="en-US"/>
        </a:p>
      </dgm:t>
    </dgm:pt>
    <dgm:pt modelId="{DC6CF6DA-C499-4592-9FFA-C47C3C6B21A5}" type="parTrans" cxnId="{D8CB5D12-7884-4504-9007-3543A4567E6E}">
      <dgm:prSet/>
      <dgm:spPr/>
      <dgm:t>
        <a:bodyPr/>
        <a:lstStyle/>
        <a:p>
          <a:endParaRPr lang="en-US"/>
        </a:p>
      </dgm:t>
    </dgm:pt>
    <dgm:pt modelId="{D9C99EDB-9268-4228-A64E-5182ADE194EE}" type="sibTrans" cxnId="{D8CB5D12-7884-4504-9007-3543A4567E6E}">
      <dgm:prSet/>
      <dgm:spPr/>
      <dgm:t>
        <a:bodyPr/>
        <a:lstStyle/>
        <a:p>
          <a:endParaRPr lang="en-US"/>
        </a:p>
      </dgm:t>
    </dgm:pt>
    <dgm:pt modelId="{9358A147-1F67-4A0E-966F-CCDD0E8CF042}">
      <dgm:prSet/>
      <dgm:spPr/>
      <dgm:t>
        <a:bodyPr/>
        <a:lstStyle/>
        <a:p>
          <a:r>
            <a:rPr lang="it-IT"/>
            <a:t>they apply irrespective of the origin of the biomass, i.e. also to biomass imported from third countries. This will affect international trade.</a:t>
          </a:r>
          <a:endParaRPr lang="en-US"/>
        </a:p>
      </dgm:t>
    </dgm:pt>
    <dgm:pt modelId="{5CE7A8F5-AAB0-4E61-8BAA-5BF83A3BFB03}" type="parTrans" cxnId="{52B50659-3B40-438B-B9E4-04113214E851}">
      <dgm:prSet/>
      <dgm:spPr/>
      <dgm:t>
        <a:bodyPr/>
        <a:lstStyle/>
        <a:p>
          <a:endParaRPr lang="en-US"/>
        </a:p>
      </dgm:t>
    </dgm:pt>
    <dgm:pt modelId="{A78195B2-6E3A-4460-BCBF-CEFA58796784}" type="sibTrans" cxnId="{52B50659-3B40-438B-B9E4-04113214E851}">
      <dgm:prSet/>
      <dgm:spPr/>
      <dgm:t>
        <a:bodyPr/>
        <a:lstStyle/>
        <a:p>
          <a:endParaRPr lang="en-US"/>
        </a:p>
      </dgm:t>
    </dgm:pt>
    <dgm:pt modelId="{EF6BDD8B-67AE-4CD6-A3A3-C8055E15B87F}">
      <dgm:prSet/>
      <dgm:spPr/>
      <dgm:t>
        <a:bodyPr/>
        <a:lstStyle/>
        <a:p>
          <a:r>
            <a:rPr lang="it-IT"/>
            <a:t>Unsustainable biofuels do not contribute for the target and are not eligible for financial support</a:t>
          </a:r>
          <a:endParaRPr lang="en-US"/>
        </a:p>
      </dgm:t>
    </dgm:pt>
    <dgm:pt modelId="{A2F0F9E1-A0C9-45AA-A0D4-88377663AF39}" type="parTrans" cxnId="{A1B31A41-94F2-4289-A1B9-2CF76691E65C}">
      <dgm:prSet/>
      <dgm:spPr/>
      <dgm:t>
        <a:bodyPr/>
        <a:lstStyle/>
        <a:p>
          <a:endParaRPr lang="en-US"/>
        </a:p>
      </dgm:t>
    </dgm:pt>
    <dgm:pt modelId="{35D7DBDE-B2B8-479B-8985-812AB42D9A93}" type="sibTrans" cxnId="{A1B31A41-94F2-4289-A1B9-2CF76691E65C}">
      <dgm:prSet/>
      <dgm:spPr/>
      <dgm:t>
        <a:bodyPr/>
        <a:lstStyle/>
        <a:p>
          <a:endParaRPr lang="en-US"/>
        </a:p>
      </dgm:t>
    </dgm:pt>
    <dgm:pt modelId="{1301A1E8-5D0F-45E3-A6CC-DAB807247AB7}" type="pres">
      <dgm:prSet presAssocID="{5A34A383-4E2A-435D-9B7C-F45C103761A7}" presName="linear" presStyleCnt="0">
        <dgm:presLayoutVars>
          <dgm:animLvl val="lvl"/>
          <dgm:resizeHandles val="exact"/>
        </dgm:presLayoutVars>
      </dgm:prSet>
      <dgm:spPr/>
    </dgm:pt>
    <dgm:pt modelId="{9322C47D-F02E-45B8-B63C-960DFB066D56}" type="pres">
      <dgm:prSet presAssocID="{7069390A-C83C-44CB-BD23-1BAA07363FBD}" presName="parentText" presStyleLbl="node1" presStyleIdx="0" presStyleCnt="4">
        <dgm:presLayoutVars>
          <dgm:chMax val="0"/>
          <dgm:bulletEnabled val="1"/>
        </dgm:presLayoutVars>
      </dgm:prSet>
      <dgm:spPr/>
    </dgm:pt>
    <dgm:pt modelId="{B2204005-2969-4669-8DDD-8B401DA45CCE}" type="pres">
      <dgm:prSet presAssocID="{986BC233-C82E-4251-850A-AE5CFA8C78CC}" presName="spacer" presStyleCnt="0"/>
      <dgm:spPr/>
    </dgm:pt>
    <dgm:pt modelId="{9F2CF18E-4EC9-488C-BBBB-FBE44ED90087}" type="pres">
      <dgm:prSet presAssocID="{71D8C866-BC11-4626-A43A-165796FEAEA2}" presName="parentText" presStyleLbl="node1" presStyleIdx="1" presStyleCnt="4">
        <dgm:presLayoutVars>
          <dgm:chMax val="0"/>
          <dgm:bulletEnabled val="1"/>
        </dgm:presLayoutVars>
      </dgm:prSet>
      <dgm:spPr/>
    </dgm:pt>
    <dgm:pt modelId="{065A3775-AB46-4256-97CB-6A5FB869C679}" type="pres">
      <dgm:prSet presAssocID="{D9C99EDB-9268-4228-A64E-5182ADE194EE}" presName="spacer" presStyleCnt="0"/>
      <dgm:spPr/>
    </dgm:pt>
    <dgm:pt modelId="{FB77FCFB-6669-4DCC-9522-EB904E0DBCBA}" type="pres">
      <dgm:prSet presAssocID="{9358A147-1F67-4A0E-966F-CCDD0E8CF042}" presName="parentText" presStyleLbl="node1" presStyleIdx="2" presStyleCnt="4">
        <dgm:presLayoutVars>
          <dgm:chMax val="0"/>
          <dgm:bulletEnabled val="1"/>
        </dgm:presLayoutVars>
      </dgm:prSet>
      <dgm:spPr/>
    </dgm:pt>
    <dgm:pt modelId="{6C155B28-A58F-44D0-BDD2-BF8890D553D9}" type="pres">
      <dgm:prSet presAssocID="{A78195B2-6E3A-4460-BCBF-CEFA58796784}" presName="spacer" presStyleCnt="0"/>
      <dgm:spPr/>
    </dgm:pt>
    <dgm:pt modelId="{87A0BA29-514C-47D0-82AF-767ADC6E7183}" type="pres">
      <dgm:prSet presAssocID="{EF6BDD8B-67AE-4CD6-A3A3-C8055E15B87F}" presName="parentText" presStyleLbl="node1" presStyleIdx="3" presStyleCnt="4">
        <dgm:presLayoutVars>
          <dgm:chMax val="0"/>
          <dgm:bulletEnabled val="1"/>
        </dgm:presLayoutVars>
      </dgm:prSet>
      <dgm:spPr/>
    </dgm:pt>
  </dgm:ptLst>
  <dgm:cxnLst>
    <dgm:cxn modelId="{D8CB5D12-7884-4504-9007-3543A4567E6E}" srcId="{5A34A383-4E2A-435D-9B7C-F45C103761A7}" destId="{71D8C866-BC11-4626-A43A-165796FEAEA2}" srcOrd="1" destOrd="0" parTransId="{DC6CF6DA-C499-4592-9FFA-C47C3C6B21A5}" sibTransId="{D9C99EDB-9268-4228-A64E-5182ADE194EE}"/>
    <dgm:cxn modelId="{65BDC460-F61C-46E0-8BA9-9645E037D7CF}" type="presOf" srcId="{71D8C866-BC11-4626-A43A-165796FEAEA2}" destId="{9F2CF18E-4EC9-488C-BBBB-FBE44ED90087}" srcOrd="0" destOrd="0" presId="urn:microsoft.com/office/officeart/2005/8/layout/vList2"/>
    <dgm:cxn modelId="{A1B31A41-94F2-4289-A1B9-2CF76691E65C}" srcId="{5A34A383-4E2A-435D-9B7C-F45C103761A7}" destId="{EF6BDD8B-67AE-4CD6-A3A3-C8055E15B87F}" srcOrd="3" destOrd="0" parTransId="{A2F0F9E1-A0C9-45AA-A0D4-88377663AF39}" sibTransId="{35D7DBDE-B2B8-479B-8985-812AB42D9A93}"/>
    <dgm:cxn modelId="{CFD47261-F924-436B-AD01-33A02DDBBBC3}" type="presOf" srcId="{EF6BDD8B-67AE-4CD6-A3A3-C8055E15B87F}" destId="{87A0BA29-514C-47D0-82AF-767ADC6E7183}" srcOrd="0" destOrd="0" presId="urn:microsoft.com/office/officeart/2005/8/layout/vList2"/>
    <dgm:cxn modelId="{52B50659-3B40-438B-B9E4-04113214E851}" srcId="{5A34A383-4E2A-435D-9B7C-F45C103761A7}" destId="{9358A147-1F67-4A0E-966F-CCDD0E8CF042}" srcOrd="2" destOrd="0" parTransId="{5CE7A8F5-AAB0-4E61-8BAA-5BF83A3BFB03}" sibTransId="{A78195B2-6E3A-4460-BCBF-CEFA58796784}"/>
    <dgm:cxn modelId="{14663296-3029-4D81-A88F-B82146670C3F}" srcId="{5A34A383-4E2A-435D-9B7C-F45C103761A7}" destId="{7069390A-C83C-44CB-BD23-1BAA07363FBD}" srcOrd="0" destOrd="0" parTransId="{9F40640D-746E-40AA-8B78-BD810EE9A116}" sibTransId="{986BC233-C82E-4251-850A-AE5CFA8C78CC}"/>
    <dgm:cxn modelId="{95214DB5-ABD6-44EB-9593-FB3C4FD25718}" type="presOf" srcId="{5A34A383-4E2A-435D-9B7C-F45C103761A7}" destId="{1301A1E8-5D0F-45E3-A6CC-DAB807247AB7}" srcOrd="0" destOrd="0" presId="urn:microsoft.com/office/officeart/2005/8/layout/vList2"/>
    <dgm:cxn modelId="{86FF94D9-BFE4-449A-8AEC-99424E21A11E}" type="presOf" srcId="{7069390A-C83C-44CB-BD23-1BAA07363FBD}" destId="{9322C47D-F02E-45B8-B63C-960DFB066D56}" srcOrd="0" destOrd="0" presId="urn:microsoft.com/office/officeart/2005/8/layout/vList2"/>
    <dgm:cxn modelId="{7CA0F3F2-910F-44B1-89AB-64B59E7D2C1F}" type="presOf" srcId="{9358A147-1F67-4A0E-966F-CCDD0E8CF042}" destId="{FB77FCFB-6669-4DCC-9522-EB904E0DBCBA}" srcOrd="0" destOrd="0" presId="urn:microsoft.com/office/officeart/2005/8/layout/vList2"/>
    <dgm:cxn modelId="{B0409FE2-EF86-4F1E-9725-1BC773DD5938}" type="presParOf" srcId="{1301A1E8-5D0F-45E3-A6CC-DAB807247AB7}" destId="{9322C47D-F02E-45B8-B63C-960DFB066D56}" srcOrd="0" destOrd="0" presId="urn:microsoft.com/office/officeart/2005/8/layout/vList2"/>
    <dgm:cxn modelId="{C720E825-A1E6-47EA-94F4-5B345B11F2BF}" type="presParOf" srcId="{1301A1E8-5D0F-45E3-A6CC-DAB807247AB7}" destId="{B2204005-2969-4669-8DDD-8B401DA45CCE}" srcOrd="1" destOrd="0" presId="urn:microsoft.com/office/officeart/2005/8/layout/vList2"/>
    <dgm:cxn modelId="{3163061C-0010-4CDB-996F-2D532ED185FF}" type="presParOf" srcId="{1301A1E8-5D0F-45E3-A6CC-DAB807247AB7}" destId="{9F2CF18E-4EC9-488C-BBBB-FBE44ED90087}" srcOrd="2" destOrd="0" presId="urn:microsoft.com/office/officeart/2005/8/layout/vList2"/>
    <dgm:cxn modelId="{8B517F7E-C23F-4976-993C-FF1F096E60D3}" type="presParOf" srcId="{1301A1E8-5D0F-45E3-A6CC-DAB807247AB7}" destId="{065A3775-AB46-4256-97CB-6A5FB869C679}" srcOrd="3" destOrd="0" presId="urn:microsoft.com/office/officeart/2005/8/layout/vList2"/>
    <dgm:cxn modelId="{B832226F-BD86-49FE-A75F-5AF551788DE4}" type="presParOf" srcId="{1301A1E8-5D0F-45E3-A6CC-DAB807247AB7}" destId="{FB77FCFB-6669-4DCC-9522-EB904E0DBCBA}" srcOrd="4" destOrd="0" presId="urn:microsoft.com/office/officeart/2005/8/layout/vList2"/>
    <dgm:cxn modelId="{3C045965-A0FE-4981-9157-FEE4189CC72E}" type="presParOf" srcId="{1301A1E8-5D0F-45E3-A6CC-DAB807247AB7}" destId="{6C155B28-A58F-44D0-BDD2-BF8890D553D9}" srcOrd="5" destOrd="0" presId="urn:microsoft.com/office/officeart/2005/8/layout/vList2"/>
    <dgm:cxn modelId="{F51F7CA9-9079-4AF9-B1E1-DDCF738048AE}" type="presParOf" srcId="{1301A1E8-5D0F-45E3-A6CC-DAB807247AB7}" destId="{87A0BA29-514C-47D0-82AF-767ADC6E71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20BDFA-543C-4D97-9359-BF6815EF233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2BF675-8AD6-4D9C-A962-D2068CBC0BBB}">
      <dgm:prSet/>
      <dgm:spPr/>
      <dgm:t>
        <a:bodyPr/>
        <a:lstStyle/>
        <a:p>
          <a:r>
            <a:rPr lang="it-IT"/>
            <a:t>2) extraterritorial effects </a:t>
          </a:r>
          <a:endParaRPr lang="en-US"/>
        </a:p>
      </dgm:t>
    </dgm:pt>
    <dgm:pt modelId="{9517D8AC-0DC7-4C8E-BF74-8276828306B0}" type="parTrans" cxnId="{2B359380-5D3A-488C-B669-8077EBCD8A63}">
      <dgm:prSet/>
      <dgm:spPr/>
      <dgm:t>
        <a:bodyPr/>
        <a:lstStyle/>
        <a:p>
          <a:endParaRPr lang="en-US"/>
        </a:p>
      </dgm:t>
    </dgm:pt>
    <dgm:pt modelId="{90631361-DA2F-4AE3-B5B3-A033FE52E456}" type="sibTrans" cxnId="{2B359380-5D3A-488C-B669-8077EBCD8A63}">
      <dgm:prSet/>
      <dgm:spPr/>
      <dgm:t>
        <a:bodyPr/>
        <a:lstStyle/>
        <a:p>
          <a:endParaRPr lang="en-US"/>
        </a:p>
      </dgm:t>
    </dgm:pt>
    <dgm:pt modelId="{5854C42B-9284-483E-9C89-2249A014B0B0}">
      <dgm:prSet/>
      <dgm:spPr/>
      <dgm:t>
        <a:bodyPr/>
        <a:lstStyle/>
        <a:p>
          <a:r>
            <a:rPr lang="it-IT"/>
            <a:t>Possible justifications: Article XX (b), protection of human, animal and plant life and health; (g), conservation of exhaustible natural resources.</a:t>
          </a:r>
          <a:endParaRPr lang="en-US"/>
        </a:p>
      </dgm:t>
    </dgm:pt>
    <dgm:pt modelId="{0EC213B6-E9DC-49A2-A53B-36C8FEA7F210}" type="parTrans" cxnId="{60EF053C-A79A-48A9-958C-BE5BD307AA27}">
      <dgm:prSet/>
      <dgm:spPr/>
      <dgm:t>
        <a:bodyPr/>
        <a:lstStyle/>
        <a:p>
          <a:endParaRPr lang="en-US"/>
        </a:p>
      </dgm:t>
    </dgm:pt>
    <dgm:pt modelId="{5358BD07-DFF1-40AA-B898-A06656C3796D}" type="sibTrans" cxnId="{60EF053C-A79A-48A9-958C-BE5BD307AA27}">
      <dgm:prSet/>
      <dgm:spPr/>
      <dgm:t>
        <a:bodyPr/>
        <a:lstStyle/>
        <a:p>
          <a:endParaRPr lang="en-US"/>
        </a:p>
      </dgm:t>
    </dgm:pt>
    <dgm:pt modelId="{6B201406-6C97-4A15-869C-D851B4B3B201}" type="pres">
      <dgm:prSet presAssocID="{0020BDFA-543C-4D97-9359-BF6815EF2338}" presName="root" presStyleCnt="0">
        <dgm:presLayoutVars>
          <dgm:dir/>
          <dgm:resizeHandles val="exact"/>
        </dgm:presLayoutVars>
      </dgm:prSet>
      <dgm:spPr/>
    </dgm:pt>
    <dgm:pt modelId="{435F336D-D08B-4DFE-9B70-850A853A8DFD}" type="pres">
      <dgm:prSet presAssocID="{0C2BF675-8AD6-4D9C-A962-D2068CBC0BBB}" presName="compNode" presStyleCnt="0"/>
      <dgm:spPr/>
    </dgm:pt>
    <dgm:pt modelId="{EB0DF1F5-00D6-4D20-B90B-028CD98A0C79}" type="pres">
      <dgm:prSet presAssocID="{0C2BF675-8AD6-4D9C-A962-D2068CBC0BBB}" presName="bgRect" presStyleLbl="bgShp" presStyleIdx="0" presStyleCnt="2"/>
      <dgm:spPr/>
    </dgm:pt>
    <dgm:pt modelId="{E9B358EE-2981-422C-BA1B-8655536E34EF}" type="pres">
      <dgm:prSet presAssocID="{0C2BF675-8AD6-4D9C-A962-D2068CBC0B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ma"/>
        </a:ext>
      </dgm:extLst>
    </dgm:pt>
    <dgm:pt modelId="{EF6EB641-A4C0-4E84-A4A2-F6EB023B5BEE}" type="pres">
      <dgm:prSet presAssocID="{0C2BF675-8AD6-4D9C-A962-D2068CBC0BBB}" presName="spaceRect" presStyleCnt="0"/>
      <dgm:spPr/>
    </dgm:pt>
    <dgm:pt modelId="{347A97B5-6520-4002-9C59-E79947F72C3E}" type="pres">
      <dgm:prSet presAssocID="{0C2BF675-8AD6-4D9C-A962-D2068CBC0BBB}" presName="parTx" presStyleLbl="revTx" presStyleIdx="0" presStyleCnt="2">
        <dgm:presLayoutVars>
          <dgm:chMax val="0"/>
          <dgm:chPref val="0"/>
        </dgm:presLayoutVars>
      </dgm:prSet>
      <dgm:spPr/>
    </dgm:pt>
    <dgm:pt modelId="{56E5063D-E44C-4B34-8129-02CB42E7269B}" type="pres">
      <dgm:prSet presAssocID="{90631361-DA2F-4AE3-B5B3-A033FE52E456}" presName="sibTrans" presStyleCnt="0"/>
      <dgm:spPr/>
    </dgm:pt>
    <dgm:pt modelId="{2D66F948-BDF3-48DF-9766-5D862202B784}" type="pres">
      <dgm:prSet presAssocID="{5854C42B-9284-483E-9C89-2249A014B0B0}" presName="compNode" presStyleCnt="0"/>
      <dgm:spPr/>
    </dgm:pt>
    <dgm:pt modelId="{B673AE98-7D97-4C43-A124-6EFBD1EAA460}" type="pres">
      <dgm:prSet presAssocID="{5854C42B-9284-483E-9C89-2249A014B0B0}" presName="bgRect" presStyleLbl="bgShp" presStyleIdx="1" presStyleCnt="2"/>
      <dgm:spPr/>
    </dgm:pt>
    <dgm:pt modelId="{935F0E8B-66ED-4EE6-808F-41C20821895C}" type="pres">
      <dgm:prSet presAssocID="{5854C42B-9284-483E-9C89-2249A014B0B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brica"/>
        </a:ext>
      </dgm:extLst>
    </dgm:pt>
    <dgm:pt modelId="{7619EE29-9EEE-40CC-861C-6B9503F390F9}" type="pres">
      <dgm:prSet presAssocID="{5854C42B-9284-483E-9C89-2249A014B0B0}" presName="spaceRect" presStyleCnt="0"/>
      <dgm:spPr/>
    </dgm:pt>
    <dgm:pt modelId="{60C335CC-EB22-4098-A927-BEB9ABE48A0A}" type="pres">
      <dgm:prSet presAssocID="{5854C42B-9284-483E-9C89-2249A014B0B0}" presName="parTx" presStyleLbl="revTx" presStyleIdx="1" presStyleCnt="2">
        <dgm:presLayoutVars>
          <dgm:chMax val="0"/>
          <dgm:chPref val="0"/>
        </dgm:presLayoutVars>
      </dgm:prSet>
      <dgm:spPr/>
    </dgm:pt>
  </dgm:ptLst>
  <dgm:cxnLst>
    <dgm:cxn modelId="{3A60F010-BB83-4C7A-85E9-3501DD1F1A80}" type="presOf" srcId="{0020BDFA-543C-4D97-9359-BF6815EF2338}" destId="{6B201406-6C97-4A15-869C-D851B4B3B201}" srcOrd="0" destOrd="0" presId="urn:microsoft.com/office/officeart/2018/2/layout/IconVerticalSolidList"/>
    <dgm:cxn modelId="{60EF053C-A79A-48A9-958C-BE5BD307AA27}" srcId="{0020BDFA-543C-4D97-9359-BF6815EF2338}" destId="{5854C42B-9284-483E-9C89-2249A014B0B0}" srcOrd="1" destOrd="0" parTransId="{0EC213B6-E9DC-49A2-A53B-36C8FEA7F210}" sibTransId="{5358BD07-DFF1-40AA-B898-A06656C3796D}"/>
    <dgm:cxn modelId="{945F5666-EF71-4D7D-A15D-0E2CE23FD430}" type="presOf" srcId="{0C2BF675-8AD6-4D9C-A962-D2068CBC0BBB}" destId="{347A97B5-6520-4002-9C59-E79947F72C3E}" srcOrd="0" destOrd="0" presId="urn:microsoft.com/office/officeart/2018/2/layout/IconVerticalSolidList"/>
    <dgm:cxn modelId="{2B359380-5D3A-488C-B669-8077EBCD8A63}" srcId="{0020BDFA-543C-4D97-9359-BF6815EF2338}" destId="{0C2BF675-8AD6-4D9C-A962-D2068CBC0BBB}" srcOrd="0" destOrd="0" parTransId="{9517D8AC-0DC7-4C8E-BF74-8276828306B0}" sibTransId="{90631361-DA2F-4AE3-B5B3-A033FE52E456}"/>
    <dgm:cxn modelId="{DDFA9FCF-2588-4DA7-B3A2-527BFA4EA93F}" type="presOf" srcId="{5854C42B-9284-483E-9C89-2249A014B0B0}" destId="{60C335CC-EB22-4098-A927-BEB9ABE48A0A}" srcOrd="0" destOrd="0" presId="urn:microsoft.com/office/officeart/2018/2/layout/IconVerticalSolidList"/>
    <dgm:cxn modelId="{B56E2E9C-E602-42A3-9B26-1E476D24F46B}" type="presParOf" srcId="{6B201406-6C97-4A15-869C-D851B4B3B201}" destId="{435F336D-D08B-4DFE-9B70-850A853A8DFD}" srcOrd="0" destOrd="0" presId="urn:microsoft.com/office/officeart/2018/2/layout/IconVerticalSolidList"/>
    <dgm:cxn modelId="{5C53398A-73B3-4422-88B8-21D3B089F4F2}" type="presParOf" srcId="{435F336D-D08B-4DFE-9B70-850A853A8DFD}" destId="{EB0DF1F5-00D6-4D20-B90B-028CD98A0C79}" srcOrd="0" destOrd="0" presId="urn:microsoft.com/office/officeart/2018/2/layout/IconVerticalSolidList"/>
    <dgm:cxn modelId="{4D846A5F-EC06-4439-B6B0-E69B91D0168A}" type="presParOf" srcId="{435F336D-D08B-4DFE-9B70-850A853A8DFD}" destId="{E9B358EE-2981-422C-BA1B-8655536E34EF}" srcOrd="1" destOrd="0" presId="urn:microsoft.com/office/officeart/2018/2/layout/IconVerticalSolidList"/>
    <dgm:cxn modelId="{563BEFA5-879A-43D9-AC80-78CF296FBD36}" type="presParOf" srcId="{435F336D-D08B-4DFE-9B70-850A853A8DFD}" destId="{EF6EB641-A4C0-4E84-A4A2-F6EB023B5BEE}" srcOrd="2" destOrd="0" presId="urn:microsoft.com/office/officeart/2018/2/layout/IconVerticalSolidList"/>
    <dgm:cxn modelId="{A4B4C54E-F4A6-4968-B6CE-6D9966157670}" type="presParOf" srcId="{435F336D-D08B-4DFE-9B70-850A853A8DFD}" destId="{347A97B5-6520-4002-9C59-E79947F72C3E}" srcOrd="3" destOrd="0" presId="urn:microsoft.com/office/officeart/2018/2/layout/IconVerticalSolidList"/>
    <dgm:cxn modelId="{DECF33A9-A51A-4B08-A74C-08D1FB9A0D84}" type="presParOf" srcId="{6B201406-6C97-4A15-869C-D851B4B3B201}" destId="{56E5063D-E44C-4B34-8129-02CB42E7269B}" srcOrd="1" destOrd="0" presId="urn:microsoft.com/office/officeart/2018/2/layout/IconVerticalSolidList"/>
    <dgm:cxn modelId="{6EE688D2-F8FF-423D-91A2-56D985DE9DEF}" type="presParOf" srcId="{6B201406-6C97-4A15-869C-D851B4B3B201}" destId="{2D66F948-BDF3-48DF-9766-5D862202B784}" srcOrd="2" destOrd="0" presId="urn:microsoft.com/office/officeart/2018/2/layout/IconVerticalSolidList"/>
    <dgm:cxn modelId="{1FC8051F-16F0-4046-BD8C-FEDC2049A6DF}" type="presParOf" srcId="{2D66F948-BDF3-48DF-9766-5D862202B784}" destId="{B673AE98-7D97-4C43-A124-6EFBD1EAA460}" srcOrd="0" destOrd="0" presId="urn:microsoft.com/office/officeart/2018/2/layout/IconVerticalSolidList"/>
    <dgm:cxn modelId="{BF34029F-9FFB-4C25-B501-AF0354140E26}" type="presParOf" srcId="{2D66F948-BDF3-48DF-9766-5D862202B784}" destId="{935F0E8B-66ED-4EE6-808F-41C20821895C}" srcOrd="1" destOrd="0" presId="urn:microsoft.com/office/officeart/2018/2/layout/IconVerticalSolidList"/>
    <dgm:cxn modelId="{C8046BE4-7F13-4EBA-A765-897E03145BEF}" type="presParOf" srcId="{2D66F948-BDF3-48DF-9766-5D862202B784}" destId="{7619EE29-9EEE-40CC-861C-6B9503F390F9}" srcOrd="2" destOrd="0" presId="urn:microsoft.com/office/officeart/2018/2/layout/IconVerticalSolidList"/>
    <dgm:cxn modelId="{38CF888C-0CA0-402B-8DC2-E93473578202}" type="presParOf" srcId="{2D66F948-BDF3-48DF-9766-5D862202B784}" destId="{60C335CC-EB22-4098-A927-BEB9ABE48A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4B82FD-3ABC-44A7-BE95-657C32B452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1F9A05-C616-4695-8F67-AAA4F88C2AB3}">
      <dgm:prSet/>
      <dgm:spPr/>
      <dgm:t>
        <a:bodyPr/>
        <a:lstStyle/>
        <a:p>
          <a:r>
            <a:rPr lang="it-IT"/>
            <a:t>Lack of a territorial nexus and problem of the nature of the environment as a global good</a:t>
          </a:r>
          <a:endParaRPr lang="en-US"/>
        </a:p>
      </dgm:t>
    </dgm:pt>
    <dgm:pt modelId="{2673C17B-207A-4FBD-8AC4-44344C013EE8}" type="parTrans" cxnId="{ABE04AD6-4B12-4127-ACD9-EACBD4C2EDEA}">
      <dgm:prSet/>
      <dgm:spPr/>
      <dgm:t>
        <a:bodyPr/>
        <a:lstStyle/>
        <a:p>
          <a:endParaRPr lang="en-US"/>
        </a:p>
      </dgm:t>
    </dgm:pt>
    <dgm:pt modelId="{5C6399D0-E665-47CC-ACF9-5C109926F9D8}" type="sibTrans" cxnId="{ABE04AD6-4B12-4127-ACD9-EACBD4C2EDEA}">
      <dgm:prSet/>
      <dgm:spPr/>
      <dgm:t>
        <a:bodyPr/>
        <a:lstStyle/>
        <a:p>
          <a:endParaRPr lang="en-US"/>
        </a:p>
      </dgm:t>
    </dgm:pt>
    <dgm:pt modelId="{E65652AB-4FB5-4A63-9321-5C0BFC3DA031}">
      <dgm:prSet/>
      <dgm:spPr/>
      <dgm:t>
        <a:bodyPr/>
        <a:lstStyle/>
        <a:p>
          <a:r>
            <a:rPr lang="it-IT"/>
            <a:t>Article XX (a), public morals: Preamble of the RED: «Consumers in the Communityy would find it morally unacceptable that their increased use of biofuels and bioliquids could have the effect of destroying biodiverse lands»</a:t>
          </a:r>
          <a:endParaRPr lang="en-US"/>
        </a:p>
      </dgm:t>
    </dgm:pt>
    <dgm:pt modelId="{2AFAE25A-7B64-4314-BA25-22A144134000}" type="parTrans" cxnId="{EFE5C936-D19F-4976-9671-0DDF9045D7EB}">
      <dgm:prSet/>
      <dgm:spPr/>
      <dgm:t>
        <a:bodyPr/>
        <a:lstStyle/>
        <a:p>
          <a:endParaRPr lang="en-US"/>
        </a:p>
      </dgm:t>
    </dgm:pt>
    <dgm:pt modelId="{79FEFAB5-1C1F-4EBA-9592-50854EACE3D8}" type="sibTrans" cxnId="{EFE5C936-D19F-4976-9671-0DDF9045D7EB}">
      <dgm:prSet/>
      <dgm:spPr/>
      <dgm:t>
        <a:bodyPr/>
        <a:lstStyle/>
        <a:p>
          <a:endParaRPr lang="en-US"/>
        </a:p>
      </dgm:t>
    </dgm:pt>
    <dgm:pt modelId="{3CB4C081-D483-4D32-B939-B7A1328B49B5}" type="pres">
      <dgm:prSet presAssocID="{744B82FD-3ABC-44A7-BE95-657C32B4529F}" presName="root" presStyleCnt="0">
        <dgm:presLayoutVars>
          <dgm:dir/>
          <dgm:resizeHandles val="exact"/>
        </dgm:presLayoutVars>
      </dgm:prSet>
      <dgm:spPr/>
    </dgm:pt>
    <dgm:pt modelId="{98EC3D88-ED6C-42AA-BE20-E0271396BF58}" type="pres">
      <dgm:prSet presAssocID="{A51F9A05-C616-4695-8F67-AAA4F88C2AB3}" presName="compNode" presStyleCnt="0"/>
      <dgm:spPr/>
    </dgm:pt>
    <dgm:pt modelId="{275C3F13-C95E-4FE2-862C-84BF16CF5689}" type="pres">
      <dgm:prSet presAssocID="{A51F9A05-C616-4695-8F67-AAA4F88C2AB3}" presName="bgRect" presStyleLbl="bgShp" presStyleIdx="0" presStyleCnt="2"/>
      <dgm:spPr/>
    </dgm:pt>
    <dgm:pt modelId="{298E0129-D036-4378-9607-3FC262C34BF1}" type="pres">
      <dgm:prSet presAssocID="{A51F9A05-C616-4695-8F67-AAA4F88C2AB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E0436CB7-7915-42BE-92D3-F9ECEEE8CDF7}" type="pres">
      <dgm:prSet presAssocID="{A51F9A05-C616-4695-8F67-AAA4F88C2AB3}" presName="spaceRect" presStyleCnt="0"/>
      <dgm:spPr/>
    </dgm:pt>
    <dgm:pt modelId="{1C5264FD-5B77-45E5-9206-554C41A91EDE}" type="pres">
      <dgm:prSet presAssocID="{A51F9A05-C616-4695-8F67-AAA4F88C2AB3}" presName="parTx" presStyleLbl="revTx" presStyleIdx="0" presStyleCnt="2">
        <dgm:presLayoutVars>
          <dgm:chMax val="0"/>
          <dgm:chPref val="0"/>
        </dgm:presLayoutVars>
      </dgm:prSet>
      <dgm:spPr/>
    </dgm:pt>
    <dgm:pt modelId="{65D9F245-8094-49CB-B390-AAF936FC77E4}" type="pres">
      <dgm:prSet presAssocID="{5C6399D0-E665-47CC-ACF9-5C109926F9D8}" presName="sibTrans" presStyleCnt="0"/>
      <dgm:spPr/>
    </dgm:pt>
    <dgm:pt modelId="{1AA0C340-C819-4982-9B24-A089F722F1A3}" type="pres">
      <dgm:prSet presAssocID="{E65652AB-4FB5-4A63-9321-5C0BFC3DA031}" presName="compNode" presStyleCnt="0"/>
      <dgm:spPr/>
    </dgm:pt>
    <dgm:pt modelId="{69F97E4A-70D3-43D0-9F73-0CA762FB67C0}" type="pres">
      <dgm:prSet presAssocID="{E65652AB-4FB5-4A63-9321-5C0BFC3DA031}" presName="bgRect" presStyleLbl="bgShp" presStyleIdx="1" presStyleCnt="2"/>
      <dgm:spPr/>
    </dgm:pt>
    <dgm:pt modelId="{100D67FE-D0CB-405B-9D9A-CC2DE5AA923D}" type="pres">
      <dgm:prSet presAssocID="{E65652AB-4FB5-4A63-9321-5C0BFC3DA0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495675E1-8AE7-4784-AAFD-322B0849C18F}" type="pres">
      <dgm:prSet presAssocID="{E65652AB-4FB5-4A63-9321-5C0BFC3DA031}" presName="spaceRect" presStyleCnt="0"/>
      <dgm:spPr/>
    </dgm:pt>
    <dgm:pt modelId="{E67C0030-04CB-492E-A606-F79541AD3631}" type="pres">
      <dgm:prSet presAssocID="{E65652AB-4FB5-4A63-9321-5C0BFC3DA031}" presName="parTx" presStyleLbl="revTx" presStyleIdx="1" presStyleCnt="2">
        <dgm:presLayoutVars>
          <dgm:chMax val="0"/>
          <dgm:chPref val="0"/>
        </dgm:presLayoutVars>
      </dgm:prSet>
      <dgm:spPr/>
    </dgm:pt>
  </dgm:ptLst>
  <dgm:cxnLst>
    <dgm:cxn modelId="{9B4E3224-7479-4D59-9941-0A725BA7D922}" type="presOf" srcId="{744B82FD-3ABC-44A7-BE95-657C32B4529F}" destId="{3CB4C081-D483-4D32-B939-B7A1328B49B5}" srcOrd="0" destOrd="0" presId="urn:microsoft.com/office/officeart/2018/2/layout/IconVerticalSolidList"/>
    <dgm:cxn modelId="{EFE5C936-D19F-4976-9671-0DDF9045D7EB}" srcId="{744B82FD-3ABC-44A7-BE95-657C32B4529F}" destId="{E65652AB-4FB5-4A63-9321-5C0BFC3DA031}" srcOrd="1" destOrd="0" parTransId="{2AFAE25A-7B64-4314-BA25-22A144134000}" sibTransId="{79FEFAB5-1C1F-4EBA-9592-50854EACE3D8}"/>
    <dgm:cxn modelId="{7D360541-54AF-40DF-B6E3-2AC797016420}" type="presOf" srcId="{E65652AB-4FB5-4A63-9321-5C0BFC3DA031}" destId="{E67C0030-04CB-492E-A606-F79541AD3631}" srcOrd="0" destOrd="0" presId="urn:microsoft.com/office/officeart/2018/2/layout/IconVerticalSolidList"/>
    <dgm:cxn modelId="{A1A719D5-1ADF-4B68-8D08-49CA53A8571C}" type="presOf" srcId="{A51F9A05-C616-4695-8F67-AAA4F88C2AB3}" destId="{1C5264FD-5B77-45E5-9206-554C41A91EDE}" srcOrd="0" destOrd="0" presId="urn:microsoft.com/office/officeart/2018/2/layout/IconVerticalSolidList"/>
    <dgm:cxn modelId="{ABE04AD6-4B12-4127-ACD9-EACBD4C2EDEA}" srcId="{744B82FD-3ABC-44A7-BE95-657C32B4529F}" destId="{A51F9A05-C616-4695-8F67-AAA4F88C2AB3}" srcOrd="0" destOrd="0" parTransId="{2673C17B-207A-4FBD-8AC4-44344C013EE8}" sibTransId="{5C6399D0-E665-47CC-ACF9-5C109926F9D8}"/>
    <dgm:cxn modelId="{82398F15-3C36-4783-8200-B558AA3DE710}" type="presParOf" srcId="{3CB4C081-D483-4D32-B939-B7A1328B49B5}" destId="{98EC3D88-ED6C-42AA-BE20-E0271396BF58}" srcOrd="0" destOrd="0" presId="urn:microsoft.com/office/officeart/2018/2/layout/IconVerticalSolidList"/>
    <dgm:cxn modelId="{3A09C024-5698-416C-BA24-3C715D1487E8}" type="presParOf" srcId="{98EC3D88-ED6C-42AA-BE20-E0271396BF58}" destId="{275C3F13-C95E-4FE2-862C-84BF16CF5689}" srcOrd="0" destOrd="0" presId="urn:microsoft.com/office/officeart/2018/2/layout/IconVerticalSolidList"/>
    <dgm:cxn modelId="{09C10031-010C-4AC0-94AE-4FD2E1CAF79B}" type="presParOf" srcId="{98EC3D88-ED6C-42AA-BE20-E0271396BF58}" destId="{298E0129-D036-4378-9607-3FC262C34BF1}" srcOrd="1" destOrd="0" presId="urn:microsoft.com/office/officeart/2018/2/layout/IconVerticalSolidList"/>
    <dgm:cxn modelId="{F353E689-7BA9-46F3-9AE7-F22C2CFC4788}" type="presParOf" srcId="{98EC3D88-ED6C-42AA-BE20-E0271396BF58}" destId="{E0436CB7-7915-42BE-92D3-F9ECEEE8CDF7}" srcOrd="2" destOrd="0" presId="urn:microsoft.com/office/officeart/2018/2/layout/IconVerticalSolidList"/>
    <dgm:cxn modelId="{075E92CC-A32C-4427-8ED8-19A9BCC45F99}" type="presParOf" srcId="{98EC3D88-ED6C-42AA-BE20-E0271396BF58}" destId="{1C5264FD-5B77-45E5-9206-554C41A91EDE}" srcOrd="3" destOrd="0" presId="urn:microsoft.com/office/officeart/2018/2/layout/IconVerticalSolidList"/>
    <dgm:cxn modelId="{6B19817C-FAC1-4033-9AAF-D5BC654EE8ED}" type="presParOf" srcId="{3CB4C081-D483-4D32-B939-B7A1328B49B5}" destId="{65D9F245-8094-49CB-B390-AAF936FC77E4}" srcOrd="1" destOrd="0" presId="urn:microsoft.com/office/officeart/2018/2/layout/IconVerticalSolidList"/>
    <dgm:cxn modelId="{19148811-7F72-467B-9B70-4090FD5079C6}" type="presParOf" srcId="{3CB4C081-D483-4D32-B939-B7A1328B49B5}" destId="{1AA0C340-C819-4982-9B24-A089F722F1A3}" srcOrd="2" destOrd="0" presId="urn:microsoft.com/office/officeart/2018/2/layout/IconVerticalSolidList"/>
    <dgm:cxn modelId="{90EF2578-426C-43B8-86B3-1A5E4B20D1F2}" type="presParOf" srcId="{1AA0C340-C819-4982-9B24-A089F722F1A3}" destId="{69F97E4A-70D3-43D0-9F73-0CA762FB67C0}" srcOrd="0" destOrd="0" presId="urn:microsoft.com/office/officeart/2018/2/layout/IconVerticalSolidList"/>
    <dgm:cxn modelId="{4DAC11EF-0BE7-4717-964B-D8CC788A8F04}" type="presParOf" srcId="{1AA0C340-C819-4982-9B24-A089F722F1A3}" destId="{100D67FE-D0CB-405B-9D9A-CC2DE5AA923D}" srcOrd="1" destOrd="0" presId="urn:microsoft.com/office/officeart/2018/2/layout/IconVerticalSolidList"/>
    <dgm:cxn modelId="{1C311091-5927-4B63-A7C4-3F16BA8CAEB2}" type="presParOf" srcId="{1AA0C340-C819-4982-9B24-A089F722F1A3}" destId="{495675E1-8AE7-4784-AAFD-322B0849C18F}" srcOrd="2" destOrd="0" presId="urn:microsoft.com/office/officeart/2018/2/layout/IconVerticalSolidList"/>
    <dgm:cxn modelId="{08B95ADA-9EB2-434D-8B5F-F89C4FF04601}" type="presParOf" srcId="{1AA0C340-C819-4982-9B24-A089F722F1A3}" destId="{E67C0030-04CB-492E-A606-F79541AD36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E4BAE-4536-44A1-B94C-826C4DC47F9B}">
      <dsp:nvSpPr>
        <dsp:cNvPr id="0" name=""/>
        <dsp:cNvSpPr/>
      </dsp:nvSpPr>
      <dsp:spPr>
        <a:xfrm>
          <a:off x="0" y="608003"/>
          <a:ext cx="6263640" cy="2089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it-IT" sz="3800" kern="1200"/>
            <a:t>Bioethanol usually made of starch plants such as corn and sugarcane</a:t>
          </a:r>
          <a:endParaRPr lang="en-US" sz="3800" kern="1200"/>
        </a:p>
      </dsp:txBody>
      <dsp:txXfrm>
        <a:off x="102007" y="710010"/>
        <a:ext cx="6059626" cy="1885605"/>
      </dsp:txXfrm>
    </dsp:sp>
    <dsp:sp modelId="{37CBD6B6-B5D2-43C9-A180-D9663B0D304E}">
      <dsp:nvSpPr>
        <dsp:cNvPr id="0" name=""/>
        <dsp:cNvSpPr/>
      </dsp:nvSpPr>
      <dsp:spPr>
        <a:xfrm>
          <a:off x="0" y="2807063"/>
          <a:ext cx="6263640" cy="20896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it-IT" sz="3800" kern="1200"/>
            <a:t>Biodiesel made out of oil seeds like soybeans, palm oil, rape seeds, sunflower seeds</a:t>
          </a:r>
          <a:endParaRPr lang="en-US" sz="3800" kern="1200"/>
        </a:p>
      </dsp:txBody>
      <dsp:txXfrm>
        <a:off x="102007" y="2909070"/>
        <a:ext cx="6059626" cy="188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B6529-2BC1-4BD2-BF1C-B92F5E050EEB}">
      <dsp:nvSpPr>
        <dsp:cNvPr id="0" name=""/>
        <dsp:cNvSpPr/>
      </dsp:nvSpPr>
      <dsp:spPr>
        <a:xfrm>
          <a:off x="764" y="814071"/>
          <a:ext cx="2981957" cy="17891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a:t>Agricultural or wood residues</a:t>
          </a:r>
          <a:endParaRPr lang="en-US" sz="3600" kern="1200"/>
        </a:p>
      </dsp:txBody>
      <dsp:txXfrm>
        <a:off x="764" y="814071"/>
        <a:ext cx="2981957" cy="1789174"/>
      </dsp:txXfrm>
    </dsp:sp>
    <dsp:sp modelId="{B481FC16-43F9-45CC-B217-23B7F4126ABE}">
      <dsp:nvSpPr>
        <dsp:cNvPr id="0" name=""/>
        <dsp:cNvSpPr/>
      </dsp:nvSpPr>
      <dsp:spPr>
        <a:xfrm>
          <a:off x="3280917" y="814071"/>
          <a:ext cx="2981957" cy="178917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a:t>Urban waste</a:t>
          </a:r>
          <a:endParaRPr lang="en-US" sz="3600" kern="1200"/>
        </a:p>
      </dsp:txBody>
      <dsp:txXfrm>
        <a:off x="3280917" y="814071"/>
        <a:ext cx="2981957" cy="1789174"/>
      </dsp:txXfrm>
    </dsp:sp>
    <dsp:sp modelId="{8EDE3844-BF64-48BE-92B6-C610F7884E41}">
      <dsp:nvSpPr>
        <dsp:cNvPr id="0" name=""/>
        <dsp:cNvSpPr/>
      </dsp:nvSpPr>
      <dsp:spPr>
        <a:xfrm>
          <a:off x="1640841" y="2901441"/>
          <a:ext cx="2981957" cy="178917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a:t>algae</a:t>
          </a:r>
          <a:endParaRPr lang="en-US" sz="3600" kern="1200"/>
        </a:p>
      </dsp:txBody>
      <dsp:txXfrm>
        <a:off x="1640841" y="2901441"/>
        <a:ext cx="2981957" cy="1789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692D9-01C7-4FFF-B9B0-769A2DBF369E}">
      <dsp:nvSpPr>
        <dsp:cNvPr id="0" name=""/>
        <dsp:cNvSpPr/>
      </dsp:nvSpPr>
      <dsp:spPr>
        <a:xfrm>
          <a:off x="0" y="6984"/>
          <a:ext cx="6263640" cy="8366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5876A-2A34-4AC7-9C87-8A60F564E842}">
      <dsp:nvSpPr>
        <dsp:cNvPr id="0" name=""/>
        <dsp:cNvSpPr/>
      </dsp:nvSpPr>
      <dsp:spPr>
        <a:xfrm>
          <a:off x="253096" y="195237"/>
          <a:ext cx="460624" cy="4601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5CFD4-907E-42D0-8D94-295D8E1C7537}">
      <dsp:nvSpPr>
        <dsp:cNvPr id="0" name=""/>
        <dsp:cNvSpPr/>
      </dsp:nvSpPr>
      <dsp:spPr>
        <a:xfrm>
          <a:off x="966816" y="6984"/>
          <a:ext cx="5253145"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90000"/>
            </a:lnSpc>
            <a:spcBef>
              <a:spcPct val="0"/>
            </a:spcBef>
            <a:spcAft>
              <a:spcPct val="35000"/>
            </a:spcAft>
            <a:buNone/>
          </a:pPr>
          <a:r>
            <a:rPr lang="it-IT" sz="1400" kern="1200"/>
            <a:t>Deforestation </a:t>
          </a:r>
          <a:endParaRPr lang="en-US" sz="1400" kern="1200"/>
        </a:p>
      </dsp:txBody>
      <dsp:txXfrm>
        <a:off x="966816" y="6984"/>
        <a:ext cx="5253145" cy="915119"/>
      </dsp:txXfrm>
    </dsp:sp>
    <dsp:sp modelId="{E4500EA0-E49A-49EF-BD91-DB29B2D40488}">
      <dsp:nvSpPr>
        <dsp:cNvPr id="0" name=""/>
        <dsp:cNvSpPr/>
      </dsp:nvSpPr>
      <dsp:spPr>
        <a:xfrm>
          <a:off x="0" y="1150884"/>
          <a:ext cx="6263640" cy="8366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CA342-FE32-4748-831D-367A439825C7}">
      <dsp:nvSpPr>
        <dsp:cNvPr id="0" name=""/>
        <dsp:cNvSpPr/>
      </dsp:nvSpPr>
      <dsp:spPr>
        <a:xfrm>
          <a:off x="253096" y="1339137"/>
          <a:ext cx="460624" cy="460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EC7CE2-31BF-4784-9703-DECA53AB1191}">
      <dsp:nvSpPr>
        <dsp:cNvPr id="0" name=""/>
        <dsp:cNvSpPr/>
      </dsp:nvSpPr>
      <dsp:spPr>
        <a:xfrm>
          <a:off x="966816" y="1150884"/>
          <a:ext cx="5253145"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90000"/>
            </a:lnSpc>
            <a:spcBef>
              <a:spcPct val="0"/>
            </a:spcBef>
            <a:spcAft>
              <a:spcPct val="35000"/>
            </a:spcAft>
            <a:buNone/>
          </a:pPr>
          <a:r>
            <a:rPr lang="it-IT" sz="1400" kern="1200"/>
            <a:t>Land-use change, bothe direct and indirect (direct conversion of land for planting biofuel feedstocks and conversion of land for food production or other purposes which is indirectly triggered by biofuel production); land-grabbing</a:t>
          </a:r>
          <a:endParaRPr lang="en-US" sz="1400" kern="1200"/>
        </a:p>
      </dsp:txBody>
      <dsp:txXfrm>
        <a:off x="966816" y="1150884"/>
        <a:ext cx="5253145" cy="915119"/>
      </dsp:txXfrm>
    </dsp:sp>
    <dsp:sp modelId="{09FA23D9-7736-46F6-BDAF-5B0A788E3CF9}">
      <dsp:nvSpPr>
        <dsp:cNvPr id="0" name=""/>
        <dsp:cNvSpPr/>
      </dsp:nvSpPr>
      <dsp:spPr>
        <a:xfrm>
          <a:off x="0" y="2294784"/>
          <a:ext cx="6263640" cy="8366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63ABC-D3D8-4120-9FD2-500BD0763F55}">
      <dsp:nvSpPr>
        <dsp:cNvPr id="0" name=""/>
        <dsp:cNvSpPr/>
      </dsp:nvSpPr>
      <dsp:spPr>
        <a:xfrm>
          <a:off x="253096" y="2483037"/>
          <a:ext cx="460624" cy="4601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3CE014-0142-419A-B2F7-1269F2C3825C}">
      <dsp:nvSpPr>
        <dsp:cNvPr id="0" name=""/>
        <dsp:cNvSpPr/>
      </dsp:nvSpPr>
      <dsp:spPr>
        <a:xfrm>
          <a:off x="966816" y="2294784"/>
          <a:ext cx="5253145"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90000"/>
            </a:lnSpc>
            <a:spcBef>
              <a:spcPct val="0"/>
            </a:spcBef>
            <a:spcAft>
              <a:spcPct val="35000"/>
            </a:spcAft>
            <a:buNone/>
          </a:pPr>
          <a:r>
            <a:rPr lang="it-IT" sz="1400" kern="1200"/>
            <a:t>Impact on food security and food prices</a:t>
          </a:r>
          <a:endParaRPr lang="en-US" sz="1400" kern="1200"/>
        </a:p>
      </dsp:txBody>
      <dsp:txXfrm>
        <a:off x="966816" y="2294784"/>
        <a:ext cx="5253145" cy="915119"/>
      </dsp:txXfrm>
    </dsp:sp>
    <dsp:sp modelId="{819D36FD-1FA4-4BBB-9024-3F9B12BBCC04}">
      <dsp:nvSpPr>
        <dsp:cNvPr id="0" name=""/>
        <dsp:cNvSpPr/>
      </dsp:nvSpPr>
      <dsp:spPr>
        <a:xfrm>
          <a:off x="0" y="3438683"/>
          <a:ext cx="6263640" cy="8366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3A4C4-E2B8-4E92-95C7-83AB25AFB429}">
      <dsp:nvSpPr>
        <dsp:cNvPr id="0" name=""/>
        <dsp:cNvSpPr/>
      </dsp:nvSpPr>
      <dsp:spPr>
        <a:xfrm>
          <a:off x="253096" y="3626937"/>
          <a:ext cx="460624" cy="4601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735ACD-44D6-4E7F-854C-7E1B4B48558B}">
      <dsp:nvSpPr>
        <dsp:cNvPr id="0" name=""/>
        <dsp:cNvSpPr/>
      </dsp:nvSpPr>
      <dsp:spPr>
        <a:xfrm>
          <a:off x="966816" y="3438683"/>
          <a:ext cx="5253145"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90000"/>
            </a:lnSpc>
            <a:spcBef>
              <a:spcPct val="0"/>
            </a:spcBef>
            <a:spcAft>
              <a:spcPct val="35000"/>
            </a:spcAft>
            <a:buNone/>
          </a:pPr>
          <a:r>
            <a:rPr lang="it-IT" sz="1400" kern="1200"/>
            <a:t>Use of chemical fertilisers and pesticides</a:t>
          </a:r>
          <a:endParaRPr lang="en-US" sz="1400" kern="1200"/>
        </a:p>
      </dsp:txBody>
      <dsp:txXfrm>
        <a:off x="966816" y="3438683"/>
        <a:ext cx="5253145" cy="915119"/>
      </dsp:txXfrm>
    </dsp:sp>
    <dsp:sp modelId="{B30BF599-D1F6-4BF7-8A19-F004719292F4}">
      <dsp:nvSpPr>
        <dsp:cNvPr id="0" name=""/>
        <dsp:cNvSpPr/>
      </dsp:nvSpPr>
      <dsp:spPr>
        <a:xfrm>
          <a:off x="0" y="4582583"/>
          <a:ext cx="6263640" cy="8366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A51FB-B025-40E0-B2BF-FC6F06974D79}">
      <dsp:nvSpPr>
        <dsp:cNvPr id="0" name=""/>
        <dsp:cNvSpPr/>
      </dsp:nvSpPr>
      <dsp:spPr>
        <a:xfrm>
          <a:off x="253096" y="4770837"/>
          <a:ext cx="460624" cy="4601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B60510-F889-4DC7-882A-49C66E4F9663}">
      <dsp:nvSpPr>
        <dsp:cNvPr id="0" name=""/>
        <dsp:cNvSpPr/>
      </dsp:nvSpPr>
      <dsp:spPr>
        <a:xfrm>
          <a:off x="966816" y="4582583"/>
          <a:ext cx="5253145" cy="91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50" tIns="96850" rIns="96850" bIns="96850" numCol="1" spcCol="1270" anchor="ctr" anchorCtr="0">
          <a:noAutofit/>
        </a:bodyPr>
        <a:lstStyle/>
        <a:p>
          <a:pPr marL="0" lvl="0" indent="0" algn="l" defTabSz="622300">
            <a:lnSpc>
              <a:spcPct val="90000"/>
            </a:lnSpc>
            <a:spcBef>
              <a:spcPct val="0"/>
            </a:spcBef>
            <a:spcAft>
              <a:spcPct val="35000"/>
            </a:spcAft>
            <a:buNone/>
          </a:pPr>
          <a:r>
            <a:rPr lang="it-IT" sz="1400" kern="1200"/>
            <a:t>Cost of the use of new generation biofuels.</a:t>
          </a:r>
          <a:endParaRPr lang="en-US" sz="1400" kern="1200"/>
        </a:p>
      </dsp:txBody>
      <dsp:txXfrm>
        <a:off x="966816" y="4582583"/>
        <a:ext cx="5253145" cy="915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2CB4-D457-425D-99D9-D450AD546FD5}">
      <dsp:nvSpPr>
        <dsp:cNvPr id="0" name=""/>
        <dsp:cNvSpPr/>
      </dsp:nvSpPr>
      <dsp:spPr>
        <a:xfrm>
          <a:off x="0" y="562582"/>
          <a:ext cx="6263640" cy="105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Renewable Energy Directive 2009/28/EC</a:t>
          </a:r>
          <a:endParaRPr lang="en-US" sz="1900" kern="1200"/>
        </a:p>
      </dsp:txBody>
      <dsp:txXfrm>
        <a:off x="51444" y="614026"/>
        <a:ext cx="6160752" cy="950952"/>
      </dsp:txXfrm>
    </dsp:sp>
    <dsp:sp modelId="{BC746FB6-4DA4-4BB1-9C9B-28792D50A067}">
      <dsp:nvSpPr>
        <dsp:cNvPr id="0" name=""/>
        <dsp:cNvSpPr/>
      </dsp:nvSpPr>
      <dsp:spPr>
        <a:xfrm>
          <a:off x="0" y="1671143"/>
          <a:ext cx="6263640" cy="10538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Revised Renewable Energy Directive 2018/2001/EU</a:t>
          </a:r>
          <a:endParaRPr lang="en-US" sz="1900" kern="1200"/>
        </a:p>
      </dsp:txBody>
      <dsp:txXfrm>
        <a:off x="51444" y="1722587"/>
        <a:ext cx="6160752" cy="950952"/>
      </dsp:txXfrm>
    </dsp:sp>
    <dsp:sp modelId="{7E7E56C8-5E90-4625-A806-BE2419F747F0}">
      <dsp:nvSpPr>
        <dsp:cNvPr id="0" name=""/>
        <dsp:cNvSpPr/>
      </dsp:nvSpPr>
      <dsp:spPr>
        <a:xfrm>
          <a:off x="0" y="2779704"/>
          <a:ext cx="6263640" cy="10538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Directive 2015/1513/EU, aimed at reducing the indirect land-use change for biofuels and bioliquids (ILUC) through the reduction of the share of biofuels grown on agricultural land.</a:t>
          </a:r>
          <a:endParaRPr lang="en-US" sz="1900" kern="1200"/>
        </a:p>
      </dsp:txBody>
      <dsp:txXfrm>
        <a:off x="51444" y="2831148"/>
        <a:ext cx="6160752" cy="950952"/>
      </dsp:txXfrm>
    </dsp:sp>
    <dsp:sp modelId="{D0ED0C6C-B4C0-48B8-B6A9-BBCE8D3BDCFB}">
      <dsp:nvSpPr>
        <dsp:cNvPr id="0" name=""/>
        <dsp:cNvSpPr/>
      </dsp:nvSpPr>
      <dsp:spPr>
        <a:xfrm>
          <a:off x="0" y="3888264"/>
          <a:ext cx="6263640" cy="1053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LULUCF (Land-use, land-use change and forestry) Regulation, 2018/841.</a:t>
          </a:r>
          <a:endParaRPr lang="en-US" sz="1900" kern="1200"/>
        </a:p>
      </dsp:txBody>
      <dsp:txXfrm>
        <a:off x="51444" y="3939708"/>
        <a:ext cx="6160752" cy="95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2C47D-F02E-45B8-B63C-960DFB066D56}">
      <dsp:nvSpPr>
        <dsp:cNvPr id="0" name=""/>
        <dsp:cNvSpPr/>
      </dsp:nvSpPr>
      <dsp:spPr>
        <a:xfrm>
          <a:off x="0" y="123443"/>
          <a:ext cx="6263640" cy="1264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Article 26. they include GHG emissions saving criteria and LULUCF (land-use, land-use change, forestry) criteria.</a:t>
          </a:r>
          <a:endParaRPr lang="en-US" sz="2300" kern="1200"/>
        </a:p>
      </dsp:txBody>
      <dsp:txXfrm>
        <a:off x="61741" y="185184"/>
        <a:ext cx="6140158" cy="1141288"/>
      </dsp:txXfrm>
    </dsp:sp>
    <dsp:sp modelId="{9F2CF18E-4EC9-488C-BBBB-FBE44ED90087}">
      <dsp:nvSpPr>
        <dsp:cNvPr id="0" name=""/>
        <dsp:cNvSpPr/>
      </dsp:nvSpPr>
      <dsp:spPr>
        <a:xfrm>
          <a:off x="0" y="1454453"/>
          <a:ext cx="6263640" cy="126477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Biomass from waste and residues must only meet the GHG emission saving criteria.</a:t>
          </a:r>
          <a:endParaRPr lang="en-US" sz="2300" kern="1200"/>
        </a:p>
      </dsp:txBody>
      <dsp:txXfrm>
        <a:off x="61741" y="1516194"/>
        <a:ext cx="6140158" cy="1141288"/>
      </dsp:txXfrm>
    </dsp:sp>
    <dsp:sp modelId="{FB77FCFB-6669-4DCC-9522-EB904E0DBCBA}">
      <dsp:nvSpPr>
        <dsp:cNvPr id="0" name=""/>
        <dsp:cNvSpPr/>
      </dsp:nvSpPr>
      <dsp:spPr>
        <a:xfrm>
          <a:off x="0" y="2785464"/>
          <a:ext cx="6263640" cy="126477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they apply irrespective of the origin of the biomass, i.e. also to biomass imported from third countries. This will affect international trade.</a:t>
          </a:r>
          <a:endParaRPr lang="en-US" sz="2300" kern="1200"/>
        </a:p>
      </dsp:txBody>
      <dsp:txXfrm>
        <a:off x="61741" y="2847205"/>
        <a:ext cx="6140158" cy="1141288"/>
      </dsp:txXfrm>
    </dsp:sp>
    <dsp:sp modelId="{87A0BA29-514C-47D0-82AF-767ADC6E7183}">
      <dsp:nvSpPr>
        <dsp:cNvPr id="0" name=""/>
        <dsp:cNvSpPr/>
      </dsp:nvSpPr>
      <dsp:spPr>
        <a:xfrm>
          <a:off x="0" y="4116474"/>
          <a:ext cx="6263640" cy="12647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a:t>Unsustainable biofuels do not contribute for the target and are not eligible for financial support</a:t>
          </a:r>
          <a:endParaRPr lang="en-US" sz="2300" kern="1200"/>
        </a:p>
      </dsp:txBody>
      <dsp:txXfrm>
        <a:off x="61741" y="4178215"/>
        <a:ext cx="6140158" cy="1141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DF1F5-00D6-4D20-B90B-028CD98A0C79}">
      <dsp:nvSpPr>
        <dsp:cNvPr id="0" name=""/>
        <dsp:cNvSpPr/>
      </dsp:nvSpPr>
      <dsp:spPr>
        <a:xfrm>
          <a:off x="0" y="908268"/>
          <a:ext cx="6245265" cy="16768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358EE-2981-422C-BA1B-8655536E34EF}">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A97B5-6520-4002-9C59-E79947F72C3E}">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889000">
            <a:lnSpc>
              <a:spcPct val="90000"/>
            </a:lnSpc>
            <a:spcBef>
              <a:spcPct val="0"/>
            </a:spcBef>
            <a:spcAft>
              <a:spcPct val="35000"/>
            </a:spcAft>
            <a:buNone/>
          </a:pPr>
          <a:r>
            <a:rPr lang="it-IT" sz="2000" kern="1200"/>
            <a:t>2) extraterritorial effects </a:t>
          </a:r>
          <a:endParaRPr lang="en-US" sz="2000" kern="1200"/>
        </a:p>
      </dsp:txBody>
      <dsp:txXfrm>
        <a:off x="1936708" y="908268"/>
        <a:ext cx="4308556" cy="1676804"/>
      </dsp:txXfrm>
    </dsp:sp>
    <dsp:sp modelId="{B673AE98-7D97-4C43-A124-6EFBD1EAA460}">
      <dsp:nvSpPr>
        <dsp:cNvPr id="0" name=""/>
        <dsp:cNvSpPr/>
      </dsp:nvSpPr>
      <dsp:spPr>
        <a:xfrm>
          <a:off x="0" y="3004274"/>
          <a:ext cx="6245265" cy="16768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F0E8B-66ED-4EE6-808F-41C20821895C}">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335CC-EB22-4098-A927-BEB9ABE48A0A}">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889000">
            <a:lnSpc>
              <a:spcPct val="90000"/>
            </a:lnSpc>
            <a:spcBef>
              <a:spcPct val="0"/>
            </a:spcBef>
            <a:spcAft>
              <a:spcPct val="35000"/>
            </a:spcAft>
            <a:buNone/>
          </a:pPr>
          <a:r>
            <a:rPr lang="it-IT" sz="2000" kern="1200"/>
            <a:t>Possible justifications: Article XX (b), protection of human, animal and plant life and health; (g), conservation of exhaustible natural resources.</a:t>
          </a:r>
          <a:endParaRPr lang="en-US" sz="2000" kern="1200"/>
        </a:p>
      </dsp:txBody>
      <dsp:txXfrm>
        <a:off x="1936708" y="3004274"/>
        <a:ext cx="4308556" cy="1676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C3F13-C95E-4FE2-862C-84BF16CF5689}">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E0129-D036-4378-9607-3FC262C34BF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5264FD-5B77-45E5-9206-554C41A91ED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90000"/>
            </a:lnSpc>
            <a:spcBef>
              <a:spcPct val="0"/>
            </a:spcBef>
            <a:spcAft>
              <a:spcPct val="35000"/>
            </a:spcAft>
            <a:buNone/>
          </a:pPr>
          <a:r>
            <a:rPr lang="it-IT" sz="2200" kern="1200"/>
            <a:t>Lack of a territorial nexus and problem of the nature of the environment as a global good</a:t>
          </a:r>
          <a:endParaRPr lang="en-US" sz="2200" kern="1200"/>
        </a:p>
      </dsp:txBody>
      <dsp:txXfrm>
        <a:off x="1507738" y="707092"/>
        <a:ext cx="9007861" cy="1305401"/>
      </dsp:txXfrm>
    </dsp:sp>
    <dsp:sp modelId="{69F97E4A-70D3-43D0-9F73-0CA762FB67C0}">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D67FE-D0CB-405B-9D9A-CC2DE5AA923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7C0030-04CB-492E-A606-F79541AD363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90000"/>
            </a:lnSpc>
            <a:spcBef>
              <a:spcPct val="0"/>
            </a:spcBef>
            <a:spcAft>
              <a:spcPct val="35000"/>
            </a:spcAft>
            <a:buNone/>
          </a:pPr>
          <a:r>
            <a:rPr lang="it-IT" sz="2200" kern="1200"/>
            <a:t>Article XX (a), public morals: Preamble of the RED: «Consumers in the Communityy would find it morally unacceptable that their increased use of biofuels and bioliquids could have the effect of destroying biodiverse lands»</a:t>
          </a:r>
          <a:endParaRPr lang="en-US" sz="22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5B864D-26EF-454F-3305-BF62FD077BD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9ADE2B4-D66C-7100-F724-C4C94A884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1034D12-D3C9-C5AB-6D5D-756FB7DC3FFE}"/>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5" name="Segnaposto piè di pagina 4">
            <a:extLst>
              <a:ext uri="{FF2B5EF4-FFF2-40B4-BE49-F238E27FC236}">
                <a16:creationId xmlns:a16="http://schemas.microsoft.com/office/drawing/2014/main" id="{B769BF0F-744E-74E5-6133-E1F1127398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4E8A39-06F8-9677-CFBB-6825696B91CF}"/>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363680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06CFAC-895F-D1F0-B454-2BB9977FFCA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24D427A-0A4F-1686-6E76-C0D10B6AC4A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EFB53B-C6EB-EC4B-BCF5-C7AF03D0719B}"/>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5" name="Segnaposto piè di pagina 4">
            <a:extLst>
              <a:ext uri="{FF2B5EF4-FFF2-40B4-BE49-F238E27FC236}">
                <a16:creationId xmlns:a16="http://schemas.microsoft.com/office/drawing/2014/main" id="{B44A1834-EA3E-6058-E013-B111AC4B4F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9182F7-E682-02DA-2698-2E9FE47BF16A}"/>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69073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7EBCFE9-EE67-8C77-B150-449B27A751A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9B90DE0-6F3F-3AEE-E836-A6438C71797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5C56D6-117E-1CA4-1A00-A2A694E3347F}"/>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5" name="Segnaposto piè di pagina 4">
            <a:extLst>
              <a:ext uri="{FF2B5EF4-FFF2-40B4-BE49-F238E27FC236}">
                <a16:creationId xmlns:a16="http://schemas.microsoft.com/office/drawing/2014/main" id="{85C235BD-1689-B06A-BD24-4F29C52AE7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A9D99A-A24C-0760-25A2-3CF1692D0817}"/>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207642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6A3B81-6B05-92B8-9E7A-C3A7F5E3444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59A5D1-BF42-4C30-B7B9-6C85100E5F3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9EB712-C17D-5CF3-C219-4A17447E39C8}"/>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5" name="Segnaposto piè di pagina 4">
            <a:extLst>
              <a:ext uri="{FF2B5EF4-FFF2-40B4-BE49-F238E27FC236}">
                <a16:creationId xmlns:a16="http://schemas.microsoft.com/office/drawing/2014/main" id="{334A55F6-3945-A2D6-EA6B-AA16464B32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5D2331-9F4E-1021-6270-B52517CACA80}"/>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259443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09861D-9D43-8B02-ADBF-955C6887C7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E664D8F-097F-FCE3-BE81-109CD7106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15C1133-5669-49BD-BAFD-DBE36F090410}"/>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5" name="Segnaposto piè di pagina 4">
            <a:extLst>
              <a:ext uri="{FF2B5EF4-FFF2-40B4-BE49-F238E27FC236}">
                <a16:creationId xmlns:a16="http://schemas.microsoft.com/office/drawing/2014/main" id="{B562C566-AAB7-B3B0-91A2-0F81A23F78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C390190-45AA-3302-EFF6-688BD5A73DDC}"/>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369903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639231-EEFA-2FC3-881B-F0D65BC2DC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F94AF1-4260-FA9B-3076-AA4A4AF440C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5C5B1E-CC40-7814-9759-67130327D46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947A375-836F-D158-3F57-B6C40BC841B4}"/>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6" name="Segnaposto piè di pagina 5">
            <a:extLst>
              <a:ext uri="{FF2B5EF4-FFF2-40B4-BE49-F238E27FC236}">
                <a16:creationId xmlns:a16="http://schemas.microsoft.com/office/drawing/2014/main" id="{7E6CEB66-1577-D2D2-F6BF-25DB633B85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D38F4E-9E0D-513F-3B58-0615A44AA652}"/>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120421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71D8B-1786-6CCF-CD47-ACDDD271B1D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34C702A-B517-25AC-B89D-3286FFBCB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956C5D0-45B9-ED7A-718F-C801E3309A5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4629DA-38ED-4C16-353B-F0934B848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F37037-D0CD-A7B5-6FA4-AC0F39B7499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6C898AC-A4DE-9079-D192-1275C87787BF}"/>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8" name="Segnaposto piè di pagina 7">
            <a:extLst>
              <a:ext uri="{FF2B5EF4-FFF2-40B4-BE49-F238E27FC236}">
                <a16:creationId xmlns:a16="http://schemas.microsoft.com/office/drawing/2014/main" id="{F7929826-39ED-93C2-F07A-480244A9173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D582AFC-0E2B-D9E0-25CD-FD935ABFA4AE}"/>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103132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3A266-0977-46D0-4BC5-D9EAE3D4F48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7159ADD-BE1D-048E-005B-33A30DDBD8D5}"/>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4" name="Segnaposto piè di pagina 3">
            <a:extLst>
              <a:ext uri="{FF2B5EF4-FFF2-40B4-BE49-F238E27FC236}">
                <a16:creationId xmlns:a16="http://schemas.microsoft.com/office/drawing/2014/main" id="{F5CF2D3C-8D20-6638-AA25-C175D5BD931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F50D44C-62AD-FC94-EA04-B2AA12224D95}"/>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345365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7900771-F7C4-D041-592C-EF6238C4F91A}"/>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3" name="Segnaposto piè di pagina 2">
            <a:extLst>
              <a:ext uri="{FF2B5EF4-FFF2-40B4-BE49-F238E27FC236}">
                <a16:creationId xmlns:a16="http://schemas.microsoft.com/office/drawing/2014/main" id="{A92AA89B-BE69-65ED-918D-6A4E4A73911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CD74A54-7370-375F-F8FB-F7041EC84380}"/>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130148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B0E2FF-1EF3-1671-EABF-38A624BD96B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44360C-FF11-A051-8025-9EC4383DA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AE1BFD-6029-64AA-BF53-54F695563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D085C96-2C8E-279B-EFEE-34A0169511A3}"/>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6" name="Segnaposto piè di pagina 5">
            <a:extLst>
              <a:ext uri="{FF2B5EF4-FFF2-40B4-BE49-F238E27FC236}">
                <a16:creationId xmlns:a16="http://schemas.microsoft.com/office/drawing/2014/main" id="{EFF40703-04F9-5A84-C61D-3F95A31AC17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1A78B7-99A9-B5B0-073D-40E92189CE85}"/>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19332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02D6F-5500-0C2B-D1D8-04FC12AB36E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F2CEDB6-2206-EAB7-D9CE-A5B7BA563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A738D03-9125-7BB2-A813-A8E3B948A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1CC31E2-9585-E719-F170-F4259D7E2C3F}"/>
              </a:ext>
            </a:extLst>
          </p:cNvPr>
          <p:cNvSpPr>
            <a:spLocks noGrp="1"/>
          </p:cNvSpPr>
          <p:nvPr>
            <p:ph type="dt" sz="half" idx="10"/>
          </p:nvPr>
        </p:nvSpPr>
        <p:spPr/>
        <p:txBody>
          <a:bodyPr/>
          <a:lstStyle/>
          <a:p>
            <a:fld id="{6BF79614-C52F-4722-B9F3-EB3A342374BA}" type="datetimeFigureOut">
              <a:rPr lang="it-IT" smtClean="0"/>
              <a:t>29/11/2023</a:t>
            </a:fld>
            <a:endParaRPr lang="it-IT"/>
          </a:p>
        </p:txBody>
      </p:sp>
      <p:sp>
        <p:nvSpPr>
          <p:cNvPr id="6" name="Segnaposto piè di pagina 5">
            <a:extLst>
              <a:ext uri="{FF2B5EF4-FFF2-40B4-BE49-F238E27FC236}">
                <a16:creationId xmlns:a16="http://schemas.microsoft.com/office/drawing/2014/main" id="{DF43673D-4979-C3C3-7CF3-44FE972CBD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3B9A3D-DC73-1495-884C-0F321BE4ED12}"/>
              </a:ext>
            </a:extLst>
          </p:cNvPr>
          <p:cNvSpPr>
            <a:spLocks noGrp="1"/>
          </p:cNvSpPr>
          <p:nvPr>
            <p:ph type="sldNum" sz="quarter" idx="12"/>
          </p:nvPr>
        </p:nvSpPr>
        <p:spPr/>
        <p:txBody>
          <a:bodyPr/>
          <a:lstStyle/>
          <a:p>
            <a:fld id="{E75E7625-6B6D-4477-8917-79E6BBD8D17B}" type="slidenum">
              <a:rPr lang="it-IT" smtClean="0"/>
              <a:t>‹N›</a:t>
            </a:fld>
            <a:endParaRPr lang="it-IT"/>
          </a:p>
        </p:txBody>
      </p:sp>
    </p:spTree>
    <p:extLst>
      <p:ext uri="{BB962C8B-B14F-4D97-AF65-F5344CB8AC3E}">
        <p14:creationId xmlns:p14="http://schemas.microsoft.com/office/powerpoint/2010/main" val="73914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6580678-C038-BB37-ACD7-08A81DDFA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F905413-5B96-ED8D-FC79-D6BECD6C9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512087-E1B6-87CB-167D-A7BAAE5C29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79614-C52F-4722-B9F3-EB3A342374BA}" type="datetimeFigureOut">
              <a:rPr lang="it-IT" smtClean="0"/>
              <a:t>29/11/2023</a:t>
            </a:fld>
            <a:endParaRPr lang="it-IT"/>
          </a:p>
        </p:txBody>
      </p:sp>
      <p:sp>
        <p:nvSpPr>
          <p:cNvPr id="5" name="Segnaposto piè di pagina 4">
            <a:extLst>
              <a:ext uri="{FF2B5EF4-FFF2-40B4-BE49-F238E27FC236}">
                <a16:creationId xmlns:a16="http://schemas.microsoft.com/office/drawing/2014/main" id="{816D7D71-ABE1-A9CD-9800-588EE98B7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8DF32AE-B378-11CA-1BAB-A6303B63C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E7625-6B6D-4477-8917-79E6BBD8D17B}" type="slidenum">
              <a:rPr lang="it-IT" smtClean="0"/>
              <a:t>‹N›</a:t>
            </a:fld>
            <a:endParaRPr lang="it-IT"/>
          </a:p>
        </p:txBody>
      </p:sp>
    </p:spTree>
    <p:extLst>
      <p:ext uri="{BB962C8B-B14F-4D97-AF65-F5344CB8AC3E}">
        <p14:creationId xmlns:p14="http://schemas.microsoft.com/office/powerpoint/2010/main" val="37560785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t/imgres?imgurl=https%3A%2F%2Fhydrogeneurope.eu%2Fsites%2Fdefault%2Ffiles%2Finline-images%2FBiomass-Resources.png&amp;imgrefurl=https%3A%2F%2Fhydrogeneurope.eu%2Fhydrogen-biomass&amp;docid=Vk2oWKKjSeAUVM&amp;tbnid=mY5l7c2bEOkgEM%3A&amp;vet=10ahUKEwj23PP3wJTmAhXS0qYKHeJdCZ8QMwhGKAEwAQ..i&amp;w=725&amp;h=569&amp;bih=473&amp;biw=1097&amp;q=biomass&amp;ved=0ahUKEwj23PP3wJTmAhXS0qYKHeJdCZ8QMwhGKAEwAQ&amp;iact=mrc&amp;uact=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428365-EDDD-475A-A679-E93C973C36D1}"/>
              </a:ext>
            </a:extLst>
          </p:cNvPr>
          <p:cNvSpPr>
            <a:spLocks noGrp="1"/>
          </p:cNvSpPr>
          <p:nvPr>
            <p:ph type="ctrTitle"/>
          </p:nvPr>
        </p:nvSpPr>
        <p:spPr>
          <a:xfrm>
            <a:off x="8094617" y="965196"/>
            <a:ext cx="3137262" cy="2633146"/>
          </a:xfrm>
        </p:spPr>
        <p:txBody>
          <a:bodyPr>
            <a:normAutofit/>
          </a:bodyPr>
          <a:lstStyle/>
          <a:p>
            <a:r>
              <a:rPr lang="it-IT" sz="4000"/>
              <a:t>Trade in natural resources</a:t>
            </a:r>
          </a:p>
        </p:txBody>
      </p:sp>
      <p:sp>
        <p:nvSpPr>
          <p:cNvPr id="3" name="Sottotitolo 2">
            <a:extLst>
              <a:ext uri="{FF2B5EF4-FFF2-40B4-BE49-F238E27FC236}">
                <a16:creationId xmlns:a16="http://schemas.microsoft.com/office/drawing/2014/main" id="{32DEDDD5-60B4-4419-A170-D4E4886C1F28}"/>
              </a:ext>
            </a:extLst>
          </p:cNvPr>
          <p:cNvSpPr>
            <a:spLocks noGrp="1"/>
          </p:cNvSpPr>
          <p:nvPr>
            <p:ph type="subTitle" idx="1"/>
          </p:nvPr>
        </p:nvSpPr>
        <p:spPr>
          <a:xfrm>
            <a:off x="8094617" y="3598339"/>
            <a:ext cx="3137262" cy="1675335"/>
          </a:xfrm>
        </p:spPr>
        <p:txBody>
          <a:bodyPr>
            <a:normAutofit/>
          </a:bodyPr>
          <a:lstStyle/>
          <a:p>
            <a:r>
              <a:rPr lang="it-IT" sz="1600">
                <a:solidFill>
                  <a:srgbClr val="5B69FF"/>
                </a:solidFill>
              </a:rPr>
              <a:t>Sustainability criteria for biofuels</a:t>
            </a:r>
          </a:p>
          <a:p>
            <a:endParaRPr lang="it-IT" sz="1600">
              <a:solidFill>
                <a:srgbClr val="5B69FF"/>
              </a:solidFill>
            </a:endParaRPr>
          </a:p>
        </p:txBody>
      </p:sp>
      <p:pic>
        <p:nvPicPr>
          <p:cNvPr id="5" name="Immagine 4">
            <a:extLst>
              <a:ext uri="{FF2B5EF4-FFF2-40B4-BE49-F238E27FC236}">
                <a16:creationId xmlns:a16="http://schemas.microsoft.com/office/drawing/2014/main" id="{125F8FC4-B70A-4194-9EA8-62C2BD851E51}"/>
              </a:ext>
            </a:extLst>
          </p:cNvPr>
          <p:cNvPicPr>
            <a:picLocks noChangeAspect="1"/>
          </p:cNvPicPr>
          <p:nvPr/>
        </p:nvPicPr>
        <p:blipFill rotWithShape="1">
          <a:blip r:embed="rId3">
            <a:extLst>
              <a:ext uri="{28A0092B-C50C-407E-A947-70E740481C1C}">
                <a14:useLocalDpi xmlns:a14="http://schemas.microsoft.com/office/drawing/2010/main" val="0"/>
              </a:ext>
            </a:extLst>
          </a:blip>
          <a:srcRect r="3844"/>
          <a:stretch/>
        </p:blipFill>
        <p:spPr>
          <a:xfrm>
            <a:off x="1380489" y="1438360"/>
            <a:ext cx="5562032" cy="3835314"/>
          </a:xfrm>
          <a:prstGeom prst="rect">
            <a:avLst/>
          </a:prstGeom>
        </p:spPr>
      </p:pic>
    </p:spTree>
    <p:extLst>
      <p:ext uri="{BB962C8B-B14F-4D97-AF65-F5344CB8AC3E}">
        <p14:creationId xmlns:p14="http://schemas.microsoft.com/office/powerpoint/2010/main" val="28715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nd turbines against blue sky">
            <a:extLst>
              <a:ext uri="{FF2B5EF4-FFF2-40B4-BE49-F238E27FC236}">
                <a16:creationId xmlns:a16="http://schemas.microsoft.com/office/drawing/2014/main" id="{F938EF48-A130-AAE4-8FCC-578C415CFCDB}"/>
              </a:ext>
            </a:extLst>
          </p:cNvPr>
          <p:cNvPicPr>
            <a:picLocks noChangeAspect="1"/>
          </p:cNvPicPr>
          <p:nvPr/>
        </p:nvPicPr>
        <p:blipFill rotWithShape="1">
          <a:blip r:embed="rId2"/>
          <a:srcRect l="28153" r="18202" b="-1"/>
          <a:stretch/>
        </p:blipFill>
        <p:spPr>
          <a:xfrm>
            <a:off x="-1" y="-2"/>
            <a:ext cx="5410198" cy="6858002"/>
          </a:xfrm>
          <a:prstGeom prst="rect">
            <a:avLst/>
          </a:prstGeom>
        </p:spPr>
      </p:pic>
      <p:sp useBgFill="1">
        <p:nvSpPr>
          <p:cNvPr id="14"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81787B-9832-47DF-9723-B8024642E77C}"/>
              </a:ext>
            </a:extLst>
          </p:cNvPr>
          <p:cNvSpPr>
            <a:spLocks noGrp="1"/>
          </p:cNvSpPr>
          <p:nvPr>
            <p:ph type="title"/>
          </p:nvPr>
        </p:nvSpPr>
        <p:spPr>
          <a:xfrm>
            <a:off x="6115317" y="405685"/>
            <a:ext cx="5464968" cy="1559301"/>
          </a:xfrm>
        </p:spPr>
        <p:txBody>
          <a:bodyPr>
            <a:normAutofit/>
          </a:bodyPr>
          <a:lstStyle/>
          <a:p>
            <a:r>
              <a:rPr lang="it-IT" sz="4000"/>
              <a:t>Sustainability criteria for biofuels and WTO law</a:t>
            </a:r>
          </a:p>
        </p:txBody>
      </p:sp>
      <p:sp>
        <p:nvSpPr>
          <p:cNvPr id="3" name="Segnaposto contenuto 2">
            <a:extLst>
              <a:ext uri="{FF2B5EF4-FFF2-40B4-BE49-F238E27FC236}">
                <a16:creationId xmlns:a16="http://schemas.microsoft.com/office/drawing/2014/main" id="{5C00F735-CE6E-492A-AC61-86C5718058C6}"/>
              </a:ext>
            </a:extLst>
          </p:cNvPr>
          <p:cNvSpPr>
            <a:spLocks noGrp="1"/>
          </p:cNvSpPr>
          <p:nvPr>
            <p:ph idx="1"/>
          </p:nvPr>
        </p:nvSpPr>
        <p:spPr>
          <a:xfrm>
            <a:off x="6115317" y="2743200"/>
            <a:ext cx="5247340" cy="3496878"/>
          </a:xfrm>
        </p:spPr>
        <p:txBody>
          <a:bodyPr anchor="ctr">
            <a:normAutofit/>
          </a:bodyPr>
          <a:lstStyle/>
          <a:p>
            <a:r>
              <a:rPr lang="it-IT" sz="2000" dirty="0"/>
              <a:t>Impact on international trade</a:t>
            </a:r>
          </a:p>
          <a:p>
            <a:r>
              <a:rPr lang="it-IT" sz="2000" dirty="0"/>
              <a:t>Argentina </a:t>
            </a:r>
            <a:r>
              <a:rPr lang="it-IT" sz="2000" dirty="0" err="1"/>
              <a:t>filed</a:t>
            </a:r>
            <a:r>
              <a:rPr lang="it-IT" sz="2000" dirty="0"/>
              <a:t> a </a:t>
            </a:r>
            <a:r>
              <a:rPr lang="it-IT" sz="2000" dirty="0" err="1"/>
              <a:t>complaint</a:t>
            </a:r>
            <a:r>
              <a:rPr lang="it-IT" sz="2000" dirty="0"/>
              <a:t> in 2013 </a:t>
            </a:r>
            <a:r>
              <a:rPr lang="it-IT" sz="2000" dirty="0" err="1"/>
              <a:t>against</a:t>
            </a:r>
            <a:r>
              <a:rPr lang="it-IT" sz="2000" dirty="0"/>
              <a:t> the EU </a:t>
            </a:r>
            <a:r>
              <a:rPr lang="it-IT" sz="2000" dirty="0" err="1"/>
              <a:t>about</a:t>
            </a:r>
            <a:r>
              <a:rPr lang="it-IT" sz="2000" dirty="0"/>
              <a:t> the default </a:t>
            </a:r>
            <a:r>
              <a:rPr lang="it-IT" sz="2000" dirty="0" err="1"/>
              <a:t>value</a:t>
            </a:r>
            <a:r>
              <a:rPr lang="it-IT" sz="2000" dirty="0"/>
              <a:t> </a:t>
            </a:r>
            <a:r>
              <a:rPr lang="it-IT" sz="2000" dirty="0" err="1"/>
              <a:t>established</a:t>
            </a:r>
            <a:r>
              <a:rPr lang="it-IT" sz="2000" dirty="0"/>
              <a:t> by the RED for the GHG </a:t>
            </a:r>
            <a:r>
              <a:rPr lang="it-IT" sz="2000" dirty="0" err="1"/>
              <a:t>emissions</a:t>
            </a:r>
            <a:r>
              <a:rPr lang="it-IT" sz="2000" dirty="0"/>
              <a:t> of </a:t>
            </a:r>
            <a:r>
              <a:rPr lang="it-IT" sz="2000" dirty="0" err="1"/>
              <a:t>soybean</a:t>
            </a:r>
            <a:r>
              <a:rPr lang="it-IT" sz="2000" dirty="0"/>
              <a:t> biodiesel from Argentina. The case </a:t>
            </a:r>
            <a:r>
              <a:rPr lang="it-IT" sz="2000" dirty="0" err="1"/>
              <a:t>was</a:t>
            </a:r>
            <a:r>
              <a:rPr lang="it-IT" sz="2000" dirty="0"/>
              <a:t> </a:t>
            </a:r>
            <a:r>
              <a:rPr lang="it-IT" sz="2000" dirty="0" err="1"/>
              <a:t>updated</a:t>
            </a:r>
            <a:r>
              <a:rPr lang="it-IT" sz="2000" dirty="0"/>
              <a:t> after RED II and a panel </a:t>
            </a:r>
            <a:r>
              <a:rPr lang="it-IT" sz="2000" dirty="0" err="1"/>
              <a:t>was</a:t>
            </a:r>
            <a:r>
              <a:rPr lang="it-IT" sz="2000" dirty="0"/>
              <a:t> </a:t>
            </a:r>
            <a:r>
              <a:rPr lang="it-IT" sz="2000" dirty="0" err="1"/>
              <a:t>established</a:t>
            </a:r>
            <a:r>
              <a:rPr lang="it-IT" sz="2000" dirty="0"/>
              <a:t>. Case </a:t>
            </a:r>
            <a:r>
              <a:rPr lang="it-IT" sz="2000" dirty="0" err="1"/>
              <a:t>still</a:t>
            </a:r>
            <a:r>
              <a:rPr lang="it-IT" sz="2000" dirty="0"/>
              <a:t> </a:t>
            </a:r>
            <a:r>
              <a:rPr lang="it-IT" sz="2000" dirty="0" err="1"/>
              <a:t>pending</a:t>
            </a:r>
            <a:r>
              <a:rPr lang="it-IT" sz="2000" dirty="0"/>
              <a:t>.</a:t>
            </a:r>
          </a:p>
        </p:txBody>
      </p:sp>
    </p:spTree>
    <p:extLst>
      <p:ext uri="{BB962C8B-B14F-4D97-AF65-F5344CB8AC3E}">
        <p14:creationId xmlns:p14="http://schemas.microsoft.com/office/powerpoint/2010/main" val="132102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959233-11B8-4DFA-993C-447BD0812A6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Indonesia is against the RED II and ILUC for palm oil. Another WTO case was filed. Still pending</a:t>
            </a: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11870757-0213-4A0B-95E0-23D764183E2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475" r="3037"/>
          <a:stretch/>
        </p:blipFill>
        <p:spPr>
          <a:xfrm>
            <a:off x="976251" y="948182"/>
            <a:ext cx="7163222" cy="4808332"/>
          </a:xfrm>
          <a:prstGeom prst="rect">
            <a:avLst/>
          </a:prstGeom>
          <a:effectLst/>
        </p:spPr>
      </p:pic>
    </p:spTree>
    <p:extLst>
      <p:ext uri="{BB962C8B-B14F-4D97-AF65-F5344CB8AC3E}">
        <p14:creationId xmlns:p14="http://schemas.microsoft.com/office/powerpoint/2010/main" val="166488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081787B-9832-47DF-9723-B8024642E77C}"/>
              </a:ext>
            </a:extLst>
          </p:cNvPr>
          <p:cNvSpPr>
            <a:spLocks noGrp="1"/>
          </p:cNvSpPr>
          <p:nvPr>
            <p:ph type="title"/>
          </p:nvPr>
        </p:nvSpPr>
        <p:spPr>
          <a:xfrm>
            <a:off x="841248" y="548640"/>
            <a:ext cx="3600860" cy="5431536"/>
          </a:xfrm>
        </p:spPr>
        <p:txBody>
          <a:bodyPr>
            <a:normAutofit/>
          </a:bodyPr>
          <a:lstStyle/>
          <a:p>
            <a:r>
              <a:rPr lang="it-IT" sz="5000"/>
              <a:t>Sustainability criteria for biofuels and WTO law</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C00F735-CE6E-492A-AC61-86C5718058C6}"/>
              </a:ext>
            </a:extLst>
          </p:cNvPr>
          <p:cNvSpPr>
            <a:spLocks noGrp="1"/>
          </p:cNvSpPr>
          <p:nvPr>
            <p:ph idx="1"/>
          </p:nvPr>
        </p:nvSpPr>
        <p:spPr>
          <a:xfrm>
            <a:off x="5126418" y="552091"/>
            <a:ext cx="6224335" cy="5431536"/>
          </a:xfrm>
        </p:spPr>
        <p:txBody>
          <a:bodyPr anchor="ctr">
            <a:normAutofit/>
          </a:bodyPr>
          <a:lstStyle/>
          <a:p>
            <a:r>
              <a:rPr lang="it-IT" sz="2200"/>
              <a:t>Problems:</a:t>
            </a:r>
          </a:p>
          <a:p>
            <a:r>
              <a:rPr lang="it-IT" sz="2200"/>
              <a:t>1) unilateral character of the sustainability criteria (disguised protection of domestic biofuel production)</a:t>
            </a:r>
          </a:p>
        </p:txBody>
      </p:sp>
    </p:spTree>
    <p:extLst>
      <p:ext uri="{BB962C8B-B14F-4D97-AF65-F5344CB8AC3E}">
        <p14:creationId xmlns:p14="http://schemas.microsoft.com/office/powerpoint/2010/main" val="185414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a16="http://schemas.microsoft.com/office/drawing/2014/main" id="{F081787B-9832-47DF-9723-B8024642E77C}"/>
              </a:ext>
            </a:extLst>
          </p:cNvPr>
          <p:cNvSpPr>
            <a:spLocks noGrp="1"/>
          </p:cNvSpPr>
          <p:nvPr>
            <p:ph type="title"/>
          </p:nvPr>
        </p:nvSpPr>
        <p:spPr>
          <a:xfrm>
            <a:off x="479394" y="1070800"/>
            <a:ext cx="3939688" cy="5583126"/>
          </a:xfrm>
        </p:spPr>
        <p:txBody>
          <a:bodyPr>
            <a:normAutofit/>
          </a:bodyPr>
          <a:lstStyle/>
          <a:p>
            <a:pPr algn="r"/>
            <a:r>
              <a:rPr lang="it-IT" sz="5000"/>
              <a:t>Sustainability criteria for biofuels and WTO law</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BCA01E48-BE2D-A607-7CBE-84B766D54DB3}"/>
              </a:ext>
            </a:extLst>
          </p:cNvPr>
          <p:cNvGraphicFramePr>
            <a:graphicFrameLocks noGrp="1"/>
          </p:cNvGraphicFramePr>
          <p:nvPr>
            <p:ph idx="1"/>
            <p:extLst>
              <p:ext uri="{D42A27DB-BD31-4B8C-83A1-F6EECF244321}">
                <p14:modId xmlns:p14="http://schemas.microsoft.com/office/powerpoint/2010/main" val="178613457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80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a16="http://schemas.microsoft.com/office/drawing/2014/main" id="{F081787B-9832-47DF-9723-B8024642E77C}"/>
              </a:ext>
            </a:extLst>
          </p:cNvPr>
          <p:cNvSpPr>
            <a:spLocks noGrp="1"/>
          </p:cNvSpPr>
          <p:nvPr>
            <p:ph type="title"/>
          </p:nvPr>
        </p:nvSpPr>
        <p:spPr>
          <a:xfrm>
            <a:off x="838200" y="365125"/>
            <a:ext cx="9842237" cy="1325563"/>
          </a:xfrm>
        </p:spPr>
        <p:txBody>
          <a:bodyPr>
            <a:normAutofit/>
          </a:bodyPr>
          <a:lstStyle/>
          <a:p>
            <a:r>
              <a:rPr lang="it-IT" sz="4300"/>
              <a:t>Sustainability criteria for biofuels and WTO law</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Segnaposto contenuto 2">
            <a:extLst>
              <a:ext uri="{FF2B5EF4-FFF2-40B4-BE49-F238E27FC236}">
                <a16:creationId xmlns:a16="http://schemas.microsoft.com/office/drawing/2014/main" id="{0A56D979-1061-5C0C-90F9-60828D0D7D69}"/>
              </a:ext>
            </a:extLst>
          </p:cNvPr>
          <p:cNvGraphicFramePr>
            <a:graphicFrameLocks noGrp="1"/>
          </p:cNvGraphicFramePr>
          <p:nvPr>
            <p:ph idx="1"/>
            <p:extLst>
              <p:ext uri="{D42A27DB-BD31-4B8C-83A1-F6EECF244321}">
                <p14:modId xmlns:p14="http://schemas.microsoft.com/office/powerpoint/2010/main" val="1478435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20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E78EC042-8B2F-4186-89FB-105C5A4AD7F7}"/>
              </a:ext>
            </a:extLst>
          </p:cNvPr>
          <p:cNvPicPr>
            <a:picLocks noChangeAspect="1"/>
          </p:cNvPicPr>
          <p:nvPr/>
        </p:nvPicPr>
        <p:blipFill rotWithShape="1">
          <a:blip r:embed="rId2">
            <a:extLst>
              <a:ext uri="{28A0092B-C50C-407E-A947-70E740481C1C}">
                <a14:useLocalDpi xmlns:a14="http://schemas.microsoft.com/office/drawing/2010/main" val="0"/>
              </a:ext>
            </a:extLst>
          </a:blip>
          <a:srcRect r="3799" b="-1"/>
          <a:stretch/>
        </p:blipFill>
        <p:spPr>
          <a:xfrm>
            <a:off x="787114" y="1214779"/>
            <a:ext cx="6449549" cy="4357800"/>
          </a:xfrm>
          <a:prstGeom prst="rect">
            <a:avLst/>
          </a:prstGeom>
        </p:spPr>
      </p:pic>
      <p:sp>
        <p:nvSpPr>
          <p:cNvPr id="14" name="Content Placeholder 8">
            <a:extLst>
              <a:ext uri="{FF2B5EF4-FFF2-40B4-BE49-F238E27FC236}">
                <a16:creationId xmlns:a16="http://schemas.microsoft.com/office/drawing/2014/main" id="{E5E37A3D-8954-6A0E-76F7-989E929C3F8A}"/>
              </a:ext>
            </a:extLst>
          </p:cNvPr>
          <p:cNvSpPr>
            <a:spLocks noGrp="1"/>
          </p:cNvSpPr>
          <p:nvPr>
            <p:ph idx="1"/>
          </p:nvPr>
        </p:nvSpPr>
        <p:spPr>
          <a:xfrm>
            <a:off x="7910285" y="2533476"/>
            <a:ext cx="3443514" cy="3447832"/>
          </a:xfrm>
        </p:spPr>
        <p:txBody>
          <a:bodyPr anchor="t">
            <a:normAutofit/>
          </a:bodyPr>
          <a:lstStyle/>
          <a:p>
            <a:r>
              <a:rPr lang="en-US" sz="2000"/>
              <a:t>Sustainability criteria</a:t>
            </a:r>
          </a:p>
        </p:txBody>
      </p:sp>
      <p:grpSp>
        <p:nvGrpSpPr>
          <p:cNvPr id="23" name="Group 18">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4" name="Rectangle 19">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389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3E4DCF0-01C2-4B73-92A2-2AB5DF57518B}"/>
              </a:ext>
            </a:extLst>
          </p:cNvPr>
          <p:cNvSpPr>
            <a:spLocks noGrp="1"/>
          </p:cNvSpPr>
          <p:nvPr>
            <p:ph type="title"/>
          </p:nvPr>
        </p:nvSpPr>
        <p:spPr>
          <a:xfrm>
            <a:off x="630936" y="639520"/>
            <a:ext cx="3429000" cy="1719072"/>
          </a:xfrm>
        </p:spPr>
        <p:txBody>
          <a:bodyPr anchor="b">
            <a:normAutofit/>
          </a:bodyPr>
          <a:lstStyle/>
          <a:p>
            <a:r>
              <a:rPr lang="it-IT" sz="5400"/>
              <a:t>Biomass </a:t>
            </a:r>
          </a:p>
        </p:txBody>
      </p:sp>
      <p:sp>
        <p:nvSpPr>
          <p:cNvPr id="10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CBE9F7A-AC92-456D-963A-043C09603D4C}"/>
              </a:ext>
            </a:extLst>
          </p:cNvPr>
          <p:cNvSpPr>
            <a:spLocks noGrp="1"/>
          </p:cNvSpPr>
          <p:nvPr>
            <p:ph idx="1"/>
          </p:nvPr>
        </p:nvSpPr>
        <p:spPr>
          <a:xfrm>
            <a:off x="630936" y="2807208"/>
            <a:ext cx="3429000" cy="3410712"/>
          </a:xfrm>
        </p:spPr>
        <p:txBody>
          <a:bodyPr anchor="t">
            <a:normAutofit/>
          </a:bodyPr>
          <a:lstStyle/>
          <a:p>
            <a:endParaRPr lang="it-IT" sz="2200"/>
          </a:p>
          <a:p>
            <a:pPr marL="0" indent="0">
              <a:buNone/>
            </a:pPr>
            <a:endParaRPr lang="it-IT" sz="2200"/>
          </a:p>
          <a:p>
            <a:endParaRPr lang="it-IT" sz="2200"/>
          </a:p>
          <a:p>
            <a:endParaRPr lang="it-IT" sz="2200"/>
          </a:p>
        </p:txBody>
      </p:sp>
      <p:pic>
        <p:nvPicPr>
          <p:cNvPr id="1027" name="Picture 3" descr="Risultati immagini per biomass">
            <a:hlinkClick r:id="rId2"/>
            <a:extLst>
              <a:ext uri="{FF2B5EF4-FFF2-40B4-BE49-F238E27FC236}">
                <a16:creationId xmlns:a16="http://schemas.microsoft.com/office/drawing/2014/main" id="{89C4A9AA-2610-496B-A794-BFA2B35D21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713901"/>
            <a:ext cx="6903720" cy="543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9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C1FBE2E-6B22-48C7-8BC1-EB30476E7369}"/>
              </a:ext>
            </a:extLst>
          </p:cNvPr>
          <p:cNvSpPr>
            <a:spLocks noGrp="1"/>
          </p:cNvSpPr>
          <p:nvPr>
            <p:ph type="title"/>
          </p:nvPr>
        </p:nvSpPr>
        <p:spPr>
          <a:xfrm>
            <a:off x="838200" y="557189"/>
            <a:ext cx="3374136" cy="5567891"/>
          </a:xfrm>
        </p:spPr>
        <p:txBody>
          <a:bodyPr>
            <a:normAutofit/>
          </a:bodyPr>
          <a:lstStyle/>
          <a:p>
            <a:r>
              <a:rPr lang="it-IT" sz="5200"/>
              <a:t>Bioethanol and biodiesel</a:t>
            </a:r>
          </a:p>
        </p:txBody>
      </p:sp>
      <p:graphicFrame>
        <p:nvGraphicFramePr>
          <p:cNvPr id="5" name="Segnaposto contenuto 2">
            <a:extLst>
              <a:ext uri="{FF2B5EF4-FFF2-40B4-BE49-F238E27FC236}">
                <a16:creationId xmlns:a16="http://schemas.microsoft.com/office/drawing/2014/main" id="{41DF36C8-15E4-C3F9-1B0F-A3717B9DCF65}"/>
              </a:ext>
            </a:extLst>
          </p:cNvPr>
          <p:cNvGraphicFramePr>
            <a:graphicFrameLocks noGrp="1"/>
          </p:cNvGraphicFramePr>
          <p:nvPr>
            <p:ph idx="1"/>
            <p:extLst>
              <p:ext uri="{D42A27DB-BD31-4B8C-83A1-F6EECF244321}">
                <p14:modId xmlns:p14="http://schemas.microsoft.com/office/powerpoint/2010/main" val="54544080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98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2BB5D20-3437-410A-854A-ADC235BA503F}"/>
              </a:ext>
            </a:extLst>
          </p:cNvPr>
          <p:cNvSpPr>
            <a:spLocks noGrp="1"/>
          </p:cNvSpPr>
          <p:nvPr>
            <p:ph type="title"/>
          </p:nvPr>
        </p:nvSpPr>
        <p:spPr>
          <a:xfrm>
            <a:off x="838200" y="557189"/>
            <a:ext cx="3374136" cy="5567891"/>
          </a:xfrm>
        </p:spPr>
        <p:txBody>
          <a:bodyPr>
            <a:normAutofit/>
          </a:bodyPr>
          <a:lstStyle/>
          <a:p>
            <a:r>
              <a:rPr lang="it-IT" sz="5200"/>
              <a:t>New generation biofuels</a:t>
            </a:r>
          </a:p>
        </p:txBody>
      </p:sp>
      <p:graphicFrame>
        <p:nvGraphicFramePr>
          <p:cNvPr id="5" name="Segnaposto contenuto 2">
            <a:extLst>
              <a:ext uri="{FF2B5EF4-FFF2-40B4-BE49-F238E27FC236}">
                <a16:creationId xmlns:a16="http://schemas.microsoft.com/office/drawing/2014/main" id="{65BA279B-81DD-B0C7-18E8-86174C6E419A}"/>
              </a:ext>
            </a:extLst>
          </p:cNvPr>
          <p:cNvGraphicFramePr>
            <a:graphicFrameLocks noGrp="1"/>
          </p:cNvGraphicFramePr>
          <p:nvPr>
            <p:ph idx="1"/>
            <p:extLst>
              <p:ext uri="{D42A27DB-BD31-4B8C-83A1-F6EECF244321}">
                <p14:modId xmlns:p14="http://schemas.microsoft.com/office/powerpoint/2010/main" val="244111882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37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7BE1976-0092-4B09-ADBA-7ED752402867}"/>
              </a:ext>
            </a:extLst>
          </p:cNvPr>
          <p:cNvSpPr>
            <a:spLocks noGrp="1"/>
          </p:cNvSpPr>
          <p:nvPr>
            <p:ph type="title"/>
          </p:nvPr>
        </p:nvSpPr>
        <p:spPr>
          <a:xfrm>
            <a:off x="838200" y="557189"/>
            <a:ext cx="3374136" cy="5567891"/>
          </a:xfrm>
        </p:spPr>
        <p:txBody>
          <a:bodyPr>
            <a:normAutofit/>
          </a:bodyPr>
          <a:lstStyle/>
          <a:p>
            <a:r>
              <a:rPr lang="it-IT" sz="5200"/>
              <a:t>Problems </a:t>
            </a:r>
          </a:p>
        </p:txBody>
      </p:sp>
      <p:graphicFrame>
        <p:nvGraphicFramePr>
          <p:cNvPr id="5" name="Segnaposto contenuto 2">
            <a:extLst>
              <a:ext uri="{FF2B5EF4-FFF2-40B4-BE49-F238E27FC236}">
                <a16:creationId xmlns:a16="http://schemas.microsoft.com/office/drawing/2014/main" id="{736F4E84-9A4D-0D49-5F07-02F4DD73BE0D}"/>
              </a:ext>
            </a:extLst>
          </p:cNvPr>
          <p:cNvGraphicFramePr>
            <a:graphicFrameLocks noGrp="1"/>
          </p:cNvGraphicFramePr>
          <p:nvPr>
            <p:ph idx="1"/>
            <p:extLst>
              <p:ext uri="{D42A27DB-BD31-4B8C-83A1-F6EECF244321}">
                <p14:modId xmlns:p14="http://schemas.microsoft.com/office/powerpoint/2010/main" val="142598234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38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BE2A044-A3D2-45B5-A654-F201350C1E5B}"/>
              </a:ext>
            </a:extLst>
          </p:cNvPr>
          <p:cNvSpPr>
            <a:spLocks noGrp="1"/>
          </p:cNvSpPr>
          <p:nvPr>
            <p:ph type="title"/>
          </p:nvPr>
        </p:nvSpPr>
        <p:spPr>
          <a:xfrm>
            <a:off x="838200" y="557189"/>
            <a:ext cx="3374136" cy="5567891"/>
          </a:xfrm>
        </p:spPr>
        <p:txBody>
          <a:bodyPr>
            <a:normAutofit/>
          </a:bodyPr>
          <a:lstStyle/>
          <a:p>
            <a:r>
              <a:rPr lang="it-IT" sz="5200"/>
              <a:t>RED I and II</a:t>
            </a:r>
          </a:p>
        </p:txBody>
      </p:sp>
      <p:graphicFrame>
        <p:nvGraphicFramePr>
          <p:cNvPr id="5" name="Segnaposto contenuto 2">
            <a:extLst>
              <a:ext uri="{FF2B5EF4-FFF2-40B4-BE49-F238E27FC236}">
                <a16:creationId xmlns:a16="http://schemas.microsoft.com/office/drawing/2014/main" id="{7124E5F3-35A3-6AB0-4996-81018CD7CA6D}"/>
              </a:ext>
            </a:extLst>
          </p:cNvPr>
          <p:cNvGraphicFramePr>
            <a:graphicFrameLocks noGrp="1"/>
          </p:cNvGraphicFramePr>
          <p:nvPr>
            <p:ph idx="1"/>
            <p:extLst>
              <p:ext uri="{D42A27DB-BD31-4B8C-83A1-F6EECF244321}">
                <p14:modId xmlns:p14="http://schemas.microsoft.com/office/powerpoint/2010/main" val="38392109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22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DAF4E20-A803-487E-9A37-B5864ED1E34E}"/>
              </a:ext>
            </a:extLst>
          </p:cNvPr>
          <p:cNvSpPr>
            <a:spLocks noGrp="1"/>
          </p:cNvSpPr>
          <p:nvPr>
            <p:ph type="title"/>
          </p:nvPr>
        </p:nvSpPr>
        <p:spPr>
          <a:xfrm>
            <a:off x="838200" y="557189"/>
            <a:ext cx="3374136" cy="5567891"/>
          </a:xfrm>
        </p:spPr>
        <p:txBody>
          <a:bodyPr>
            <a:normAutofit/>
          </a:bodyPr>
          <a:lstStyle/>
          <a:p>
            <a:r>
              <a:rPr lang="it-IT"/>
              <a:t>Sustainability</a:t>
            </a:r>
            <a:r>
              <a:rPr lang="it-IT" dirty="0"/>
              <a:t> </a:t>
            </a:r>
            <a:r>
              <a:rPr lang="it-IT"/>
              <a:t>criteria</a:t>
            </a:r>
            <a:r>
              <a:rPr lang="it-IT" dirty="0"/>
              <a:t> for biofuels in the RED II</a:t>
            </a:r>
          </a:p>
        </p:txBody>
      </p:sp>
      <p:graphicFrame>
        <p:nvGraphicFramePr>
          <p:cNvPr id="5" name="Segnaposto contenuto 2">
            <a:extLst>
              <a:ext uri="{FF2B5EF4-FFF2-40B4-BE49-F238E27FC236}">
                <a16:creationId xmlns:a16="http://schemas.microsoft.com/office/drawing/2014/main" id="{1F029F22-556A-39FA-CCF8-FD43CF0CF137}"/>
              </a:ext>
            </a:extLst>
          </p:cNvPr>
          <p:cNvGraphicFramePr>
            <a:graphicFrameLocks noGrp="1"/>
          </p:cNvGraphicFramePr>
          <p:nvPr>
            <p:ph idx="1"/>
            <p:extLst>
              <p:ext uri="{D42A27DB-BD31-4B8C-83A1-F6EECF244321}">
                <p14:modId xmlns:p14="http://schemas.microsoft.com/office/powerpoint/2010/main" val="235510367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72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5644D-F3A2-4A33-A944-0A8B15392AB8}"/>
              </a:ext>
            </a:extLst>
          </p:cNvPr>
          <p:cNvSpPr>
            <a:spLocks noGrp="1"/>
          </p:cNvSpPr>
          <p:nvPr>
            <p:ph type="title"/>
          </p:nvPr>
        </p:nvSpPr>
        <p:spPr/>
        <p:txBody>
          <a:bodyPr>
            <a:normAutofit/>
          </a:bodyPr>
          <a:lstStyle/>
          <a:p>
            <a:r>
              <a:rPr lang="it-IT" dirty="0"/>
              <a:t> </a:t>
            </a:r>
          </a:p>
        </p:txBody>
      </p:sp>
      <p:pic>
        <p:nvPicPr>
          <p:cNvPr id="5" name="Segnaposto contenuto 4">
            <a:extLst>
              <a:ext uri="{FF2B5EF4-FFF2-40B4-BE49-F238E27FC236}">
                <a16:creationId xmlns:a16="http://schemas.microsoft.com/office/drawing/2014/main" id="{9C0B3711-85FE-4880-B547-BB2513B5F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0420" y="609600"/>
            <a:ext cx="5520690" cy="5859780"/>
          </a:xfrm>
        </p:spPr>
      </p:pic>
    </p:spTree>
    <p:extLst>
      <p:ext uri="{BB962C8B-B14F-4D97-AF65-F5344CB8AC3E}">
        <p14:creationId xmlns:p14="http://schemas.microsoft.com/office/powerpoint/2010/main" val="35445820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TotalTime>
  <Words>463</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Trade in natural resources</vt:lpstr>
      <vt:lpstr>Presentazione standard di PowerPoint</vt:lpstr>
      <vt:lpstr>Biomass </vt:lpstr>
      <vt:lpstr>Bioethanol and biodiesel</vt:lpstr>
      <vt:lpstr>New generation biofuels</vt:lpstr>
      <vt:lpstr>Problems </vt:lpstr>
      <vt:lpstr>RED I and II</vt:lpstr>
      <vt:lpstr>Sustainability criteria for biofuels in the RED II</vt:lpstr>
      <vt:lpstr> </vt:lpstr>
      <vt:lpstr>Sustainability criteria for biofuels and WTO law</vt:lpstr>
      <vt:lpstr>Indonesia is against the RED II and ILUC for palm oil. Another WTO case was filed. Still pending</vt:lpstr>
      <vt:lpstr>Sustainability criteria for biofuels and WTO law</vt:lpstr>
      <vt:lpstr>Sustainability criteria for biofuels and WTO law</vt:lpstr>
      <vt:lpstr>Sustainability criteria for biofuels and WTO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in natural resources</dc:title>
  <dc:creator>Alessandra Mignolli</dc:creator>
  <cp:lastModifiedBy>Alessandra Mignolli</cp:lastModifiedBy>
  <cp:revision>20</cp:revision>
  <dcterms:created xsi:type="dcterms:W3CDTF">2018-12-03T16:47:04Z</dcterms:created>
  <dcterms:modified xsi:type="dcterms:W3CDTF">2023-11-29T18:26:45Z</dcterms:modified>
</cp:coreProperties>
</file>