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Lunardini" initials="ML" lastIdx="0" clrIdx="0">
    <p:extLst>
      <p:ext uri="{19B8F6BF-5375-455C-9EA6-DF929625EA0E}">
        <p15:presenceInfo xmlns:p15="http://schemas.microsoft.com/office/powerpoint/2012/main" userId="b07c226d78b49c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59159-5DA9-4012-B388-147DB7C84B51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"Stili e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17B4C-8E15-4C30-9570-359EC8707F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17332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6980F-342F-40AB-845D-D19DBB818699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"Stili e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FC1A5-3B0D-4766-9679-755EF46CA5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96433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066316" y="327540"/>
            <a:ext cx="7766936" cy="1646302"/>
          </a:xfrm>
        </p:spPr>
        <p:txBody>
          <a:bodyPr/>
          <a:lstStyle/>
          <a:p>
            <a:r>
              <a:rPr lang="it-IT" sz="8000" dirty="0" smtClean="0"/>
              <a:t>INTERVISTA</a:t>
            </a:r>
            <a:endParaRPr lang="it-IT" sz="8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1753" y="1830148"/>
            <a:ext cx="7766936" cy="1096899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E COME CONDURLA</a:t>
            </a: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283" y="2927047"/>
            <a:ext cx="58578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Cos’è una intervista?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i="1" dirty="0" smtClean="0"/>
              <a:t>«</a:t>
            </a:r>
            <a:r>
              <a:rPr lang="it-IT" sz="2000" i="1" dirty="0" smtClean="0"/>
              <a:t>Lo strumento </a:t>
            </a:r>
            <a:r>
              <a:rPr lang="it-IT" sz="2000" i="1" u="sng" dirty="0" smtClean="0"/>
              <a:t>dell’intervista qualitativa</a:t>
            </a:r>
            <a:r>
              <a:rPr lang="it-IT" sz="2000" i="1" dirty="0" smtClean="0"/>
              <a:t> si propone come interazione dialogica, faccia a faccia, che </a:t>
            </a:r>
            <a:r>
              <a:rPr lang="it-IT" sz="2000" b="1" i="1" dirty="0" smtClean="0"/>
              <a:t>permette di condurre analisi di profondità e di raccogliere una mole estremamente ricca e completa di dati sulle esperienze, opinioni, atteggiamenti e aspettative degli intervistati</a:t>
            </a:r>
            <a:r>
              <a:rPr lang="it-IT" sz="2000" i="1" dirty="0" smtClean="0"/>
              <a:t>, a patto che l’intervistatore abbia le indispensabili competenze per condurre e gestire la tecnica, assicurando una valida e attendibile raccolta di dati»</a:t>
            </a:r>
            <a:endParaRPr lang="it-IT" sz="2000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"Stili e metodi della ricerca educativa" G. Benvenuto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3517" y="404948"/>
            <a:ext cx="8596668" cy="1320800"/>
          </a:xfrm>
        </p:spPr>
        <p:txBody>
          <a:bodyPr/>
          <a:lstStyle/>
          <a:p>
            <a:r>
              <a:rPr lang="it-IT" dirty="0" smtClean="0"/>
              <a:t>Tipologie di Intervista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6389" y="2965755"/>
            <a:ext cx="4101737" cy="30170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E’ l’intervista dove le informazioni vengono raccolte attraverso uno strumento </a:t>
            </a:r>
            <a:r>
              <a:rPr lang="it-IT" dirty="0"/>
              <a:t>definito come un insieme strutturato di domande e relative categorie di risposta definite a priori da chi lo costruisce, ovvero di domande "chiuse" dove all'intervistato viene richiesto di individuare tra le risposte presentate quella che più si avvicina alla propria </a:t>
            </a:r>
            <a:r>
              <a:rPr lang="it-IT" dirty="0" smtClean="0"/>
              <a:t>posizione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(questionario).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6392831" y="1113943"/>
            <a:ext cx="1398039" cy="12119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H="1">
            <a:off x="2793516" y="1135338"/>
            <a:ext cx="1396800" cy="12119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1656452" y="2456463"/>
            <a:ext cx="16161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Quantitativa</a:t>
            </a:r>
            <a:endParaRPr lang="it-IT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627427" y="2457109"/>
            <a:ext cx="14510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Qualitativa</a:t>
            </a:r>
            <a:endParaRPr lang="it-IT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922033" y="2988442"/>
            <a:ext cx="30449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Scambio verbale asimmetrico fra due o più persone, ossia intervistatore e intervista, con ruolo e compiti diversi (intervista).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7003" y="0"/>
            <a:ext cx="8596668" cy="1320800"/>
          </a:xfrm>
        </p:spPr>
        <p:txBody>
          <a:bodyPr/>
          <a:lstStyle/>
          <a:p>
            <a:r>
              <a:rPr lang="it-IT" dirty="0" smtClean="0"/>
              <a:t>Intervista Qualitativa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72" y="884155"/>
            <a:ext cx="6662058" cy="5699526"/>
          </a:xfrm>
        </p:spPr>
        <p:txBody>
          <a:bodyPr>
            <a:normAutofit/>
          </a:bodyPr>
          <a:lstStyle/>
          <a:p>
            <a:r>
              <a:rPr lang="it-IT" sz="2000" b="1" dirty="0" smtClean="0"/>
              <a:t>Strutturata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Le domande sono definite a priori.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sz="1900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5286585" y="2530185"/>
            <a:ext cx="446943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/>
              <a:t>Semi-strutturate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Prevedono una traccia di argomenti da affrontare durante il corso senza avere un ordine di presentazione rigido.</a:t>
            </a:r>
          </a:p>
          <a:p>
            <a:endParaRPr lang="it-IT" dirty="0"/>
          </a:p>
        </p:txBody>
      </p:sp>
      <p:pic>
        <p:nvPicPr>
          <p:cNvPr id="13" name="Picture 2" descr="http://images.slideplayer.it/1/544242/slides/slide_4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2" t="22027" r="50546" b="12872"/>
          <a:stretch/>
        </p:blipFill>
        <p:spPr bwMode="auto">
          <a:xfrm>
            <a:off x="1121471" y="1533682"/>
            <a:ext cx="3370216" cy="369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egnaposto contenuto 2"/>
          <p:cNvSpPr txBox="1">
            <a:spLocks/>
          </p:cNvSpPr>
          <p:nvPr/>
        </p:nvSpPr>
        <p:spPr>
          <a:xfrm>
            <a:off x="326572" y="4470571"/>
            <a:ext cx="4534746" cy="2137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it-IT" sz="2000" dirty="0" smtClean="0"/>
          </a:p>
          <a:p>
            <a:r>
              <a:rPr lang="it-IT" sz="2000" b="1" dirty="0" smtClean="0"/>
              <a:t>Libere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000" dirty="0" smtClean="0"/>
              <a:t>Non vi sono domande preparate in anticipo e all’intervistato viene chiesto di esprimere una propria opinione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427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Condurre un intervista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Mettere l’intervistato a proprio </a:t>
            </a:r>
            <a:r>
              <a:rPr lang="it-IT" dirty="0" smtClean="0"/>
              <a:t>agio;	</a:t>
            </a:r>
            <a:br>
              <a:rPr lang="it-IT" dirty="0" smtClean="0"/>
            </a:br>
            <a:endParaRPr lang="it-IT" dirty="0"/>
          </a:p>
          <a:p>
            <a:r>
              <a:rPr lang="it-IT" dirty="0" smtClean="0"/>
              <a:t>Far conoscere gli obiettivi dell’intervista;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Evitare di indirizzare le risposte verso i risultati attesi;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Ascoltare l’intervistato in modo attivo;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Aspettare con pazienza le risposte dell’intervistato.</a:t>
            </a:r>
            <a:br>
              <a:rPr lang="it-IT" dirty="0" smtClean="0"/>
            </a:b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476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registrare le risposte?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5" y="2160589"/>
            <a:ext cx="9093682" cy="3880773"/>
          </a:xfrm>
        </p:spPr>
        <p:txBody>
          <a:bodyPr/>
          <a:lstStyle/>
          <a:p>
            <a:r>
              <a:rPr lang="it-IT" dirty="0" smtClean="0"/>
              <a:t>Registrare in un’apposita scheda o nel foglio dove sono scritte le domande da porre in diretta o in differita</a:t>
            </a:r>
            <a:br>
              <a:rPr lang="it-IT" dirty="0" smtClean="0"/>
            </a:br>
            <a:r>
              <a:rPr lang="it-IT" dirty="0" smtClean="0"/>
              <a:t>(prendere appunti durante l’intervista potrebbe agitare o inibire l’intervistato);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Aiutarsi con un registratore;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Registrare, dopo le interviste, le risposte.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69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Codificare e analizzare le risposte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Leggere le risposte che si sono raccolte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Analizzare</a:t>
            </a:r>
            <a:br>
              <a:rPr lang="it-IT" dirty="0" smtClean="0"/>
            </a:br>
            <a:r>
              <a:rPr lang="it-IT" dirty="0" smtClean="0"/>
              <a:t> ordinare i dati e organizzarli in modelli e categorie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Interpretare</a:t>
            </a:r>
            <a:br>
              <a:rPr lang="it-IT" dirty="0" smtClean="0"/>
            </a:br>
            <a:r>
              <a:rPr lang="it-IT" dirty="0" smtClean="0"/>
              <a:t>spiegazione delle informazioni dei modelli e categorie individuate, nonché delle relazione e dei legami tra le diverse informazioni raccolte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27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219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Sfaccettatura</vt:lpstr>
      <vt:lpstr>INTERVISTA</vt:lpstr>
      <vt:lpstr>Cos’è una intervista?</vt:lpstr>
      <vt:lpstr>Tipologie di Intervista</vt:lpstr>
      <vt:lpstr>Intervista Qualitativa</vt:lpstr>
      <vt:lpstr>Condurre un intervista</vt:lpstr>
      <vt:lpstr>Come registrare le risposte?</vt:lpstr>
      <vt:lpstr>Codificare e analizzare le risposte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INTERVISTA</dc:title>
  <dc:creator>Martina Lunardini</dc:creator>
  <cp:lastModifiedBy>Martina Lunardini</cp:lastModifiedBy>
  <cp:revision>8</cp:revision>
  <dcterms:created xsi:type="dcterms:W3CDTF">2017-02-03T11:22:43Z</dcterms:created>
  <dcterms:modified xsi:type="dcterms:W3CDTF">2017-02-03T22:25:03Z</dcterms:modified>
</cp:coreProperties>
</file>