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7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89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2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62671-2145-4F10-9493-A122F76A43CF}" type="datetimeFigureOut">
              <a:rPr lang="it-IT" smtClean="0"/>
              <a:pPr/>
              <a:t>06/02/2002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3F10C9-031B-4D58-BC07-32414F863814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338" y="1412776"/>
            <a:ext cx="679132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-27384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5123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785813" y="600075"/>
            <a:ext cx="7572375" cy="56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 bwMode="ltGray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ltGray">
          <a:xfrm>
            <a:off x="0" y="0"/>
            <a:ext cx="914400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8172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>
            <a:lum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252</TotalTime>
  <Words>0</Words>
  <Application>Microsoft Office PowerPoint</Application>
  <PresentationFormat>Presentazione su schermo (4:3)</PresentationFormat>
  <Paragraphs>0</Paragraphs>
  <Slides>89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89</vt:i4>
      </vt:variant>
    </vt:vector>
  </HeadingPairs>
  <TitlesOfParts>
    <vt:vector size="90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  <vt:lpstr>Diapositiva 38</vt:lpstr>
      <vt:lpstr>Diapositiva 39</vt:lpstr>
      <vt:lpstr>Diapositiva 40</vt:lpstr>
      <vt:lpstr>Diapositiva 41</vt:lpstr>
      <vt:lpstr>Diapositiva 42</vt:lpstr>
      <vt:lpstr>Diapositiva 43</vt:lpstr>
      <vt:lpstr>Diapositiva 44</vt:lpstr>
      <vt:lpstr>Diapositiva 45</vt:lpstr>
      <vt:lpstr>Diapositiva 46</vt:lpstr>
      <vt:lpstr>Diapositiva 47</vt:lpstr>
      <vt:lpstr>Diapositiva 48</vt:lpstr>
      <vt:lpstr>Diapositiva 49</vt:lpstr>
      <vt:lpstr>Diapositiva 50</vt:lpstr>
      <vt:lpstr>Diapositiva 51</vt:lpstr>
      <vt:lpstr>Diapositiva 52</vt:lpstr>
      <vt:lpstr>Diapositiva 53</vt:lpstr>
      <vt:lpstr>Diapositiva 54</vt:lpstr>
      <vt:lpstr>Diapositiva 55</vt:lpstr>
      <vt:lpstr>Diapositiva 56</vt:lpstr>
      <vt:lpstr>Diapositiva 57</vt:lpstr>
      <vt:lpstr>Diapositiva 58</vt:lpstr>
      <vt:lpstr>Diapositiva 59</vt:lpstr>
      <vt:lpstr>Diapositiva 60</vt:lpstr>
      <vt:lpstr>Diapositiva 61</vt:lpstr>
      <vt:lpstr>Diapositiva 62</vt:lpstr>
      <vt:lpstr>Diapositiva 63</vt:lpstr>
      <vt:lpstr>Diapositiva 64</vt:lpstr>
      <vt:lpstr>Diapositiva 65</vt:lpstr>
      <vt:lpstr>Diapositiva 66</vt:lpstr>
      <vt:lpstr>Diapositiva 67</vt:lpstr>
      <vt:lpstr>Diapositiva 68</vt:lpstr>
      <vt:lpstr>Diapositiva 69</vt:lpstr>
      <vt:lpstr>Diapositiva 70</vt:lpstr>
      <vt:lpstr>Diapositiva 71</vt:lpstr>
      <vt:lpstr>Diapositiva 72</vt:lpstr>
      <vt:lpstr>Diapositiva 73</vt:lpstr>
      <vt:lpstr>Diapositiva 74</vt:lpstr>
      <vt:lpstr>Diapositiva 75</vt:lpstr>
      <vt:lpstr>Diapositiva 76</vt:lpstr>
      <vt:lpstr>Diapositiva 77</vt:lpstr>
      <vt:lpstr>Diapositiva 78</vt:lpstr>
      <vt:lpstr>Diapositiva 79</vt:lpstr>
      <vt:lpstr>Diapositiva 80</vt:lpstr>
      <vt:lpstr>Diapositiva 81</vt:lpstr>
      <vt:lpstr>Diapositiva 82</vt:lpstr>
      <vt:lpstr>Diapositiva 83</vt:lpstr>
      <vt:lpstr>Diapositiva 84</vt:lpstr>
      <vt:lpstr>Diapositiva 85</vt:lpstr>
      <vt:lpstr>Diapositiva 86</vt:lpstr>
      <vt:lpstr>Diapositiva 87</vt:lpstr>
      <vt:lpstr>Diapositiva 88</vt:lpstr>
      <vt:lpstr>Diapositiva 89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Franco</dc:creator>
  <cp:lastModifiedBy>Your User Name</cp:lastModifiedBy>
  <cp:revision>203</cp:revision>
  <dcterms:created xsi:type="dcterms:W3CDTF">2012-03-07T20:28:09Z</dcterms:created>
  <dcterms:modified xsi:type="dcterms:W3CDTF">2002-02-06T17:12:44Z</dcterms:modified>
</cp:coreProperties>
</file>