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heme/themeOverride1.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5"/>
  </p:notesMasterIdLst>
  <p:sldIdLst>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DCD66-F77C-487E-978B-E12254DA613A}" type="datetimeFigureOut">
              <a:rPr lang="it-IT" smtClean="0"/>
              <a:t>12/03/2020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7E648-E7F3-480A-8718-AA0F83EE78B6}" type="slidenum">
              <a:rPr lang="it-IT" smtClean="0"/>
              <a:t>‹N›</a:t>
            </a:fld>
            <a:endParaRPr lang="it-IT"/>
          </a:p>
        </p:txBody>
      </p:sp>
    </p:spTree>
    <p:extLst>
      <p:ext uri="{BB962C8B-B14F-4D97-AF65-F5344CB8AC3E}">
        <p14:creationId xmlns:p14="http://schemas.microsoft.com/office/powerpoint/2010/main" val="4130125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A0394-F37F-430C-B559-4ECA5F0AD94B}" type="slidenum">
              <a:rPr kumimoji="0" lang="it-IT" altLang="it-IT"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it-IT" altLang="it-IT" sz="12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55299" name="Rectangle 2"/>
          <p:cNvSpPr>
            <a:spLocks noGrp="1" noRot="1" noChangeAspect="1" noChangeArrowheads="1" noTextEdit="1"/>
          </p:cNvSpPr>
          <p:nvPr>
            <p:ph type="sldImg"/>
          </p:nvPr>
        </p:nvSpPr>
        <p:spPr>
          <a:xfrm>
            <a:off x="109538" y="750888"/>
            <a:ext cx="6661150" cy="3748087"/>
          </a:xfrm>
          <a:ln/>
        </p:spPr>
      </p:sp>
      <p:sp>
        <p:nvSpPr>
          <p:cNvPr id="55300" name="Rectangle 3"/>
          <p:cNvSpPr>
            <a:spLocks noGrp="1" noChangeArrowheads="1"/>
          </p:cNvSpPr>
          <p:nvPr>
            <p:ph type="body" idx="1"/>
          </p:nvPr>
        </p:nvSpPr>
        <p:spPr>
          <a:xfrm>
            <a:off x="917575" y="4752975"/>
            <a:ext cx="5041900" cy="4222750"/>
          </a:xfrm>
          <a:noFill/>
        </p:spPr>
        <p:txBody>
          <a:bodyPr/>
          <a:lstStyle/>
          <a:p>
            <a:endParaRPr lang="it-IT" altLang="it-IT" smtClean="0"/>
          </a:p>
        </p:txBody>
      </p:sp>
    </p:spTree>
    <p:extLst>
      <p:ext uri="{BB962C8B-B14F-4D97-AF65-F5344CB8AC3E}">
        <p14:creationId xmlns:p14="http://schemas.microsoft.com/office/powerpoint/2010/main" val="3812993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76BC98E-D778-4C5B-9A3C-37DFBA27E179}"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CD5598F-071C-4961-905A-24C81971D99A}" type="slidenum">
              <a:rPr lang="it-IT" smtClean="0"/>
              <a:t>‹N›</a:t>
            </a:fld>
            <a:endParaRPr lang="it-IT"/>
          </a:p>
        </p:txBody>
      </p:sp>
    </p:spTree>
    <p:extLst>
      <p:ext uri="{BB962C8B-B14F-4D97-AF65-F5344CB8AC3E}">
        <p14:creationId xmlns:p14="http://schemas.microsoft.com/office/powerpoint/2010/main" val="345818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76BC98E-D778-4C5B-9A3C-37DFBA27E179}"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CD5598F-071C-4961-905A-24C81971D99A}" type="slidenum">
              <a:rPr lang="it-IT" smtClean="0"/>
              <a:t>‹N›</a:t>
            </a:fld>
            <a:endParaRPr lang="it-IT"/>
          </a:p>
        </p:txBody>
      </p:sp>
    </p:spTree>
    <p:extLst>
      <p:ext uri="{BB962C8B-B14F-4D97-AF65-F5344CB8AC3E}">
        <p14:creationId xmlns:p14="http://schemas.microsoft.com/office/powerpoint/2010/main" val="165798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76BC98E-D778-4C5B-9A3C-37DFBA27E179}"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CD5598F-071C-4961-905A-24C81971D99A}" type="slidenum">
              <a:rPr lang="it-IT" smtClean="0"/>
              <a:t>‹N›</a:t>
            </a:fld>
            <a:endParaRPr lang="it-IT"/>
          </a:p>
        </p:txBody>
      </p:sp>
    </p:spTree>
    <p:extLst>
      <p:ext uri="{BB962C8B-B14F-4D97-AF65-F5344CB8AC3E}">
        <p14:creationId xmlns:p14="http://schemas.microsoft.com/office/powerpoint/2010/main" val="3769062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028"/>
            <a:ext cx="10363200" cy="1470422"/>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E57304F8-B5E4-40CE-835B-7D8BAF0F75D7}"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4434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F871A44-89C5-4896-9CFE-5F2F76B59F1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4744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2379" y="4406505"/>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2379" y="2906317"/>
            <a:ext cx="103632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D54056DF-3C01-404F-AFC5-A02AA00BF0A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157377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0" y="1981200"/>
            <a:ext cx="50461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231467" y="1981200"/>
            <a:ext cx="504613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862F55C6-8069-4728-93AF-2C324F32FFF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278416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5035"/>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1" y="1534716"/>
            <a:ext cx="5387623"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1" y="2175272"/>
            <a:ext cx="5387623"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4783" y="1534716"/>
            <a:ext cx="5387621"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4783" y="2175272"/>
            <a:ext cx="5387621"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3A1DF735-56B3-48C9-9D4F-370EA2FB22B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618890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8A466424-6AF6-403E-B571-538645A56A1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02724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7F5B8CAF-698F-4E99-80A7-EEC72841291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16809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2654"/>
            <a:ext cx="4010379"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7" y="272660"/>
            <a:ext cx="681566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0" y="1434709"/>
            <a:ext cx="401037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C98FD6B2-62F5-4290-88B0-9134FE4E3F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05549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76BC98E-D778-4C5B-9A3C-37DFBA27E179}"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CD5598F-071C-4961-905A-24C81971D99A}" type="slidenum">
              <a:rPr lang="it-IT" smtClean="0"/>
              <a:t>‹N›</a:t>
            </a:fld>
            <a:endParaRPr lang="it-IT"/>
          </a:p>
        </p:txBody>
      </p:sp>
    </p:spTree>
    <p:extLst>
      <p:ext uri="{BB962C8B-B14F-4D97-AF65-F5344CB8AC3E}">
        <p14:creationId xmlns:p14="http://schemas.microsoft.com/office/powerpoint/2010/main" val="4202572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90423" y="4800601"/>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90423" y="613172"/>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90423"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A675414-0EAB-462A-B196-D66FFBF2518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7935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57CADE2-BE9F-438C-9BB0-CF68163C08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13716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6804" y="609600"/>
            <a:ext cx="25908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14404" y="609600"/>
            <a:ext cx="7501467"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BB5D4A5-8366-4CBA-BA49-6349792552AF}"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33528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33"/>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7CB5D9E2-3DBC-4D39-8250-FFEC2872686A}" type="slidenum">
              <a:rPr lang="it-IT" altLang="it-IT"/>
              <a:pPr>
                <a:defRPr/>
              </a:pPr>
              <a:t>‹N›</a:t>
            </a:fld>
            <a:endParaRPr lang="it-IT" altLang="it-IT"/>
          </a:p>
        </p:txBody>
      </p:sp>
    </p:spTree>
    <p:extLst>
      <p:ext uri="{BB962C8B-B14F-4D97-AF65-F5344CB8AC3E}">
        <p14:creationId xmlns:p14="http://schemas.microsoft.com/office/powerpoint/2010/main" val="89740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FDB30A35-27F5-4031-AE80-39CFBA717EEF}" type="slidenum">
              <a:rPr lang="it-IT" altLang="it-IT"/>
              <a:pPr>
                <a:defRPr/>
              </a:pPr>
              <a:t>‹N›</a:t>
            </a:fld>
            <a:endParaRPr lang="it-IT" altLang="it-IT"/>
          </a:p>
        </p:txBody>
      </p:sp>
    </p:spTree>
    <p:extLst>
      <p:ext uri="{BB962C8B-B14F-4D97-AF65-F5344CB8AC3E}">
        <p14:creationId xmlns:p14="http://schemas.microsoft.com/office/powerpoint/2010/main" val="3890176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21"/>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EFC86B40-7D01-46BC-B01F-61461D399981}" type="slidenum">
              <a:rPr lang="it-IT" altLang="it-IT"/>
              <a:pPr>
                <a:defRPr/>
              </a:pPr>
              <a:t>‹N›</a:t>
            </a:fld>
            <a:endParaRPr lang="it-IT" altLang="it-IT"/>
          </a:p>
        </p:txBody>
      </p:sp>
    </p:spTree>
    <p:extLst>
      <p:ext uri="{BB962C8B-B14F-4D97-AF65-F5344CB8AC3E}">
        <p14:creationId xmlns:p14="http://schemas.microsoft.com/office/powerpoint/2010/main" val="3274426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625C4EB5-A788-4017-9E66-189D2862748F}" type="slidenum">
              <a:rPr lang="it-IT" altLang="it-IT"/>
              <a:pPr>
                <a:defRPr/>
              </a:pPr>
              <a:t>‹N›</a:t>
            </a:fld>
            <a:endParaRPr lang="it-IT" altLang="it-IT"/>
          </a:p>
        </p:txBody>
      </p:sp>
    </p:spTree>
    <p:extLst>
      <p:ext uri="{BB962C8B-B14F-4D97-AF65-F5344CB8AC3E}">
        <p14:creationId xmlns:p14="http://schemas.microsoft.com/office/powerpoint/2010/main" val="1917886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7308EA5E-E037-467A-B07D-F8E326CC3AA3}" type="slidenum">
              <a:rPr lang="it-IT" altLang="it-IT"/>
              <a:pPr>
                <a:defRPr/>
              </a:pPr>
              <a:t>‹N›</a:t>
            </a:fld>
            <a:endParaRPr lang="it-IT" altLang="it-IT"/>
          </a:p>
        </p:txBody>
      </p:sp>
    </p:spTree>
    <p:extLst>
      <p:ext uri="{BB962C8B-B14F-4D97-AF65-F5344CB8AC3E}">
        <p14:creationId xmlns:p14="http://schemas.microsoft.com/office/powerpoint/2010/main" val="1542384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C23227BE-E2A2-4902-815A-BDBF30F0D3C9}" type="slidenum">
              <a:rPr lang="it-IT" altLang="it-IT"/>
              <a:pPr>
                <a:defRPr/>
              </a:pPr>
              <a:t>‹N›</a:t>
            </a:fld>
            <a:endParaRPr lang="it-IT" altLang="it-IT"/>
          </a:p>
        </p:txBody>
      </p:sp>
    </p:spTree>
    <p:extLst>
      <p:ext uri="{BB962C8B-B14F-4D97-AF65-F5344CB8AC3E}">
        <p14:creationId xmlns:p14="http://schemas.microsoft.com/office/powerpoint/2010/main" val="1870144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6D148CAE-6FEC-44A6-AE8C-12BF793EE210}" type="slidenum">
              <a:rPr lang="it-IT" altLang="it-IT"/>
              <a:pPr>
                <a:defRPr/>
              </a:pPr>
              <a:t>‹N›</a:t>
            </a:fld>
            <a:endParaRPr lang="it-IT" altLang="it-IT"/>
          </a:p>
        </p:txBody>
      </p:sp>
    </p:spTree>
    <p:extLst>
      <p:ext uri="{BB962C8B-B14F-4D97-AF65-F5344CB8AC3E}">
        <p14:creationId xmlns:p14="http://schemas.microsoft.com/office/powerpoint/2010/main" val="3626496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376BC98E-D778-4C5B-9A3C-37DFBA27E179}"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CD5598F-071C-4961-905A-24C81971D99A}" type="slidenum">
              <a:rPr lang="it-IT" smtClean="0"/>
              <a:t>‹N›</a:t>
            </a:fld>
            <a:endParaRPr lang="it-IT"/>
          </a:p>
        </p:txBody>
      </p:sp>
    </p:spTree>
    <p:extLst>
      <p:ext uri="{BB962C8B-B14F-4D97-AF65-F5344CB8AC3E}">
        <p14:creationId xmlns:p14="http://schemas.microsoft.com/office/powerpoint/2010/main" val="2938998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13"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45" y="273058"/>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13" y="1435108"/>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31483B87-1BD7-4C11-A00C-45AF7F8F2C29}" type="slidenum">
              <a:rPr lang="it-IT" altLang="it-IT"/>
              <a:pPr>
                <a:defRPr/>
              </a:pPr>
              <a:t>‹N›</a:t>
            </a:fld>
            <a:endParaRPr lang="it-IT" altLang="it-IT"/>
          </a:p>
        </p:txBody>
      </p:sp>
    </p:spTree>
    <p:extLst>
      <p:ext uri="{BB962C8B-B14F-4D97-AF65-F5344CB8AC3E}">
        <p14:creationId xmlns:p14="http://schemas.microsoft.com/office/powerpoint/2010/main" val="3394764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1"/>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5D7338C4-9AAC-4B90-8F4E-0326CFE7B153}" type="slidenum">
              <a:rPr lang="it-IT" altLang="it-IT"/>
              <a:pPr>
                <a:defRPr/>
              </a:pPr>
              <a:t>‹N›</a:t>
            </a:fld>
            <a:endParaRPr lang="it-IT" altLang="it-IT"/>
          </a:p>
        </p:txBody>
      </p:sp>
    </p:spTree>
    <p:extLst>
      <p:ext uri="{BB962C8B-B14F-4D97-AF65-F5344CB8AC3E}">
        <p14:creationId xmlns:p14="http://schemas.microsoft.com/office/powerpoint/2010/main" val="3976918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1E670819-2E58-4EAE-8D1B-18C7F520F2A3}" type="slidenum">
              <a:rPr lang="it-IT" altLang="it-IT"/>
              <a:pPr>
                <a:defRPr/>
              </a:pPr>
              <a:t>‹N›</a:t>
            </a:fld>
            <a:endParaRPr lang="it-IT" altLang="it-IT"/>
          </a:p>
        </p:txBody>
      </p:sp>
    </p:spTree>
    <p:extLst>
      <p:ext uri="{BB962C8B-B14F-4D97-AF65-F5344CB8AC3E}">
        <p14:creationId xmlns:p14="http://schemas.microsoft.com/office/powerpoint/2010/main" val="956582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6804" y="609600"/>
            <a:ext cx="25908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14404" y="609600"/>
            <a:ext cx="75692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DB358F7B-8C9A-47A0-8365-500165EFC041}" type="slidenum">
              <a:rPr lang="it-IT" altLang="it-IT"/>
              <a:pPr>
                <a:defRPr/>
              </a:pPr>
              <a:t>‹N›</a:t>
            </a:fld>
            <a:endParaRPr lang="it-IT" altLang="it-IT"/>
          </a:p>
        </p:txBody>
      </p:sp>
    </p:spTree>
    <p:extLst>
      <p:ext uri="{BB962C8B-B14F-4D97-AF65-F5344CB8AC3E}">
        <p14:creationId xmlns:p14="http://schemas.microsoft.com/office/powerpoint/2010/main" val="549931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76BC98E-D778-4C5B-9A3C-37DFBA27E179}"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CD5598F-071C-4961-905A-24C81971D99A}" type="slidenum">
              <a:rPr lang="it-IT" smtClean="0"/>
              <a:t>‹N›</a:t>
            </a:fld>
            <a:endParaRPr lang="it-IT"/>
          </a:p>
        </p:txBody>
      </p:sp>
    </p:spTree>
    <p:extLst>
      <p:ext uri="{BB962C8B-B14F-4D97-AF65-F5344CB8AC3E}">
        <p14:creationId xmlns:p14="http://schemas.microsoft.com/office/powerpoint/2010/main" val="1729291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76BC98E-D778-4C5B-9A3C-37DFBA27E179}" type="datetimeFigureOut">
              <a:rPr lang="it-IT" smtClean="0"/>
              <a:t>12/03/2020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CD5598F-071C-4961-905A-24C81971D99A}" type="slidenum">
              <a:rPr lang="it-IT" smtClean="0"/>
              <a:t>‹N›</a:t>
            </a:fld>
            <a:endParaRPr lang="it-IT"/>
          </a:p>
        </p:txBody>
      </p:sp>
    </p:spTree>
    <p:extLst>
      <p:ext uri="{BB962C8B-B14F-4D97-AF65-F5344CB8AC3E}">
        <p14:creationId xmlns:p14="http://schemas.microsoft.com/office/powerpoint/2010/main" val="3151797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76BC98E-D778-4C5B-9A3C-37DFBA27E179}" type="datetimeFigureOut">
              <a:rPr lang="it-IT" smtClean="0"/>
              <a:t>12/03/2020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CD5598F-071C-4961-905A-24C81971D99A}" type="slidenum">
              <a:rPr lang="it-IT" smtClean="0"/>
              <a:t>‹N›</a:t>
            </a:fld>
            <a:endParaRPr lang="it-IT"/>
          </a:p>
        </p:txBody>
      </p:sp>
    </p:spTree>
    <p:extLst>
      <p:ext uri="{BB962C8B-B14F-4D97-AF65-F5344CB8AC3E}">
        <p14:creationId xmlns:p14="http://schemas.microsoft.com/office/powerpoint/2010/main" val="1440024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76BC98E-D778-4C5B-9A3C-37DFBA27E179}" type="datetimeFigureOut">
              <a:rPr lang="it-IT" smtClean="0"/>
              <a:t>12/03/2020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CD5598F-071C-4961-905A-24C81971D99A}" type="slidenum">
              <a:rPr lang="it-IT" smtClean="0"/>
              <a:t>‹N›</a:t>
            </a:fld>
            <a:endParaRPr lang="it-IT"/>
          </a:p>
        </p:txBody>
      </p:sp>
    </p:spTree>
    <p:extLst>
      <p:ext uri="{BB962C8B-B14F-4D97-AF65-F5344CB8AC3E}">
        <p14:creationId xmlns:p14="http://schemas.microsoft.com/office/powerpoint/2010/main" val="2459929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376BC98E-D778-4C5B-9A3C-37DFBA27E179}"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CD5598F-071C-4961-905A-24C81971D99A}" type="slidenum">
              <a:rPr lang="it-IT" smtClean="0"/>
              <a:t>‹N›</a:t>
            </a:fld>
            <a:endParaRPr lang="it-IT"/>
          </a:p>
        </p:txBody>
      </p:sp>
    </p:spTree>
    <p:extLst>
      <p:ext uri="{BB962C8B-B14F-4D97-AF65-F5344CB8AC3E}">
        <p14:creationId xmlns:p14="http://schemas.microsoft.com/office/powerpoint/2010/main" val="1138135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376BC98E-D778-4C5B-9A3C-37DFBA27E179}"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CD5598F-071C-4961-905A-24C81971D99A}" type="slidenum">
              <a:rPr lang="it-IT" smtClean="0"/>
              <a:t>‹N›</a:t>
            </a:fld>
            <a:endParaRPr lang="it-IT"/>
          </a:p>
        </p:txBody>
      </p:sp>
    </p:spTree>
    <p:extLst>
      <p:ext uri="{BB962C8B-B14F-4D97-AF65-F5344CB8AC3E}">
        <p14:creationId xmlns:p14="http://schemas.microsoft.com/office/powerpoint/2010/main" val="228045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C98E-D778-4C5B-9A3C-37DFBA27E179}" type="datetimeFigureOut">
              <a:rPr lang="it-IT" smtClean="0"/>
              <a:t>12/03/2020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5598F-071C-4961-905A-24C81971D99A}" type="slidenum">
              <a:rPr lang="it-IT" smtClean="0"/>
              <a:t>‹N›</a:t>
            </a:fld>
            <a:endParaRPr lang="it-IT"/>
          </a:p>
        </p:txBody>
      </p:sp>
    </p:spTree>
    <p:extLst>
      <p:ext uri="{BB962C8B-B14F-4D97-AF65-F5344CB8AC3E}">
        <p14:creationId xmlns:p14="http://schemas.microsoft.com/office/powerpoint/2010/main" val="685824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it-IT" altLang="it-IT">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it-IT" altLang="it-IT">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6A2DE1BC-8D75-4946-A016-DECAC0908207}" type="slidenum">
              <a:rPr lang="it-IT" altLang="it-IT">
                <a:solidFill>
                  <a:srgbClr val="000000"/>
                </a:solidFill>
              </a:rPr>
              <a:pPr eaLnBrk="1" hangingPunct="1"/>
              <a:t>‹N›</a:t>
            </a:fld>
            <a:endParaRPr lang="it-IT" altLang="it-IT">
              <a:solidFill>
                <a:srgbClr val="000000"/>
              </a:solidFill>
            </a:endParaRPr>
          </a:p>
        </p:txBody>
      </p:sp>
    </p:spTree>
    <p:extLst>
      <p:ext uri="{BB962C8B-B14F-4D97-AF65-F5344CB8AC3E}">
        <p14:creationId xmlns:p14="http://schemas.microsoft.com/office/powerpoint/2010/main" val="2579286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it-IT" altLang="it-IT"/>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ltLang="it-IT"/>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21FFCB0-4E54-4E1E-A1A0-CA84AE5978CF}" type="slidenum">
              <a:rPr lang="it-IT" altLang="it-IT"/>
              <a:pPr>
                <a:defRPr/>
              </a:pPr>
              <a:t>‹N›</a:t>
            </a:fld>
            <a:endParaRPr lang="it-IT" altLang="it-IT"/>
          </a:p>
        </p:txBody>
      </p:sp>
    </p:spTree>
    <p:extLst>
      <p:ext uri="{BB962C8B-B14F-4D97-AF65-F5344CB8AC3E}">
        <p14:creationId xmlns:p14="http://schemas.microsoft.com/office/powerpoint/2010/main" val="7029089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Rectangle 11"/>
          <p:cNvSpPr>
            <a:spLocks noChangeArrowheads="1"/>
          </p:cNvSpPr>
          <p:nvPr/>
        </p:nvSpPr>
        <p:spPr bwMode="auto">
          <a:xfrm>
            <a:off x="1524000" y="0"/>
            <a:ext cx="9144000" cy="6858000"/>
          </a:xfrm>
          <a:prstGeom prst="rect">
            <a:avLst/>
          </a:prstGeom>
          <a:gradFill rotWithShape="0">
            <a:gsLst>
              <a:gs pos="0">
                <a:srgbClr val="33CC33"/>
              </a:gs>
              <a:gs pos="100000">
                <a:srgbClr val="33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Times New Roman"/>
            </a:endParaRPr>
          </a:p>
        </p:txBody>
      </p:sp>
      <p:sp>
        <p:nvSpPr>
          <p:cNvPr id="2051" name="Text Box 3"/>
          <p:cNvSpPr txBox="1">
            <a:spLocks noChangeArrowheads="1"/>
          </p:cNvSpPr>
          <p:nvPr/>
        </p:nvSpPr>
        <p:spPr bwMode="auto">
          <a:xfrm>
            <a:off x="2032000" y="1362075"/>
            <a:ext cx="8331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cs typeface="Times New Roman" pitchFamily="18" charset="0"/>
              </a:defRPr>
            </a:lvl1pPr>
            <a:lvl2pPr marL="914400" indent="-457200">
              <a:defRPr sz="2400">
                <a:solidFill>
                  <a:schemeClr val="tx1"/>
                </a:solidFill>
                <a:latin typeface="Times New Roman" pitchFamily="18" charset="0"/>
                <a:cs typeface="Times New Roman" pitchFamily="18" charset="0"/>
              </a:defRPr>
            </a:lvl2pPr>
            <a:lvl3pPr marL="1371600" indent="-457200">
              <a:defRPr sz="2400">
                <a:solidFill>
                  <a:schemeClr val="tx1"/>
                </a:solidFill>
                <a:latin typeface="Times New Roman" pitchFamily="18" charset="0"/>
                <a:cs typeface="Times New Roman" pitchFamily="18" charset="0"/>
              </a:defRPr>
            </a:lvl3pPr>
            <a:lvl4pPr marL="1828800" indent="-457200">
              <a:defRPr sz="2400">
                <a:solidFill>
                  <a:schemeClr val="tx1"/>
                </a:solidFill>
                <a:latin typeface="Times New Roman" pitchFamily="18" charset="0"/>
                <a:cs typeface="Times New Roman" pitchFamily="18" charset="0"/>
              </a:defRPr>
            </a:lvl4pPr>
            <a:lvl5pPr marL="2286000" indent="-457200">
              <a:defRPr sz="2400">
                <a:solidFill>
                  <a:schemeClr val="tx1"/>
                </a:solidFill>
                <a:latin typeface="Times New Roman" pitchFamily="18" charset="0"/>
                <a:cs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cs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cs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cs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cs typeface="Times New Roman" pitchFamily="18" charset="0"/>
              </a:defRPr>
            </a:lvl9pPr>
          </a:lstStyle>
          <a:p>
            <a:pPr marL="457200" marR="0" lvl="0" indent="-457200" algn="l" defTabSz="914400" rtl="0" eaLnBrk="1" fontAlgn="base" latinLnBrk="0" hangingPunct="1">
              <a:lnSpc>
                <a:spcPct val="100000"/>
              </a:lnSpc>
              <a:spcBef>
                <a:spcPct val="0"/>
              </a:spcBef>
              <a:spcAft>
                <a:spcPct val="0"/>
              </a:spcAft>
              <a:buClrTx/>
              <a:buSzTx/>
              <a:buFontTx/>
              <a:buAutoNum type="arabicParenR"/>
              <a:tabLst/>
              <a:defRPr/>
            </a:pPr>
            <a:r>
              <a:rPr kumimoji="0" lang="it-IT" altLang="it-IT" sz="2400" b="0" i="0"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TUTTE LE COSE IN NATURA SONO IN UNO STATO DI CONTINUO CAMBIAMENTO.</a:t>
            </a:r>
          </a:p>
          <a:p>
            <a:pPr marL="457200" marR="0" lvl="0" indent="-457200" algn="l" defTabSz="914400" rtl="0" eaLnBrk="1" fontAlgn="base" latinLnBrk="0" hangingPunct="1">
              <a:lnSpc>
                <a:spcPct val="100000"/>
              </a:lnSpc>
              <a:spcBef>
                <a:spcPct val="0"/>
              </a:spcBef>
              <a:spcAft>
                <a:spcPct val="0"/>
              </a:spcAft>
              <a:buClrTx/>
              <a:buSzTx/>
              <a:buFontTx/>
              <a:buAutoNum type="arabicParenR"/>
              <a:tabLst/>
              <a:defRPr/>
            </a:pPr>
            <a:endParaRPr kumimoji="0" lang="it-IT" altLang="it-IT" sz="2400" b="0" i="0"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457200" marR="0" lvl="0" indent="-457200" algn="l" defTabSz="914400" rtl="0" eaLnBrk="1" fontAlgn="base" latinLnBrk="0" hangingPunct="1">
              <a:lnSpc>
                <a:spcPct val="100000"/>
              </a:lnSpc>
              <a:spcBef>
                <a:spcPct val="0"/>
              </a:spcBef>
              <a:spcAft>
                <a:spcPct val="0"/>
              </a:spcAft>
              <a:buClrTx/>
              <a:buSzTx/>
              <a:buFontTx/>
              <a:buAutoNum type="arabicParenR"/>
              <a:tabLst/>
              <a:defRPr/>
            </a:pPr>
            <a:r>
              <a:rPr kumimoji="0" lang="it-IT" altLang="it-IT" sz="2400" b="0" i="0"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TUTTO CIO’ CHE E’ REALE PERMANE</a:t>
            </a:r>
          </a:p>
        </p:txBody>
      </p:sp>
      <p:sp>
        <p:nvSpPr>
          <p:cNvPr id="2052" name="WordArt 4"/>
          <p:cNvSpPr>
            <a:spLocks noChangeArrowheads="1" noChangeShapeType="1" noTextEdit="1"/>
          </p:cNvSpPr>
          <p:nvPr/>
        </p:nvSpPr>
        <p:spPr bwMode="auto">
          <a:xfrm>
            <a:off x="5283203" y="257183"/>
            <a:ext cx="4711700" cy="61436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3200" b="0"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Comic Sans MS"/>
                <a:ea typeface="+mn-ea"/>
                <a:cs typeface="Times New Roman"/>
              </a:rPr>
              <a:t>ATOMISMO</a:t>
            </a:r>
          </a:p>
        </p:txBody>
      </p:sp>
      <p:sp>
        <p:nvSpPr>
          <p:cNvPr id="2055" name="Text Box 7"/>
          <p:cNvSpPr txBox="1">
            <a:spLocks noChangeArrowheads="1"/>
          </p:cNvSpPr>
          <p:nvPr/>
        </p:nvSpPr>
        <p:spPr bwMode="auto">
          <a:xfrm>
            <a:off x="2032000" y="4743450"/>
            <a:ext cx="7823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dirty="0">
                <a:ln>
                  <a:noFill/>
                </a:ln>
                <a:solidFill>
                  <a:srgbClr val="006600"/>
                </a:solidFill>
                <a:effectLst/>
                <a:uLnTx/>
                <a:uFillTx/>
                <a:latin typeface="Comic Sans MS" pitchFamily="66" charset="0"/>
                <a:ea typeface="+mn-ea"/>
                <a:cs typeface="Times New Roman"/>
              </a:rPr>
              <a:t>I COSTITUENTI PERMANENTI DELL’UNIVERSO SONO ATOMI INVISIBILI, ESSI SONO IN CONTINUO MOVIMENTO E QUESTO E’ ALLA BASE DEI CAMBIAMENTI OSSERVABILI IN NATURA.</a:t>
            </a:r>
          </a:p>
        </p:txBody>
      </p:sp>
      <p:sp>
        <p:nvSpPr>
          <p:cNvPr id="2056" name="Text Box 8"/>
          <p:cNvSpPr txBox="1">
            <a:spLocks noChangeArrowheads="1"/>
          </p:cNvSpPr>
          <p:nvPr/>
        </p:nvSpPr>
        <p:spPr bwMode="auto">
          <a:xfrm>
            <a:off x="1729317" y="240515"/>
            <a:ext cx="21459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6600"/>
                </a:solidFill>
                <a:effectLst/>
                <a:uLnTx/>
                <a:uFillTx/>
                <a:latin typeface="Times New Roman" pitchFamily="18" charset="0"/>
                <a:ea typeface="+mn-ea"/>
                <a:cs typeface="Times New Roman"/>
              </a:rPr>
              <a:t>     400 A.C.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6600"/>
                </a:solidFill>
                <a:effectLst/>
                <a:uLnTx/>
                <a:uFillTx/>
                <a:latin typeface="Times New Roman" pitchFamily="18" charset="0"/>
                <a:ea typeface="+mn-ea"/>
                <a:cs typeface="Times New Roman"/>
              </a:rPr>
              <a:t>DEMOCRITO</a:t>
            </a:r>
          </a:p>
        </p:txBody>
      </p:sp>
      <p:sp>
        <p:nvSpPr>
          <p:cNvPr id="2057" name="AutoShape 9"/>
          <p:cNvSpPr>
            <a:spLocks/>
          </p:cNvSpPr>
          <p:nvPr/>
        </p:nvSpPr>
        <p:spPr bwMode="auto">
          <a:xfrm>
            <a:off x="1625600" y="228600"/>
            <a:ext cx="101600" cy="685800"/>
          </a:xfrm>
          <a:prstGeom prst="leftBracket">
            <a:avLst>
              <a:gd name="adj" fmla="val 100000"/>
            </a:avLst>
          </a:prstGeom>
          <a:noFill/>
          <a:ln w="57150">
            <a:solidFill>
              <a:srgbClr val="33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Times New Roman"/>
            </a:endParaRPr>
          </a:p>
        </p:txBody>
      </p:sp>
      <p:sp>
        <p:nvSpPr>
          <p:cNvPr id="2058" name="AutoShape 10"/>
          <p:cNvSpPr>
            <a:spLocks/>
          </p:cNvSpPr>
          <p:nvPr/>
        </p:nvSpPr>
        <p:spPr bwMode="auto">
          <a:xfrm flipH="1">
            <a:off x="4470400" y="228600"/>
            <a:ext cx="101600" cy="685800"/>
          </a:xfrm>
          <a:prstGeom prst="leftBracket">
            <a:avLst>
              <a:gd name="adj" fmla="val 100000"/>
            </a:avLst>
          </a:prstGeom>
          <a:noFill/>
          <a:ln w="57150">
            <a:solidFill>
              <a:srgbClr val="33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Times New Roman"/>
            </a:endParaRPr>
          </a:p>
        </p:txBody>
      </p:sp>
      <p:sp>
        <p:nvSpPr>
          <p:cNvPr id="2060" name="AutoShape 12" descr="Linee verticali ravvicinate"/>
          <p:cNvSpPr>
            <a:spLocks noChangeArrowheads="1"/>
          </p:cNvSpPr>
          <p:nvPr/>
        </p:nvSpPr>
        <p:spPr bwMode="auto">
          <a:xfrm>
            <a:off x="5486411" y="3028958"/>
            <a:ext cx="929217" cy="1509713"/>
          </a:xfrm>
          <a:prstGeom prst="downArrow">
            <a:avLst>
              <a:gd name="adj1" fmla="val 50000"/>
              <a:gd name="adj2" fmla="val 72210"/>
            </a:avLst>
          </a:prstGeom>
          <a:pattFill prst="narVert">
            <a:fgClr>
              <a:srgbClr val="336600"/>
            </a:fgClr>
            <a:bgClr>
              <a:srgbClr val="FFFFFF"/>
            </a:bgClr>
          </a:pattFill>
          <a:ln w="9525">
            <a:solidFill>
              <a:srgbClr val="33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6600"/>
              </a:solidFill>
              <a:effectLst/>
              <a:uLnTx/>
              <a:uFillTx/>
              <a:latin typeface="Times New Roman" pitchFamily="18" charset="0"/>
              <a:ea typeface="+mn-ea"/>
              <a:cs typeface="Times New Roman"/>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842500" y="6032500"/>
            <a:ext cx="609600" cy="609600"/>
          </a:xfrm>
          <a:prstGeom prst="rect">
            <a:avLst/>
          </a:prstGeom>
        </p:spPr>
      </p:pic>
    </p:spTree>
    <p:custDataLst>
      <p:tags r:id="rId1"/>
    </p:custDataLst>
    <p:extLst>
      <p:ext uri="{BB962C8B-B14F-4D97-AF65-F5344CB8AC3E}">
        <p14:creationId xmlns:p14="http://schemas.microsoft.com/office/powerpoint/2010/main" val="1155283234"/>
      </p:ext>
    </p:extLst>
  </p:cSld>
  <p:clrMapOvr>
    <a:masterClrMapping/>
  </p:clrMapOvr>
  <mc:AlternateContent xmlns:mc="http://schemas.openxmlformats.org/markup-compatibility/2006" xmlns:p14="http://schemas.microsoft.com/office/powerpoint/2010/main">
    <mc:Choice Requires="p14">
      <p:transition spd="slow" p14:dur="2000" advTm="63714"/>
    </mc:Choice>
    <mc:Fallback xmlns="">
      <p:transition spd="slow" advTm="63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0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113582" y="136525"/>
            <a:ext cx="786959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48106" dir="14342175" algn="ctr" rotWithShape="0">
                    <a:srgbClr val="C0C0C0">
                      <a:alpha val="50000"/>
                    </a:srgbClr>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80000"/>
              </a:lnSpc>
              <a:spcBef>
                <a:spcPct val="0"/>
              </a:spcBef>
              <a:spcAft>
                <a:spcPct val="0"/>
              </a:spcAft>
              <a:buClrTx/>
              <a:buSzTx/>
              <a:buFontTx/>
              <a:buNone/>
              <a:tabLst/>
              <a:defRPr/>
            </a:pPr>
            <a:r>
              <a:rPr kumimoji="0" lang="it-IT" altLang="it-IT" sz="3600" b="1" i="0" u="none" strike="noStrike" kern="1200" cap="none" spc="0" normalizeH="0" baseline="0" noProof="0">
                <a:ln>
                  <a:noFill/>
                </a:ln>
                <a:solidFill>
                  <a:srgbClr val="FF3300"/>
                </a:solidFill>
                <a:effectLst/>
                <a:uLnTx/>
                <a:uFillTx/>
                <a:latin typeface="Times New Roman" pitchFamily="18" charset="0"/>
                <a:ea typeface="+mn-ea"/>
                <a:cs typeface="+mn-cs"/>
              </a:rPr>
              <a:t>UNITA’ CHIMICA DI MASSA  (UCM)</a:t>
            </a:r>
            <a:endParaRPr kumimoji="0" lang="it-IT" altLang="it-IT" sz="36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11267" name="Group 3"/>
          <p:cNvGrpSpPr>
            <a:grpSpLocks/>
          </p:cNvGrpSpPr>
          <p:nvPr/>
        </p:nvGrpSpPr>
        <p:grpSpPr bwMode="auto">
          <a:xfrm>
            <a:off x="8672125" y="771518"/>
            <a:ext cx="541254" cy="633678"/>
            <a:chOff x="5952" y="1296"/>
            <a:chExt cx="568" cy="664"/>
          </a:xfrm>
        </p:grpSpPr>
        <p:grpSp>
          <p:nvGrpSpPr>
            <p:cNvPr id="11304" name="Group 5"/>
            <p:cNvGrpSpPr>
              <a:grpSpLocks/>
            </p:cNvGrpSpPr>
            <p:nvPr/>
          </p:nvGrpSpPr>
          <p:grpSpPr bwMode="auto">
            <a:xfrm>
              <a:off x="5952" y="1296"/>
              <a:ext cx="568" cy="479"/>
              <a:chOff x="8524" y="892"/>
              <a:chExt cx="568" cy="479"/>
            </a:xfrm>
          </p:grpSpPr>
          <p:sp>
            <p:nvSpPr>
              <p:cNvPr id="11306" name="Text Box 6"/>
              <p:cNvSpPr txBox="1">
                <a:spLocks noChangeArrowheads="1"/>
              </p:cNvSpPr>
              <p:nvPr/>
            </p:nvSpPr>
            <p:spPr bwMode="auto">
              <a:xfrm>
                <a:off x="8816" y="963"/>
                <a:ext cx="276"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751" tIns="9875" rIns="19751" bIns="9875">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FF0000"/>
                    </a:solidFill>
                    <a:effectLst/>
                    <a:uLnTx/>
                    <a:uFillTx/>
                    <a:latin typeface="Times New Roman" pitchFamily="18" charset="0"/>
                    <a:ea typeface="+mn-ea"/>
                    <a:cs typeface="+mn-cs"/>
                  </a:rPr>
                  <a:t>C</a:t>
                </a:r>
              </a:p>
            </p:txBody>
          </p:sp>
          <p:sp>
            <p:nvSpPr>
              <p:cNvPr id="11307" name="Text Box 7"/>
              <p:cNvSpPr txBox="1">
                <a:spLocks noChangeArrowheads="1"/>
              </p:cNvSpPr>
              <p:nvPr/>
            </p:nvSpPr>
            <p:spPr bwMode="auto">
              <a:xfrm>
                <a:off x="8524" y="892"/>
                <a:ext cx="33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751" tIns="9875" rIns="19751" bIns="9875">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dirty="0">
                    <a:ln>
                      <a:noFill/>
                    </a:ln>
                    <a:solidFill>
                      <a:srgbClr val="FF0000"/>
                    </a:solidFill>
                    <a:effectLst/>
                    <a:uLnTx/>
                    <a:uFillTx/>
                    <a:latin typeface="Times New Roman" pitchFamily="18" charset="0"/>
                    <a:ea typeface="+mn-ea"/>
                    <a:cs typeface="+mn-cs"/>
                  </a:rPr>
                  <a:t>12</a:t>
                </a:r>
                <a:endParaRPr kumimoji="0" lang="it-IT" altLang="it-IT"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grpSp>
        <p:sp>
          <p:nvSpPr>
            <p:cNvPr id="11305" name="Text Box 8"/>
            <p:cNvSpPr txBox="1">
              <a:spLocks noChangeArrowheads="1"/>
            </p:cNvSpPr>
            <p:nvPr/>
          </p:nvSpPr>
          <p:spPr bwMode="auto">
            <a:xfrm>
              <a:off x="6096" y="1584"/>
              <a:ext cx="190"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751" tIns="9875" rIns="19751" bIns="9875">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dirty="0">
                  <a:ln>
                    <a:noFill/>
                  </a:ln>
                  <a:solidFill>
                    <a:srgbClr val="FF0000"/>
                  </a:solidFill>
                  <a:effectLst/>
                  <a:uLnTx/>
                  <a:uFillTx/>
                  <a:latin typeface="Times New Roman" pitchFamily="18" charset="0"/>
                  <a:ea typeface="+mn-ea"/>
                  <a:cs typeface="+mn-cs"/>
                </a:rPr>
                <a:t>6</a:t>
              </a:r>
              <a:endParaRPr kumimoji="0" lang="it-IT" altLang="it-IT"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grpSp>
      <p:sp>
        <p:nvSpPr>
          <p:cNvPr id="11280" name="Text Box 21"/>
          <p:cNvSpPr txBox="1">
            <a:spLocks noChangeArrowheads="1"/>
          </p:cNvSpPr>
          <p:nvPr/>
        </p:nvSpPr>
        <p:spPr bwMode="auto">
          <a:xfrm>
            <a:off x="1665299" y="4664083"/>
            <a:ext cx="5346207" cy="72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6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FF0066"/>
                </a:solidFill>
                <a:effectLst/>
                <a:uLnTx/>
                <a:uFillTx/>
                <a:latin typeface="Times New Roman" pitchFamily="18" charset="0"/>
                <a:ea typeface="+mn-ea"/>
                <a:cs typeface="+mn-cs"/>
              </a:rPr>
              <a:t>MASSA TOTALE DEI 10.000 ATOMI:</a:t>
            </a:r>
            <a:endPar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549275" rtl="0" eaLnBrk="0" fontAlgn="base" latinLnBrk="0" hangingPunct="0">
              <a:lnSpc>
                <a:spcPct val="60000"/>
              </a:lnSpc>
              <a:spcBef>
                <a:spcPct val="0"/>
              </a:spcBef>
              <a:spcAft>
                <a:spcPct val="0"/>
              </a:spcAft>
              <a:buClrTx/>
              <a:buSzTx/>
              <a:buFontTx/>
              <a:buNone/>
              <a:tabLst/>
              <a:defRPr/>
            </a:pPr>
            <a:endPar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549275" rtl="0" eaLnBrk="0" fontAlgn="base" latinLnBrk="0" hangingPunct="0">
              <a:lnSpc>
                <a:spcPct val="60000"/>
              </a:lnSpc>
              <a:spcBef>
                <a:spcPct val="0"/>
              </a:spcBef>
              <a:spcAft>
                <a:spcPct val="0"/>
              </a:spcAft>
              <a:buClrTx/>
              <a:buSzTx/>
              <a:buFontTx/>
              <a:buNone/>
              <a:tabLst/>
              <a:defRPr/>
            </a:pPr>
            <a:r>
              <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rPr>
              <a:t>(739 x 6,01497  +  9261 x 7,01590)  </a:t>
            </a:r>
            <a:r>
              <a:rPr kumimoji="0" lang="it-IT" altLang="it-IT" sz="2400" b="1" i="1" u="none" strike="noStrike" kern="1200" cap="none" spc="0" normalizeH="0" baseline="0" noProof="0" dirty="0">
                <a:ln>
                  <a:noFill/>
                </a:ln>
                <a:solidFill>
                  <a:srgbClr val="000000"/>
                </a:solidFill>
                <a:effectLst/>
                <a:uLnTx/>
                <a:uFillTx/>
                <a:latin typeface="Times New Roman" pitchFamily="18" charset="0"/>
                <a:ea typeface="+mn-ea"/>
                <a:cs typeface="+mn-cs"/>
              </a:rPr>
              <a:t>UCM</a:t>
            </a:r>
            <a:endPar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5" name="Gruppo 4"/>
          <p:cNvGrpSpPr/>
          <p:nvPr/>
        </p:nvGrpSpPr>
        <p:grpSpPr>
          <a:xfrm>
            <a:off x="1670051" y="5486400"/>
            <a:ext cx="8755471" cy="1297302"/>
            <a:chOff x="146050" y="5486400"/>
            <a:chExt cx="8755471" cy="1297302"/>
          </a:xfrm>
        </p:grpSpPr>
        <p:sp>
          <p:nvSpPr>
            <p:cNvPr id="11281" name="Text Box 22"/>
            <p:cNvSpPr txBox="1">
              <a:spLocks noChangeArrowheads="1"/>
            </p:cNvSpPr>
            <p:nvPr/>
          </p:nvSpPr>
          <p:spPr bwMode="auto">
            <a:xfrm>
              <a:off x="146050" y="5486400"/>
              <a:ext cx="498681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FF0066"/>
                  </a:solidFill>
                  <a:effectLst/>
                  <a:uLnTx/>
                  <a:uFillTx/>
                  <a:latin typeface="Times New Roman" pitchFamily="18" charset="0"/>
                  <a:ea typeface="+mn-ea"/>
                  <a:cs typeface="+mn-cs"/>
                </a:rPr>
                <a:t>MASSA MEDIA di un atomo di Litio</a:t>
              </a:r>
              <a:endPar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82" name="Text Box 23"/>
            <p:cNvSpPr txBox="1">
              <a:spLocks noChangeArrowheads="1"/>
            </p:cNvSpPr>
            <p:nvPr/>
          </p:nvSpPr>
          <p:spPr bwMode="auto">
            <a:xfrm>
              <a:off x="277822" y="5934075"/>
              <a:ext cx="428501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rPr>
                <a:t>739 x 6,01497  +  9261 x 7,01590</a:t>
              </a:r>
            </a:p>
          </p:txBody>
        </p:sp>
        <p:sp>
          <p:nvSpPr>
            <p:cNvPr id="11283" name="Text Box 24"/>
            <p:cNvSpPr txBox="1">
              <a:spLocks noChangeArrowheads="1"/>
            </p:cNvSpPr>
            <p:nvPr/>
          </p:nvSpPr>
          <p:spPr bwMode="auto">
            <a:xfrm>
              <a:off x="1871673" y="6254750"/>
              <a:ext cx="957185"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10.000</a:t>
              </a:r>
            </a:p>
          </p:txBody>
        </p:sp>
        <p:sp>
          <p:nvSpPr>
            <p:cNvPr id="11284" name="Text Box 25"/>
            <p:cNvSpPr txBox="1">
              <a:spLocks noChangeArrowheads="1"/>
            </p:cNvSpPr>
            <p:nvPr/>
          </p:nvSpPr>
          <p:spPr bwMode="auto">
            <a:xfrm>
              <a:off x="4389448" y="6189670"/>
              <a:ext cx="211789" cy="27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rPr>
                <a:t>=</a:t>
              </a:r>
            </a:p>
          </p:txBody>
        </p:sp>
        <p:sp>
          <p:nvSpPr>
            <p:cNvPr id="11285" name="Line 26"/>
            <p:cNvSpPr>
              <a:spLocks noChangeShapeType="1"/>
            </p:cNvSpPr>
            <p:nvPr/>
          </p:nvSpPr>
          <p:spPr bwMode="auto">
            <a:xfrm>
              <a:off x="219076" y="6326188"/>
              <a:ext cx="417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86" name="Text Box 27"/>
            <p:cNvSpPr txBox="1">
              <a:spLocks noChangeArrowheads="1"/>
            </p:cNvSpPr>
            <p:nvPr/>
          </p:nvSpPr>
          <p:spPr bwMode="auto">
            <a:xfrm>
              <a:off x="4841884" y="5989638"/>
              <a:ext cx="4059637"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dirty="0">
                  <a:ln>
                    <a:noFill/>
                  </a:ln>
                  <a:solidFill>
                    <a:srgbClr val="FF0066"/>
                  </a:solidFill>
                  <a:effectLst/>
                  <a:uLnTx/>
                  <a:uFillTx/>
                  <a:latin typeface="Times New Roman" pitchFamily="18" charset="0"/>
                  <a:ea typeface="+mn-ea"/>
                  <a:cs typeface="+mn-cs"/>
                </a:rPr>
                <a:t>6,940</a:t>
              </a:r>
              <a:r>
                <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it-IT" altLang="it-IT" sz="2400" b="1" i="1" u="none" strike="noStrike" kern="1200" cap="none" spc="0" normalizeH="0" baseline="0" noProof="0" dirty="0">
                  <a:ln>
                    <a:noFill/>
                  </a:ln>
                  <a:solidFill>
                    <a:srgbClr val="000000"/>
                  </a:solidFill>
                  <a:effectLst/>
                  <a:uLnTx/>
                  <a:uFillTx/>
                  <a:latin typeface="Times New Roman" pitchFamily="18" charset="0"/>
                  <a:ea typeface="+mn-ea"/>
                  <a:cs typeface="+mn-cs"/>
                </a:rPr>
                <a:t>UCM </a:t>
              </a:r>
              <a:r>
                <a:rPr kumimoji="0" lang="it-IT" altLang="it-IT" sz="2400" b="0" i="1"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rPr>
                <a:t>(“Peso” Atomico</a:t>
              </a:r>
            </a:p>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rPr>
                <a:t>dell’elemento</a:t>
              </a:r>
              <a:r>
                <a:rPr kumimoji="0" lang="it-IT" altLang="it-IT" sz="2400" b="0" i="1"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it-IT" altLang="it-IT" sz="2400" b="1" i="1" u="none" strike="noStrike" kern="1200" cap="none" spc="0" normalizeH="0" baseline="0" noProof="0" dirty="0">
                  <a:ln>
                    <a:noFill/>
                  </a:ln>
                  <a:solidFill>
                    <a:srgbClr val="000000"/>
                  </a:solidFill>
                  <a:effectLst/>
                  <a:uLnTx/>
                  <a:uFillTx/>
                  <a:latin typeface="Times New Roman" pitchFamily="18" charset="0"/>
                  <a:ea typeface="+mn-ea"/>
                  <a:cs typeface="+mn-cs"/>
                </a:rPr>
                <a:t>LITIO</a:t>
              </a:r>
              <a:r>
                <a:rPr kumimoji="0" lang="it-IT" altLang="it-IT" sz="2400" b="0" i="1" u="none" strike="noStrike" kern="1200" cap="none" spc="0" normalizeH="0" baseline="0" noProof="0" dirty="0">
                  <a:ln>
                    <a:noFill/>
                  </a:ln>
                  <a:solidFill>
                    <a:srgbClr val="000000"/>
                  </a:solidFill>
                  <a:effectLst/>
                  <a:uLnTx/>
                  <a:uFillTx/>
                  <a:latin typeface="Times New Roman" pitchFamily="18" charset="0"/>
                  <a:ea typeface="+mn-ea"/>
                  <a:cs typeface="+mn-cs"/>
                </a:rPr>
                <a:t>)</a:t>
              </a:r>
              <a:endPar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grpSp>
        <p:nvGrpSpPr>
          <p:cNvPr id="11287" name="Group 28"/>
          <p:cNvGrpSpPr>
            <a:grpSpLocks/>
          </p:cNvGrpSpPr>
          <p:nvPr/>
        </p:nvGrpSpPr>
        <p:grpSpPr bwMode="auto">
          <a:xfrm>
            <a:off x="3411553" y="593726"/>
            <a:ext cx="5327343" cy="1746216"/>
            <a:chOff x="4992" y="1152"/>
            <a:chExt cx="5594" cy="1832"/>
          </a:xfrm>
        </p:grpSpPr>
        <p:sp>
          <p:nvSpPr>
            <p:cNvPr id="11292" name="Text Box 29"/>
            <p:cNvSpPr txBox="1">
              <a:spLocks noChangeArrowheads="1"/>
            </p:cNvSpPr>
            <p:nvPr/>
          </p:nvSpPr>
          <p:spPr bwMode="auto">
            <a:xfrm>
              <a:off x="4992" y="1152"/>
              <a:ext cx="5594"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267" tIns="2133" rIns="4267" bIns="2133">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210000"/>
                </a:lnSpc>
                <a:spcBef>
                  <a:spcPct val="0"/>
                </a:spcBef>
                <a:spcAft>
                  <a:spcPct val="0"/>
                </a:spcAft>
                <a:buClrTx/>
                <a:buSzTx/>
                <a:buFontTx/>
                <a:buNone/>
                <a:tabLst/>
                <a:defRPr/>
              </a:pPr>
              <a:r>
                <a:rPr kumimoji="0" lang="it-IT" altLang="it-IT" sz="2400" b="1" i="0" u="sng" strike="noStrike" kern="1200" cap="none" spc="0" normalizeH="0" baseline="0" noProof="0" dirty="0">
                  <a:ln>
                    <a:noFill/>
                  </a:ln>
                  <a:solidFill>
                    <a:srgbClr val="FF3300"/>
                  </a:solidFill>
                  <a:effectLst/>
                  <a:uLnTx/>
                  <a:uFillTx/>
                  <a:latin typeface="Times New Roman" pitchFamily="18" charset="0"/>
                  <a:ea typeface="+mn-ea"/>
                  <a:cs typeface="+mn-cs"/>
                </a:rPr>
                <a:t>UCM</a:t>
              </a:r>
              <a:r>
                <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rPr>
                <a:t> =            della massa di un atomo</a:t>
              </a:r>
            </a:p>
            <a:p>
              <a:pPr marL="0" marR="0" lvl="0" indent="0" algn="l" defTabSz="549275" rtl="0" eaLnBrk="0" fontAlgn="base" latinLnBrk="0" hangingPunct="0">
                <a:lnSpc>
                  <a:spcPct val="210000"/>
                </a:lnSpc>
                <a:spcBef>
                  <a:spcPct val="0"/>
                </a:spcBef>
                <a:spcAft>
                  <a:spcPct val="0"/>
                </a:spcAft>
                <a:buClrTx/>
                <a:buSzTx/>
                <a:buFontTx/>
                <a:buNone/>
                <a:tabLst/>
                <a:defRPr/>
              </a:pPr>
              <a:r>
                <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rPr>
                <a:t>cioè                                 = 1,66043 </a:t>
              </a:r>
              <a:r>
                <a:rPr kumimoji="0" lang="it-IT" altLang="it-IT" sz="2400" b="1" i="0" u="none" strike="noStrike" kern="1200" cap="none" spc="0" normalizeH="0" baseline="30000" noProof="0" dirty="0">
                  <a:ln>
                    <a:noFill/>
                  </a:ln>
                  <a:solidFill>
                    <a:srgbClr val="000000"/>
                  </a:solidFill>
                  <a:effectLst/>
                  <a:uLnTx/>
                  <a:uFillTx/>
                  <a:latin typeface="Times New Roman" pitchFamily="18" charset="0"/>
                  <a:ea typeface="+mn-ea"/>
                  <a:cs typeface="+mn-cs"/>
                </a:rPr>
                <a:t>.</a:t>
              </a:r>
              <a:r>
                <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rPr>
                <a:t> 10</a:t>
              </a:r>
              <a:r>
                <a:rPr kumimoji="0" lang="it-IT" altLang="it-IT" sz="2400" b="0" i="0" u="none" strike="noStrike" kern="1200" cap="none" spc="0" normalizeH="0" baseline="30000" noProof="0" dirty="0">
                  <a:ln>
                    <a:noFill/>
                  </a:ln>
                  <a:solidFill>
                    <a:srgbClr val="000000"/>
                  </a:solidFill>
                  <a:effectLst/>
                  <a:uLnTx/>
                  <a:uFillTx/>
                  <a:latin typeface="Times New Roman" pitchFamily="18" charset="0"/>
                  <a:ea typeface="+mn-ea"/>
                  <a:cs typeface="+mn-cs"/>
                </a:rPr>
                <a:t>-24</a:t>
              </a:r>
              <a:r>
                <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rPr>
                <a:t> g</a:t>
              </a:r>
            </a:p>
          </p:txBody>
        </p:sp>
        <p:grpSp>
          <p:nvGrpSpPr>
            <p:cNvPr id="11293" name="Group 30"/>
            <p:cNvGrpSpPr>
              <a:grpSpLocks/>
            </p:cNvGrpSpPr>
            <p:nvPr/>
          </p:nvGrpSpPr>
          <p:grpSpPr bwMode="auto">
            <a:xfrm>
              <a:off x="6336" y="1296"/>
              <a:ext cx="359" cy="872"/>
              <a:chOff x="1724" y="1200"/>
              <a:chExt cx="359" cy="872"/>
            </a:xfrm>
          </p:grpSpPr>
          <p:grpSp>
            <p:nvGrpSpPr>
              <p:cNvPr id="11299" name="Group 31"/>
              <p:cNvGrpSpPr>
                <a:grpSpLocks/>
              </p:cNvGrpSpPr>
              <p:nvPr/>
            </p:nvGrpSpPr>
            <p:grpSpPr bwMode="auto">
              <a:xfrm>
                <a:off x="1776" y="1200"/>
                <a:ext cx="307" cy="432"/>
                <a:chOff x="1776" y="1200"/>
                <a:chExt cx="307" cy="432"/>
              </a:xfrm>
            </p:grpSpPr>
            <p:sp>
              <p:nvSpPr>
                <p:cNvPr id="11301" name="Text Box 32"/>
                <p:cNvSpPr txBox="1">
                  <a:spLocks noChangeArrowheads="1"/>
                </p:cNvSpPr>
                <p:nvPr/>
              </p:nvSpPr>
              <p:spPr bwMode="auto">
                <a:xfrm>
                  <a:off x="1788" y="1200"/>
                  <a:ext cx="171"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267" tIns="2133" rIns="4267" bIns="2133">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1</a:t>
                  </a:r>
                </a:p>
              </p:txBody>
            </p:sp>
            <p:sp>
              <p:nvSpPr>
                <p:cNvPr id="11302" name="Line 33"/>
                <p:cNvSpPr>
                  <a:spLocks noChangeShapeType="1"/>
                </p:cNvSpPr>
                <p:nvPr/>
              </p:nvSpPr>
              <p:spPr bwMode="auto">
                <a:xfrm>
                  <a:off x="1776" y="1632"/>
                  <a:ext cx="3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267" tIns="2133" rIns="4267" bIns="2133">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1300" name="Text Box 34"/>
              <p:cNvSpPr txBox="1">
                <a:spLocks noChangeArrowheads="1"/>
              </p:cNvSpPr>
              <p:nvPr/>
            </p:nvSpPr>
            <p:spPr bwMode="auto">
              <a:xfrm>
                <a:off x="1724" y="1680"/>
                <a:ext cx="332"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267" tIns="2133" rIns="4267" bIns="2133">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12</a:t>
                </a:r>
              </a:p>
            </p:txBody>
          </p:sp>
        </p:grpSp>
        <p:grpSp>
          <p:nvGrpSpPr>
            <p:cNvPr id="11294" name="Group 35"/>
            <p:cNvGrpSpPr>
              <a:grpSpLocks/>
            </p:cNvGrpSpPr>
            <p:nvPr/>
          </p:nvGrpSpPr>
          <p:grpSpPr bwMode="auto">
            <a:xfrm>
              <a:off x="5808" y="1968"/>
              <a:ext cx="2304" cy="1016"/>
              <a:chOff x="816" y="1478"/>
              <a:chExt cx="2304" cy="1016"/>
            </a:xfrm>
          </p:grpSpPr>
          <p:sp>
            <p:nvSpPr>
              <p:cNvPr id="11295" name="Text Box 36"/>
              <p:cNvSpPr txBox="1">
                <a:spLocks noChangeArrowheads="1"/>
              </p:cNvSpPr>
              <p:nvPr/>
            </p:nvSpPr>
            <p:spPr bwMode="auto">
              <a:xfrm>
                <a:off x="877" y="1584"/>
                <a:ext cx="1913"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267" tIns="2133" rIns="4267" bIns="2133">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1,99252   10</a:t>
                </a:r>
                <a:r>
                  <a:rPr kumimoji="0" lang="it-IT" altLang="it-IT" sz="2400" b="0" i="0" u="none" strike="noStrike" kern="1200" cap="none" spc="0" normalizeH="0" baseline="30000" noProof="0">
                    <a:ln>
                      <a:noFill/>
                    </a:ln>
                    <a:solidFill>
                      <a:srgbClr val="000000"/>
                    </a:solidFill>
                    <a:effectLst/>
                    <a:uLnTx/>
                    <a:uFillTx/>
                    <a:latin typeface="Times New Roman" pitchFamily="18" charset="0"/>
                    <a:ea typeface="+mn-ea"/>
                    <a:cs typeface="+mn-cs"/>
                  </a:rPr>
                  <a:t>-23</a:t>
                </a: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96" name="Line 37"/>
              <p:cNvSpPr>
                <a:spLocks noChangeShapeType="1"/>
              </p:cNvSpPr>
              <p:nvPr/>
            </p:nvSpPr>
            <p:spPr bwMode="auto">
              <a:xfrm>
                <a:off x="816" y="2066"/>
                <a:ext cx="23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267" tIns="2133" rIns="4267" bIns="2133">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97" name="Text Box 38"/>
              <p:cNvSpPr txBox="1">
                <a:spLocks noChangeArrowheads="1"/>
              </p:cNvSpPr>
              <p:nvPr/>
            </p:nvSpPr>
            <p:spPr bwMode="auto">
              <a:xfrm>
                <a:off x="1738" y="2102"/>
                <a:ext cx="332"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267" tIns="2133" rIns="4267" bIns="2133">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12</a:t>
                </a:r>
              </a:p>
            </p:txBody>
          </p:sp>
          <p:sp>
            <p:nvSpPr>
              <p:cNvPr id="11298" name="Rectangle 39"/>
              <p:cNvSpPr>
                <a:spLocks noChangeArrowheads="1"/>
              </p:cNvSpPr>
              <p:nvPr/>
            </p:nvSpPr>
            <p:spPr bwMode="auto">
              <a:xfrm>
                <a:off x="2012" y="1478"/>
                <a:ext cx="90"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267" tIns="2133" rIns="4267" bIns="2133">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a:t>
                </a:r>
              </a:p>
            </p:txBody>
          </p:sp>
        </p:grpSp>
      </p:grpSp>
      <p:grpSp>
        <p:nvGrpSpPr>
          <p:cNvPr id="4" name="Gruppo 3"/>
          <p:cNvGrpSpPr/>
          <p:nvPr/>
        </p:nvGrpSpPr>
        <p:grpSpPr>
          <a:xfrm>
            <a:off x="1616075" y="2514601"/>
            <a:ext cx="8915400" cy="2130678"/>
            <a:chOff x="92075" y="2514601"/>
            <a:chExt cx="8915400" cy="2130678"/>
          </a:xfrm>
        </p:grpSpPr>
        <p:sp>
          <p:nvSpPr>
            <p:cNvPr id="11289" name="Text Box 41"/>
            <p:cNvSpPr txBox="1">
              <a:spLocks noChangeArrowheads="1"/>
            </p:cNvSpPr>
            <p:nvPr/>
          </p:nvSpPr>
          <p:spPr bwMode="auto">
            <a:xfrm>
              <a:off x="6354763" y="4251325"/>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0000"/>
                  </a:solidFill>
                  <a:effectLst/>
                  <a:uLnTx/>
                  <a:uFillTx/>
                  <a:latin typeface="Times New Roman" pitchFamily="18" charset="0"/>
                  <a:ea typeface="+mn-ea"/>
                  <a:cs typeface="+mn-cs"/>
                </a:rPr>
                <a:t>3</a:t>
              </a:r>
              <a:endParaRPr kumimoji="0" lang="it-IT" altLang="it-IT" sz="2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3" name="Gruppo 2"/>
            <p:cNvGrpSpPr/>
            <p:nvPr/>
          </p:nvGrpSpPr>
          <p:grpSpPr>
            <a:xfrm>
              <a:off x="92075" y="2514601"/>
              <a:ext cx="8915400" cy="2049989"/>
              <a:chOff x="92075" y="2514601"/>
              <a:chExt cx="8915400" cy="2049989"/>
            </a:xfrm>
          </p:grpSpPr>
          <p:sp>
            <p:nvSpPr>
              <p:cNvPr id="11279" name="Text Box 20"/>
              <p:cNvSpPr txBox="1">
                <a:spLocks noChangeArrowheads="1"/>
              </p:cNvSpPr>
              <p:nvPr/>
            </p:nvSpPr>
            <p:spPr bwMode="auto">
              <a:xfrm>
                <a:off x="92075" y="3978276"/>
                <a:ext cx="8915400" cy="58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50000"/>
                  </a:lnSpc>
                  <a:spcBef>
                    <a:spcPct val="0"/>
                  </a:spcBef>
                  <a:spcAft>
                    <a:spcPct val="0"/>
                  </a:spcAft>
                  <a:buClrTx/>
                  <a:buSzTx/>
                  <a:buFontTx/>
                  <a:buNone/>
                  <a:tabLst/>
                  <a:defRPr/>
                </a:pPr>
                <a:r>
                  <a:rPr kumimoji="0" lang="it-IT" altLang="it-IT" sz="2300" b="0" i="0" u="none" strike="noStrike" kern="1200" cap="none" spc="0" normalizeH="0" baseline="0" noProof="0" dirty="0">
                    <a:ln>
                      <a:noFill/>
                    </a:ln>
                    <a:solidFill>
                      <a:srgbClr val="000000"/>
                    </a:solidFill>
                    <a:effectLst/>
                    <a:uLnTx/>
                    <a:uFillTx/>
                    <a:latin typeface="Arial" charset="0"/>
                    <a:ea typeface="+mn-ea"/>
                    <a:cs typeface="+mn-cs"/>
                  </a:rPr>
                  <a:t>10.000 atomi di Litio comprendono:739 atomi di    Li e 9261 di    Li</a:t>
                </a:r>
              </a:p>
            </p:txBody>
          </p:sp>
          <p:grpSp>
            <p:nvGrpSpPr>
              <p:cNvPr id="2" name="Gruppo 1"/>
              <p:cNvGrpSpPr/>
              <p:nvPr/>
            </p:nvGrpSpPr>
            <p:grpSpPr>
              <a:xfrm>
                <a:off x="1189046" y="2514601"/>
                <a:ext cx="7246381" cy="1883028"/>
                <a:chOff x="1189046" y="2514601"/>
                <a:chExt cx="7246381" cy="1883028"/>
              </a:xfrm>
            </p:grpSpPr>
            <p:sp>
              <p:nvSpPr>
                <p:cNvPr id="11268" name="Text Box 9"/>
                <p:cNvSpPr txBox="1">
                  <a:spLocks noChangeArrowheads="1"/>
                </p:cNvSpPr>
                <p:nvPr/>
              </p:nvSpPr>
              <p:spPr bwMode="auto">
                <a:xfrm>
                  <a:off x="1189046" y="2514601"/>
                  <a:ext cx="6712607" cy="47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6796" dir="3806097" algn="ctr" rotWithShape="0">
                          <a:srgbClr val="C0C0C0"/>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700" b="1" i="0" u="none" strike="noStrike" kern="1200" cap="none" spc="0" normalizeH="0" baseline="0" noProof="0" dirty="0">
                      <a:ln>
                        <a:noFill/>
                      </a:ln>
                      <a:solidFill>
                        <a:srgbClr val="9900CC"/>
                      </a:solidFill>
                      <a:effectLst/>
                      <a:uLnTx/>
                      <a:uFillTx/>
                      <a:latin typeface="Times New Roman" pitchFamily="18" charset="0"/>
                      <a:ea typeface="+mn-ea"/>
                      <a:cs typeface="+mn-cs"/>
                    </a:rPr>
                    <a:t>MASSA ATOMICA  (o “PESO” ATOMICO)</a:t>
                  </a:r>
                  <a:endParaRPr kumimoji="0" lang="it-IT" altLang="it-IT" sz="2700" b="0" i="0" u="none" strike="noStrike" kern="1200" cap="none" spc="0" normalizeH="0" baseline="0" noProof="0" dirty="0">
                    <a:ln>
                      <a:noFill/>
                    </a:ln>
                    <a:solidFill>
                      <a:srgbClr val="9900CC"/>
                    </a:solidFill>
                    <a:effectLst/>
                    <a:uLnTx/>
                    <a:uFillTx/>
                    <a:latin typeface="Times New Roman" pitchFamily="18" charset="0"/>
                    <a:ea typeface="+mn-ea"/>
                    <a:cs typeface="+mn-cs"/>
                  </a:endParaRPr>
                </a:p>
              </p:txBody>
            </p:sp>
            <p:sp>
              <p:nvSpPr>
                <p:cNvPr id="11269" name="Text Box 10"/>
                <p:cNvSpPr txBox="1">
                  <a:spLocks noChangeArrowheads="1"/>
                </p:cNvSpPr>
                <p:nvPr/>
              </p:nvSpPr>
              <p:spPr bwMode="auto">
                <a:xfrm>
                  <a:off x="2319346" y="3360745"/>
                  <a:ext cx="828945" cy="40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a:ln>
                        <a:noFill/>
                      </a:ln>
                      <a:solidFill>
                        <a:srgbClr val="003399"/>
                      </a:solidFill>
                      <a:effectLst/>
                      <a:uLnTx/>
                      <a:uFillTx/>
                      <a:latin typeface="Arial" charset="0"/>
                      <a:ea typeface="+mn-ea"/>
                      <a:cs typeface="+mn-cs"/>
                    </a:rPr>
                    <a:t>Litio:</a:t>
                  </a:r>
                  <a:endParaRPr kumimoji="0" lang="it-IT" altLang="it-IT" sz="2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270" name="Text Box 11"/>
                <p:cNvSpPr txBox="1">
                  <a:spLocks noChangeArrowheads="1"/>
                </p:cNvSpPr>
                <p:nvPr/>
              </p:nvSpPr>
              <p:spPr bwMode="auto">
                <a:xfrm>
                  <a:off x="3382963" y="3055938"/>
                  <a:ext cx="673100" cy="94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5800" b="0" i="0" u="none" strike="noStrike" kern="1200" cap="none" spc="0" normalizeH="0" baseline="0" noProof="0">
                      <a:ln>
                        <a:noFill/>
                      </a:ln>
                      <a:solidFill>
                        <a:srgbClr val="FF0066"/>
                      </a:solidFill>
                      <a:effectLst/>
                      <a:uLnTx/>
                      <a:uFillTx/>
                      <a:latin typeface="Times New Roman" pitchFamily="18" charset="0"/>
                      <a:ea typeface="+mn-ea"/>
                      <a:cs typeface="+mn-cs"/>
                    </a:rPr>
                    <a:t>{</a:t>
                  </a:r>
                  <a:endParaRPr kumimoji="0" lang="it-IT" altLang="it-IT" sz="2900" b="0" i="0" u="none" strike="noStrike" kern="1200" cap="none" spc="0" normalizeH="0" baseline="0" noProof="0">
                    <a:ln>
                      <a:noFill/>
                    </a:ln>
                    <a:solidFill>
                      <a:srgbClr val="00CC99"/>
                    </a:solidFill>
                    <a:effectLst/>
                    <a:uLnTx/>
                    <a:uFillTx/>
                    <a:latin typeface="Times New Roman" pitchFamily="18" charset="0"/>
                    <a:ea typeface="+mn-ea"/>
                    <a:cs typeface="+mn-cs"/>
                  </a:endParaRPr>
                </a:p>
              </p:txBody>
            </p:sp>
            <p:sp>
              <p:nvSpPr>
                <p:cNvPr id="11271" name="Text Box 12"/>
                <p:cNvSpPr txBox="1">
                  <a:spLocks noChangeArrowheads="1"/>
                </p:cNvSpPr>
                <p:nvPr/>
              </p:nvSpPr>
              <p:spPr bwMode="auto">
                <a:xfrm>
                  <a:off x="3929063" y="3200407"/>
                  <a:ext cx="372090" cy="40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0" i="0" u="none" strike="noStrike" kern="1200" cap="none" spc="0" normalizeH="0" baseline="0" noProof="0">
                      <a:ln>
                        <a:noFill/>
                      </a:ln>
                      <a:solidFill>
                        <a:srgbClr val="000000"/>
                      </a:solidFill>
                      <a:effectLst/>
                      <a:uLnTx/>
                      <a:uFillTx/>
                      <a:latin typeface="Times New Roman" pitchFamily="18" charset="0"/>
                      <a:ea typeface="+mn-ea"/>
                      <a:cs typeface="+mn-cs"/>
                    </a:rPr>
                    <a:t>Li</a:t>
                  </a:r>
                </a:p>
              </p:txBody>
            </p:sp>
            <p:sp>
              <p:nvSpPr>
                <p:cNvPr id="11272" name="Text Box 13"/>
                <p:cNvSpPr txBox="1">
                  <a:spLocks noChangeArrowheads="1"/>
                </p:cNvSpPr>
                <p:nvPr/>
              </p:nvSpPr>
              <p:spPr bwMode="auto">
                <a:xfrm>
                  <a:off x="3783013" y="3030538"/>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0000"/>
                      </a:solidFill>
                      <a:effectLst/>
                      <a:uLnTx/>
                      <a:uFillTx/>
                      <a:latin typeface="Times New Roman" pitchFamily="18" charset="0"/>
                      <a:ea typeface="+mn-ea"/>
                      <a:cs typeface="+mn-cs"/>
                    </a:rPr>
                    <a:t>6</a:t>
                  </a:r>
                  <a:endParaRPr kumimoji="0" lang="it-IT" altLang="it-IT" sz="2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73" name="Text Box 14"/>
                <p:cNvSpPr txBox="1">
                  <a:spLocks noChangeArrowheads="1"/>
                </p:cNvSpPr>
                <p:nvPr/>
              </p:nvSpPr>
              <p:spPr bwMode="auto">
                <a:xfrm>
                  <a:off x="3783013" y="3294064"/>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0000"/>
                      </a:solidFill>
                      <a:effectLst/>
                      <a:uLnTx/>
                      <a:uFillTx/>
                      <a:latin typeface="Times New Roman" pitchFamily="18" charset="0"/>
                      <a:ea typeface="+mn-ea"/>
                      <a:cs typeface="+mn-cs"/>
                    </a:rPr>
                    <a:t>3</a:t>
                  </a:r>
                  <a:endParaRPr kumimoji="0" lang="it-IT" altLang="it-IT" sz="2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74" name="Text Box 15"/>
                <p:cNvSpPr txBox="1">
                  <a:spLocks noChangeArrowheads="1"/>
                </p:cNvSpPr>
                <p:nvPr/>
              </p:nvSpPr>
              <p:spPr bwMode="auto">
                <a:xfrm>
                  <a:off x="3929063" y="3592520"/>
                  <a:ext cx="372090" cy="40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0" i="0" u="none" strike="noStrike" kern="1200" cap="none" spc="0" normalizeH="0" baseline="0" noProof="0">
                      <a:ln>
                        <a:noFill/>
                      </a:ln>
                      <a:solidFill>
                        <a:srgbClr val="000000"/>
                      </a:solidFill>
                      <a:effectLst/>
                      <a:uLnTx/>
                      <a:uFillTx/>
                      <a:latin typeface="Times New Roman" pitchFamily="18" charset="0"/>
                      <a:ea typeface="+mn-ea"/>
                      <a:cs typeface="+mn-cs"/>
                    </a:rPr>
                    <a:t>Li</a:t>
                  </a:r>
                </a:p>
              </p:txBody>
            </p:sp>
            <p:sp>
              <p:nvSpPr>
                <p:cNvPr id="11275" name="Text Box 16"/>
                <p:cNvSpPr txBox="1">
                  <a:spLocks noChangeArrowheads="1"/>
                </p:cNvSpPr>
                <p:nvPr/>
              </p:nvSpPr>
              <p:spPr bwMode="auto">
                <a:xfrm>
                  <a:off x="3783013" y="3559175"/>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0000"/>
                      </a:solidFill>
                      <a:effectLst/>
                      <a:uLnTx/>
                      <a:uFillTx/>
                      <a:latin typeface="Times New Roman" pitchFamily="18" charset="0"/>
                      <a:ea typeface="+mn-ea"/>
                      <a:cs typeface="+mn-cs"/>
                    </a:rPr>
                    <a:t>7</a:t>
                  </a:r>
                  <a:endParaRPr kumimoji="0" lang="it-IT" altLang="it-IT" sz="2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76" name="Text Box 17"/>
                <p:cNvSpPr txBox="1">
                  <a:spLocks noChangeArrowheads="1"/>
                </p:cNvSpPr>
                <p:nvPr/>
              </p:nvSpPr>
              <p:spPr bwMode="auto">
                <a:xfrm>
                  <a:off x="3775075" y="3840163"/>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0000"/>
                      </a:solidFill>
                      <a:effectLst/>
                      <a:uLnTx/>
                      <a:uFillTx/>
                      <a:latin typeface="Times New Roman" pitchFamily="18" charset="0"/>
                      <a:ea typeface="+mn-ea"/>
                      <a:cs typeface="+mn-cs"/>
                    </a:rPr>
                    <a:t>3</a:t>
                  </a:r>
                  <a:endParaRPr kumimoji="0" lang="it-IT" altLang="it-IT" sz="2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77" name="Text Box 18"/>
                <p:cNvSpPr txBox="1">
                  <a:spLocks noChangeArrowheads="1"/>
                </p:cNvSpPr>
                <p:nvPr/>
              </p:nvSpPr>
              <p:spPr bwMode="auto">
                <a:xfrm>
                  <a:off x="4572009" y="3200407"/>
                  <a:ext cx="1963871" cy="40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0" i="0" u="none" strike="noStrike" kern="1200" cap="none" spc="0" normalizeH="0" baseline="0" noProof="0">
                      <a:ln>
                        <a:noFill/>
                      </a:ln>
                      <a:solidFill>
                        <a:srgbClr val="000000"/>
                      </a:solidFill>
                      <a:effectLst/>
                      <a:uLnTx/>
                      <a:uFillTx/>
                      <a:latin typeface="Times New Roman" pitchFamily="18" charset="0"/>
                      <a:ea typeface="+mn-ea"/>
                      <a:cs typeface="+mn-cs"/>
                    </a:rPr>
                    <a:t>6,01497   UCM</a:t>
                  </a:r>
                </a:p>
              </p:txBody>
            </p:sp>
            <p:sp>
              <p:nvSpPr>
                <p:cNvPr id="11278" name="Text Box 19"/>
                <p:cNvSpPr txBox="1">
                  <a:spLocks noChangeArrowheads="1"/>
                </p:cNvSpPr>
                <p:nvPr/>
              </p:nvSpPr>
              <p:spPr bwMode="auto">
                <a:xfrm>
                  <a:off x="4546609" y="3611570"/>
                  <a:ext cx="1963871" cy="40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0" i="0" u="none" strike="noStrike" kern="1200" cap="none" spc="0" normalizeH="0" baseline="0" noProof="0">
                      <a:ln>
                        <a:noFill/>
                      </a:ln>
                      <a:solidFill>
                        <a:srgbClr val="000000"/>
                      </a:solidFill>
                      <a:effectLst/>
                      <a:uLnTx/>
                      <a:uFillTx/>
                      <a:latin typeface="Times New Roman" pitchFamily="18" charset="0"/>
                      <a:ea typeface="+mn-ea"/>
                      <a:cs typeface="+mn-cs"/>
                    </a:rPr>
                    <a:t>7,01590   UCM</a:t>
                  </a:r>
                </a:p>
              </p:txBody>
            </p:sp>
            <p:sp>
              <p:nvSpPr>
                <p:cNvPr id="11288" name="Text Box 40"/>
                <p:cNvSpPr txBox="1">
                  <a:spLocks noChangeArrowheads="1"/>
                </p:cNvSpPr>
                <p:nvPr/>
              </p:nvSpPr>
              <p:spPr bwMode="auto">
                <a:xfrm>
                  <a:off x="6354763" y="4003675"/>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0000"/>
                      </a:solidFill>
                      <a:effectLst/>
                      <a:uLnTx/>
                      <a:uFillTx/>
                      <a:latin typeface="Times New Roman" pitchFamily="18" charset="0"/>
                      <a:ea typeface="+mn-ea"/>
                      <a:cs typeface="+mn-cs"/>
                    </a:rPr>
                    <a:t>6</a:t>
                  </a:r>
                  <a:endParaRPr kumimoji="0" lang="it-IT" altLang="it-IT" sz="2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90" name="Text Box 42"/>
                <p:cNvSpPr txBox="1">
                  <a:spLocks noChangeArrowheads="1"/>
                </p:cNvSpPr>
                <p:nvPr/>
              </p:nvSpPr>
              <p:spPr bwMode="auto">
                <a:xfrm>
                  <a:off x="8183563" y="4003675"/>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0000"/>
                      </a:solidFill>
                      <a:effectLst/>
                      <a:uLnTx/>
                      <a:uFillTx/>
                      <a:latin typeface="Times New Roman" pitchFamily="18" charset="0"/>
                      <a:ea typeface="+mn-ea"/>
                      <a:cs typeface="+mn-cs"/>
                    </a:rPr>
                    <a:t>7</a:t>
                  </a:r>
                  <a:endParaRPr kumimoji="0" lang="it-IT" altLang="it-IT" sz="2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sp>
          <p:nvSpPr>
            <p:cNvPr id="11291" name="Text Box 43"/>
            <p:cNvSpPr txBox="1">
              <a:spLocks noChangeArrowheads="1"/>
            </p:cNvSpPr>
            <p:nvPr/>
          </p:nvSpPr>
          <p:spPr bwMode="auto">
            <a:xfrm>
              <a:off x="8137525" y="4251325"/>
              <a:ext cx="251864"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dirty="0">
                  <a:ln>
                    <a:noFill/>
                  </a:ln>
                  <a:solidFill>
                    <a:srgbClr val="000000"/>
                  </a:solidFill>
                  <a:effectLst/>
                  <a:uLnTx/>
                  <a:uFillTx/>
                  <a:latin typeface="Times New Roman" pitchFamily="18" charset="0"/>
                  <a:ea typeface="+mn-ea"/>
                  <a:cs typeface="+mn-cs"/>
                </a:rPr>
                <a:t>3</a:t>
              </a:r>
              <a:endParaRPr kumimoji="0" lang="it-IT" altLang="it-IT" sz="2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842500" y="6032500"/>
            <a:ext cx="609600" cy="609600"/>
          </a:xfrm>
          <a:prstGeom prst="rect">
            <a:avLst/>
          </a:prstGeom>
        </p:spPr>
      </p:pic>
    </p:spTree>
    <p:custDataLst>
      <p:tags r:id="rId1"/>
    </p:custDataLst>
    <p:extLst>
      <p:ext uri="{BB962C8B-B14F-4D97-AF65-F5344CB8AC3E}">
        <p14:creationId xmlns:p14="http://schemas.microsoft.com/office/powerpoint/2010/main" val="3450071127"/>
      </p:ext>
    </p:extLst>
  </p:cSld>
  <p:clrMapOvr>
    <a:masterClrMapping/>
  </p:clrMapOvr>
  <mc:AlternateContent xmlns:mc="http://schemas.openxmlformats.org/markup-compatibility/2006" xmlns:p14="http://schemas.microsoft.com/office/powerpoint/2010/main">
    <mc:Choice Requires="p14">
      <p:transition spd="slow" p14:dur="2000" advTm="287887"/>
    </mc:Choice>
    <mc:Fallback xmlns="">
      <p:transition spd="slow" advTm="287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1128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 name="Rectangle 20"/>
          <p:cNvSpPr>
            <a:spLocks noChangeArrowheads="1"/>
          </p:cNvSpPr>
          <p:nvPr/>
        </p:nvSpPr>
        <p:spPr bwMode="auto">
          <a:xfrm>
            <a:off x="152400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3490" name="Rectangle 2"/>
          <p:cNvSpPr>
            <a:spLocks noChangeArrowheads="1"/>
          </p:cNvSpPr>
          <p:nvPr/>
        </p:nvSpPr>
        <p:spPr bwMode="auto">
          <a:xfrm>
            <a:off x="3763963" y="3686175"/>
            <a:ext cx="4343400" cy="1200150"/>
          </a:xfrm>
          <a:prstGeom prst="rect">
            <a:avLst/>
          </a:prstGeom>
          <a:solidFill>
            <a:srgbClr val="FF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3491" name="Rectangle 3"/>
          <p:cNvSpPr>
            <a:spLocks noChangeArrowheads="1"/>
          </p:cNvSpPr>
          <p:nvPr/>
        </p:nvSpPr>
        <p:spPr bwMode="auto">
          <a:xfrm>
            <a:off x="2530475" y="919164"/>
            <a:ext cx="7131050" cy="428625"/>
          </a:xfrm>
          <a:prstGeom prst="rect">
            <a:avLst/>
          </a:prstGeom>
          <a:solidFill>
            <a:srgbClr val="99FFCC"/>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3492" name="Text Box 4"/>
          <p:cNvSpPr txBox="1">
            <a:spLocks noChangeArrowheads="1"/>
          </p:cNvSpPr>
          <p:nvPr/>
        </p:nvSpPr>
        <p:spPr bwMode="auto">
          <a:xfrm>
            <a:off x="5181601" y="-68263"/>
            <a:ext cx="1778045" cy="59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3500" b="1" i="1" u="none" strike="noStrike" kern="1200" cap="none" spc="0" normalizeH="0" baseline="0" noProof="0">
                <a:ln>
                  <a:noFill/>
                </a:ln>
                <a:solidFill>
                  <a:srgbClr val="00FF00"/>
                </a:solidFill>
                <a:effectLst/>
                <a:uLnTx/>
                <a:uFillTx/>
                <a:latin typeface="Times New Roman" pitchFamily="18" charset="0"/>
                <a:ea typeface="+mn-ea"/>
                <a:cs typeface="+mn-cs"/>
              </a:rPr>
              <a:t>La  Mole</a:t>
            </a:r>
            <a:endParaRPr kumimoji="0" lang="it-IT" altLang="it-IT" sz="3500" b="0" i="0" u="none" strike="noStrike" kern="1200" cap="none" spc="0" normalizeH="0" baseline="0" noProof="0">
              <a:ln>
                <a:noFill/>
              </a:ln>
              <a:solidFill>
                <a:srgbClr val="CCCCFF"/>
              </a:solidFill>
              <a:effectLst/>
              <a:uLnTx/>
              <a:uFillTx/>
              <a:latin typeface="Times New Roman" pitchFamily="18" charset="0"/>
              <a:ea typeface="+mn-ea"/>
              <a:cs typeface="+mn-cs"/>
            </a:endParaRPr>
          </a:p>
        </p:txBody>
      </p:sp>
      <p:sp>
        <p:nvSpPr>
          <p:cNvPr id="63493" name="Text Box 5"/>
          <p:cNvSpPr txBox="1">
            <a:spLocks noChangeArrowheads="1"/>
          </p:cNvSpPr>
          <p:nvPr/>
        </p:nvSpPr>
        <p:spPr bwMode="auto">
          <a:xfrm>
            <a:off x="2677416" y="428625"/>
            <a:ext cx="6835583" cy="93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533400" rtl="0" eaLnBrk="0" fontAlgn="base" latinLnBrk="0" hangingPunct="0">
              <a:lnSpc>
                <a:spcPct val="13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CCECFF"/>
                </a:solidFill>
                <a:effectLst/>
                <a:uLnTx/>
                <a:uFillTx/>
                <a:latin typeface="Arial" charset="0"/>
                <a:ea typeface="+mn-ea"/>
                <a:cs typeface="+mn-cs"/>
              </a:rPr>
              <a:t>Nel sistema SI l’unità</a:t>
            </a:r>
            <a:r>
              <a:rPr kumimoji="0" lang="it-IT" altLang="it-IT" sz="2200" b="0" i="0" u="none" strike="noStrike" kern="1200" cap="none" spc="0" normalizeH="0" baseline="0" noProof="0">
                <a:ln>
                  <a:noFill/>
                </a:ln>
                <a:solidFill>
                  <a:srgbClr val="CCCCFF"/>
                </a:solidFill>
                <a:effectLst/>
                <a:uLnTx/>
                <a:uFillTx/>
                <a:latin typeface="Arial" charset="0"/>
                <a:ea typeface="+mn-ea"/>
                <a:cs typeface="+mn-cs"/>
              </a:rPr>
              <a:t>  </a:t>
            </a:r>
            <a:r>
              <a:rPr kumimoji="0" lang="it-IT" altLang="it-IT" sz="2200" b="1" i="0" u="none" strike="noStrike" kern="1200" cap="none" spc="0" normalizeH="0" baseline="0" noProof="0">
                <a:ln>
                  <a:noFill/>
                </a:ln>
                <a:solidFill>
                  <a:srgbClr val="FFFF00"/>
                </a:solidFill>
                <a:effectLst/>
                <a:uLnTx/>
                <a:uFillTx/>
                <a:latin typeface="Arial" charset="0"/>
                <a:ea typeface="+mn-ea"/>
                <a:cs typeface="+mn-cs"/>
              </a:rPr>
              <a:t>mole</a:t>
            </a:r>
            <a:r>
              <a:rPr kumimoji="0" lang="it-IT" altLang="it-IT" sz="2200" b="0" i="0" u="none" strike="noStrike" kern="1200" cap="none" spc="0" normalizeH="0" baseline="0" noProof="0">
                <a:ln>
                  <a:noFill/>
                </a:ln>
                <a:solidFill>
                  <a:srgbClr val="CCCCFF"/>
                </a:solidFill>
                <a:effectLst/>
                <a:uLnTx/>
                <a:uFillTx/>
                <a:latin typeface="Arial" charset="0"/>
                <a:ea typeface="+mn-ea"/>
                <a:cs typeface="+mn-cs"/>
              </a:rPr>
              <a:t>  </a:t>
            </a:r>
            <a:r>
              <a:rPr kumimoji="0" lang="it-IT" altLang="it-IT" sz="2200" b="0" i="0" u="none" strike="noStrike" kern="1200" cap="none" spc="0" normalizeH="0" baseline="0" noProof="0">
                <a:ln>
                  <a:noFill/>
                </a:ln>
                <a:solidFill>
                  <a:srgbClr val="CCECFF"/>
                </a:solidFill>
                <a:effectLst/>
                <a:uLnTx/>
                <a:uFillTx/>
                <a:latin typeface="Arial" charset="0"/>
                <a:ea typeface="+mn-ea"/>
                <a:cs typeface="+mn-cs"/>
              </a:rPr>
              <a:t>è definita come:</a:t>
            </a:r>
          </a:p>
          <a:p>
            <a:pPr marL="0" marR="0" lvl="0" indent="0" algn="ctr" defTabSz="533400" rtl="0" eaLnBrk="0" fontAlgn="base" latinLnBrk="0" hangingPunct="0">
              <a:lnSpc>
                <a:spcPct val="13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FF0000"/>
                </a:solidFill>
                <a:effectLst/>
                <a:uLnTx/>
                <a:uFillTx/>
                <a:latin typeface="Arial" charset="0"/>
                <a:ea typeface="+mn-ea"/>
                <a:cs typeface="+mn-cs"/>
              </a:rPr>
              <a:t>NUMERO DI ATOMI PRESENTI IN 12,00000 g di   </a:t>
            </a:r>
            <a:r>
              <a:rPr kumimoji="0" lang="it-IT" altLang="it-IT" sz="2200" b="0" i="0" u="none" strike="noStrike" kern="1200" cap="none" spc="0" normalizeH="0" baseline="-25000" noProof="0">
                <a:ln>
                  <a:noFill/>
                </a:ln>
                <a:solidFill>
                  <a:srgbClr val="FF0000"/>
                </a:solidFill>
                <a:effectLst/>
                <a:uLnTx/>
                <a:uFillTx/>
                <a:latin typeface="Arial" charset="0"/>
                <a:ea typeface="+mn-ea"/>
                <a:cs typeface="+mn-cs"/>
              </a:rPr>
              <a:t>6</a:t>
            </a:r>
            <a:r>
              <a:rPr kumimoji="0" lang="it-IT" altLang="it-IT" sz="2200" b="0" i="0" u="none" strike="noStrike" kern="1200" cap="none" spc="0" normalizeH="0" baseline="0" noProof="0">
                <a:ln>
                  <a:noFill/>
                </a:ln>
                <a:solidFill>
                  <a:srgbClr val="FF0000"/>
                </a:solidFill>
                <a:effectLst/>
                <a:uLnTx/>
                <a:uFillTx/>
                <a:latin typeface="Arial" charset="0"/>
                <a:ea typeface="+mn-ea"/>
                <a:cs typeface="+mn-cs"/>
              </a:rPr>
              <a:t>C</a:t>
            </a:r>
            <a:endParaRPr kumimoji="0" lang="it-IT" altLang="it-IT" sz="2900" b="0" i="0" u="none" strike="noStrike" kern="1200" cap="none" spc="0" normalizeH="0" baseline="0" noProof="0">
              <a:ln>
                <a:noFill/>
              </a:ln>
              <a:solidFill>
                <a:srgbClr val="CCCCFF"/>
              </a:solidFill>
              <a:effectLst/>
              <a:uLnTx/>
              <a:uFillTx/>
              <a:latin typeface="Times New Roman" pitchFamily="18" charset="0"/>
              <a:ea typeface="+mn-ea"/>
              <a:cs typeface="+mn-cs"/>
            </a:endParaRPr>
          </a:p>
        </p:txBody>
      </p:sp>
      <p:sp>
        <p:nvSpPr>
          <p:cNvPr id="63494" name="Text Box 6"/>
          <p:cNvSpPr txBox="1">
            <a:spLocks noChangeArrowheads="1"/>
          </p:cNvSpPr>
          <p:nvPr/>
        </p:nvSpPr>
        <p:spPr bwMode="auto">
          <a:xfrm>
            <a:off x="1798639" y="1450975"/>
            <a:ext cx="8016099" cy="106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FF00"/>
                </a:solidFill>
                <a:effectLst/>
                <a:uLnTx/>
                <a:uFillTx/>
                <a:latin typeface="Arial" charset="0"/>
                <a:ea typeface="+mn-ea"/>
                <a:cs typeface="+mn-cs"/>
              </a:rPr>
              <a:t>Tenendo conto che per definizione la massa di un atomo di  </a:t>
            </a:r>
            <a:r>
              <a:rPr kumimoji="0" lang="it-IT" altLang="it-IT" sz="2200" b="0" i="0" u="none" strike="noStrike" kern="1200" cap="none" spc="0" normalizeH="0" baseline="-25000" noProof="0">
                <a:ln>
                  <a:noFill/>
                </a:ln>
                <a:solidFill>
                  <a:srgbClr val="00FF00"/>
                </a:solidFill>
                <a:effectLst/>
                <a:uLnTx/>
                <a:uFillTx/>
                <a:latin typeface="Arial" charset="0"/>
                <a:ea typeface="+mn-ea"/>
                <a:cs typeface="+mn-cs"/>
              </a:rPr>
              <a:t>6</a:t>
            </a:r>
            <a:r>
              <a:rPr kumimoji="0" lang="it-IT" altLang="it-IT" sz="2200" b="0" i="0" u="none" strike="noStrike" kern="1200" cap="none" spc="0" normalizeH="0" baseline="0" noProof="0">
                <a:ln>
                  <a:noFill/>
                </a:ln>
                <a:solidFill>
                  <a:srgbClr val="00FF00"/>
                </a:solidFill>
                <a:effectLst/>
                <a:uLnTx/>
                <a:uFillTx/>
                <a:latin typeface="Arial" charset="0"/>
                <a:ea typeface="+mn-ea"/>
                <a:cs typeface="+mn-cs"/>
              </a:rPr>
              <a:t>C </a:t>
            </a:r>
          </a:p>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FF00"/>
                </a:solidFill>
                <a:effectLst/>
                <a:uLnTx/>
                <a:uFillTx/>
                <a:latin typeface="Arial" charset="0"/>
                <a:ea typeface="+mn-ea"/>
                <a:cs typeface="+mn-cs"/>
              </a:rPr>
              <a:t>equivale a 12,0000 UCM e che l’UCM vale 1,66043 x 10</a:t>
            </a:r>
            <a:r>
              <a:rPr kumimoji="0" lang="it-IT" altLang="it-IT" sz="2200" b="0" i="0" u="none" strike="noStrike" kern="1200" cap="none" spc="0" normalizeH="0" baseline="30000" noProof="0">
                <a:ln>
                  <a:noFill/>
                </a:ln>
                <a:solidFill>
                  <a:srgbClr val="00FF00"/>
                </a:solidFill>
                <a:effectLst/>
                <a:uLnTx/>
                <a:uFillTx/>
                <a:latin typeface="Arial" charset="0"/>
                <a:ea typeface="+mn-ea"/>
                <a:cs typeface="+mn-cs"/>
              </a:rPr>
              <a:t>-24 </a:t>
            </a:r>
            <a:r>
              <a:rPr kumimoji="0" lang="it-IT" altLang="it-IT" sz="2200" b="0" i="0" u="none" strike="noStrike" kern="1200" cap="none" spc="0" normalizeH="0" baseline="0" noProof="0">
                <a:ln>
                  <a:noFill/>
                </a:ln>
                <a:solidFill>
                  <a:srgbClr val="00FF00"/>
                </a:solidFill>
                <a:effectLst/>
                <a:uLnTx/>
                <a:uFillTx/>
                <a:latin typeface="Arial" charset="0"/>
                <a:ea typeface="+mn-ea"/>
                <a:cs typeface="+mn-cs"/>
              </a:rPr>
              <a:t>g, </a:t>
            </a:r>
          </a:p>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FF00"/>
                </a:solidFill>
                <a:effectLst/>
                <a:uLnTx/>
                <a:uFillTx/>
                <a:latin typeface="Arial" charset="0"/>
                <a:ea typeface="+mn-ea"/>
                <a:cs typeface="+mn-cs"/>
              </a:rPr>
              <a:t>saranno presenti in 12,00000 g di   </a:t>
            </a:r>
            <a:r>
              <a:rPr kumimoji="0" lang="it-IT" altLang="it-IT" sz="2200" b="0" i="0" u="none" strike="noStrike" kern="1200" cap="none" spc="0" normalizeH="0" baseline="-25000" noProof="0">
                <a:ln>
                  <a:noFill/>
                </a:ln>
                <a:solidFill>
                  <a:srgbClr val="00FF00"/>
                </a:solidFill>
                <a:effectLst/>
                <a:uLnTx/>
                <a:uFillTx/>
                <a:latin typeface="Arial" charset="0"/>
                <a:ea typeface="+mn-ea"/>
                <a:cs typeface="+mn-cs"/>
              </a:rPr>
              <a:t>6</a:t>
            </a:r>
            <a:r>
              <a:rPr kumimoji="0" lang="it-IT" altLang="it-IT" sz="2200" b="0" i="0" u="none" strike="noStrike" kern="1200" cap="none" spc="0" normalizeH="0" baseline="0" noProof="0">
                <a:ln>
                  <a:noFill/>
                </a:ln>
                <a:solidFill>
                  <a:srgbClr val="00FF00"/>
                </a:solidFill>
                <a:effectLst/>
                <a:uLnTx/>
                <a:uFillTx/>
                <a:latin typeface="Arial" charset="0"/>
                <a:ea typeface="+mn-ea"/>
                <a:cs typeface="+mn-cs"/>
              </a:rPr>
              <a:t>C</a:t>
            </a:r>
            <a:endParaRPr kumimoji="0" lang="it-IT" altLang="it-IT" sz="2900" b="0" i="0" u="none" strike="noStrike" kern="1200" cap="none" spc="0" normalizeH="0" baseline="0" noProof="0">
              <a:ln>
                <a:noFill/>
              </a:ln>
              <a:solidFill>
                <a:srgbClr val="CCCCFF"/>
              </a:solidFill>
              <a:effectLst/>
              <a:uLnTx/>
              <a:uFillTx/>
              <a:latin typeface="Times New Roman" pitchFamily="18" charset="0"/>
              <a:ea typeface="+mn-ea"/>
              <a:cs typeface="+mn-cs"/>
            </a:endParaRPr>
          </a:p>
        </p:txBody>
      </p:sp>
      <p:sp>
        <p:nvSpPr>
          <p:cNvPr id="63495" name="Text Box 7"/>
          <p:cNvSpPr txBox="1">
            <a:spLocks noChangeArrowheads="1"/>
          </p:cNvSpPr>
          <p:nvPr/>
        </p:nvSpPr>
        <p:spPr bwMode="auto">
          <a:xfrm>
            <a:off x="4051238" y="3660775"/>
            <a:ext cx="3756150" cy="127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533400" rtl="0" eaLnBrk="0" fontAlgn="base" latinLnBrk="0" hangingPunct="0">
              <a:lnSpc>
                <a:spcPct val="12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0066"/>
                </a:solidFill>
                <a:effectLst/>
                <a:uLnTx/>
                <a:uFillTx/>
                <a:latin typeface="Arial" charset="0"/>
                <a:ea typeface="+mn-ea"/>
                <a:cs typeface="+mn-cs"/>
              </a:rPr>
              <a:t>Il numero 6,02 x 10</a:t>
            </a:r>
            <a:r>
              <a:rPr kumimoji="0" lang="it-IT" altLang="it-IT" sz="2200" b="0" i="0" u="none" strike="noStrike" kern="1200" cap="none" spc="0" normalizeH="0" baseline="30000" noProof="0">
                <a:ln>
                  <a:noFill/>
                </a:ln>
                <a:solidFill>
                  <a:srgbClr val="000066"/>
                </a:solidFill>
                <a:effectLst/>
                <a:uLnTx/>
                <a:uFillTx/>
                <a:latin typeface="Arial" charset="0"/>
                <a:ea typeface="+mn-ea"/>
                <a:cs typeface="+mn-cs"/>
              </a:rPr>
              <a:t>23</a:t>
            </a:r>
            <a:r>
              <a:rPr kumimoji="0" lang="it-IT" altLang="it-IT" sz="2200" b="0" i="0" u="none" strike="noStrike" kern="1200" cap="none" spc="0" normalizeH="0" baseline="0" noProof="0">
                <a:ln>
                  <a:noFill/>
                </a:ln>
                <a:solidFill>
                  <a:srgbClr val="000066"/>
                </a:solidFill>
                <a:effectLst/>
                <a:uLnTx/>
                <a:uFillTx/>
                <a:latin typeface="Arial" charset="0"/>
                <a:ea typeface="+mn-ea"/>
                <a:cs typeface="+mn-cs"/>
              </a:rPr>
              <a:t> è detto:</a:t>
            </a:r>
          </a:p>
          <a:p>
            <a:pPr marL="0" marR="0" lvl="0" indent="0" algn="ctr" defTabSz="533400" rtl="0" eaLnBrk="0" fontAlgn="base" latinLnBrk="0" hangingPunct="0">
              <a:lnSpc>
                <a:spcPct val="120000"/>
              </a:lnSpc>
              <a:spcBef>
                <a:spcPct val="0"/>
              </a:spcBef>
              <a:spcAft>
                <a:spcPct val="0"/>
              </a:spcAft>
              <a:buClrTx/>
              <a:buSzTx/>
              <a:buFontTx/>
              <a:buNone/>
              <a:tabLst/>
              <a:defRPr/>
            </a:pPr>
            <a:r>
              <a:rPr kumimoji="0" lang="it-IT" altLang="it-IT" sz="2200" b="0" i="0" u="sng" strike="noStrike" kern="1200" cap="none" spc="0" normalizeH="0" baseline="0" noProof="0">
                <a:ln>
                  <a:noFill/>
                </a:ln>
                <a:solidFill>
                  <a:srgbClr val="000066"/>
                </a:solidFill>
                <a:effectLst/>
                <a:uLnTx/>
                <a:uFillTx/>
                <a:latin typeface="Arial" charset="0"/>
                <a:ea typeface="+mn-ea"/>
                <a:cs typeface="+mn-cs"/>
              </a:rPr>
              <a:t>NUMERO DI AVOGADRO</a:t>
            </a:r>
            <a:endParaRPr kumimoji="0" lang="it-IT" altLang="it-IT" sz="2200" b="0" i="0" u="none" strike="noStrike" kern="1200" cap="none" spc="0" normalizeH="0" baseline="0" noProof="0">
              <a:ln>
                <a:noFill/>
              </a:ln>
              <a:solidFill>
                <a:srgbClr val="000066"/>
              </a:solidFill>
              <a:effectLst/>
              <a:uLnTx/>
              <a:uFillTx/>
              <a:latin typeface="Arial" charset="0"/>
              <a:ea typeface="+mn-ea"/>
              <a:cs typeface="+mn-cs"/>
            </a:endParaRPr>
          </a:p>
          <a:p>
            <a:pPr marL="0" marR="0" lvl="0" indent="0" algn="ctr" defTabSz="533400" rtl="0" eaLnBrk="0" fontAlgn="base" latinLnBrk="0" hangingPunct="0">
              <a:lnSpc>
                <a:spcPct val="12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000066"/>
                </a:solidFill>
                <a:effectLst/>
                <a:uLnTx/>
                <a:uFillTx/>
                <a:latin typeface="Arial" charset="0"/>
                <a:ea typeface="+mn-ea"/>
                <a:cs typeface="+mn-cs"/>
              </a:rPr>
              <a:t>N = 6,02 x 10</a:t>
            </a:r>
            <a:r>
              <a:rPr kumimoji="0" lang="it-IT" altLang="it-IT" sz="2200" b="0" i="0" u="none" strike="noStrike" kern="1200" cap="none" spc="0" normalizeH="0" baseline="30000" noProof="0">
                <a:ln>
                  <a:noFill/>
                </a:ln>
                <a:solidFill>
                  <a:srgbClr val="000066"/>
                </a:solidFill>
                <a:effectLst/>
                <a:uLnTx/>
                <a:uFillTx/>
                <a:latin typeface="Arial" charset="0"/>
                <a:ea typeface="+mn-ea"/>
                <a:cs typeface="+mn-cs"/>
              </a:rPr>
              <a:t>23</a:t>
            </a:r>
            <a:endParaRPr kumimoji="0" lang="it-IT" altLang="it-IT" sz="2900" b="0" i="0" u="none" strike="noStrike" kern="1200" cap="none" spc="0" normalizeH="0" baseline="0" noProof="0">
              <a:ln>
                <a:noFill/>
              </a:ln>
              <a:solidFill>
                <a:srgbClr val="CCCCFF"/>
              </a:solidFill>
              <a:effectLst/>
              <a:uLnTx/>
              <a:uFillTx/>
              <a:latin typeface="Times New Roman" pitchFamily="18" charset="0"/>
              <a:ea typeface="+mn-ea"/>
              <a:cs typeface="+mn-cs"/>
            </a:endParaRPr>
          </a:p>
        </p:txBody>
      </p:sp>
      <p:sp>
        <p:nvSpPr>
          <p:cNvPr id="63496" name="Text Box 8"/>
          <p:cNvSpPr txBox="1">
            <a:spLocks noChangeArrowheads="1"/>
          </p:cNvSpPr>
          <p:nvPr/>
        </p:nvSpPr>
        <p:spPr bwMode="auto">
          <a:xfrm>
            <a:off x="1616076" y="4870450"/>
            <a:ext cx="9051925" cy="190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just" defTabSz="533400" rtl="0" eaLnBrk="0" fontAlgn="base" latinLnBrk="0" hangingPunct="0">
              <a:lnSpc>
                <a:spcPct val="120000"/>
              </a:lnSpc>
              <a:spcBef>
                <a:spcPct val="0"/>
              </a:spcBef>
              <a:spcAft>
                <a:spcPct val="0"/>
              </a:spcAft>
              <a:buClrTx/>
              <a:buSzTx/>
              <a:buFontTx/>
              <a:buNone/>
              <a:tabLst/>
              <a:defRPr/>
            </a:pPr>
            <a:r>
              <a:rPr kumimoji="0" lang="it-IT" altLang="it-IT" sz="2000" b="0" i="0" u="none" strike="noStrike" kern="1200" cap="none" spc="0" normalizeH="0" baseline="0" noProof="0">
                <a:ln>
                  <a:noFill/>
                </a:ln>
                <a:solidFill>
                  <a:srgbClr val="00FF00"/>
                </a:solidFill>
                <a:effectLst/>
                <a:uLnTx/>
                <a:uFillTx/>
                <a:latin typeface="Arial" charset="0"/>
                <a:ea typeface="+mn-ea"/>
                <a:cs typeface="+mn-cs"/>
              </a:rPr>
              <a:t>Si parla così di una mole di elettroni (cioè 6,02 </a:t>
            </a:r>
            <a:r>
              <a:rPr kumimoji="0" lang="it-IT" altLang="it-IT" sz="2000" b="0" i="0" u="none" strike="noStrike" kern="1200" cap="none" spc="0" normalizeH="0" baseline="0" noProof="0">
                <a:ln>
                  <a:noFill/>
                </a:ln>
                <a:solidFill>
                  <a:srgbClr val="00FF00"/>
                </a:solidFill>
                <a:effectLst/>
                <a:uLnTx/>
                <a:uFillTx/>
                <a:latin typeface="Arial" charset="0"/>
                <a:ea typeface="+mn-ea"/>
                <a:cs typeface="Arial" charset="0"/>
              </a:rPr>
              <a:t>•</a:t>
            </a:r>
            <a:r>
              <a:rPr kumimoji="0" lang="it-IT" altLang="it-IT" sz="2000" b="0" i="0" u="none" strike="noStrike" kern="1200" cap="none" spc="0" normalizeH="0" baseline="0" noProof="0">
                <a:ln>
                  <a:noFill/>
                </a:ln>
                <a:solidFill>
                  <a:srgbClr val="00FF00"/>
                </a:solidFill>
                <a:effectLst/>
                <a:uLnTx/>
                <a:uFillTx/>
                <a:latin typeface="Arial" charset="0"/>
                <a:ea typeface="+mn-ea"/>
                <a:cs typeface="+mn-cs"/>
              </a:rPr>
              <a:t> 10</a:t>
            </a:r>
            <a:r>
              <a:rPr kumimoji="0" lang="it-IT" altLang="it-IT" sz="2000" b="0" i="0" u="none" strike="noStrike" kern="1200" cap="none" spc="0" normalizeH="0" baseline="30000" noProof="0">
                <a:ln>
                  <a:noFill/>
                </a:ln>
                <a:solidFill>
                  <a:srgbClr val="00FF00"/>
                </a:solidFill>
                <a:effectLst/>
                <a:uLnTx/>
                <a:uFillTx/>
                <a:latin typeface="Arial" charset="0"/>
                <a:ea typeface="+mn-ea"/>
                <a:cs typeface="+mn-cs"/>
              </a:rPr>
              <a:t>23</a:t>
            </a:r>
            <a:r>
              <a:rPr kumimoji="0" lang="it-IT" altLang="it-IT" sz="2000" b="0" i="0" u="none" strike="noStrike" kern="1200" cap="none" spc="0" normalizeH="0" baseline="0" noProof="0">
                <a:ln>
                  <a:noFill/>
                </a:ln>
                <a:solidFill>
                  <a:srgbClr val="00FF00"/>
                </a:solidFill>
                <a:effectLst/>
                <a:uLnTx/>
                <a:uFillTx/>
                <a:latin typeface="Arial" charset="0"/>
                <a:ea typeface="+mn-ea"/>
                <a:cs typeface="+mn-cs"/>
              </a:rPr>
              <a:t> elettroni) una mole di legami (cioè 6,02 </a:t>
            </a:r>
            <a:r>
              <a:rPr kumimoji="0" lang="it-IT" altLang="it-IT" sz="2000" b="0" i="0" u="none" strike="noStrike" kern="1200" cap="none" spc="0" normalizeH="0" baseline="0" noProof="0">
                <a:ln>
                  <a:noFill/>
                </a:ln>
                <a:solidFill>
                  <a:srgbClr val="00FF00"/>
                </a:solidFill>
                <a:effectLst/>
                <a:uLnTx/>
                <a:uFillTx/>
                <a:latin typeface="Arial" charset="0"/>
                <a:ea typeface="+mn-ea"/>
                <a:cs typeface="Arial" charset="0"/>
              </a:rPr>
              <a:t>•</a:t>
            </a:r>
            <a:r>
              <a:rPr kumimoji="0" lang="it-IT" altLang="it-IT" sz="2000" b="0" i="0" u="none" strike="noStrike" kern="1200" cap="none" spc="0" normalizeH="0" baseline="0" noProof="0">
                <a:ln>
                  <a:noFill/>
                </a:ln>
                <a:solidFill>
                  <a:srgbClr val="00FF00"/>
                </a:solidFill>
                <a:effectLst/>
                <a:uLnTx/>
                <a:uFillTx/>
                <a:latin typeface="Arial" charset="0"/>
                <a:ea typeface="+mn-ea"/>
                <a:cs typeface="+mn-cs"/>
              </a:rPr>
              <a:t> 10</a:t>
            </a:r>
            <a:r>
              <a:rPr kumimoji="0" lang="it-IT" altLang="it-IT" sz="2000" b="0" i="0" u="none" strike="noStrike" kern="1200" cap="none" spc="0" normalizeH="0" baseline="30000" noProof="0">
                <a:ln>
                  <a:noFill/>
                </a:ln>
                <a:solidFill>
                  <a:srgbClr val="00FF00"/>
                </a:solidFill>
                <a:effectLst/>
                <a:uLnTx/>
                <a:uFillTx/>
                <a:latin typeface="Arial" charset="0"/>
                <a:ea typeface="+mn-ea"/>
                <a:cs typeface="+mn-cs"/>
              </a:rPr>
              <a:t>23</a:t>
            </a:r>
            <a:r>
              <a:rPr kumimoji="0" lang="it-IT" altLang="it-IT" sz="2000" b="0" i="0" u="none" strike="noStrike" kern="1200" cap="none" spc="0" normalizeH="0" baseline="0" noProof="0">
                <a:ln>
                  <a:noFill/>
                </a:ln>
                <a:solidFill>
                  <a:srgbClr val="00FF00"/>
                </a:solidFill>
                <a:effectLst/>
                <a:uLnTx/>
                <a:uFillTx/>
                <a:latin typeface="Arial" charset="0"/>
                <a:ea typeface="+mn-ea"/>
                <a:cs typeface="+mn-cs"/>
              </a:rPr>
              <a:t> legami), ecc. Una mole di atomi di un qualsiasi elemento ha una massa (in g) espressa dal peso atomico dell’elemento. Una mole di molecole di una qualsiasi sostanza ha una massa (in g) espressa dal peso molecolare della sostanza</a:t>
            </a:r>
            <a:endParaRPr kumimoji="0" lang="it-IT" altLang="it-IT" sz="2000" b="0" i="0" u="none" strike="noStrike" kern="1200" cap="none" spc="0" normalizeH="0" baseline="0" noProof="0">
              <a:ln>
                <a:noFill/>
              </a:ln>
              <a:solidFill>
                <a:srgbClr val="CCCCFF"/>
              </a:solidFill>
              <a:effectLst/>
              <a:uLnTx/>
              <a:uFillTx/>
              <a:latin typeface="Times New Roman" pitchFamily="18" charset="0"/>
              <a:ea typeface="+mn-ea"/>
              <a:cs typeface="+mn-cs"/>
            </a:endParaRPr>
          </a:p>
        </p:txBody>
      </p:sp>
      <p:sp>
        <p:nvSpPr>
          <p:cNvPr id="63497" name="Text Box 9"/>
          <p:cNvSpPr txBox="1">
            <a:spLocks noChangeArrowheads="1"/>
          </p:cNvSpPr>
          <p:nvPr/>
        </p:nvSpPr>
        <p:spPr bwMode="auto">
          <a:xfrm>
            <a:off x="1981201" y="2844800"/>
            <a:ext cx="7756525" cy="38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CCFFFF"/>
                </a:solidFill>
                <a:effectLst/>
                <a:uLnTx/>
                <a:uFillTx/>
                <a:latin typeface="Arial" charset="0"/>
                <a:ea typeface="+mn-ea"/>
                <a:cs typeface="+mn-cs"/>
              </a:rPr>
              <a:t>N atomi =                                                               = 6,02   10</a:t>
            </a:r>
            <a:r>
              <a:rPr kumimoji="0" lang="it-IT" altLang="it-IT" sz="2200" b="0" i="0" u="none" strike="noStrike" kern="1200" cap="none" spc="0" normalizeH="0" baseline="30000" noProof="0">
                <a:ln>
                  <a:noFill/>
                </a:ln>
                <a:solidFill>
                  <a:srgbClr val="CCFFFF"/>
                </a:solidFill>
                <a:effectLst/>
                <a:uLnTx/>
                <a:uFillTx/>
                <a:latin typeface="Arial" charset="0"/>
                <a:ea typeface="+mn-ea"/>
                <a:cs typeface="+mn-cs"/>
              </a:rPr>
              <a:t>23</a:t>
            </a:r>
            <a:endParaRPr kumimoji="0" lang="it-IT" altLang="it-IT" sz="2900" b="0" i="0" u="none" strike="noStrike" kern="1200" cap="none" spc="0" normalizeH="0" baseline="0" noProof="0">
              <a:ln>
                <a:noFill/>
              </a:ln>
              <a:solidFill>
                <a:srgbClr val="CCFFFF"/>
              </a:solidFill>
              <a:effectLst/>
              <a:uLnTx/>
              <a:uFillTx/>
              <a:latin typeface="Times New Roman" pitchFamily="18" charset="0"/>
              <a:ea typeface="+mn-ea"/>
              <a:cs typeface="+mn-cs"/>
            </a:endParaRPr>
          </a:p>
        </p:txBody>
      </p:sp>
      <p:sp>
        <p:nvSpPr>
          <p:cNvPr id="63498" name="Line 10"/>
          <p:cNvSpPr>
            <a:spLocks noChangeShapeType="1"/>
          </p:cNvSpPr>
          <p:nvPr/>
        </p:nvSpPr>
        <p:spPr bwMode="auto">
          <a:xfrm>
            <a:off x="3444875" y="3051175"/>
            <a:ext cx="4572000" cy="0"/>
          </a:xfrm>
          <a:prstGeom prst="line">
            <a:avLst/>
          </a:prstGeom>
          <a:noFill/>
          <a:ln w="9525">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3499" name="Text Box 11"/>
          <p:cNvSpPr txBox="1">
            <a:spLocks noChangeArrowheads="1"/>
          </p:cNvSpPr>
          <p:nvPr/>
        </p:nvSpPr>
        <p:spPr bwMode="auto">
          <a:xfrm>
            <a:off x="4906963" y="2614614"/>
            <a:ext cx="1521564" cy="392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CCFFFF"/>
                </a:solidFill>
                <a:effectLst/>
                <a:uLnTx/>
                <a:uFillTx/>
                <a:latin typeface="Arial" charset="0"/>
                <a:ea typeface="+mn-ea"/>
                <a:cs typeface="+mn-cs"/>
              </a:rPr>
              <a:t>12,00000 g</a:t>
            </a:r>
            <a:endParaRPr kumimoji="0" lang="it-IT" altLang="it-IT" sz="2900" b="0" i="0" u="none" strike="noStrike" kern="1200" cap="none" spc="0" normalizeH="0" baseline="0" noProof="0">
              <a:ln>
                <a:noFill/>
              </a:ln>
              <a:solidFill>
                <a:srgbClr val="CCFFFF"/>
              </a:solidFill>
              <a:effectLst/>
              <a:uLnTx/>
              <a:uFillTx/>
              <a:latin typeface="Times New Roman" pitchFamily="18" charset="0"/>
              <a:ea typeface="+mn-ea"/>
              <a:cs typeface="+mn-cs"/>
            </a:endParaRPr>
          </a:p>
        </p:txBody>
      </p:sp>
      <p:sp>
        <p:nvSpPr>
          <p:cNvPr id="63500" name="Text Box 12"/>
          <p:cNvSpPr txBox="1">
            <a:spLocks noChangeArrowheads="1"/>
          </p:cNvSpPr>
          <p:nvPr/>
        </p:nvSpPr>
        <p:spPr bwMode="auto">
          <a:xfrm>
            <a:off x="3316288" y="3179764"/>
            <a:ext cx="4682686" cy="392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0" noProof="0">
                <a:ln>
                  <a:noFill/>
                </a:ln>
                <a:solidFill>
                  <a:srgbClr val="CCFFFF"/>
                </a:solidFill>
                <a:effectLst/>
                <a:uLnTx/>
                <a:uFillTx/>
                <a:latin typeface="Arial" charset="0"/>
                <a:ea typeface="+mn-ea"/>
                <a:cs typeface="+mn-cs"/>
              </a:rPr>
              <a:t>12,00000 g x 1,66043  10</a:t>
            </a:r>
            <a:r>
              <a:rPr kumimoji="0" lang="it-IT" altLang="it-IT" sz="2200" b="0" i="0" u="none" strike="noStrike" kern="1200" cap="none" spc="0" normalizeH="0" baseline="30000" noProof="0">
                <a:ln>
                  <a:noFill/>
                </a:ln>
                <a:solidFill>
                  <a:srgbClr val="CCFFFF"/>
                </a:solidFill>
                <a:effectLst/>
                <a:uLnTx/>
                <a:uFillTx/>
                <a:latin typeface="Arial" charset="0"/>
                <a:ea typeface="+mn-ea"/>
                <a:cs typeface="+mn-cs"/>
              </a:rPr>
              <a:t>-24</a:t>
            </a:r>
            <a:r>
              <a:rPr kumimoji="0" lang="it-IT" altLang="it-IT" sz="2200" b="0" i="0" u="none" strike="noStrike" kern="1200" cap="none" spc="0" normalizeH="0" baseline="0" noProof="0">
                <a:ln>
                  <a:noFill/>
                </a:ln>
                <a:solidFill>
                  <a:srgbClr val="CCFFFF"/>
                </a:solidFill>
                <a:effectLst/>
                <a:uLnTx/>
                <a:uFillTx/>
                <a:latin typeface="Arial" charset="0"/>
                <a:ea typeface="+mn-ea"/>
                <a:cs typeface="+mn-cs"/>
              </a:rPr>
              <a:t> g/atomo</a:t>
            </a:r>
            <a:endParaRPr kumimoji="0" lang="it-IT" altLang="it-IT" sz="2900" b="0" i="0" u="none" strike="noStrike" kern="1200" cap="none" spc="0" normalizeH="0" baseline="0" noProof="0">
              <a:ln>
                <a:noFill/>
              </a:ln>
              <a:solidFill>
                <a:srgbClr val="CCFFFF"/>
              </a:solidFill>
              <a:effectLst/>
              <a:uLnTx/>
              <a:uFillTx/>
              <a:latin typeface="Times New Roman" pitchFamily="18" charset="0"/>
              <a:ea typeface="+mn-ea"/>
              <a:cs typeface="+mn-cs"/>
            </a:endParaRPr>
          </a:p>
        </p:txBody>
      </p:sp>
      <p:sp>
        <p:nvSpPr>
          <p:cNvPr id="63501" name="Rectangle 13"/>
          <p:cNvSpPr>
            <a:spLocks noChangeArrowheads="1"/>
          </p:cNvSpPr>
          <p:nvPr/>
        </p:nvSpPr>
        <p:spPr bwMode="auto">
          <a:xfrm>
            <a:off x="9170989" y="1287464"/>
            <a:ext cx="32067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25000" noProof="0">
                <a:ln>
                  <a:noFill/>
                </a:ln>
                <a:solidFill>
                  <a:srgbClr val="00FF00"/>
                </a:solidFill>
                <a:effectLst/>
                <a:uLnTx/>
                <a:uFillTx/>
                <a:latin typeface="Arial" charset="0"/>
                <a:ea typeface="+mn-ea"/>
                <a:cs typeface="+mn-cs"/>
              </a:rPr>
              <a:t>12</a:t>
            </a:r>
          </a:p>
        </p:txBody>
      </p:sp>
      <p:sp>
        <p:nvSpPr>
          <p:cNvPr id="63502" name="Rectangle 14"/>
          <p:cNvSpPr>
            <a:spLocks noChangeArrowheads="1"/>
          </p:cNvSpPr>
          <p:nvPr/>
        </p:nvSpPr>
        <p:spPr bwMode="auto">
          <a:xfrm>
            <a:off x="6040439" y="1993901"/>
            <a:ext cx="32067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25000" noProof="0">
                <a:ln>
                  <a:noFill/>
                </a:ln>
                <a:solidFill>
                  <a:srgbClr val="00FF00"/>
                </a:solidFill>
                <a:effectLst/>
                <a:uLnTx/>
                <a:uFillTx/>
                <a:latin typeface="Arial" charset="0"/>
                <a:ea typeface="+mn-ea"/>
                <a:cs typeface="+mn-cs"/>
              </a:rPr>
              <a:t>12</a:t>
            </a:r>
          </a:p>
        </p:txBody>
      </p:sp>
      <p:sp>
        <p:nvSpPr>
          <p:cNvPr id="63503" name="Rectangle 15"/>
          <p:cNvSpPr>
            <a:spLocks noChangeArrowheads="1"/>
          </p:cNvSpPr>
          <p:nvPr/>
        </p:nvSpPr>
        <p:spPr bwMode="auto">
          <a:xfrm>
            <a:off x="8969376" y="2755901"/>
            <a:ext cx="188913"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a:ln>
                  <a:noFill/>
                </a:ln>
                <a:solidFill>
                  <a:srgbClr val="CCFFFF"/>
                </a:solidFill>
                <a:effectLst/>
                <a:uLnTx/>
                <a:uFillTx/>
                <a:latin typeface="Arial" charset="0"/>
                <a:ea typeface="+mn-ea"/>
                <a:cs typeface="+mn-cs"/>
              </a:rPr>
              <a:t>.</a:t>
            </a:r>
            <a:endParaRPr kumimoji="0" lang="it-IT" altLang="it-IT" sz="2200" b="0" i="0" u="none" strike="noStrike" kern="1200" cap="none" spc="0" normalizeH="0" baseline="0" noProof="0">
              <a:ln>
                <a:noFill/>
              </a:ln>
              <a:solidFill>
                <a:srgbClr val="CCFFFF"/>
              </a:solidFill>
              <a:effectLst/>
              <a:uLnTx/>
              <a:uFillTx/>
              <a:latin typeface="Arial" charset="0"/>
              <a:ea typeface="+mn-ea"/>
              <a:cs typeface="+mn-cs"/>
            </a:endParaRPr>
          </a:p>
        </p:txBody>
      </p:sp>
      <p:sp>
        <p:nvSpPr>
          <p:cNvPr id="63506" name="Rectangle 18"/>
          <p:cNvSpPr>
            <a:spLocks noChangeArrowheads="1"/>
          </p:cNvSpPr>
          <p:nvPr/>
        </p:nvSpPr>
        <p:spPr bwMode="auto">
          <a:xfrm>
            <a:off x="6088063" y="3106738"/>
            <a:ext cx="188912"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a:ln>
                  <a:noFill/>
                </a:ln>
                <a:solidFill>
                  <a:srgbClr val="CCFFFF"/>
                </a:solidFill>
                <a:effectLst/>
                <a:uLnTx/>
                <a:uFillTx/>
                <a:latin typeface="Arial" charset="0"/>
                <a:ea typeface="+mn-ea"/>
                <a:cs typeface="+mn-cs"/>
              </a:rPr>
              <a:t>.</a:t>
            </a:r>
            <a:endParaRPr kumimoji="0" lang="it-IT" altLang="it-IT" sz="2200" b="0" i="0" u="none" strike="noStrike" kern="1200" cap="none" spc="0" normalizeH="0" baseline="0" noProof="0">
              <a:ln>
                <a:noFill/>
              </a:ln>
              <a:solidFill>
                <a:srgbClr val="CCFFFF"/>
              </a:solidFill>
              <a:effectLst/>
              <a:uLnTx/>
              <a:uFillTx/>
              <a:latin typeface="Arial" charset="0"/>
              <a:ea typeface="+mn-ea"/>
              <a:cs typeface="+mn-cs"/>
            </a:endParaRPr>
          </a:p>
        </p:txBody>
      </p:sp>
      <p:sp>
        <p:nvSpPr>
          <p:cNvPr id="63507" name="Rectangle 19"/>
          <p:cNvSpPr>
            <a:spLocks noChangeArrowheads="1"/>
          </p:cNvSpPr>
          <p:nvPr/>
        </p:nvSpPr>
        <p:spPr bwMode="auto">
          <a:xfrm>
            <a:off x="8958264" y="815976"/>
            <a:ext cx="32067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337" tIns="26668" rIns="53337" bIns="26668">
            <a:spAutoFit/>
          </a:bodyPr>
          <a:lstStyle>
            <a:lvl1pPr defTabSz="533400">
              <a:defRPr sz="2400">
                <a:solidFill>
                  <a:schemeClr val="tx1"/>
                </a:solidFill>
                <a:latin typeface="Times New Roman" pitchFamily="18" charset="0"/>
              </a:defRPr>
            </a:lvl1pPr>
            <a:lvl2pPr marL="266700" defTabSz="533400">
              <a:defRPr sz="2400">
                <a:solidFill>
                  <a:schemeClr val="tx1"/>
                </a:solidFill>
                <a:latin typeface="Times New Roman" pitchFamily="18" charset="0"/>
              </a:defRPr>
            </a:lvl2pPr>
            <a:lvl3pPr marL="533400" defTabSz="533400">
              <a:defRPr sz="2400">
                <a:solidFill>
                  <a:schemeClr val="tx1"/>
                </a:solidFill>
                <a:latin typeface="Times New Roman" pitchFamily="18" charset="0"/>
              </a:defRPr>
            </a:lvl3pPr>
            <a:lvl4pPr marL="800100" defTabSz="533400">
              <a:defRPr sz="2400">
                <a:solidFill>
                  <a:schemeClr val="tx1"/>
                </a:solidFill>
                <a:latin typeface="Times New Roman" pitchFamily="18" charset="0"/>
              </a:defRPr>
            </a:lvl4pPr>
            <a:lvl5pPr marL="1066800" defTabSz="533400">
              <a:defRPr sz="2400">
                <a:solidFill>
                  <a:schemeClr val="tx1"/>
                </a:solidFill>
                <a:latin typeface="Times New Roman" pitchFamily="18" charset="0"/>
              </a:defRPr>
            </a:lvl5pPr>
            <a:lvl6pPr marL="1524000" defTabSz="533400" eaLnBrk="0" fontAlgn="base" hangingPunct="0">
              <a:spcBef>
                <a:spcPct val="0"/>
              </a:spcBef>
              <a:spcAft>
                <a:spcPct val="0"/>
              </a:spcAft>
              <a:defRPr sz="2400">
                <a:solidFill>
                  <a:schemeClr val="tx1"/>
                </a:solidFill>
                <a:latin typeface="Times New Roman" pitchFamily="18" charset="0"/>
              </a:defRPr>
            </a:lvl6pPr>
            <a:lvl7pPr marL="1981200" defTabSz="533400" eaLnBrk="0" fontAlgn="base" hangingPunct="0">
              <a:spcBef>
                <a:spcPct val="0"/>
              </a:spcBef>
              <a:spcAft>
                <a:spcPct val="0"/>
              </a:spcAft>
              <a:defRPr sz="2400">
                <a:solidFill>
                  <a:schemeClr val="tx1"/>
                </a:solidFill>
                <a:latin typeface="Times New Roman" pitchFamily="18" charset="0"/>
              </a:defRPr>
            </a:lvl7pPr>
            <a:lvl8pPr marL="2438400" defTabSz="533400" eaLnBrk="0" fontAlgn="base" hangingPunct="0">
              <a:spcBef>
                <a:spcPct val="0"/>
              </a:spcBef>
              <a:spcAft>
                <a:spcPct val="0"/>
              </a:spcAft>
              <a:defRPr sz="2400">
                <a:solidFill>
                  <a:schemeClr val="tx1"/>
                </a:solidFill>
                <a:latin typeface="Times New Roman" pitchFamily="18" charset="0"/>
              </a:defRPr>
            </a:lvl8pPr>
            <a:lvl9pPr marL="2895600" defTabSz="5334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533400" rtl="0" eaLnBrk="0" fontAlgn="base" latinLnBrk="0" hangingPunct="0">
              <a:lnSpc>
                <a:spcPct val="100000"/>
              </a:lnSpc>
              <a:spcBef>
                <a:spcPct val="0"/>
              </a:spcBef>
              <a:spcAft>
                <a:spcPct val="0"/>
              </a:spcAft>
              <a:buClrTx/>
              <a:buSzTx/>
              <a:buFontTx/>
              <a:buNone/>
              <a:tabLst/>
              <a:defRPr/>
            </a:pPr>
            <a:r>
              <a:rPr kumimoji="0" lang="it-IT" altLang="it-IT" sz="2200" b="0" i="0" u="none" strike="noStrike" kern="1200" cap="none" spc="0" normalizeH="0" baseline="-25000" noProof="0">
                <a:ln>
                  <a:noFill/>
                </a:ln>
                <a:solidFill>
                  <a:srgbClr val="FF0000"/>
                </a:solidFill>
                <a:effectLst/>
                <a:uLnTx/>
                <a:uFillTx/>
                <a:latin typeface="Arial" charset="0"/>
                <a:ea typeface="+mn-ea"/>
                <a:cs typeface="+mn-cs"/>
              </a:rPr>
              <a:t>12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973615438"/>
      </p:ext>
    </p:extLst>
  </p:cSld>
  <p:clrMapOvr>
    <a:masterClrMapping/>
  </p:clrMapOvr>
  <mc:AlternateContent xmlns:mc="http://schemas.openxmlformats.org/markup-compatibility/2006" xmlns:p14="http://schemas.microsoft.com/office/powerpoint/2010/main">
    <mc:Choice Requires="p14">
      <p:transition spd="slow" p14:dur="2000" advTm="151756"/>
    </mc:Choice>
    <mc:Fallback xmlns="">
      <p:transition spd="slow" advTm="151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Sfere"/>
          <p:cNvSpPr>
            <a:spLocks noChangeArrowheads="1"/>
          </p:cNvSpPr>
          <p:nvPr/>
        </p:nvSpPr>
        <p:spPr bwMode="auto">
          <a:xfrm>
            <a:off x="1524000" y="0"/>
            <a:ext cx="9144000" cy="6858000"/>
          </a:xfrm>
          <a:prstGeom prst="foldedCorner">
            <a:avLst>
              <a:gd name="adj" fmla="val 12500"/>
            </a:avLst>
          </a:prstGeom>
          <a:pattFill prst="sphere">
            <a:fgClr>
              <a:srgbClr val="FFCC66"/>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Times New Roman"/>
            </a:endParaRPr>
          </a:p>
        </p:txBody>
      </p:sp>
      <p:sp>
        <p:nvSpPr>
          <p:cNvPr id="2051" name="Text Box 3"/>
          <p:cNvSpPr txBox="1">
            <a:spLocks noChangeArrowheads="1"/>
          </p:cNvSpPr>
          <p:nvPr/>
        </p:nvSpPr>
        <p:spPr bwMode="auto">
          <a:xfrm>
            <a:off x="1625600" y="725092"/>
            <a:ext cx="8229600" cy="541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76250" indent="-296863">
              <a:defRPr sz="2400">
                <a:solidFill>
                  <a:schemeClr val="tx1"/>
                </a:solidFill>
                <a:latin typeface="Times New Roman" pitchFamily="18" charset="0"/>
                <a:cs typeface="Times New Roman" pitchFamily="18" charset="0"/>
              </a:defRPr>
            </a:lvl1pPr>
            <a:lvl2pPr marL="1143000">
              <a:defRPr sz="2400">
                <a:solidFill>
                  <a:schemeClr val="tx1"/>
                </a:solidFill>
                <a:latin typeface="Times New Roman" pitchFamily="18" charset="0"/>
                <a:cs typeface="Times New Roman" pitchFamily="18" charset="0"/>
              </a:defRPr>
            </a:lvl2pPr>
            <a:lvl3pPr marL="1333500">
              <a:defRPr sz="2400">
                <a:solidFill>
                  <a:schemeClr val="tx1"/>
                </a:solidFill>
                <a:latin typeface="Times New Roman" pitchFamily="18" charset="0"/>
                <a:cs typeface="Times New Roman" pitchFamily="18" charset="0"/>
              </a:defRPr>
            </a:lvl3pPr>
            <a:lvl4pPr marL="1524000">
              <a:defRPr sz="2400">
                <a:solidFill>
                  <a:schemeClr val="tx1"/>
                </a:solidFill>
                <a:latin typeface="Times New Roman" pitchFamily="18" charset="0"/>
                <a:cs typeface="Times New Roman" pitchFamily="18" charset="0"/>
              </a:defRPr>
            </a:lvl4pPr>
            <a:lvl5pPr>
              <a:defRPr sz="2400">
                <a:solidFill>
                  <a:schemeClr val="tx1"/>
                </a:solidFill>
                <a:latin typeface="Times New Roman" pitchFamily="18" charset="0"/>
                <a:cs typeface="Times New Roman" pitchFamily="18" charset="0"/>
              </a:defRPr>
            </a:lvl5pPr>
            <a:lvl6pPr fontAlgn="base">
              <a:spcBef>
                <a:spcPct val="0"/>
              </a:spcBef>
              <a:spcAft>
                <a:spcPct val="0"/>
              </a:spcAft>
              <a:defRPr sz="2400">
                <a:solidFill>
                  <a:schemeClr val="tx1"/>
                </a:solidFill>
                <a:latin typeface="Times New Roman" pitchFamily="18" charset="0"/>
                <a:cs typeface="Times New Roman" pitchFamily="18" charset="0"/>
              </a:defRPr>
            </a:lvl6pPr>
            <a:lvl7pPr fontAlgn="base">
              <a:spcBef>
                <a:spcPct val="0"/>
              </a:spcBef>
              <a:spcAft>
                <a:spcPct val="0"/>
              </a:spcAft>
              <a:defRPr sz="2400">
                <a:solidFill>
                  <a:schemeClr val="tx1"/>
                </a:solidFill>
                <a:latin typeface="Times New Roman" pitchFamily="18" charset="0"/>
                <a:cs typeface="Times New Roman" pitchFamily="18" charset="0"/>
              </a:defRPr>
            </a:lvl7pPr>
            <a:lvl8pPr fontAlgn="base">
              <a:spcBef>
                <a:spcPct val="0"/>
              </a:spcBef>
              <a:spcAft>
                <a:spcPct val="0"/>
              </a:spcAft>
              <a:defRPr sz="2400">
                <a:solidFill>
                  <a:schemeClr val="tx1"/>
                </a:solidFill>
                <a:latin typeface="Times New Roman" pitchFamily="18" charset="0"/>
                <a:cs typeface="Times New Roman" pitchFamily="18" charset="0"/>
              </a:defRPr>
            </a:lvl8pPr>
            <a:lvl9pPr fontAlgn="base">
              <a:spcBef>
                <a:spcPct val="0"/>
              </a:spcBef>
              <a:spcAft>
                <a:spcPct val="0"/>
              </a:spcAft>
              <a:defRPr sz="2400">
                <a:solidFill>
                  <a:schemeClr val="tx1"/>
                </a:solidFill>
                <a:latin typeface="Times New Roman" pitchFamily="18" charset="0"/>
                <a:cs typeface="Times New Roman" pitchFamily="18" charset="0"/>
              </a:defRPr>
            </a:lvl9pPr>
          </a:lstStyle>
          <a:p>
            <a:pPr marL="476250" marR="0" lvl="0" indent="-296863" algn="just" defTabSz="914400" rtl="0" eaLnBrk="1" fontAlgn="base" latinLnBrk="0" hangingPunct="1">
              <a:lnSpc>
                <a:spcPct val="160000"/>
              </a:lnSpc>
              <a:spcBef>
                <a:spcPct val="0"/>
              </a:spcBef>
              <a:spcAft>
                <a:spcPct val="0"/>
              </a:spcAft>
              <a:buClrTx/>
              <a:buSzTx/>
              <a:buFontTx/>
              <a:buChar char="-"/>
              <a:tabLst/>
              <a:defRPr/>
            </a:pPr>
            <a:r>
              <a:rPr kumimoji="0" lang="it-IT" altLang="it-IT" sz="1800" b="1" i="0" u="none" strike="noStrike" kern="1200" cap="none" spc="0" normalizeH="0" baseline="0" noProof="0">
                <a:ln>
                  <a:noFill/>
                </a:ln>
                <a:solidFill>
                  <a:srgbClr val="006600"/>
                </a:solidFill>
                <a:effectLst/>
                <a:uLnTx/>
                <a:uFillTx/>
                <a:latin typeface="Comic Sans MS" pitchFamily="66" charset="0"/>
                <a:ea typeface="+mn-ea"/>
                <a:cs typeface="Times New Roman" pitchFamily="18" charset="0"/>
              </a:rPr>
              <a:t>LA MATERIA E’ COSTITUITA DA ATOMI INDIVISIBILI.</a:t>
            </a:r>
          </a:p>
          <a:p>
            <a:pPr marL="476250" marR="0" lvl="0" indent="-296863" algn="just" defTabSz="914400" rtl="0" eaLnBrk="1" fontAlgn="base" latinLnBrk="0" hangingPunct="1">
              <a:lnSpc>
                <a:spcPct val="160000"/>
              </a:lnSpc>
              <a:spcBef>
                <a:spcPct val="0"/>
              </a:spcBef>
              <a:spcAft>
                <a:spcPct val="0"/>
              </a:spcAft>
              <a:buClrTx/>
              <a:buSzTx/>
              <a:buFontTx/>
              <a:buChar char="-"/>
              <a:tabLst/>
              <a:defRPr/>
            </a:pPr>
            <a:endParaRPr kumimoji="0" lang="it-IT" altLang="it-IT" sz="1800" b="1" i="0" u="none" strike="noStrike" kern="1200" cap="none" spc="0" normalizeH="0" baseline="0" noProof="0">
              <a:ln>
                <a:noFill/>
              </a:ln>
              <a:solidFill>
                <a:srgbClr val="006600"/>
              </a:solidFill>
              <a:effectLst/>
              <a:uLnTx/>
              <a:uFillTx/>
              <a:latin typeface="Comic Sans MS" pitchFamily="66" charset="0"/>
              <a:ea typeface="+mn-ea"/>
              <a:cs typeface="Times New Roman" pitchFamily="18" charset="0"/>
            </a:endParaRPr>
          </a:p>
          <a:p>
            <a:pPr marL="476250" marR="0" lvl="0" indent="-296863" algn="just" defTabSz="914400" rtl="0" eaLnBrk="1" fontAlgn="base" latinLnBrk="0" hangingPunct="1">
              <a:lnSpc>
                <a:spcPct val="160000"/>
              </a:lnSpc>
              <a:spcBef>
                <a:spcPct val="0"/>
              </a:spcBef>
              <a:spcAft>
                <a:spcPct val="0"/>
              </a:spcAft>
              <a:buClrTx/>
              <a:buSzTx/>
              <a:buFontTx/>
              <a:buChar char="-"/>
              <a:tabLst/>
              <a:defRPr/>
            </a:pPr>
            <a:r>
              <a:rPr kumimoji="0" lang="it-IT" altLang="it-IT" sz="1800" b="1" i="0" u="none" strike="noStrike" kern="1200" cap="none" spc="0" normalizeH="0" baseline="0" noProof="0">
                <a:ln>
                  <a:noFill/>
                </a:ln>
                <a:solidFill>
                  <a:srgbClr val="006600"/>
                </a:solidFill>
                <a:effectLst/>
                <a:uLnTx/>
                <a:uFillTx/>
                <a:latin typeface="Comic Sans MS" pitchFamily="66" charset="0"/>
                <a:ea typeface="+mn-ea"/>
                <a:cs typeface="Times New Roman" pitchFamily="18" charset="0"/>
              </a:rPr>
              <a:t>TUTTI GLI ATOMI DI UNO STESSO ELEMENTO HANNO LE STESSE PROPRIETA’ E LO STESSO PESO, GLI ATOMI DI ELEMENTI DIFFERENTI HANNO PESI DIFFERENTI.</a:t>
            </a:r>
          </a:p>
          <a:p>
            <a:pPr marL="476250" marR="0" lvl="0" indent="-296863" algn="just" defTabSz="914400" rtl="0" eaLnBrk="1" fontAlgn="base" latinLnBrk="0" hangingPunct="1">
              <a:lnSpc>
                <a:spcPct val="160000"/>
              </a:lnSpc>
              <a:spcBef>
                <a:spcPct val="0"/>
              </a:spcBef>
              <a:spcAft>
                <a:spcPct val="0"/>
              </a:spcAft>
              <a:buClrTx/>
              <a:buSzTx/>
              <a:buFontTx/>
              <a:buChar char="-"/>
              <a:tabLst/>
              <a:defRPr/>
            </a:pPr>
            <a:endParaRPr kumimoji="0" lang="it-IT" altLang="it-IT" sz="1800" b="1" i="0" u="none" strike="noStrike" kern="1200" cap="none" spc="0" normalizeH="0" baseline="0" noProof="0">
              <a:ln>
                <a:noFill/>
              </a:ln>
              <a:solidFill>
                <a:srgbClr val="006600"/>
              </a:solidFill>
              <a:effectLst/>
              <a:uLnTx/>
              <a:uFillTx/>
              <a:latin typeface="Comic Sans MS" pitchFamily="66" charset="0"/>
              <a:ea typeface="+mn-ea"/>
              <a:cs typeface="Times New Roman" pitchFamily="18" charset="0"/>
            </a:endParaRPr>
          </a:p>
          <a:p>
            <a:pPr marL="476250" marR="0" lvl="0" indent="-296863" algn="just" defTabSz="914400" rtl="0" eaLnBrk="1" fontAlgn="base" latinLnBrk="0" hangingPunct="1">
              <a:lnSpc>
                <a:spcPct val="160000"/>
              </a:lnSpc>
              <a:spcBef>
                <a:spcPct val="0"/>
              </a:spcBef>
              <a:spcAft>
                <a:spcPct val="0"/>
              </a:spcAft>
              <a:buClrTx/>
              <a:buSzTx/>
              <a:buFontTx/>
              <a:buChar char="-"/>
              <a:tabLst/>
              <a:defRPr/>
            </a:pPr>
            <a:r>
              <a:rPr kumimoji="0" lang="it-IT" altLang="it-IT" sz="1800" b="1" i="0" u="none" strike="noStrike" kern="1200" cap="none" spc="0" normalizeH="0" baseline="0" noProof="0">
                <a:ln>
                  <a:noFill/>
                </a:ln>
                <a:solidFill>
                  <a:srgbClr val="006600"/>
                </a:solidFill>
                <a:effectLst/>
                <a:uLnTx/>
                <a:uFillTx/>
                <a:latin typeface="Comic Sans MS" pitchFamily="66" charset="0"/>
                <a:ea typeface="+mn-ea"/>
                <a:cs typeface="Times New Roman" pitchFamily="18" charset="0"/>
              </a:rPr>
              <a:t>GLI ATOMI SI COMBINANO PER FORMARE COMPOSTI DIVERSI SECONDO RAPPORTI FISSI.</a:t>
            </a:r>
          </a:p>
          <a:p>
            <a:pPr marL="476250" marR="0" lvl="0" indent="-296863" algn="just" defTabSz="914400" rtl="0" eaLnBrk="1" fontAlgn="base" latinLnBrk="0" hangingPunct="1">
              <a:lnSpc>
                <a:spcPct val="160000"/>
              </a:lnSpc>
              <a:spcBef>
                <a:spcPct val="0"/>
              </a:spcBef>
              <a:spcAft>
                <a:spcPct val="0"/>
              </a:spcAft>
              <a:buClrTx/>
              <a:buSzTx/>
              <a:buFontTx/>
              <a:buChar char="-"/>
              <a:tabLst/>
              <a:defRPr/>
            </a:pPr>
            <a:endParaRPr kumimoji="0" lang="it-IT" altLang="it-IT" sz="1800" b="1" i="0" u="none" strike="noStrike" kern="1200" cap="none" spc="0" normalizeH="0" baseline="0" noProof="0">
              <a:ln>
                <a:noFill/>
              </a:ln>
              <a:solidFill>
                <a:srgbClr val="006600"/>
              </a:solidFill>
              <a:effectLst/>
              <a:uLnTx/>
              <a:uFillTx/>
              <a:latin typeface="Comic Sans MS" pitchFamily="66" charset="0"/>
              <a:ea typeface="+mn-ea"/>
              <a:cs typeface="Times New Roman" pitchFamily="18" charset="0"/>
            </a:endParaRPr>
          </a:p>
          <a:p>
            <a:pPr marL="476250" marR="0" lvl="0" indent="-296863" algn="just" defTabSz="914400" rtl="0" eaLnBrk="1" fontAlgn="base" latinLnBrk="0" hangingPunct="1">
              <a:lnSpc>
                <a:spcPct val="160000"/>
              </a:lnSpc>
              <a:spcBef>
                <a:spcPct val="0"/>
              </a:spcBef>
              <a:spcAft>
                <a:spcPct val="0"/>
              </a:spcAft>
              <a:buClrTx/>
              <a:buSzTx/>
              <a:buFontTx/>
              <a:buChar char="-"/>
              <a:tabLst/>
              <a:defRPr/>
            </a:pPr>
            <a:r>
              <a:rPr kumimoji="0" lang="it-IT" altLang="it-IT" sz="1800" b="1" i="0" u="none" strike="noStrike" kern="1200" cap="none" spc="0" normalizeH="0" baseline="0" noProof="0">
                <a:ln>
                  <a:noFill/>
                </a:ln>
                <a:solidFill>
                  <a:srgbClr val="006600"/>
                </a:solidFill>
                <a:effectLst/>
                <a:uLnTx/>
                <a:uFillTx/>
                <a:latin typeface="Comic Sans MS" pitchFamily="66" charset="0"/>
                <a:ea typeface="+mn-ea"/>
                <a:cs typeface="Times New Roman" pitchFamily="18" charset="0"/>
              </a:rPr>
              <a:t>IN QUALUNQUE REAZIONE CHIMICA GLI ATOMI DI CIASCUN ELEMENTO NON POSSONO ESSERE DISTRUTTI, O CREATI, O TRASFORMATI IN QUELLO DI UN ALTRO ELEMENTO.</a:t>
            </a:r>
          </a:p>
        </p:txBody>
      </p:sp>
      <p:sp>
        <p:nvSpPr>
          <p:cNvPr id="2053" name="WordArt 5"/>
          <p:cNvSpPr>
            <a:spLocks noChangeArrowheads="1" noChangeShapeType="1" noTextEdit="1"/>
          </p:cNvSpPr>
          <p:nvPr/>
        </p:nvSpPr>
        <p:spPr bwMode="auto">
          <a:xfrm>
            <a:off x="2235200" y="114300"/>
            <a:ext cx="7924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800" b="0" i="1" u="none" strike="noStrike" kern="10" cap="none" spc="0" normalizeH="0" baseline="0" noProof="0">
                <a:ln w="9525">
                  <a:solidFill>
                    <a:srgbClr val="336600"/>
                  </a:solidFill>
                  <a:round/>
                  <a:headEnd/>
                  <a:tailEnd/>
                </a:ln>
                <a:solidFill>
                  <a:srgbClr val="008000"/>
                </a:solidFill>
                <a:effectLst>
                  <a:outerShdw dist="35921" dir="2700000" algn="ctr" rotWithShape="0">
                    <a:srgbClr val="808080"/>
                  </a:outerShdw>
                </a:effectLst>
                <a:uLnTx/>
                <a:uFillTx/>
                <a:latin typeface="Arial Black"/>
                <a:ea typeface="+mn-ea"/>
                <a:cs typeface="Times New Roman"/>
              </a:rPr>
              <a:t>TEORIA ATOMICA (DALTON, 1805)</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826097664"/>
      </p:ext>
    </p:extLst>
  </p:cSld>
  <p:clrMapOvr>
    <a:masterClrMapping/>
  </p:clrMapOvr>
  <mc:AlternateContent xmlns:mc="http://schemas.openxmlformats.org/markup-compatibility/2006" xmlns:p14="http://schemas.microsoft.com/office/powerpoint/2010/main">
    <mc:Choice Requires="p14">
      <p:transition spd="slow" p14:dur="2000" advTm="95684"/>
    </mc:Choice>
    <mc:Fallback xmlns="">
      <p:transition spd="slow" advTm="9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590" y="1238251"/>
            <a:ext cx="4635500" cy="317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Oval 3"/>
          <p:cNvSpPr>
            <a:spLocks noChangeArrowheads="1"/>
          </p:cNvSpPr>
          <p:nvPr/>
        </p:nvSpPr>
        <p:spPr bwMode="auto">
          <a:xfrm>
            <a:off x="5780098" y="3581400"/>
            <a:ext cx="708025" cy="6096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52" name="Line 4"/>
          <p:cNvSpPr>
            <a:spLocks noChangeShapeType="1"/>
          </p:cNvSpPr>
          <p:nvPr/>
        </p:nvSpPr>
        <p:spPr bwMode="auto">
          <a:xfrm>
            <a:off x="5784854" y="3886200"/>
            <a:ext cx="295275" cy="0"/>
          </a:xfrm>
          <a:prstGeom prst="line">
            <a:avLst/>
          </a:prstGeom>
          <a:noFill/>
          <a:ln w="381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53" name="Line 5"/>
          <p:cNvSpPr>
            <a:spLocks noChangeShapeType="1"/>
          </p:cNvSpPr>
          <p:nvPr/>
        </p:nvSpPr>
        <p:spPr bwMode="auto">
          <a:xfrm flipH="1">
            <a:off x="6156329" y="3886200"/>
            <a:ext cx="314325" cy="0"/>
          </a:xfrm>
          <a:prstGeom prst="line">
            <a:avLst/>
          </a:prstGeom>
          <a:noFill/>
          <a:ln w="381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54" name="Rectangle 6"/>
          <p:cNvSpPr>
            <a:spLocks noChangeArrowheads="1"/>
          </p:cNvSpPr>
          <p:nvPr/>
        </p:nvSpPr>
        <p:spPr bwMode="auto">
          <a:xfrm>
            <a:off x="3148650" y="61913"/>
            <a:ext cx="6112195" cy="54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18" tIns="40584" rIns="82618" bIns="40584">
            <a:spAutoFit/>
          </a:bodyPr>
          <a:lstStyle>
            <a:lvl1pPr defTabSz="835025">
              <a:spcBef>
                <a:spcPct val="20000"/>
              </a:spcBef>
              <a:buChar char="•"/>
              <a:defRPr sz="3200">
                <a:solidFill>
                  <a:schemeClr val="tx1"/>
                </a:solidFill>
                <a:latin typeface="Times New Roman" pitchFamily="18" charset="0"/>
              </a:defRPr>
            </a:lvl1pPr>
            <a:lvl2pPr marL="742950" indent="-285750" defTabSz="835025">
              <a:spcBef>
                <a:spcPct val="20000"/>
              </a:spcBef>
              <a:buChar char="–"/>
              <a:defRPr sz="2800">
                <a:solidFill>
                  <a:schemeClr val="tx1"/>
                </a:solidFill>
                <a:latin typeface="Times New Roman" pitchFamily="18" charset="0"/>
              </a:defRPr>
            </a:lvl2pPr>
            <a:lvl3pPr marL="1143000" indent="-228600" defTabSz="835025">
              <a:spcBef>
                <a:spcPct val="20000"/>
              </a:spcBef>
              <a:buChar char="•"/>
              <a:defRPr sz="2400">
                <a:solidFill>
                  <a:schemeClr val="tx1"/>
                </a:solidFill>
                <a:latin typeface="Times New Roman" pitchFamily="18" charset="0"/>
              </a:defRPr>
            </a:lvl3pPr>
            <a:lvl4pPr marL="1600200" indent="-228600" defTabSz="835025">
              <a:spcBef>
                <a:spcPct val="20000"/>
              </a:spcBef>
              <a:buChar char="–"/>
              <a:defRPr sz="2000">
                <a:solidFill>
                  <a:schemeClr val="tx1"/>
                </a:solidFill>
                <a:latin typeface="Times New Roman" pitchFamily="18" charset="0"/>
              </a:defRPr>
            </a:lvl4pPr>
            <a:lvl5pPr marL="2057400" indent="-228600" defTabSz="835025">
              <a:spcBef>
                <a:spcPct val="20000"/>
              </a:spcBef>
              <a:buChar char="»"/>
              <a:defRPr sz="2000">
                <a:solidFill>
                  <a:schemeClr val="tx1"/>
                </a:solidFill>
                <a:latin typeface="Times New Roman" pitchFamily="18" charset="0"/>
              </a:defRPr>
            </a:lvl5pPr>
            <a:lvl6pPr marL="2514600" indent="-228600" defTabSz="83502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3502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3502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3502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835025" rtl="0" eaLnBrk="0" fontAlgn="base" latinLnBrk="0" hangingPunct="0">
              <a:lnSpc>
                <a:spcPct val="100000"/>
              </a:lnSpc>
              <a:spcBef>
                <a:spcPct val="0"/>
              </a:spcBef>
              <a:spcAft>
                <a:spcPct val="0"/>
              </a:spcAft>
              <a:buClrTx/>
              <a:buSzTx/>
              <a:buFontTx/>
              <a:buNone/>
              <a:tabLst/>
              <a:defRPr/>
            </a:pPr>
            <a:r>
              <a:rPr kumimoji="0" lang="it-IT" altLang="it-IT" sz="3000" b="1" i="1" u="none" strike="noStrike" kern="1200" cap="none" spc="0" normalizeH="0" baseline="0" noProof="0">
                <a:ln>
                  <a:noFill/>
                </a:ln>
                <a:solidFill>
                  <a:srgbClr val="063DE8"/>
                </a:solidFill>
                <a:effectLst/>
                <a:uLnTx/>
                <a:uFillTx/>
                <a:latin typeface="Times New Roman" pitchFamily="18" charset="0"/>
                <a:ea typeface="+mn-ea"/>
                <a:cs typeface="+mn-cs"/>
              </a:rPr>
              <a:t>CONSERVAZIONE DELLE MASSE</a:t>
            </a:r>
          </a:p>
        </p:txBody>
      </p:sp>
      <p:sp>
        <p:nvSpPr>
          <p:cNvPr id="2055" name="Rectangle 7"/>
          <p:cNvSpPr>
            <a:spLocks noChangeArrowheads="1"/>
          </p:cNvSpPr>
          <p:nvPr/>
        </p:nvSpPr>
        <p:spPr bwMode="auto">
          <a:xfrm>
            <a:off x="5507047" y="466727"/>
            <a:ext cx="1840385" cy="51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18" tIns="40584" rIns="82618" bIns="40584">
            <a:spAutoFit/>
          </a:bodyPr>
          <a:lstStyle>
            <a:lvl1pPr defTabSz="835025">
              <a:spcBef>
                <a:spcPct val="20000"/>
              </a:spcBef>
              <a:buChar char="•"/>
              <a:defRPr sz="3200">
                <a:solidFill>
                  <a:schemeClr val="tx1"/>
                </a:solidFill>
                <a:latin typeface="Times New Roman" pitchFamily="18" charset="0"/>
              </a:defRPr>
            </a:lvl1pPr>
            <a:lvl2pPr marL="742950" indent="-285750" defTabSz="835025">
              <a:spcBef>
                <a:spcPct val="20000"/>
              </a:spcBef>
              <a:buChar char="–"/>
              <a:defRPr sz="2800">
                <a:solidFill>
                  <a:schemeClr val="tx1"/>
                </a:solidFill>
                <a:latin typeface="Times New Roman" pitchFamily="18" charset="0"/>
              </a:defRPr>
            </a:lvl2pPr>
            <a:lvl3pPr marL="1143000" indent="-228600" defTabSz="835025">
              <a:spcBef>
                <a:spcPct val="20000"/>
              </a:spcBef>
              <a:buChar char="•"/>
              <a:defRPr sz="2400">
                <a:solidFill>
                  <a:schemeClr val="tx1"/>
                </a:solidFill>
                <a:latin typeface="Times New Roman" pitchFamily="18" charset="0"/>
              </a:defRPr>
            </a:lvl3pPr>
            <a:lvl4pPr marL="1600200" indent="-228600" defTabSz="835025">
              <a:spcBef>
                <a:spcPct val="20000"/>
              </a:spcBef>
              <a:buChar char="–"/>
              <a:defRPr sz="2000">
                <a:solidFill>
                  <a:schemeClr val="tx1"/>
                </a:solidFill>
                <a:latin typeface="Times New Roman" pitchFamily="18" charset="0"/>
              </a:defRPr>
            </a:lvl4pPr>
            <a:lvl5pPr marL="2057400" indent="-228600" defTabSz="835025">
              <a:spcBef>
                <a:spcPct val="20000"/>
              </a:spcBef>
              <a:buChar char="»"/>
              <a:defRPr sz="2000">
                <a:solidFill>
                  <a:schemeClr val="tx1"/>
                </a:solidFill>
                <a:latin typeface="Times New Roman" pitchFamily="18" charset="0"/>
              </a:defRPr>
            </a:lvl5pPr>
            <a:lvl6pPr marL="2514600" indent="-228600" defTabSz="83502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3502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3502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3502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35025"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00279F"/>
                </a:solidFill>
                <a:effectLst/>
                <a:uLnTx/>
                <a:uFillTx/>
                <a:latin typeface="Times New Roman" pitchFamily="18" charset="0"/>
                <a:ea typeface="+mn-ea"/>
                <a:cs typeface="+mn-cs"/>
              </a:rPr>
              <a:t>(Lavoisier)</a:t>
            </a:r>
          </a:p>
        </p:txBody>
      </p:sp>
      <p:sp>
        <p:nvSpPr>
          <p:cNvPr id="2056" name="Rectangle 8"/>
          <p:cNvSpPr>
            <a:spLocks noChangeArrowheads="1"/>
          </p:cNvSpPr>
          <p:nvPr/>
        </p:nvSpPr>
        <p:spPr bwMode="auto">
          <a:xfrm>
            <a:off x="2163766" y="4664075"/>
            <a:ext cx="3063875" cy="48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618" tIns="40584" rIns="82618" bIns="40584">
            <a:spAutoFit/>
          </a:bodyPr>
          <a:lstStyle>
            <a:lvl1pPr defTabSz="835025">
              <a:spcBef>
                <a:spcPct val="20000"/>
              </a:spcBef>
              <a:buChar char="•"/>
              <a:defRPr sz="3200">
                <a:solidFill>
                  <a:schemeClr val="tx1"/>
                </a:solidFill>
                <a:latin typeface="Times New Roman" pitchFamily="18" charset="0"/>
              </a:defRPr>
            </a:lvl1pPr>
            <a:lvl2pPr marL="742950" indent="-285750" defTabSz="835025">
              <a:spcBef>
                <a:spcPct val="20000"/>
              </a:spcBef>
              <a:buChar char="–"/>
              <a:defRPr sz="2800">
                <a:solidFill>
                  <a:schemeClr val="tx1"/>
                </a:solidFill>
                <a:latin typeface="Times New Roman" pitchFamily="18" charset="0"/>
              </a:defRPr>
            </a:lvl2pPr>
            <a:lvl3pPr marL="1143000" indent="-228600" defTabSz="835025">
              <a:spcBef>
                <a:spcPct val="20000"/>
              </a:spcBef>
              <a:buChar char="•"/>
              <a:defRPr sz="2400">
                <a:solidFill>
                  <a:schemeClr val="tx1"/>
                </a:solidFill>
                <a:latin typeface="Times New Roman" pitchFamily="18" charset="0"/>
              </a:defRPr>
            </a:lvl3pPr>
            <a:lvl4pPr marL="1600200" indent="-228600" defTabSz="835025">
              <a:spcBef>
                <a:spcPct val="20000"/>
              </a:spcBef>
              <a:buChar char="–"/>
              <a:defRPr sz="2000">
                <a:solidFill>
                  <a:schemeClr val="tx1"/>
                </a:solidFill>
                <a:latin typeface="Times New Roman" pitchFamily="18" charset="0"/>
              </a:defRPr>
            </a:lvl4pPr>
            <a:lvl5pPr marL="2057400" indent="-228600" defTabSz="835025">
              <a:spcBef>
                <a:spcPct val="20000"/>
              </a:spcBef>
              <a:buChar char="»"/>
              <a:defRPr sz="2000">
                <a:solidFill>
                  <a:schemeClr val="tx1"/>
                </a:solidFill>
                <a:latin typeface="Times New Roman" pitchFamily="18" charset="0"/>
              </a:defRPr>
            </a:lvl5pPr>
            <a:lvl6pPr marL="2514600" indent="-228600" defTabSz="83502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3502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3502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3502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35025" rtl="0" eaLnBrk="0" fontAlgn="base" latinLnBrk="0" hangingPunct="0">
              <a:lnSpc>
                <a:spcPct val="100000"/>
              </a:lnSpc>
              <a:spcBef>
                <a:spcPct val="0"/>
              </a:spcBef>
              <a:spcAft>
                <a:spcPct val="0"/>
              </a:spcAft>
              <a:buClrTx/>
              <a:buSzTx/>
              <a:buFontTx/>
              <a:buNone/>
              <a:tabLst/>
              <a:defRPr/>
            </a:pPr>
            <a:r>
              <a:rPr kumimoji="0" lang="it-IT" altLang="it-IT" sz="2600" b="0" i="0" u="none" strike="noStrike" kern="1200" cap="none" spc="0" normalizeH="0" baseline="0" noProof="0">
                <a:ln>
                  <a:noFill/>
                </a:ln>
                <a:solidFill>
                  <a:srgbClr val="00279F"/>
                </a:solidFill>
                <a:effectLst/>
                <a:uLnTx/>
                <a:uFillTx/>
                <a:latin typeface="Times New Roman" pitchFamily="18" charset="0"/>
                <a:ea typeface="+mn-ea"/>
                <a:cs typeface="+mn-cs"/>
              </a:rPr>
              <a:t>Fosforo + Ossigeno</a:t>
            </a:r>
          </a:p>
        </p:txBody>
      </p:sp>
      <p:sp>
        <p:nvSpPr>
          <p:cNvPr id="2057" name="Line 9"/>
          <p:cNvSpPr>
            <a:spLocks noChangeShapeType="1"/>
          </p:cNvSpPr>
          <p:nvPr/>
        </p:nvSpPr>
        <p:spPr bwMode="auto">
          <a:xfrm>
            <a:off x="5518153" y="4937125"/>
            <a:ext cx="1025525" cy="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58" name="Rectangle 10"/>
          <p:cNvSpPr>
            <a:spLocks noChangeArrowheads="1"/>
          </p:cNvSpPr>
          <p:nvPr/>
        </p:nvSpPr>
        <p:spPr bwMode="auto">
          <a:xfrm>
            <a:off x="7031041" y="4710114"/>
            <a:ext cx="3362325" cy="48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618" tIns="40584" rIns="82618" bIns="40584">
            <a:spAutoFit/>
          </a:bodyPr>
          <a:lstStyle>
            <a:lvl1pPr defTabSz="835025">
              <a:spcBef>
                <a:spcPct val="20000"/>
              </a:spcBef>
              <a:buChar char="•"/>
              <a:defRPr sz="3200">
                <a:solidFill>
                  <a:schemeClr val="tx1"/>
                </a:solidFill>
                <a:latin typeface="Times New Roman" pitchFamily="18" charset="0"/>
              </a:defRPr>
            </a:lvl1pPr>
            <a:lvl2pPr marL="742950" indent="-285750" defTabSz="835025">
              <a:spcBef>
                <a:spcPct val="20000"/>
              </a:spcBef>
              <a:buChar char="–"/>
              <a:defRPr sz="2800">
                <a:solidFill>
                  <a:schemeClr val="tx1"/>
                </a:solidFill>
                <a:latin typeface="Times New Roman" pitchFamily="18" charset="0"/>
              </a:defRPr>
            </a:lvl2pPr>
            <a:lvl3pPr marL="1143000" indent="-228600" defTabSz="835025">
              <a:spcBef>
                <a:spcPct val="20000"/>
              </a:spcBef>
              <a:buChar char="•"/>
              <a:defRPr sz="2400">
                <a:solidFill>
                  <a:schemeClr val="tx1"/>
                </a:solidFill>
                <a:latin typeface="Times New Roman" pitchFamily="18" charset="0"/>
              </a:defRPr>
            </a:lvl3pPr>
            <a:lvl4pPr marL="1600200" indent="-228600" defTabSz="835025">
              <a:spcBef>
                <a:spcPct val="20000"/>
              </a:spcBef>
              <a:buChar char="–"/>
              <a:defRPr sz="2000">
                <a:solidFill>
                  <a:schemeClr val="tx1"/>
                </a:solidFill>
                <a:latin typeface="Times New Roman" pitchFamily="18" charset="0"/>
              </a:defRPr>
            </a:lvl4pPr>
            <a:lvl5pPr marL="2057400" indent="-228600" defTabSz="835025">
              <a:spcBef>
                <a:spcPct val="20000"/>
              </a:spcBef>
              <a:buChar char="»"/>
              <a:defRPr sz="2000">
                <a:solidFill>
                  <a:schemeClr val="tx1"/>
                </a:solidFill>
                <a:latin typeface="Times New Roman" pitchFamily="18" charset="0"/>
              </a:defRPr>
            </a:lvl5pPr>
            <a:lvl6pPr marL="2514600" indent="-228600" defTabSz="83502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3502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3502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3502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35025" rtl="0" eaLnBrk="0" fontAlgn="base" latinLnBrk="0" hangingPunct="0">
              <a:lnSpc>
                <a:spcPct val="100000"/>
              </a:lnSpc>
              <a:spcBef>
                <a:spcPct val="0"/>
              </a:spcBef>
              <a:spcAft>
                <a:spcPct val="0"/>
              </a:spcAft>
              <a:buClrTx/>
              <a:buSzTx/>
              <a:buFontTx/>
              <a:buNone/>
              <a:tabLst/>
              <a:defRPr/>
            </a:pPr>
            <a:r>
              <a:rPr kumimoji="0" lang="it-IT" altLang="it-IT" sz="2600" b="0" i="0" u="none" strike="noStrike" kern="1200" cap="none" spc="0" normalizeH="0" baseline="0" noProof="0">
                <a:ln>
                  <a:noFill/>
                </a:ln>
                <a:solidFill>
                  <a:srgbClr val="00279F"/>
                </a:solidFill>
                <a:effectLst/>
                <a:uLnTx/>
                <a:uFillTx/>
                <a:latin typeface="Times New Roman" pitchFamily="18" charset="0"/>
                <a:ea typeface="+mn-ea"/>
                <a:cs typeface="+mn-cs"/>
              </a:rPr>
              <a:t>Pentossido di difosforo</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713270732"/>
      </p:ext>
    </p:extLst>
  </p:cSld>
  <p:clrMapOvr>
    <a:overrideClrMapping bg1="lt1" tx1="dk1" bg2="lt2" tx2="dk2" accent1="accent1" accent2="accent2" accent3="accent3" accent4="accent4" accent5="accent5" accent6="accent6" hlink="hlink" folHlink="folHlink"/>
  </p:clrMapOvr>
  <p:transition advTm="970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038600" y="0"/>
            <a:ext cx="5673220" cy="65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3900" b="1" i="0" u="none" strike="noStrike" kern="1200" cap="none" spc="0" normalizeH="0" baseline="0" noProof="0">
                <a:ln>
                  <a:noFill/>
                </a:ln>
                <a:solidFill>
                  <a:srgbClr val="33CC33"/>
                </a:solidFill>
                <a:effectLst/>
                <a:uLnTx/>
                <a:uFillTx/>
                <a:latin typeface="Graphite Light ATT" pitchFamily="66" charset="-18"/>
                <a:ea typeface="+mn-ea"/>
                <a:cs typeface="+mn-cs"/>
              </a:rPr>
              <a:t>Proporzioni definite</a:t>
            </a:r>
          </a:p>
        </p:txBody>
      </p:sp>
      <p:sp>
        <p:nvSpPr>
          <p:cNvPr id="3075" name="Text Box 3"/>
          <p:cNvSpPr txBox="1">
            <a:spLocks noChangeArrowheads="1"/>
          </p:cNvSpPr>
          <p:nvPr/>
        </p:nvSpPr>
        <p:spPr bwMode="auto">
          <a:xfrm>
            <a:off x="4130675" y="3475040"/>
            <a:ext cx="5913670" cy="65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3900" b="1" i="0" u="none" strike="noStrike" kern="1200" cap="none" spc="0" normalizeH="0" baseline="0" noProof="0" dirty="0">
                <a:ln>
                  <a:noFill/>
                </a:ln>
                <a:solidFill>
                  <a:srgbClr val="33CC33"/>
                </a:solidFill>
                <a:effectLst/>
                <a:uLnTx/>
                <a:uFillTx/>
                <a:latin typeface="Graphite Light ATT" pitchFamily="66" charset="-18"/>
                <a:ea typeface="+mn-ea"/>
                <a:cs typeface="+mn-cs"/>
              </a:rPr>
              <a:t>Proporzioni multiple</a:t>
            </a:r>
          </a:p>
        </p:txBody>
      </p:sp>
      <p:sp>
        <p:nvSpPr>
          <p:cNvPr id="3076" name="Text Box 4"/>
          <p:cNvSpPr txBox="1">
            <a:spLocks noChangeArrowheads="1"/>
          </p:cNvSpPr>
          <p:nvPr/>
        </p:nvSpPr>
        <p:spPr bwMode="auto">
          <a:xfrm>
            <a:off x="1616086" y="1095376"/>
            <a:ext cx="901227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tabLst>
                <a:tab pos="4343400" algn="l"/>
                <a:tab pos="6229350" algn="l"/>
                <a:tab pos="7943850" algn="l"/>
              </a:tabLst>
              <a:defRPr sz="3200">
                <a:solidFill>
                  <a:schemeClr val="tx1"/>
                </a:solidFill>
                <a:latin typeface="Times New Roman" pitchFamily="18" charset="0"/>
              </a:defRPr>
            </a:lvl1pPr>
            <a:lvl2pPr marL="742950" indent="-285750" defTabSz="549275">
              <a:spcBef>
                <a:spcPct val="20000"/>
              </a:spcBef>
              <a:buChar char="–"/>
              <a:tabLst>
                <a:tab pos="4343400" algn="l"/>
                <a:tab pos="6229350" algn="l"/>
                <a:tab pos="7943850" algn="l"/>
              </a:tabLst>
              <a:defRPr sz="2800">
                <a:solidFill>
                  <a:schemeClr val="tx1"/>
                </a:solidFill>
                <a:latin typeface="Times New Roman" pitchFamily="18" charset="0"/>
              </a:defRPr>
            </a:lvl2pPr>
            <a:lvl3pPr marL="1143000" indent="-228600" defTabSz="549275">
              <a:spcBef>
                <a:spcPct val="20000"/>
              </a:spcBef>
              <a:buChar char="•"/>
              <a:tabLst>
                <a:tab pos="4343400" algn="l"/>
                <a:tab pos="6229350" algn="l"/>
                <a:tab pos="7943850" algn="l"/>
              </a:tabLst>
              <a:defRPr sz="2400">
                <a:solidFill>
                  <a:schemeClr val="tx1"/>
                </a:solidFill>
                <a:latin typeface="Times New Roman" pitchFamily="18" charset="0"/>
              </a:defRPr>
            </a:lvl3pPr>
            <a:lvl4pPr marL="1600200" indent="-228600" defTabSz="549275">
              <a:spcBef>
                <a:spcPct val="20000"/>
              </a:spcBef>
              <a:buChar char="–"/>
              <a:tabLst>
                <a:tab pos="4343400" algn="l"/>
                <a:tab pos="6229350" algn="l"/>
                <a:tab pos="7943850" algn="l"/>
              </a:tabLst>
              <a:defRPr sz="2000">
                <a:solidFill>
                  <a:schemeClr val="tx1"/>
                </a:solidFill>
                <a:latin typeface="Times New Roman" pitchFamily="18" charset="0"/>
              </a:defRPr>
            </a:lvl4pPr>
            <a:lvl5pPr marL="2057400" indent="-228600" defTabSz="549275">
              <a:spcBef>
                <a:spcPct val="20000"/>
              </a:spcBef>
              <a:buChar char="»"/>
              <a:tabLst>
                <a:tab pos="4343400" algn="l"/>
                <a:tab pos="6229350" algn="l"/>
                <a:tab pos="7943850" algn="l"/>
              </a:tabLst>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tabLst>
                <a:tab pos="4343400" algn="l"/>
                <a:tab pos="6229350" algn="l"/>
                <a:tab pos="7943850" algn="l"/>
              </a:tabLst>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tabLst>
                <a:tab pos="4343400" algn="l"/>
                <a:tab pos="6229350" algn="l"/>
                <a:tab pos="7943850" algn="l"/>
              </a:tabLst>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tabLst>
                <a:tab pos="4343400" algn="l"/>
                <a:tab pos="6229350" algn="l"/>
                <a:tab pos="7943850" algn="l"/>
              </a:tabLst>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tabLst>
                <a:tab pos="4343400" algn="l"/>
                <a:tab pos="6229350" algn="l"/>
                <a:tab pos="7943850" algn="l"/>
              </a:tabLst>
              <a:defRPr sz="2000">
                <a:solidFill>
                  <a:schemeClr val="tx1"/>
                </a:solidFill>
                <a:latin typeface="Times New Roman" pitchFamily="18" charset="0"/>
              </a:defRPr>
            </a:lvl9pPr>
          </a:lstStyle>
          <a:p>
            <a:pPr marL="0" marR="0" lvl="0" indent="0" algn="l" defTabSz="549275" rtl="0" eaLnBrk="0" fontAlgn="base" latinLnBrk="0" hangingPunct="0">
              <a:lnSpc>
                <a:spcPct val="140000"/>
              </a:lnSpc>
              <a:spcBef>
                <a:spcPct val="0"/>
              </a:spcBef>
              <a:spcAft>
                <a:spcPct val="0"/>
              </a:spcAft>
              <a:buClrTx/>
              <a:buSzTx/>
              <a:buFontTx/>
              <a:buNone/>
              <a:tabLst>
                <a:tab pos="4343400" algn="l"/>
                <a:tab pos="6229350" algn="l"/>
                <a:tab pos="7943850" algn="l"/>
              </a:tabLst>
              <a:defRPr/>
            </a:pPr>
            <a:r>
              <a:rPr kumimoji="0" lang="it-IT" altLang="it-IT" sz="2400" b="0" i="0" u="none" strike="noStrike" kern="1200" cap="none" spc="0" normalizeH="0" baseline="0" noProof="0">
                <a:ln>
                  <a:noFill/>
                </a:ln>
                <a:solidFill>
                  <a:srgbClr val="FFFF00"/>
                </a:solidFill>
                <a:effectLst/>
                <a:uLnTx/>
                <a:uFillTx/>
                <a:latin typeface="Arial" charset="0"/>
                <a:ea typeface="+mn-ea"/>
                <a:cs typeface="+mn-cs"/>
              </a:rPr>
              <a:t>1 mg di acqua contiene : 	0,111 mg H; 	0,889 mg O	r = 1/8</a:t>
            </a:r>
          </a:p>
          <a:p>
            <a:pPr marL="0" marR="0" lvl="0" indent="0" algn="l" defTabSz="549275" rtl="0" eaLnBrk="0" fontAlgn="base" latinLnBrk="0" hangingPunct="0">
              <a:lnSpc>
                <a:spcPct val="140000"/>
              </a:lnSpc>
              <a:spcBef>
                <a:spcPct val="0"/>
              </a:spcBef>
              <a:spcAft>
                <a:spcPct val="0"/>
              </a:spcAft>
              <a:buClrTx/>
              <a:buSzTx/>
              <a:buFontTx/>
              <a:buNone/>
              <a:tabLst>
                <a:tab pos="4343400" algn="l"/>
                <a:tab pos="6229350" algn="l"/>
                <a:tab pos="7943850" algn="l"/>
              </a:tabLst>
              <a:defRPr/>
            </a:pPr>
            <a:r>
              <a:rPr kumimoji="0" lang="it-IT" altLang="it-IT" sz="2400" b="0" i="0" u="none" strike="noStrike" kern="1200" cap="none" spc="0" normalizeH="0" baseline="0" noProof="0">
                <a:ln>
                  <a:noFill/>
                </a:ln>
                <a:solidFill>
                  <a:srgbClr val="FFFF00"/>
                </a:solidFill>
                <a:effectLst/>
                <a:uLnTx/>
                <a:uFillTx/>
                <a:latin typeface="Arial" charset="0"/>
                <a:ea typeface="+mn-ea"/>
                <a:cs typeface="+mn-cs"/>
              </a:rPr>
              <a:t>1 Kg di acqua contiene: 	111 g H; 	889 g O 	r = 1/8</a:t>
            </a:r>
          </a:p>
          <a:p>
            <a:pPr marL="0" marR="0" lvl="0" indent="0" algn="l" defTabSz="549275" rtl="0" eaLnBrk="0" fontAlgn="base" latinLnBrk="0" hangingPunct="0">
              <a:lnSpc>
                <a:spcPct val="140000"/>
              </a:lnSpc>
              <a:spcBef>
                <a:spcPct val="0"/>
              </a:spcBef>
              <a:spcAft>
                <a:spcPct val="0"/>
              </a:spcAft>
              <a:buClrTx/>
              <a:buSzTx/>
              <a:buFontTx/>
              <a:buNone/>
              <a:tabLst>
                <a:tab pos="4343400" algn="l"/>
                <a:tab pos="6229350" algn="l"/>
                <a:tab pos="7943850" algn="l"/>
              </a:tabLst>
              <a:defRPr/>
            </a:pPr>
            <a:r>
              <a:rPr kumimoji="0" lang="it-IT" altLang="it-IT" sz="2400" b="0" i="0" u="none" strike="noStrike" kern="1200" cap="none" spc="0" normalizeH="0" baseline="0" noProof="0">
                <a:ln>
                  <a:noFill/>
                </a:ln>
                <a:solidFill>
                  <a:srgbClr val="FFFF00"/>
                </a:solidFill>
                <a:effectLst/>
                <a:uLnTx/>
                <a:uFillTx/>
                <a:latin typeface="Arial" charset="0"/>
                <a:ea typeface="+mn-ea"/>
                <a:cs typeface="+mn-cs"/>
              </a:rPr>
              <a:t>1 tonnellata di acqua contiene: 	111 kg H; 	889 Kg O	r = 1/8</a:t>
            </a:r>
          </a:p>
          <a:p>
            <a:pPr marL="0" marR="0" lvl="0" indent="0" algn="l" defTabSz="549275" rtl="0" eaLnBrk="0" fontAlgn="base" latinLnBrk="0" hangingPunct="0">
              <a:lnSpc>
                <a:spcPct val="140000"/>
              </a:lnSpc>
              <a:spcBef>
                <a:spcPct val="0"/>
              </a:spcBef>
              <a:spcAft>
                <a:spcPct val="0"/>
              </a:spcAft>
              <a:buClrTx/>
              <a:buSzTx/>
              <a:buFontTx/>
              <a:buNone/>
              <a:tabLst>
                <a:tab pos="4343400" algn="l"/>
                <a:tab pos="6229350" algn="l"/>
                <a:tab pos="7943850" algn="l"/>
              </a:tabLst>
              <a:defRPr/>
            </a:pPr>
            <a:r>
              <a:rPr kumimoji="0" lang="it-IT" altLang="it-IT" sz="2400" b="0" i="0" u="none" strike="noStrike" kern="1200" cap="none" spc="0" normalizeH="0" baseline="0" noProof="0">
                <a:ln>
                  <a:noFill/>
                </a:ln>
                <a:solidFill>
                  <a:srgbClr val="FFFF00"/>
                </a:solidFill>
                <a:effectLst/>
                <a:uLnTx/>
                <a:uFillTx/>
                <a:latin typeface="Arial" charset="0"/>
                <a:ea typeface="+mn-ea"/>
                <a:cs typeface="+mn-cs"/>
              </a:rPr>
              <a:t>6,5 g di acqua contengono: 	0,722 g H; 	5,778 g O 	r =1/8</a:t>
            </a:r>
          </a:p>
        </p:txBody>
      </p:sp>
      <p:sp>
        <p:nvSpPr>
          <p:cNvPr id="3077" name="Text Box 5"/>
          <p:cNvSpPr txBox="1">
            <a:spLocks noChangeArrowheads="1"/>
          </p:cNvSpPr>
          <p:nvPr/>
        </p:nvSpPr>
        <p:spPr bwMode="auto">
          <a:xfrm>
            <a:off x="1752610" y="4479925"/>
            <a:ext cx="8654805" cy="149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tabLst>
                <a:tab pos="3714750" algn="l"/>
                <a:tab pos="6800850" algn="l"/>
              </a:tabLst>
              <a:defRPr sz="3200">
                <a:solidFill>
                  <a:schemeClr val="tx1"/>
                </a:solidFill>
                <a:latin typeface="Times New Roman" pitchFamily="18" charset="0"/>
              </a:defRPr>
            </a:lvl1pPr>
            <a:lvl2pPr marL="742950" indent="-285750" defTabSz="549275">
              <a:spcBef>
                <a:spcPct val="20000"/>
              </a:spcBef>
              <a:buChar char="–"/>
              <a:tabLst>
                <a:tab pos="3714750" algn="l"/>
                <a:tab pos="6800850" algn="l"/>
              </a:tabLst>
              <a:defRPr sz="2800">
                <a:solidFill>
                  <a:schemeClr val="tx1"/>
                </a:solidFill>
                <a:latin typeface="Times New Roman" pitchFamily="18" charset="0"/>
              </a:defRPr>
            </a:lvl2pPr>
            <a:lvl3pPr marL="1143000" indent="-228600" defTabSz="549275">
              <a:spcBef>
                <a:spcPct val="20000"/>
              </a:spcBef>
              <a:buChar char="•"/>
              <a:tabLst>
                <a:tab pos="3714750" algn="l"/>
                <a:tab pos="6800850" algn="l"/>
              </a:tabLst>
              <a:defRPr sz="2400">
                <a:solidFill>
                  <a:schemeClr val="tx1"/>
                </a:solidFill>
                <a:latin typeface="Times New Roman" pitchFamily="18" charset="0"/>
              </a:defRPr>
            </a:lvl3pPr>
            <a:lvl4pPr marL="1600200" indent="-228600" defTabSz="549275">
              <a:spcBef>
                <a:spcPct val="20000"/>
              </a:spcBef>
              <a:buChar char="–"/>
              <a:tabLst>
                <a:tab pos="3714750" algn="l"/>
                <a:tab pos="6800850" algn="l"/>
              </a:tabLst>
              <a:defRPr sz="2000">
                <a:solidFill>
                  <a:schemeClr val="tx1"/>
                </a:solidFill>
                <a:latin typeface="Times New Roman" pitchFamily="18" charset="0"/>
              </a:defRPr>
            </a:lvl4pPr>
            <a:lvl5pPr marL="2057400" indent="-228600" defTabSz="549275">
              <a:spcBef>
                <a:spcPct val="20000"/>
              </a:spcBef>
              <a:buChar char="»"/>
              <a:tabLst>
                <a:tab pos="3714750" algn="l"/>
                <a:tab pos="6800850" algn="l"/>
              </a:tabLst>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tabLst>
                <a:tab pos="3714750" algn="l"/>
                <a:tab pos="6800850" algn="l"/>
              </a:tabLst>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tabLst>
                <a:tab pos="3714750" algn="l"/>
                <a:tab pos="6800850" algn="l"/>
              </a:tabLst>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tabLst>
                <a:tab pos="3714750" algn="l"/>
                <a:tab pos="6800850" algn="l"/>
              </a:tabLst>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tabLst>
                <a:tab pos="3714750" algn="l"/>
                <a:tab pos="6800850" algn="l"/>
              </a:tabLst>
              <a:defRPr sz="2000">
                <a:solidFill>
                  <a:schemeClr val="tx1"/>
                </a:solidFill>
                <a:latin typeface="Times New Roman" pitchFamily="18" charset="0"/>
              </a:defRPr>
            </a:lvl9pPr>
          </a:lstStyle>
          <a:p>
            <a:pPr marL="0" marR="0" lvl="0" indent="0" algn="l" defTabSz="549275" rtl="0" eaLnBrk="0" fontAlgn="base" latinLnBrk="0" hangingPunct="0">
              <a:lnSpc>
                <a:spcPct val="130000"/>
              </a:lnSpc>
              <a:spcBef>
                <a:spcPct val="0"/>
              </a:spcBef>
              <a:spcAft>
                <a:spcPct val="0"/>
              </a:spcAft>
              <a:buClrTx/>
              <a:buSzTx/>
              <a:buFontTx/>
              <a:buNone/>
              <a:tabLst>
                <a:tab pos="3714750" algn="l"/>
                <a:tab pos="6800850" algn="l"/>
              </a:tabLst>
              <a:defRPr/>
            </a:pPr>
            <a:r>
              <a:rPr kumimoji="0" lang="it-IT" altLang="it-IT" sz="2400" b="0" i="0" u="none" strike="noStrike" kern="1200" cap="none" spc="0" normalizeH="0" baseline="0" noProof="0">
                <a:ln>
                  <a:noFill/>
                </a:ln>
                <a:solidFill>
                  <a:srgbClr val="FFFF00"/>
                </a:solidFill>
                <a:effectLst/>
                <a:uLnTx/>
                <a:uFillTx/>
                <a:latin typeface="Arial" charset="0"/>
                <a:ea typeface="+mn-ea"/>
                <a:cs typeface="+mn-cs"/>
              </a:rPr>
              <a:t>Ossido di diazoto,N</a:t>
            </a:r>
            <a:r>
              <a:rPr kumimoji="0" lang="it-IT" altLang="it-IT" sz="2400" b="0" i="0" u="none" strike="noStrike" kern="1200" cap="none" spc="0" normalizeH="0" baseline="-25000" noProof="0">
                <a:ln>
                  <a:noFill/>
                </a:ln>
                <a:solidFill>
                  <a:srgbClr val="FFFF00"/>
                </a:solidFill>
                <a:effectLst/>
                <a:uLnTx/>
                <a:uFillTx/>
                <a:latin typeface="Arial" charset="0"/>
                <a:ea typeface="+mn-ea"/>
                <a:cs typeface="+mn-cs"/>
              </a:rPr>
              <a:t>2</a:t>
            </a:r>
            <a:r>
              <a:rPr kumimoji="0" lang="it-IT" altLang="it-IT" sz="2400" b="0" i="0" u="none" strike="noStrike" kern="1200" cap="none" spc="0" normalizeH="0" baseline="0" noProof="0">
                <a:ln>
                  <a:noFill/>
                </a:ln>
                <a:solidFill>
                  <a:srgbClr val="FFFF00"/>
                </a:solidFill>
                <a:effectLst/>
                <a:uLnTx/>
                <a:uFillTx/>
                <a:latin typeface="Arial" charset="0"/>
                <a:ea typeface="+mn-ea"/>
                <a:cs typeface="+mn-cs"/>
              </a:rPr>
              <a:t>O  	per 1g di N    	0,571 g di O</a:t>
            </a:r>
          </a:p>
          <a:p>
            <a:pPr marL="0" marR="0" lvl="0" indent="0" algn="l" defTabSz="549275" rtl="0" eaLnBrk="0" fontAlgn="base" latinLnBrk="0" hangingPunct="0">
              <a:lnSpc>
                <a:spcPct val="130000"/>
              </a:lnSpc>
              <a:spcBef>
                <a:spcPct val="0"/>
              </a:spcBef>
              <a:spcAft>
                <a:spcPct val="0"/>
              </a:spcAft>
              <a:buClrTx/>
              <a:buSzTx/>
              <a:buFontTx/>
              <a:buNone/>
              <a:tabLst>
                <a:tab pos="3714750" algn="l"/>
                <a:tab pos="6800850" algn="l"/>
              </a:tabLst>
              <a:defRPr/>
            </a:pPr>
            <a:r>
              <a:rPr kumimoji="0" lang="it-IT" altLang="it-IT" sz="2400" b="0" i="0" u="none" strike="noStrike" kern="1200" cap="none" spc="0" normalizeH="0" baseline="0" noProof="0">
                <a:ln>
                  <a:noFill/>
                </a:ln>
                <a:solidFill>
                  <a:srgbClr val="FFFF00"/>
                </a:solidFill>
                <a:effectLst/>
                <a:uLnTx/>
                <a:uFillTx/>
                <a:latin typeface="Arial" charset="0"/>
                <a:ea typeface="+mn-ea"/>
                <a:cs typeface="+mn-cs"/>
              </a:rPr>
              <a:t>Ossido di azoto, NO 	per 1g di N  	1,142 g di O</a:t>
            </a:r>
          </a:p>
          <a:p>
            <a:pPr marL="0" marR="0" lvl="0" indent="0" algn="l" defTabSz="549275" rtl="0" eaLnBrk="0" fontAlgn="base" latinLnBrk="0" hangingPunct="0">
              <a:lnSpc>
                <a:spcPct val="130000"/>
              </a:lnSpc>
              <a:spcBef>
                <a:spcPct val="0"/>
              </a:spcBef>
              <a:spcAft>
                <a:spcPct val="0"/>
              </a:spcAft>
              <a:buClrTx/>
              <a:buSzTx/>
              <a:buFontTx/>
              <a:buNone/>
              <a:tabLst>
                <a:tab pos="3714750" algn="l"/>
                <a:tab pos="6800850" algn="l"/>
              </a:tabLst>
              <a:defRPr/>
            </a:pPr>
            <a:r>
              <a:rPr kumimoji="0" lang="it-IT" altLang="it-IT" sz="2400" b="0" i="0" u="none" strike="noStrike" kern="1200" cap="none" spc="0" normalizeH="0" baseline="0" noProof="0">
                <a:ln>
                  <a:noFill/>
                </a:ln>
                <a:solidFill>
                  <a:srgbClr val="FFFF00"/>
                </a:solidFill>
                <a:effectLst/>
                <a:uLnTx/>
                <a:uFillTx/>
                <a:latin typeface="Arial" charset="0"/>
                <a:ea typeface="+mn-ea"/>
                <a:cs typeface="+mn-cs"/>
              </a:rPr>
              <a:t>Biossido di azoto, NO</a:t>
            </a:r>
            <a:r>
              <a:rPr kumimoji="0" lang="it-IT" altLang="it-IT" sz="2400" b="0" i="0" u="none" strike="noStrike" kern="1200" cap="none" spc="0" normalizeH="0" baseline="-25000" noProof="0">
                <a:ln>
                  <a:noFill/>
                </a:ln>
                <a:solidFill>
                  <a:srgbClr val="FFFF00"/>
                </a:solidFill>
                <a:effectLst/>
                <a:uLnTx/>
                <a:uFillTx/>
                <a:latin typeface="Arial" charset="0"/>
                <a:ea typeface="+mn-ea"/>
                <a:cs typeface="+mn-cs"/>
              </a:rPr>
              <a:t>2</a:t>
            </a:r>
            <a:r>
              <a:rPr kumimoji="0" lang="it-IT" altLang="it-IT" sz="2400" b="0" i="0" u="none" strike="noStrike" kern="1200" cap="none" spc="0" normalizeH="0" baseline="0" noProof="0">
                <a:ln>
                  <a:noFill/>
                </a:ln>
                <a:solidFill>
                  <a:srgbClr val="FFFF00"/>
                </a:solidFill>
                <a:effectLst/>
                <a:uLnTx/>
                <a:uFillTx/>
                <a:latin typeface="Arial" charset="0"/>
                <a:ea typeface="+mn-ea"/>
                <a:cs typeface="+mn-cs"/>
              </a:rPr>
              <a:t> 	per 1g di N 	2,284 g di O</a:t>
            </a:r>
          </a:p>
        </p:txBody>
      </p:sp>
      <p:sp>
        <p:nvSpPr>
          <p:cNvPr id="3078" name="Text Box 6"/>
          <p:cNvSpPr txBox="1">
            <a:spLocks noChangeArrowheads="1"/>
          </p:cNvSpPr>
          <p:nvPr/>
        </p:nvSpPr>
        <p:spPr bwMode="auto">
          <a:xfrm>
            <a:off x="4130686" y="6437315"/>
            <a:ext cx="4307461"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FFFF00"/>
                </a:solidFill>
                <a:effectLst/>
                <a:uLnTx/>
                <a:uFillTx/>
                <a:latin typeface="Arial" charset="0"/>
                <a:ea typeface="+mn-ea"/>
                <a:cs typeface="+mn-cs"/>
              </a:rPr>
              <a:t>2,284 : 1,142 : 0,571 = 4 : 2 : 1</a:t>
            </a:r>
          </a:p>
        </p:txBody>
      </p:sp>
      <p:sp>
        <p:nvSpPr>
          <p:cNvPr id="3079" name="Line 7"/>
          <p:cNvSpPr>
            <a:spLocks noChangeShapeType="1"/>
          </p:cNvSpPr>
          <p:nvPr/>
        </p:nvSpPr>
        <p:spPr bwMode="auto">
          <a:xfrm>
            <a:off x="7331078" y="4754563"/>
            <a:ext cx="958851"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80" name="Line 8"/>
          <p:cNvSpPr>
            <a:spLocks noChangeShapeType="1"/>
          </p:cNvSpPr>
          <p:nvPr/>
        </p:nvSpPr>
        <p:spPr bwMode="auto">
          <a:xfrm>
            <a:off x="7331078" y="5211763"/>
            <a:ext cx="958851"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81" name="Line 9"/>
          <p:cNvSpPr>
            <a:spLocks noChangeShapeType="1"/>
          </p:cNvSpPr>
          <p:nvPr/>
        </p:nvSpPr>
        <p:spPr bwMode="auto">
          <a:xfrm>
            <a:off x="7331078" y="5715000"/>
            <a:ext cx="958851"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082" name="Text Box 10"/>
          <p:cNvSpPr txBox="1">
            <a:spLocks noChangeArrowheads="1"/>
          </p:cNvSpPr>
          <p:nvPr/>
        </p:nvSpPr>
        <p:spPr bwMode="auto">
          <a:xfrm>
            <a:off x="5492760" y="549283"/>
            <a:ext cx="1654175"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3000" b="0" i="0" u="none" strike="noStrike" kern="1200" cap="none" spc="0" normalizeH="0" baseline="0" noProof="0">
                <a:ln>
                  <a:noFill/>
                </a:ln>
                <a:solidFill>
                  <a:srgbClr val="FFFF00"/>
                </a:solidFill>
                <a:effectLst/>
                <a:uLnTx/>
                <a:uFillTx/>
                <a:latin typeface="Times New Roman" pitchFamily="18" charset="0"/>
                <a:ea typeface="+mn-ea"/>
                <a:cs typeface="+mn-cs"/>
              </a:rPr>
              <a:t>Proust</a:t>
            </a:r>
          </a:p>
        </p:txBody>
      </p:sp>
      <p:sp>
        <p:nvSpPr>
          <p:cNvPr id="3083" name="Text Box 11"/>
          <p:cNvSpPr txBox="1">
            <a:spLocks noChangeArrowheads="1"/>
          </p:cNvSpPr>
          <p:nvPr/>
        </p:nvSpPr>
        <p:spPr bwMode="auto">
          <a:xfrm>
            <a:off x="5446714" y="3978276"/>
            <a:ext cx="165576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3000" b="0" i="0" u="none" strike="noStrike" kern="1200" cap="none" spc="0" normalizeH="0" baseline="0" noProof="0">
                <a:ln>
                  <a:noFill/>
                </a:ln>
                <a:solidFill>
                  <a:srgbClr val="FFFF00"/>
                </a:solidFill>
                <a:effectLst/>
                <a:uLnTx/>
                <a:uFillTx/>
                <a:latin typeface="Times New Roman" pitchFamily="18" charset="0"/>
                <a:ea typeface="+mn-ea"/>
                <a:cs typeface="+mn-cs"/>
              </a:rPr>
              <a:t>Dalton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842500" y="6032500"/>
            <a:ext cx="609600" cy="609600"/>
          </a:xfrm>
          <a:prstGeom prst="rect">
            <a:avLst/>
          </a:prstGeom>
        </p:spPr>
      </p:pic>
    </p:spTree>
    <p:custDataLst>
      <p:tags r:id="rId1"/>
    </p:custDataLst>
    <p:extLst>
      <p:ext uri="{BB962C8B-B14F-4D97-AF65-F5344CB8AC3E}">
        <p14:creationId xmlns:p14="http://schemas.microsoft.com/office/powerpoint/2010/main" val="1362419082"/>
      </p:ext>
    </p:extLst>
  </p:cSld>
  <p:clrMapOvr>
    <a:masterClrMapping/>
  </p:clrMapOvr>
  <mc:AlternateContent xmlns:mc="http://schemas.openxmlformats.org/markup-compatibility/2006" xmlns:p14="http://schemas.microsoft.com/office/powerpoint/2010/main">
    <mc:Choice Requires="p14">
      <p:transition spd="slow" p14:dur="2000" advTm="119131"/>
    </mc:Choice>
    <mc:Fallback xmlns="">
      <p:transition spd="slow" advTm="119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3075" grpId="0"/>
      <p:bldP spid="3077" grpId="0"/>
      <p:bldP spid="3078" grpId="0"/>
      <p:bldP spid="3079" grpId="0" animBg="1"/>
      <p:bldP spid="3080" grpId="0" animBg="1"/>
      <p:bldP spid="3081" grpId="0" animBg="1"/>
      <p:bldP spid="308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1524000" y="0"/>
            <a:ext cx="9144000" cy="6858000"/>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099" name="Text Box 2"/>
          <p:cNvSpPr txBox="1">
            <a:spLocks noChangeArrowheads="1"/>
          </p:cNvSpPr>
          <p:nvPr/>
        </p:nvSpPr>
        <p:spPr bwMode="auto">
          <a:xfrm>
            <a:off x="1809752" y="974733"/>
            <a:ext cx="8785225"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dirty="0">
                <a:ln>
                  <a:noFill/>
                </a:ln>
                <a:solidFill>
                  <a:srgbClr val="000000"/>
                </a:solidFill>
                <a:effectLst/>
                <a:uLnTx/>
                <a:uFillTx/>
                <a:latin typeface="Times New Roman" pitchFamily="18" charset="0"/>
                <a:ea typeface="+mn-ea"/>
                <a:cs typeface="+mn-cs"/>
              </a:rPr>
              <a:t>                          :  </a:t>
            </a:r>
            <a:r>
              <a:rPr kumimoji="0" lang="it-IT" altLang="it-IT" sz="2800" b="1" i="0" u="none" strike="noStrike" kern="1200" cap="none" spc="0" normalizeH="0" baseline="0" noProof="0" dirty="0">
                <a:ln>
                  <a:noFill/>
                </a:ln>
                <a:solidFill>
                  <a:srgbClr val="3333CC"/>
                </a:solidFill>
                <a:effectLst/>
                <a:uLnTx/>
                <a:uFillTx/>
                <a:latin typeface="Times New Roman" pitchFamily="18" charset="0"/>
                <a:ea typeface="+mn-ea"/>
                <a:cs typeface="+mn-cs"/>
              </a:rPr>
              <a:t>legge proporzioni semplici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rgbClr val="3333CC"/>
                </a:solidFill>
                <a:effectLst/>
                <a:uLnTx/>
                <a:uFillTx/>
                <a:latin typeface="Times New Roman" pitchFamily="18" charset="0"/>
                <a:ea typeface="+mn-ea"/>
                <a:cs typeface="+mn-cs"/>
              </a:rPr>
              <a:t>Un dato composto contiene sempre gli stessi elementi e nello stesso rapporto ponderale, indipendentemente dal metodo di preparazione</a:t>
            </a: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24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altLang="it-IT" sz="24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rgbClr val="000000"/>
                </a:solidFill>
                <a:effectLst/>
                <a:uLnTx/>
                <a:uFillTx/>
                <a:latin typeface="Times New Roman" pitchFamily="18" charset="0"/>
                <a:ea typeface="+mn-ea"/>
                <a:cs typeface="+mn-cs"/>
              </a:rPr>
              <a:t>                     </a:t>
            </a:r>
            <a:endParaRPr kumimoji="0" lang="it-IT" altLang="it-IT" sz="2800" b="1" i="0" u="sng" strike="noStrike" kern="1200" cap="none" spc="0" normalizeH="0" baseline="0" noProof="0" dirty="0">
              <a:ln>
                <a:noFill/>
              </a:ln>
              <a:solidFill>
                <a:srgbClr val="3333CC"/>
              </a:solidFill>
              <a:effectLst/>
              <a:uLnTx/>
              <a:uFillTx/>
              <a:latin typeface="Times New Roman" pitchFamily="18" charset="0"/>
              <a:ea typeface="+mn-ea"/>
              <a:cs typeface="+mn-cs"/>
            </a:endParaRPr>
          </a:p>
        </p:txBody>
      </p:sp>
      <p:sp>
        <p:nvSpPr>
          <p:cNvPr id="4100" name="WordArt 3"/>
          <p:cNvSpPr>
            <a:spLocks noChangeArrowheads="1" noChangeShapeType="1" noTextEdit="1"/>
          </p:cNvSpPr>
          <p:nvPr/>
        </p:nvSpPr>
        <p:spPr bwMode="auto">
          <a:xfrm>
            <a:off x="1895477" y="733425"/>
            <a:ext cx="181927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Proust</a:t>
            </a:r>
          </a:p>
        </p:txBody>
      </p:sp>
      <p:grpSp>
        <p:nvGrpSpPr>
          <p:cNvPr id="3" name="Gruppo 2"/>
          <p:cNvGrpSpPr/>
          <p:nvPr/>
        </p:nvGrpSpPr>
        <p:grpSpPr>
          <a:xfrm>
            <a:off x="1809749" y="3312459"/>
            <a:ext cx="7645106" cy="2527736"/>
            <a:chOff x="285750" y="3312458"/>
            <a:chExt cx="7645099" cy="2527735"/>
          </a:xfrm>
        </p:grpSpPr>
        <p:sp>
          <p:nvSpPr>
            <p:cNvPr id="2" name="CasellaDiTesto 1"/>
            <p:cNvSpPr txBox="1"/>
            <p:nvPr/>
          </p:nvSpPr>
          <p:spPr>
            <a:xfrm>
              <a:off x="285750" y="3531870"/>
              <a:ext cx="7645099" cy="2308323"/>
            </a:xfrm>
            <a:prstGeom prst="rect">
              <a:avLst/>
            </a:prstGeom>
            <a:noFill/>
          </p:spPr>
          <p:txBody>
            <a:bodyPr wrap="non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                             : proporzioni multiple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Quando due elementi si combinano per formare diversi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 composti, le masse di un elemento che si combinano con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 una </a:t>
              </a:r>
              <a:r>
                <a:rPr kumimoji="0" lang="it-IT" altLang="it-IT" sz="2400" b="1" i="0" u="sng" strike="noStrike" kern="1200" cap="none" spc="0" normalizeH="0" baseline="0" noProof="0" dirty="0">
                  <a:ln>
                    <a:noFill/>
                  </a:ln>
                  <a:solidFill>
                    <a:srgbClr val="3333CC"/>
                  </a:solidFill>
                  <a:effectLst/>
                  <a:uLnTx/>
                  <a:uFillTx/>
                  <a:latin typeface="Times New Roman" pitchFamily="18" charset="0"/>
                  <a:ea typeface="+mn-ea"/>
                  <a:cs typeface="+mn-cs"/>
                </a:rPr>
                <a:t>data</a:t>
              </a: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 massa dell’altro stanno fra loro in rapporti che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 si possono esprimere con </a:t>
              </a:r>
              <a:r>
                <a:rPr kumimoji="0" lang="it-IT" altLang="it-IT" sz="2400" b="1" i="0" u="sng" strike="noStrike" kern="1200" cap="none" spc="0" normalizeH="0" baseline="0" noProof="0" dirty="0">
                  <a:ln>
                    <a:noFill/>
                  </a:ln>
                  <a:solidFill>
                    <a:srgbClr val="3333CC"/>
                  </a:solidFill>
                  <a:effectLst/>
                  <a:uLnTx/>
                  <a:uFillTx/>
                  <a:latin typeface="Times New Roman" pitchFamily="18" charset="0"/>
                  <a:ea typeface="+mn-ea"/>
                  <a:cs typeface="+mn-cs"/>
                </a:rPr>
                <a:t>numeri interi e semplici.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7" name="WordArt 4"/>
            <p:cNvSpPr>
              <a:spLocks noChangeArrowheads="1" noChangeShapeType="1" noTextEdit="1"/>
            </p:cNvSpPr>
            <p:nvPr/>
          </p:nvSpPr>
          <p:spPr bwMode="auto">
            <a:xfrm>
              <a:off x="471487" y="3312458"/>
              <a:ext cx="161925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Dalton</a:t>
              </a:r>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842500" y="6032500"/>
            <a:ext cx="609600" cy="609600"/>
          </a:xfrm>
          <a:prstGeom prst="rect">
            <a:avLst/>
          </a:prstGeom>
        </p:spPr>
      </p:pic>
    </p:spTree>
    <p:custDataLst>
      <p:tags r:id="rId1"/>
    </p:custDataLst>
    <p:extLst>
      <p:ext uri="{BB962C8B-B14F-4D97-AF65-F5344CB8AC3E}">
        <p14:creationId xmlns:p14="http://schemas.microsoft.com/office/powerpoint/2010/main" val="1072382853"/>
      </p:ext>
    </p:extLst>
  </p:cSld>
  <p:clrMapOvr>
    <a:masterClrMapping/>
  </p:clrMapOvr>
  <mc:AlternateContent xmlns:mc="http://schemas.openxmlformats.org/markup-compatibility/2006" xmlns:p14="http://schemas.microsoft.com/office/powerpoint/2010/main">
    <mc:Choice Requires="p14">
      <p:transition spd="slow" p14:dur="2000" advTm="50656"/>
    </mc:Choice>
    <mc:Fallback xmlns="">
      <p:transition spd="slow" advTm="5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6507163" y="5029200"/>
            <a:ext cx="3886200" cy="503238"/>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25" name="Text Box 5"/>
          <p:cNvSpPr txBox="1">
            <a:spLocks noChangeArrowheads="1"/>
          </p:cNvSpPr>
          <p:nvPr/>
        </p:nvSpPr>
        <p:spPr bwMode="auto">
          <a:xfrm>
            <a:off x="2017713" y="203208"/>
            <a:ext cx="1479764" cy="45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600" b="1" i="0" u="none" strike="noStrike" kern="1200" cap="none" spc="0" normalizeH="0" baseline="0" noProof="0">
                <a:ln>
                  <a:noFill/>
                </a:ln>
                <a:solidFill>
                  <a:srgbClr val="FF0000"/>
                </a:solidFill>
                <a:effectLst/>
                <a:uLnTx/>
                <a:uFillTx/>
                <a:latin typeface="Times New Roman" pitchFamily="18" charset="0"/>
                <a:ea typeface="+mn-ea"/>
                <a:cs typeface="+mn-cs"/>
              </a:rPr>
              <a:t>Particella</a:t>
            </a:r>
          </a:p>
        </p:txBody>
      </p:sp>
      <p:sp>
        <p:nvSpPr>
          <p:cNvPr id="5126" name="Text Box 6"/>
          <p:cNvSpPr txBox="1">
            <a:spLocks noChangeArrowheads="1"/>
          </p:cNvSpPr>
          <p:nvPr/>
        </p:nvSpPr>
        <p:spPr bwMode="auto">
          <a:xfrm>
            <a:off x="4627564" y="203208"/>
            <a:ext cx="1489382" cy="45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600" b="1" i="0" u="none" strike="noStrike" kern="1200" cap="none" spc="0" normalizeH="0" baseline="0" noProof="0">
                <a:ln>
                  <a:noFill/>
                </a:ln>
                <a:solidFill>
                  <a:srgbClr val="FF0000"/>
                </a:solidFill>
                <a:effectLst/>
                <a:uLnTx/>
                <a:uFillTx/>
                <a:latin typeface="Times New Roman" pitchFamily="18" charset="0"/>
                <a:ea typeface="+mn-ea"/>
                <a:cs typeface="+mn-cs"/>
              </a:rPr>
              <a:t>Massa (g)</a:t>
            </a:r>
          </a:p>
        </p:txBody>
      </p:sp>
      <p:sp>
        <p:nvSpPr>
          <p:cNvPr id="5127" name="Text Box 7"/>
          <p:cNvSpPr txBox="1">
            <a:spLocks noChangeArrowheads="1"/>
          </p:cNvSpPr>
          <p:nvPr/>
        </p:nvSpPr>
        <p:spPr bwMode="auto">
          <a:xfrm>
            <a:off x="7107237" y="203208"/>
            <a:ext cx="1524648" cy="45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600" b="1" i="0" u="none" strike="noStrike" kern="1200" cap="none" spc="0" normalizeH="0" baseline="0" noProof="0">
                <a:ln>
                  <a:noFill/>
                </a:ln>
                <a:solidFill>
                  <a:srgbClr val="FF0000"/>
                </a:solidFill>
                <a:effectLst/>
                <a:uLnTx/>
                <a:uFillTx/>
                <a:latin typeface="Times New Roman" pitchFamily="18" charset="0"/>
                <a:ea typeface="+mn-ea"/>
                <a:cs typeface="+mn-cs"/>
              </a:rPr>
              <a:t>Carica (c)</a:t>
            </a:r>
          </a:p>
        </p:txBody>
      </p:sp>
      <p:sp>
        <p:nvSpPr>
          <p:cNvPr id="5128" name="Text Box 8"/>
          <p:cNvSpPr txBox="1">
            <a:spLocks noChangeArrowheads="1"/>
          </p:cNvSpPr>
          <p:nvPr/>
        </p:nvSpPr>
        <p:spPr bwMode="auto">
          <a:xfrm>
            <a:off x="9067801" y="228608"/>
            <a:ext cx="1524648" cy="45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600" b="1" i="0" u="none" strike="noStrike" kern="1200" cap="none" spc="0" normalizeH="0" baseline="0" noProof="0">
                <a:ln>
                  <a:noFill/>
                </a:ln>
                <a:solidFill>
                  <a:srgbClr val="FF0000"/>
                </a:solidFill>
                <a:effectLst/>
                <a:uLnTx/>
                <a:uFillTx/>
                <a:latin typeface="Times New Roman" pitchFamily="18" charset="0"/>
                <a:ea typeface="+mn-ea"/>
                <a:cs typeface="+mn-cs"/>
              </a:rPr>
              <a:t>Carica (e)</a:t>
            </a:r>
          </a:p>
        </p:txBody>
      </p:sp>
      <p:sp>
        <p:nvSpPr>
          <p:cNvPr id="5129" name="Text Box 9"/>
          <p:cNvSpPr txBox="1">
            <a:spLocks noChangeArrowheads="1"/>
          </p:cNvSpPr>
          <p:nvPr/>
        </p:nvSpPr>
        <p:spPr bwMode="auto">
          <a:xfrm>
            <a:off x="2073278" y="777878"/>
            <a:ext cx="8183563"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864" tIns="27432" rIns="54864" bIns="27432">
            <a:spAutoFit/>
          </a:bodyPr>
          <a:lstStyle>
            <a:lvl1pPr defTabSz="549275">
              <a:spcBef>
                <a:spcPct val="20000"/>
              </a:spcBef>
              <a:buChar char="•"/>
              <a:tabLst>
                <a:tab pos="2341563" algn="l"/>
                <a:tab pos="4867275" algn="l"/>
                <a:tab pos="7429500" algn="l"/>
              </a:tabLst>
              <a:defRPr sz="3200">
                <a:solidFill>
                  <a:schemeClr val="tx1"/>
                </a:solidFill>
                <a:latin typeface="Times New Roman" pitchFamily="18" charset="0"/>
              </a:defRPr>
            </a:lvl1pPr>
            <a:lvl2pPr marL="742950" indent="-285750" defTabSz="549275">
              <a:spcBef>
                <a:spcPct val="20000"/>
              </a:spcBef>
              <a:buChar char="–"/>
              <a:tabLst>
                <a:tab pos="2341563" algn="l"/>
                <a:tab pos="4867275" algn="l"/>
                <a:tab pos="7429500" algn="l"/>
              </a:tabLst>
              <a:defRPr sz="2800">
                <a:solidFill>
                  <a:schemeClr val="tx1"/>
                </a:solidFill>
                <a:latin typeface="Times New Roman" pitchFamily="18" charset="0"/>
              </a:defRPr>
            </a:lvl2pPr>
            <a:lvl3pPr marL="1143000" indent="-228600" defTabSz="549275">
              <a:spcBef>
                <a:spcPct val="20000"/>
              </a:spcBef>
              <a:buChar char="•"/>
              <a:tabLst>
                <a:tab pos="2341563" algn="l"/>
                <a:tab pos="4867275" algn="l"/>
                <a:tab pos="7429500" algn="l"/>
              </a:tabLst>
              <a:defRPr sz="2400">
                <a:solidFill>
                  <a:schemeClr val="tx1"/>
                </a:solidFill>
                <a:latin typeface="Times New Roman" pitchFamily="18" charset="0"/>
              </a:defRPr>
            </a:lvl3pPr>
            <a:lvl4pPr marL="1600200" indent="-228600" defTabSz="549275">
              <a:spcBef>
                <a:spcPct val="20000"/>
              </a:spcBef>
              <a:buChar char="–"/>
              <a:tabLst>
                <a:tab pos="2341563" algn="l"/>
                <a:tab pos="4867275" algn="l"/>
                <a:tab pos="7429500" algn="l"/>
              </a:tabLst>
              <a:defRPr sz="2000">
                <a:solidFill>
                  <a:schemeClr val="tx1"/>
                </a:solidFill>
                <a:latin typeface="Times New Roman" pitchFamily="18" charset="0"/>
              </a:defRPr>
            </a:lvl4pPr>
            <a:lvl5pPr marL="2057400" indent="-228600" defTabSz="549275">
              <a:spcBef>
                <a:spcPct val="20000"/>
              </a:spcBef>
              <a:buChar char="»"/>
              <a:tabLst>
                <a:tab pos="2341563" algn="l"/>
                <a:tab pos="4867275" algn="l"/>
                <a:tab pos="7429500" algn="l"/>
              </a:tabLst>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tabLst>
                <a:tab pos="2341563" algn="l"/>
                <a:tab pos="4867275" algn="l"/>
                <a:tab pos="7429500" algn="l"/>
              </a:tabLst>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tabLst>
                <a:tab pos="2341563" algn="l"/>
                <a:tab pos="4867275" algn="l"/>
                <a:tab pos="7429500" algn="l"/>
              </a:tabLst>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tabLst>
                <a:tab pos="2341563" algn="l"/>
                <a:tab pos="4867275" algn="l"/>
                <a:tab pos="7429500" algn="l"/>
              </a:tabLst>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tabLst>
                <a:tab pos="2341563" algn="l"/>
                <a:tab pos="4867275" algn="l"/>
                <a:tab pos="7429500" algn="l"/>
              </a:tabLst>
              <a:defRPr sz="2000">
                <a:solidFill>
                  <a:schemeClr val="tx1"/>
                </a:solidFill>
                <a:latin typeface="Times New Roman" pitchFamily="18" charset="0"/>
              </a:defRPr>
            </a:lvl9pPr>
          </a:lstStyle>
          <a:p>
            <a:pPr marL="0" marR="0" lvl="0" indent="0" algn="l" defTabSz="549275" rtl="0" eaLnBrk="0" fontAlgn="base" latinLnBrk="0" hangingPunct="0">
              <a:lnSpc>
                <a:spcPct val="110000"/>
              </a:lnSpc>
              <a:spcBef>
                <a:spcPct val="0"/>
              </a:spcBef>
              <a:spcAft>
                <a:spcPct val="0"/>
              </a:spcAft>
              <a:buClrTx/>
              <a:buSzTx/>
              <a:buFontTx/>
              <a:buNone/>
              <a:tabLst>
                <a:tab pos="2341563" algn="l"/>
                <a:tab pos="4867275" algn="l"/>
                <a:tab pos="7429500" algn="l"/>
              </a:tabLst>
              <a:defRPr/>
            </a:pPr>
            <a:r>
              <a:rPr kumimoji="0" lang="it-IT" altLang="it-IT" sz="2400" b="0" i="0" u="none" strike="noStrike" kern="1200" cap="none" spc="0" normalizeH="0" baseline="0" noProof="0">
                <a:ln>
                  <a:noFill/>
                </a:ln>
                <a:solidFill>
                  <a:srgbClr val="3333CC"/>
                </a:solidFill>
                <a:effectLst/>
                <a:uLnTx/>
                <a:uFillTx/>
                <a:latin typeface="Arial" charset="0"/>
                <a:ea typeface="+mn-ea"/>
                <a:cs typeface="+mn-cs"/>
              </a:rPr>
              <a:t>NEUTRONE</a:t>
            </a:r>
            <a:r>
              <a:rPr kumimoji="0" lang="it-IT" altLang="it-IT" sz="2400" b="0" i="0" u="none" strike="noStrike" kern="1200" cap="none" spc="0" normalizeH="0" baseline="0" noProof="0">
                <a:ln>
                  <a:noFill/>
                </a:ln>
                <a:solidFill>
                  <a:srgbClr val="000000"/>
                </a:solidFill>
                <a:effectLst/>
                <a:uLnTx/>
                <a:uFillTx/>
                <a:latin typeface="Arial" charset="0"/>
                <a:ea typeface="+mn-ea"/>
                <a:cs typeface="+mn-cs"/>
              </a:rPr>
              <a:t>	1,6745   10</a:t>
            </a:r>
            <a:r>
              <a:rPr kumimoji="0" lang="it-IT" altLang="it-IT" sz="2400" b="0" i="0" u="none" strike="noStrike" kern="1200" cap="none" spc="0" normalizeH="0" baseline="30000" noProof="0">
                <a:ln>
                  <a:noFill/>
                </a:ln>
                <a:solidFill>
                  <a:srgbClr val="000000"/>
                </a:solidFill>
                <a:effectLst/>
                <a:uLnTx/>
                <a:uFillTx/>
                <a:latin typeface="Arial" charset="0"/>
                <a:ea typeface="+mn-ea"/>
                <a:cs typeface="+mn-cs"/>
              </a:rPr>
              <a:t>-24</a:t>
            </a:r>
            <a:r>
              <a:rPr kumimoji="0" lang="it-IT" altLang="it-IT" sz="2400" b="0" i="0" u="none" strike="noStrike" kern="1200" cap="none" spc="0" normalizeH="0" baseline="0" noProof="0">
                <a:ln>
                  <a:noFill/>
                </a:ln>
                <a:solidFill>
                  <a:srgbClr val="000000"/>
                </a:solidFill>
                <a:effectLst/>
                <a:uLnTx/>
                <a:uFillTx/>
                <a:latin typeface="Arial" charset="0"/>
                <a:ea typeface="+mn-ea"/>
                <a:cs typeface="+mn-cs"/>
              </a:rPr>
              <a:t> 	           0 	0</a:t>
            </a:r>
          </a:p>
          <a:p>
            <a:pPr marL="0" marR="0" lvl="0" indent="0" algn="l" defTabSz="549275" rtl="0" eaLnBrk="0" fontAlgn="base" latinLnBrk="0" hangingPunct="0">
              <a:lnSpc>
                <a:spcPct val="110000"/>
              </a:lnSpc>
              <a:spcBef>
                <a:spcPct val="0"/>
              </a:spcBef>
              <a:spcAft>
                <a:spcPct val="0"/>
              </a:spcAft>
              <a:buClrTx/>
              <a:buSzTx/>
              <a:buFontTx/>
              <a:buNone/>
              <a:tabLst>
                <a:tab pos="2341563" algn="l"/>
                <a:tab pos="4867275" algn="l"/>
                <a:tab pos="7429500" algn="l"/>
              </a:tabLst>
              <a:defRPr/>
            </a:pPr>
            <a:r>
              <a:rPr kumimoji="0" lang="it-IT" altLang="it-IT" sz="2400" b="0" i="0" u="none" strike="noStrike" kern="1200" cap="none" spc="0" normalizeH="0" baseline="0" noProof="0">
                <a:ln>
                  <a:noFill/>
                </a:ln>
                <a:solidFill>
                  <a:srgbClr val="3333CC"/>
                </a:solidFill>
                <a:effectLst/>
                <a:uLnTx/>
                <a:uFillTx/>
                <a:latin typeface="Arial" charset="0"/>
                <a:ea typeface="+mn-ea"/>
                <a:cs typeface="+mn-cs"/>
              </a:rPr>
              <a:t>PROTONE</a:t>
            </a:r>
            <a:r>
              <a:rPr kumimoji="0" lang="it-IT" altLang="it-IT" sz="2400" b="0" i="0" u="none" strike="noStrike" kern="1200" cap="none" spc="0" normalizeH="0" baseline="0" noProof="0">
                <a:ln>
                  <a:noFill/>
                </a:ln>
                <a:solidFill>
                  <a:srgbClr val="000000"/>
                </a:solidFill>
                <a:effectLst/>
                <a:uLnTx/>
                <a:uFillTx/>
                <a:latin typeface="Arial" charset="0"/>
                <a:ea typeface="+mn-ea"/>
                <a:cs typeface="+mn-cs"/>
              </a:rPr>
              <a:t> 	1,6723   10</a:t>
            </a:r>
            <a:r>
              <a:rPr kumimoji="0" lang="it-IT" altLang="it-IT" sz="2400" b="0" i="0" u="none" strike="noStrike" kern="1200" cap="none" spc="0" normalizeH="0" baseline="30000" noProof="0">
                <a:ln>
                  <a:noFill/>
                </a:ln>
                <a:solidFill>
                  <a:srgbClr val="000000"/>
                </a:solidFill>
                <a:effectLst/>
                <a:uLnTx/>
                <a:uFillTx/>
                <a:latin typeface="Arial" charset="0"/>
                <a:ea typeface="+mn-ea"/>
                <a:cs typeface="+mn-cs"/>
              </a:rPr>
              <a:t>-24</a:t>
            </a:r>
            <a:r>
              <a:rPr kumimoji="0" lang="it-IT" altLang="it-IT" sz="2400" b="0" i="0" u="none" strike="noStrike" kern="1200" cap="none" spc="0" normalizeH="0" baseline="0" noProof="0">
                <a:ln>
                  <a:noFill/>
                </a:ln>
                <a:solidFill>
                  <a:srgbClr val="000000"/>
                </a:solidFill>
                <a:effectLst/>
                <a:uLnTx/>
                <a:uFillTx/>
                <a:latin typeface="Arial" charset="0"/>
                <a:ea typeface="+mn-ea"/>
                <a:cs typeface="+mn-cs"/>
              </a:rPr>
              <a:t> 	+1,602   10</a:t>
            </a:r>
            <a:r>
              <a:rPr kumimoji="0" lang="it-IT" altLang="it-IT" sz="2400" b="0" i="0" u="none" strike="noStrike" kern="1200" cap="none" spc="0" normalizeH="0" baseline="30000" noProof="0">
                <a:ln>
                  <a:noFill/>
                </a:ln>
                <a:solidFill>
                  <a:srgbClr val="000000"/>
                </a:solidFill>
                <a:effectLst/>
                <a:uLnTx/>
                <a:uFillTx/>
                <a:latin typeface="Arial" charset="0"/>
                <a:ea typeface="+mn-ea"/>
                <a:cs typeface="+mn-cs"/>
              </a:rPr>
              <a:t>-19</a:t>
            </a:r>
            <a:r>
              <a:rPr kumimoji="0" lang="it-IT" altLang="it-IT" sz="2400" b="0" i="0" u="none" strike="noStrike" kern="1200" cap="none" spc="0" normalizeH="0" baseline="0" noProof="0">
                <a:ln>
                  <a:noFill/>
                </a:ln>
                <a:solidFill>
                  <a:srgbClr val="000000"/>
                </a:solidFill>
                <a:effectLst/>
                <a:uLnTx/>
                <a:uFillTx/>
                <a:latin typeface="Arial" charset="0"/>
                <a:ea typeface="+mn-ea"/>
                <a:cs typeface="+mn-cs"/>
              </a:rPr>
              <a:t> 	+1</a:t>
            </a:r>
          </a:p>
          <a:p>
            <a:pPr marL="0" marR="0" lvl="0" indent="0" algn="l" defTabSz="549275" rtl="0" eaLnBrk="0" fontAlgn="base" latinLnBrk="0" hangingPunct="0">
              <a:lnSpc>
                <a:spcPct val="110000"/>
              </a:lnSpc>
              <a:spcBef>
                <a:spcPct val="0"/>
              </a:spcBef>
              <a:spcAft>
                <a:spcPct val="0"/>
              </a:spcAft>
              <a:buClrTx/>
              <a:buSzTx/>
              <a:buFontTx/>
              <a:buNone/>
              <a:tabLst>
                <a:tab pos="2341563" algn="l"/>
                <a:tab pos="4867275" algn="l"/>
                <a:tab pos="7429500" algn="l"/>
              </a:tabLst>
              <a:defRPr/>
            </a:pPr>
            <a:r>
              <a:rPr kumimoji="0" lang="it-IT" altLang="it-IT" sz="2400" b="0" i="0" u="none" strike="noStrike" kern="1200" cap="none" spc="0" normalizeH="0" baseline="0" noProof="0">
                <a:ln>
                  <a:noFill/>
                </a:ln>
                <a:solidFill>
                  <a:srgbClr val="3333CC"/>
                </a:solidFill>
                <a:effectLst/>
                <a:uLnTx/>
                <a:uFillTx/>
                <a:latin typeface="Arial" charset="0"/>
                <a:ea typeface="+mn-ea"/>
                <a:cs typeface="+mn-cs"/>
              </a:rPr>
              <a:t>ELETTRONE</a:t>
            </a:r>
            <a:r>
              <a:rPr kumimoji="0" lang="it-IT" altLang="it-IT" sz="2400" b="0" i="0" u="none" strike="noStrike" kern="1200" cap="none" spc="0" normalizeH="0" baseline="0" noProof="0">
                <a:ln>
                  <a:noFill/>
                </a:ln>
                <a:solidFill>
                  <a:srgbClr val="000000"/>
                </a:solidFill>
                <a:effectLst/>
                <a:uLnTx/>
                <a:uFillTx/>
                <a:latin typeface="Arial" charset="0"/>
                <a:ea typeface="+mn-ea"/>
                <a:cs typeface="+mn-cs"/>
              </a:rPr>
              <a:t> 	9,106     10</a:t>
            </a:r>
            <a:r>
              <a:rPr kumimoji="0" lang="it-IT" altLang="it-IT" sz="2400" b="0" i="0" u="none" strike="noStrike" kern="1200" cap="none" spc="0" normalizeH="0" baseline="30000" noProof="0">
                <a:ln>
                  <a:noFill/>
                </a:ln>
                <a:solidFill>
                  <a:srgbClr val="000000"/>
                </a:solidFill>
                <a:effectLst/>
                <a:uLnTx/>
                <a:uFillTx/>
                <a:latin typeface="Arial" charset="0"/>
                <a:ea typeface="+mn-ea"/>
                <a:cs typeface="+mn-cs"/>
              </a:rPr>
              <a:t>-28</a:t>
            </a:r>
            <a:r>
              <a:rPr kumimoji="0" lang="it-IT" altLang="it-IT" sz="2400" b="0" i="0" u="none" strike="noStrike" kern="1200" cap="none" spc="0" normalizeH="0" baseline="0" noProof="0">
                <a:ln>
                  <a:noFill/>
                </a:ln>
                <a:solidFill>
                  <a:srgbClr val="000000"/>
                </a:solidFill>
                <a:effectLst/>
                <a:uLnTx/>
                <a:uFillTx/>
                <a:latin typeface="Arial" charset="0"/>
                <a:ea typeface="+mn-ea"/>
                <a:cs typeface="+mn-cs"/>
              </a:rPr>
              <a:t> 	- 1,602   10</a:t>
            </a:r>
            <a:r>
              <a:rPr kumimoji="0" lang="it-IT" altLang="it-IT" sz="2400" b="0" i="0" u="none" strike="noStrike" kern="1200" cap="none" spc="0" normalizeH="0" baseline="30000" noProof="0">
                <a:ln>
                  <a:noFill/>
                </a:ln>
                <a:solidFill>
                  <a:srgbClr val="000000"/>
                </a:solidFill>
                <a:effectLst/>
                <a:uLnTx/>
                <a:uFillTx/>
                <a:latin typeface="Arial" charset="0"/>
                <a:ea typeface="+mn-ea"/>
                <a:cs typeface="+mn-cs"/>
              </a:rPr>
              <a:t>-19</a:t>
            </a:r>
            <a:r>
              <a:rPr kumimoji="0" lang="it-IT" altLang="it-IT" sz="2400" b="0" i="0" u="none" strike="noStrike" kern="1200" cap="none" spc="0" normalizeH="0" baseline="0" noProof="0">
                <a:ln>
                  <a:noFill/>
                </a:ln>
                <a:solidFill>
                  <a:srgbClr val="000000"/>
                </a:solidFill>
                <a:effectLst/>
                <a:uLnTx/>
                <a:uFillTx/>
                <a:latin typeface="Arial" charset="0"/>
                <a:ea typeface="+mn-ea"/>
                <a:cs typeface="+mn-cs"/>
              </a:rPr>
              <a:t> 	-1</a:t>
            </a:r>
          </a:p>
        </p:txBody>
      </p:sp>
      <p:sp>
        <p:nvSpPr>
          <p:cNvPr id="5130" name="Text Box 10"/>
          <p:cNvSpPr txBox="1">
            <a:spLocks noChangeArrowheads="1"/>
          </p:cNvSpPr>
          <p:nvPr/>
        </p:nvSpPr>
        <p:spPr bwMode="auto">
          <a:xfrm>
            <a:off x="5387975" y="1646246"/>
            <a:ext cx="290336" cy="27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sym typeface="Marlett" pitchFamily="2" charset="2"/>
              </a:rPr>
              <a:t></a:t>
            </a:r>
            <a:endPar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1" name="Text Box 11"/>
          <p:cNvSpPr txBox="1">
            <a:spLocks noChangeArrowheads="1"/>
          </p:cNvSpPr>
          <p:nvPr/>
        </p:nvSpPr>
        <p:spPr bwMode="auto">
          <a:xfrm>
            <a:off x="5387975" y="1235083"/>
            <a:ext cx="290336" cy="27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sym typeface="Marlett" pitchFamily="2" charset="2"/>
              </a:rPr>
              <a:t></a:t>
            </a:r>
            <a:endPar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2" name="Text Box 12"/>
          <p:cNvSpPr txBox="1">
            <a:spLocks noChangeArrowheads="1"/>
          </p:cNvSpPr>
          <p:nvPr/>
        </p:nvSpPr>
        <p:spPr bwMode="auto">
          <a:xfrm>
            <a:off x="5387975" y="822332"/>
            <a:ext cx="290336" cy="27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sym typeface="Marlett" pitchFamily="2" charset="2"/>
              </a:rPr>
              <a:t></a:t>
            </a:r>
            <a:endPar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3" name="Text Box 13"/>
          <p:cNvSpPr txBox="1">
            <a:spLocks noChangeArrowheads="1"/>
          </p:cNvSpPr>
          <p:nvPr/>
        </p:nvSpPr>
        <p:spPr bwMode="auto">
          <a:xfrm>
            <a:off x="7924800" y="1235083"/>
            <a:ext cx="290336" cy="27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sym typeface="Marlett" pitchFamily="2" charset="2"/>
              </a:rPr>
              <a:t></a:t>
            </a:r>
            <a:endPar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4" name="Text Box 14"/>
          <p:cNvSpPr txBox="1">
            <a:spLocks noChangeArrowheads="1"/>
          </p:cNvSpPr>
          <p:nvPr/>
        </p:nvSpPr>
        <p:spPr bwMode="auto">
          <a:xfrm>
            <a:off x="7924800" y="1646246"/>
            <a:ext cx="290336" cy="27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sym typeface="Marlett" pitchFamily="2" charset="2"/>
              </a:rPr>
              <a:t></a:t>
            </a:r>
            <a:endPar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5" name="Line 15"/>
          <p:cNvSpPr>
            <a:spLocks noChangeShapeType="1"/>
          </p:cNvSpPr>
          <p:nvPr/>
        </p:nvSpPr>
        <p:spPr bwMode="auto">
          <a:xfrm>
            <a:off x="1798638" y="685800"/>
            <a:ext cx="8869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6" name="Line 16"/>
          <p:cNvSpPr>
            <a:spLocks noChangeShapeType="1"/>
          </p:cNvSpPr>
          <p:nvPr/>
        </p:nvSpPr>
        <p:spPr bwMode="auto">
          <a:xfrm>
            <a:off x="4130675" y="0"/>
            <a:ext cx="0" cy="2332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7" name="Line 17"/>
          <p:cNvSpPr>
            <a:spLocks noChangeShapeType="1"/>
          </p:cNvSpPr>
          <p:nvPr/>
        </p:nvSpPr>
        <p:spPr bwMode="auto">
          <a:xfrm>
            <a:off x="6689725" y="0"/>
            <a:ext cx="0" cy="2332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8" name="Line 18"/>
          <p:cNvSpPr>
            <a:spLocks noChangeShapeType="1"/>
          </p:cNvSpPr>
          <p:nvPr/>
        </p:nvSpPr>
        <p:spPr bwMode="auto">
          <a:xfrm>
            <a:off x="8975725" y="0"/>
            <a:ext cx="0" cy="2332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5139" name="Group 19"/>
          <p:cNvGrpSpPr>
            <a:grpSpLocks/>
          </p:cNvGrpSpPr>
          <p:nvPr/>
        </p:nvGrpSpPr>
        <p:grpSpPr bwMode="auto">
          <a:xfrm>
            <a:off x="3124211" y="2422530"/>
            <a:ext cx="5394643" cy="448628"/>
            <a:chOff x="2360" y="2822"/>
            <a:chExt cx="5663" cy="471"/>
          </a:xfrm>
        </p:grpSpPr>
        <p:sp>
          <p:nvSpPr>
            <p:cNvPr id="5164" name="Text Box 20"/>
            <p:cNvSpPr txBox="1">
              <a:spLocks noChangeArrowheads="1"/>
            </p:cNvSpPr>
            <p:nvPr/>
          </p:nvSpPr>
          <p:spPr bwMode="auto">
            <a:xfrm>
              <a:off x="2360" y="2822"/>
              <a:ext cx="5663" cy="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918" tIns="16459" rIns="32918" bIns="16459">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700" b="0" i="0" u="none" strike="noStrike" kern="1200" cap="none" spc="0" normalizeH="0" baseline="0" noProof="0">
                  <a:ln>
                    <a:noFill/>
                  </a:ln>
                  <a:solidFill>
                    <a:srgbClr val="000000"/>
                  </a:solidFill>
                  <a:effectLst/>
                  <a:uLnTx/>
                  <a:uFillTx/>
                  <a:latin typeface="Times New Roman" pitchFamily="18" charset="0"/>
                  <a:ea typeface="+mn-ea"/>
                  <a:cs typeface="+mn-cs"/>
                </a:rPr>
                <a:t>(Raggio delle particelle   1,5   10</a:t>
              </a:r>
              <a:r>
                <a:rPr kumimoji="0" lang="it-IT" altLang="it-IT" sz="2700" b="0" i="0" u="none" strike="noStrike" kern="1200" cap="none" spc="0" normalizeH="0" baseline="30000" noProof="0">
                  <a:ln>
                    <a:noFill/>
                  </a:ln>
                  <a:solidFill>
                    <a:srgbClr val="000000"/>
                  </a:solidFill>
                  <a:effectLst/>
                  <a:uLnTx/>
                  <a:uFillTx/>
                  <a:latin typeface="Times New Roman" pitchFamily="18" charset="0"/>
                  <a:ea typeface="+mn-ea"/>
                  <a:cs typeface="+mn-cs"/>
                </a:rPr>
                <a:t>-15</a:t>
              </a:r>
              <a:r>
                <a:rPr kumimoji="0" lang="it-IT" altLang="it-IT" sz="2700" b="0" i="0" u="none" strike="noStrike" kern="1200" cap="none" spc="0" normalizeH="0" baseline="0" noProof="0">
                  <a:ln>
                    <a:noFill/>
                  </a:ln>
                  <a:solidFill>
                    <a:srgbClr val="000000"/>
                  </a:solidFill>
                  <a:effectLst/>
                  <a:uLnTx/>
                  <a:uFillTx/>
                  <a:latin typeface="Times New Roman" pitchFamily="18" charset="0"/>
                  <a:ea typeface="+mn-ea"/>
                  <a:cs typeface="+mn-cs"/>
                </a:rPr>
                <a:t> m)</a:t>
              </a:r>
            </a:p>
          </p:txBody>
        </p:sp>
        <p:sp>
          <p:nvSpPr>
            <p:cNvPr id="5165" name="Text Box 21"/>
            <p:cNvSpPr txBox="1">
              <a:spLocks noChangeArrowheads="1"/>
            </p:cNvSpPr>
            <p:nvPr/>
          </p:nvSpPr>
          <p:spPr bwMode="auto">
            <a:xfrm>
              <a:off x="6488" y="2928"/>
              <a:ext cx="258"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2918" tIns="16459" rIns="32918" bIns="16459">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sym typeface="Marlett" pitchFamily="2" charset="2"/>
                </a:rPr>
                <a:t></a:t>
              </a:r>
              <a:endPar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5140" name="AutoShape 22"/>
          <p:cNvSpPr>
            <a:spLocks/>
          </p:cNvSpPr>
          <p:nvPr/>
        </p:nvSpPr>
        <p:spPr bwMode="auto">
          <a:xfrm>
            <a:off x="1798641" y="777875"/>
            <a:ext cx="274637" cy="1233488"/>
          </a:xfrm>
          <a:prstGeom prst="leftBrace">
            <a:avLst>
              <a:gd name="adj1" fmla="val 37428"/>
              <a:gd name="adj2" fmla="val 52931"/>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nchor="ct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endParaRPr kumimoji="0" lang="it-IT" altLang="it-IT" sz="1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41" name="Line 23"/>
          <p:cNvSpPr>
            <a:spLocks noChangeShapeType="1"/>
          </p:cNvSpPr>
          <p:nvPr/>
        </p:nvSpPr>
        <p:spPr bwMode="auto">
          <a:xfrm>
            <a:off x="1752600" y="1463683"/>
            <a:ext cx="0" cy="173672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42" name="Oval 24"/>
          <p:cNvSpPr>
            <a:spLocks noChangeArrowheads="1"/>
          </p:cNvSpPr>
          <p:nvPr/>
        </p:nvSpPr>
        <p:spPr bwMode="auto">
          <a:xfrm>
            <a:off x="2255839" y="3063883"/>
            <a:ext cx="1371600" cy="1279525"/>
          </a:xfrm>
          <a:prstGeom prst="ellipse">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43" name="Oval 25"/>
          <p:cNvSpPr>
            <a:spLocks noChangeArrowheads="1"/>
          </p:cNvSpPr>
          <p:nvPr/>
        </p:nvSpPr>
        <p:spPr bwMode="auto">
          <a:xfrm>
            <a:off x="2803535" y="3565525"/>
            <a:ext cx="274639" cy="274638"/>
          </a:xfrm>
          <a:prstGeom prst="ellipse">
            <a:avLst/>
          </a:prstGeom>
          <a:solidFill>
            <a:schemeClr val="accent2"/>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44" name="Freeform 26"/>
          <p:cNvSpPr>
            <a:spLocks/>
          </p:cNvSpPr>
          <p:nvPr/>
        </p:nvSpPr>
        <p:spPr bwMode="auto">
          <a:xfrm>
            <a:off x="1752600" y="3200403"/>
            <a:ext cx="877888" cy="504825"/>
          </a:xfrm>
          <a:custGeom>
            <a:avLst/>
            <a:gdLst>
              <a:gd name="T0" fmla="*/ 0 w 921"/>
              <a:gd name="T1" fmla="*/ 0 h 530"/>
              <a:gd name="T2" fmla="*/ 221691026 w 921"/>
              <a:gd name="T3" fmla="*/ 200504108 h 530"/>
              <a:gd name="T4" fmla="*/ 520611414 w 921"/>
              <a:gd name="T5" fmla="*/ 340221570 h 530"/>
              <a:gd name="T6" fmla="*/ 836794072 w 921"/>
              <a:gd name="T7" fmla="*/ 480845813 h 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1" h="530">
                <a:moveTo>
                  <a:pt x="0" y="0"/>
                </a:moveTo>
                <a:lnTo>
                  <a:pt x="244" y="221"/>
                </a:lnTo>
                <a:lnTo>
                  <a:pt x="573" y="375"/>
                </a:lnTo>
                <a:lnTo>
                  <a:pt x="921" y="530"/>
                </a:lnTo>
              </a:path>
            </a:pathLst>
          </a:custGeom>
          <a:noFill/>
          <a:ln w="38100" cmpd="sng">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45" name="Line 27"/>
          <p:cNvSpPr>
            <a:spLocks noChangeShapeType="1"/>
          </p:cNvSpPr>
          <p:nvPr/>
        </p:nvSpPr>
        <p:spPr bwMode="auto">
          <a:xfrm>
            <a:off x="2255839" y="2011365"/>
            <a:ext cx="0" cy="8239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46" name="Line 28"/>
          <p:cNvSpPr>
            <a:spLocks noChangeShapeType="1"/>
          </p:cNvSpPr>
          <p:nvPr/>
        </p:nvSpPr>
        <p:spPr bwMode="auto">
          <a:xfrm>
            <a:off x="2255838" y="2835275"/>
            <a:ext cx="411163"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 name="Gruppo 1"/>
          <p:cNvGrpSpPr/>
          <p:nvPr/>
        </p:nvGrpSpPr>
        <p:grpSpPr>
          <a:xfrm>
            <a:off x="4058060" y="3337729"/>
            <a:ext cx="2906319" cy="1147044"/>
            <a:chOff x="3749675" y="3382963"/>
            <a:chExt cx="2906316" cy="1147044"/>
          </a:xfrm>
        </p:grpSpPr>
        <p:sp>
          <p:nvSpPr>
            <p:cNvPr id="5148" name="Text Box 30"/>
            <p:cNvSpPr txBox="1">
              <a:spLocks noChangeArrowheads="1"/>
            </p:cNvSpPr>
            <p:nvPr/>
          </p:nvSpPr>
          <p:spPr bwMode="auto">
            <a:xfrm>
              <a:off x="3749675" y="3382963"/>
              <a:ext cx="154708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n. nucleoni</a:t>
              </a:r>
            </a:p>
          </p:txBody>
        </p:sp>
        <p:sp>
          <p:nvSpPr>
            <p:cNvPr id="5149" name="Text Box 31"/>
            <p:cNvSpPr txBox="1">
              <a:spLocks noChangeArrowheads="1"/>
            </p:cNvSpPr>
            <p:nvPr/>
          </p:nvSpPr>
          <p:spPr bwMode="auto">
            <a:xfrm>
              <a:off x="3749675" y="4105275"/>
              <a:ext cx="1405255"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rPr>
                <a:t>n. protoni</a:t>
              </a:r>
            </a:p>
          </p:txBody>
        </p:sp>
        <p:sp>
          <p:nvSpPr>
            <p:cNvPr id="5150" name="Text Box 32"/>
            <p:cNvSpPr txBox="1">
              <a:spLocks noChangeArrowheads="1"/>
            </p:cNvSpPr>
            <p:nvPr/>
          </p:nvSpPr>
          <p:spPr bwMode="auto">
            <a:xfrm>
              <a:off x="5075238" y="3792538"/>
              <a:ext cx="1580753"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FF0000"/>
                  </a:solidFill>
                  <a:effectLst/>
                  <a:uLnTx/>
                  <a:uFillTx/>
                  <a:latin typeface="Times New Roman" pitchFamily="18" charset="0"/>
                  <a:ea typeface="+mn-ea"/>
                  <a:cs typeface="+mn-cs"/>
                </a:rPr>
                <a:t>SIMBOLO</a:t>
              </a:r>
            </a:p>
          </p:txBody>
        </p:sp>
      </p:grpSp>
      <p:sp>
        <p:nvSpPr>
          <p:cNvPr id="5155" name="Text Box 37"/>
          <p:cNvSpPr txBox="1">
            <a:spLocks noChangeArrowheads="1"/>
          </p:cNvSpPr>
          <p:nvPr/>
        </p:nvSpPr>
        <p:spPr bwMode="auto">
          <a:xfrm>
            <a:off x="2484452" y="3840171"/>
            <a:ext cx="979627" cy="40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a:ln>
                  <a:noFill/>
                </a:ln>
                <a:solidFill>
                  <a:srgbClr val="000000"/>
                </a:solidFill>
                <a:effectLst/>
                <a:uLnTx/>
                <a:uFillTx/>
                <a:latin typeface="Times New Roman" pitchFamily="18" charset="0"/>
                <a:ea typeface="+mn-ea"/>
                <a:cs typeface="+mn-cs"/>
              </a:rPr>
              <a:t>Nucleo</a:t>
            </a:r>
          </a:p>
        </p:txBody>
      </p:sp>
      <p:sp>
        <p:nvSpPr>
          <p:cNvPr id="5156" name="Text Box 38"/>
          <p:cNvSpPr txBox="1">
            <a:spLocks noChangeArrowheads="1"/>
          </p:cNvSpPr>
          <p:nvPr/>
        </p:nvSpPr>
        <p:spPr bwMode="auto">
          <a:xfrm>
            <a:off x="7550023" y="3209927"/>
            <a:ext cx="333617"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0000"/>
                </a:solidFill>
                <a:effectLst/>
                <a:uLnTx/>
                <a:uFillTx/>
                <a:latin typeface="Times New Roman" pitchFamily="18" charset="0"/>
                <a:ea typeface="+mn-ea"/>
                <a:cs typeface="+mn-cs"/>
              </a:rPr>
              <a:t>A</a:t>
            </a:r>
            <a:endParaRPr kumimoji="0" lang="it-IT" altLang="it-IT"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57" name="AutoShape 39"/>
          <p:cNvSpPr>
            <a:spLocks noChangeArrowheads="1"/>
          </p:cNvSpPr>
          <p:nvPr/>
        </p:nvSpPr>
        <p:spPr bwMode="auto">
          <a:xfrm>
            <a:off x="7349989" y="3119438"/>
            <a:ext cx="731837" cy="639762"/>
          </a:xfrm>
          <a:custGeom>
            <a:avLst/>
            <a:gdLst>
              <a:gd name="T0" fmla="*/ 12397827 w 21600"/>
              <a:gd name="T1" fmla="*/ 0 h 21600"/>
              <a:gd name="T2" fmla="*/ 3630962 w 21600"/>
              <a:gd name="T3" fmla="*/ 2774790 h 21600"/>
              <a:gd name="T4" fmla="*/ 0 w 21600"/>
              <a:gd name="T5" fmla="*/ 9474431 h 21600"/>
              <a:gd name="T6" fmla="*/ 3630962 w 21600"/>
              <a:gd name="T7" fmla="*/ 16174072 h 21600"/>
              <a:gd name="T8" fmla="*/ 12397827 w 21600"/>
              <a:gd name="T9" fmla="*/ 18948862 h 21600"/>
              <a:gd name="T10" fmla="*/ 21164658 w 21600"/>
              <a:gd name="T11" fmla="*/ 16174072 h 21600"/>
              <a:gd name="T12" fmla="*/ 24795620 w 21600"/>
              <a:gd name="T13" fmla="*/ 9474431 h 21600"/>
              <a:gd name="T14" fmla="*/ 21164658 w 21600"/>
              <a:gd name="T15" fmla="*/ 277479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2" y="10800"/>
                </a:moveTo>
                <a:cubicBezTo>
                  <a:pt x="2832" y="15201"/>
                  <a:pt x="6399" y="18768"/>
                  <a:pt x="10800" y="18768"/>
                </a:cubicBezTo>
                <a:cubicBezTo>
                  <a:pt x="15201" y="18768"/>
                  <a:pt x="18768" y="15201"/>
                  <a:pt x="18768" y="10800"/>
                </a:cubicBezTo>
                <a:cubicBezTo>
                  <a:pt x="18768" y="6399"/>
                  <a:pt x="15201" y="2832"/>
                  <a:pt x="10800" y="2832"/>
                </a:cubicBezTo>
                <a:cubicBezTo>
                  <a:pt x="6399" y="2832"/>
                  <a:pt x="2832" y="6399"/>
                  <a:pt x="2832" y="10800"/>
                </a:cubicBezTo>
                <a:close/>
              </a:path>
            </a:pathLst>
          </a:cu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58" name="Text Box 40"/>
          <p:cNvSpPr txBox="1">
            <a:spLocks noChangeArrowheads="1"/>
          </p:cNvSpPr>
          <p:nvPr/>
        </p:nvSpPr>
        <p:spPr bwMode="auto">
          <a:xfrm>
            <a:off x="7559539" y="4124327"/>
            <a:ext cx="31598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0000"/>
                </a:solidFill>
                <a:effectLst/>
                <a:uLnTx/>
                <a:uFillTx/>
                <a:latin typeface="Times New Roman" pitchFamily="18" charset="0"/>
                <a:ea typeface="+mn-ea"/>
                <a:cs typeface="+mn-cs"/>
              </a:rPr>
              <a:t>Z</a:t>
            </a:r>
            <a:endParaRPr kumimoji="0" lang="it-IT" altLang="it-IT"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59" name="AutoShape 41"/>
          <p:cNvSpPr>
            <a:spLocks noChangeArrowheads="1"/>
          </p:cNvSpPr>
          <p:nvPr/>
        </p:nvSpPr>
        <p:spPr bwMode="auto">
          <a:xfrm>
            <a:off x="7349989" y="4033838"/>
            <a:ext cx="731837" cy="639762"/>
          </a:xfrm>
          <a:custGeom>
            <a:avLst/>
            <a:gdLst>
              <a:gd name="T0" fmla="*/ 12397827 w 21600"/>
              <a:gd name="T1" fmla="*/ 0 h 21600"/>
              <a:gd name="T2" fmla="*/ 3630962 w 21600"/>
              <a:gd name="T3" fmla="*/ 2774790 h 21600"/>
              <a:gd name="T4" fmla="*/ 0 w 21600"/>
              <a:gd name="T5" fmla="*/ 9474431 h 21600"/>
              <a:gd name="T6" fmla="*/ 3630962 w 21600"/>
              <a:gd name="T7" fmla="*/ 16174072 h 21600"/>
              <a:gd name="T8" fmla="*/ 12397827 w 21600"/>
              <a:gd name="T9" fmla="*/ 18948862 h 21600"/>
              <a:gd name="T10" fmla="*/ 21164658 w 21600"/>
              <a:gd name="T11" fmla="*/ 16174072 h 21600"/>
              <a:gd name="T12" fmla="*/ 24795620 w 21600"/>
              <a:gd name="T13" fmla="*/ 9474431 h 21600"/>
              <a:gd name="T14" fmla="*/ 21164658 w 21600"/>
              <a:gd name="T15" fmla="*/ 277479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32" y="10800"/>
                </a:moveTo>
                <a:cubicBezTo>
                  <a:pt x="2832" y="15201"/>
                  <a:pt x="6399" y="18768"/>
                  <a:pt x="10800" y="18768"/>
                </a:cubicBezTo>
                <a:cubicBezTo>
                  <a:pt x="15201" y="18768"/>
                  <a:pt x="18768" y="15201"/>
                  <a:pt x="18768" y="10800"/>
                </a:cubicBezTo>
                <a:cubicBezTo>
                  <a:pt x="18768" y="6399"/>
                  <a:pt x="15201" y="2832"/>
                  <a:pt x="10800" y="2832"/>
                </a:cubicBezTo>
                <a:cubicBezTo>
                  <a:pt x="6399" y="2832"/>
                  <a:pt x="2832" y="6399"/>
                  <a:pt x="2832" y="10800"/>
                </a:cubicBezTo>
                <a:close/>
              </a:path>
            </a:pathLst>
          </a:cu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3" name="Gruppo 2"/>
          <p:cNvGrpSpPr/>
          <p:nvPr/>
        </p:nvGrpSpPr>
        <p:grpSpPr>
          <a:xfrm>
            <a:off x="1844679" y="5029200"/>
            <a:ext cx="4313504" cy="1189038"/>
            <a:chOff x="320675" y="5029200"/>
            <a:chExt cx="4313498" cy="1189038"/>
          </a:xfrm>
        </p:grpSpPr>
        <p:sp>
          <p:nvSpPr>
            <p:cNvPr id="5124" name="Rectangle 4"/>
            <p:cNvSpPr>
              <a:spLocks noChangeArrowheads="1"/>
            </p:cNvSpPr>
            <p:nvPr/>
          </p:nvSpPr>
          <p:spPr bwMode="auto">
            <a:xfrm>
              <a:off x="320675" y="5029200"/>
              <a:ext cx="4251325" cy="503238"/>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51" name="Text Box 33"/>
            <p:cNvSpPr txBox="1">
              <a:spLocks noChangeArrowheads="1"/>
            </p:cNvSpPr>
            <p:nvPr/>
          </p:nvSpPr>
          <p:spPr bwMode="auto">
            <a:xfrm>
              <a:off x="365126" y="5041900"/>
              <a:ext cx="4269047" cy="45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600" b="1" i="0" u="none" strike="noStrike" kern="1200" cap="none" spc="0" normalizeH="0" baseline="0" noProof="0">
                  <a:ln>
                    <a:noFill/>
                  </a:ln>
                  <a:solidFill>
                    <a:srgbClr val="FFFF00"/>
                  </a:solidFill>
                  <a:effectLst/>
                  <a:uLnTx/>
                  <a:uFillTx/>
                  <a:latin typeface="Times New Roman" pitchFamily="18" charset="0"/>
                  <a:ea typeface="+mn-ea"/>
                  <a:cs typeface="+mn-cs"/>
                </a:rPr>
                <a:t>Z</a:t>
              </a:r>
              <a:r>
                <a:rPr kumimoji="0" lang="it-IT" altLang="it-IT" sz="2400" b="1" i="0" u="none" strike="noStrike" kern="1200" cap="none" spc="0" normalizeH="0" baseline="0" noProof="0">
                  <a:ln>
                    <a:noFill/>
                  </a:ln>
                  <a:solidFill>
                    <a:srgbClr val="FFFF00"/>
                  </a:solidFill>
                  <a:effectLst/>
                  <a:uLnTx/>
                  <a:uFillTx/>
                  <a:latin typeface="Times New Roman" pitchFamily="18" charset="0"/>
                  <a:ea typeface="+mn-ea"/>
                  <a:cs typeface="+mn-cs"/>
                </a:rPr>
                <a:t> = n° di protoni (e di elettroni)</a:t>
              </a:r>
            </a:p>
          </p:txBody>
        </p:sp>
        <p:sp>
          <p:nvSpPr>
            <p:cNvPr id="5153" name="Text Box 35"/>
            <p:cNvSpPr txBox="1">
              <a:spLocks noChangeArrowheads="1"/>
            </p:cNvSpPr>
            <p:nvPr/>
          </p:nvSpPr>
          <p:spPr bwMode="auto">
            <a:xfrm>
              <a:off x="1096964" y="5705475"/>
              <a:ext cx="2904253" cy="4247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dirty="0">
                  <a:ln>
                    <a:noFill/>
                  </a:ln>
                  <a:solidFill>
                    <a:srgbClr val="000066"/>
                  </a:solidFill>
                  <a:effectLst/>
                  <a:uLnTx/>
                  <a:uFillTx/>
                  <a:latin typeface="Times New Roman" pitchFamily="18" charset="0"/>
                  <a:ea typeface="+mn-ea"/>
                  <a:cs typeface="+mn-cs"/>
                </a:rPr>
                <a:t>NUMERO ATOMICO</a:t>
              </a:r>
            </a:p>
          </p:txBody>
        </p:sp>
        <p:sp>
          <p:nvSpPr>
            <p:cNvPr id="5160" name="Line 42"/>
            <p:cNvSpPr>
              <a:spLocks noChangeShapeType="1"/>
            </p:cNvSpPr>
            <p:nvPr/>
          </p:nvSpPr>
          <p:spPr bwMode="auto">
            <a:xfrm>
              <a:off x="1050925" y="5761038"/>
              <a:ext cx="0" cy="457200"/>
            </a:xfrm>
            <a:prstGeom prst="line">
              <a:avLst/>
            </a:prstGeom>
            <a:noFill/>
            <a:ln w="762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61" name="Line 43"/>
            <p:cNvSpPr>
              <a:spLocks noChangeShapeType="1"/>
            </p:cNvSpPr>
            <p:nvPr/>
          </p:nvSpPr>
          <p:spPr bwMode="auto">
            <a:xfrm>
              <a:off x="1050925" y="6218238"/>
              <a:ext cx="2743200" cy="0"/>
            </a:xfrm>
            <a:prstGeom prst="line">
              <a:avLst/>
            </a:prstGeom>
            <a:noFill/>
            <a:ln w="762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4" name="Gruppo 3"/>
          <p:cNvGrpSpPr/>
          <p:nvPr/>
        </p:nvGrpSpPr>
        <p:grpSpPr>
          <a:xfrm>
            <a:off x="6599248" y="5041900"/>
            <a:ext cx="3805785" cy="1176338"/>
            <a:chOff x="5075238" y="5041900"/>
            <a:chExt cx="3805785" cy="1176338"/>
          </a:xfrm>
        </p:grpSpPr>
        <p:sp>
          <p:nvSpPr>
            <p:cNvPr id="5152" name="Text Box 34"/>
            <p:cNvSpPr txBox="1">
              <a:spLocks noChangeArrowheads="1"/>
            </p:cNvSpPr>
            <p:nvPr/>
          </p:nvSpPr>
          <p:spPr bwMode="auto">
            <a:xfrm>
              <a:off x="5075238" y="5041900"/>
              <a:ext cx="3805785" cy="45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600" b="1" i="0" u="none" strike="noStrike" kern="1200" cap="none" spc="0" normalizeH="0" baseline="0" noProof="0" dirty="0">
                  <a:ln>
                    <a:noFill/>
                  </a:ln>
                  <a:solidFill>
                    <a:srgbClr val="FFFF00"/>
                  </a:solidFill>
                  <a:effectLst/>
                  <a:uLnTx/>
                  <a:uFillTx/>
                  <a:latin typeface="Times New Roman" pitchFamily="18" charset="0"/>
                  <a:ea typeface="+mn-ea"/>
                  <a:cs typeface="+mn-cs"/>
                </a:rPr>
                <a:t>A</a:t>
              </a:r>
              <a:r>
                <a:rPr kumimoji="0" lang="it-IT" altLang="it-IT" sz="2400" b="1" i="0" u="none" strike="noStrike" kern="1200" cap="none" spc="0" normalizeH="0" baseline="0" noProof="0" dirty="0">
                  <a:ln>
                    <a:noFill/>
                  </a:ln>
                  <a:solidFill>
                    <a:srgbClr val="FFFF00"/>
                  </a:solidFill>
                  <a:effectLst/>
                  <a:uLnTx/>
                  <a:uFillTx/>
                  <a:latin typeface="Times New Roman" pitchFamily="18" charset="0"/>
                  <a:ea typeface="+mn-ea"/>
                  <a:cs typeface="+mn-cs"/>
                </a:rPr>
                <a:t> = n° di protoni + neutroni</a:t>
              </a:r>
            </a:p>
          </p:txBody>
        </p:sp>
        <p:sp>
          <p:nvSpPr>
            <p:cNvPr id="5154" name="Text Box 36"/>
            <p:cNvSpPr txBox="1">
              <a:spLocks noChangeArrowheads="1"/>
            </p:cNvSpPr>
            <p:nvPr/>
          </p:nvSpPr>
          <p:spPr bwMode="auto">
            <a:xfrm>
              <a:off x="5486401" y="5705475"/>
              <a:ext cx="2988190" cy="4247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dirty="0">
                  <a:ln>
                    <a:noFill/>
                  </a:ln>
                  <a:solidFill>
                    <a:srgbClr val="000066"/>
                  </a:solidFill>
                  <a:effectLst/>
                  <a:uLnTx/>
                  <a:uFillTx/>
                  <a:latin typeface="Times New Roman" pitchFamily="18" charset="0"/>
                  <a:ea typeface="+mn-ea"/>
                  <a:cs typeface="+mn-cs"/>
                </a:rPr>
                <a:t>NUMERO DI MASSA</a:t>
              </a:r>
            </a:p>
          </p:txBody>
        </p:sp>
        <p:sp>
          <p:nvSpPr>
            <p:cNvPr id="5162" name="Line 44"/>
            <p:cNvSpPr>
              <a:spLocks noChangeShapeType="1"/>
            </p:cNvSpPr>
            <p:nvPr/>
          </p:nvSpPr>
          <p:spPr bwMode="auto">
            <a:xfrm>
              <a:off x="5440363" y="5761038"/>
              <a:ext cx="0" cy="457200"/>
            </a:xfrm>
            <a:prstGeom prst="line">
              <a:avLst/>
            </a:prstGeom>
            <a:noFill/>
            <a:ln w="762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63" name="Line 45"/>
            <p:cNvSpPr>
              <a:spLocks noChangeShapeType="1"/>
            </p:cNvSpPr>
            <p:nvPr/>
          </p:nvSpPr>
          <p:spPr bwMode="auto">
            <a:xfrm>
              <a:off x="5440363" y="6218238"/>
              <a:ext cx="2743200" cy="0"/>
            </a:xfrm>
            <a:prstGeom prst="line">
              <a:avLst/>
            </a:prstGeom>
            <a:noFill/>
            <a:ln w="762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46" name="Text Box 32"/>
          <p:cNvSpPr txBox="1">
            <a:spLocks noChangeArrowheads="1"/>
          </p:cNvSpPr>
          <p:nvPr/>
        </p:nvSpPr>
        <p:spPr bwMode="auto">
          <a:xfrm>
            <a:off x="8126809" y="3673994"/>
            <a:ext cx="158075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FF0000"/>
                </a:solidFill>
                <a:effectLst/>
                <a:uLnTx/>
                <a:uFillTx/>
                <a:latin typeface="Times New Roman" pitchFamily="18" charset="0"/>
                <a:ea typeface="+mn-ea"/>
                <a:cs typeface="+mn-cs"/>
              </a:rPr>
              <a:t>SIMBOLO</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842500" y="6032500"/>
            <a:ext cx="609600" cy="609600"/>
          </a:xfrm>
          <a:prstGeom prst="rect">
            <a:avLst/>
          </a:prstGeom>
        </p:spPr>
      </p:pic>
    </p:spTree>
    <p:custDataLst>
      <p:tags r:id="rId1"/>
    </p:custDataLst>
    <p:extLst>
      <p:ext uri="{BB962C8B-B14F-4D97-AF65-F5344CB8AC3E}">
        <p14:creationId xmlns:p14="http://schemas.microsoft.com/office/powerpoint/2010/main" val="3185493806"/>
      </p:ext>
    </p:extLst>
  </p:cSld>
  <p:clrMapOvr>
    <a:masterClrMapping/>
  </p:clrMapOvr>
  <mc:AlternateContent xmlns:mc="http://schemas.openxmlformats.org/markup-compatibility/2006" xmlns:p14="http://schemas.microsoft.com/office/powerpoint/2010/main">
    <mc:Choice Requires="p14">
      <p:transition spd="slow" p14:dur="2000" advTm="193186"/>
    </mc:Choice>
    <mc:Fallback xmlns="">
      <p:transition spd="slow" advTm="19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5123" grpId="0" animBg="1"/>
      <p:bldP spid="5156" grpId="0"/>
      <p:bldP spid="5157" grpId="0" animBg="1"/>
      <p:bldP spid="5158" grpId="0"/>
      <p:bldP spid="5159" grpId="0" animBg="1"/>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856041" y="2560646"/>
            <a:ext cx="4618037" cy="54768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71" name="AutoShape 3"/>
          <p:cNvSpPr>
            <a:spLocks noChangeArrowheads="1"/>
          </p:cNvSpPr>
          <p:nvPr/>
        </p:nvSpPr>
        <p:spPr bwMode="auto">
          <a:xfrm>
            <a:off x="1798641" y="92083"/>
            <a:ext cx="8631237" cy="1279525"/>
          </a:xfrm>
          <a:prstGeom prst="bevel">
            <a:avLst>
              <a:gd name="adj" fmla="val 12500"/>
            </a:avLst>
          </a:prstGeom>
          <a:gradFill rotWithShape="0">
            <a:gsLst>
              <a:gs pos="0">
                <a:srgbClr val="000099"/>
              </a:gs>
              <a:gs pos="50000">
                <a:srgbClr val="5C5CBE"/>
              </a:gs>
              <a:gs pos="100000">
                <a:srgbClr val="000099"/>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9396" name="Text Box 4"/>
          <p:cNvSpPr txBox="1">
            <a:spLocks noChangeArrowheads="1"/>
          </p:cNvSpPr>
          <p:nvPr/>
        </p:nvSpPr>
        <p:spPr bwMode="auto">
          <a:xfrm>
            <a:off x="2171711" y="153989"/>
            <a:ext cx="7889147"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05175" dir="1308085" algn="ctr" rotWithShape="0">
                    <a:schemeClr val="hlink"/>
                  </a:outerShdw>
                </a:effectLst>
              </a14:hiddenEffects>
            </a:ext>
          </a:extLst>
        </p:spPr>
        <p:txBody>
          <a:bodyPr wrap="none" lIns="54864" tIns="27432" rIns="54864" bIns="27432">
            <a:spAutoFit/>
          </a:bodyPr>
          <a:lstStyle>
            <a:lvl1pPr marL="1193800" indent="-1193800" defTabSz="549275">
              <a:defRPr sz="2400">
                <a:solidFill>
                  <a:schemeClr val="tx1"/>
                </a:solidFill>
                <a:latin typeface="Times New Roman" pitchFamily="18" charset="0"/>
              </a:defRPr>
            </a:lvl1pPr>
            <a:lvl2pPr marL="1370013" defTabSz="549275">
              <a:defRPr sz="2400">
                <a:solidFill>
                  <a:schemeClr val="tx1"/>
                </a:solidFill>
                <a:latin typeface="Times New Roman" pitchFamily="18" charset="0"/>
              </a:defRPr>
            </a:lvl2pPr>
            <a:lvl3pPr marL="1484313" defTabSz="549275">
              <a:defRPr sz="2400">
                <a:solidFill>
                  <a:schemeClr val="tx1"/>
                </a:solidFill>
                <a:latin typeface="Times New Roman" pitchFamily="18" charset="0"/>
              </a:defRPr>
            </a:lvl3pPr>
            <a:lvl4pPr marL="1598613" defTabSz="549275">
              <a:defRPr sz="2400">
                <a:solidFill>
                  <a:schemeClr val="tx1"/>
                </a:solidFill>
                <a:latin typeface="Times New Roman" pitchFamily="18" charset="0"/>
              </a:defRPr>
            </a:lvl4pPr>
            <a:lvl5pPr marL="1712913" defTabSz="549275">
              <a:defRPr sz="2400">
                <a:solidFill>
                  <a:schemeClr val="tx1"/>
                </a:solidFill>
                <a:latin typeface="Times New Roman" pitchFamily="18" charset="0"/>
              </a:defRPr>
            </a:lvl5pPr>
            <a:lvl6pPr marL="2170113" defTabSz="549275" eaLnBrk="0" fontAlgn="base" hangingPunct="0">
              <a:spcBef>
                <a:spcPct val="0"/>
              </a:spcBef>
              <a:spcAft>
                <a:spcPct val="0"/>
              </a:spcAft>
              <a:defRPr sz="2400">
                <a:solidFill>
                  <a:schemeClr val="tx1"/>
                </a:solidFill>
                <a:latin typeface="Times New Roman" pitchFamily="18" charset="0"/>
              </a:defRPr>
            </a:lvl6pPr>
            <a:lvl7pPr marL="2627313" defTabSz="549275" eaLnBrk="0" fontAlgn="base" hangingPunct="0">
              <a:spcBef>
                <a:spcPct val="0"/>
              </a:spcBef>
              <a:spcAft>
                <a:spcPct val="0"/>
              </a:spcAft>
              <a:defRPr sz="2400">
                <a:solidFill>
                  <a:schemeClr val="tx1"/>
                </a:solidFill>
                <a:latin typeface="Times New Roman" pitchFamily="18" charset="0"/>
              </a:defRPr>
            </a:lvl7pPr>
            <a:lvl8pPr marL="3084513" defTabSz="549275" eaLnBrk="0" fontAlgn="base" hangingPunct="0">
              <a:spcBef>
                <a:spcPct val="0"/>
              </a:spcBef>
              <a:spcAft>
                <a:spcPct val="0"/>
              </a:spcAft>
              <a:defRPr sz="2400">
                <a:solidFill>
                  <a:schemeClr val="tx1"/>
                </a:solidFill>
                <a:latin typeface="Times New Roman" pitchFamily="18" charset="0"/>
              </a:defRPr>
            </a:lvl8pPr>
            <a:lvl9pPr marL="3541713" defTabSz="549275" eaLnBrk="0" fontAlgn="base" hangingPunct="0">
              <a:spcBef>
                <a:spcPct val="0"/>
              </a:spcBef>
              <a:spcAft>
                <a:spcPct val="0"/>
              </a:spcAft>
              <a:defRPr sz="2400">
                <a:solidFill>
                  <a:schemeClr val="tx1"/>
                </a:solidFill>
                <a:latin typeface="Times New Roman" pitchFamily="18" charset="0"/>
              </a:defRPr>
            </a:lvl9pPr>
          </a:lstStyle>
          <a:p>
            <a:pPr marL="1193800" marR="0" lvl="0" indent="-1193800" algn="l" defTabSz="549275" rtl="0" eaLnBrk="0" fontAlgn="base" latinLnBrk="0" hangingPunct="0">
              <a:lnSpc>
                <a:spcPct val="120000"/>
              </a:lnSpc>
              <a:spcBef>
                <a:spcPct val="0"/>
              </a:spcBef>
              <a:spcAft>
                <a:spcPct val="0"/>
              </a:spcAft>
              <a:buClrTx/>
              <a:buSzTx/>
              <a:buFontTx/>
              <a:buNone/>
              <a:tabLst/>
              <a:defRPr/>
            </a:pPr>
            <a:r>
              <a:rPr kumimoji="0" lang="it-IT" altLang="it-IT" sz="2700" b="1" i="0" u="sng" strike="noStrike" kern="1200" cap="none" spc="0" normalizeH="0" baseline="0" noProof="0">
                <a:ln>
                  <a:noFill/>
                </a:ln>
                <a:solidFill>
                  <a:srgbClr val="FFFF00"/>
                </a:solidFill>
                <a:effectLst>
                  <a:outerShdw blurRad="38100" dist="38100" dir="2700000" algn="tl">
                    <a:srgbClr val="C0C0C0"/>
                  </a:outerShdw>
                </a:effectLst>
                <a:uLnTx/>
                <a:uFillTx/>
                <a:latin typeface="Times New Roman" pitchFamily="18" charset="0"/>
                <a:ea typeface="+mn-ea"/>
                <a:cs typeface="+mn-cs"/>
              </a:rPr>
              <a:t>NUCLIDE:</a:t>
            </a:r>
            <a:r>
              <a:rPr kumimoji="0" lang="it-IT" altLang="it-IT" sz="2700" b="1" i="0" u="none" strike="noStrike" kern="1200" cap="none" spc="0" normalizeH="0" baseline="0" noProof="0">
                <a:ln>
                  <a:noFill/>
                </a:ln>
                <a:solidFill>
                  <a:srgbClr val="FFFF00"/>
                </a:solidFill>
                <a:effectLst>
                  <a:outerShdw blurRad="38100" dist="38100" dir="2700000" algn="tl">
                    <a:srgbClr val="C0C0C0"/>
                  </a:outerShdw>
                </a:effectLst>
                <a:uLnTx/>
                <a:uFillTx/>
                <a:latin typeface="Times New Roman" pitchFamily="18" charset="0"/>
                <a:ea typeface="+mn-ea"/>
                <a:cs typeface="+mn-cs"/>
              </a:rPr>
              <a:t> </a:t>
            </a:r>
            <a:r>
              <a:rPr kumimoji="0" lang="it-IT" altLang="it-IT" sz="2700" b="0" i="0" u="none" strike="noStrike" kern="1200" cap="none" spc="0" normalizeH="0" baseline="0" noProof="0">
                <a:ln>
                  <a:noFill/>
                </a:ln>
                <a:solidFill>
                  <a:srgbClr val="CCFFCC"/>
                </a:solidFill>
                <a:effectLst/>
                <a:uLnTx/>
                <a:uFillTx/>
                <a:latin typeface="Times New Roman" pitchFamily="18" charset="0"/>
                <a:ea typeface="+mn-ea"/>
                <a:cs typeface="+mn-cs"/>
              </a:rPr>
              <a:t>SPECIE  OMOGENEA DI ATOMI</a:t>
            </a:r>
            <a:r>
              <a:rPr kumimoji="0" lang="it-IT" altLang="it-IT" sz="2700" b="0" i="0" u="none" strike="noStrike" kern="1200" cap="none" spc="0" normalizeH="0" baseline="0" noProof="0">
                <a:ln>
                  <a:noFill/>
                </a:ln>
                <a:solidFill>
                  <a:srgbClr val="99FFCC"/>
                </a:solidFill>
                <a:effectLst/>
                <a:uLnTx/>
                <a:uFillTx/>
                <a:latin typeface="Times New Roman" pitchFamily="18" charset="0"/>
                <a:ea typeface="+mn-ea"/>
                <a:cs typeface="+mn-cs"/>
              </a:rPr>
              <a:t> </a:t>
            </a:r>
            <a:r>
              <a:rPr kumimoji="0" lang="it-IT" altLang="it-IT" sz="2700" b="0" i="0" u="none" strike="noStrike" kern="1200" cap="none" spc="0" normalizeH="0" baseline="0" noProof="0">
                <a:ln>
                  <a:noFill/>
                </a:ln>
                <a:solidFill>
                  <a:srgbClr val="CCFFCC"/>
                </a:solidFill>
                <a:effectLst/>
                <a:uLnTx/>
                <a:uFillTx/>
                <a:latin typeface="Times New Roman" pitchFamily="18" charset="0"/>
                <a:ea typeface="+mn-ea"/>
                <a:cs typeface="+mn-cs"/>
              </a:rPr>
              <a:t>TUTTI</a:t>
            </a:r>
            <a:endParaRPr kumimoji="0" lang="it-IT" altLang="it-IT" sz="2700" b="0" i="0" u="none" strike="noStrike" kern="1200" cap="none" spc="0" normalizeH="0" baseline="0" noProof="0">
              <a:ln>
                <a:noFill/>
              </a:ln>
              <a:solidFill>
                <a:srgbClr val="99FFCC"/>
              </a:solidFill>
              <a:effectLst/>
              <a:uLnTx/>
              <a:uFillTx/>
              <a:latin typeface="Times New Roman" pitchFamily="18" charset="0"/>
              <a:ea typeface="+mn-ea"/>
              <a:cs typeface="+mn-cs"/>
            </a:endParaRPr>
          </a:p>
          <a:p>
            <a:pPr marL="1193800" marR="0" lvl="0" indent="-1193800" algn="l" defTabSz="549275" rtl="0" eaLnBrk="0" fontAlgn="base" latinLnBrk="0" hangingPunct="0">
              <a:lnSpc>
                <a:spcPct val="120000"/>
              </a:lnSpc>
              <a:spcBef>
                <a:spcPct val="0"/>
              </a:spcBef>
              <a:spcAft>
                <a:spcPct val="0"/>
              </a:spcAft>
              <a:buClrTx/>
              <a:buSzTx/>
              <a:buFontTx/>
              <a:buNone/>
              <a:tabLst/>
              <a:defRPr/>
            </a:pPr>
            <a:r>
              <a:rPr kumimoji="0" lang="it-IT" altLang="it-IT" sz="2700" b="0" i="0" u="none" strike="noStrike" kern="1200" cap="none" spc="0" normalizeH="0" baseline="0" noProof="0">
                <a:ln>
                  <a:noFill/>
                </a:ln>
                <a:solidFill>
                  <a:srgbClr val="CCFFCC"/>
                </a:solidFill>
                <a:effectLst/>
                <a:uLnTx/>
                <a:uFillTx/>
                <a:latin typeface="Times New Roman" pitchFamily="18" charset="0"/>
                <a:ea typeface="+mn-ea"/>
                <a:cs typeface="+mn-cs"/>
              </a:rPr>
              <a:t>UGUALI, AVENTI CIOE’ STESSO</a:t>
            </a:r>
            <a:r>
              <a:rPr kumimoji="0" lang="it-IT" altLang="it-IT" sz="27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it-IT" altLang="it-IT" sz="2700" b="1" i="0" u="sng" strike="noStrike" kern="1200" cap="none" spc="0" normalizeH="0" baseline="0" noProof="0">
                <a:ln>
                  <a:noFill/>
                </a:ln>
                <a:solidFill>
                  <a:srgbClr val="FFFF00"/>
                </a:solidFill>
                <a:effectLst/>
                <a:uLnTx/>
                <a:uFillTx/>
                <a:latin typeface="Times New Roman" pitchFamily="18" charset="0"/>
                <a:ea typeface="+mn-ea"/>
                <a:cs typeface="+mn-cs"/>
              </a:rPr>
              <a:t>Z</a:t>
            </a:r>
            <a:r>
              <a:rPr kumimoji="0" lang="it-IT" altLang="it-IT" sz="27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it-IT" altLang="it-IT" sz="2700" b="0" i="0" u="none" strike="noStrike" kern="1200" cap="none" spc="0" normalizeH="0" baseline="0" noProof="0">
                <a:ln>
                  <a:noFill/>
                </a:ln>
                <a:solidFill>
                  <a:srgbClr val="CCFFCC"/>
                </a:solidFill>
                <a:effectLst/>
                <a:uLnTx/>
                <a:uFillTx/>
                <a:latin typeface="Times New Roman" pitchFamily="18" charset="0"/>
                <a:ea typeface="+mn-ea"/>
                <a:cs typeface="+mn-cs"/>
              </a:rPr>
              <a:t>E STESSO</a:t>
            </a:r>
            <a:r>
              <a:rPr kumimoji="0" lang="it-IT" altLang="it-IT" sz="27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it-IT" altLang="it-IT" sz="2700" b="1" i="0" u="sng" strike="noStrike" kern="1200" cap="none" spc="0" normalizeH="0" baseline="0" noProof="0">
                <a:ln>
                  <a:noFill/>
                </a:ln>
                <a:solidFill>
                  <a:srgbClr val="FFFF00"/>
                </a:solidFill>
                <a:effectLst/>
                <a:uLnTx/>
                <a:uFillTx/>
                <a:latin typeface="Times New Roman" pitchFamily="18" charset="0"/>
                <a:ea typeface="+mn-ea"/>
                <a:cs typeface="+mn-cs"/>
              </a:rPr>
              <a:t>A</a:t>
            </a:r>
            <a:endParaRPr kumimoji="0" lang="it-IT" altLang="it-IT"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73" name="Text Box 5"/>
          <p:cNvSpPr txBox="1">
            <a:spLocks noChangeArrowheads="1"/>
          </p:cNvSpPr>
          <p:nvPr/>
        </p:nvSpPr>
        <p:spPr bwMode="auto">
          <a:xfrm>
            <a:off x="1967309" y="1477963"/>
            <a:ext cx="8271687"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0" i="0" u="none" strike="noStrike" kern="1200" cap="none" spc="0" normalizeH="0" baseline="0" noProof="0">
                <a:ln>
                  <a:noFill/>
                </a:ln>
                <a:solidFill>
                  <a:srgbClr val="000000"/>
                </a:solidFill>
                <a:effectLst/>
                <a:uLnTx/>
                <a:uFillTx/>
                <a:latin typeface="Arial" charset="0"/>
                <a:ea typeface="+mn-ea"/>
                <a:cs typeface="+mn-cs"/>
              </a:rPr>
              <a:t>Uguale numero di protoni (e quindi di elettroni) e di neutroni, e </a:t>
            </a: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0" i="0" u="none" strike="noStrike" kern="1200" cap="none" spc="0" normalizeH="0" baseline="0" noProof="0">
                <a:ln>
                  <a:noFill/>
                </a:ln>
                <a:solidFill>
                  <a:srgbClr val="000000"/>
                </a:solidFill>
                <a:effectLst/>
                <a:uLnTx/>
                <a:uFillTx/>
                <a:latin typeface="Arial" charset="0"/>
                <a:ea typeface="+mn-ea"/>
                <a:cs typeface="+mn-cs"/>
              </a:rPr>
              <a:t>perciò stessa massa</a:t>
            </a:r>
            <a:endParaRPr kumimoji="0" lang="it-IT" altLang="it-IT" sz="24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 name="Gruppo 1"/>
          <p:cNvGrpSpPr/>
          <p:nvPr/>
        </p:nvGrpSpPr>
        <p:grpSpPr>
          <a:xfrm>
            <a:off x="1730752" y="3144840"/>
            <a:ext cx="8859084" cy="2066925"/>
            <a:chOff x="206746" y="3144838"/>
            <a:chExt cx="8859083" cy="2066925"/>
          </a:xfrm>
        </p:grpSpPr>
        <p:sp>
          <p:nvSpPr>
            <p:cNvPr id="7174" name="Text Box 6"/>
            <p:cNvSpPr txBox="1">
              <a:spLocks noChangeArrowheads="1"/>
            </p:cNvSpPr>
            <p:nvPr/>
          </p:nvSpPr>
          <p:spPr bwMode="auto">
            <a:xfrm>
              <a:off x="206746" y="3144838"/>
              <a:ext cx="1543884" cy="182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3333CC"/>
                  </a:solidFill>
                  <a:effectLst/>
                  <a:uLnTx/>
                  <a:uFillTx/>
                  <a:latin typeface="Times New Roman" pitchFamily="18" charset="0"/>
                  <a:ea typeface="+mn-ea"/>
                  <a:cs typeface="+mn-cs"/>
                </a:rPr>
                <a:t>Nuclidi con</a:t>
              </a:r>
              <a:endParaRPr kumimoji="0" lang="it-IT" altLang="it-IT" sz="23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sng" strike="noStrike" kern="1200" cap="none" spc="0" normalizeH="0" baseline="0" noProof="0" dirty="0">
                  <a:ln>
                    <a:noFill/>
                  </a:ln>
                  <a:solidFill>
                    <a:srgbClr val="FF0000"/>
                  </a:solidFill>
                  <a:effectLst/>
                  <a:uLnTx/>
                  <a:uFillTx/>
                  <a:latin typeface="Times New Roman" pitchFamily="18" charset="0"/>
                  <a:ea typeface="+mn-ea"/>
                  <a:cs typeface="+mn-cs"/>
                </a:rPr>
                <a:t>Z = 1</a:t>
              </a:r>
              <a:endParaRPr kumimoji="0" lang="it-IT" altLang="it-IT" sz="23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3333CC"/>
                  </a:solidFill>
                  <a:effectLst/>
                  <a:uLnTx/>
                  <a:uFillTx/>
                  <a:latin typeface="Times New Roman" pitchFamily="18" charset="0"/>
                  <a:ea typeface="+mn-ea"/>
                  <a:cs typeface="+mn-cs"/>
                </a:rPr>
                <a:t>Stesso Z </a:t>
              </a: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3333CC"/>
                  </a:solidFill>
                  <a:effectLst/>
                  <a:uLnTx/>
                  <a:uFillTx/>
                  <a:latin typeface="Times New Roman" pitchFamily="18" charset="0"/>
                  <a:ea typeface="+mn-ea"/>
                  <a:cs typeface="+mn-cs"/>
                </a:rPr>
                <a:t>diverso A </a:t>
              </a: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3333CC"/>
                  </a:solidFill>
                  <a:effectLst/>
                  <a:uLnTx/>
                  <a:uFillTx/>
                  <a:latin typeface="Times New Roman" pitchFamily="18" charset="0"/>
                  <a:ea typeface="+mn-ea"/>
                  <a:cs typeface="+mn-cs"/>
                </a:rPr>
                <a:t>(Isotopi)</a:t>
              </a:r>
              <a:endParaRPr kumimoji="0" lang="it-IT" altLang="it-IT" sz="23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7175" name="Text Box 7"/>
            <p:cNvSpPr txBox="1">
              <a:spLocks noChangeArrowheads="1"/>
            </p:cNvSpPr>
            <p:nvPr/>
          </p:nvSpPr>
          <p:spPr bwMode="auto">
            <a:xfrm>
              <a:off x="2050627" y="3144838"/>
              <a:ext cx="1543884"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a:ln>
                    <a:noFill/>
                  </a:ln>
                  <a:solidFill>
                    <a:srgbClr val="3333CC"/>
                  </a:solidFill>
                  <a:effectLst/>
                  <a:uLnTx/>
                  <a:uFillTx/>
                  <a:latin typeface="Times New Roman" pitchFamily="18" charset="0"/>
                  <a:ea typeface="+mn-ea"/>
                  <a:cs typeface="+mn-cs"/>
                </a:rPr>
                <a:t>Nuclidi con</a:t>
              </a:r>
              <a:endParaRPr kumimoji="0" lang="it-IT" altLang="it-IT" sz="23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sng" strike="noStrike" kern="1200" cap="none" spc="0" normalizeH="0" baseline="0" noProof="0">
                  <a:ln>
                    <a:noFill/>
                  </a:ln>
                  <a:solidFill>
                    <a:srgbClr val="FF0000"/>
                  </a:solidFill>
                  <a:effectLst/>
                  <a:uLnTx/>
                  <a:uFillTx/>
                  <a:latin typeface="Times New Roman" pitchFamily="18" charset="0"/>
                  <a:ea typeface="+mn-ea"/>
                  <a:cs typeface="+mn-cs"/>
                </a:rPr>
                <a:t>Z = 2</a:t>
              </a:r>
              <a:endParaRPr kumimoji="0" lang="it-IT" altLang="it-IT" sz="23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76" name="Text Box 8"/>
            <p:cNvSpPr txBox="1">
              <a:spLocks noChangeArrowheads="1"/>
            </p:cNvSpPr>
            <p:nvPr/>
          </p:nvSpPr>
          <p:spPr bwMode="auto">
            <a:xfrm>
              <a:off x="3882603" y="3144838"/>
              <a:ext cx="1543884"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a:ln>
                    <a:noFill/>
                  </a:ln>
                  <a:solidFill>
                    <a:srgbClr val="3333CC"/>
                  </a:solidFill>
                  <a:effectLst/>
                  <a:uLnTx/>
                  <a:uFillTx/>
                  <a:latin typeface="Times New Roman" pitchFamily="18" charset="0"/>
                  <a:ea typeface="+mn-ea"/>
                  <a:cs typeface="+mn-cs"/>
                </a:rPr>
                <a:t>Nuclidi con</a:t>
              </a:r>
              <a:endParaRPr kumimoji="0" lang="it-IT" altLang="it-IT" sz="23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sng" strike="noStrike" kern="1200" cap="none" spc="0" normalizeH="0" baseline="0" noProof="0">
                  <a:ln>
                    <a:noFill/>
                  </a:ln>
                  <a:solidFill>
                    <a:srgbClr val="FF0000"/>
                  </a:solidFill>
                  <a:effectLst/>
                  <a:uLnTx/>
                  <a:uFillTx/>
                  <a:latin typeface="Times New Roman" pitchFamily="18" charset="0"/>
                  <a:ea typeface="+mn-ea"/>
                  <a:cs typeface="+mn-cs"/>
                </a:rPr>
                <a:t>Z = 3</a:t>
              </a:r>
              <a:endParaRPr kumimoji="0" lang="it-IT" altLang="it-IT" sz="23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77" name="Text Box 9"/>
            <p:cNvSpPr txBox="1">
              <a:spLocks noChangeArrowheads="1"/>
            </p:cNvSpPr>
            <p:nvPr/>
          </p:nvSpPr>
          <p:spPr bwMode="auto">
            <a:xfrm>
              <a:off x="5711403" y="3144838"/>
              <a:ext cx="1543884"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a:ln>
                    <a:noFill/>
                  </a:ln>
                  <a:solidFill>
                    <a:srgbClr val="3333CC"/>
                  </a:solidFill>
                  <a:effectLst/>
                  <a:uLnTx/>
                  <a:uFillTx/>
                  <a:latin typeface="Times New Roman" pitchFamily="18" charset="0"/>
                  <a:ea typeface="+mn-ea"/>
                  <a:cs typeface="+mn-cs"/>
                </a:rPr>
                <a:t>Nuclidi con</a:t>
              </a:r>
              <a:endParaRPr kumimoji="0" lang="it-IT" altLang="it-IT" sz="23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sng" strike="noStrike" kern="1200" cap="none" spc="0" normalizeH="0" baseline="0" noProof="0">
                  <a:ln>
                    <a:noFill/>
                  </a:ln>
                  <a:solidFill>
                    <a:srgbClr val="FF0000"/>
                  </a:solidFill>
                  <a:effectLst/>
                  <a:uLnTx/>
                  <a:uFillTx/>
                  <a:latin typeface="Times New Roman" pitchFamily="18" charset="0"/>
                  <a:ea typeface="+mn-ea"/>
                  <a:cs typeface="+mn-cs"/>
                </a:rPr>
                <a:t>Z = 4</a:t>
              </a:r>
              <a:endParaRPr kumimoji="0" lang="it-IT" altLang="it-IT" sz="23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78" name="Text Box 10"/>
            <p:cNvSpPr txBox="1">
              <a:spLocks noChangeArrowheads="1"/>
            </p:cNvSpPr>
            <p:nvPr/>
          </p:nvSpPr>
          <p:spPr bwMode="auto">
            <a:xfrm>
              <a:off x="7521945" y="3144838"/>
              <a:ext cx="1543884"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a:ln>
                    <a:noFill/>
                  </a:ln>
                  <a:solidFill>
                    <a:srgbClr val="3333CC"/>
                  </a:solidFill>
                  <a:effectLst/>
                  <a:uLnTx/>
                  <a:uFillTx/>
                  <a:latin typeface="Times New Roman" pitchFamily="18" charset="0"/>
                  <a:ea typeface="+mn-ea"/>
                  <a:cs typeface="+mn-cs"/>
                </a:rPr>
                <a:t>Nuclidi con</a:t>
              </a:r>
              <a:endParaRPr kumimoji="0" lang="it-IT" altLang="it-IT" sz="23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sng" strike="noStrike" kern="1200" cap="none" spc="0" normalizeH="0" baseline="0" noProof="0">
                  <a:ln>
                    <a:noFill/>
                  </a:ln>
                  <a:solidFill>
                    <a:srgbClr val="FF0000"/>
                  </a:solidFill>
                  <a:effectLst/>
                  <a:uLnTx/>
                  <a:uFillTx/>
                  <a:latin typeface="Times New Roman" pitchFamily="18" charset="0"/>
                  <a:ea typeface="+mn-ea"/>
                  <a:cs typeface="+mn-cs"/>
                </a:rPr>
                <a:t>Z = 5 ...</a:t>
              </a:r>
              <a:endParaRPr kumimoji="0" lang="it-IT" altLang="it-IT" sz="23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79" name="Line 11"/>
            <p:cNvSpPr>
              <a:spLocks noChangeShapeType="1"/>
            </p:cNvSpPr>
            <p:nvPr/>
          </p:nvSpPr>
          <p:spPr bwMode="auto">
            <a:xfrm>
              <a:off x="1901825" y="3749675"/>
              <a:ext cx="0" cy="1462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80" name="Line 12"/>
            <p:cNvSpPr>
              <a:spLocks noChangeShapeType="1"/>
            </p:cNvSpPr>
            <p:nvPr/>
          </p:nvSpPr>
          <p:spPr bwMode="auto">
            <a:xfrm>
              <a:off x="3730625" y="3749675"/>
              <a:ext cx="0" cy="1462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81" name="Line 13"/>
            <p:cNvSpPr>
              <a:spLocks noChangeShapeType="1"/>
            </p:cNvSpPr>
            <p:nvPr/>
          </p:nvSpPr>
          <p:spPr bwMode="auto">
            <a:xfrm>
              <a:off x="7388225" y="3749675"/>
              <a:ext cx="0" cy="1462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82" name="Line 14"/>
            <p:cNvSpPr>
              <a:spLocks noChangeShapeType="1"/>
            </p:cNvSpPr>
            <p:nvPr/>
          </p:nvSpPr>
          <p:spPr bwMode="auto">
            <a:xfrm>
              <a:off x="5559425" y="3749675"/>
              <a:ext cx="0" cy="1462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83" name="Line 15"/>
            <p:cNvSpPr>
              <a:spLocks noChangeShapeType="1"/>
            </p:cNvSpPr>
            <p:nvPr/>
          </p:nvSpPr>
          <p:spPr bwMode="auto">
            <a:xfrm>
              <a:off x="292100" y="4983163"/>
              <a:ext cx="8705850"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7184" name="Text Box 16"/>
          <p:cNvSpPr txBox="1">
            <a:spLocks noChangeArrowheads="1"/>
          </p:cNvSpPr>
          <p:nvPr/>
        </p:nvSpPr>
        <p:spPr bwMode="auto">
          <a:xfrm>
            <a:off x="1762071" y="4903789"/>
            <a:ext cx="1306640"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0" dir="3187806" algn="ctr" rotWithShape="0">
                    <a:srgbClr val="DDDDDD"/>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009900"/>
                </a:solidFill>
                <a:effectLst/>
                <a:uLnTx/>
                <a:uFillTx/>
                <a:latin typeface="Times New Roman" pitchFamily="18" charset="0"/>
                <a:ea typeface="+mn-ea"/>
                <a:cs typeface="+mn-cs"/>
              </a:rPr>
              <a:t>Elemento</a:t>
            </a: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009900"/>
                </a:solidFill>
                <a:effectLst/>
                <a:uLnTx/>
                <a:uFillTx/>
                <a:latin typeface="Times New Roman" pitchFamily="18" charset="0"/>
                <a:ea typeface="+mn-ea"/>
                <a:cs typeface="+mn-cs"/>
              </a:rPr>
              <a:t>Idrogeno</a:t>
            </a:r>
          </a:p>
        </p:txBody>
      </p:sp>
      <p:sp>
        <p:nvSpPr>
          <p:cNvPr id="7185" name="Text Box 17"/>
          <p:cNvSpPr txBox="1">
            <a:spLocks noChangeArrowheads="1"/>
          </p:cNvSpPr>
          <p:nvPr/>
        </p:nvSpPr>
        <p:spPr bwMode="auto">
          <a:xfrm>
            <a:off x="3517845" y="4903789"/>
            <a:ext cx="1306640"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0" dir="3187806" algn="ctr" rotWithShape="0">
                    <a:srgbClr val="DDDDDD"/>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009900"/>
                </a:solidFill>
                <a:effectLst/>
                <a:uLnTx/>
                <a:uFillTx/>
                <a:latin typeface="Times New Roman" pitchFamily="18" charset="0"/>
                <a:ea typeface="+mn-ea"/>
                <a:cs typeface="+mn-cs"/>
              </a:rPr>
              <a:t>Elemento</a:t>
            </a: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009900"/>
                </a:solidFill>
                <a:effectLst/>
                <a:uLnTx/>
                <a:uFillTx/>
                <a:latin typeface="Times New Roman" pitchFamily="18" charset="0"/>
                <a:ea typeface="+mn-ea"/>
                <a:cs typeface="+mn-cs"/>
              </a:rPr>
              <a:t>Elio</a:t>
            </a:r>
          </a:p>
        </p:txBody>
      </p:sp>
      <p:sp>
        <p:nvSpPr>
          <p:cNvPr id="7186" name="Text Box 18"/>
          <p:cNvSpPr txBox="1">
            <a:spLocks noChangeArrowheads="1"/>
          </p:cNvSpPr>
          <p:nvPr/>
        </p:nvSpPr>
        <p:spPr bwMode="auto">
          <a:xfrm>
            <a:off x="5623664" y="4903789"/>
            <a:ext cx="1306640"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0" dir="3187806" algn="ctr" rotWithShape="0">
                    <a:srgbClr val="DDDDDD"/>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009900"/>
                </a:solidFill>
                <a:effectLst/>
                <a:uLnTx/>
                <a:uFillTx/>
                <a:latin typeface="Times New Roman" pitchFamily="18" charset="0"/>
                <a:ea typeface="+mn-ea"/>
                <a:cs typeface="+mn-cs"/>
              </a:rPr>
              <a:t>Elemento</a:t>
            </a: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009900"/>
                </a:solidFill>
                <a:effectLst/>
                <a:uLnTx/>
                <a:uFillTx/>
                <a:latin typeface="Times New Roman" pitchFamily="18" charset="0"/>
                <a:ea typeface="+mn-ea"/>
                <a:cs typeface="+mn-cs"/>
              </a:rPr>
              <a:t>Litio</a:t>
            </a:r>
          </a:p>
        </p:txBody>
      </p:sp>
      <p:sp>
        <p:nvSpPr>
          <p:cNvPr id="7187" name="Text Box 19"/>
          <p:cNvSpPr txBox="1">
            <a:spLocks noChangeArrowheads="1"/>
          </p:cNvSpPr>
          <p:nvPr/>
        </p:nvSpPr>
        <p:spPr bwMode="auto">
          <a:xfrm>
            <a:off x="7321496" y="4903789"/>
            <a:ext cx="1306640"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0" dir="3187806" algn="ctr" rotWithShape="0">
                    <a:srgbClr val="DDDDDD"/>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009900"/>
                </a:solidFill>
                <a:effectLst/>
                <a:uLnTx/>
                <a:uFillTx/>
                <a:latin typeface="Times New Roman" pitchFamily="18" charset="0"/>
                <a:ea typeface="+mn-ea"/>
                <a:cs typeface="+mn-cs"/>
              </a:rPr>
              <a:t>Elemento</a:t>
            </a: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009900"/>
                </a:solidFill>
                <a:effectLst/>
                <a:uLnTx/>
                <a:uFillTx/>
                <a:latin typeface="Times New Roman" pitchFamily="18" charset="0"/>
                <a:ea typeface="+mn-ea"/>
                <a:cs typeface="+mn-cs"/>
              </a:rPr>
              <a:t>Berillio</a:t>
            </a:r>
          </a:p>
        </p:txBody>
      </p:sp>
      <p:sp>
        <p:nvSpPr>
          <p:cNvPr id="7188" name="Text Box 20"/>
          <p:cNvSpPr txBox="1">
            <a:spLocks noChangeArrowheads="1"/>
          </p:cNvSpPr>
          <p:nvPr/>
        </p:nvSpPr>
        <p:spPr bwMode="auto">
          <a:xfrm>
            <a:off x="8931221" y="4903789"/>
            <a:ext cx="1306640"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27000" dir="3187806" algn="ctr" rotWithShape="0">
                    <a:srgbClr val="DDDDDD"/>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009900"/>
                </a:solidFill>
                <a:effectLst/>
                <a:uLnTx/>
                <a:uFillTx/>
                <a:latin typeface="Times New Roman" pitchFamily="18" charset="0"/>
                <a:ea typeface="+mn-ea"/>
                <a:cs typeface="+mn-cs"/>
              </a:rPr>
              <a:t>Elemento</a:t>
            </a:r>
          </a:p>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009900"/>
                </a:solidFill>
                <a:effectLst/>
                <a:uLnTx/>
                <a:uFillTx/>
                <a:latin typeface="Times New Roman" pitchFamily="18" charset="0"/>
                <a:ea typeface="+mn-ea"/>
                <a:cs typeface="+mn-cs"/>
              </a:rPr>
              <a:t>Bario ...</a:t>
            </a:r>
          </a:p>
        </p:txBody>
      </p:sp>
      <p:sp>
        <p:nvSpPr>
          <p:cNvPr id="7189" name="Text Box 21"/>
          <p:cNvSpPr txBox="1">
            <a:spLocks noChangeArrowheads="1"/>
          </p:cNvSpPr>
          <p:nvPr/>
        </p:nvSpPr>
        <p:spPr bwMode="auto">
          <a:xfrm>
            <a:off x="2255851" y="5897563"/>
            <a:ext cx="7878439" cy="76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3333CC"/>
                </a:solidFill>
                <a:effectLst/>
                <a:uLnTx/>
                <a:uFillTx/>
                <a:latin typeface="Times New Roman" pitchFamily="18" charset="0"/>
                <a:ea typeface="+mn-ea"/>
                <a:cs typeface="+mn-cs"/>
              </a:rPr>
              <a:t>Ci sono oltre 90 elementi, cioè 90 famiglie di nuclidi, ciascuna </a:t>
            </a:r>
          </a:p>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3333CC"/>
                </a:solidFill>
                <a:effectLst/>
                <a:uLnTx/>
                <a:uFillTx/>
                <a:latin typeface="Times New Roman" pitchFamily="18" charset="0"/>
                <a:ea typeface="+mn-ea"/>
                <a:cs typeface="+mn-cs"/>
              </a:rPr>
              <a:t>con un valore di Z da 1             oltre 90</a:t>
            </a:r>
          </a:p>
        </p:txBody>
      </p:sp>
      <p:sp>
        <p:nvSpPr>
          <p:cNvPr id="7190" name="Line 22"/>
          <p:cNvSpPr>
            <a:spLocks noChangeShapeType="1"/>
          </p:cNvSpPr>
          <p:nvPr/>
        </p:nvSpPr>
        <p:spPr bwMode="auto">
          <a:xfrm>
            <a:off x="5227641" y="6446838"/>
            <a:ext cx="731837"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91" name="Text Box 23"/>
          <p:cNvSpPr txBox="1">
            <a:spLocks noChangeArrowheads="1"/>
          </p:cNvSpPr>
          <p:nvPr/>
        </p:nvSpPr>
        <p:spPr bwMode="auto">
          <a:xfrm>
            <a:off x="3877343" y="2606683"/>
            <a:ext cx="4635756" cy="45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549275" rtl="0" eaLnBrk="0" fontAlgn="base" latinLnBrk="0" hangingPunct="0">
              <a:lnSpc>
                <a:spcPct val="100000"/>
              </a:lnSpc>
              <a:spcBef>
                <a:spcPct val="0"/>
              </a:spcBef>
              <a:spcAft>
                <a:spcPct val="0"/>
              </a:spcAft>
              <a:buClrTx/>
              <a:buSzTx/>
              <a:buFontTx/>
              <a:buNone/>
              <a:tabLst/>
              <a:defRPr/>
            </a:pPr>
            <a:r>
              <a:rPr kumimoji="0" lang="it-IT" altLang="it-IT" sz="2600" b="1" i="0" u="none" strike="noStrike" kern="1200" cap="none" spc="0" normalizeH="0" baseline="0" noProof="0" dirty="0">
                <a:ln>
                  <a:noFill/>
                </a:ln>
                <a:solidFill>
                  <a:srgbClr val="000066"/>
                </a:solidFill>
                <a:effectLst/>
                <a:uLnTx/>
                <a:uFillTx/>
                <a:latin typeface="Times New Roman" pitchFamily="18" charset="0"/>
                <a:ea typeface="+mn-ea"/>
                <a:cs typeface="+mn-cs"/>
              </a:rPr>
              <a:t>NUCLIDI STABILI  (circa 600)</a:t>
            </a:r>
            <a:endParaRPr kumimoji="0" lang="it-IT" altLang="it-IT" sz="2600" b="0" i="0" u="none" strike="noStrike" kern="1200" cap="none" spc="0" normalizeH="0" baseline="0" noProof="0" dirty="0">
              <a:ln>
                <a:noFill/>
              </a:ln>
              <a:solidFill>
                <a:srgbClr val="000066"/>
              </a:solidFill>
              <a:effectLst/>
              <a:uLnTx/>
              <a:uFillTx/>
              <a:latin typeface="Times New Roman" pitchFamily="18" charset="0"/>
              <a:ea typeface="+mn-ea"/>
              <a:cs typeface="+mn-cs"/>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842500" y="6032500"/>
            <a:ext cx="609600" cy="609600"/>
          </a:xfrm>
          <a:prstGeom prst="rect">
            <a:avLst/>
          </a:prstGeom>
        </p:spPr>
      </p:pic>
    </p:spTree>
    <p:custDataLst>
      <p:tags r:id="rId1"/>
    </p:custDataLst>
    <p:extLst>
      <p:ext uri="{BB962C8B-B14F-4D97-AF65-F5344CB8AC3E}">
        <p14:creationId xmlns:p14="http://schemas.microsoft.com/office/powerpoint/2010/main" val="3167463108"/>
      </p:ext>
    </p:extLst>
  </p:cSld>
  <p:clrMapOvr>
    <a:masterClrMapping/>
  </p:clrMapOvr>
  <mc:AlternateContent xmlns:mc="http://schemas.openxmlformats.org/markup-compatibility/2006" xmlns:p14="http://schemas.microsoft.com/office/powerpoint/2010/main">
    <mc:Choice Requires="p14">
      <p:transition spd="slow" p14:dur="2000" advTm="124903"/>
    </mc:Choice>
    <mc:Fallback xmlns="">
      <p:transition spd="slow" advTm="124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18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8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18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8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1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7170" grpId="0" animBg="1"/>
      <p:bldP spid="7184" grpId="0"/>
      <p:bldP spid="7185" grpId="0"/>
      <p:bldP spid="7186" grpId="0"/>
      <p:bldP spid="7187" grpId="0"/>
      <p:bldP spid="7188" grpId="0"/>
      <p:bldP spid="7189" grpId="0"/>
      <p:bldP spid="7190" grpId="0" animBg="1"/>
      <p:bldP spid="71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4556135" y="2103445"/>
            <a:ext cx="1784351" cy="365125"/>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148" name="Rectangle 4"/>
          <p:cNvSpPr>
            <a:spLocks noChangeArrowheads="1"/>
          </p:cNvSpPr>
          <p:nvPr/>
        </p:nvSpPr>
        <p:spPr bwMode="auto">
          <a:xfrm>
            <a:off x="8289200" y="2468570"/>
            <a:ext cx="960439" cy="365125"/>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149" name="AutoShape 5"/>
          <p:cNvSpPr>
            <a:spLocks noChangeArrowheads="1"/>
          </p:cNvSpPr>
          <p:nvPr/>
        </p:nvSpPr>
        <p:spPr bwMode="auto">
          <a:xfrm>
            <a:off x="3368527" y="3397892"/>
            <a:ext cx="4433887" cy="822325"/>
          </a:xfrm>
          <a:prstGeom prst="flowChartAlternateProcess">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150" name="Rectangle 6"/>
          <p:cNvSpPr>
            <a:spLocks noChangeArrowheads="1"/>
          </p:cNvSpPr>
          <p:nvPr/>
        </p:nvSpPr>
        <p:spPr bwMode="auto">
          <a:xfrm>
            <a:off x="3642677" y="3580765"/>
            <a:ext cx="328808" cy="29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30000" noProof="0" dirty="0">
                <a:ln>
                  <a:noFill/>
                </a:ln>
                <a:solidFill>
                  <a:srgbClr val="3333CC"/>
                </a:solidFill>
                <a:effectLst/>
                <a:uLnTx/>
                <a:uFillTx/>
                <a:latin typeface="Arial" charset="0"/>
                <a:ea typeface="+mn-ea"/>
                <a:cs typeface="+mn-cs"/>
              </a:rPr>
              <a:t>63</a:t>
            </a:r>
          </a:p>
        </p:txBody>
      </p:sp>
      <p:grpSp>
        <p:nvGrpSpPr>
          <p:cNvPr id="2" name="Gruppo 1"/>
          <p:cNvGrpSpPr/>
          <p:nvPr/>
        </p:nvGrpSpPr>
        <p:grpSpPr>
          <a:xfrm>
            <a:off x="1598284" y="329409"/>
            <a:ext cx="9193671" cy="5364545"/>
            <a:chOff x="99614" y="558002"/>
            <a:chExt cx="9193671" cy="5364544"/>
          </a:xfrm>
        </p:grpSpPr>
        <p:sp>
          <p:nvSpPr>
            <p:cNvPr id="6152" name="Text Box 8"/>
            <p:cNvSpPr txBox="1">
              <a:spLocks noChangeArrowheads="1"/>
            </p:cNvSpPr>
            <p:nvPr/>
          </p:nvSpPr>
          <p:spPr bwMode="auto">
            <a:xfrm>
              <a:off x="99614" y="558002"/>
              <a:ext cx="9193671" cy="536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20000"/>
                </a:lnSpc>
                <a:spcBef>
                  <a:spcPct val="0"/>
                </a:spcBef>
                <a:spcAft>
                  <a:spcPct val="0"/>
                </a:spcAft>
                <a:buClrTx/>
                <a:buSzTx/>
                <a:buFontTx/>
                <a:buNone/>
                <a:tabLst/>
                <a:defRPr/>
              </a:pP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Tutti gli elementi aventi uguale numero di protoni (e quindi di elettroni)</a:t>
              </a:r>
            </a:p>
            <a:p>
              <a:pPr marL="0" marR="0" lvl="0" indent="0" algn="l" defTabSz="549275" rtl="0" eaLnBrk="0" fontAlgn="base" latinLnBrk="0" hangingPunct="0">
                <a:lnSpc>
                  <a:spcPct val="120000"/>
                </a:lnSpc>
                <a:spcBef>
                  <a:spcPct val="0"/>
                </a:spcBef>
                <a:spcAft>
                  <a:spcPct val="0"/>
                </a:spcAft>
                <a:buClrTx/>
                <a:buSzTx/>
                <a:buFontTx/>
                <a:buNone/>
                <a:tabLst/>
                <a:defRPr/>
              </a:pP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hanno le stesse proprietà chimiche e perciò sono uno stesso </a:t>
              </a:r>
            </a:p>
            <a:p>
              <a:pPr marL="0" marR="0" lvl="0" indent="0" algn="l" defTabSz="549275" rtl="0" eaLnBrk="0" fontAlgn="base" latinLnBrk="0" hangingPunct="0">
                <a:lnSpc>
                  <a:spcPct val="120000"/>
                </a:lnSpc>
                <a:spcBef>
                  <a:spcPct val="0"/>
                </a:spcBef>
                <a:spcAft>
                  <a:spcPct val="0"/>
                </a:spcAft>
                <a:buClrTx/>
                <a:buSzTx/>
                <a:buFontTx/>
                <a:buNone/>
                <a:tabLst/>
                <a:defRPr/>
              </a:pP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elemento, e hanno lo stesso simbolo. Si dicono</a:t>
              </a:r>
              <a:r>
                <a:rPr kumimoji="0" lang="it-IT" altLang="it-IT" sz="2300" b="0" i="0" u="none" strike="noStrike" kern="1200" cap="none" spc="0" normalizeH="0" baseline="0" noProof="0" dirty="0">
                  <a:ln>
                    <a:noFill/>
                  </a:ln>
                  <a:solidFill>
                    <a:srgbClr val="000000"/>
                  </a:solidFill>
                  <a:effectLst/>
                  <a:uLnTx/>
                  <a:uFillTx/>
                  <a:latin typeface="Arial" charset="0"/>
                  <a:ea typeface="+mn-ea"/>
                  <a:cs typeface="+mn-cs"/>
                </a:rPr>
                <a:t> </a:t>
              </a:r>
              <a:r>
                <a:rPr kumimoji="0" lang="it-IT" altLang="it-IT" sz="2300" b="1" i="0" u="none" strike="noStrike" kern="1200" cap="none" spc="0" normalizeH="0" baseline="0" noProof="0" dirty="0">
                  <a:ln>
                    <a:noFill/>
                  </a:ln>
                  <a:solidFill>
                    <a:srgbClr val="002060"/>
                  </a:solidFill>
                  <a:effectLst/>
                  <a:uLnTx/>
                  <a:uFillTx/>
                  <a:latin typeface="Arial" charset="0"/>
                  <a:ea typeface="+mn-ea"/>
                  <a:cs typeface="+mn-cs"/>
                </a:rPr>
                <a:t>ISOTOPI</a:t>
              </a:r>
              <a:r>
                <a:rPr kumimoji="0" lang="it-IT" altLang="it-IT" sz="2300" b="1" i="0" u="none" strike="noStrike" kern="1200" cap="none" spc="0" normalizeH="0" baseline="0" noProof="0" dirty="0">
                  <a:ln>
                    <a:noFill/>
                  </a:ln>
                  <a:solidFill>
                    <a:srgbClr val="FFFF00"/>
                  </a:solidFill>
                  <a:effectLst/>
                  <a:uLnTx/>
                  <a:uFillTx/>
                  <a:latin typeface="Arial" charset="0"/>
                  <a:ea typeface="+mn-ea"/>
                  <a:cs typeface="+mn-cs"/>
                </a:rPr>
                <a:t> </a:t>
              </a: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gli elementi</a:t>
              </a:r>
            </a:p>
            <a:p>
              <a:pPr marL="0" marR="0" lvl="0" indent="0" algn="l" defTabSz="549275" rtl="0" eaLnBrk="0" fontAlgn="base" latinLnBrk="0" hangingPunct="0">
                <a:lnSpc>
                  <a:spcPct val="120000"/>
                </a:lnSpc>
                <a:spcBef>
                  <a:spcPct val="0"/>
                </a:spcBef>
                <a:spcAft>
                  <a:spcPct val="0"/>
                </a:spcAft>
                <a:buClrTx/>
                <a:buSzTx/>
                <a:buFontTx/>
                <a:buNone/>
                <a:tabLst/>
                <a:defRPr/>
              </a:pP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aventi stesso Z ma diverso numero di neutroni: es. </a:t>
              </a:r>
              <a:r>
                <a:rPr kumimoji="0" lang="it-IT" altLang="it-IT" sz="2300" b="1" i="0" u="none" strike="noStrike" kern="1200" cap="none" spc="0" normalizeH="0" baseline="-25000" noProof="0" dirty="0">
                  <a:ln>
                    <a:noFill/>
                  </a:ln>
                  <a:solidFill>
                    <a:srgbClr val="3333CC"/>
                  </a:solidFill>
                  <a:effectLst/>
                  <a:uLnTx/>
                  <a:uFillTx/>
                  <a:latin typeface="Arial" charset="0"/>
                  <a:ea typeface="+mn-ea"/>
                  <a:cs typeface="+mn-cs"/>
                </a:rPr>
                <a:t>6</a:t>
              </a: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C, </a:t>
              </a:r>
              <a:r>
                <a:rPr kumimoji="0" lang="it-IT" altLang="it-IT" sz="2300" b="1" i="0" u="none" strike="noStrike" kern="1200" cap="none" spc="0" normalizeH="0" baseline="-25000" noProof="0" dirty="0">
                  <a:ln>
                    <a:noFill/>
                  </a:ln>
                  <a:solidFill>
                    <a:srgbClr val="3333CC"/>
                  </a:solidFill>
                  <a:effectLst/>
                  <a:uLnTx/>
                  <a:uFillTx/>
                  <a:latin typeface="Arial" charset="0"/>
                  <a:ea typeface="+mn-ea"/>
                  <a:cs typeface="+mn-cs"/>
                </a:rPr>
                <a:t>6</a:t>
              </a: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C, </a:t>
              </a:r>
              <a:r>
                <a:rPr kumimoji="0" lang="it-IT" altLang="it-IT" sz="2300" b="1" i="0" u="none" strike="noStrike" kern="1200" cap="none" spc="0" normalizeH="0" baseline="-25000" noProof="0" dirty="0">
                  <a:ln>
                    <a:noFill/>
                  </a:ln>
                  <a:solidFill>
                    <a:srgbClr val="3333CC"/>
                  </a:solidFill>
                  <a:effectLst/>
                  <a:uLnTx/>
                  <a:uFillTx/>
                  <a:latin typeface="Arial" charset="0"/>
                  <a:ea typeface="+mn-ea"/>
                  <a:cs typeface="+mn-cs"/>
                </a:rPr>
                <a:t>6</a:t>
              </a: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C, </a:t>
              </a:r>
              <a:r>
                <a:rPr kumimoji="0" lang="it-IT" altLang="it-IT" sz="2300" b="1" i="0" u="none" strike="noStrike" kern="1200" cap="none" spc="0" normalizeH="0" baseline="-25000" noProof="0" dirty="0">
                  <a:ln>
                    <a:noFill/>
                  </a:ln>
                  <a:solidFill>
                    <a:srgbClr val="3333CC"/>
                  </a:solidFill>
                  <a:effectLst/>
                  <a:uLnTx/>
                  <a:uFillTx/>
                  <a:latin typeface="Arial" charset="0"/>
                  <a:ea typeface="+mn-ea"/>
                  <a:cs typeface="+mn-cs"/>
                </a:rPr>
                <a:t>6</a:t>
              </a: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C  </a:t>
              </a:r>
            </a:p>
            <a:p>
              <a:pPr marL="0" marR="0" lvl="0" indent="0" algn="l" defTabSz="549275" rtl="0" eaLnBrk="0" fontAlgn="base" latinLnBrk="0" hangingPunct="0">
                <a:lnSpc>
                  <a:spcPct val="120000"/>
                </a:lnSpc>
                <a:spcBef>
                  <a:spcPct val="0"/>
                </a:spcBef>
                <a:spcAft>
                  <a:spcPct val="0"/>
                </a:spcAft>
                <a:buClrTx/>
                <a:buSzTx/>
                <a:buFontTx/>
                <a:buNone/>
                <a:tabLst/>
                <a:defRPr/>
              </a:pP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ed in natura si trovano</a:t>
              </a:r>
              <a:r>
                <a:rPr kumimoji="0" lang="it-IT" altLang="it-IT" sz="2300" b="0" i="0" u="none" strike="noStrike" kern="1200" cap="none" spc="0" normalizeH="0" baseline="0" noProof="0" dirty="0">
                  <a:ln>
                    <a:noFill/>
                  </a:ln>
                  <a:solidFill>
                    <a:srgbClr val="000000"/>
                  </a:solidFill>
                  <a:effectLst/>
                  <a:uLnTx/>
                  <a:uFillTx/>
                  <a:latin typeface="Arial" charset="0"/>
                  <a:ea typeface="+mn-ea"/>
                  <a:cs typeface="+mn-cs"/>
                </a:rPr>
                <a:t> </a:t>
              </a:r>
              <a:r>
                <a:rPr kumimoji="0" lang="it-IT" altLang="it-IT" sz="2300" b="1" i="0" u="none" strike="noStrike" kern="1200" cap="none" spc="0" normalizeH="0" baseline="0" noProof="0" dirty="0">
                  <a:ln>
                    <a:noFill/>
                  </a:ln>
                  <a:solidFill>
                    <a:srgbClr val="FFFF00"/>
                  </a:solidFill>
                  <a:effectLst/>
                  <a:uLnTx/>
                  <a:uFillTx/>
                  <a:latin typeface="Arial" charset="0"/>
                  <a:ea typeface="+mn-ea"/>
                  <a:cs typeface="+mn-cs"/>
                </a:rPr>
                <a:t>MESCOLATI</a:t>
              </a:r>
              <a:r>
                <a:rPr kumimoji="0" lang="it-IT" altLang="it-IT" sz="2300" b="0" i="0" u="none" strike="noStrike" kern="1200" cap="none" spc="0" normalizeH="0" baseline="0" noProof="0" dirty="0">
                  <a:ln>
                    <a:noFill/>
                  </a:ln>
                  <a:solidFill>
                    <a:srgbClr val="000000"/>
                  </a:solidFill>
                  <a:effectLst/>
                  <a:uLnTx/>
                  <a:uFillTx/>
                  <a:latin typeface="Arial" charset="0"/>
                  <a:ea typeface="+mn-ea"/>
                  <a:cs typeface="+mn-cs"/>
                </a:rPr>
                <a:t> </a:t>
              </a: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in proporzioni </a:t>
              </a:r>
            </a:p>
            <a:p>
              <a:pPr marL="0" marR="0" lvl="0" indent="0" algn="l" defTabSz="549275" rtl="0" eaLnBrk="0" fontAlgn="base" latinLnBrk="0" hangingPunct="0">
                <a:lnSpc>
                  <a:spcPct val="120000"/>
                </a:lnSpc>
                <a:spcBef>
                  <a:spcPct val="0"/>
                </a:spcBef>
                <a:spcAft>
                  <a:spcPct val="0"/>
                </a:spcAft>
                <a:buClrTx/>
                <a:buSzTx/>
                <a:buFontTx/>
                <a:buNone/>
                <a:tabLst/>
                <a:defRPr/>
              </a:pP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fisse per formare un certo elemento. Per esempio il</a:t>
              </a:r>
              <a:r>
                <a:rPr kumimoji="0" lang="it-IT" altLang="it-IT" sz="2300" b="0" i="0" u="none" strike="noStrike" kern="1200" cap="none" spc="0" normalizeH="0" baseline="0" noProof="0" dirty="0">
                  <a:ln>
                    <a:noFill/>
                  </a:ln>
                  <a:solidFill>
                    <a:srgbClr val="000000"/>
                  </a:solidFill>
                  <a:effectLst/>
                  <a:uLnTx/>
                  <a:uFillTx/>
                  <a:latin typeface="Arial" charset="0"/>
                  <a:ea typeface="+mn-ea"/>
                  <a:cs typeface="+mn-cs"/>
                </a:rPr>
                <a:t> </a:t>
              </a:r>
              <a:r>
                <a:rPr kumimoji="0" lang="it-IT" altLang="it-IT" sz="2300" b="1" i="0" u="none" strike="noStrike" kern="1200" cap="none" spc="0" normalizeH="0" baseline="0" noProof="0" dirty="0">
                  <a:ln>
                    <a:noFill/>
                  </a:ln>
                  <a:solidFill>
                    <a:srgbClr val="FFFF00"/>
                  </a:solidFill>
                  <a:effectLst/>
                  <a:uLnTx/>
                  <a:uFillTx/>
                  <a:latin typeface="Arial" charset="0"/>
                  <a:ea typeface="+mn-ea"/>
                  <a:cs typeface="+mn-cs"/>
                </a:rPr>
                <a:t>RAME</a:t>
              </a:r>
              <a:r>
                <a:rPr kumimoji="0" lang="it-IT" altLang="it-IT" sz="2300" b="0"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549275" rtl="0" eaLnBrk="0" fontAlgn="base" latinLnBrk="0" hangingPunct="0">
                <a:lnSpc>
                  <a:spcPct val="120000"/>
                </a:lnSpc>
                <a:spcBef>
                  <a:spcPct val="0"/>
                </a:spcBef>
                <a:spcAft>
                  <a:spcPct val="0"/>
                </a:spcAft>
                <a:buClrTx/>
                <a:buSzTx/>
                <a:buFontTx/>
                <a:buNone/>
                <a:tabLst/>
                <a:defRPr/>
              </a:pP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(simbolo Cu) è formato di una miscela di:</a:t>
              </a:r>
            </a:p>
            <a:p>
              <a:pPr marL="0" marR="0" lvl="0" indent="0" algn="l" defTabSz="549275" rtl="0" eaLnBrk="0" fontAlgn="base" latinLnBrk="0" hangingPunct="0">
                <a:lnSpc>
                  <a:spcPct val="100000"/>
                </a:lnSpc>
                <a:spcBef>
                  <a:spcPct val="0"/>
                </a:spcBef>
                <a:spcAft>
                  <a:spcPct val="0"/>
                </a:spcAft>
                <a:buClrTx/>
                <a:buSzTx/>
                <a:buFontTx/>
                <a:buNone/>
                <a:tabLst/>
                <a:defRPr/>
              </a:pPr>
              <a:endParaRPr kumimoji="0" lang="it-IT" altLang="it-IT" sz="23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0" noProof="0" dirty="0">
                  <a:ln>
                    <a:noFill/>
                  </a:ln>
                  <a:solidFill>
                    <a:srgbClr val="000000"/>
                  </a:solidFill>
                  <a:effectLst/>
                  <a:uLnTx/>
                  <a:uFillTx/>
                  <a:latin typeface="Arial" charset="0"/>
                  <a:ea typeface="+mn-ea"/>
                  <a:cs typeface="+mn-cs"/>
                </a:rPr>
                <a:t>                         </a:t>
              </a:r>
              <a:r>
                <a:rPr kumimoji="0" lang="it-IT" altLang="it-IT" sz="2300" b="1" i="0" u="none" strike="noStrike" kern="1200" cap="none" spc="0" normalizeH="0" baseline="-25000" noProof="0" dirty="0">
                  <a:ln>
                    <a:noFill/>
                  </a:ln>
                  <a:solidFill>
                    <a:srgbClr val="3333CC"/>
                  </a:solidFill>
                  <a:effectLst/>
                  <a:uLnTx/>
                  <a:uFillTx/>
                  <a:latin typeface="Arial" charset="0"/>
                  <a:ea typeface="+mn-ea"/>
                  <a:cs typeface="+mn-cs"/>
                </a:rPr>
                <a:t>29</a:t>
              </a:r>
              <a:r>
                <a:rPr kumimoji="0" lang="it-IT" altLang="it-IT" sz="2300" b="1" i="0" u="none" strike="noStrike" kern="1200" cap="none" spc="0" normalizeH="0" baseline="0" noProof="0" dirty="0">
                  <a:ln>
                    <a:noFill/>
                  </a:ln>
                  <a:solidFill>
                    <a:srgbClr val="3333CC"/>
                  </a:solidFill>
                  <a:effectLst/>
                  <a:uLnTx/>
                  <a:uFillTx/>
                  <a:latin typeface="Arial" charset="0"/>
                  <a:ea typeface="+mn-ea"/>
                  <a:cs typeface="+mn-cs"/>
                </a:rPr>
                <a:t>Cu  69,09%  +  </a:t>
              </a:r>
              <a:r>
                <a:rPr kumimoji="0" lang="it-IT" altLang="it-IT" sz="2300" b="1" i="0" u="none" strike="noStrike" kern="1200" cap="none" spc="0" normalizeH="0" baseline="-25000" noProof="0" dirty="0">
                  <a:ln>
                    <a:noFill/>
                  </a:ln>
                  <a:solidFill>
                    <a:srgbClr val="3333CC"/>
                  </a:solidFill>
                  <a:effectLst/>
                  <a:uLnTx/>
                  <a:uFillTx/>
                  <a:latin typeface="Arial" charset="0"/>
                  <a:ea typeface="+mn-ea"/>
                  <a:cs typeface="+mn-cs"/>
                </a:rPr>
                <a:t>29</a:t>
              </a:r>
              <a:r>
                <a:rPr kumimoji="0" lang="it-IT" altLang="it-IT" sz="2300" b="1" i="0" u="none" strike="noStrike" kern="1200" cap="none" spc="0" normalizeH="0" baseline="0" noProof="0" dirty="0">
                  <a:ln>
                    <a:noFill/>
                  </a:ln>
                  <a:solidFill>
                    <a:srgbClr val="3333CC"/>
                  </a:solidFill>
                  <a:effectLst/>
                  <a:uLnTx/>
                  <a:uFillTx/>
                  <a:latin typeface="Arial" charset="0"/>
                  <a:ea typeface="+mn-ea"/>
                  <a:cs typeface="+mn-cs"/>
                </a:rPr>
                <a:t>Cu  30,91%</a:t>
              </a:r>
              <a:endParaRPr kumimoji="0" lang="it-IT" altLang="it-IT" sz="23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549275" rtl="0" eaLnBrk="0" fontAlgn="base" latinLnBrk="0" hangingPunct="0">
                <a:lnSpc>
                  <a:spcPct val="100000"/>
                </a:lnSpc>
                <a:spcBef>
                  <a:spcPct val="0"/>
                </a:spcBef>
                <a:spcAft>
                  <a:spcPct val="0"/>
                </a:spcAft>
                <a:buClrTx/>
                <a:buSzTx/>
                <a:buFontTx/>
                <a:buNone/>
                <a:tabLst/>
                <a:defRPr/>
              </a:pPr>
              <a:endParaRPr kumimoji="0" lang="it-IT" altLang="it-IT" sz="23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549275" rtl="0" eaLnBrk="0" fontAlgn="base" latinLnBrk="0" hangingPunct="0">
                <a:lnSpc>
                  <a:spcPct val="120000"/>
                </a:lnSpc>
                <a:spcBef>
                  <a:spcPct val="0"/>
                </a:spcBef>
                <a:spcAft>
                  <a:spcPct val="0"/>
                </a:spcAft>
                <a:buClrTx/>
                <a:buSzTx/>
                <a:buFontTx/>
                <a:buNone/>
                <a:tabLst/>
                <a:defRPr/>
              </a:pP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cioè su 10.000 atomi di rame, ce ne sono 6.909 di </a:t>
              </a:r>
              <a:r>
                <a:rPr kumimoji="0" lang="it-IT" altLang="it-IT" sz="2300" b="1" i="0" u="none" strike="noStrike" kern="1200" cap="none" spc="0" normalizeH="0" baseline="30000" noProof="0" dirty="0">
                  <a:ln>
                    <a:noFill/>
                  </a:ln>
                  <a:solidFill>
                    <a:srgbClr val="3333CC"/>
                  </a:solidFill>
                  <a:effectLst/>
                  <a:uLnTx/>
                  <a:uFillTx/>
                  <a:latin typeface="Arial" charset="0"/>
                  <a:ea typeface="+mn-ea"/>
                  <a:cs typeface="+mn-cs"/>
                </a:rPr>
                <a:t>63</a:t>
              </a: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Cu e 3.091 </a:t>
              </a:r>
            </a:p>
            <a:p>
              <a:pPr marL="0" marR="0" lvl="0" indent="0" algn="l" defTabSz="549275" rtl="0" eaLnBrk="0" fontAlgn="base" latinLnBrk="0" hangingPunct="0">
                <a:lnSpc>
                  <a:spcPct val="120000"/>
                </a:lnSpc>
                <a:spcBef>
                  <a:spcPct val="0"/>
                </a:spcBef>
                <a:spcAft>
                  <a:spcPct val="0"/>
                </a:spcAft>
                <a:buClrTx/>
                <a:buSzTx/>
                <a:buFontTx/>
                <a:buNone/>
                <a:tabLst/>
                <a:defRPr/>
              </a:pP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di </a:t>
              </a:r>
              <a:r>
                <a:rPr kumimoji="0" lang="it-IT" altLang="it-IT" sz="2300" b="1" i="0" u="none" strike="noStrike" kern="1200" cap="none" spc="0" normalizeH="0" baseline="30000" noProof="0" dirty="0">
                  <a:ln>
                    <a:noFill/>
                  </a:ln>
                  <a:solidFill>
                    <a:srgbClr val="3333CC"/>
                  </a:solidFill>
                  <a:effectLst/>
                  <a:uLnTx/>
                  <a:uFillTx/>
                  <a:latin typeface="Arial" charset="0"/>
                  <a:ea typeface="+mn-ea"/>
                  <a:cs typeface="+mn-cs"/>
                </a:rPr>
                <a:t>65</a:t>
              </a: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Cu . Ci sono elementi (es. </a:t>
              </a:r>
              <a:r>
                <a:rPr kumimoji="0" lang="it-IT" altLang="it-IT" sz="2300" b="0" i="0" u="none" strike="noStrike" kern="1200" cap="none" spc="0" normalizeH="0" baseline="30000" noProof="0" dirty="0">
                  <a:ln>
                    <a:noFill/>
                  </a:ln>
                  <a:solidFill>
                    <a:srgbClr val="3333CC"/>
                  </a:solidFill>
                  <a:effectLst/>
                  <a:uLnTx/>
                  <a:uFillTx/>
                  <a:latin typeface="Arial" charset="0"/>
                  <a:ea typeface="+mn-ea"/>
                  <a:cs typeface="+mn-cs"/>
                </a:rPr>
                <a:t>127</a:t>
              </a: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I) formati da un solo isotopo </a:t>
              </a:r>
            </a:p>
            <a:p>
              <a:pPr marL="0" marR="0" lvl="0" indent="0" algn="l" defTabSz="549275" rtl="0" eaLnBrk="0" fontAlgn="base" latinLnBrk="0" hangingPunct="0">
                <a:lnSpc>
                  <a:spcPct val="120000"/>
                </a:lnSpc>
                <a:spcBef>
                  <a:spcPct val="0"/>
                </a:spcBef>
                <a:spcAft>
                  <a:spcPct val="0"/>
                </a:spcAft>
                <a:buClrTx/>
                <a:buSzTx/>
                <a:buFontTx/>
                <a:buNone/>
                <a:tabLst/>
                <a:defRPr/>
              </a:pPr>
              <a:r>
                <a:rPr kumimoji="0" lang="it-IT" altLang="it-IT" sz="2300" b="0" i="0" u="none" strike="noStrike" kern="1200" cap="none" spc="0" normalizeH="0" baseline="0" noProof="0" dirty="0">
                  <a:ln>
                    <a:noFill/>
                  </a:ln>
                  <a:solidFill>
                    <a:srgbClr val="3333CC"/>
                  </a:solidFill>
                  <a:effectLst/>
                  <a:uLnTx/>
                  <a:uFillTx/>
                  <a:latin typeface="Arial" charset="0"/>
                  <a:ea typeface="+mn-ea"/>
                  <a:cs typeface="+mn-cs"/>
                </a:rPr>
                <a:t>stabile, altri da molti.</a:t>
              </a:r>
            </a:p>
          </p:txBody>
        </p:sp>
        <p:sp>
          <p:nvSpPr>
            <p:cNvPr id="6153" name="Rectangle 9"/>
            <p:cNvSpPr>
              <a:spLocks noChangeArrowheads="1"/>
            </p:cNvSpPr>
            <p:nvPr/>
          </p:nvSpPr>
          <p:spPr bwMode="auto">
            <a:xfrm>
              <a:off x="6629401" y="1746885"/>
              <a:ext cx="317972" cy="29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25000" noProof="0" dirty="0">
                  <a:ln>
                    <a:noFill/>
                  </a:ln>
                  <a:solidFill>
                    <a:srgbClr val="3333CC"/>
                  </a:solidFill>
                  <a:effectLst/>
                  <a:uLnTx/>
                  <a:uFillTx/>
                  <a:latin typeface="Arial" charset="0"/>
                  <a:ea typeface="+mn-ea"/>
                  <a:cs typeface="+mn-cs"/>
                </a:rPr>
                <a:t>11</a:t>
              </a:r>
            </a:p>
          </p:txBody>
        </p:sp>
        <p:sp>
          <p:nvSpPr>
            <p:cNvPr id="6154" name="Rectangle 10"/>
            <p:cNvSpPr>
              <a:spLocks noChangeArrowheads="1"/>
            </p:cNvSpPr>
            <p:nvPr/>
          </p:nvSpPr>
          <p:spPr bwMode="auto">
            <a:xfrm>
              <a:off x="7090789" y="1746885"/>
              <a:ext cx="328808" cy="29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25000" noProof="0" dirty="0">
                  <a:ln>
                    <a:noFill/>
                  </a:ln>
                  <a:solidFill>
                    <a:srgbClr val="3333CC"/>
                  </a:solidFill>
                  <a:effectLst/>
                  <a:uLnTx/>
                  <a:uFillTx/>
                  <a:latin typeface="Arial" charset="0"/>
                  <a:ea typeface="+mn-ea"/>
                  <a:cs typeface="+mn-cs"/>
                </a:rPr>
                <a:t>12</a:t>
              </a:r>
            </a:p>
          </p:txBody>
        </p:sp>
        <p:sp>
          <p:nvSpPr>
            <p:cNvPr id="6155" name="Rectangle 11"/>
            <p:cNvSpPr>
              <a:spLocks noChangeArrowheads="1"/>
            </p:cNvSpPr>
            <p:nvPr/>
          </p:nvSpPr>
          <p:spPr bwMode="auto">
            <a:xfrm>
              <a:off x="7577198" y="1716405"/>
              <a:ext cx="328808" cy="29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25000" noProof="0" dirty="0">
                  <a:ln>
                    <a:noFill/>
                  </a:ln>
                  <a:solidFill>
                    <a:srgbClr val="3333CC"/>
                  </a:solidFill>
                  <a:effectLst/>
                  <a:uLnTx/>
                  <a:uFillTx/>
                  <a:latin typeface="Arial" charset="0"/>
                  <a:ea typeface="+mn-ea"/>
                  <a:cs typeface="+mn-cs"/>
                </a:rPr>
                <a:t>13</a:t>
              </a:r>
            </a:p>
          </p:txBody>
        </p:sp>
        <p:sp>
          <p:nvSpPr>
            <p:cNvPr id="6156" name="Rectangle 12"/>
            <p:cNvSpPr>
              <a:spLocks noChangeArrowheads="1"/>
            </p:cNvSpPr>
            <p:nvPr/>
          </p:nvSpPr>
          <p:spPr bwMode="auto">
            <a:xfrm>
              <a:off x="8047038" y="1731328"/>
              <a:ext cx="328808" cy="29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25000" noProof="0" dirty="0">
                  <a:ln>
                    <a:noFill/>
                  </a:ln>
                  <a:solidFill>
                    <a:srgbClr val="3333CC"/>
                  </a:solidFill>
                  <a:effectLst/>
                  <a:uLnTx/>
                  <a:uFillTx/>
                  <a:latin typeface="Arial" charset="0"/>
                  <a:ea typeface="+mn-ea"/>
                  <a:cs typeface="+mn-cs"/>
                </a:rPr>
                <a:t>14</a:t>
              </a:r>
            </a:p>
          </p:txBody>
        </p:sp>
      </p:grpSp>
      <p:sp>
        <p:nvSpPr>
          <p:cNvPr id="6151" name="Rectangle 7"/>
          <p:cNvSpPr>
            <a:spLocks noChangeArrowheads="1"/>
          </p:cNvSpPr>
          <p:nvPr/>
        </p:nvSpPr>
        <p:spPr bwMode="auto">
          <a:xfrm>
            <a:off x="5872847" y="3651567"/>
            <a:ext cx="328808" cy="29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864" tIns="27432" rIns="54864" bIns="27432">
            <a:spAutoFit/>
          </a:bodyPr>
          <a:lstStyle>
            <a:lvl1pPr defTabSz="549275">
              <a:spcBef>
                <a:spcPct val="20000"/>
              </a:spcBef>
              <a:buChar char="•"/>
              <a:defRPr sz="3200">
                <a:solidFill>
                  <a:schemeClr val="tx1"/>
                </a:solidFill>
                <a:latin typeface="Times New Roman" pitchFamily="18" charset="0"/>
              </a:defRPr>
            </a:lvl1pPr>
            <a:lvl2pPr marL="742950" indent="-285750" defTabSz="549275">
              <a:spcBef>
                <a:spcPct val="20000"/>
              </a:spcBef>
              <a:buChar char="–"/>
              <a:defRPr sz="2800">
                <a:solidFill>
                  <a:schemeClr val="tx1"/>
                </a:solidFill>
                <a:latin typeface="Times New Roman" pitchFamily="18" charset="0"/>
              </a:defRPr>
            </a:lvl2pPr>
            <a:lvl3pPr marL="1143000" indent="-228600" defTabSz="549275">
              <a:spcBef>
                <a:spcPct val="20000"/>
              </a:spcBef>
              <a:buChar char="•"/>
              <a:defRPr sz="2400">
                <a:solidFill>
                  <a:schemeClr val="tx1"/>
                </a:solidFill>
                <a:latin typeface="Times New Roman" pitchFamily="18" charset="0"/>
              </a:defRPr>
            </a:lvl3pPr>
            <a:lvl4pPr marL="1600200" indent="-228600" defTabSz="549275">
              <a:spcBef>
                <a:spcPct val="20000"/>
              </a:spcBef>
              <a:buChar char="–"/>
              <a:defRPr sz="2000">
                <a:solidFill>
                  <a:schemeClr val="tx1"/>
                </a:solidFill>
                <a:latin typeface="Times New Roman" pitchFamily="18" charset="0"/>
              </a:defRPr>
            </a:lvl4pPr>
            <a:lvl5pPr marL="2057400" indent="-228600" defTabSz="549275">
              <a:spcBef>
                <a:spcPct val="20000"/>
              </a:spcBef>
              <a:buChar char="»"/>
              <a:defRPr sz="2000">
                <a:solidFill>
                  <a:schemeClr val="tx1"/>
                </a:solidFill>
                <a:latin typeface="Times New Roman" pitchFamily="18" charset="0"/>
              </a:defRPr>
            </a:lvl5pPr>
            <a:lvl6pPr marL="2514600" indent="-228600" defTabSz="5492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492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492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492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549275" rtl="0" eaLnBrk="0" fontAlgn="base" latinLnBrk="0" hangingPunct="0">
              <a:lnSpc>
                <a:spcPct val="100000"/>
              </a:lnSpc>
              <a:spcBef>
                <a:spcPct val="0"/>
              </a:spcBef>
              <a:spcAft>
                <a:spcPct val="0"/>
              </a:spcAft>
              <a:buClrTx/>
              <a:buSzTx/>
              <a:buFontTx/>
              <a:buNone/>
              <a:tabLst/>
              <a:defRPr/>
            </a:pPr>
            <a:r>
              <a:rPr kumimoji="0" lang="it-IT" altLang="it-IT" sz="2300" b="1" i="0" u="none" strike="noStrike" kern="1200" cap="none" spc="0" normalizeH="0" baseline="30000" noProof="0">
                <a:ln>
                  <a:noFill/>
                </a:ln>
                <a:solidFill>
                  <a:srgbClr val="3333CC"/>
                </a:solidFill>
                <a:effectLst/>
                <a:uLnTx/>
                <a:uFillTx/>
                <a:latin typeface="Arial" charset="0"/>
                <a:ea typeface="+mn-ea"/>
                <a:cs typeface="+mn-cs"/>
              </a:rPr>
              <a:t>65</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598967669"/>
      </p:ext>
    </p:extLst>
  </p:cSld>
  <p:clrMapOvr>
    <a:masterClrMapping/>
  </p:clrMapOvr>
  <mc:AlternateContent xmlns:mc="http://schemas.openxmlformats.org/markup-compatibility/2006" xmlns:p14="http://schemas.microsoft.com/office/powerpoint/2010/main">
    <mc:Choice Requires="p14">
      <p:transition spd="slow" p14:dur="2000" advTm="144537"/>
    </mc:Choice>
    <mc:Fallback xmlns="">
      <p:transition spd="slow" advTm="14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5" name="Picture 2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921" y="303129"/>
            <a:ext cx="2589213"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53" name="Rectangle 16"/>
          <p:cNvSpPr>
            <a:spLocks noChangeArrowheads="1"/>
          </p:cNvSpPr>
          <p:nvPr/>
        </p:nvSpPr>
        <p:spPr bwMode="auto">
          <a:xfrm>
            <a:off x="3258892" y="4445602"/>
            <a:ext cx="4437635" cy="45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190" tIns="43211" rIns="85190" bIns="43211">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Symbol" pitchFamily="18" charset="2"/>
                <a:ea typeface="+mn-ea"/>
                <a:cs typeface="+mn-cs"/>
              </a:rPr>
              <a:t></a:t>
            </a:r>
            <a:r>
              <a:rPr kumimoji="0" lang="it-IT" altLang="it-IT" sz="2400" b="1" i="0" u="none" strike="noStrike" kern="1200" cap="none" spc="0" normalizeH="0" baseline="0" noProof="0" dirty="0">
                <a:ln>
                  <a:noFill/>
                </a:ln>
                <a:solidFill>
                  <a:srgbClr val="3333CC"/>
                </a:solidFill>
                <a:effectLst/>
                <a:uLnTx/>
                <a:uFillTx/>
                <a:latin typeface="Times" pitchFamily="18" charset="0"/>
                <a:ea typeface="+mn-ea"/>
                <a:cs typeface="+mn-cs"/>
              </a:rPr>
              <a:t>m =  </a:t>
            </a:r>
            <a:r>
              <a:rPr kumimoji="0" lang="it-IT" altLang="it-IT" sz="2400" b="1" i="0" u="none" strike="noStrike" kern="1200" cap="none" spc="0" normalizeH="0" baseline="0" noProof="0" dirty="0">
                <a:ln>
                  <a:noFill/>
                </a:ln>
                <a:solidFill>
                  <a:srgbClr val="3333CC"/>
                </a:solidFill>
                <a:effectLst/>
                <a:uLnTx/>
                <a:uFillTx/>
                <a:latin typeface="Symbol" pitchFamily="18" charset="2"/>
                <a:ea typeface="+mn-ea"/>
                <a:cs typeface="+mn-cs"/>
              </a:rPr>
              <a:t></a:t>
            </a:r>
            <a:r>
              <a:rPr kumimoji="0" lang="it-IT" altLang="it-IT" sz="2400" b="1" i="0" u="none" strike="noStrike" kern="1200" cap="none" spc="0" normalizeH="0" baseline="0" noProof="0" dirty="0">
                <a:ln>
                  <a:noFill/>
                </a:ln>
                <a:solidFill>
                  <a:srgbClr val="3333CC"/>
                </a:solidFill>
                <a:effectLst/>
                <a:uLnTx/>
                <a:uFillTx/>
                <a:latin typeface="Times" pitchFamily="18" charset="0"/>
                <a:ea typeface="+mn-ea"/>
                <a:cs typeface="+mn-cs"/>
              </a:rPr>
              <a:t>E/c</a:t>
            </a:r>
            <a:r>
              <a:rPr kumimoji="0" lang="it-IT" altLang="it-IT" sz="2400" b="1" i="0" u="none" strike="noStrike" kern="1200" cap="none" spc="0" normalizeH="0" baseline="30000" noProof="0" dirty="0">
                <a:ln>
                  <a:noFill/>
                </a:ln>
                <a:solidFill>
                  <a:srgbClr val="3333CC"/>
                </a:solidFill>
                <a:effectLst/>
                <a:uLnTx/>
                <a:uFillTx/>
                <a:latin typeface="Times" pitchFamily="18" charset="0"/>
                <a:ea typeface="+mn-ea"/>
                <a:cs typeface="+mn-cs"/>
              </a:rPr>
              <a:t>2</a:t>
            </a:r>
            <a:r>
              <a:rPr kumimoji="0" lang="it-IT" altLang="it-IT" sz="2400" b="1" i="0" u="none" strike="noStrike" kern="1200" cap="none" spc="0" normalizeH="0" baseline="0" noProof="0" dirty="0">
                <a:ln>
                  <a:noFill/>
                </a:ln>
                <a:solidFill>
                  <a:srgbClr val="3333CC"/>
                </a:solidFill>
                <a:effectLst/>
                <a:uLnTx/>
                <a:uFillTx/>
                <a:latin typeface="Times" pitchFamily="18" charset="0"/>
                <a:ea typeface="+mn-ea"/>
                <a:cs typeface="+mn-cs"/>
              </a:rPr>
              <a:t>          c  = 3 </a:t>
            </a:r>
            <a:r>
              <a:rPr kumimoji="0" lang="it-IT" altLang="it-IT" sz="2400" b="1" i="0" u="none" strike="noStrike" kern="1200" cap="none" spc="0" normalizeH="0" baseline="30000" noProof="0" dirty="0">
                <a:ln>
                  <a:noFill/>
                </a:ln>
                <a:solidFill>
                  <a:srgbClr val="3333CC"/>
                </a:solidFill>
                <a:effectLst/>
                <a:uLnTx/>
                <a:uFillTx/>
                <a:latin typeface="Times" pitchFamily="18" charset="0"/>
                <a:ea typeface="+mn-ea"/>
                <a:cs typeface="+mn-cs"/>
              </a:rPr>
              <a:t>.</a:t>
            </a:r>
            <a:r>
              <a:rPr kumimoji="0" lang="it-IT" altLang="it-IT" sz="2400" b="1" i="0" u="none" strike="noStrike" kern="1200" cap="none" spc="0" normalizeH="0" baseline="0" noProof="0" dirty="0">
                <a:ln>
                  <a:noFill/>
                </a:ln>
                <a:solidFill>
                  <a:srgbClr val="3333CC"/>
                </a:solidFill>
                <a:effectLst/>
                <a:uLnTx/>
                <a:uFillTx/>
                <a:latin typeface="Times" pitchFamily="18" charset="0"/>
                <a:ea typeface="+mn-ea"/>
                <a:cs typeface="+mn-cs"/>
              </a:rPr>
              <a:t> 10</a:t>
            </a:r>
            <a:r>
              <a:rPr kumimoji="0" lang="it-IT" altLang="it-IT" sz="2400" b="1" i="0" u="none" strike="noStrike" kern="1200" cap="none" spc="0" normalizeH="0" baseline="30000" noProof="0" dirty="0">
                <a:ln>
                  <a:noFill/>
                </a:ln>
                <a:solidFill>
                  <a:srgbClr val="3333CC"/>
                </a:solidFill>
                <a:effectLst/>
                <a:uLnTx/>
                <a:uFillTx/>
                <a:latin typeface="Times" pitchFamily="18" charset="0"/>
                <a:ea typeface="+mn-ea"/>
                <a:cs typeface="+mn-cs"/>
              </a:rPr>
              <a:t>8</a:t>
            </a:r>
            <a:r>
              <a:rPr kumimoji="0" lang="it-IT" altLang="it-IT" sz="2400" b="1" i="0" u="none" strike="noStrike" kern="1200" cap="none" spc="0" normalizeH="0" baseline="0" noProof="0" dirty="0">
                <a:ln>
                  <a:noFill/>
                </a:ln>
                <a:solidFill>
                  <a:srgbClr val="3333CC"/>
                </a:solidFill>
                <a:effectLst/>
                <a:uLnTx/>
                <a:uFillTx/>
                <a:latin typeface="Times" pitchFamily="18" charset="0"/>
                <a:ea typeface="+mn-ea"/>
                <a:cs typeface="+mn-cs"/>
              </a:rPr>
              <a:t>  m/s</a:t>
            </a:r>
          </a:p>
        </p:txBody>
      </p:sp>
      <p:grpSp>
        <p:nvGrpSpPr>
          <p:cNvPr id="10254" name="Group 17"/>
          <p:cNvGrpSpPr>
            <a:grpSpLocks/>
          </p:cNvGrpSpPr>
          <p:nvPr/>
        </p:nvGrpSpPr>
        <p:grpSpPr bwMode="auto">
          <a:xfrm>
            <a:off x="3409002" y="1175543"/>
            <a:ext cx="652773" cy="757244"/>
            <a:chOff x="7248" y="4128"/>
            <a:chExt cx="686" cy="794"/>
          </a:xfrm>
        </p:grpSpPr>
        <p:sp>
          <p:nvSpPr>
            <p:cNvPr id="10296" name="Rectangle 19"/>
            <p:cNvSpPr>
              <a:spLocks noChangeArrowheads="1"/>
            </p:cNvSpPr>
            <p:nvPr/>
          </p:nvSpPr>
          <p:spPr bwMode="auto">
            <a:xfrm>
              <a:off x="7248" y="4128"/>
              <a:ext cx="258"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527" tIns="26137" rIns="51527" bIns="26137">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3333CC"/>
                  </a:solidFill>
                  <a:effectLst/>
                  <a:uLnTx/>
                  <a:uFillTx/>
                  <a:latin typeface="Times New Roman" pitchFamily="18" charset="0"/>
                  <a:ea typeface="+mn-ea"/>
                  <a:cs typeface="+mn-cs"/>
                </a:rPr>
                <a:t>4</a:t>
              </a:r>
            </a:p>
          </p:txBody>
        </p:sp>
        <p:sp>
          <p:nvSpPr>
            <p:cNvPr id="10297" name="Rectangle 20"/>
            <p:cNvSpPr>
              <a:spLocks noChangeArrowheads="1"/>
            </p:cNvSpPr>
            <p:nvPr/>
          </p:nvSpPr>
          <p:spPr bwMode="auto">
            <a:xfrm>
              <a:off x="7248" y="4512"/>
              <a:ext cx="258"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527" tIns="26137" rIns="51527" bIns="26137">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3333CC"/>
                  </a:solidFill>
                  <a:effectLst/>
                  <a:uLnTx/>
                  <a:uFillTx/>
                  <a:latin typeface="Times New Roman" pitchFamily="18" charset="0"/>
                  <a:ea typeface="+mn-ea"/>
                  <a:cs typeface="+mn-cs"/>
                </a:rPr>
                <a:t>2</a:t>
              </a:r>
            </a:p>
          </p:txBody>
        </p:sp>
        <p:sp>
          <p:nvSpPr>
            <p:cNvPr id="10295" name="Rectangle 18"/>
            <p:cNvSpPr>
              <a:spLocks noChangeArrowheads="1"/>
            </p:cNvSpPr>
            <p:nvPr/>
          </p:nvSpPr>
          <p:spPr bwMode="auto">
            <a:xfrm>
              <a:off x="7430" y="4269"/>
              <a:ext cx="504"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527" tIns="26137" rIns="51527" bIns="26137">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He</a:t>
              </a:r>
            </a:p>
          </p:txBody>
        </p:sp>
      </p:grpSp>
      <p:grpSp>
        <p:nvGrpSpPr>
          <p:cNvPr id="10256" name="Group 22"/>
          <p:cNvGrpSpPr>
            <a:grpSpLocks/>
          </p:cNvGrpSpPr>
          <p:nvPr/>
        </p:nvGrpSpPr>
        <p:grpSpPr bwMode="auto">
          <a:xfrm>
            <a:off x="3535363" y="914408"/>
            <a:ext cx="419100" cy="263525"/>
            <a:chOff x="3347" y="1046"/>
            <a:chExt cx="440" cy="277"/>
          </a:xfrm>
        </p:grpSpPr>
        <p:sp>
          <p:nvSpPr>
            <p:cNvPr id="10291" name="Oval 23"/>
            <p:cNvSpPr>
              <a:spLocks noChangeArrowheads="1"/>
            </p:cNvSpPr>
            <p:nvPr/>
          </p:nvSpPr>
          <p:spPr bwMode="auto">
            <a:xfrm>
              <a:off x="3347" y="1110"/>
              <a:ext cx="176" cy="152"/>
            </a:xfrm>
            <a:prstGeom prst="ellipse">
              <a:avLst/>
            </a:prstGeom>
            <a:solidFill>
              <a:srgbClr val="D93192"/>
            </a:solidFill>
            <a:ln w="12700">
              <a:solidFill>
                <a:srgbClr val="D9319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92" name="Oval 24"/>
            <p:cNvSpPr>
              <a:spLocks noChangeArrowheads="1"/>
            </p:cNvSpPr>
            <p:nvPr/>
          </p:nvSpPr>
          <p:spPr bwMode="auto">
            <a:xfrm>
              <a:off x="3611" y="1110"/>
              <a:ext cx="176" cy="152"/>
            </a:xfrm>
            <a:prstGeom prst="ellipse">
              <a:avLst/>
            </a:prstGeom>
            <a:solidFill>
              <a:srgbClr val="D93192"/>
            </a:solidFill>
            <a:ln w="12700">
              <a:solidFill>
                <a:srgbClr val="D9319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93" name="Oval 25"/>
            <p:cNvSpPr>
              <a:spLocks noChangeArrowheads="1"/>
            </p:cNvSpPr>
            <p:nvPr/>
          </p:nvSpPr>
          <p:spPr bwMode="auto">
            <a:xfrm>
              <a:off x="3469" y="1046"/>
              <a:ext cx="176" cy="161"/>
            </a:xfrm>
            <a:prstGeom prst="ellipse">
              <a:avLst/>
            </a:prstGeom>
            <a:solidFill>
              <a:srgbClr val="51DC00"/>
            </a:solidFill>
            <a:ln w="12700">
              <a:solidFill>
                <a:srgbClr val="51D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94" name="Oval 26"/>
            <p:cNvSpPr>
              <a:spLocks noChangeArrowheads="1"/>
            </p:cNvSpPr>
            <p:nvPr/>
          </p:nvSpPr>
          <p:spPr bwMode="auto">
            <a:xfrm>
              <a:off x="3469" y="1161"/>
              <a:ext cx="176" cy="162"/>
            </a:xfrm>
            <a:prstGeom prst="ellipse">
              <a:avLst/>
            </a:prstGeom>
            <a:solidFill>
              <a:srgbClr val="51DC00"/>
            </a:solidFill>
            <a:ln w="12700">
              <a:solidFill>
                <a:srgbClr val="51D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10257" name="Group 27"/>
          <p:cNvGrpSpPr>
            <a:grpSpLocks/>
          </p:cNvGrpSpPr>
          <p:nvPr/>
        </p:nvGrpSpPr>
        <p:grpSpPr bwMode="auto">
          <a:xfrm>
            <a:off x="1752603" y="1646246"/>
            <a:ext cx="469900" cy="136525"/>
            <a:chOff x="427" y="1894"/>
            <a:chExt cx="618" cy="147"/>
          </a:xfrm>
        </p:grpSpPr>
        <p:sp>
          <p:nvSpPr>
            <p:cNvPr id="10286" name="Oval 28"/>
            <p:cNvSpPr>
              <a:spLocks noChangeArrowheads="1"/>
            </p:cNvSpPr>
            <p:nvPr/>
          </p:nvSpPr>
          <p:spPr bwMode="auto">
            <a:xfrm>
              <a:off x="560" y="1894"/>
              <a:ext cx="163" cy="147"/>
            </a:xfrm>
            <a:prstGeom prst="ellipse">
              <a:avLst/>
            </a:prstGeom>
            <a:solidFill>
              <a:srgbClr val="51DC00"/>
            </a:solidFill>
            <a:ln w="12700">
              <a:solidFill>
                <a:srgbClr val="51D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87" name="Oval 29"/>
            <p:cNvSpPr>
              <a:spLocks noChangeArrowheads="1"/>
            </p:cNvSpPr>
            <p:nvPr/>
          </p:nvSpPr>
          <p:spPr bwMode="auto">
            <a:xfrm>
              <a:off x="427" y="1894"/>
              <a:ext cx="165" cy="147"/>
            </a:xfrm>
            <a:prstGeom prst="ellipse">
              <a:avLst/>
            </a:prstGeom>
            <a:solidFill>
              <a:srgbClr val="51DC00"/>
            </a:solidFill>
            <a:ln w="12700">
              <a:solidFill>
                <a:srgbClr val="51D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10288" name="Group 30"/>
            <p:cNvGrpSpPr>
              <a:grpSpLocks/>
            </p:cNvGrpSpPr>
            <p:nvPr/>
          </p:nvGrpSpPr>
          <p:grpSpPr bwMode="auto">
            <a:xfrm>
              <a:off x="701" y="1902"/>
              <a:ext cx="344" cy="139"/>
              <a:chOff x="438" y="1839"/>
              <a:chExt cx="215" cy="134"/>
            </a:xfrm>
          </p:grpSpPr>
          <p:sp>
            <p:nvSpPr>
              <p:cNvPr id="10289" name="Oval 31"/>
              <p:cNvSpPr>
                <a:spLocks noChangeArrowheads="1"/>
              </p:cNvSpPr>
              <p:nvPr/>
            </p:nvSpPr>
            <p:spPr bwMode="auto">
              <a:xfrm>
                <a:off x="438" y="1839"/>
                <a:ext cx="104" cy="134"/>
              </a:xfrm>
              <a:prstGeom prst="ellipse">
                <a:avLst/>
              </a:prstGeom>
              <a:solidFill>
                <a:srgbClr val="D93192"/>
              </a:solidFill>
              <a:ln w="12700">
                <a:solidFill>
                  <a:srgbClr val="D9319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90" name="Oval 32"/>
              <p:cNvSpPr>
                <a:spLocks noChangeArrowheads="1"/>
              </p:cNvSpPr>
              <p:nvPr/>
            </p:nvSpPr>
            <p:spPr bwMode="auto">
              <a:xfrm>
                <a:off x="550" y="1839"/>
                <a:ext cx="103" cy="134"/>
              </a:xfrm>
              <a:prstGeom prst="ellipse">
                <a:avLst/>
              </a:prstGeom>
              <a:solidFill>
                <a:srgbClr val="D93192"/>
              </a:solidFill>
              <a:ln w="12700">
                <a:solidFill>
                  <a:srgbClr val="D9319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sp>
        <p:nvSpPr>
          <p:cNvPr id="10258" name="Rectangle 33"/>
          <p:cNvSpPr>
            <a:spLocks noChangeArrowheads="1"/>
          </p:cNvSpPr>
          <p:nvPr/>
        </p:nvSpPr>
        <p:spPr bwMode="auto">
          <a:xfrm>
            <a:off x="3289897" y="2416586"/>
            <a:ext cx="1746731" cy="43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375" tIns="34570" rIns="70375" bIns="34570">
            <a:spAutoFit/>
          </a:bodyPr>
          <a:lstStyle>
            <a:lvl1pPr defTabSz="711200">
              <a:spcBef>
                <a:spcPct val="20000"/>
              </a:spcBef>
              <a:buChar char="•"/>
              <a:defRPr sz="3200">
                <a:solidFill>
                  <a:schemeClr val="tx1"/>
                </a:solidFill>
                <a:latin typeface="Times New Roman" pitchFamily="18" charset="0"/>
              </a:defRPr>
            </a:lvl1pPr>
            <a:lvl2pPr marL="742950" indent="-285750" defTabSz="711200">
              <a:spcBef>
                <a:spcPct val="20000"/>
              </a:spcBef>
              <a:buChar char="–"/>
              <a:defRPr sz="2800">
                <a:solidFill>
                  <a:schemeClr val="tx1"/>
                </a:solidFill>
                <a:latin typeface="Times New Roman" pitchFamily="18" charset="0"/>
              </a:defRPr>
            </a:lvl2pPr>
            <a:lvl3pPr marL="1143000" indent="-228600" defTabSz="711200">
              <a:spcBef>
                <a:spcPct val="20000"/>
              </a:spcBef>
              <a:buChar char="•"/>
              <a:defRPr sz="2400">
                <a:solidFill>
                  <a:schemeClr val="tx1"/>
                </a:solidFill>
                <a:latin typeface="Times New Roman" pitchFamily="18" charset="0"/>
              </a:defRPr>
            </a:lvl3pPr>
            <a:lvl4pPr marL="1600200" indent="-228600" defTabSz="711200">
              <a:spcBef>
                <a:spcPct val="20000"/>
              </a:spcBef>
              <a:buChar char="–"/>
              <a:defRPr sz="2000">
                <a:solidFill>
                  <a:schemeClr val="tx1"/>
                </a:solidFill>
                <a:latin typeface="Times New Roman" pitchFamily="18" charset="0"/>
              </a:defRPr>
            </a:lvl4pPr>
            <a:lvl5pPr marL="2057400" indent="-228600" defTabSz="711200">
              <a:spcBef>
                <a:spcPct val="20000"/>
              </a:spcBef>
              <a:buChar char="»"/>
              <a:defRPr sz="2000">
                <a:solidFill>
                  <a:schemeClr val="tx1"/>
                </a:solidFill>
                <a:latin typeface="Times New Roman" pitchFamily="18" charset="0"/>
              </a:defRPr>
            </a:lvl5pPr>
            <a:lvl6pPr marL="2514600" indent="-228600" defTabSz="711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11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11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112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7112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Arial" charset="0"/>
                <a:ea typeface="+mn-ea"/>
                <a:cs typeface="+mn-cs"/>
              </a:rPr>
              <a:t>1 nucleo di</a:t>
            </a:r>
          </a:p>
        </p:txBody>
      </p:sp>
      <p:grpSp>
        <p:nvGrpSpPr>
          <p:cNvPr id="10259" name="Group 34"/>
          <p:cNvGrpSpPr>
            <a:grpSpLocks/>
          </p:cNvGrpSpPr>
          <p:nvPr/>
        </p:nvGrpSpPr>
        <p:grpSpPr bwMode="auto">
          <a:xfrm>
            <a:off x="5124835" y="2294286"/>
            <a:ext cx="672465" cy="694693"/>
            <a:chOff x="3812" y="960"/>
            <a:chExt cx="706" cy="729"/>
          </a:xfrm>
        </p:grpSpPr>
        <p:sp>
          <p:nvSpPr>
            <p:cNvPr id="10283" name="Rectangle 35"/>
            <p:cNvSpPr>
              <a:spLocks noChangeArrowheads="1"/>
            </p:cNvSpPr>
            <p:nvPr/>
          </p:nvSpPr>
          <p:spPr bwMode="auto">
            <a:xfrm>
              <a:off x="3995" y="1097"/>
              <a:ext cx="523"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527" tIns="26137" rIns="51527" bIns="26137">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33CC"/>
                  </a:solidFill>
                  <a:effectLst/>
                  <a:uLnTx/>
                  <a:uFillTx/>
                  <a:latin typeface="Arial" charset="0"/>
                  <a:ea typeface="+mn-ea"/>
                  <a:cs typeface="+mn-cs"/>
                </a:rPr>
                <a:t>He</a:t>
              </a:r>
            </a:p>
          </p:txBody>
        </p:sp>
        <p:sp>
          <p:nvSpPr>
            <p:cNvPr id="10284" name="Rectangle 36"/>
            <p:cNvSpPr>
              <a:spLocks noChangeArrowheads="1"/>
            </p:cNvSpPr>
            <p:nvPr/>
          </p:nvSpPr>
          <p:spPr bwMode="auto">
            <a:xfrm>
              <a:off x="3812" y="960"/>
              <a:ext cx="274" cy="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527" tIns="26137" rIns="51527" bIns="26137">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3333CC"/>
                  </a:solidFill>
                  <a:effectLst/>
                  <a:uLnTx/>
                  <a:uFillTx/>
                  <a:latin typeface="Arial" charset="0"/>
                  <a:ea typeface="+mn-ea"/>
                  <a:cs typeface="+mn-cs"/>
                </a:rPr>
                <a:t>4</a:t>
              </a:r>
              <a:endParaRPr kumimoji="0" lang="it-IT" altLang="it-IT" sz="2400" b="1" i="0" u="none" strike="noStrike" kern="1200" cap="none" spc="0" normalizeH="0" baseline="0" noProof="0">
                <a:ln>
                  <a:noFill/>
                </a:ln>
                <a:solidFill>
                  <a:srgbClr val="3333CC"/>
                </a:solidFill>
                <a:effectLst/>
                <a:uLnTx/>
                <a:uFillTx/>
                <a:latin typeface="Arial" charset="0"/>
                <a:ea typeface="+mn-ea"/>
                <a:cs typeface="+mn-cs"/>
              </a:endParaRPr>
            </a:p>
          </p:txBody>
        </p:sp>
        <p:sp>
          <p:nvSpPr>
            <p:cNvPr id="10285" name="Rectangle 37"/>
            <p:cNvSpPr>
              <a:spLocks noChangeArrowheads="1"/>
            </p:cNvSpPr>
            <p:nvPr/>
          </p:nvSpPr>
          <p:spPr bwMode="auto">
            <a:xfrm>
              <a:off x="3812" y="1278"/>
              <a:ext cx="274" cy="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527" tIns="26137" rIns="51527" bIns="26137">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3333CC"/>
                  </a:solidFill>
                  <a:effectLst/>
                  <a:uLnTx/>
                  <a:uFillTx/>
                  <a:latin typeface="Arial" charset="0"/>
                  <a:ea typeface="+mn-ea"/>
                  <a:cs typeface="+mn-cs"/>
                </a:rPr>
                <a:t>2</a:t>
              </a:r>
              <a:endParaRPr kumimoji="0" lang="it-IT" altLang="it-IT" sz="2400" b="1" i="0" u="none" strike="noStrike" kern="1200" cap="none" spc="0" normalizeH="0" baseline="0" noProof="0">
                <a:ln>
                  <a:noFill/>
                </a:ln>
                <a:solidFill>
                  <a:srgbClr val="3333CC"/>
                </a:solidFill>
                <a:effectLst/>
                <a:uLnTx/>
                <a:uFillTx/>
                <a:latin typeface="Arial" charset="0"/>
                <a:ea typeface="+mn-ea"/>
                <a:cs typeface="+mn-cs"/>
              </a:endParaRPr>
            </a:p>
          </p:txBody>
        </p:sp>
      </p:grpSp>
      <p:sp>
        <p:nvSpPr>
          <p:cNvPr id="10260" name="Rectangle 38"/>
          <p:cNvSpPr>
            <a:spLocks noChangeArrowheads="1"/>
          </p:cNvSpPr>
          <p:nvPr/>
        </p:nvSpPr>
        <p:spPr bwMode="auto">
          <a:xfrm>
            <a:off x="5943604" y="2407844"/>
            <a:ext cx="2774255" cy="43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375" tIns="34570" rIns="70375" bIns="34570">
            <a:spAutoFit/>
          </a:bodyPr>
          <a:lstStyle>
            <a:lvl1pPr defTabSz="711200">
              <a:spcBef>
                <a:spcPct val="20000"/>
              </a:spcBef>
              <a:buChar char="•"/>
              <a:defRPr sz="3200">
                <a:solidFill>
                  <a:schemeClr val="tx1"/>
                </a:solidFill>
                <a:latin typeface="Times New Roman" pitchFamily="18" charset="0"/>
              </a:defRPr>
            </a:lvl1pPr>
            <a:lvl2pPr marL="742950" indent="-285750" defTabSz="711200">
              <a:spcBef>
                <a:spcPct val="20000"/>
              </a:spcBef>
              <a:buChar char="–"/>
              <a:defRPr sz="2800">
                <a:solidFill>
                  <a:schemeClr val="tx1"/>
                </a:solidFill>
                <a:latin typeface="Times New Roman" pitchFamily="18" charset="0"/>
              </a:defRPr>
            </a:lvl2pPr>
            <a:lvl3pPr marL="1143000" indent="-228600" defTabSz="711200">
              <a:spcBef>
                <a:spcPct val="20000"/>
              </a:spcBef>
              <a:buChar char="•"/>
              <a:defRPr sz="2400">
                <a:solidFill>
                  <a:schemeClr val="tx1"/>
                </a:solidFill>
                <a:latin typeface="Times New Roman" pitchFamily="18" charset="0"/>
              </a:defRPr>
            </a:lvl3pPr>
            <a:lvl4pPr marL="1600200" indent="-228600" defTabSz="711200">
              <a:spcBef>
                <a:spcPct val="20000"/>
              </a:spcBef>
              <a:buChar char="–"/>
              <a:defRPr sz="2000">
                <a:solidFill>
                  <a:schemeClr val="tx1"/>
                </a:solidFill>
                <a:latin typeface="Times New Roman" pitchFamily="18" charset="0"/>
              </a:defRPr>
            </a:lvl4pPr>
            <a:lvl5pPr marL="2057400" indent="-228600" defTabSz="711200">
              <a:spcBef>
                <a:spcPct val="20000"/>
              </a:spcBef>
              <a:buChar char="»"/>
              <a:defRPr sz="2000">
                <a:solidFill>
                  <a:schemeClr val="tx1"/>
                </a:solidFill>
                <a:latin typeface="Times New Roman" pitchFamily="18" charset="0"/>
              </a:defRPr>
            </a:lvl5pPr>
            <a:lvl6pPr marL="2514600" indent="-228600" defTabSz="711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11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11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112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7112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Arial" charset="0"/>
                <a:ea typeface="+mn-ea"/>
                <a:cs typeface="+mn-cs"/>
              </a:rPr>
              <a:t>=  6.6461  </a:t>
            </a:r>
            <a:r>
              <a:rPr kumimoji="0" lang="it-IT" altLang="it-IT" sz="2400" b="1" i="0" u="none" strike="noStrike" kern="1200" cap="none" spc="0" normalizeH="0" baseline="30000" noProof="0" dirty="0">
                <a:ln>
                  <a:noFill/>
                </a:ln>
                <a:solidFill>
                  <a:srgbClr val="3333CC"/>
                </a:solidFill>
                <a:effectLst/>
                <a:uLnTx/>
                <a:uFillTx/>
                <a:latin typeface="Arial" charset="0"/>
                <a:ea typeface="+mn-ea"/>
                <a:cs typeface="+mn-cs"/>
              </a:rPr>
              <a:t>.</a:t>
            </a:r>
            <a:r>
              <a:rPr kumimoji="0" lang="it-IT" altLang="it-IT" sz="2400" b="1" i="0" u="none" strike="noStrike" kern="1200" cap="none" spc="0" normalizeH="0" baseline="0" noProof="0" dirty="0">
                <a:ln>
                  <a:noFill/>
                </a:ln>
                <a:solidFill>
                  <a:srgbClr val="3333CC"/>
                </a:solidFill>
                <a:effectLst/>
                <a:uLnTx/>
                <a:uFillTx/>
                <a:latin typeface="Arial" charset="0"/>
                <a:ea typeface="+mn-ea"/>
                <a:cs typeface="+mn-cs"/>
              </a:rPr>
              <a:t>  10</a:t>
            </a:r>
            <a:r>
              <a:rPr kumimoji="0" lang="it-IT" altLang="it-IT" sz="2400" b="1" i="0" u="none" strike="noStrike" kern="1200" cap="none" spc="0" normalizeH="0" baseline="30000" noProof="0" dirty="0">
                <a:ln>
                  <a:noFill/>
                </a:ln>
                <a:solidFill>
                  <a:srgbClr val="3333CC"/>
                </a:solidFill>
                <a:effectLst/>
                <a:uLnTx/>
                <a:uFillTx/>
                <a:latin typeface="Arial" charset="0"/>
                <a:ea typeface="+mn-ea"/>
                <a:cs typeface="+mn-cs"/>
              </a:rPr>
              <a:t>-24  </a:t>
            </a:r>
            <a:r>
              <a:rPr kumimoji="0" lang="it-IT" altLang="it-IT" sz="2400" b="1" i="0" u="none" strike="noStrike" kern="1200" cap="none" spc="0" normalizeH="0" baseline="0" noProof="0" dirty="0">
                <a:ln>
                  <a:noFill/>
                </a:ln>
                <a:solidFill>
                  <a:srgbClr val="3333CC"/>
                </a:solidFill>
                <a:effectLst/>
                <a:uLnTx/>
                <a:uFillTx/>
                <a:latin typeface="Arial" charset="0"/>
                <a:ea typeface="+mn-ea"/>
                <a:cs typeface="+mn-cs"/>
              </a:rPr>
              <a:t>g</a:t>
            </a:r>
          </a:p>
        </p:txBody>
      </p:sp>
      <p:grpSp>
        <p:nvGrpSpPr>
          <p:cNvPr id="7" name="Gruppo 6"/>
          <p:cNvGrpSpPr/>
          <p:nvPr/>
        </p:nvGrpSpPr>
        <p:grpSpPr>
          <a:xfrm>
            <a:off x="2392374" y="5029207"/>
            <a:ext cx="7799339" cy="1927744"/>
            <a:chOff x="868373" y="5029207"/>
            <a:chExt cx="7799339" cy="1927744"/>
          </a:xfrm>
        </p:grpSpPr>
        <p:sp>
          <p:nvSpPr>
            <p:cNvPr id="10245" name="Rectangle 5"/>
            <p:cNvSpPr>
              <a:spLocks noChangeArrowheads="1"/>
            </p:cNvSpPr>
            <p:nvPr/>
          </p:nvSpPr>
          <p:spPr bwMode="auto">
            <a:xfrm>
              <a:off x="4673610" y="6423025"/>
              <a:ext cx="1114907" cy="49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006" tIns="49385" rIns="100006" bIns="49385">
              <a:spAutoFit/>
            </a:bodyPr>
            <a:lstStyle>
              <a:lvl1pPr defTabSz="990600">
                <a:spcBef>
                  <a:spcPct val="20000"/>
                </a:spcBef>
                <a:buChar char="•"/>
                <a:defRPr sz="3200">
                  <a:solidFill>
                    <a:schemeClr val="tx1"/>
                  </a:solidFill>
                  <a:latin typeface="Times New Roman" pitchFamily="18" charset="0"/>
                </a:defRPr>
              </a:lvl1pPr>
              <a:lvl2pPr marL="742950" indent="-285750" defTabSz="990600">
                <a:spcBef>
                  <a:spcPct val="20000"/>
                </a:spcBef>
                <a:buChar char="–"/>
                <a:defRPr sz="2800">
                  <a:solidFill>
                    <a:schemeClr val="tx1"/>
                  </a:solidFill>
                  <a:latin typeface="Times New Roman" pitchFamily="18" charset="0"/>
                </a:defRPr>
              </a:lvl2pPr>
              <a:lvl3pPr marL="1143000" indent="-228600" defTabSz="990600">
                <a:spcBef>
                  <a:spcPct val="20000"/>
                </a:spcBef>
                <a:buChar char="•"/>
                <a:defRPr sz="2400">
                  <a:solidFill>
                    <a:schemeClr val="tx1"/>
                  </a:solidFill>
                  <a:latin typeface="Times New Roman" pitchFamily="18" charset="0"/>
                </a:defRPr>
              </a:lvl3pPr>
              <a:lvl4pPr marL="1600200" indent="-228600" defTabSz="990600">
                <a:spcBef>
                  <a:spcPct val="20000"/>
                </a:spcBef>
                <a:buChar char="–"/>
                <a:defRPr sz="2000">
                  <a:solidFill>
                    <a:schemeClr val="tx1"/>
                  </a:solidFill>
                  <a:latin typeface="Times New Roman" pitchFamily="18" charset="0"/>
                </a:defRPr>
              </a:lvl4pPr>
              <a:lvl5pPr marL="2057400" indent="-228600" defTabSz="990600">
                <a:spcBef>
                  <a:spcPct val="20000"/>
                </a:spcBef>
                <a:buChar char="»"/>
                <a:defRPr sz="2000">
                  <a:solidFill>
                    <a:schemeClr val="tx1"/>
                  </a:solidFill>
                  <a:latin typeface="Times New Roman" pitchFamily="18" charset="0"/>
                </a:defRPr>
              </a:lvl5pPr>
              <a:lvl6pPr marL="2514600" indent="-228600" defTabSz="9906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9906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9906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990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90600" rtl="0" eaLnBrk="0" fontAlgn="base" latinLnBrk="0" hangingPunct="0">
                <a:lnSpc>
                  <a:spcPct val="100000"/>
                </a:lnSpc>
                <a:spcBef>
                  <a:spcPct val="0"/>
                </a:spcBef>
                <a:spcAft>
                  <a:spcPct val="0"/>
                </a:spcAft>
                <a:buClrTx/>
                <a:buSzTx/>
                <a:buFontTx/>
                <a:buNone/>
                <a:tabLst/>
                <a:defRPr/>
              </a:pPr>
              <a:r>
                <a:rPr kumimoji="0" lang="it-IT" altLang="it-IT" sz="2600" b="1" i="0" u="none" strike="noStrike" kern="1200" cap="none" spc="0" normalizeH="0" baseline="0" noProof="0">
                  <a:ln>
                    <a:noFill/>
                  </a:ln>
                  <a:solidFill>
                    <a:srgbClr val="3333CC"/>
                  </a:solidFill>
                  <a:effectLst/>
                  <a:uLnTx/>
                  <a:uFillTx/>
                  <a:latin typeface="Times New Roman" pitchFamily="18" charset="0"/>
                  <a:ea typeface="+mn-ea"/>
                  <a:cs typeface="+mn-cs"/>
                </a:rPr>
                <a:t>A = 60</a:t>
              </a:r>
            </a:p>
          </p:txBody>
        </p:sp>
        <p:sp>
          <p:nvSpPr>
            <p:cNvPr id="10246" name="Rectangle 6"/>
            <p:cNvSpPr>
              <a:spLocks noChangeArrowheads="1"/>
            </p:cNvSpPr>
            <p:nvPr/>
          </p:nvSpPr>
          <p:spPr bwMode="auto">
            <a:xfrm>
              <a:off x="8178809" y="6380163"/>
              <a:ext cx="488903" cy="57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006" tIns="49385" rIns="100006" bIns="49385">
              <a:spAutoFit/>
            </a:bodyPr>
            <a:lstStyle>
              <a:lvl1pPr defTabSz="990600">
                <a:spcBef>
                  <a:spcPct val="20000"/>
                </a:spcBef>
                <a:buChar char="•"/>
                <a:defRPr sz="3200">
                  <a:solidFill>
                    <a:schemeClr val="tx1"/>
                  </a:solidFill>
                  <a:latin typeface="Times New Roman" pitchFamily="18" charset="0"/>
                </a:defRPr>
              </a:lvl1pPr>
              <a:lvl2pPr marL="742950" indent="-285750" defTabSz="990600">
                <a:spcBef>
                  <a:spcPct val="20000"/>
                </a:spcBef>
                <a:buChar char="–"/>
                <a:defRPr sz="2800">
                  <a:solidFill>
                    <a:schemeClr val="tx1"/>
                  </a:solidFill>
                  <a:latin typeface="Times New Roman" pitchFamily="18" charset="0"/>
                </a:defRPr>
              </a:lvl2pPr>
              <a:lvl3pPr marL="1143000" indent="-228600" defTabSz="990600">
                <a:spcBef>
                  <a:spcPct val="20000"/>
                </a:spcBef>
                <a:buChar char="•"/>
                <a:defRPr sz="2400">
                  <a:solidFill>
                    <a:schemeClr val="tx1"/>
                  </a:solidFill>
                  <a:latin typeface="Times New Roman" pitchFamily="18" charset="0"/>
                </a:defRPr>
              </a:lvl3pPr>
              <a:lvl4pPr marL="1600200" indent="-228600" defTabSz="990600">
                <a:spcBef>
                  <a:spcPct val="20000"/>
                </a:spcBef>
                <a:buChar char="–"/>
                <a:defRPr sz="2000">
                  <a:solidFill>
                    <a:schemeClr val="tx1"/>
                  </a:solidFill>
                  <a:latin typeface="Times New Roman" pitchFamily="18" charset="0"/>
                </a:defRPr>
              </a:lvl4pPr>
              <a:lvl5pPr marL="2057400" indent="-228600" defTabSz="990600">
                <a:spcBef>
                  <a:spcPct val="20000"/>
                </a:spcBef>
                <a:buChar char="»"/>
                <a:defRPr sz="2000">
                  <a:solidFill>
                    <a:schemeClr val="tx1"/>
                  </a:solidFill>
                  <a:latin typeface="Times New Roman" pitchFamily="18" charset="0"/>
                </a:defRPr>
              </a:lvl5pPr>
              <a:lvl6pPr marL="2514600" indent="-228600" defTabSz="9906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9906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9906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990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90600" rtl="0" eaLnBrk="0" fontAlgn="base" latinLnBrk="0" hangingPunct="0">
                <a:lnSpc>
                  <a:spcPct val="100000"/>
                </a:lnSpc>
                <a:spcBef>
                  <a:spcPct val="0"/>
                </a:spcBef>
                <a:spcAft>
                  <a:spcPct val="0"/>
                </a:spcAft>
                <a:buClrTx/>
                <a:buSzTx/>
                <a:buFontTx/>
                <a:buNone/>
                <a:tabLst/>
                <a:defRPr/>
              </a:pPr>
              <a:r>
                <a:rPr kumimoji="0" lang="it-IT" altLang="it-IT" sz="3100" b="1" i="0" u="none" strike="noStrike" kern="1200" cap="none" spc="0" normalizeH="0" baseline="0" noProof="0">
                  <a:ln>
                    <a:noFill/>
                  </a:ln>
                  <a:solidFill>
                    <a:srgbClr val="3333CC"/>
                  </a:solidFill>
                  <a:effectLst/>
                  <a:uLnTx/>
                  <a:uFillTx/>
                  <a:latin typeface="Times New Roman" pitchFamily="18" charset="0"/>
                  <a:ea typeface="+mn-ea"/>
                  <a:cs typeface="+mn-cs"/>
                </a:rPr>
                <a:t>A</a:t>
              </a:r>
            </a:p>
          </p:txBody>
        </p:sp>
        <p:sp>
          <p:nvSpPr>
            <p:cNvPr id="10248" name="Rectangle 8"/>
            <p:cNvSpPr>
              <a:spLocks noChangeArrowheads="1"/>
            </p:cNvSpPr>
            <p:nvPr/>
          </p:nvSpPr>
          <p:spPr bwMode="auto">
            <a:xfrm>
              <a:off x="1201746" y="6040438"/>
              <a:ext cx="1577109" cy="82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190" tIns="43211" rIns="85190" bIns="43211">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Numero di</a:t>
              </a:r>
            </a:p>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Nucleoni</a:t>
              </a:r>
            </a:p>
          </p:txBody>
        </p:sp>
        <p:grpSp>
          <p:nvGrpSpPr>
            <p:cNvPr id="6" name="Gruppo 5"/>
            <p:cNvGrpSpPr/>
            <p:nvPr/>
          </p:nvGrpSpPr>
          <p:grpSpPr>
            <a:xfrm>
              <a:off x="868373" y="5029207"/>
              <a:ext cx="7485054" cy="1325563"/>
              <a:chOff x="868373" y="5029207"/>
              <a:chExt cx="7485054" cy="1325563"/>
            </a:xfrm>
          </p:grpSpPr>
          <p:pic>
            <p:nvPicPr>
              <p:cNvPr id="10242"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2727" y="5029207"/>
                <a:ext cx="43307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3"/>
              <p:cNvSpPr>
                <a:spLocks noChangeArrowheads="1"/>
              </p:cNvSpPr>
              <p:nvPr/>
            </p:nvSpPr>
            <p:spPr bwMode="auto">
              <a:xfrm>
                <a:off x="4343410" y="5843588"/>
                <a:ext cx="1202749" cy="46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9627" tIns="64013" rIns="129627" bIns="64013">
                <a:spAutoFit/>
              </a:bodyPr>
              <a:lstStyle>
                <a:lvl1pPr defTabSz="990600">
                  <a:spcBef>
                    <a:spcPct val="20000"/>
                  </a:spcBef>
                  <a:buChar char="•"/>
                  <a:defRPr sz="3200">
                    <a:solidFill>
                      <a:schemeClr val="tx1"/>
                    </a:solidFill>
                    <a:latin typeface="Times New Roman" pitchFamily="18" charset="0"/>
                  </a:defRPr>
                </a:lvl1pPr>
                <a:lvl2pPr marL="742950" indent="-285750" defTabSz="990600">
                  <a:spcBef>
                    <a:spcPct val="20000"/>
                  </a:spcBef>
                  <a:buChar char="–"/>
                  <a:defRPr sz="2800">
                    <a:solidFill>
                      <a:schemeClr val="tx1"/>
                    </a:solidFill>
                    <a:latin typeface="Times New Roman" pitchFamily="18" charset="0"/>
                  </a:defRPr>
                </a:lvl2pPr>
                <a:lvl3pPr marL="1143000" indent="-228600" defTabSz="990600">
                  <a:spcBef>
                    <a:spcPct val="20000"/>
                  </a:spcBef>
                  <a:buChar char="•"/>
                  <a:defRPr sz="2400">
                    <a:solidFill>
                      <a:schemeClr val="tx1"/>
                    </a:solidFill>
                    <a:latin typeface="Times New Roman" pitchFamily="18" charset="0"/>
                  </a:defRPr>
                </a:lvl3pPr>
                <a:lvl4pPr marL="1600200" indent="-228600" defTabSz="990600">
                  <a:spcBef>
                    <a:spcPct val="20000"/>
                  </a:spcBef>
                  <a:buChar char="–"/>
                  <a:defRPr sz="2000">
                    <a:solidFill>
                      <a:schemeClr val="tx1"/>
                    </a:solidFill>
                    <a:latin typeface="Times New Roman" pitchFamily="18" charset="0"/>
                  </a:defRPr>
                </a:lvl4pPr>
                <a:lvl5pPr marL="2057400" indent="-228600" defTabSz="990600">
                  <a:spcBef>
                    <a:spcPct val="20000"/>
                  </a:spcBef>
                  <a:buChar char="»"/>
                  <a:defRPr sz="2000">
                    <a:solidFill>
                      <a:schemeClr val="tx1"/>
                    </a:solidFill>
                    <a:latin typeface="Times New Roman" pitchFamily="18" charset="0"/>
                  </a:defRPr>
                </a:lvl5pPr>
                <a:lvl6pPr marL="2514600" indent="-228600" defTabSz="9906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9906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9906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990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90600"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D93192"/>
                    </a:solidFill>
                    <a:effectLst/>
                    <a:uLnTx/>
                    <a:uFillTx/>
                    <a:latin typeface="Times New Roman" pitchFamily="18" charset="0"/>
                    <a:ea typeface="+mn-ea"/>
                    <a:cs typeface="+mn-cs"/>
                  </a:rPr>
                  <a:t>Fusione</a:t>
                </a:r>
              </a:p>
            </p:txBody>
          </p:sp>
          <p:sp>
            <p:nvSpPr>
              <p:cNvPr id="10244" name="Rectangle 4"/>
              <p:cNvSpPr>
                <a:spLocks noChangeArrowheads="1"/>
              </p:cNvSpPr>
              <p:nvPr/>
            </p:nvSpPr>
            <p:spPr bwMode="auto">
              <a:xfrm>
                <a:off x="5394325" y="5843588"/>
                <a:ext cx="1233206" cy="46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9627" tIns="64013" rIns="129627" bIns="64013">
                <a:spAutoFit/>
              </a:bodyPr>
              <a:lstStyle>
                <a:lvl1pPr defTabSz="990600">
                  <a:spcBef>
                    <a:spcPct val="20000"/>
                  </a:spcBef>
                  <a:buChar char="•"/>
                  <a:defRPr sz="3200">
                    <a:solidFill>
                      <a:schemeClr val="tx1"/>
                    </a:solidFill>
                    <a:latin typeface="Times New Roman" pitchFamily="18" charset="0"/>
                  </a:defRPr>
                </a:lvl1pPr>
                <a:lvl2pPr marL="742950" indent="-285750" defTabSz="990600">
                  <a:spcBef>
                    <a:spcPct val="20000"/>
                  </a:spcBef>
                  <a:buChar char="–"/>
                  <a:defRPr sz="2800">
                    <a:solidFill>
                      <a:schemeClr val="tx1"/>
                    </a:solidFill>
                    <a:latin typeface="Times New Roman" pitchFamily="18" charset="0"/>
                  </a:defRPr>
                </a:lvl2pPr>
                <a:lvl3pPr marL="1143000" indent="-228600" defTabSz="990600">
                  <a:spcBef>
                    <a:spcPct val="20000"/>
                  </a:spcBef>
                  <a:buChar char="•"/>
                  <a:defRPr sz="2400">
                    <a:solidFill>
                      <a:schemeClr val="tx1"/>
                    </a:solidFill>
                    <a:latin typeface="Times New Roman" pitchFamily="18" charset="0"/>
                  </a:defRPr>
                </a:lvl3pPr>
                <a:lvl4pPr marL="1600200" indent="-228600" defTabSz="990600">
                  <a:spcBef>
                    <a:spcPct val="20000"/>
                  </a:spcBef>
                  <a:buChar char="–"/>
                  <a:defRPr sz="2000">
                    <a:solidFill>
                      <a:schemeClr val="tx1"/>
                    </a:solidFill>
                    <a:latin typeface="Times New Roman" pitchFamily="18" charset="0"/>
                  </a:defRPr>
                </a:lvl4pPr>
                <a:lvl5pPr marL="2057400" indent="-228600" defTabSz="990600">
                  <a:spcBef>
                    <a:spcPct val="20000"/>
                  </a:spcBef>
                  <a:buChar char="»"/>
                  <a:defRPr sz="2000">
                    <a:solidFill>
                      <a:schemeClr val="tx1"/>
                    </a:solidFill>
                    <a:latin typeface="Times New Roman" pitchFamily="18" charset="0"/>
                  </a:defRPr>
                </a:lvl5pPr>
                <a:lvl6pPr marL="2514600" indent="-228600" defTabSz="9906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9906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9906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990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90600" rtl="0" eaLnBrk="0" fontAlgn="base" latinLnBrk="0" hangingPunct="0">
                  <a:lnSpc>
                    <a:spcPct val="100000"/>
                  </a:lnSpc>
                  <a:spcBef>
                    <a:spcPct val="0"/>
                  </a:spcBef>
                  <a:spcAft>
                    <a:spcPct val="0"/>
                  </a:spcAft>
                  <a:buClrTx/>
                  <a:buSzTx/>
                  <a:buFontTx/>
                  <a:buNone/>
                  <a:tabLst/>
                  <a:defRPr/>
                </a:pPr>
                <a:r>
                  <a:rPr kumimoji="0" lang="it-IT" altLang="it-IT" sz="2200" b="1" i="0" u="none" strike="noStrike" kern="1200" cap="none" spc="0" normalizeH="0" baseline="0" noProof="0">
                    <a:ln>
                      <a:noFill/>
                    </a:ln>
                    <a:solidFill>
                      <a:srgbClr val="51DC00"/>
                    </a:solidFill>
                    <a:effectLst/>
                    <a:uLnTx/>
                    <a:uFillTx/>
                    <a:latin typeface="Times New Roman" pitchFamily="18" charset="0"/>
                    <a:ea typeface="+mn-ea"/>
                    <a:cs typeface="+mn-cs"/>
                  </a:rPr>
                  <a:t>Fissione</a:t>
                </a:r>
              </a:p>
            </p:txBody>
          </p:sp>
          <p:sp>
            <p:nvSpPr>
              <p:cNvPr id="10247" name="Rectangle 7"/>
              <p:cNvSpPr>
                <a:spLocks noChangeArrowheads="1"/>
              </p:cNvSpPr>
              <p:nvPr/>
            </p:nvSpPr>
            <p:spPr bwMode="auto">
              <a:xfrm>
                <a:off x="1263651" y="5165725"/>
                <a:ext cx="1547420" cy="82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190" tIns="43211" rIns="85190" bIns="43211">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Energia di</a:t>
                </a:r>
              </a:p>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Legame</a:t>
                </a:r>
              </a:p>
            </p:txBody>
          </p:sp>
          <p:sp>
            <p:nvSpPr>
              <p:cNvPr id="10261" name="Line 39"/>
              <p:cNvSpPr>
                <a:spLocks noChangeShapeType="1"/>
              </p:cNvSpPr>
              <p:nvPr/>
            </p:nvSpPr>
            <p:spPr bwMode="auto">
              <a:xfrm>
                <a:off x="868373" y="6027738"/>
                <a:ext cx="25479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grpSp>
        <p:nvGrpSpPr>
          <p:cNvPr id="2" name="Gruppo 1"/>
          <p:cNvGrpSpPr/>
          <p:nvPr/>
        </p:nvGrpSpPr>
        <p:grpSpPr>
          <a:xfrm>
            <a:off x="4605080" y="881305"/>
            <a:ext cx="5586632" cy="1261475"/>
            <a:chOff x="1406527" y="1692282"/>
            <a:chExt cx="5586632" cy="1261475"/>
          </a:xfrm>
        </p:grpSpPr>
        <p:sp>
          <p:nvSpPr>
            <p:cNvPr id="10262" name="Rectangle 40"/>
            <p:cNvSpPr>
              <a:spLocks noChangeArrowheads="1"/>
            </p:cNvSpPr>
            <p:nvPr/>
          </p:nvSpPr>
          <p:spPr bwMode="auto">
            <a:xfrm>
              <a:off x="1406527" y="1997075"/>
              <a:ext cx="2033668" cy="84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375" tIns="34570" rIns="70375" bIns="34570">
              <a:spAutoFit/>
            </a:bodyPr>
            <a:lstStyle>
              <a:lvl1pPr defTabSz="711200">
                <a:spcBef>
                  <a:spcPct val="20000"/>
                </a:spcBef>
                <a:buChar char="•"/>
                <a:defRPr sz="3200">
                  <a:solidFill>
                    <a:schemeClr val="tx1"/>
                  </a:solidFill>
                  <a:latin typeface="Times New Roman" pitchFamily="18" charset="0"/>
                </a:defRPr>
              </a:lvl1pPr>
              <a:lvl2pPr marL="742950" indent="-285750" defTabSz="711200">
                <a:spcBef>
                  <a:spcPct val="20000"/>
                </a:spcBef>
                <a:buChar char="–"/>
                <a:defRPr sz="2800">
                  <a:solidFill>
                    <a:schemeClr val="tx1"/>
                  </a:solidFill>
                  <a:latin typeface="Times New Roman" pitchFamily="18" charset="0"/>
                </a:defRPr>
              </a:lvl2pPr>
              <a:lvl3pPr marL="1143000" indent="-228600" defTabSz="711200">
                <a:spcBef>
                  <a:spcPct val="20000"/>
                </a:spcBef>
                <a:buChar char="•"/>
                <a:defRPr sz="2400">
                  <a:solidFill>
                    <a:schemeClr val="tx1"/>
                  </a:solidFill>
                  <a:latin typeface="Times New Roman" pitchFamily="18" charset="0"/>
                </a:defRPr>
              </a:lvl3pPr>
              <a:lvl4pPr marL="1600200" indent="-228600" defTabSz="711200">
                <a:spcBef>
                  <a:spcPct val="20000"/>
                </a:spcBef>
                <a:buChar char="–"/>
                <a:defRPr sz="2000">
                  <a:solidFill>
                    <a:schemeClr val="tx1"/>
                  </a:solidFill>
                  <a:latin typeface="Times New Roman" pitchFamily="18" charset="0"/>
                </a:defRPr>
              </a:lvl4pPr>
              <a:lvl5pPr marL="2057400" indent="-228600" defTabSz="711200">
                <a:spcBef>
                  <a:spcPct val="20000"/>
                </a:spcBef>
                <a:buChar char="»"/>
                <a:defRPr sz="2000">
                  <a:solidFill>
                    <a:schemeClr val="tx1"/>
                  </a:solidFill>
                  <a:latin typeface="Times New Roman" pitchFamily="18" charset="0"/>
                </a:defRPr>
              </a:lvl5pPr>
              <a:lvl6pPr marL="2514600" indent="-228600" defTabSz="711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11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11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112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711200" rtl="0" eaLnBrk="0" fontAlgn="base" latinLnBrk="0" hangingPunct="0">
                <a:lnSpc>
                  <a:spcPct val="7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FF0000"/>
                  </a:solidFill>
                  <a:effectLst/>
                  <a:uLnTx/>
                  <a:uFillTx/>
                  <a:latin typeface="Times New Roman" pitchFamily="18" charset="0"/>
                  <a:ea typeface="+mn-ea"/>
                  <a:cs typeface="+mn-cs"/>
                </a:rPr>
                <a:t>2 NEUTRONI</a:t>
              </a:r>
            </a:p>
            <a:p>
              <a:pPr marL="0" marR="0" lvl="0" indent="0" algn="l" defTabSz="711200" rtl="0" eaLnBrk="0" fontAlgn="base" latinLnBrk="0" hangingPunct="0">
                <a:lnSpc>
                  <a:spcPct val="70000"/>
                </a:lnSpc>
                <a:spcBef>
                  <a:spcPct val="0"/>
                </a:spcBef>
                <a:spcAft>
                  <a:spcPct val="0"/>
                </a:spcAft>
                <a:buClrTx/>
                <a:buSzTx/>
                <a:buFontTx/>
                <a:buNone/>
                <a:tabLst/>
                <a:defRPr/>
              </a:pPr>
              <a:endParaRPr kumimoji="0" lang="it-IT" altLang="it-IT"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711200" rtl="0" eaLnBrk="0" fontAlgn="base" latinLnBrk="0" hangingPunct="0">
                <a:lnSpc>
                  <a:spcPct val="7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FF0000"/>
                  </a:solidFill>
                  <a:effectLst/>
                  <a:uLnTx/>
                  <a:uFillTx/>
                  <a:latin typeface="Times New Roman" pitchFamily="18" charset="0"/>
                  <a:ea typeface="+mn-ea"/>
                  <a:cs typeface="+mn-cs"/>
                </a:rPr>
                <a:t>2 PROTONI</a:t>
              </a:r>
            </a:p>
          </p:txBody>
        </p:sp>
        <p:sp>
          <p:nvSpPr>
            <p:cNvPr id="10263" name="Line 41"/>
            <p:cNvSpPr>
              <a:spLocks noChangeShapeType="1"/>
            </p:cNvSpPr>
            <p:nvPr/>
          </p:nvSpPr>
          <p:spPr bwMode="auto">
            <a:xfrm>
              <a:off x="3570288" y="1751015"/>
              <a:ext cx="0" cy="1190625"/>
            </a:xfrm>
            <a:prstGeom prst="line">
              <a:avLst/>
            </a:prstGeom>
            <a:noFill/>
            <a:ln w="254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64" name="Line 42"/>
            <p:cNvSpPr>
              <a:spLocks noChangeShapeType="1"/>
            </p:cNvSpPr>
            <p:nvPr/>
          </p:nvSpPr>
          <p:spPr bwMode="auto">
            <a:xfrm flipH="1">
              <a:off x="3243264" y="1743075"/>
              <a:ext cx="339725" cy="0"/>
            </a:xfrm>
            <a:prstGeom prst="line">
              <a:avLst/>
            </a:prstGeom>
            <a:noFill/>
            <a:ln w="254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65" name="Line 43"/>
            <p:cNvSpPr>
              <a:spLocks noChangeShapeType="1"/>
            </p:cNvSpPr>
            <p:nvPr/>
          </p:nvSpPr>
          <p:spPr bwMode="auto">
            <a:xfrm flipH="1">
              <a:off x="3243264" y="2949575"/>
              <a:ext cx="339725" cy="0"/>
            </a:xfrm>
            <a:prstGeom prst="line">
              <a:avLst/>
            </a:prstGeom>
            <a:noFill/>
            <a:ln w="254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66" name="Rectangle 44"/>
            <p:cNvSpPr>
              <a:spLocks noChangeArrowheads="1"/>
            </p:cNvSpPr>
            <p:nvPr/>
          </p:nvSpPr>
          <p:spPr bwMode="auto">
            <a:xfrm>
              <a:off x="3749684" y="1692282"/>
              <a:ext cx="2796697" cy="80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375" tIns="34570" rIns="70375" bIns="34570">
              <a:spAutoFit/>
            </a:bodyPr>
            <a:lstStyle>
              <a:lvl1pPr defTabSz="711200">
                <a:spcBef>
                  <a:spcPct val="20000"/>
                </a:spcBef>
                <a:buChar char="•"/>
                <a:defRPr sz="3200">
                  <a:solidFill>
                    <a:schemeClr val="tx1"/>
                  </a:solidFill>
                  <a:latin typeface="Times New Roman" pitchFamily="18" charset="0"/>
                </a:defRPr>
              </a:lvl1pPr>
              <a:lvl2pPr marL="742950" indent="-285750" defTabSz="711200">
                <a:spcBef>
                  <a:spcPct val="20000"/>
                </a:spcBef>
                <a:buChar char="–"/>
                <a:defRPr sz="2800">
                  <a:solidFill>
                    <a:schemeClr val="tx1"/>
                  </a:solidFill>
                  <a:latin typeface="Times New Roman" pitchFamily="18" charset="0"/>
                </a:defRPr>
              </a:lvl2pPr>
              <a:lvl3pPr marL="1143000" indent="-228600" defTabSz="711200">
                <a:spcBef>
                  <a:spcPct val="20000"/>
                </a:spcBef>
                <a:buChar char="•"/>
                <a:defRPr sz="2400">
                  <a:solidFill>
                    <a:schemeClr val="tx1"/>
                  </a:solidFill>
                  <a:latin typeface="Times New Roman" pitchFamily="18" charset="0"/>
                </a:defRPr>
              </a:lvl3pPr>
              <a:lvl4pPr marL="1600200" indent="-228600" defTabSz="711200">
                <a:spcBef>
                  <a:spcPct val="20000"/>
                </a:spcBef>
                <a:buChar char="–"/>
                <a:defRPr sz="2000">
                  <a:solidFill>
                    <a:schemeClr val="tx1"/>
                  </a:solidFill>
                  <a:latin typeface="Times New Roman" pitchFamily="18" charset="0"/>
                </a:defRPr>
              </a:lvl4pPr>
              <a:lvl5pPr marL="2057400" indent="-228600" defTabSz="711200">
                <a:spcBef>
                  <a:spcPct val="20000"/>
                </a:spcBef>
                <a:buChar char="»"/>
                <a:defRPr sz="2000">
                  <a:solidFill>
                    <a:schemeClr val="tx1"/>
                  </a:solidFill>
                  <a:latin typeface="Times New Roman" pitchFamily="18" charset="0"/>
                </a:defRPr>
              </a:lvl5pPr>
              <a:lvl6pPr marL="2514600" indent="-228600" defTabSz="711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11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11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112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7112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  2 x  1.6754 </a:t>
              </a:r>
              <a:r>
                <a:rPr kumimoji="0" lang="it-IT" altLang="it-IT" sz="2400" b="1" i="0" u="none" strike="noStrike" kern="1200" cap="none" spc="0" normalizeH="0" baseline="30000" noProof="0" dirty="0">
                  <a:ln>
                    <a:noFill/>
                  </a:ln>
                  <a:solidFill>
                    <a:srgbClr val="3333CC"/>
                  </a:solidFill>
                  <a:effectLst/>
                  <a:uLnTx/>
                  <a:uFillTx/>
                  <a:latin typeface="Times New Roman" pitchFamily="18" charset="0"/>
                  <a:ea typeface="+mn-ea"/>
                  <a:cs typeface="+mn-cs"/>
                </a:rPr>
                <a:t>.</a:t>
              </a: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  10</a:t>
              </a:r>
              <a:r>
                <a:rPr kumimoji="0" lang="it-IT" altLang="it-IT" sz="2400" b="1" i="0" u="none" strike="noStrike" kern="1200" cap="none" spc="0" normalizeH="0" baseline="30000" noProof="0" dirty="0">
                  <a:ln>
                    <a:noFill/>
                  </a:ln>
                  <a:solidFill>
                    <a:srgbClr val="3333CC"/>
                  </a:solidFill>
                  <a:effectLst/>
                  <a:uLnTx/>
                  <a:uFillTx/>
                  <a:latin typeface="Times New Roman" pitchFamily="18" charset="0"/>
                  <a:ea typeface="+mn-ea"/>
                  <a:cs typeface="+mn-cs"/>
                </a:rPr>
                <a:t>-24</a:t>
              </a:r>
              <a:r>
                <a:rPr kumimoji="0" lang="it-IT" altLang="it-IT" sz="2400" b="0" i="0" u="none" strike="noStrike" kern="1200" cap="none" spc="0" normalizeH="0" baseline="0" noProof="0" dirty="0">
                  <a:ln>
                    <a:noFill/>
                  </a:ln>
                  <a:solidFill>
                    <a:srgbClr val="3333CC"/>
                  </a:solidFill>
                  <a:effectLst/>
                  <a:uLnTx/>
                  <a:uFillTx/>
                  <a:latin typeface="Times New Roman" pitchFamily="18" charset="0"/>
                  <a:ea typeface="+mn-ea"/>
                  <a:cs typeface="+mn-cs"/>
                </a:rPr>
                <a:t> </a:t>
              </a:r>
            </a:p>
            <a:p>
              <a:pPr marL="0" marR="0" lvl="0" indent="0" algn="l" defTabSz="711200"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dirty="0">
                  <a:ln>
                    <a:noFill/>
                  </a:ln>
                  <a:solidFill>
                    <a:srgbClr val="3333CC"/>
                  </a:solidFill>
                  <a:effectLst/>
                  <a:uLnTx/>
                  <a:uFillTx/>
                  <a:latin typeface="Times New Roman" pitchFamily="18" charset="0"/>
                  <a:ea typeface="+mn-ea"/>
                  <a:cs typeface="+mn-cs"/>
                </a:rPr>
                <a:t>    </a:t>
              </a: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2 x  1.6723 </a:t>
              </a:r>
              <a:r>
                <a:rPr kumimoji="0" lang="it-IT" altLang="it-IT" sz="2400" b="1" i="0" u="none" strike="noStrike" kern="1200" cap="none" spc="0" normalizeH="0" baseline="30000" noProof="0" dirty="0">
                  <a:ln>
                    <a:noFill/>
                  </a:ln>
                  <a:solidFill>
                    <a:srgbClr val="3333CC"/>
                  </a:solidFill>
                  <a:effectLst/>
                  <a:uLnTx/>
                  <a:uFillTx/>
                  <a:latin typeface="Times New Roman" pitchFamily="18" charset="0"/>
                  <a:ea typeface="+mn-ea"/>
                  <a:cs typeface="+mn-cs"/>
                </a:rPr>
                <a:t>.</a:t>
              </a:r>
              <a:r>
                <a:rPr kumimoji="0" lang="it-IT" altLang="it-IT" sz="2400" b="1" i="0" u="none" strike="noStrike" kern="1200" cap="none" spc="0" normalizeH="0" baseline="0" noProof="0" dirty="0">
                  <a:ln>
                    <a:noFill/>
                  </a:ln>
                  <a:solidFill>
                    <a:srgbClr val="3333CC"/>
                  </a:solidFill>
                  <a:effectLst/>
                  <a:uLnTx/>
                  <a:uFillTx/>
                  <a:latin typeface="Times New Roman" pitchFamily="18" charset="0"/>
                  <a:ea typeface="+mn-ea"/>
                  <a:cs typeface="+mn-cs"/>
                </a:rPr>
                <a:t>  10</a:t>
              </a:r>
              <a:r>
                <a:rPr kumimoji="0" lang="it-IT" altLang="it-IT" sz="2400" b="1" i="0" u="none" strike="noStrike" kern="1200" cap="none" spc="0" normalizeH="0" baseline="30000" noProof="0" dirty="0">
                  <a:ln>
                    <a:noFill/>
                  </a:ln>
                  <a:solidFill>
                    <a:srgbClr val="3333CC"/>
                  </a:solidFill>
                  <a:effectLst/>
                  <a:uLnTx/>
                  <a:uFillTx/>
                  <a:latin typeface="Times New Roman" pitchFamily="18" charset="0"/>
                  <a:ea typeface="+mn-ea"/>
                  <a:cs typeface="+mn-cs"/>
                </a:rPr>
                <a:t>-24 </a:t>
              </a:r>
            </a:p>
          </p:txBody>
        </p:sp>
        <p:sp>
          <p:nvSpPr>
            <p:cNvPr id="10267" name="Rectangle 45"/>
            <p:cNvSpPr>
              <a:spLocks noChangeArrowheads="1"/>
            </p:cNvSpPr>
            <p:nvPr/>
          </p:nvSpPr>
          <p:spPr bwMode="auto">
            <a:xfrm>
              <a:off x="3690939" y="2514610"/>
              <a:ext cx="3302220" cy="43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375" tIns="34570" rIns="70375" bIns="34570">
              <a:spAutoFit/>
            </a:bodyPr>
            <a:lstStyle>
              <a:lvl1pPr defTabSz="711200">
                <a:spcBef>
                  <a:spcPct val="20000"/>
                </a:spcBef>
                <a:buChar char="•"/>
                <a:defRPr sz="3200">
                  <a:solidFill>
                    <a:schemeClr val="tx1"/>
                  </a:solidFill>
                  <a:latin typeface="Times New Roman" pitchFamily="18" charset="0"/>
                </a:defRPr>
              </a:lvl1pPr>
              <a:lvl2pPr marL="742950" indent="-285750" defTabSz="711200">
                <a:spcBef>
                  <a:spcPct val="20000"/>
                </a:spcBef>
                <a:buChar char="–"/>
                <a:defRPr sz="2800">
                  <a:solidFill>
                    <a:schemeClr val="tx1"/>
                  </a:solidFill>
                  <a:latin typeface="Times New Roman" pitchFamily="18" charset="0"/>
                </a:defRPr>
              </a:lvl2pPr>
              <a:lvl3pPr marL="1143000" indent="-228600" defTabSz="711200">
                <a:spcBef>
                  <a:spcPct val="20000"/>
                </a:spcBef>
                <a:buChar char="•"/>
                <a:defRPr sz="2400">
                  <a:solidFill>
                    <a:schemeClr val="tx1"/>
                  </a:solidFill>
                  <a:latin typeface="Times New Roman" pitchFamily="18" charset="0"/>
                </a:defRPr>
              </a:lvl3pPr>
              <a:lvl4pPr marL="1600200" indent="-228600" defTabSz="711200">
                <a:spcBef>
                  <a:spcPct val="20000"/>
                </a:spcBef>
                <a:buChar char="–"/>
                <a:defRPr sz="2000">
                  <a:solidFill>
                    <a:schemeClr val="tx1"/>
                  </a:solidFill>
                  <a:latin typeface="Times New Roman" pitchFamily="18" charset="0"/>
                </a:defRPr>
              </a:lvl4pPr>
              <a:lvl5pPr marL="2057400" indent="-228600" defTabSz="711200">
                <a:spcBef>
                  <a:spcPct val="20000"/>
                </a:spcBef>
                <a:buChar char="»"/>
                <a:defRPr sz="2000">
                  <a:solidFill>
                    <a:schemeClr val="tx1"/>
                  </a:solidFill>
                  <a:latin typeface="Times New Roman" pitchFamily="18" charset="0"/>
                </a:defRPr>
              </a:lvl5pPr>
              <a:lvl6pPr marL="2514600" indent="-228600" defTabSz="711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11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11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112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7112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rPr>
                <a:t>Totale     6.6954 </a:t>
              </a:r>
              <a:r>
                <a:rPr kumimoji="0" lang="it-IT" altLang="it-IT" sz="2400" b="1" i="0" u="none" strike="noStrike" kern="1200" cap="none" spc="0" normalizeH="0" baseline="30000" noProof="0">
                  <a:ln>
                    <a:noFill/>
                  </a:ln>
                  <a:solidFill>
                    <a:srgbClr val="3333CC"/>
                  </a:solidFill>
                  <a:effectLst/>
                  <a:uLnTx/>
                  <a:uFillTx/>
                  <a:latin typeface="Times New Roman" pitchFamily="18" charset="0"/>
                  <a:ea typeface="+mn-ea"/>
                  <a:cs typeface="+mn-cs"/>
                </a:rPr>
                <a:t>.</a:t>
              </a: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rPr>
                <a:t>  10</a:t>
              </a:r>
              <a:r>
                <a:rPr kumimoji="0" lang="it-IT" altLang="it-IT" sz="2400" b="1" i="0" u="none" strike="noStrike" kern="1200" cap="none" spc="0" normalizeH="0" baseline="30000" noProof="0">
                  <a:ln>
                    <a:noFill/>
                  </a:ln>
                  <a:solidFill>
                    <a:srgbClr val="3333CC"/>
                  </a:solidFill>
                  <a:effectLst/>
                  <a:uLnTx/>
                  <a:uFillTx/>
                  <a:latin typeface="Times New Roman" pitchFamily="18" charset="0"/>
                  <a:ea typeface="+mn-ea"/>
                  <a:cs typeface="+mn-cs"/>
                </a:rPr>
                <a:t>-24  </a:t>
              </a:r>
              <a:r>
                <a:rPr kumimoji="0" lang="it-IT" altLang="it-IT" sz="2400" b="1" i="0" u="none" strike="noStrike" kern="1200" cap="none" spc="0" normalizeH="0" baseline="0" noProof="0">
                  <a:ln>
                    <a:noFill/>
                  </a:ln>
                  <a:solidFill>
                    <a:srgbClr val="3333CC"/>
                  </a:solidFill>
                  <a:effectLst/>
                  <a:uLnTx/>
                  <a:uFillTx/>
                  <a:latin typeface="Times New Roman" pitchFamily="18" charset="0"/>
                  <a:ea typeface="+mn-ea"/>
                  <a:cs typeface="+mn-cs"/>
                </a:rPr>
                <a:t>g</a:t>
              </a:r>
            </a:p>
          </p:txBody>
        </p:sp>
        <p:sp>
          <p:nvSpPr>
            <p:cNvPr id="10268" name="Line 46"/>
            <p:cNvSpPr>
              <a:spLocks noChangeShapeType="1"/>
            </p:cNvSpPr>
            <p:nvPr/>
          </p:nvSpPr>
          <p:spPr bwMode="auto">
            <a:xfrm>
              <a:off x="3998916" y="2514600"/>
              <a:ext cx="268128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69" name="Rectangle 47"/>
            <p:cNvSpPr>
              <a:spLocks noChangeArrowheads="1"/>
            </p:cNvSpPr>
            <p:nvPr/>
          </p:nvSpPr>
          <p:spPr bwMode="auto">
            <a:xfrm>
              <a:off x="2138363" y="2233622"/>
              <a:ext cx="281586" cy="36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375" tIns="34570" rIns="70375" bIns="34570">
              <a:spAutoFit/>
            </a:bodyPr>
            <a:lstStyle>
              <a:lvl1pPr defTabSz="711200">
                <a:spcBef>
                  <a:spcPct val="20000"/>
                </a:spcBef>
                <a:buChar char="•"/>
                <a:defRPr sz="3200">
                  <a:solidFill>
                    <a:schemeClr val="tx1"/>
                  </a:solidFill>
                  <a:latin typeface="Times New Roman" pitchFamily="18" charset="0"/>
                </a:defRPr>
              </a:lvl1pPr>
              <a:lvl2pPr marL="742950" indent="-285750" defTabSz="711200">
                <a:spcBef>
                  <a:spcPct val="20000"/>
                </a:spcBef>
                <a:buChar char="–"/>
                <a:defRPr sz="2800">
                  <a:solidFill>
                    <a:schemeClr val="tx1"/>
                  </a:solidFill>
                  <a:latin typeface="Times New Roman" pitchFamily="18" charset="0"/>
                </a:defRPr>
              </a:lvl2pPr>
              <a:lvl3pPr marL="1143000" indent="-228600" defTabSz="711200">
                <a:spcBef>
                  <a:spcPct val="20000"/>
                </a:spcBef>
                <a:buChar char="•"/>
                <a:defRPr sz="2400">
                  <a:solidFill>
                    <a:schemeClr val="tx1"/>
                  </a:solidFill>
                  <a:latin typeface="Times New Roman" pitchFamily="18" charset="0"/>
                </a:defRPr>
              </a:lvl3pPr>
              <a:lvl4pPr marL="1600200" indent="-228600" defTabSz="711200">
                <a:spcBef>
                  <a:spcPct val="20000"/>
                </a:spcBef>
                <a:buChar char="–"/>
                <a:defRPr sz="2000">
                  <a:solidFill>
                    <a:schemeClr val="tx1"/>
                  </a:solidFill>
                  <a:latin typeface="Times New Roman" pitchFamily="18" charset="0"/>
                </a:defRPr>
              </a:lvl4pPr>
              <a:lvl5pPr marL="2057400" indent="-228600" defTabSz="711200">
                <a:spcBef>
                  <a:spcPct val="20000"/>
                </a:spcBef>
                <a:buChar char="»"/>
                <a:defRPr sz="2000">
                  <a:solidFill>
                    <a:schemeClr val="tx1"/>
                  </a:solidFill>
                  <a:latin typeface="Times New Roman" pitchFamily="18" charset="0"/>
                </a:defRPr>
              </a:lvl5pPr>
              <a:lvl6pPr marL="2514600" indent="-228600" defTabSz="711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11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11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112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711200" rtl="0" eaLnBrk="0" fontAlgn="base" latinLnBrk="0" hangingPunct="0">
                <a:lnSpc>
                  <a:spcPct val="100000"/>
                </a:lnSpc>
                <a:spcBef>
                  <a:spcPct val="0"/>
                </a:spcBef>
                <a:spcAft>
                  <a:spcPct val="0"/>
                </a:spcAft>
                <a:buClrTx/>
                <a:buSzTx/>
                <a:buFontTx/>
                <a:buNone/>
                <a:tabLst/>
                <a:defRPr/>
              </a:pPr>
              <a:r>
                <a:rPr kumimoji="0" lang="it-IT" altLang="it-IT" sz="1900" b="1" i="0" u="none" strike="noStrike" kern="1200" cap="none" spc="0" normalizeH="0" baseline="0" noProof="0">
                  <a:ln>
                    <a:noFill/>
                  </a:ln>
                  <a:solidFill>
                    <a:srgbClr val="3333CC"/>
                  </a:solidFill>
                  <a:effectLst/>
                  <a:uLnTx/>
                  <a:uFillTx/>
                  <a:latin typeface="Times New Roman" pitchFamily="18" charset="0"/>
                  <a:ea typeface="+mn-ea"/>
                  <a:cs typeface="+mn-cs"/>
                </a:rPr>
                <a:t>+</a:t>
              </a:r>
            </a:p>
          </p:txBody>
        </p:sp>
      </p:grpSp>
      <p:grpSp>
        <p:nvGrpSpPr>
          <p:cNvPr id="4" name="Gruppo 3"/>
          <p:cNvGrpSpPr/>
          <p:nvPr/>
        </p:nvGrpSpPr>
        <p:grpSpPr>
          <a:xfrm>
            <a:off x="1833564" y="3176596"/>
            <a:ext cx="7292352" cy="1019187"/>
            <a:chOff x="309564" y="3176595"/>
            <a:chExt cx="7292352" cy="1019187"/>
          </a:xfrm>
        </p:grpSpPr>
        <p:sp>
          <p:nvSpPr>
            <p:cNvPr id="10252" name="Rectangle 15"/>
            <p:cNvSpPr>
              <a:spLocks noChangeArrowheads="1"/>
            </p:cNvSpPr>
            <p:nvPr/>
          </p:nvSpPr>
          <p:spPr bwMode="auto">
            <a:xfrm>
              <a:off x="4764088" y="3708407"/>
              <a:ext cx="1728560" cy="4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190" tIns="43211" rIns="85190" bIns="43211">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600" b="1" i="0" u="none" strike="noStrike" kern="1200" cap="none" spc="0" normalizeH="0" baseline="0" noProof="0" dirty="0">
                  <a:ln>
                    <a:noFill/>
                  </a:ln>
                  <a:solidFill>
                    <a:srgbClr val="3333CC"/>
                  </a:solidFill>
                  <a:effectLst/>
                  <a:uLnTx/>
                  <a:uFillTx/>
                  <a:latin typeface="Times New Roman" pitchFamily="18" charset="0"/>
                  <a:ea typeface="+mn-ea"/>
                  <a:cs typeface="+mn-cs"/>
                </a:rPr>
                <a:t>ENERGIA</a:t>
              </a:r>
            </a:p>
          </p:txBody>
        </p:sp>
        <p:grpSp>
          <p:nvGrpSpPr>
            <p:cNvPr id="3" name="Gruppo 2"/>
            <p:cNvGrpSpPr/>
            <p:nvPr/>
          </p:nvGrpSpPr>
          <p:grpSpPr>
            <a:xfrm>
              <a:off x="309564" y="3176595"/>
              <a:ext cx="7292352" cy="968490"/>
              <a:chOff x="309564" y="3176595"/>
              <a:chExt cx="7292352" cy="968490"/>
            </a:xfrm>
          </p:grpSpPr>
          <p:sp>
            <p:nvSpPr>
              <p:cNvPr id="10298" name="Rectangle 10"/>
              <p:cNvSpPr>
                <a:spLocks noChangeArrowheads="1"/>
              </p:cNvSpPr>
              <p:nvPr/>
            </p:nvSpPr>
            <p:spPr bwMode="auto">
              <a:xfrm>
                <a:off x="1077922" y="3702071"/>
                <a:ext cx="235332" cy="40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668" tIns="15556" rIns="30668" bIns="15556">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a:t>
                </a:r>
              </a:p>
            </p:txBody>
          </p:sp>
          <p:sp>
            <p:nvSpPr>
              <p:cNvPr id="10299" name="Rectangle 11"/>
              <p:cNvSpPr>
                <a:spLocks noChangeArrowheads="1"/>
              </p:cNvSpPr>
              <p:nvPr/>
            </p:nvSpPr>
            <p:spPr bwMode="auto">
              <a:xfrm>
                <a:off x="1565736" y="3709721"/>
                <a:ext cx="235332" cy="40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668" tIns="15556" rIns="30668" bIns="15556">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a:t>
                </a:r>
              </a:p>
            </p:txBody>
          </p:sp>
          <p:sp>
            <p:nvSpPr>
              <p:cNvPr id="10300" name="Rectangle 12"/>
              <p:cNvSpPr>
                <a:spLocks noChangeArrowheads="1"/>
              </p:cNvSpPr>
              <p:nvPr/>
            </p:nvSpPr>
            <p:spPr bwMode="auto">
              <a:xfrm>
                <a:off x="2006865" y="3709721"/>
                <a:ext cx="235332" cy="40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668" tIns="15556" rIns="30668" bIns="15556">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rPr>
                  <a:t>+</a:t>
                </a:r>
              </a:p>
            </p:txBody>
          </p:sp>
          <p:sp>
            <p:nvSpPr>
              <p:cNvPr id="10250" name="Line 13"/>
              <p:cNvSpPr>
                <a:spLocks noChangeShapeType="1"/>
              </p:cNvSpPr>
              <p:nvPr/>
            </p:nvSpPr>
            <p:spPr bwMode="auto">
              <a:xfrm>
                <a:off x="2644785" y="3935413"/>
                <a:ext cx="1109663" cy="0"/>
              </a:xfrm>
              <a:prstGeom prst="line">
                <a:avLst/>
              </a:prstGeom>
              <a:noFill/>
              <a:ln w="38100">
                <a:solidFill>
                  <a:srgbClr val="00279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51" name="Rectangle 14"/>
              <p:cNvSpPr>
                <a:spLocks noChangeArrowheads="1"/>
              </p:cNvSpPr>
              <p:nvPr/>
            </p:nvSpPr>
            <p:spPr bwMode="auto">
              <a:xfrm>
                <a:off x="4475163" y="3811598"/>
                <a:ext cx="287460" cy="33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190" tIns="43211" rIns="85190" bIns="43211">
                <a:spAutoFit/>
              </a:bodyPr>
              <a:lstStyle>
                <a:lvl1pPr defTabSz="846138">
                  <a:spcBef>
                    <a:spcPct val="20000"/>
                  </a:spcBef>
                  <a:buChar char="•"/>
                  <a:defRPr sz="3200">
                    <a:solidFill>
                      <a:schemeClr val="tx1"/>
                    </a:solidFill>
                    <a:latin typeface="Times New Roman" pitchFamily="18" charset="0"/>
                  </a:defRPr>
                </a:lvl1pPr>
                <a:lvl2pPr marL="742950" indent="-285750" defTabSz="846138">
                  <a:spcBef>
                    <a:spcPct val="20000"/>
                  </a:spcBef>
                  <a:buChar char="–"/>
                  <a:defRPr sz="2800">
                    <a:solidFill>
                      <a:schemeClr val="tx1"/>
                    </a:solidFill>
                    <a:latin typeface="Times New Roman" pitchFamily="18" charset="0"/>
                  </a:defRPr>
                </a:lvl2pPr>
                <a:lvl3pPr marL="1143000" indent="-228600" defTabSz="846138">
                  <a:spcBef>
                    <a:spcPct val="20000"/>
                  </a:spcBef>
                  <a:buChar char="•"/>
                  <a:defRPr sz="2400">
                    <a:solidFill>
                      <a:schemeClr val="tx1"/>
                    </a:solidFill>
                    <a:latin typeface="Times New Roman" pitchFamily="18" charset="0"/>
                  </a:defRPr>
                </a:lvl3pPr>
                <a:lvl4pPr marL="1600200" indent="-228600" defTabSz="846138">
                  <a:spcBef>
                    <a:spcPct val="20000"/>
                  </a:spcBef>
                  <a:buChar char="–"/>
                  <a:defRPr sz="2000">
                    <a:solidFill>
                      <a:schemeClr val="tx1"/>
                    </a:solidFill>
                    <a:latin typeface="Times New Roman" pitchFamily="18" charset="0"/>
                  </a:defRPr>
                </a:lvl4pPr>
                <a:lvl5pPr marL="2057400" indent="-228600" defTabSz="846138">
                  <a:spcBef>
                    <a:spcPct val="20000"/>
                  </a:spcBef>
                  <a:buChar char="»"/>
                  <a:defRPr sz="2000">
                    <a:solidFill>
                      <a:schemeClr val="tx1"/>
                    </a:solidFill>
                    <a:latin typeface="Times New Roman" pitchFamily="18" charset="0"/>
                  </a:defRPr>
                </a:lvl5pPr>
                <a:lvl6pPr marL="2514600" indent="-228600" defTabSz="8461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461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461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46138"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846138" rtl="0" eaLnBrk="0" fontAlgn="base" latinLnBrk="0" hangingPunct="0">
                  <a:lnSpc>
                    <a:spcPct val="100000"/>
                  </a:lnSpc>
                  <a:spcBef>
                    <a:spcPct val="0"/>
                  </a:spcBef>
                  <a:spcAft>
                    <a:spcPct val="0"/>
                  </a:spcAft>
                  <a:buClrTx/>
                  <a:buSzTx/>
                  <a:buFontTx/>
                  <a:buNone/>
                  <a:tabLst/>
                  <a:defRPr/>
                </a:pPr>
                <a:r>
                  <a:rPr kumimoji="0" lang="it-IT" altLang="it-IT" sz="1600" b="0" i="0" u="none" strike="noStrike" kern="1200" cap="none" spc="0" normalizeH="0" baseline="0" noProof="0">
                    <a:ln>
                      <a:noFill/>
                    </a:ln>
                    <a:solidFill>
                      <a:srgbClr val="000000"/>
                    </a:solidFill>
                    <a:effectLst/>
                    <a:uLnTx/>
                    <a:uFillTx/>
                    <a:latin typeface="Times New Roman" pitchFamily="18" charset="0"/>
                    <a:ea typeface="+mn-ea"/>
                    <a:cs typeface="+mn-cs"/>
                  </a:rPr>
                  <a:t>+</a:t>
                </a:r>
              </a:p>
            </p:txBody>
          </p:sp>
          <p:sp>
            <p:nvSpPr>
              <p:cNvPr id="10270" name="Rectangle 48"/>
              <p:cNvSpPr>
                <a:spLocks noChangeArrowheads="1"/>
              </p:cNvSpPr>
              <p:nvPr/>
            </p:nvSpPr>
            <p:spPr bwMode="auto">
              <a:xfrm>
                <a:off x="309564" y="3176595"/>
                <a:ext cx="7292352" cy="4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375" tIns="34570" rIns="70375" bIns="34570">
                <a:spAutoFit/>
              </a:bodyPr>
              <a:lstStyle>
                <a:lvl1pPr defTabSz="711200">
                  <a:spcBef>
                    <a:spcPct val="20000"/>
                  </a:spcBef>
                  <a:buChar char="•"/>
                  <a:defRPr sz="3200">
                    <a:solidFill>
                      <a:schemeClr val="tx1"/>
                    </a:solidFill>
                    <a:latin typeface="Times New Roman" pitchFamily="18" charset="0"/>
                  </a:defRPr>
                </a:lvl1pPr>
                <a:lvl2pPr marL="742950" indent="-285750" defTabSz="711200">
                  <a:spcBef>
                    <a:spcPct val="20000"/>
                  </a:spcBef>
                  <a:buChar char="–"/>
                  <a:defRPr sz="2800">
                    <a:solidFill>
                      <a:schemeClr val="tx1"/>
                    </a:solidFill>
                    <a:latin typeface="Times New Roman" pitchFamily="18" charset="0"/>
                  </a:defRPr>
                </a:lvl2pPr>
                <a:lvl3pPr marL="1143000" indent="-228600" defTabSz="711200">
                  <a:spcBef>
                    <a:spcPct val="20000"/>
                  </a:spcBef>
                  <a:buChar char="•"/>
                  <a:defRPr sz="2400">
                    <a:solidFill>
                      <a:schemeClr val="tx1"/>
                    </a:solidFill>
                    <a:latin typeface="Times New Roman" pitchFamily="18" charset="0"/>
                  </a:defRPr>
                </a:lvl3pPr>
                <a:lvl4pPr marL="1600200" indent="-228600" defTabSz="711200">
                  <a:spcBef>
                    <a:spcPct val="20000"/>
                  </a:spcBef>
                  <a:buChar char="–"/>
                  <a:defRPr sz="2000">
                    <a:solidFill>
                      <a:schemeClr val="tx1"/>
                    </a:solidFill>
                    <a:latin typeface="Times New Roman" pitchFamily="18" charset="0"/>
                  </a:defRPr>
                </a:lvl4pPr>
                <a:lvl5pPr marL="2057400" indent="-228600" defTabSz="711200">
                  <a:spcBef>
                    <a:spcPct val="20000"/>
                  </a:spcBef>
                  <a:buChar char="»"/>
                  <a:defRPr sz="2000">
                    <a:solidFill>
                      <a:schemeClr val="tx1"/>
                    </a:solidFill>
                    <a:latin typeface="Times New Roman" pitchFamily="18" charset="0"/>
                  </a:defRPr>
                </a:lvl5pPr>
                <a:lvl6pPr marL="2514600" indent="-228600" defTabSz="711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11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11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112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711200" rtl="0" eaLnBrk="0" fontAlgn="base" latinLnBrk="0" hangingPunct="0">
                  <a:lnSpc>
                    <a:spcPct val="100000"/>
                  </a:lnSpc>
                  <a:spcBef>
                    <a:spcPct val="0"/>
                  </a:spcBef>
                  <a:spcAft>
                    <a:spcPct val="0"/>
                  </a:spcAft>
                  <a:buClrTx/>
                  <a:buSzTx/>
                  <a:buFontTx/>
                  <a:buNone/>
                  <a:tabLst/>
                  <a:defRPr/>
                </a:pPr>
                <a:r>
                  <a:rPr kumimoji="0" lang="it-IT" altLang="it-IT" sz="2600" b="1" i="0" u="none" strike="noStrike" kern="1200" cap="none" spc="0" normalizeH="0" baseline="0" noProof="0" dirty="0">
                    <a:ln>
                      <a:noFill/>
                    </a:ln>
                    <a:solidFill>
                      <a:srgbClr val="00279F"/>
                    </a:solidFill>
                    <a:effectLst/>
                    <a:uLnTx/>
                    <a:uFillTx/>
                    <a:latin typeface="Arial" charset="0"/>
                    <a:ea typeface="+mn-ea"/>
                    <a:cs typeface="+mn-cs"/>
                  </a:rPr>
                  <a:t>DIFETTO DI MASSA  =</a:t>
                </a:r>
                <a:r>
                  <a:rPr kumimoji="0" lang="it-IT" altLang="it-IT" sz="2600" b="1" i="0" u="none" strike="noStrike" kern="1200" cap="none" spc="0" normalizeH="0" baseline="0" noProof="0" dirty="0">
                    <a:ln>
                      <a:noFill/>
                    </a:ln>
                    <a:solidFill>
                      <a:srgbClr val="00279F"/>
                    </a:solidFill>
                    <a:effectLst/>
                    <a:uLnTx/>
                    <a:uFillTx/>
                    <a:latin typeface="Times New Roman" pitchFamily="18" charset="0"/>
                    <a:ea typeface="+mn-ea"/>
                    <a:cs typeface="+mn-cs"/>
                  </a:rPr>
                  <a:t>   </a:t>
                </a:r>
                <a:r>
                  <a:rPr kumimoji="0" lang="it-IT" altLang="it-IT" sz="2600" b="1" i="0" u="none" strike="noStrike" kern="1200" cap="none" spc="0" normalizeH="0" baseline="0" noProof="0" dirty="0">
                    <a:ln>
                      <a:noFill/>
                    </a:ln>
                    <a:solidFill>
                      <a:srgbClr val="00279F"/>
                    </a:solidFill>
                    <a:effectLst/>
                    <a:uLnTx/>
                    <a:uFillTx/>
                    <a:latin typeface="Symbol" pitchFamily="18" charset="2"/>
                    <a:ea typeface="+mn-ea"/>
                    <a:cs typeface="+mn-cs"/>
                  </a:rPr>
                  <a:t></a:t>
                </a:r>
                <a:r>
                  <a:rPr kumimoji="0" lang="it-IT" altLang="it-IT" sz="2600" b="1" i="0" u="none" strike="noStrike" kern="1200" cap="none" spc="0" normalizeH="0" baseline="0" noProof="0" dirty="0">
                    <a:ln>
                      <a:noFill/>
                    </a:ln>
                    <a:solidFill>
                      <a:srgbClr val="00279F"/>
                    </a:solidFill>
                    <a:effectLst/>
                    <a:uLnTx/>
                    <a:uFillTx/>
                    <a:latin typeface="Arial" charset="0"/>
                    <a:ea typeface="+mn-ea"/>
                    <a:cs typeface="+mn-cs"/>
                  </a:rPr>
                  <a:t>m  = 0.0513  </a:t>
                </a:r>
                <a:r>
                  <a:rPr kumimoji="0" lang="it-IT" altLang="it-IT" sz="2600" b="1" i="0" u="none" strike="noStrike" kern="1200" cap="none" spc="0" normalizeH="0" baseline="30000" noProof="0" dirty="0">
                    <a:ln>
                      <a:noFill/>
                    </a:ln>
                    <a:solidFill>
                      <a:srgbClr val="00279F"/>
                    </a:solidFill>
                    <a:effectLst/>
                    <a:uLnTx/>
                    <a:uFillTx/>
                    <a:latin typeface="Arial" charset="0"/>
                    <a:ea typeface="+mn-ea"/>
                    <a:cs typeface="+mn-cs"/>
                  </a:rPr>
                  <a:t>.</a:t>
                </a:r>
                <a:r>
                  <a:rPr kumimoji="0" lang="it-IT" altLang="it-IT" sz="2600" b="1" i="0" u="none" strike="noStrike" kern="1200" cap="none" spc="0" normalizeH="0" baseline="0" noProof="0" dirty="0">
                    <a:ln>
                      <a:noFill/>
                    </a:ln>
                    <a:solidFill>
                      <a:srgbClr val="00279F"/>
                    </a:solidFill>
                    <a:effectLst/>
                    <a:uLnTx/>
                    <a:uFillTx/>
                    <a:latin typeface="Arial" charset="0"/>
                    <a:ea typeface="+mn-ea"/>
                    <a:cs typeface="+mn-cs"/>
                  </a:rPr>
                  <a:t>  10</a:t>
                </a:r>
                <a:r>
                  <a:rPr kumimoji="0" lang="it-IT" altLang="it-IT" sz="2600" b="1" i="0" u="none" strike="noStrike" kern="1200" cap="none" spc="0" normalizeH="0" baseline="30000" noProof="0" dirty="0">
                    <a:ln>
                      <a:noFill/>
                    </a:ln>
                    <a:solidFill>
                      <a:srgbClr val="00279F"/>
                    </a:solidFill>
                    <a:effectLst/>
                    <a:uLnTx/>
                    <a:uFillTx/>
                    <a:latin typeface="Arial" charset="0"/>
                    <a:ea typeface="+mn-ea"/>
                    <a:cs typeface="+mn-cs"/>
                  </a:rPr>
                  <a:t>-24 </a:t>
                </a:r>
                <a:r>
                  <a:rPr kumimoji="0" lang="it-IT" altLang="it-IT" sz="2600" b="1" i="0" u="none" strike="noStrike" kern="1200" cap="none" spc="0" normalizeH="0" baseline="0" noProof="0" dirty="0">
                    <a:ln>
                      <a:noFill/>
                    </a:ln>
                    <a:solidFill>
                      <a:srgbClr val="00279F"/>
                    </a:solidFill>
                    <a:effectLst/>
                    <a:uLnTx/>
                    <a:uFillTx/>
                    <a:latin typeface="Arial" charset="0"/>
                    <a:ea typeface="+mn-ea"/>
                    <a:cs typeface="+mn-cs"/>
                  </a:rPr>
                  <a:t>g</a:t>
                </a:r>
                <a:endParaRPr kumimoji="0" lang="it-IT" altLang="it-IT" sz="2600" b="1" i="0" u="none" strike="noStrike" kern="1200" cap="none" spc="0" normalizeH="0" baseline="0" noProof="0" dirty="0">
                  <a:ln>
                    <a:noFill/>
                  </a:ln>
                  <a:solidFill>
                    <a:srgbClr val="00279F"/>
                  </a:solidFill>
                  <a:effectLst/>
                  <a:uLnTx/>
                  <a:uFillTx/>
                  <a:latin typeface="Times New Roman" pitchFamily="18" charset="0"/>
                  <a:ea typeface="+mn-ea"/>
                  <a:cs typeface="+mn-cs"/>
                </a:endParaRPr>
              </a:p>
            </p:txBody>
          </p:sp>
          <p:sp>
            <p:nvSpPr>
              <p:cNvPr id="10279" name="Oval 50"/>
              <p:cNvSpPr>
                <a:spLocks noChangeArrowheads="1"/>
              </p:cNvSpPr>
              <p:nvPr/>
            </p:nvSpPr>
            <p:spPr bwMode="auto">
              <a:xfrm>
                <a:off x="1806260" y="3838582"/>
                <a:ext cx="196215" cy="158714"/>
              </a:xfrm>
              <a:prstGeom prst="ellipse">
                <a:avLst/>
              </a:prstGeom>
              <a:solidFill>
                <a:srgbClr val="D93192"/>
              </a:solidFill>
              <a:ln w="12700">
                <a:solidFill>
                  <a:srgbClr val="D9319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80" name="Oval 51"/>
              <p:cNvSpPr>
                <a:spLocks noChangeArrowheads="1"/>
              </p:cNvSpPr>
              <p:nvPr/>
            </p:nvSpPr>
            <p:spPr bwMode="auto">
              <a:xfrm>
                <a:off x="922340" y="3838582"/>
                <a:ext cx="202882" cy="158714"/>
              </a:xfrm>
              <a:prstGeom prst="ellipse">
                <a:avLst/>
              </a:prstGeom>
              <a:solidFill>
                <a:srgbClr val="51DC00"/>
              </a:solidFill>
              <a:ln w="12700">
                <a:solidFill>
                  <a:srgbClr val="51D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81" name="Oval 52"/>
              <p:cNvSpPr>
                <a:spLocks noChangeArrowheads="1"/>
              </p:cNvSpPr>
              <p:nvPr/>
            </p:nvSpPr>
            <p:spPr bwMode="auto">
              <a:xfrm>
                <a:off x="1341440" y="3848143"/>
                <a:ext cx="202882" cy="158714"/>
              </a:xfrm>
              <a:prstGeom prst="ellipse">
                <a:avLst/>
              </a:prstGeom>
              <a:solidFill>
                <a:srgbClr val="51DC00"/>
              </a:solidFill>
              <a:ln w="12700">
                <a:solidFill>
                  <a:srgbClr val="51D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82" name="Oval 53"/>
              <p:cNvSpPr>
                <a:spLocks noChangeArrowheads="1"/>
              </p:cNvSpPr>
              <p:nvPr/>
            </p:nvSpPr>
            <p:spPr bwMode="auto">
              <a:xfrm>
                <a:off x="2245362" y="3838582"/>
                <a:ext cx="196215" cy="158714"/>
              </a:xfrm>
              <a:prstGeom prst="ellipse">
                <a:avLst/>
              </a:prstGeom>
              <a:solidFill>
                <a:srgbClr val="D93192"/>
              </a:solidFill>
              <a:ln w="12700">
                <a:solidFill>
                  <a:srgbClr val="D9319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75" name="Oval 55"/>
              <p:cNvSpPr>
                <a:spLocks noChangeArrowheads="1"/>
              </p:cNvSpPr>
              <p:nvPr/>
            </p:nvSpPr>
            <p:spPr bwMode="auto">
              <a:xfrm>
                <a:off x="4076703" y="3760793"/>
                <a:ext cx="196596" cy="158380"/>
              </a:xfrm>
              <a:prstGeom prst="ellipse">
                <a:avLst/>
              </a:prstGeom>
              <a:solidFill>
                <a:srgbClr val="D93192"/>
              </a:solidFill>
              <a:ln w="12700">
                <a:solidFill>
                  <a:srgbClr val="D9319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76" name="Oval 56"/>
              <p:cNvSpPr>
                <a:spLocks noChangeArrowheads="1"/>
              </p:cNvSpPr>
              <p:nvPr/>
            </p:nvSpPr>
            <p:spPr bwMode="auto">
              <a:xfrm>
                <a:off x="4076703" y="3902450"/>
                <a:ext cx="196596" cy="158380"/>
              </a:xfrm>
              <a:prstGeom prst="ellipse">
                <a:avLst/>
              </a:prstGeom>
              <a:solidFill>
                <a:srgbClr val="D93192"/>
              </a:solidFill>
              <a:ln w="12700">
                <a:solidFill>
                  <a:srgbClr val="D9319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77" name="Oval 57"/>
              <p:cNvSpPr>
                <a:spLocks noChangeArrowheads="1"/>
              </p:cNvSpPr>
              <p:nvPr/>
            </p:nvSpPr>
            <p:spPr bwMode="auto">
              <a:xfrm>
                <a:off x="3924303" y="3855231"/>
                <a:ext cx="202692" cy="158380"/>
              </a:xfrm>
              <a:prstGeom prst="ellipse">
                <a:avLst/>
              </a:prstGeom>
              <a:solidFill>
                <a:srgbClr val="51DC00"/>
              </a:solidFill>
              <a:ln w="12700">
                <a:solidFill>
                  <a:srgbClr val="51D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78" name="Oval 58"/>
              <p:cNvSpPr>
                <a:spLocks noChangeArrowheads="1"/>
              </p:cNvSpPr>
              <p:nvPr/>
            </p:nvSpPr>
            <p:spPr bwMode="auto">
              <a:xfrm>
                <a:off x="4216911" y="3855231"/>
                <a:ext cx="202692" cy="158380"/>
              </a:xfrm>
              <a:prstGeom prst="ellipse">
                <a:avLst/>
              </a:prstGeom>
              <a:solidFill>
                <a:srgbClr val="51DC00"/>
              </a:solidFill>
              <a:ln w="12700">
                <a:solidFill>
                  <a:srgbClr val="51D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sp>
        <p:nvSpPr>
          <p:cNvPr id="63547" name="Rectangle 59"/>
          <p:cNvSpPr>
            <a:spLocks noChangeArrowheads="1"/>
          </p:cNvSpPr>
          <p:nvPr/>
        </p:nvSpPr>
        <p:spPr bwMode="auto">
          <a:xfrm>
            <a:off x="4267200" y="62127"/>
            <a:ext cx="4087500" cy="57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375" tIns="34570" rIns="70375" bIns="34570">
            <a:spAutoFit/>
          </a:bodyPr>
          <a:lstStyle>
            <a:lvl1pPr defTabSz="711200">
              <a:defRPr sz="2400">
                <a:solidFill>
                  <a:schemeClr val="tx1"/>
                </a:solidFill>
                <a:latin typeface="Times New Roman" pitchFamily="18" charset="0"/>
              </a:defRPr>
            </a:lvl1pPr>
            <a:lvl2pPr marL="355600" defTabSz="711200">
              <a:defRPr sz="2400">
                <a:solidFill>
                  <a:schemeClr val="tx1"/>
                </a:solidFill>
                <a:latin typeface="Times New Roman" pitchFamily="18" charset="0"/>
              </a:defRPr>
            </a:lvl2pPr>
            <a:lvl3pPr marL="711200" defTabSz="711200">
              <a:defRPr sz="2400">
                <a:solidFill>
                  <a:schemeClr val="tx1"/>
                </a:solidFill>
                <a:latin typeface="Times New Roman" pitchFamily="18" charset="0"/>
              </a:defRPr>
            </a:lvl3pPr>
            <a:lvl4pPr marL="1066800" defTabSz="711200">
              <a:defRPr sz="2400">
                <a:solidFill>
                  <a:schemeClr val="tx1"/>
                </a:solidFill>
                <a:latin typeface="Times New Roman" pitchFamily="18" charset="0"/>
              </a:defRPr>
            </a:lvl4pPr>
            <a:lvl5pPr marL="1422400" defTabSz="711200">
              <a:defRPr sz="2400">
                <a:solidFill>
                  <a:schemeClr val="tx1"/>
                </a:solidFill>
                <a:latin typeface="Times New Roman" pitchFamily="18" charset="0"/>
              </a:defRPr>
            </a:lvl5pPr>
            <a:lvl6pPr marL="1879600" defTabSz="711200" eaLnBrk="0" fontAlgn="base" hangingPunct="0">
              <a:spcBef>
                <a:spcPct val="0"/>
              </a:spcBef>
              <a:spcAft>
                <a:spcPct val="0"/>
              </a:spcAft>
              <a:defRPr sz="2400">
                <a:solidFill>
                  <a:schemeClr val="tx1"/>
                </a:solidFill>
                <a:latin typeface="Times New Roman" pitchFamily="18" charset="0"/>
              </a:defRPr>
            </a:lvl6pPr>
            <a:lvl7pPr marL="2336800" defTabSz="711200" eaLnBrk="0" fontAlgn="base" hangingPunct="0">
              <a:spcBef>
                <a:spcPct val="0"/>
              </a:spcBef>
              <a:spcAft>
                <a:spcPct val="0"/>
              </a:spcAft>
              <a:defRPr sz="2400">
                <a:solidFill>
                  <a:schemeClr val="tx1"/>
                </a:solidFill>
                <a:latin typeface="Times New Roman" pitchFamily="18" charset="0"/>
              </a:defRPr>
            </a:lvl7pPr>
            <a:lvl8pPr marL="2794000" defTabSz="711200" eaLnBrk="0" fontAlgn="base" hangingPunct="0">
              <a:spcBef>
                <a:spcPct val="0"/>
              </a:spcBef>
              <a:spcAft>
                <a:spcPct val="0"/>
              </a:spcAft>
              <a:defRPr sz="2400">
                <a:solidFill>
                  <a:schemeClr val="tx1"/>
                </a:solidFill>
                <a:latin typeface="Times New Roman" pitchFamily="18" charset="0"/>
              </a:defRPr>
            </a:lvl8pPr>
            <a:lvl9pPr marL="3251200" defTabSz="7112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711200" rtl="0" eaLnBrk="0" fontAlgn="base" latinLnBrk="0" hangingPunct="0">
              <a:lnSpc>
                <a:spcPct val="100000"/>
              </a:lnSpc>
              <a:spcBef>
                <a:spcPct val="0"/>
              </a:spcBef>
              <a:spcAft>
                <a:spcPct val="0"/>
              </a:spcAft>
              <a:buClrTx/>
              <a:buSzTx/>
              <a:buFontTx/>
              <a:buNone/>
              <a:tabLst/>
              <a:defRPr/>
            </a:pPr>
            <a:r>
              <a:rPr kumimoji="0" lang="it-IT" altLang="it-IT" sz="3300" b="1" i="1" u="none" strike="noStrike" kern="1200" cap="none" spc="0" normalizeH="0" baseline="0" noProof="0">
                <a:ln>
                  <a:noFill/>
                </a:ln>
                <a:solidFill>
                  <a:srgbClr val="063DE8"/>
                </a:solidFill>
                <a:effectLst>
                  <a:outerShdw blurRad="38100" dist="38100" dir="2700000" algn="tl">
                    <a:srgbClr val="C0C0C0"/>
                  </a:outerShdw>
                </a:effectLst>
                <a:uLnTx/>
                <a:uFillTx/>
                <a:latin typeface="Times New Roman" pitchFamily="18" charset="0"/>
                <a:ea typeface="+mn-ea"/>
                <a:cs typeface="+mn-cs"/>
              </a:rPr>
              <a:t>DIFETTO DI MASSA</a:t>
            </a:r>
          </a:p>
        </p:txBody>
      </p:sp>
      <p:sp>
        <p:nvSpPr>
          <p:cNvPr id="5" name="CasellaDiTesto 4"/>
          <p:cNvSpPr txBox="1"/>
          <p:nvPr/>
        </p:nvSpPr>
        <p:spPr>
          <a:xfrm>
            <a:off x="1551634" y="1959402"/>
            <a:ext cx="105028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FF0000"/>
                </a:solidFill>
                <a:effectLst/>
                <a:uLnTx/>
                <a:uFillTx/>
                <a:latin typeface="Times New Roman" pitchFamily="18" charset="0"/>
                <a:ea typeface="+mn-ea"/>
                <a:cs typeface="+mn-cs"/>
              </a:rPr>
              <a:t>2n +2p</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842500" y="6032500"/>
            <a:ext cx="609600" cy="609600"/>
          </a:xfrm>
          <a:prstGeom prst="rect">
            <a:avLst/>
          </a:prstGeom>
        </p:spPr>
      </p:pic>
    </p:spTree>
    <p:custDataLst>
      <p:tags r:id="rId1"/>
    </p:custDataLst>
    <p:extLst>
      <p:ext uri="{BB962C8B-B14F-4D97-AF65-F5344CB8AC3E}">
        <p14:creationId xmlns:p14="http://schemas.microsoft.com/office/powerpoint/2010/main" val="564724616"/>
      </p:ext>
    </p:extLst>
  </p:cSld>
  <p:clrMapOvr>
    <a:masterClrMapping/>
  </p:clrMapOvr>
  <p:transition advTm="3869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10253" grpId="0"/>
      <p:bldP spid="10258" grpId="0"/>
      <p:bldP spid="1026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6.2"/>
</p:tagLst>
</file>

<file path=ppt/tags/tag2.xml><?xml version="1.0" encoding="utf-8"?>
<p:tagLst xmlns:a="http://schemas.openxmlformats.org/drawingml/2006/main" xmlns:r="http://schemas.openxmlformats.org/officeDocument/2006/relationships" xmlns:p="http://schemas.openxmlformats.org/presentationml/2006/main">
  <p:tag name="TIMING" val="|65.4"/>
</p:tagLst>
</file>

<file path=ppt/tags/tag3.xml><?xml version="1.0" encoding="utf-8"?>
<p:tagLst xmlns:a="http://schemas.openxmlformats.org/drawingml/2006/main" xmlns:r="http://schemas.openxmlformats.org/officeDocument/2006/relationships" xmlns:p="http://schemas.openxmlformats.org/presentationml/2006/main">
  <p:tag name="TIMING" val="|31"/>
</p:tagLst>
</file>

<file path=ppt/tags/tag4.xml><?xml version="1.0" encoding="utf-8"?>
<p:tagLst xmlns:a="http://schemas.openxmlformats.org/drawingml/2006/main" xmlns:r="http://schemas.openxmlformats.org/officeDocument/2006/relationships" xmlns:p="http://schemas.openxmlformats.org/presentationml/2006/main">
  <p:tag name="TIMING" val="|128.7|22.9|9.8|1.6"/>
</p:tagLst>
</file>

<file path=ppt/tags/tag5.xml><?xml version="1.0" encoding="utf-8"?>
<p:tagLst xmlns:a="http://schemas.openxmlformats.org/drawingml/2006/main" xmlns:r="http://schemas.openxmlformats.org/officeDocument/2006/relationships" xmlns:p="http://schemas.openxmlformats.org/presentationml/2006/main">
  <p:tag name="TIMING" val="|38.5|7.3|15.2|8.9|2.1|35.4|1|6.2"/>
</p:tagLst>
</file>

<file path=ppt/tags/tag6.xml><?xml version="1.0" encoding="utf-8"?>
<p:tagLst xmlns:a="http://schemas.openxmlformats.org/drawingml/2006/main" xmlns:r="http://schemas.openxmlformats.org/officeDocument/2006/relationships" xmlns:p="http://schemas.openxmlformats.org/presentationml/2006/main">
  <p:tag name="TIMING" val="|13.9|29.6|41.3|15.1|20.7"/>
</p:tagLst>
</file>

<file path=ppt/tags/tag7.xml><?xml version="1.0" encoding="utf-8"?>
<p:tagLst xmlns:a="http://schemas.openxmlformats.org/drawingml/2006/main" xmlns:r="http://schemas.openxmlformats.org/officeDocument/2006/relationships" xmlns:p="http://schemas.openxmlformats.org/presentationml/2006/main">
  <p:tag name="TIMING" val="|46|132.1|38.7"/>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A27C"/>
    </a:lt1>
    <a:dk2>
      <a:srgbClr val="000000"/>
    </a:dk2>
    <a:lt2>
      <a:srgbClr val="919191"/>
    </a:lt2>
    <a:accent1>
      <a:srgbClr val="618FFD"/>
    </a:accent1>
    <a:accent2>
      <a:srgbClr val="00AE00"/>
    </a:accent2>
    <a:accent3>
      <a:srgbClr val="FFCEB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otalTime>1</TotalTime>
  <Words>1037</Words>
  <Application>Microsoft Office PowerPoint</Application>
  <PresentationFormat>Widescreen</PresentationFormat>
  <Paragraphs>204</Paragraphs>
  <Slides>11</Slides>
  <Notes>1</Notes>
  <HiddenSlides>0</HiddenSlides>
  <MMClips>11</MMClips>
  <ScaleCrop>false</ScaleCrop>
  <HeadingPairs>
    <vt:vector size="6" baseType="variant">
      <vt:variant>
        <vt:lpstr>Caratteri utilizzati</vt:lpstr>
      </vt:variant>
      <vt:variant>
        <vt:i4>10</vt:i4>
      </vt:variant>
      <vt:variant>
        <vt:lpstr>Tema</vt:lpstr>
      </vt:variant>
      <vt:variant>
        <vt:i4>3</vt:i4>
      </vt:variant>
      <vt:variant>
        <vt:lpstr>Titoli diapositive</vt:lpstr>
      </vt:variant>
      <vt:variant>
        <vt:i4>11</vt:i4>
      </vt:variant>
    </vt:vector>
  </HeadingPairs>
  <TitlesOfParts>
    <vt:vector size="24" baseType="lpstr">
      <vt:lpstr>Arial</vt:lpstr>
      <vt:lpstr>Arial Black</vt:lpstr>
      <vt:lpstr>Calibri</vt:lpstr>
      <vt:lpstr>Calibri Light</vt:lpstr>
      <vt:lpstr>Comic Sans MS</vt:lpstr>
      <vt:lpstr>Graphite Light ATT</vt:lpstr>
      <vt:lpstr>Marlett</vt:lpstr>
      <vt:lpstr>Symbol</vt:lpstr>
      <vt:lpstr>Times</vt:lpstr>
      <vt:lpstr>Times New Roman</vt:lpstr>
      <vt:lpstr>Tema di Office</vt:lpstr>
      <vt:lpstr>1_Struttura predefinita</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Sapienza Univ. di Roma - Dip. C.T.F.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Pierluigi Giacomello</dc:creator>
  <cp:lastModifiedBy>Pierluigi Giacomello</cp:lastModifiedBy>
  <cp:revision>3</cp:revision>
  <dcterms:created xsi:type="dcterms:W3CDTF">2020-03-12T19:27:00Z</dcterms:created>
  <dcterms:modified xsi:type="dcterms:W3CDTF">2020-03-12T19:28:33Z</dcterms:modified>
</cp:coreProperties>
</file>