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9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9274352-16E4-42AD-A231-68BEB6E3AB8C}">
          <p14:sldIdLst>
            <p14:sldId id="256"/>
          </p14:sldIdLst>
        </p14:section>
        <p14:section name="Sezione senza titolo" id="{00C9D7EF-D183-42E2-B760-8DB6A34F0ACA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F5794-3244-4F85-BB47-A812A39EE09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5BA33F69-BC12-4432-B8DC-FD28F6CCC897}">
      <dgm:prSet phldrT="[Testo]"/>
      <dgm:spPr/>
      <dgm:t>
        <a:bodyPr/>
        <a:lstStyle/>
        <a:p>
          <a:r>
            <a:rPr lang="it-IT" dirty="0"/>
            <a:t>Altre patologie epatiche</a:t>
          </a:r>
        </a:p>
      </dgm:t>
    </dgm:pt>
    <dgm:pt modelId="{547CB834-CD6C-4B1D-B76C-852A6DCC81BA}" type="parTrans" cxnId="{93BF32AD-45F3-481C-B812-88245F6931CE}">
      <dgm:prSet/>
      <dgm:spPr/>
      <dgm:t>
        <a:bodyPr/>
        <a:lstStyle/>
        <a:p>
          <a:endParaRPr lang="it-IT"/>
        </a:p>
      </dgm:t>
    </dgm:pt>
    <dgm:pt modelId="{C784849D-61B2-4662-B71F-76E45D1D2D50}" type="sibTrans" cxnId="{93BF32AD-45F3-481C-B812-88245F6931CE}">
      <dgm:prSet/>
      <dgm:spPr/>
      <dgm:t>
        <a:bodyPr/>
        <a:lstStyle/>
        <a:p>
          <a:endParaRPr lang="it-IT"/>
        </a:p>
      </dgm:t>
    </dgm:pt>
    <dgm:pt modelId="{BBD456A8-FCD0-41B1-93AC-1CDA0E7BDA4A}">
      <dgm:prSet phldrT="[Testo]"/>
      <dgm:spPr/>
      <dgm:t>
        <a:bodyPr/>
        <a:lstStyle/>
        <a:p>
          <a:r>
            <a:rPr lang="it-IT" dirty="0"/>
            <a:t>Altre malattie croniche e disturbi mentali</a:t>
          </a:r>
        </a:p>
      </dgm:t>
    </dgm:pt>
    <dgm:pt modelId="{002FF3FE-1A56-473B-B36C-DEAC9B2DAE14}" type="parTrans" cxnId="{EDDC11F1-FBFB-41BD-9402-4B060873EEA5}">
      <dgm:prSet/>
      <dgm:spPr/>
      <dgm:t>
        <a:bodyPr/>
        <a:lstStyle/>
        <a:p>
          <a:endParaRPr lang="it-IT"/>
        </a:p>
      </dgm:t>
    </dgm:pt>
    <dgm:pt modelId="{F9328617-492F-4C7A-8944-2B3823CC019D}" type="sibTrans" cxnId="{EDDC11F1-FBFB-41BD-9402-4B060873EEA5}">
      <dgm:prSet/>
      <dgm:spPr/>
      <dgm:t>
        <a:bodyPr/>
        <a:lstStyle/>
        <a:p>
          <a:endParaRPr lang="it-IT"/>
        </a:p>
      </dgm:t>
    </dgm:pt>
    <dgm:pt modelId="{A0D0B295-B233-446F-A860-75C53F97F126}">
      <dgm:prSet phldrT="[Testo]"/>
      <dgm:spPr/>
      <dgm:t>
        <a:bodyPr/>
        <a:lstStyle/>
        <a:p>
          <a:r>
            <a:rPr lang="it-IT" dirty="0"/>
            <a:t>Malattie cardiovascolari</a:t>
          </a:r>
        </a:p>
      </dgm:t>
    </dgm:pt>
    <dgm:pt modelId="{B50F46F4-B0B5-4477-99EB-D43F90524156}" type="parTrans" cxnId="{E8980B3A-A533-4052-B14D-05AF4E014A29}">
      <dgm:prSet/>
      <dgm:spPr/>
      <dgm:t>
        <a:bodyPr/>
        <a:lstStyle/>
        <a:p>
          <a:endParaRPr lang="it-IT"/>
        </a:p>
      </dgm:t>
    </dgm:pt>
    <dgm:pt modelId="{40A61949-DF8F-46E0-BE89-2D3F76426B00}" type="sibTrans" cxnId="{E8980B3A-A533-4052-B14D-05AF4E014A29}">
      <dgm:prSet/>
      <dgm:spPr/>
      <dgm:t>
        <a:bodyPr/>
        <a:lstStyle/>
        <a:p>
          <a:endParaRPr lang="it-IT"/>
        </a:p>
      </dgm:t>
    </dgm:pt>
    <dgm:pt modelId="{98E03041-72FE-4245-8C43-ECE1DBA64C62}" type="pres">
      <dgm:prSet presAssocID="{AE5F5794-3244-4F85-BB47-A812A39EE09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0192C54-3DBD-42C4-A4D0-304FF855DFC0}" type="pres">
      <dgm:prSet presAssocID="{5BA33F69-BC12-4432-B8DC-FD28F6CCC897}" presName="gear1" presStyleLbl="node1" presStyleIdx="0" presStyleCnt="3">
        <dgm:presLayoutVars>
          <dgm:chMax val="1"/>
          <dgm:bulletEnabled val="1"/>
        </dgm:presLayoutVars>
      </dgm:prSet>
      <dgm:spPr/>
    </dgm:pt>
    <dgm:pt modelId="{09D32154-1A56-4CAB-BD6C-0D1792281DEF}" type="pres">
      <dgm:prSet presAssocID="{5BA33F69-BC12-4432-B8DC-FD28F6CCC897}" presName="gear1srcNode" presStyleLbl="node1" presStyleIdx="0" presStyleCnt="3"/>
      <dgm:spPr/>
    </dgm:pt>
    <dgm:pt modelId="{3DAF7999-4935-4693-B70D-A09821BA5138}" type="pres">
      <dgm:prSet presAssocID="{5BA33F69-BC12-4432-B8DC-FD28F6CCC897}" presName="gear1dstNode" presStyleLbl="node1" presStyleIdx="0" presStyleCnt="3"/>
      <dgm:spPr/>
    </dgm:pt>
    <dgm:pt modelId="{E8FC183C-BAB6-4700-9752-91F9D3CAB907}" type="pres">
      <dgm:prSet presAssocID="{BBD456A8-FCD0-41B1-93AC-1CDA0E7BDA4A}" presName="gear2" presStyleLbl="node1" presStyleIdx="1" presStyleCnt="3">
        <dgm:presLayoutVars>
          <dgm:chMax val="1"/>
          <dgm:bulletEnabled val="1"/>
        </dgm:presLayoutVars>
      </dgm:prSet>
      <dgm:spPr/>
    </dgm:pt>
    <dgm:pt modelId="{DD898F0E-40E1-4C8E-9B90-52EF07D579E0}" type="pres">
      <dgm:prSet presAssocID="{BBD456A8-FCD0-41B1-93AC-1CDA0E7BDA4A}" presName="gear2srcNode" presStyleLbl="node1" presStyleIdx="1" presStyleCnt="3"/>
      <dgm:spPr/>
    </dgm:pt>
    <dgm:pt modelId="{44B72910-A85E-4406-97C5-61F36D0EAAA6}" type="pres">
      <dgm:prSet presAssocID="{BBD456A8-FCD0-41B1-93AC-1CDA0E7BDA4A}" presName="gear2dstNode" presStyleLbl="node1" presStyleIdx="1" presStyleCnt="3"/>
      <dgm:spPr/>
    </dgm:pt>
    <dgm:pt modelId="{3455BA62-014D-4F18-B85E-3196163DE16A}" type="pres">
      <dgm:prSet presAssocID="{A0D0B295-B233-446F-A860-75C53F97F126}" presName="gear3" presStyleLbl="node1" presStyleIdx="2" presStyleCnt="3"/>
      <dgm:spPr/>
    </dgm:pt>
    <dgm:pt modelId="{C9556A0B-F4CC-4155-8F7A-D7F09D5854D0}" type="pres">
      <dgm:prSet presAssocID="{A0D0B295-B233-446F-A860-75C53F97F12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6E8B490-FEF6-4F9F-A66B-4EFA1FFD98A9}" type="pres">
      <dgm:prSet presAssocID="{A0D0B295-B233-446F-A860-75C53F97F126}" presName="gear3srcNode" presStyleLbl="node1" presStyleIdx="2" presStyleCnt="3"/>
      <dgm:spPr/>
    </dgm:pt>
    <dgm:pt modelId="{A1EF94F3-B206-4A26-9850-E46F7AC300B4}" type="pres">
      <dgm:prSet presAssocID="{A0D0B295-B233-446F-A860-75C53F97F126}" presName="gear3dstNode" presStyleLbl="node1" presStyleIdx="2" presStyleCnt="3"/>
      <dgm:spPr/>
    </dgm:pt>
    <dgm:pt modelId="{4D917473-3142-4E22-9A32-890C8847C21C}" type="pres">
      <dgm:prSet presAssocID="{C784849D-61B2-4662-B71F-76E45D1D2D50}" presName="connector1" presStyleLbl="sibTrans2D1" presStyleIdx="0" presStyleCnt="3"/>
      <dgm:spPr/>
    </dgm:pt>
    <dgm:pt modelId="{48122F2D-7E28-4448-ADB1-91C80146C49C}" type="pres">
      <dgm:prSet presAssocID="{F9328617-492F-4C7A-8944-2B3823CC019D}" presName="connector2" presStyleLbl="sibTrans2D1" presStyleIdx="1" presStyleCnt="3"/>
      <dgm:spPr/>
    </dgm:pt>
    <dgm:pt modelId="{78F1BA7D-6024-4B5D-8A1E-74E1F662C133}" type="pres">
      <dgm:prSet presAssocID="{40A61949-DF8F-46E0-BE89-2D3F76426B00}" presName="connector3" presStyleLbl="sibTrans2D1" presStyleIdx="2" presStyleCnt="3"/>
      <dgm:spPr/>
    </dgm:pt>
  </dgm:ptLst>
  <dgm:cxnLst>
    <dgm:cxn modelId="{C012C605-2BC0-4510-B698-28F03F17AD8C}" type="presOf" srcId="{A0D0B295-B233-446F-A860-75C53F97F126}" destId="{3455BA62-014D-4F18-B85E-3196163DE16A}" srcOrd="0" destOrd="0" presId="urn:microsoft.com/office/officeart/2005/8/layout/gear1"/>
    <dgm:cxn modelId="{55F0D705-D964-46CD-BFA9-A3E6C0C87E9F}" type="presOf" srcId="{5BA33F69-BC12-4432-B8DC-FD28F6CCC897}" destId="{09D32154-1A56-4CAB-BD6C-0D1792281DEF}" srcOrd="1" destOrd="0" presId="urn:microsoft.com/office/officeart/2005/8/layout/gear1"/>
    <dgm:cxn modelId="{31611217-496C-40F4-9E4A-CC0899BFE547}" type="presOf" srcId="{A0D0B295-B233-446F-A860-75C53F97F126}" destId="{C9556A0B-F4CC-4155-8F7A-D7F09D5854D0}" srcOrd="1" destOrd="0" presId="urn:microsoft.com/office/officeart/2005/8/layout/gear1"/>
    <dgm:cxn modelId="{2DDD1724-430F-459E-8930-5D3124C871D9}" type="presOf" srcId="{5BA33F69-BC12-4432-B8DC-FD28F6CCC897}" destId="{20192C54-3DBD-42C4-A4D0-304FF855DFC0}" srcOrd="0" destOrd="0" presId="urn:microsoft.com/office/officeart/2005/8/layout/gear1"/>
    <dgm:cxn modelId="{AD555B24-64DC-4FA1-9CF7-3462D015782F}" type="presOf" srcId="{BBD456A8-FCD0-41B1-93AC-1CDA0E7BDA4A}" destId="{E8FC183C-BAB6-4700-9752-91F9D3CAB907}" srcOrd="0" destOrd="0" presId="urn:microsoft.com/office/officeart/2005/8/layout/gear1"/>
    <dgm:cxn modelId="{D1327927-A894-409E-9DD1-98B5D92BA105}" type="presOf" srcId="{BBD456A8-FCD0-41B1-93AC-1CDA0E7BDA4A}" destId="{44B72910-A85E-4406-97C5-61F36D0EAAA6}" srcOrd="2" destOrd="0" presId="urn:microsoft.com/office/officeart/2005/8/layout/gear1"/>
    <dgm:cxn modelId="{7DF66530-3484-4BCF-BCA6-0D4E3F466068}" type="presOf" srcId="{BBD456A8-FCD0-41B1-93AC-1CDA0E7BDA4A}" destId="{DD898F0E-40E1-4C8E-9B90-52EF07D579E0}" srcOrd="1" destOrd="0" presId="urn:microsoft.com/office/officeart/2005/8/layout/gear1"/>
    <dgm:cxn modelId="{E8316537-5417-469F-A296-81CA4F1485D9}" type="presOf" srcId="{A0D0B295-B233-446F-A860-75C53F97F126}" destId="{A1EF94F3-B206-4A26-9850-E46F7AC300B4}" srcOrd="3" destOrd="0" presId="urn:microsoft.com/office/officeart/2005/8/layout/gear1"/>
    <dgm:cxn modelId="{E8980B3A-A533-4052-B14D-05AF4E014A29}" srcId="{AE5F5794-3244-4F85-BB47-A812A39EE095}" destId="{A0D0B295-B233-446F-A860-75C53F97F126}" srcOrd="2" destOrd="0" parTransId="{B50F46F4-B0B5-4477-99EB-D43F90524156}" sibTransId="{40A61949-DF8F-46E0-BE89-2D3F76426B00}"/>
    <dgm:cxn modelId="{D4ED6A45-2BA0-4E22-ABF8-BB7F4CC3C99D}" type="presOf" srcId="{5BA33F69-BC12-4432-B8DC-FD28F6CCC897}" destId="{3DAF7999-4935-4693-B70D-A09821BA5138}" srcOrd="2" destOrd="0" presId="urn:microsoft.com/office/officeart/2005/8/layout/gear1"/>
    <dgm:cxn modelId="{93FE964A-1DFA-4B8F-A2F4-EFD87A56ABA8}" type="presOf" srcId="{C784849D-61B2-4662-B71F-76E45D1D2D50}" destId="{4D917473-3142-4E22-9A32-890C8847C21C}" srcOrd="0" destOrd="0" presId="urn:microsoft.com/office/officeart/2005/8/layout/gear1"/>
    <dgm:cxn modelId="{9D432C4B-90B2-4574-A3AB-0E476AC54B30}" type="presOf" srcId="{A0D0B295-B233-446F-A860-75C53F97F126}" destId="{16E8B490-FEF6-4F9F-A66B-4EFA1FFD98A9}" srcOrd="2" destOrd="0" presId="urn:microsoft.com/office/officeart/2005/8/layout/gear1"/>
    <dgm:cxn modelId="{4E9CEA69-F354-43B0-905F-6302905CD5F5}" type="presOf" srcId="{AE5F5794-3244-4F85-BB47-A812A39EE095}" destId="{98E03041-72FE-4245-8C43-ECE1DBA64C62}" srcOrd="0" destOrd="0" presId="urn:microsoft.com/office/officeart/2005/8/layout/gear1"/>
    <dgm:cxn modelId="{A64EBC6C-98DC-44F3-8AE1-A3C8877F6D9D}" type="presOf" srcId="{F9328617-492F-4C7A-8944-2B3823CC019D}" destId="{48122F2D-7E28-4448-ADB1-91C80146C49C}" srcOrd="0" destOrd="0" presId="urn:microsoft.com/office/officeart/2005/8/layout/gear1"/>
    <dgm:cxn modelId="{5AA9D891-5986-40EE-A0AD-177505E1D1CA}" type="presOf" srcId="{40A61949-DF8F-46E0-BE89-2D3F76426B00}" destId="{78F1BA7D-6024-4B5D-8A1E-74E1F662C133}" srcOrd="0" destOrd="0" presId="urn:microsoft.com/office/officeart/2005/8/layout/gear1"/>
    <dgm:cxn modelId="{93BF32AD-45F3-481C-B812-88245F6931CE}" srcId="{AE5F5794-3244-4F85-BB47-A812A39EE095}" destId="{5BA33F69-BC12-4432-B8DC-FD28F6CCC897}" srcOrd="0" destOrd="0" parTransId="{547CB834-CD6C-4B1D-B76C-852A6DCC81BA}" sibTransId="{C784849D-61B2-4662-B71F-76E45D1D2D50}"/>
    <dgm:cxn modelId="{EDDC11F1-FBFB-41BD-9402-4B060873EEA5}" srcId="{AE5F5794-3244-4F85-BB47-A812A39EE095}" destId="{BBD456A8-FCD0-41B1-93AC-1CDA0E7BDA4A}" srcOrd="1" destOrd="0" parTransId="{002FF3FE-1A56-473B-B36C-DEAC9B2DAE14}" sibTransId="{F9328617-492F-4C7A-8944-2B3823CC019D}"/>
    <dgm:cxn modelId="{5C3B450B-ABB4-4511-9EC5-74724CC90512}" type="presParOf" srcId="{98E03041-72FE-4245-8C43-ECE1DBA64C62}" destId="{20192C54-3DBD-42C4-A4D0-304FF855DFC0}" srcOrd="0" destOrd="0" presId="urn:microsoft.com/office/officeart/2005/8/layout/gear1"/>
    <dgm:cxn modelId="{26099790-8810-4D41-BE85-A0F8643EB08F}" type="presParOf" srcId="{98E03041-72FE-4245-8C43-ECE1DBA64C62}" destId="{09D32154-1A56-4CAB-BD6C-0D1792281DEF}" srcOrd="1" destOrd="0" presId="urn:microsoft.com/office/officeart/2005/8/layout/gear1"/>
    <dgm:cxn modelId="{2122A18F-0DF3-46EB-A83F-347620595FEF}" type="presParOf" srcId="{98E03041-72FE-4245-8C43-ECE1DBA64C62}" destId="{3DAF7999-4935-4693-B70D-A09821BA5138}" srcOrd="2" destOrd="0" presId="urn:microsoft.com/office/officeart/2005/8/layout/gear1"/>
    <dgm:cxn modelId="{4E24A463-215A-43DF-9751-028446B78914}" type="presParOf" srcId="{98E03041-72FE-4245-8C43-ECE1DBA64C62}" destId="{E8FC183C-BAB6-4700-9752-91F9D3CAB907}" srcOrd="3" destOrd="0" presId="urn:microsoft.com/office/officeart/2005/8/layout/gear1"/>
    <dgm:cxn modelId="{F5D9C1B1-8BF7-4C4D-9FE2-E5DF60C00C9F}" type="presParOf" srcId="{98E03041-72FE-4245-8C43-ECE1DBA64C62}" destId="{DD898F0E-40E1-4C8E-9B90-52EF07D579E0}" srcOrd="4" destOrd="0" presId="urn:microsoft.com/office/officeart/2005/8/layout/gear1"/>
    <dgm:cxn modelId="{53BD0689-86F3-4A1C-9793-1BF2D3E89CD3}" type="presParOf" srcId="{98E03041-72FE-4245-8C43-ECE1DBA64C62}" destId="{44B72910-A85E-4406-97C5-61F36D0EAAA6}" srcOrd="5" destOrd="0" presId="urn:microsoft.com/office/officeart/2005/8/layout/gear1"/>
    <dgm:cxn modelId="{B4641FA4-C70F-4999-8E1C-7EE4EE9E72E3}" type="presParOf" srcId="{98E03041-72FE-4245-8C43-ECE1DBA64C62}" destId="{3455BA62-014D-4F18-B85E-3196163DE16A}" srcOrd="6" destOrd="0" presId="urn:microsoft.com/office/officeart/2005/8/layout/gear1"/>
    <dgm:cxn modelId="{C7615675-9AE7-4D4E-9CDE-3F83530A989A}" type="presParOf" srcId="{98E03041-72FE-4245-8C43-ECE1DBA64C62}" destId="{C9556A0B-F4CC-4155-8F7A-D7F09D5854D0}" srcOrd="7" destOrd="0" presId="urn:microsoft.com/office/officeart/2005/8/layout/gear1"/>
    <dgm:cxn modelId="{30E332BD-C482-438D-AFBC-14C409D4AF6B}" type="presParOf" srcId="{98E03041-72FE-4245-8C43-ECE1DBA64C62}" destId="{16E8B490-FEF6-4F9F-A66B-4EFA1FFD98A9}" srcOrd="8" destOrd="0" presId="urn:microsoft.com/office/officeart/2005/8/layout/gear1"/>
    <dgm:cxn modelId="{DFCE6070-CD8B-4B67-8327-41A2F0305416}" type="presParOf" srcId="{98E03041-72FE-4245-8C43-ECE1DBA64C62}" destId="{A1EF94F3-B206-4A26-9850-E46F7AC300B4}" srcOrd="9" destOrd="0" presId="urn:microsoft.com/office/officeart/2005/8/layout/gear1"/>
    <dgm:cxn modelId="{11991B7F-1450-4272-A4D2-CEB54013FF04}" type="presParOf" srcId="{98E03041-72FE-4245-8C43-ECE1DBA64C62}" destId="{4D917473-3142-4E22-9A32-890C8847C21C}" srcOrd="10" destOrd="0" presId="urn:microsoft.com/office/officeart/2005/8/layout/gear1"/>
    <dgm:cxn modelId="{8866E4E8-CDC4-4869-9CB9-26D45FF3AA44}" type="presParOf" srcId="{98E03041-72FE-4245-8C43-ECE1DBA64C62}" destId="{48122F2D-7E28-4448-ADB1-91C80146C49C}" srcOrd="11" destOrd="0" presId="urn:microsoft.com/office/officeart/2005/8/layout/gear1"/>
    <dgm:cxn modelId="{4A6DF7D0-03D5-4666-A923-6CB0ECFE6ACA}" type="presParOf" srcId="{98E03041-72FE-4245-8C43-ECE1DBA64C62}" destId="{78F1BA7D-6024-4B5D-8A1E-74E1F662C13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6E034-737B-49B9-9F9A-BDAF4286D16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F8A240A-CD70-4FC0-8EB3-38954851F287}">
      <dgm:prSet phldrT="[Testo]"/>
      <dgm:spPr/>
      <dgm:t>
        <a:bodyPr/>
        <a:lstStyle/>
        <a:p>
          <a:r>
            <a:rPr lang="it-IT" dirty="0"/>
            <a:t>ATTIVITA’ FISICA</a:t>
          </a:r>
        </a:p>
      </dgm:t>
    </dgm:pt>
    <dgm:pt modelId="{52CBC559-1774-4040-B1FF-925F3C99D139}" type="parTrans" cxnId="{0F8B145B-4C64-48A9-968E-A98B13258614}">
      <dgm:prSet/>
      <dgm:spPr/>
      <dgm:t>
        <a:bodyPr/>
        <a:lstStyle/>
        <a:p>
          <a:endParaRPr lang="it-IT"/>
        </a:p>
      </dgm:t>
    </dgm:pt>
    <dgm:pt modelId="{A90A8B91-75E5-41CE-B287-873E86D78DBC}" type="sibTrans" cxnId="{0F8B145B-4C64-48A9-968E-A98B13258614}">
      <dgm:prSet/>
      <dgm:spPr/>
      <dgm:t>
        <a:bodyPr/>
        <a:lstStyle/>
        <a:p>
          <a:endParaRPr lang="it-IT"/>
        </a:p>
      </dgm:t>
    </dgm:pt>
    <dgm:pt modelId="{39C9CA4F-D269-4B61-8006-BFA5D8952AA4}">
      <dgm:prSet phldrT="[Testo]"/>
      <dgm:spPr/>
      <dgm:t>
        <a:bodyPr/>
        <a:lstStyle/>
        <a:p>
          <a:r>
            <a:rPr lang="it-IT" dirty="0"/>
            <a:t>DIETA</a:t>
          </a:r>
        </a:p>
      </dgm:t>
    </dgm:pt>
    <dgm:pt modelId="{3A744755-EF38-447E-98D1-0BD15868E50F}" type="sibTrans" cxnId="{E77F44FF-F21B-400D-B47A-BBAD1A3A1C1F}">
      <dgm:prSet/>
      <dgm:spPr/>
      <dgm:t>
        <a:bodyPr/>
        <a:lstStyle/>
        <a:p>
          <a:endParaRPr lang="it-IT"/>
        </a:p>
      </dgm:t>
    </dgm:pt>
    <dgm:pt modelId="{90004F36-378F-46B7-9F3A-FE332316DEC0}" type="parTrans" cxnId="{E77F44FF-F21B-400D-B47A-BBAD1A3A1C1F}">
      <dgm:prSet/>
      <dgm:spPr/>
      <dgm:t>
        <a:bodyPr/>
        <a:lstStyle/>
        <a:p>
          <a:endParaRPr lang="it-IT"/>
        </a:p>
      </dgm:t>
    </dgm:pt>
    <dgm:pt modelId="{8CABC698-7A7E-4D35-AEC3-469EE325BC19}" type="pres">
      <dgm:prSet presAssocID="{3B86E034-737B-49B9-9F9A-BDAF4286D16C}" presName="diagram" presStyleCnt="0">
        <dgm:presLayoutVars>
          <dgm:dir/>
        </dgm:presLayoutVars>
      </dgm:prSet>
      <dgm:spPr/>
    </dgm:pt>
    <dgm:pt modelId="{71C0D6FD-48BA-43F4-9205-051D7335ECD4}" type="pres">
      <dgm:prSet presAssocID="{39C9CA4F-D269-4B61-8006-BFA5D8952AA4}" presName="composite" presStyleCnt="0"/>
      <dgm:spPr/>
    </dgm:pt>
    <dgm:pt modelId="{8C46DBA4-F7E9-4092-9605-26F069F26641}" type="pres">
      <dgm:prSet presAssocID="{39C9CA4F-D269-4B61-8006-BFA5D8952AA4}" presName="Image" presStyleLbl="bgShp" presStyleIdx="0" presStyleCnt="2"/>
      <dgm:spPr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  <a:effectLst>
          <a:softEdge rad="139700"/>
        </a:effectLst>
      </dgm:spPr>
    </dgm:pt>
    <dgm:pt modelId="{8EB4A01C-4AB9-4A76-AD42-2D87E9C3B6DC}" type="pres">
      <dgm:prSet presAssocID="{39C9CA4F-D269-4B61-8006-BFA5D8952AA4}" presName="Parent" presStyleLbl="node0" presStyleIdx="0" presStyleCnt="2">
        <dgm:presLayoutVars>
          <dgm:bulletEnabled val="1"/>
        </dgm:presLayoutVars>
      </dgm:prSet>
      <dgm:spPr/>
    </dgm:pt>
    <dgm:pt modelId="{4E2D867A-A442-4D9C-8F61-C6DFD8AA94B7}" type="pres">
      <dgm:prSet presAssocID="{3A744755-EF38-447E-98D1-0BD15868E50F}" presName="sibTrans" presStyleCnt="0"/>
      <dgm:spPr/>
    </dgm:pt>
    <dgm:pt modelId="{4A08C0F8-CBFC-424F-A26E-D225E59040C8}" type="pres">
      <dgm:prSet presAssocID="{AF8A240A-CD70-4FC0-8EB3-38954851F287}" presName="composite" presStyleCnt="0"/>
      <dgm:spPr/>
    </dgm:pt>
    <dgm:pt modelId="{66B506F7-C19B-453B-A834-D4F8D4C02DB2}" type="pres">
      <dgm:prSet presAssocID="{AF8A240A-CD70-4FC0-8EB3-38954851F287}" presName="Image" presStyleLbl="bgShp" presStyleIdx="1" presStyleCnt="2"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effectLst>
          <a:softEdge rad="139700"/>
        </a:effectLst>
      </dgm:spPr>
    </dgm:pt>
    <dgm:pt modelId="{301DE5CD-C06E-4FE9-BA6F-AD52E9B1E697}" type="pres">
      <dgm:prSet presAssocID="{AF8A240A-CD70-4FC0-8EB3-38954851F287}" presName="Parent" presStyleLbl="node0" presStyleIdx="1" presStyleCnt="2">
        <dgm:presLayoutVars>
          <dgm:bulletEnabled val="1"/>
        </dgm:presLayoutVars>
      </dgm:prSet>
      <dgm:spPr/>
    </dgm:pt>
  </dgm:ptLst>
  <dgm:cxnLst>
    <dgm:cxn modelId="{B404032D-A15E-4333-8E95-C0E590F7B41B}" type="presOf" srcId="{39C9CA4F-D269-4B61-8006-BFA5D8952AA4}" destId="{8EB4A01C-4AB9-4A76-AD42-2D87E9C3B6DC}" srcOrd="0" destOrd="0" presId="urn:microsoft.com/office/officeart/2008/layout/BendingPictureCaption"/>
    <dgm:cxn modelId="{0F8B145B-4C64-48A9-968E-A98B13258614}" srcId="{3B86E034-737B-49B9-9F9A-BDAF4286D16C}" destId="{AF8A240A-CD70-4FC0-8EB3-38954851F287}" srcOrd="1" destOrd="0" parTransId="{52CBC559-1774-4040-B1FF-925F3C99D139}" sibTransId="{A90A8B91-75E5-41CE-B287-873E86D78DBC}"/>
    <dgm:cxn modelId="{75450D6C-BDCA-487B-B0E6-F2869812D67B}" type="presOf" srcId="{AF8A240A-CD70-4FC0-8EB3-38954851F287}" destId="{301DE5CD-C06E-4FE9-BA6F-AD52E9B1E697}" srcOrd="0" destOrd="0" presId="urn:microsoft.com/office/officeart/2008/layout/BendingPictureCaption"/>
    <dgm:cxn modelId="{E77F44FF-F21B-400D-B47A-BBAD1A3A1C1F}" srcId="{3B86E034-737B-49B9-9F9A-BDAF4286D16C}" destId="{39C9CA4F-D269-4B61-8006-BFA5D8952AA4}" srcOrd="0" destOrd="0" parTransId="{90004F36-378F-46B7-9F3A-FE332316DEC0}" sibTransId="{3A744755-EF38-447E-98D1-0BD15868E50F}"/>
    <dgm:cxn modelId="{D332D9FF-F406-4E02-8A0D-C994F13EE9F3}" type="presOf" srcId="{3B86E034-737B-49B9-9F9A-BDAF4286D16C}" destId="{8CABC698-7A7E-4D35-AEC3-469EE325BC19}" srcOrd="0" destOrd="0" presId="urn:microsoft.com/office/officeart/2008/layout/BendingPictureCaption"/>
    <dgm:cxn modelId="{9AC7B4C3-2440-4683-B875-E3730BD5595D}" type="presParOf" srcId="{8CABC698-7A7E-4D35-AEC3-469EE325BC19}" destId="{71C0D6FD-48BA-43F4-9205-051D7335ECD4}" srcOrd="0" destOrd="0" presId="urn:microsoft.com/office/officeart/2008/layout/BendingPictureCaption"/>
    <dgm:cxn modelId="{D34970F3-1D0D-41B2-8821-A17FB7651326}" type="presParOf" srcId="{71C0D6FD-48BA-43F4-9205-051D7335ECD4}" destId="{8C46DBA4-F7E9-4092-9605-26F069F26641}" srcOrd="0" destOrd="0" presId="urn:microsoft.com/office/officeart/2008/layout/BendingPictureCaption"/>
    <dgm:cxn modelId="{42E0FD4F-282C-4C16-AE97-ECAC52991244}" type="presParOf" srcId="{71C0D6FD-48BA-43F4-9205-051D7335ECD4}" destId="{8EB4A01C-4AB9-4A76-AD42-2D87E9C3B6DC}" srcOrd="1" destOrd="0" presId="urn:microsoft.com/office/officeart/2008/layout/BendingPictureCaption"/>
    <dgm:cxn modelId="{7F7E5E8F-7677-482E-81D8-D24C0406C55A}" type="presParOf" srcId="{8CABC698-7A7E-4D35-AEC3-469EE325BC19}" destId="{4E2D867A-A442-4D9C-8F61-C6DFD8AA94B7}" srcOrd="1" destOrd="0" presId="urn:microsoft.com/office/officeart/2008/layout/BendingPictureCaption"/>
    <dgm:cxn modelId="{399D47F1-EF9A-4BCD-BDCD-5926ECEE24C5}" type="presParOf" srcId="{8CABC698-7A7E-4D35-AEC3-469EE325BC19}" destId="{4A08C0F8-CBFC-424F-A26E-D225E59040C8}" srcOrd="2" destOrd="0" presId="urn:microsoft.com/office/officeart/2008/layout/BendingPictureCaption"/>
    <dgm:cxn modelId="{AB75EE14-C679-45E6-8A53-2ECEE9FAF345}" type="presParOf" srcId="{4A08C0F8-CBFC-424F-A26E-D225E59040C8}" destId="{66B506F7-C19B-453B-A834-D4F8D4C02DB2}" srcOrd="0" destOrd="0" presId="urn:microsoft.com/office/officeart/2008/layout/BendingPictureCaption"/>
    <dgm:cxn modelId="{EAB378E4-F9D0-4B29-B920-1BCE9650BD85}" type="presParOf" srcId="{4A08C0F8-CBFC-424F-A26E-D225E59040C8}" destId="{301DE5CD-C06E-4FE9-BA6F-AD52E9B1E69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D07D0B-8447-48A9-A452-DEBA40F0A77C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8BD8B1-A1E0-411F-B172-8DEB76B8EA41}">
      <dgm:prSet phldrT="[Testo]"/>
      <dgm:spPr/>
      <dgm:t>
        <a:bodyPr/>
        <a:lstStyle/>
        <a:p>
          <a:r>
            <a:rPr lang="it-IT" dirty="0"/>
            <a:t>PARTNER</a:t>
          </a:r>
        </a:p>
      </dgm:t>
    </dgm:pt>
    <dgm:pt modelId="{845DF5BB-481F-4B86-BA7B-97168DBA75EA}" type="parTrans" cxnId="{DC37AC31-53EE-4A5E-BD9A-476919CABBDC}">
      <dgm:prSet/>
      <dgm:spPr/>
      <dgm:t>
        <a:bodyPr/>
        <a:lstStyle/>
        <a:p>
          <a:endParaRPr lang="it-IT"/>
        </a:p>
      </dgm:t>
    </dgm:pt>
    <dgm:pt modelId="{5050C5EC-AFEF-4D4A-B0FF-1F397B918339}" type="sibTrans" cxnId="{DC37AC31-53EE-4A5E-BD9A-476919CABBDC}">
      <dgm:prSet/>
      <dgm:spPr/>
      <dgm:t>
        <a:bodyPr/>
        <a:lstStyle/>
        <a:p>
          <a:endParaRPr lang="it-IT"/>
        </a:p>
      </dgm:t>
    </dgm:pt>
    <dgm:pt modelId="{8B6E6FDC-579F-4C5A-A2BA-FB59895D5FDC}">
      <dgm:prSet phldrT="[Testo]"/>
      <dgm:spPr/>
      <dgm:t>
        <a:bodyPr/>
        <a:lstStyle/>
        <a:p>
          <a:r>
            <a:rPr lang="it-IT" dirty="0"/>
            <a:t>GOALS</a:t>
          </a:r>
        </a:p>
      </dgm:t>
    </dgm:pt>
    <dgm:pt modelId="{3293D68E-9363-4567-AA61-586EF8618BC1}" type="parTrans" cxnId="{8162C874-D8DD-4149-B768-756027171827}">
      <dgm:prSet/>
      <dgm:spPr/>
      <dgm:t>
        <a:bodyPr/>
        <a:lstStyle/>
        <a:p>
          <a:endParaRPr lang="it-IT"/>
        </a:p>
      </dgm:t>
    </dgm:pt>
    <dgm:pt modelId="{FF4A0B6B-2015-4C6E-8E11-4F77310D3413}" type="sibTrans" cxnId="{8162C874-D8DD-4149-B768-756027171827}">
      <dgm:prSet/>
      <dgm:spPr/>
      <dgm:t>
        <a:bodyPr/>
        <a:lstStyle/>
        <a:p>
          <a:endParaRPr lang="it-IT"/>
        </a:p>
      </dgm:t>
    </dgm:pt>
    <dgm:pt modelId="{135D6AC6-D3A0-4ECD-BDA6-6034FD20B8BE}">
      <dgm:prSet phldrT="[Testo]"/>
      <dgm:spPr/>
      <dgm:t>
        <a:bodyPr/>
        <a:lstStyle/>
        <a:p>
          <a:r>
            <a:rPr lang="it-IT" dirty="0"/>
            <a:t>RISORSE ONLINE</a:t>
          </a:r>
        </a:p>
      </dgm:t>
    </dgm:pt>
    <dgm:pt modelId="{9F78AFA5-B5D8-47DB-AABE-8459C7AD6B83}" type="parTrans" cxnId="{0CCFFD41-90B6-418F-A212-32B07B4519E2}">
      <dgm:prSet/>
      <dgm:spPr/>
      <dgm:t>
        <a:bodyPr/>
        <a:lstStyle/>
        <a:p>
          <a:endParaRPr lang="it-IT"/>
        </a:p>
      </dgm:t>
    </dgm:pt>
    <dgm:pt modelId="{52A75331-D8B0-42FC-8B2A-8743936B5851}" type="sibTrans" cxnId="{0CCFFD41-90B6-418F-A212-32B07B4519E2}">
      <dgm:prSet/>
      <dgm:spPr/>
      <dgm:t>
        <a:bodyPr/>
        <a:lstStyle/>
        <a:p>
          <a:endParaRPr lang="it-IT"/>
        </a:p>
      </dgm:t>
    </dgm:pt>
    <dgm:pt modelId="{0873DC4D-4F39-45FD-AF20-1F966C743FEA}" type="pres">
      <dgm:prSet presAssocID="{4ED07D0B-8447-48A9-A452-DEBA40F0A77C}" presName="linear" presStyleCnt="0">
        <dgm:presLayoutVars>
          <dgm:dir/>
          <dgm:animLvl val="lvl"/>
          <dgm:resizeHandles val="exact"/>
        </dgm:presLayoutVars>
      </dgm:prSet>
      <dgm:spPr/>
    </dgm:pt>
    <dgm:pt modelId="{6C88D82A-BE71-4214-8FE1-863340BB9E39}" type="pres">
      <dgm:prSet presAssocID="{DF8BD8B1-A1E0-411F-B172-8DEB76B8EA41}" presName="parentLin" presStyleCnt="0"/>
      <dgm:spPr/>
    </dgm:pt>
    <dgm:pt modelId="{6F1DE67B-B86E-4B32-86C5-A317B6459E3A}" type="pres">
      <dgm:prSet presAssocID="{DF8BD8B1-A1E0-411F-B172-8DEB76B8EA41}" presName="parentLeftMargin" presStyleLbl="node1" presStyleIdx="0" presStyleCnt="3"/>
      <dgm:spPr/>
    </dgm:pt>
    <dgm:pt modelId="{BD51EFB4-2F9A-46AC-8FEF-6728844788A3}" type="pres">
      <dgm:prSet presAssocID="{DF8BD8B1-A1E0-411F-B172-8DEB76B8EA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6E80D3-2EC3-489D-B87A-99EC5B68FC50}" type="pres">
      <dgm:prSet presAssocID="{DF8BD8B1-A1E0-411F-B172-8DEB76B8EA41}" presName="negativeSpace" presStyleCnt="0"/>
      <dgm:spPr/>
    </dgm:pt>
    <dgm:pt modelId="{C02602DA-D615-46DA-9B05-E6F24AD695FC}" type="pres">
      <dgm:prSet presAssocID="{DF8BD8B1-A1E0-411F-B172-8DEB76B8EA41}" presName="childText" presStyleLbl="conFgAcc1" presStyleIdx="0" presStyleCnt="3">
        <dgm:presLayoutVars>
          <dgm:bulletEnabled val="1"/>
        </dgm:presLayoutVars>
      </dgm:prSet>
      <dgm:spPr/>
    </dgm:pt>
    <dgm:pt modelId="{8C8FCEEB-C9B1-44B2-86D9-ADB9CFD5C93B}" type="pres">
      <dgm:prSet presAssocID="{5050C5EC-AFEF-4D4A-B0FF-1F397B918339}" presName="spaceBetweenRectangles" presStyleCnt="0"/>
      <dgm:spPr/>
    </dgm:pt>
    <dgm:pt modelId="{F0572972-CB21-465F-B4D2-109D822D52DA}" type="pres">
      <dgm:prSet presAssocID="{8B6E6FDC-579F-4C5A-A2BA-FB59895D5FDC}" presName="parentLin" presStyleCnt="0"/>
      <dgm:spPr/>
    </dgm:pt>
    <dgm:pt modelId="{DD630258-8B27-49D8-859A-C631A71BA1E0}" type="pres">
      <dgm:prSet presAssocID="{8B6E6FDC-579F-4C5A-A2BA-FB59895D5FDC}" presName="parentLeftMargin" presStyleLbl="node1" presStyleIdx="0" presStyleCnt="3"/>
      <dgm:spPr/>
    </dgm:pt>
    <dgm:pt modelId="{012B64BB-AB09-42AA-BE42-6DA38169035B}" type="pres">
      <dgm:prSet presAssocID="{8B6E6FDC-579F-4C5A-A2BA-FB59895D5F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856F46-3ACC-48B6-B3B4-34113E2A9E14}" type="pres">
      <dgm:prSet presAssocID="{8B6E6FDC-579F-4C5A-A2BA-FB59895D5FDC}" presName="negativeSpace" presStyleCnt="0"/>
      <dgm:spPr/>
    </dgm:pt>
    <dgm:pt modelId="{C286A7D7-711E-462A-9A8E-E914B9B74644}" type="pres">
      <dgm:prSet presAssocID="{8B6E6FDC-579F-4C5A-A2BA-FB59895D5FDC}" presName="childText" presStyleLbl="conFgAcc1" presStyleIdx="1" presStyleCnt="3">
        <dgm:presLayoutVars>
          <dgm:bulletEnabled val="1"/>
        </dgm:presLayoutVars>
      </dgm:prSet>
      <dgm:spPr/>
    </dgm:pt>
    <dgm:pt modelId="{CB2412EA-D51A-48A0-82F5-D92C65243935}" type="pres">
      <dgm:prSet presAssocID="{FF4A0B6B-2015-4C6E-8E11-4F77310D3413}" presName="spaceBetweenRectangles" presStyleCnt="0"/>
      <dgm:spPr/>
    </dgm:pt>
    <dgm:pt modelId="{0787E814-DDBF-4579-8E74-A5D4CCAE81BF}" type="pres">
      <dgm:prSet presAssocID="{135D6AC6-D3A0-4ECD-BDA6-6034FD20B8BE}" presName="parentLin" presStyleCnt="0"/>
      <dgm:spPr/>
    </dgm:pt>
    <dgm:pt modelId="{BD1CC8A5-3853-4626-A6D2-3B2182771459}" type="pres">
      <dgm:prSet presAssocID="{135D6AC6-D3A0-4ECD-BDA6-6034FD20B8BE}" presName="parentLeftMargin" presStyleLbl="node1" presStyleIdx="1" presStyleCnt="3"/>
      <dgm:spPr/>
    </dgm:pt>
    <dgm:pt modelId="{E02B3EDA-83A2-40D7-8BC5-D630D7829B1A}" type="pres">
      <dgm:prSet presAssocID="{135D6AC6-D3A0-4ECD-BDA6-6034FD20B8B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6F3EC1-83FE-40AA-8B46-582EFA874B35}" type="pres">
      <dgm:prSet presAssocID="{135D6AC6-D3A0-4ECD-BDA6-6034FD20B8BE}" presName="negativeSpace" presStyleCnt="0"/>
      <dgm:spPr/>
    </dgm:pt>
    <dgm:pt modelId="{C36C5419-75F5-4161-9F76-EBB956191A38}" type="pres">
      <dgm:prSet presAssocID="{135D6AC6-D3A0-4ECD-BDA6-6034FD20B8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26AE00-14D0-423D-A2EE-96BE057B8A66}" type="presOf" srcId="{DF8BD8B1-A1E0-411F-B172-8DEB76B8EA41}" destId="{6F1DE67B-B86E-4B32-86C5-A317B6459E3A}" srcOrd="0" destOrd="0" presId="urn:microsoft.com/office/officeart/2005/8/layout/list1"/>
    <dgm:cxn modelId="{E2FA7F2F-7D26-401E-88D4-2FA4FEB3A327}" type="presOf" srcId="{8B6E6FDC-579F-4C5A-A2BA-FB59895D5FDC}" destId="{DD630258-8B27-49D8-859A-C631A71BA1E0}" srcOrd="0" destOrd="0" presId="urn:microsoft.com/office/officeart/2005/8/layout/list1"/>
    <dgm:cxn modelId="{DC37AC31-53EE-4A5E-BD9A-476919CABBDC}" srcId="{4ED07D0B-8447-48A9-A452-DEBA40F0A77C}" destId="{DF8BD8B1-A1E0-411F-B172-8DEB76B8EA41}" srcOrd="0" destOrd="0" parTransId="{845DF5BB-481F-4B86-BA7B-97168DBA75EA}" sibTransId="{5050C5EC-AFEF-4D4A-B0FF-1F397B918339}"/>
    <dgm:cxn modelId="{0CCFFD41-90B6-418F-A212-32B07B4519E2}" srcId="{4ED07D0B-8447-48A9-A452-DEBA40F0A77C}" destId="{135D6AC6-D3A0-4ECD-BDA6-6034FD20B8BE}" srcOrd="2" destOrd="0" parTransId="{9F78AFA5-B5D8-47DB-AABE-8459C7AD6B83}" sibTransId="{52A75331-D8B0-42FC-8B2A-8743936B5851}"/>
    <dgm:cxn modelId="{5C88C35F-ED7C-4B29-B3F1-14C69BA68FDA}" type="presOf" srcId="{135D6AC6-D3A0-4ECD-BDA6-6034FD20B8BE}" destId="{E02B3EDA-83A2-40D7-8BC5-D630D7829B1A}" srcOrd="1" destOrd="0" presId="urn:microsoft.com/office/officeart/2005/8/layout/list1"/>
    <dgm:cxn modelId="{53C2CE60-8B16-4D59-B141-78ECFC8066D8}" type="presOf" srcId="{135D6AC6-D3A0-4ECD-BDA6-6034FD20B8BE}" destId="{BD1CC8A5-3853-4626-A6D2-3B2182771459}" srcOrd="0" destOrd="0" presId="urn:microsoft.com/office/officeart/2005/8/layout/list1"/>
    <dgm:cxn modelId="{8162C874-D8DD-4149-B768-756027171827}" srcId="{4ED07D0B-8447-48A9-A452-DEBA40F0A77C}" destId="{8B6E6FDC-579F-4C5A-A2BA-FB59895D5FDC}" srcOrd="1" destOrd="0" parTransId="{3293D68E-9363-4567-AA61-586EF8618BC1}" sibTransId="{FF4A0B6B-2015-4C6E-8E11-4F77310D3413}"/>
    <dgm:cxn modelId="{E347C8A0-61DA-4556-8C2C-2E9EE1CE90C7}" type="presOf" srcId="{8B6E6FDC-579F-4C5A-A2BA-FB59895D5FDC}" destId="{012B64BB-AB09-42AA-BE42-6DA38169035B}" srcOrd="1" destOrd="0" presId="urn:microsoft.com/office/officeart/2005/8/layout/list1"/>
    <dgm:cxn modelId="{1D90D9BB-D092-42FC-9A74-51277BCBD092}" type="presOf" srcId="{4ED07D0B-8447-48A9-A452-DEBA40F0A77C}" destId="{0873DC4D-4F39-45FD-AF20-1F966C743FEA}" srcOrd="0" destOrd="0" presId="urn:microsoft.com/office/officeart/2005/8/layout/list1"/>
    <dgm:cxn modelId="{9EDDCBCD-BBAB-4753-A89E-200D662864EE}" type="presOf" srcId="{DF8BD8B1-A1E0-411F-B172-8DEB76B8EA41}" destId="{BD51EFB4-2F9A-46AC-8FEF-6728844788A3}" srcOrd="1" destOrd="0" presId="urn:microsoft.com/office/officeart/2005/8/layout/list1"/>
    <dgm:cxn modelId="{55AB7316-C48E-4D0F-ACDA-F9926E5311FB}" type="presParOf" srcId="{0873DC4D-4F39-45FD-AF20-1F966C743FEA}" destId="{6C88D82A-BE71-4214-8FE1-863340BB9E39}" srcOrd="0" destOrd="0" presId="urn:microsoft.com/office/officeart/2005/8/layout/list1"/>
    <dgm:cxn modelId="{CB7717B3-28E4-42E3-BB73-F427EAAD3787}" type="presParOf" srcId="{6C88D82A-BE71-4214-8FE1-863340BB9E39}" destId="{6F1DE67B-B86E-4B32-86C5-A317B6459E3A}" srcOrd="0" destOrd="0" presId="urn:microsoft.com/office/officeart/2005/8/layout/list1"/>
    <dgm:cxn modelId="{6976AC75-4B3C-4D2D-AA4F-5099C1B33B2D}" type="presParOf" srcId="{6C88D82A-BE71-4214-8FE1-863340BB9E39}" destId="{BD51EFB4-2F9A-46AC-8FEF-6728844788A3}" srcOrd="1" destOrd="0" presId="urn:microsoft.com/office/officeart/2005/8/layout/list1"/>
    <dgm:cxn modelId="{6AC3E0F7-07CF-4662-AA71-7ACF3EC53097}" type="presParOf" srcId="{0873DC4D-4F39-45FD-AF20-1F966C743FEA}" destId="{D76E80D3-2EC3-489D-B87A-99EC5B68FC50}" srcOrd="1" destOrd="0" presId="urn:microsoft.com/office/officeart/2005/8/layout/list1"/>
    <dgm:cxn modelId="{AA24AAB3-68B6-40F8-8D33-EE530F3EB064}" type="presParOf" srcId="{0873DC4D-4F39-45FD-AF20-1F966C743FEA}" destId="{C02602DA-D615-46DA-9B05-E6F24AD695FC}" srcOrd="2" destOrd="0" presId="urn:microsoft.com/office/officeart/2005/8/layout/list1"/>
    <dgm:cxn modelId="{1741A6E4-6FC9-41A2-90ED-EADBECB4E7CC}" type="presParOf" srcId="{0873DC4D-4F39-45FD-AF20-1F966C743FEA}" destId="{8C8FCEEB-C9B1-44B2-86D9-ADB9CFD5C93B}" srcOrd="3" destOrd="0" presId="urn:microsoft.com/office/officeart/2005/8/layout/list1"/>
    <dgm:cxn modelId="{4F26A279-DADE-402A-940F-832D4B608893}" type="presParOf" srcId="{0873DC4D-4F39-45FD-AF20-1F966C743FEA}" destId="{F0572972-CB21-465F-B4D2-109D822D52DA}" srcOrd="4" destOrd="0" presId="urn:microsoft.com/office/officeart/2005/8/layout/list1"/>
    <dgm:cxn modelId="{7F38318A-EEC7-45E0-A3D0-500B5DB7940F}" type="presParOf" srcId="{F0572972-CB21-465F-B4D2-109D822D52DA}" destId="{DD630258-8B27-49D8-859A-C631A71BA1E0}" srcOrd="0" destOrd="0" presId="urn:microsoft.com/office/officeart/2005/8/layout/list1"/>
    <dgm:cxn modelId="{488A82F6-1B60-44E9-A1E9-6598930180CB}" type="presParOf" srcId="{F0572972-CB21-465F-B4D2-109D822D52DA}" destId="{012B64BB-AB09-42AA-BE42-6DA38169035B}" srcOrd="1" destOrd="0" presId="urn:microsoft.com/office/officeart/2005/8/layout/list1"/>
    <dgm:cxn modelId="{1B439FD9-D671-4FCC-85AC-DF0B31DDE1AB}" type="presParOf" srcId="{0873DC4D-4F39-45FD-AF20-1F966C743FEA}" destId="{C6856F46-3ACC-48B6-B3B4-34113E2A9E14}" srcOrd="5" destOrd="0" presId="urn:microsoft.com/office/officeart/2005/8/layout/list1"/>
    <dgm:cxn modelId="{3B7F2EE4-438D-4C9E-AD8C-84EAB972E286}" type="presParOf" srcId="{0873DC4D-4F39-45FD-AF20-1F966C743FEA}" destId="{C286A7D7-711E-462A-9A8E-E914B9B74644}" srcOrd="6" destOrd="0" presId="urn:microsoft.com/office/officeart/2005/8/layout/list1"/>
    <dgm:cxn modelId="{7163C05C-CC98-46EF-9583-9F69CAAA7B08}" type="presParOf" srcId="{0873DC4D-4F39-45FD-AF20-1F966C743FEA}" destId="{CB2412EA-D51A-48A0-82F5-D92C65243935}" srcOrd="7" destOrd="0" presId="urn:microsoft.com/office/officeart/2005/8/layout/list1"/>
    <dgm:cxn modelId="{8A8B1DA4-A37B-4980-8F3E-5F084BD33392}" type="presParOf" srcId="{0873DC4D-4F39-45FD-AF20-1F966C743FEA}" destId="{0787E814-DDBF-4579-8E74-A5D4CCAE81BF}" srcOrd="8" destOrd="0" presId="urn:microsoft.com/office/officeart/2005/8/layout/list1"/>
    <dgm:cxn modelId="{B0855504-FEF8-4B05-92EE-1A655BFA4470}" type="presParOf" srcId="{0787E814-DDBF-4579-8E74-A5D4CCAE81BF}" destId="{BD1CC8A5-3853-4626-A6D2-3B2182771459}" srcOrd="0" destOrd="0" presId="urn:microsoft.com/office/officeart/2005/8/layout/list1"/>
    <dgm:cxn modelId="{C7813862-241D-4DD1-AF49-6B055D714328}" type="presParOf" srcId="{0787E814-DDBF-4579-8E74-A5D4CCAE81BF}" destId="{E02B3EDA-83A2-40D7-8BC5-D630D7829B1A}" srcOrd="1" destOrd="0" presId="urn:microsoft.com/office/officeart/2005/8/layout/list1"/>
    <dgm:cxn modelId="{5F2B94BC-3ADC-4FE4-A729-64DB0B314080}" type="presParOf" srcId="{0873DC4D-4F39-45FD-AF20-1F966C743FEA}" destId="{F06F3EC1-83FE-40AA-8B46-582EFA874B35}" srcOrd="9" destOrd="0" presId="urn:microsoft.com/office/officeart/2005/8/layout/list1"/>
    <dgm:cxn modelId="{1E686168-7890-46B7-AA6F-8480E4780F7E}" type="presParOf" srcId="{0873DC4D-4F39-45FD-AF20-1F966C743FEA}" destId="{C36C5419-75F5-4161-9F76-EBB956191A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792DEB-BF25-41A4-93C8-7CB9AB22021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C76B80-DB92-4FFB-A69F-87C16A73A639}">
      <dgm:prSet phldrT="[Testo]"/>
      <dgm:spPr/>
      <dgm:t>
        <a:bodyPr/>
        <a:lstStyle/>
        <a:p>
          <a:r>
            <a:rPr lang="it-IT" dirty="0"/>
            <a:t>AFFATICAMENTO</a:t>
          </a:r>
        </a:p>
      </dgm:t>
    </dgm:pt>
    <dgm:pt modelId="{735DCBA1-F495-4BF1-A7EF-D5AAAB96434E}" type="parTrans" cxnId="{544519E5-8CF2-496B-8A8E-A70B8D58B994}">
      <dgm:prSet/>
      <dgm:spPr/>
      <dgm:t>
        <a:bodyPr/>
        <a:lstStyle/>
        <a:p>
          <a:endParaRPr lang="it-IT"/>
        </a:p>
      </dgm:t>
    </dgm:pt>
    <dgm:pt modelId="{B6E675C5-5474-4301-936B-6DDDA4B8DB36}" type="sibTrans" cxnId="{544519E5-8CF2-496B-8A8E-A70B8D58B994}">
      <dgm:prSet/>
      <dgm:spPr/>
      <dgm:t>
        <a:bodyPr/>
        <a:lstStyle/>
        <a:p>
          <a:endParaRPr lang="it-IT"/>
        </a:p>
      </dgm:t>
    </dgm:pt>
    <dgm:pt modelId="{59177C10-89A5-4DC8-91EB-C8C8ED0251B4}">
      <dgm:prSet phldrT="[Testo]"/>
      <dgm:spPr/>
      <dgm:t>
        <a:bodyPr/>
        <a:lstStyle/>
        <a:p>
          <a:r>
            <a:rPr lang="it-IT" dirty="0"/>
            <a:t>ALCOOL</a:t>
          </a:r>
        </a:p>
      </dgm:t>
    </dgm:pt>
    <dgm:pt modelId="{98053A12-2BAA-49CC-B73D-5F24B6031169}" type="parTrans" cxnId="{DFCE47E4-E7D6-40E6-8A59-AC12410BE548}">
      <dgm:prSet/>
      <dgm:spPr/>
      <dgm:t>
        <a:bodyPr/>
        <a:lstStyle/>
        <a:p>
          <a:endParaRPr lang="it-IT"/>
        </a:p>
      </dgm:t>
    </dgm:pt>
    <dgm:pt modelId="{B7B098D8-F24A-4656-B44B-7040C920D102}" type="sibTrans" cxnId="{DFCE47E4-E7D6-40E6-8A59-AC12410BE548}">
      <dgm:prSet/>
      <dgm:spPr/>
      <dgm:t>
        <a:bodyPr/>
        <a:lstStyle/>
        <a:p>
          <a:endParaRPr lang="it-IT"/>
        </a:p>
      </dgm:t>
    </dgm:pt>
    <dgm:pt modelId="{2BEB067E-EFDD-420D-8730-88D021B239E4}">
      <dgm:prSet phldrT="[Testo]"/>
      <dgm:spPr/>
      <dgm:t>
        <a:bodyPr/>
        <a:lstStyle/>
        <a:p>
          <a:r>
            <a:rPr lang="it-IT" dirty="0"/>
            <a:t>FUMO</a:t>
          </a:r>
        </a:p>
      </dgm:t>
    </dgm:pt>
    <dgm:pt modelId="{40810A2F-FBDE-4F70-AE3A-D9E664E1F618}" type="parTrans" cxnId="{7F1B9CD3-8C7F-4ADC-931D-3BD7EDDDAE18}">
      <dgm:prSet/>
      <dgm:spPr/>
      <dgm:t>
        <a:bodyPr/>
        <a:lstStyle/>
        <a:p>
          <a:endParaRPr lang="it-IT"/>
        </a:p>
      </dgm:t>
    </dgm:pt>
    <dgm:pt modelId="{BECC1C65-DEE1-4A25-B717-6D9422AD2894}" type="sibTrans" cxnId="{7F1B9CD3-8C7F-4ADC-931D-3BD7EDDDAE18}">
      <dgm:prSet/>
      <dgm:spPr/>
      <dgm:t>
        <a:bodyPr/>
        <a:lstStyle/>
        <a:p>
          <a:endParaRPr lang="it-IT"/>
        </a:p>
      </dgm:t>
    </dgm:pt>
    <dgm:pt modelId="{FF87A494-9409-4C1D-AD91-107E04624D91}" type="pres">
      <dgm:prSet presAssocID="{8A792DEB-BF25-41A4-93C8-7CB9AB220214}" presName="linear" presStyleCnt="0">
        <dgm:presLayoutVars>
          <dgm:dir/>
          <dgm:animLvl val="lvl"/>
          <dgm:resizeHandles val="exact"/>
        </dgm:presLayoutVars>
      </dgm:prSet>
      <dgm:spPr/>
    </dgm:pt>
    <dgm:pt modelId="{6263EF37-E198-497F-BDD2-F86A92B93C69}" type="pres">
      <dgm:prSet presAssocID="{70C76B80-DB92-4FFB-A69F-87C16A73A639}" presName="parentLin" presStyleCnt="0"/>
      <dgm:spPr/>
    </dgm:pt>
    <dgm:pt modelId="{6FF18152-DE81-498A-A0A7-A8D86F02C455}" type="pres">
      <dgm:prSet presAssocID="{70C76B80-DB92-4FFB-A69F-87C16A73A639}" presName="parentLeftMargin" presStyleLbl="node1" presStyleIdx="0" presStyleCnt="3"/>
      <dgm:spPr/>
    </dgm:pt>
    <dgm:pt modelId="{E19BAF4D-8D0D-418E-AECE-F9555BF88B69}" type="pres">
      <dgm:prSet presAssocID="{70C76B80-DB92-4FFB-A69F-87C16A73A6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B780F5-D8D3-44C4-BFD6-1EB529B7603E}" type="pres">
      <dgm:prSet presAssocID="{70C76B80-DB92-4FFB-A69F-87C16A73A639}" presName="negativeSpace" presStyleCnt="0"/>
      <dgm:spPr/>
    </dgm:pt>
    <dgm:pt modelId="{5BE6C88B-7F66-477E-A9FF-7C80BB3B8CCE}" type="pres">
      <dgm:prSet presAssocID="{70C76B80-DB92-4FFB-A69F-87C16A73A639}" presName="childText" presStyleLbl="conFgAcc1" presStyleIdx="0" presStyleCnt="3">
        <dgm:presLayoutVars>
          <dgm:bulletEnabled val="1"/>
        </dgm:presLayoutVars>
      </dgm:prSet>
      <dgm:spPr/>
    </dgm:pt>
    <dgm:pt modelId="{56E0125E-691C-425B-9E74-A2F1775D4730}" type="pres">
      <dgm:prSet presAssocID="{B6E675C5-5474-4301-936B-6DDDA4B8DB36}" presName="spaceBetweenRectangles" presStyleCnt="0"/>
      <dgm:spPr/>
    </dgm:pt>
    <dgm:pt modelId="{48C04B8F-D70E-4040-AFC5-24319C167842}" type="pres">
      <dgm:prSet presAssocID="{59177C10-89A5-4DC8-91EB-C8C8ED0251B4}" presName="parentLin" presStyleCnt="0"/>
      <dgm:spPr/>
    </dgm:pt>
    <dgm:pt modelId="{FF6A0931-5B89-4DA3-B34B-299BD4119164}" type="pres">
      <dgm:prSet presAssocID="{59177C10-89A5-4DC8-91EB-C8C8ED0251B4}" presName="parentLeftMargin" presStyleLbl="node1" presStyleIdx="0" presStyleCnt="3"/>
      <dgm:spPr/>
    </dgm:pt>
    <dgm:pt modelId="{96D4C9DA-8A1C-4E48-865D-BB5EC421AF96}" type="pres">
      <dgm:prSet presAssocID="{59177C10-89A5-4DC8-91EB-C8C8ED0251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C32C79-73AB-4698-B98A-EC30C60503EA}" type="pres">
      <dgm:prSet presAssocID="{59177C10-89A5-4DC8-91EB-C8C8ED0251B4}" presName="negativeSpace" presStyleCnt="0"/>
      <dgm:spPr/>
    </dgm:pt>
    <dgm:pt modelId="{DEAFFD39-02AE-4B58-A775-1A3522031EE1}" type="pres">
      <dgm:prSet presAssocID="{59177C10-89A5-4DC8-91EB-C8C8ED0251B4}" presName="childText" presStyleLbl="conFgAcc1" presStyleIdx="1" presStyleCnt="3">
        <dgm:presLayoutVars>
          <dgm:bulletEnabled val="1"/>
        </dgm:presLayoutVars>
      </dgm:prSet>
      <dgm:spPr/>
    </dgm:pt>
    <dgm:pt modelId="{19AD6181-C62A-42AF-A70E-B7BEB9B02321}" type="pres">
      <dgm:prSet presAssocID="{B7B098D8-F24A-4656-B44B-7040C920D102}" presName="spaceBetweenRectangles" presStyleCnt="0"/>
      <dgm:spPr/>
    </dgm:pt>
    <dgm:pt modelId="{3F874774-D198-429A-908B-D35BFEC8E669}" type="pres">
      <dgm:prSet presAssocID="{2BEB067E-EFDD-420D-8730-88D021B239E4}" presName="parentLin" presStyleCnt="0"/>
      <dgm:spPr/>
    </dgm:pt>
    <dgm:pt modelId="{0D83F217-2184-4465-B329-5EC8D63CE3FB}" type="pres">
      <dgm:prSet presAssocID="{2BEB067E-EFDD-420D-8730-88D021B239E4}" presName="parentLeftMargin" presStyleLbl="node1" presStyleIdx="1" presStyleCnt="3"/>
      <dgm:spPr/>
    </dgm:pt>
    <dgm:pt modelId="{E0B45F0A-5530-4ADC-A5D8-BA7A6D5173A6}" type="pres">
      <dgm:prSet presAssocID="{2BEB067E-EFDD-420D-8730-88D021B239E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88DD063-AB60-416E-AE4D-D96C22F3CCDE}" type="pres">
      <dgm:prSet presAssocID="{2BEB067E-EFDD-420D-8730-88D021B239E4}" presName="negativeSpace" presStyleCnt="0"/>
      <dgm:spPr/>
    </dgm:pt>
    <dgm:pt modelId="{691273B6-925D-41B4-AF15-05E7A7DA8BFF}" type="pres">
      <dgm:prSet presAssocID="{2BEB067E-EFDD-420D-8730-88D021B239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15BB00-AA30-4AA7-A4F7-888880951B1A}" type="presOf" srcId="{2BEB067E-EFDD-420D-8730-88D021B239E4}" destId="{0D83F217-2184-4465-B329-5EC8D63CE3FB}" srcOrd="0" destOrd="0" presId="urn:microsoft.com/office/officeart/2005/8/layout/list1"/>
    <dgm:cxn modelId="{4429640F-30B8-40A1-979A-3F577EF407E4}" type="presOf" srcId="{59177C10-89A5-4DC8-91EB-C8C8ED0251B4}" destId="{96D4C9DA-8A1C-4E48-865D-BB5EC421AF96}" srcOrd="1" destOrd="0" presId="urn:microsoft.com/office/officeart/2005/8/layout/list1"/>
    <dgm:cxn modelId="{83A6494E-A01C-49F2-8C9E-A48D0074FAAE}" type="presOf" srcId="{8A792DEB-BF25-41A4-93C8-7CB9AB220214}" destId="{FF87A494-9409-4C1D-AD91-107E04624D91}" srcOrd="0" destOrd="0" presId="urn:microsoft.com/office/officeart/2005/8/layout/list1"/>
    <dgm:cxn modelId="{C91E4D63-E431-4EC1-B3D6-FDE8AAA14D3B}" type="presOf" srcId="{70C76B80-DB92-4FFB-A69F-87C16A73A639}" destId="{6FF18152-DE81-498A-A0A7-A8D86F02C455}" srcOrd="0" destOrd="0" presId="urn:microsoft.com/office/officeart/2005/8/layout/list1"/>
    <dgm:cxn modelId="{F1732D9F-43BD-4C81-A042-0E896004A532}" type="presOf" srcId="{70C76B80-DB92-4FFB-A69F-87C16A73A639}" destId="{E19BAF4D-8D0D-418E-AECE-F9555BF88B69}" srcOrd="1" destOrd="0" presId="urn:microsoft.com/office/officeart/2005/8/layout/list1"/>
    <dgm:cxn modelId="{7F1B9CD3-8C7F-4ADC-931D-3BD7EDDDAE18}" srcId="{8A792DEB-BF25-41A4-93C8-7CB9AB220214}" destId="{2BEB067E-EFDD-420D-8730-88D021B239E4}" srcOrd="2" destOrd="0" parTransId="{40810A2F-FBDE-4F70-AE3A-D9E664E1F618}" sibTransId="{BECC1C65-DEE1-4A25-B717-6D9422AD2894}"/>
    <dgm:cxn modelId="{DFCE47E4-E7D6-40E6-8A59-AC12410BE548}" srcId="{8A792DEB-BF25-41A4-93C8-7CB9AB220214}" destId="{59177C10-89A5-4DC8-91EB-C8C8ED0251B4}" srcOrd="1" destOrd="0" parTransId="{98053A12-2BAA-49CC-B73D-5F24B6031169}" sibTransId="{B7B098D8-F24A-4656-B44B-7040C920D102}"/>
    <dgm:cxn modelId="{544519E5-8CF2-496B-8A8E-A70B8D58B994}" srcId="{8A792DEB-BF25-41A4-93C8-7CB9AB220214}" destId="{70C76B80-DB92-4FFB-A69F-87C16A73A639}" srcOrd="0" destOrd="0" parTransId="{735DCBA1-F495-4BF1-A7EF-D5AAAB96434E}" sibTransId="{B6E675C5-5474-4301-936B-6DDDA4B8DB36}"/>
    <dgm:cxn modelId="{1937ABEB-6A4F-46B2-8D26-F91B608BC0FF}" type="presOf" srcId="{2BEB067E-EFDD-420D-8730-88D021B239E4}" destId="{E0B45F0A-5530-4ADC-A5D8-BA7A6D5173A6}" srcOrd="1" destOrd="0" presId="urn:microsoft.com/office/officeart/2005/8/layout/list1"/>
    <dgm:cxn modelId="{5C4FD2EF-7735-4FFE-AA19-91D7F24A9BC7}" type="presOf" srcId="{59177C10-89A5-4DC8-91EB-C8C8ED0251B4}" destId="{FF6A0931-5B89-4DA3-B34B-299BD4119164}" srcOrd="0" destOrd="0" presId="urn:microsoft.com/office/officeart/2005/8/layout/list1"/>
    <dgm:cxn modelId="{675885D6-7089-4B12-832A-0FCAE7896E63}" type="presParOf" srcId="{FF87A494-9409-4C1D-AD91-107E04624D91}" destId="{6263EF37-E198-497F-BDD2-F86A92B93C69}" srcOrd="0" destOrd="0" presId="urn:microsoft.com/office/officeart/2005/8/layout/list1"/>
    <dgm:cxn modelId="{CDA2CFA3-0F8D-451E-AED4-D2B324FFFB13}" type="presParOf" srcId="{6263EF37-E198-497F-BDD2-F86A92B93C69}" destId="{6FF18152-DE81-498A-A0A7-A8D86F02C455}" srcOrd="0" destOrd="0" presId="urn:microsoft.com/office/officeart/2005/8/layout/list1"/>
    <dgm:cxn modelId="{186211C7-1F05-499C-B147-F1D0319CCDB9}" type="presParOf" srcId="{6263EF37-E198-497F-BDD2-F86A92B93C69}" destId="{E19BAF4D-8D0D-418E-AECE-F9555BF88B69}" srcOrd="1" destOrd="0" presId="urn:microsoft.com/office/officeart/2005/8/layout/list1"/>
    <dgm:cxn modelId="{0588CCE2-5855-4CA0-90ED-40C65E938118}" type="presParOf" srcId="{FF87A494-9409-4C1D-AD91-107E04624D91}" destId="{23B780F5-D8D3-44C4-BFD6-1EB529B7603E}" srcOrd="1" destOrd="0" presId="urn:microsoft.com/office/officeart/2005/8/layout/list1"/>
    <dgm:cxn modelId="{ABC382A0-7BA8-47BD-83AE-3BD82C32D786}" type="presParOf" srcId="{FF87A494-9409-4C1D-AD91-107E04624D91}" destId="{5BE6C88B-7F66-477E-A9FF-7C80BB3B8CCE}" srcOrd="2" destOrd="0" presId="urn:microsoft.com/office/officeart/2005/8/layout/list1"/>
    <dgm:cxn modelId="{772A07FA-1D4A-4161-801B-286B56F56603}" type="presParOf" srcId="{FF87A494-9409-4C1D-AD91-107E04624D91}" destId="{56E0125E-691C-425B-9E74-A2F1775D4730}" srcOrd="3" destOrd="0" presId="urn:microsoft.com/office/officeart/2005/8/layout/list1"/>
    <dgm:cxn modelId="{B8538935-CC84-439E-80F7-2ED2A8E875B0}" type="presParOf" srcId="{FF87A494-9409-4C1D-AD91-107E04624D91}" destId="{48C04B8F-D70E-4040-AFC5-24319C167842}" srcOrd="4" destOrd="0" presId="urn:microsoft.com/office/officeart/2005/8/layout/list1"/>
    <dgm:cxn modelId="{BB971B8C-CEAE-44DC-938D-06DBF3AEA0F2}" type="presParOf" srcId="{48C04B8F-D70E-4040-AFC5-24319C167842}" destId="{FF6A0931-5B89-4DA3-B34B-299BD4119164}" srcOrd="0" destOrd="0" presId="urn:microsoft.com/office/officeart/2005/8/layout/list1"/>
    <dgm:cxn modelId="{9B7A9970-3EF6-404A-866E-80957F40C5E9}" type="presParOf" srcId="{48C04B8F-D70E-4040-AFC5-24319C167842}" destId="{96D4C9DA-8A1C-4E48-865D-BB5EC421AF96}" srcOrd="1" destOrd="0" presId="urn:microsoft.com/office/officeart/2005/8/layout/list1"/>
    <dgm:cxn modelId="{BA7E8D98-247A-4B59-AD2A-7D6C7D2CF97A}" type="presParOf" srcId="{FF87A494-9409-4C1D-AD91-107E04624D91}" destId="{F7C32C79-73AB-4698-B98A-EC30C60503EA}" srcOrd="5" destOrd="0" presId="urn:microsoft.com/office/officeart/2005/8/layout/list1"/>
    <dgm:cxn modelId="{91D8B6DC-03F7-4AC4-8D7D-4420F472D715}" type="presParOf" srcId="{FF87A494-9409-4C1D-AD91-107E04624D91}" destId="{DEAFFD39-02AE-4B58-A775-1A3522031EE1}" srcOrd="6" destOrd="0" presId="urn:microsoft.com/office/officeart/2005/8/layout/list1"/>
    <dgm:cxn modelId="{EECFB7F2-E7E6-460D-92A6-2F4BAF3D88BF}" type="presParOf" srcId="{FF87A494-9409-4C1D-AD91-107E04624D91}" destId="{19AD6181-C62A-42AF-A70E-B7BEB9B02321}" srcOrd="7" destOrd="0" presId="urn:microsoft.com/office/officeart/2005/8/layout/list1"/>
    <dgm:cxn modelId="{B8286177-8EF9-4B19-A5E4-5551B882EB79}" type="presParOf" srcId="{FF87A494-9409-4C1D-AD91-107E04624D91}" destId="{3F874774-D198-429A-908B-D35BFEC8E669}" srcOrd="8" destOrd="0" presId="urn:microsoft.com/office/officeart/2005/8/layout/list1"/>
    <dgm:cxn modelId="{FAAF97D1-5E93-4D23-886F-07582FA092A2}" type="presParOf" srcId="{3F874774-D198-429A-908B-D35BFEC8E669}" destId="{0D83F217-2184-4465-B329-5EC8D63CE3FB}" srcOrd="0" destOrd="0" presId="urn:microsoft.com/office/officeart/2005/8/layout/list1"/>
    <dgm:cxn modelId="{155E06ED-5495-47D0-820B-4131B12274C4}" type="presParOf" srcId="{3F874774-D198-429A-908B-D35BFEC8E669}" destId="{E0B45F0A-5530-4ADC-A5D8-BA7A6D5173A6}" srcOrd="1" destOrd="0" presId="urn:microsoft.com/office/officeart/2005/8/layout/list1"/>
    <dgm:cxn modelId="{F3DEA353-1DC5-4EA3-8547-A65E49C0D080}" type="presParOf" srcId="{FF87A494-9409-4C1D-AD91-107E04624D91}" destId="{D88DD063-AB60-416E-AE4D-D96C22F3CCDE}" srcOrd="9" destOrd="0" presId="urn:microsoft.com/office/officeart/2005/8/layout/list1"/>
    <dgm:cxn modelId="{F8884C30-9B2B-4BEE-B038-D5D206462FC7}" type="presParOf" srcId="{FF87A494-9409-4C1D-AD91-107E04624D91}" destId="{691273B6-925D-41B4-AF15-05E7A7DA8B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0B2290-918F-4806-8FF5-0951E4E244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25899D8-A48F-493B-9F8E-FD93E4547B28}">
      <dgm:prSet phldrT="[Testo]"/>
      <dgm:spPr>
        <a:ln>
          <a:solidFill>
            <a:schemeClr val="bg1"/>
          </a:solidFill>
        </a:ln>
      </dgm:spPr>
      <dgm:t>
        <a:bodyPr/>
        <a:lstStyle/>
        <a:p>
          <a:r>
            <a:rPr lang="it-IT" dirty="0">
              <a:solidFill>
                <a:schemeClr val="bg1"/>
              </a:solidFill>
            </a:rPr>
            <a:t>NAFL (steatosi): </a:t>
          </a:r>
          <a:r>
            <a:rPr lang="it-IT" dirty="0"/>
            <a:t>almeno un controllo al fegato ogni 2-5 anni e controlli periodici per il diabete e malattie cardiovascolari.</a:t>
          </a:r>
        </a:p>
      </dgm:t>
    </dgm:pt>
    <dgm:pt modelId="{58612680-8EF4-4C32-B762-4790584FA970}" type="parTrans" cxnId="{D463B30F-4B55-4EE5-A838-C8DCE5B03051}">
      <dgm:prSet/>
      <dgm:spPr/>
      <dgm:t>
        <a:bodyPr/>
        <a:lstStyle/>
        <a:p>
          <a:endParaRPr lang="it-IT"/>
        </a:p>
      </dgm:t>
    </dgm:pt>
    <dgm:pt modelId="{9201F330-B9B1-4FC3-A456-DA045BBF9976}" type="sibTrans" cxnId="{D463B30F-4B55-4EE5-A838-C8DCE5B03051}">
      <dgm:prSet/>
      <dgm:spPr/>
      <dgm:t>
        <a:bodyPr/>
        <a:lstStyle/>
        <a:p>
          <a:endParaRPr lang="it-IT"/>
        </a:p>
      </dgm:t>
    </dgm:pt>
    <dgm:pt modelId="{D2C67D0F-9B63-4935-8C24-742BA54E91D3}">
      <dgm:prSet phldrT="[Testo]"/>
      <dgm:spPr>
        <a:ln>
          <a:solidFill>
            <a:schemeClr val="bg1"/>
          </a:solidFill>
        </a:ln>
      </dgm:spPr>
      <dgm:t>
        <a:bodyPr/>
        <a:lstStyle/>
        <a:p>
          <a:r>
            <a:rPr lang="it-IT" dirty="0">
              <a:solidFill>
                <a:schemeClr val="bg1"/>
              </a:solidFill>
            </a:rPr>
            <a:t>NASH con bassa infiammazione e no/poca fibrosi</a:t>
          </a:r>
          <a:r>
            <a:rPr lang="it-IT" dirty="0"/>
            <a:t>: controllo ogni 1-2 anni. </a:t>
          </a:r>
        </a:p>
      </dgm:t>
    </dgm:pt>
    <dgm:pt modelId="{8BAA30D3-17D4-4C7A-903E-3B0C7596FBC7}" type="parTrans" cxnId="{9F5DC86F-739C-4561-A7B0-5E96A7648FBF}">
      <dgm:prSet/>
      <dgm:spPr/>
      <dgm:t>
        <a:bodyPr/>
        <a:lstStyle/>
        <a:p>
          <a:endParaRPr lang="it-IT"/>
        </a:p>
      </dgm:t>
    </dgm:pt>
    <dgm:pt modelId="{B44F28E0-D837-4CBC-B35C-4E4C0AB3F1F4}" type="sibTrans" cxnId="{9F5DC86F-739C-4561-A7B0-5E96A7648FBF}">
      <dgm:prSet/>
      <dgm:spPr/>
      <dgm:t>
        <a:bodyPr/>
        <a:lstStyle/>
        <a:p>
          <a:endParaRPr lang="it-IT"/>
        </a:p>
      </dgm:t>
    </dgm:pt>
    <dgm:pt modelId="{729CBD37-D017-48A2-AEFF-680789CCADB9}">
      <dgm:prSet phldrT="[Testo]"/>
      <dgm:spPr>
        <a:ln>
          <a:solidFill>
            <a:schemeClr val="bg1"/>
          </a:solidFill>
        </a:ln>
      </dgm:spPr>
      <dgm:t>
        <a:bodyPr/>
        <a:lstStyle/>
        <a:p>
          <a:r>
            <a:rPr lang="it-IT" dirty="0">
              <a:solidFill>
                <a:schemeClr val="bg1"/>
              </a:solidFill>
            </a:rPr>
            <a:t>NASH con infiammazione elevata o cirrosi</a:t>
          </a:r>
          <a:r>
            <a:rPr lang="it-IT" dirty="0"/>
            <a:t>: controlli ogni 6 mesi o 1 anno, ma periodicamente controllo per il cancro al fegato.</a:t>
          </a:r>
        </a:p>
      </dgm:t>
    </dgm:pt>
    <dgm:pt modelId="{F6B58C32-A4B6-4650-82FB-76D2850750A7}" type="parTrans" cxnId="{058596C4-A9DA-4D88-B06B-9F5ACCA9D774}">
      <dgm:prSet/>
      <dgm:spPr/>
      <dgm:t>
        <a:bodyPr/>
        <a:lstStyle/>
        <a:p>
          <a:endParaRPr lang="it-IT"/>
        </a:p>
      </dgm:t>
    </dgm:pt>
    <dgm:pt modelId="{769AB7D3-42F9-4F65-8713-6B7A84C0DCB3}" type="sibTrans" cxnId="{058596C4-A9DA-4D88-B06B-9F5ACCA9D774}">
      <dgm:prSet/>
      <dgm:spPr/>
      <dgm:t>
        <a:bodyPr/>
        <a:lstStyle/>
        <a:p>
          <a:endParaRPr lang="it-IT"/>
        </a:p>
      </dgm:t>
    </dgm:pt>
    <dgm:pt modelId="{1C155912-F659-4603-BBC1-3CED19724422}" type="pres">
      <dgm:prSet presAssocID="{470B2290-918F-4806-8FF5-0951E4E24495}" presName="diagram" presStyleCnt="0">
        <dgm:presLayoutVars>
          <dgm:dir/>
          <dgm:resizeHandles val="exact"/>
        </dgm:presLayoutVars>
      </dgm:prSet>
      <dgm:spPr/>
    </dgm:pt>
    <dgm:pt modelId="{3CCAC8E1-92E8-4F41-9810-0E3B6A562014}" type="pres">
      <dgm:prSet presAssocID="{E25899D8-A48F-493B-9F8E-FD93E4547B28}" presName="node" presStyleLbl="node1" presStyleIdx="0" presStyleCnt="3" custLinFactNeighborX="-2879" custLinFactNeighborY="8638">
        <dgm:presLayoutVars>
          <dgm:bulletEnabled val="1"/>
        </dgm:presLayoutVars>
      </dgm:prSet>
      <dgm:spPr/>
    </dgm:pt>
    <dgm:pt modelId="{CD888D2B-8984-4AF2-B61B-50BF187FC640}" type="pres">
      <dgm:prSet presAssocID="{9201F330-B9B1-4FC3-A456-DA045BBF9976}" presName="sibTrans" presStyleCnt="0"/>
      <dgm:spPr/>
    </dgm:pt>
    <dgm:pt modelId="{46988DA6-FD89-42FB-BB34-8DB5197C1770}" type="pres">
      <dgm:prSet presAssocID="{D2C67D0F-9B63-4935-8C24-742BA54E91D3}" presName="node" presStyleLbl="node1" presStyleIdx="1" presStyleCnt="3" custLinFactNeighborX="4026" custLinFactNeighborY="8051">
        <dgm:presLayoutVars>
          <dgm:bulletEnabled val="1"/>
        </dgm:presLayoutVars>
      </dgm:prSet>
      <dgm:spPr/>
    </dgm:pt>
    <dgm:pt modelId="{EBF1C0FA-A886-48CA-BCF2-FC445607B17A}" type="pres">
      <dgm:prSet presAssocID="{B44F28E0-D837-4CBC-B35C-4E4C0AB3F1F4}" presName="sibTrans" presStyleCnt="0"/>
      <dgm:spPr/>
    </dgm:pt>
    <dgm:pt modelId="{B46A2C6E-17BE-462C-85DE-655200784C62}" type="pres">
      <dgm:prSet presAssocID="{729CBD37-D017-48A2-AEFF-680789CCADB9}" presName="node" presStyleLbl="node1" presStyleIdx="2" presStyleCnt="3">
        <dgm:presLayoutVars>
          <dgm:bulletEnabled val="1"/>
        </dgm:presLayoutVars>
      </dgm:prSet>
      <dgm:spPr/>
    </dgm:pt>
  </dgm:ptLst>
  <dgm:cxnLst>
    <dgm:cxn modelId="{D463B30F-4B55-4EE5-A838-C8DCE5B03051}" srcId="{470B2290-918F-4806-8FF5-0951E4E24495}" destId="{E25899D8-A48F-493B-9F8E-FD93E4547B28}" srcOrd="0" destOrd="0" parTransId="{58612680-8EF4-4C32-B762-4790584FA970}" sibTransId="{9201F330-B9B1-4FC3-A456-DA045BBF9976}"/>
    <dgm:cxn modelId="{AF83894B-0920-439C-A3AC-6218EC1038C2}" type="presOf" srcId="{470B2290-918F-4806-8FF5-0951E4E24495}" destId="{1C155912-F659-4603-BBC1-3CED19724422}" srcOrd="0" destOrd="0" presId="urn:microsoft.com/office/officeart/2005/8/layout/default"/>
    <dgm:cxn modelId="{9F5DC86F-739C-4561-A7B0-5E96A7648FBF}" srcId="{470B2290-918F-4806-8FF5-0951E4E24495}" destId="{D2C67D0F-9B63-4935-8C24-742BA54E91D3}" srcOrd="1" destOrd="0" parTransId="{8BAA30D3-17D4-4C7A-903E-3B0C7596FBC7}" sibTransId="{B44F28E0-D837-4CBC-B35C-4E4C0AB3F1F4}"/>
    <dgm:cxn modelId="{054659A9-8908-457A-A01E-BC805DB28D67}" type="presOf" srcId="{E25899D8-A48F-493B-9F8E-FD93E4547B28}" destId="{3CCAC8E1-92E8-4F41-9810-0E3B6A562014}" srcOrd="0" destOrd="0" presId="urn:microsoft.com/office/officeart/2005/8/layout/default"/>
    <dgm:cxn modelId="{26D8CCB4-5854-41BA-A670-6EE0484E75BE}" type="presOf" srcId="{D2C67D0F-9B63-4935-8C24-742BA54E91D3}" destId="{46988DA6-FD89-42FB-BB34-8DB5197C1770}" srcOrd="0" destOrd="0" presId="urn:microsoft.com/office/officeart/2005/8/layout/default"/>
    <dgm:cxn modelId="{058596C4-A9DA-4D88-B06B-9F5ACCA9D774}" srcId="{470B2290-918F-4806-8FF5-0951E4E24495}" destId="{729CBD37-D017-48A2-AEFF-680789CCADB9}" srcOrd="2" destOrd="0" parTransId="{F6B58C32-A4B6-4650-82FB-76D2850750A7}" sibTransId="{769AB7D3-42F9-4F65-8713-6B7A84C0DCB3}"/>
    <dgm:cxn modelId="{8DD48ACB-2667-4C52-81CC-CA8E6D9C062C}" type="presOf" srcId="{729CBD37-D017-48A2-AEFF-680789CCADB9}" destId="{B46A2C6E-17BE-462C-85DE-655200784C62}" srcOrd="0" destOrd="0" presId="urn:microsoft.com/office/officeart/2005/8/layout/default"/>
    <dgm:cxn modelId="{48F669BA-E226-4006-803A-CDA5D727C050}" type="presParOf" srcId="{1C155912-F659-4603-BBC1-3CED19724422}" destId="{3CCAC8E1-92E8-4F41-9810-0E3B6A562014}" srcOrd="0" destOrd="0" presId="urn:microsoft.com/office/officeart/2005/8/layout/default"/>
    <dgm:cxn modelId="{42EC2190-554C-45DE-AE79-2DACD71E07F9}" type="presParOf" srcId="{1C155912-F659-4603-BBC1-3CED19724422}" destId="{CD888D2B-8984-4AF2-B61B-50BF187FC640}" srcOrd="1" destOrd="0" presId="urn:microsoft.com/office/officeart/2005/8/layout/default"/>
    <dgm:cxn modelId="{253C0A8B-3005-4442-93D5-65B0C2C1B77E}" type="presParOf" srcId="{1C155912-F659-4603-BBC1-3CED19724422}" destId="{46988DA6-FD89-42FB-BB34-8DB5197C1770}" srcOrd="2" destOrd="0" presId="urn:microsoft.com/office/officeart/2005/8/layout/default"/>
    <dgm:cxn modelId="{8A662FCE-F4DD-4D95-8D50-75EEF898ACB6}" type="presParOf" srcId="{1C155912-F659-4603-BBC1-3CED19724422}" destId="{EBF1C0FA-A886-48CA-BCF2-FC445607B17A}" srcOrd="3" destOrd="0" presId="urn:microsoft.com/office/officeart/2005/8/layout/default"/>
    <dgm:cxn modelId="{C69B4BE2-5A05-4D06-A1B9-F8722B6761FE}" type="presParOf" srcId="{1C155912-F659-4603-BBC1-3CED19724422}" destId="{B46A2C6E-17BE-462C-85DE-655200784C6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13A3A5-3944-47E0-987D-9CFEBB8932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4DD3789-2515-45F2-9270-3D2C3300389E}">
      <dgm:prSet phldrT="[Testo]"/>
      <dgm:spPr/>
      <dgm:t>
        <a:bodyPr/>
        <a:lstStyle/>
        <a:p>
          <a:r>
            <a:rPr lang="it-IT" dirty="0"/>
            <a:t>Comorbidità (diabete o disturbi mentali)</a:t>
          </a:r>
        </a:p>
      </dgm:t>
    </dgm:pt>
    <dgm:pt modelId="{A5A09F91-79FB-4325-8108-EBD32B146839}" type="parTrans" cxnId="{74ACF180-B71B-46A2-B3E6-0B75B67D5138}">
      <dgm:prSet/>
      <dgm:spPr/>
      <dgm:t>
        <a:bodyPr/>
        <a:lstStyle/>
        <a:p>
          <a:endParaRPr lang="it-IT"/>
        </a:p>
      </dgm:t>
    </dgm:pt>
    <dgm:pt modelId="{B0E7B3A1-C140-4089-BA47-53A47C7C3A39}" type="sibTrans" cxnId="{74ACF180-B71B-46A2-B3E6-0B75B67D5138}">
      <dgm:prSet/>
      <dgm:spPr/>
      <dgm:t>
        <a:bodyPr/>
        <a:lstStyle/>
        <a:p>
          <a:endParaRPr lang="it-IT"/>
        </a:p>
      </dgm:t>
    </dgm:pt>
    <dgm:pt modelId="{629E20EE-40DC-441B-B033-6F2CD457FB19}">
      <dgm:prSet phldrT="[Testo]"/>
      <dgm:spPr/>
      <dgm:t>
        <a:bodyPr/>
        <a:lstStyle/>
        <a:p>
          <a:r>
            <a:rPr lang="it-IT" dirty="0"/>
            <a:t>gravidanza</a:t>
          </a:r>
        </a:p>
      </dgm:t>
    </dgm:pt>
    <dgm:pt modelId="{E2A95B5C-0BEA-41C9-A5C5-CB5DD6789F12}" type="parTrans" cxnId="{0B6C921C-E788-4F53-A094-6D9F785B0C0A}">
      <dgm:prSet/>
      <dgm:spPr/>
      <dgm:t>
        <a:bodyPr/>
        <a:lstStyle/>
        <a:p>
          <a:endParaRPr lang="it-IT"/>
        </a:p>
      </dgm:t>
    </dgm:pt>
    <dgm:pt modelId="{4303BA2B-E7ED-4E7C-A40A-6BD4331F76CD}" type="sibTrans" cxnId="{0B6C921C-E788-4F53-A094-6D9F785B0C0A}">
      <dgm:prSet/>
      <dgm:spPr/>
      <dgm:t>
        <a:bodyPr/>
        <a:lstStyle/>
        <a:p>
          <a:endParaRPr lang="it-IT"/>
        </a:p>
      </dgm:t>
    </dgm:pt>
    <dgm:pt modelId="{8E2399C9-4B1F-4A70-989A-B7246D2635D7}">
      <dgm:prSet phldrT="[Testo]"/>
      <dgm:spPr/>
      <dgm:t>
        <a:bodyPr/>
        <a:lstStyle/>
        <a:p>
          <a:r>
            <a:rPr lang="it-IT" dirty="0"/>
            <a:t>Bambini </a:t>
          </a:r>
        </a:p>
      </dgm:t>
    </dgm:pt>
    <dgm:pt modelId="{824B0A24-03A2-4967-A2B5-8F91468AFDA7}" type="parTrans" cxnId="{3AEF3DEE-C805-4FCB-8BB3-3723D280BF19}">
      <dgm:prSet/>
      <dgm:spPr/>
      <dgm:t>
        <a:bodyPr/>
        <a:lstStyle/>
        <a:p>
          <a:endParaRPr lang="it-IT"/>
        </a:p>
      </dgm:t>
    </dgm:pt>
    <dgm:pt modelId="{C9864E5D-115F-48B4-AAB8-622E6123AE00}" type="sibTrans" cxnId="{3AEF3DEE-C805-4FCB-8BB3-3723D280BF19}">
      <dgm:prSet/>
      <dgm:spPr/>
      <dgm:t>
        <a:bodyPr/>
        <a:lstStyle/>
        <a:p>
          <a:endParaRPr lang="it-IT"/>
        </a:p>
      </dgm:t>
    </dgm:pt>
    <dgm:pt modelId="{E7C2979E-1FAC-401F-978F-498A5385243E}" type="pres">
      <dgm:prSet presAssocID="{1913A3A5-3944-47E0-987D-9CFEBB8932E5}" presName="linear" presStyleCnt="0">
        <dgm:presLayoutVars>
          <dgm:dir/>
          <dgm:animLvl val="lvl"/>
          <dgm:resizeHandles val="exact"/>
        </dgm:presLayoutVars>
      </dgm:prSet>
      <dgm:spPr/>
    </dgm:pt>
    <dgm:pt modelId="{F547E8FF-28C2-48B2-B033-C419D0F8854F}" type="pres">
      <dgm:prSet presAssocID="{14DD3789-2515-45F2-9270-3D2C3300389E}" presName="parentLin" presStyleCnt="0"/>
      <dgm:spPr/>
    </dgm:pt>
    <dgm:pt modelId="{EBDFA988-19A1-4D62-BE99-E68E5388B82F}" type="pres">
      <dgm:prSet presAssocID="{14DD3789-2515-45F2-9270-3D2C3300389E}" presName="parentLeftMargin" presStyleLbl="node1" presStyleIdx="0" presStyleCnt="3"/>
      <dgm:spPr/>
    </dgm:pt>
    <dgm:pt modelId="{395C06B7-17A5-4571-B872-A90D0F90C6B0}" type="pres">
      <dgm:prSet presAssocID="{14DD3789-2515-45F2-9270-3D2C330038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858139-0980-4740-AF3C-93105743F441}" type="pres">
      <dgm:prSet presAssocID="{14DD3789-2515-45F2-9270-3D2C3300389E}" presName="negativeSpace" presStyleCnt="0"/>
      <dgm:spPr/>
    </dgm:pt>
    <dgm:pt modelId="{8B84ACD9-464F-4361-B87A-B09225C76977}" type="pres">
      <dgm:prSet presAssocID="{14DD3789-2515-45F2-9270-3D2C3300389E}" presName="childText" presStyleLbl="conFgAcc1" presStyleIdx="0" presStyleCnt="3" custLinFactNeighborY="-45520">
        <dgm:presLayoutVars>
          <dgm:bulletEnabled val="1"/>
        </dgm:presLayoutVars>
      </dgm:prSet>
      <dgm:spPr/>
    </dgm:pt>
    <dgm:pt modelId="{37AA772C-E254-4402-9591-C74C7A185DB0}" type="pres">
      <dgm:prSet presAssocID="{B0E7B3A1-C140-4089-BA47-53A47C7C3A39}" presName="spaceBetweenRectangles" presStyleCnt="0"/>
      <dgm:spPr/>
    </dgm:pt>
    <dgm:pt modelId="{09FE3547-3F26-426D-8497-5742E1D9C226}" type="pres">
      <dgm:prSet presAssocID="{629E20EE-40DC-441B-B033-6F2CD457FB19}" presName="parentLin" presStyleCnt="0"/>
      <dgm:spPr/>
    </dgm:pt>
    <dgm:pt modelId="{EE3BB1F7-55C4-4935-8449-2DB49E1837D4}" type="pres">
      <dgm:prSet presAssocID="{629E20EE-40DC-441B-B033-6F2CD457FB19}" presName="parentLeftMargin" presStyleLbl="node1" presStyleIdx="0" presStyleCnt="3"/>
      <dgm:spPr/>
    </dgm:pt>
    <dgm:pt modelId="{F37E70E3-F79A-45E6-A6B2-1D253B61D7D1}" type="pres">
      <dgm:prSet presAssocID="{629E20EE-40DC-441B-B033-6F2CD457FB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0734D6-9B04-4688-A238-28864B19DA73}" type="pres">
      <dgm:prSet presAssocID="{629E20EE-40DC-441B-B033-6F2CD457FB19}" presName="negativeSpace" presStyleCnt="0"/>
      <dgm:spPr/>
    </dgm:pt>
    <dgm:pt modelId="{4EF7233A-7D0A-4D22-99D1-65A257E0D8C6}" type="pres">
      <dgm:prSet presAssocID="{629E20EE-40DC-441B-B033-6F2CD457FB19}" presName="childText" presStyleLbl="conFgAcc1" presStyleIdx="1" presStyleCnt="3">
        <dgm:presLayoutVars>
          <dgm:bulletEnabled val="1"/>
        </dgm:presLayoutVars>
      </dgm:prSet>
      <dgm:spPr/>
    </dgm:pt>
    <dgm:pt modelId="{21E499FB-AFCB-4803-B196-7A4FC49E9C75}" type="pres">
      <dgm:prSet presAssocID="{4303BA2B-E7ED-4E7C-A40A-6BD4331F76CD}" presName="spaceBetweenRectangles" presStyleCnt="0"/>
      <dgm:spPr/>
    </dgm:pt>
    <dgm:pt modelId="{4E0EF581-B27C-4297-A00C-D04ECEA622BF}" type="pres">
      <dgm:prSet presAssocID="{8E2399C9-4B1F-4A70-989A-B7246D2635D7}" presName="parentLin" presStyleCnt="0"/>
      <dgm:spPr/>
    </dgm:pt>
    <dgm:pt modelId="{32FB039F-7351-4C2E-8AD0-ADCD4425FC10}" type="pres">
      <dgm:prSet presAssocID="{8E2399C9-4B1F-4A70-989A-B7246D2635D7}" presName="parentLeftMargin" presStyleLbl="node1" presStyleIdx="1" presStyleCnt="3"/>
      <dgm:spPr/>
    </dgm:pt>
    <dgm:pt modelId="{F50AFA0F-B17F-4184-8E89-A5E8480E742E}" type="pres">
      <dgm:prSet presAssocID="{8E2399C9-4B1F-4A70-989A-B7246D2635D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B296914-4C23-4A47-851E-7B49089EE62D}" type="pres">
      <dgm:prSet presAssocID="{8E2399C9-4B1F-4A70-989A-B7246D2635D7}" presName="negativeSpace" presStyleCnt="0"/>
      <dgm:spPr/>
    </dgm:pt>
    <dgm:pt modelId="{65E6AC35-2203-42B0-A870-7D5DD83878E1}" type="pres">
      <dgm:prSet presAssocID="{8E2399C9-4B1F-4A70-989A-B7246D2635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1F7B06-A196-4E85-A6E4-72A6417ABBD9}" type="presOf" srcId="{629E20EE-40DC-441B-B033-6F2CD457FB19}" destId="{F37E70E3-F79A-45E6-A6B2-1D253B61D7D1}" srcOrd="1" destOrd="0" presId="urn:microsoft.com/office/officeart/2005/8/layout/list1"/>
    <dgm:cxn modelId="{0B6C921C-E788-4F53-A094-6D9F785B0C0A}" srcId="{1913A3A5-3944-47E0-987D-9CFEBB8932E5}" destId="{629E20EE-40DC-441B-B033-6F2CD457FB19}" srcOrd="1" destOrd="0" parTransId="{E2A95B5C-0BEA-41C9-A5C5-CB5DD6789F12}" sibTransId="{4303BA2B-E7ED-4E7C-A40A-6BD4331F76CD}"/>
    <dgm:cxn modelId="{004F5B1E-FFE4-4D68-8E0B-7B65C6F74F00}" type="presOf" srcId="{14DD3789-2515-45F2-9270-3D2C3300389E}" destId="{395C06B7-17A5-4571-B872-A90D0F90C6B0}" srcOrd="1" destOrd="0" presId="urn:microsoft.com/office/officeart/2005/8/layout/list1"/>
    <dgm:cxn modelId="{74ACF180-B71B-46A2-B3E6-0B75B67D5138}" srcId="{1913A3A5-3944-47E0-987D-9CFEBB8932E5}" destId="{14DD3789-2515-45F2-9270-3D2C3300389E}" srcOrd="0" destOrd="0" parTransId="{A5A09F91-79FB-4325-8108-EBD32B146839}" sibTransId="{B0E7B3A1-C140-4089-BA47-53A47C7C3A39}"/>
    <dgm:cxn modelId="{3AE90C90-F34F-4AF2-B375-E6F1F30AE117}" type="presOf" srcId="{1913A3A5-3944-47E0-987D-9CFEBB8932E5}" destId="{E7C2979E-1FAC-401F-978F-498A5385243E}" srcOrd="0" destOrd="0" presId="urn:microsoft.com/office/officeart/2005/8/layout/list1"/>
    <dgm:cxn modelId="{92A2189F-8C61-44E2-B92E-1BC940008FDB}" type="presOf" srcId="{629E20EE-40DC-441B-B033-6F2CD457FB19}" destId="{EE3BB1F7-55C4-4935-8449-2DB49E1837D4}" srcOrd="0" destOrd="0" presId="urn:microsoft.com/office/officeart/2005/8/layout/list1"/>
    <dgm:cxn modelId="{1F02E8C8-1547-47FA-903C-32F630A620B3}" type="presOf" srcId="{8E2399C9-4B1F-4A70-989A-B7246D2635D7}" destId="{32FB039F-7351-4C2E-8AD0-ADCD4425FC10}" srcOrd="0" destOrd="0" presId="urn:microsoft.com/office/officeart/2005/8/layout/list1"/>
    <dgm:cxn modelId="{F4EAFFE9-D70B-49D1-9CC2-3A6857A42866}" type="presOf" srcId="{14DD3789-2515-45F2-9270-3D2C3300389E}" destId="{EBDFA988-19A1-4D62-BE99-E68E5388B82F}" srcOrd="0" destOrd="0" presId="urn:microsoft.com/office/officeart/2005/8/layout/list1"/>
    <dgm:cxn modelId="{3AEF3DEE-C805-4FCB-8BB3-3723D280BF19}" srcId="{1913A3A5-3944-47E0-987D-9CFEBB8932E5}" destId="{8E2399C9-4B1F-4A70-989A-B7246D2635D7}" srcOrd="2" destOrd="0" parTransId="{824B0A24-03A2-4967-A2B5-8F91468AFDA7}" sibTransId="{C9864E5D-115F-48B4-AAB8-622E6123AE00}"/>
    <dgm:cxn modelId="{58F84AFC-8481-426E-8514-466CBC868329}" type="presOf" srcId="{8E2399C9-4B1F-4A70-989A-B7246D2635D7}" destId="{F50AFA0F-B17F-4184-8E89-A5E8480E742E}" srcOrd="1" destOrd="0" presId="urn:microsoft.com/office/officeart/2005/8/layout/list1"/>
    <dgm:cxn modelId="{1CD393A4-2093-4753-8771-2E421F45E3F1}" type="presParOf" srcId="{E7C2979E-1FAC-401F-978F-498A5385243E}" destId="{F547E8FF-28C2-48B2-B033-C419D0F8854F}" srcOrd="0" destOrd="0" presId="urn:microsoft.com/office/officeart/2005/8/layout/list1"/>
    <dgm:cxn modelId="{673F08EB-C168-4D12-BC17-B2CE89CBF67C}" type="presParOf" srcId="{F547E8FF-28C2-48B2-B033-C419D0F8854F}" destId="{EBDFA988-19A1-4D62-BE99-E68E5388B82F}" srcOrd="0" destOrd="0" presId="urn:microsoft.com/office/officeart/2005/8/layout/list1"/>
    <dgm:cxn modelId="{2B17B804-F578-4A8B-9D88-61B8D4937633}" type="presParOf" srcId="{F547E8FF-28C2-48B2-B033-C419D0F8854F}" destId="{395C06B7-17A5-4571-B872-A90D0F90C6B0}" srcOrd="1" destOrd="0" presId="urn:microsoft.com/office/officeart/2005/8/layout/list1"/>
    <dgm:cxn modelId="{4D92263D-F533-4712-B133-F84309A49712}" type="presParOf" srcId="{E7C2979E-1FAC-401F-978F-498A5385243E}" destId="{DA858139-0980-4740-AF3C-93105743F441}" srcOrd="1" destOrd="0" presId="urn:microsoft.com/office/officeart/2005/8/layout/list1"/>
    <dgm:cxn modelId="{39E65878-4692-471B-AF34-960721A6A97D}" type="presParOf" srcId="{E7C2979E-1FAC-401F-978F-498A5385243E}" destId="{8B84ACD9-464F-4361-B87A-B09225C76977}" srcOrd="2" destOrd="0" presId="urn:microsoft.com/office/officeart/2005/8/layout/list1"/>
    <dgm:cxn modelId="{7CCD2CFE-89EF-4681-AC93-E88D64A39F38}" type="presParOf" srcId="{E7C2979E-1FAC-401F-978F-498A5385243E}" destId="{37AA772C-E254-4402-9591-C74C7A185DB0}" srcOrd="3" destOrd="0" presId="urn:microsoft.com/office/officeart/2005/8/layout/list1"/>
    <dgm:cxn modelId="{A3865A09-8D48-44B6-8329-BD6FCD498D57}" type="presParOf" srcId="{E7C2979E-1FAC-401F-978F-498A5385243E}" destId="{09FE3547-3F26-426D-8497-5742E1D9C226}" srcOrd="4" destOrd="0" presId="urn:microsoft.com/office/officeart/2005/8/layout/list1"/>
    <dgm:cxn modelId="{0C8EC53B-3416-418E-A761-0EB7470F6ED0}" type="presParOf" srcId="{09FE3547-3F26-426D-8497-5742E1D9C226}" destId="{EE3BB1F7-55C4-4935-8449-2DB49E1837D4}" srcOrd="0" destOrd="0" presId="urn:microsoft.com/office/officeart/2005/8/layout/list1"/>
    <dgm:cxn modelId="{21C1B258-7BF6-466B-94CE-5BE5C3ADAE77}" type="presParOf" srcId="{09FE3547-3F26-426D-8497-5742E1D9C226}" destId="{F37E70E3-F79A-45E6-A6B2-1D253B61D7D1}" srcOrd="1" destOrd="0" presId="urn:microsoft.com/office/officeart/2005/8/layout/list1"/>
    <dgm:cxn modelId="{A7CF122B-DB10-4B56-8631-8B19A3D3F8C3}" type="presParOf" srcId="{E7C2979E-1FAC-401F-978F-498A5385243E}" destId="{160734D6-9B04-4688-A238-28864B19DA73}" srcOrd="5" destOrd="0" presId="urn:microsoft.com/office/officeart/2005/8/layout/list1"/>
    <dgm:cxn modelId="{BB065301-B3B5-4FEC-A300-0C105348F839}" type="presParOf" srcId="{E7C2979E-1FAC-401F-978F-498A5385243E}" destId="{4EF7233A-7D0A-4D22-99D1-65A257E0D8C6}" srcOrd="6" destOrd="0" presId="urn:microsoft.com/office/officeart/2005/8/layout/list1"/>
    <dgm:cxn modelId="{EB35F0F1-AF7B-4562-978A-AE3758B38406}" type="presParOf" srcId="{E7C2979E-1FAC-401F-978F-498A5385243E}" destId="{21E499FB-AFCB-4803-B196-7A4FC49E9C75}" srcOrd="7" destOrd="0" presId="urn:microsoft.com/office/officeart/2005/8/layout/list1"/>
    <dgm:cxn modelId="{4B95F9F8-1C67-422C-ADF9-15D182D380FE}" type="presParOf" srcId="{E7C2979E-1FAC-401F-978F-498A5385243E}" destId="{4E0EF581-B27C-4297-A00C-D04ECEA622BF}" srcOrd="8" destOrd="0" presId="urn:microsoft.com/office/officeart/2005/8/layout/list1"/>
    <dgm:cxn modelId="{E4A8DD5A-C73E-4F31-89F2-577F66D25256}" type="presParOf" srcId="{4E0EF581-B27C-4297-A00C-D04ECEA622BF}" destId="{32FB039F-7351-4C2E-8AD0-ADCD4425FC10}" srcOrd="0" destOrd="0" presId="urn:microsoft.com/office/officeart/2005/8/layout/list1"/>
    <dgm:cxn modelId="{8E1324B7-5F51-4CAE-946E-5B58844B8E91}" type="presParOf" srcId="{4E0EF581-B27C-4297-A00C-D04ECEA622BF}" destId="{F50AFA0F-B17F-4184-8E89-A5E8480E742E}" srcOrd="1" destOrd="0" presId="urn:microsoft.com/office/officeart/2005/8/layout/list1"/>
    <dgm:cxn modelId="{669209E4-0AA3-4378-912F-12A3B5094EFA}" type="presParOf" srcId="{E7C2979E-1FAC-401F-978F-498A5385243E}" destId="{EB296914-4C23-4A47-851E-7B49089EE62D}" srcOrd="9" destOrd="0" presId="urn:microsoft.com/office/officeart/2005/8/layout/list1"/>
    <dgm:cxn modelId="{50B76D9B-5ECD-42A5-9587-543DEC05379B}" type="presParOf" srcId="{E7C2979E-1FAC-401F-978F-498A5385243E}" destId="{65E6AC35-2203-42B0-A870-7D5DD83878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1F62E5-92D4-4EB7-B066-9A88ABFEACCC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2C45229-1DCB-4845-9A25-6C91A23FF12A}">
      <dgm:prSet phldrT="[Testo]"/>
      <dgm:spPr/>
      <dgm:t>
        <a:bodyPr/>
        <a:lstStyle/>
        <a:p>
          <a:r>
            <a:rPr lang="it-IT" dirty="0"/>
            <a:t>CONTRO</a:t>
          </a:r>
        </a:p>
      </dgm:t>
    </dgm:pt>
    <dgm:pt modelId="{1BDD8F87-9EAF-4A88-B526-097F09854568}" type="parTrans" cxnId="{1156BBD5-A0F5-4BB4-8148-D59E675A709D}">
      <dgm:prSet/>
      <dgm:spPr/>
      <dgm:t>
        <a:bodyPr/>
        <a:lstStyle/>
        <a:p>
          <a:endParaRPr lang="it-IT"/>
        </a:p>
      </dgm:t>
    </dgm:pt>
    <dgm:pt modelId="{338C6DC2-F9A1-4854-B5FC-140DE99D70C8}" type="sibTrans" cxnId="{1156BBD5-A0F5-4BB4-8148-D59E675A709D}">
      <dgm:prSet/>
      <dgm:spPr/>
      <dgm:t>
        <a:bodyPr/>
        <a:lstStyle/>
        <a:p>
          <a:endParaRPr lang="it-IT"/>
        </a:p>
      </dgm:t>
    </dgm:pt>
    <dgm:pt modelId="{9C355186-48A4-4CBC-AB0D-953AAA883427}">
      <dgm:prSet phldrT="[Testo]"/>
      <dgm:spPr/>
      <dgm:t>
        <a:bodyPr/>
        <a:lstStyle/>
        <a:p>
          <a:r>
            <a:rPr lang="it-IT" dirty="0"/>
            <a:t>RIDONDANTI</a:t>
          </a:r>
        </a:p>
      </dgm:t>
    </dgm:pt>
    <dgm:pt modelId="{194371B6-CD6E-4763-9C88-A8E13DD85647}" type="parTrans" cxnId="{8A481348-C1A2-4107-B9E9-B58C339A04A9}">
      <dgm:prSet/>
      <dgm:spPr/>
      <dgm:t>
        <a:bodyPr/>
        <a:lstStyle/>
        <a:p>
          <a:endParaRPr lang="it-IT"/>
        </a:p>
      </dgm:t>
    </dgm:pt>
    <dgm:pt modelId="{D6D96206-B7D1-4805-A69A-EA164A5DAB7F}" type="sibTrans" cxnId="{8A481348-C1A2-4107-B9E9-B58C339A04A9}">
      <dgm:prSet/>
      <dgm:spPr/>
      <dgm:t>
        <a:bodyPr/>
        <a:lstStyle/>
        <a:p>
          <a:endParaRPr lang="it-IT"/>
        </a:p>
      </dgm:t>
    </dgm:pt>
    <dgm:pt modelId="{6EAAE842-8A16-4FE2-B7E7-EBA59F6F45C3}">
      <dgm:prSet phldrT="[Testo]"/>
      <dgm:spPr/>
      <dgm:t>
        <a:bodyPr/>
        <a:lstStyle/>
        <a:p>
          <a:r>
            <a:rPr lang="it-IT" dirty="0"/>
            <a:t>PRO</a:t>
          </a:r>
        </a:p>
      </dgm:t>
    </dgm:pt>
    <dgm:pt modelId="{26DA6F87-7B4D-44B5-97A7-A351E693E488}" type="parTrans" cxnId="{75E797B0-44CE-469B-BEED-F78B8DF9712A}">
      <dgm:prSet/>
      <dgm:spPr/>
      <dgm:t>
        <a:bodyPr/>
        <a:lstStyle/>
        <a:p>
          <a:endParaRPr lang="it-IT"/>
        </a:p>
      </dgm:t>
    </dgm:pt>
    <dgm:pt modelId="{1A921D03-4F0C-4789-BDB9-850B776BC091}" type="sibTrans" cxnId="{75E797B0-44CE-469B-BEED-F78B8DF9712A}">
      <dgm:prSet/>
      <dgm:spPr/>
      <dgm:t>
        <a:bodyPr/>
        <a:lstStyle/>
        <a:p>
          <a:endParaRPr lang="it-IT"/>
        </a:p>
      </dgm:t>
    </dgm:pt>
    <dgm:pt modelId="{B7089CF2-0437-4955-8453-EF73BFC23EFC}">
      <dgm:prSet phldrT="[Testo]"/>
      <dgm:spPr/>
      <dgm:t>
        <a:bodyPr/>
        <a:lstStyle/>
        <a:p>
          <a:r>
            <a:rPr lang="it-IT" dirty="0"/>
            <a:t>UTILI</a:t>
          </a:r>
        </a:p>
      </dgm:t>
    </dgm:pt>
    <dgm:pt modelId="{1269BB0C-977C-4C0F-BCC4-9D4936F0CABC}" type="parTrans" cxnId="{D597ED04-5118-4C5A-A6D5-2E513B0E0BE7}">
      <dgm:prSet/>
      <dgm:spPr/>
      <dgm:t>
        <a:bodyPr/>
        <a:lstStyle/>
        <a:p>
          <a:endParaRPr lang="it-IT"/>
        </a:p>
      </dgm:t>
    </dgm:pt>
    <dgm:pt modelId="{D18376E6-9DA7-454D-9FC4-3BA6CCD909F4}" type="sibTrans" cxnId="{D597ED04-5118-4C5A-A6D5-2E513B0E0BE7}">
      <dgm:prSet/>
      <dgm:spPr/>
      <dgm:t>
        <a:bodyPr/>
        <a:lstStyle/>
        <a:p>
          <a:endParaRPr lang="it-IT"/>
        </a:p>
      </dgm:t>
    </dgm:pt>
    <dgm:pt modelId="{65AAEB15-24CB-4663-A6C3-5CD11EF83020}">
      <dgm:prSet phldrT="[Testo]"/>
      <dgm:spPr/>
      <dgm:t>
        <a:bodyPr/>
        <a:lstStyle/>
        <a:p>
          <a:r>
            <a:rPr lang="it-IT" dirty="0"/>
            <a:t>COMPLETE</a:t>
          </a:r>
        </a:p>
      </dgm:t>
    </dgm:pt>
    <dgm:pt modelId="{0B1A71E5-D346-41E8-9A76-72CBD4FE2A7D}" type="parTrans" cxnId="{3224B1EE-0C6B-45C0-9048-F01EA885ADEC}">
      <dgm:prSet/>
      <dgm:spPr/>
      <dgm:t>
        <a:bodyPr/>
        <a:lstStyle/>
        <a:p>
          <a:endParaRPr lang="it-IT"/>
        </a:p>
      </dgm:t>
    </dgm:pt>
    <dgm:pt modelId="{BCE83994-2900-44CC-AD19-9FDBB90844F6}" type="sibTrans" cxnId="{3224B1EE-0C6B-45C0-9048-F01EA885ADEC}">
      <dgm:prSet/>
      <dgm:spPr/>
      <dgm:t>
        <a:bodyPr/>
        <a:lstStyle/>
        <a:p>
          <a:endParaRPr lang="it-IT"/>
        </a:p>
      </dgm:t>
    </dgm:pt>
    <dgm:pt modelId="{7316646C-9B58-4C5B-AFF8-D5463D0D60B1}">
      <dgm:prSet phldrT="[Testo]"/>
      <dgm:spPr/>
      <dgm:t>
        <a:bodyPr/>
        <a:lstStyle/>
        <a:p>
          <a:r>
            <a:rPr lang="it-IT" dirty="0"/>
            <a:t>EDUCATIVE</a:t>
          </a:r>
        </a:p>
      </dgm:t>
    </dgm:pt>
    <dgm:pt modelId="{2934C452-9022-4E18-866C-F06F26034397}" type="parTrans" cxnId="{216FD37E-D78D-4B5E-878C-BEA6B2B42C56}">
      <dgm:prSet/>
      <dgm:spPr/>
      <dgm:t>
        <a:bodyPr/>
        <a:lstStyle/>
        <a:p>
          <a:endParaRPr lang="it-IT"/>
        </a:p>
      </dgm:t>
    </dgm:pt>
    <dgm:pt modelId="{7624039D-7CB7-47DB-844D-B588DAF81359}" type="sibTrans" cxnId="{216FD37E-D78D-4B5E-878C-BEA6B2B42C56}">
      <dgm:prSet/>
      <dgm:spPr/>
      <dgm:t>
        <a:bodyPr/>
        <a:lstStyle/>
        <a:p>
          <a:endParaRPr lang="it-IT"/>
        </a:p>
      </dgm:t>
    </dgm:pt>
    <dgm:pt modelId="{847B3C6C-2DEE-46EF-B22F-EB40F022B984}" type="pres">
      <dgm:prSet presAssocID="{3B1F62E5-92D4-4EB7-B066-9A88ABFEACC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651ECB5-1509-4FC5-958E-9969B89940F3}" type="pres">
      <dgm:prSet presAssocID="{3B1F62E5-92D4-4EB7-B066-9A88ABFEACCC}" presName="dummyMaxCanvas" presStyleCnt="0"/>
      <dgm:spPr/>
    </dgm:pt>
    <dgm:pt modelId="{4CE8A2A2-432A-4637-AE05-FB31DE5DD23D}" type="pres">
      <dgm:prSet presAssocID="{3B1F62E5-92D4-4EB7-B066-9A88ABFEACCC}" presName="parentComposite" presStyleCnt="0"/>
      <dgm:spPr/>
    </dgm:pt>
    <dgm:pt modelId="{B0882999-104A-4D64-89CF-09F5976E5EFA}" type="pres">
      <dgm:prSet presAssocID="{3B1F62E5-92D4-4EB7-B066-9A88ABFEACCC}" presName="parent1" presStyleLbl="alignAccFollowNode1" presStyleIdx="0" presStyleCnt="4">
        <dgm:presLayoutVars>
          <dgm:chMax val="4"/>
        </dgm:presLayoutVars>
      </dgm:prSet>
      <dgm:spPr/>
    </dgm:pt>
    <dgm:pt modelId="{6D3E923D-4DF1-4FE7-8FFE-79186C4F83CB}" type="pres">
      <dgm:prSet presAssocID="{3B1F62E5-92D4-4EB7-B066-9A88ABFEACCC}" presName="parent2" presStyleLbl="alignAccFollowNode1" presStyleIdx="1" presStyleCnt="4" custLinFactNeighborX="-1465">
        <dgm:presLayoutVars>
          <dgm:chMax val="4"/>
        </dgm:presLayoutVars>
      </dgm:prSet>
      <dgm:spPr/>
    </dgm:pt>
    <dgm:pt modelId="{D5950167-D477-429D-89E0-714CA1CDEE62}" type="pres">
      <dgm:prSet presAssocID="{3B1F62E5-92D4-4EB7-B066-9A88ABFEACCC}" presName="childrenComposite" presStyleCnt="0"/>
      <dgm:spPr/>
    </dgm:pt>
    <dgm:pt modelId="{7E4DADD2-80E3-444D-8830-7D5D2D5C175B}" type="pres">
      <dgm:prSet presAssocID="{3B1F62E5-92D4-4EB7-B066-9A88ABFEACCC}" presName="dummyMaxCanvas_ChildArea" presStyleCnt="0"/>
      <dgm:spPr/>
    </dgm:pt>
    <dgm:pt modelId="{840950B8-4262-4048-B74A-DC980BA7AFB3}" type="pres">
      <dgm:prSet presAssocID="{3B1F62E5-92D4-4EB7-B066-9A88ABFEACCC}" presName="fulcrum" presStyleLbl="alignAccFollowNode1" presStyleIdx="2" presStyleCnt="4"/>
      <dgm:spPr/>
    </dgm:pt>
    <dgm:pt modelId="{E97197DE-AF11-4AE8-A0E9-ECE45D110DA9}" type="pres">
      <dgm:prSet presAssocID="{3B1F62E5-92D4-4EB7-B066-9A88ABFEACCC}" presName="balance_13" presStyleLbl="alignAccFollowNode1" presStyleIdx="3" presStyleCnt="4">
        <dgm:presLayoutVars>
          <dgm:bulletEnabled val="1"/>
        </dgm:presLayoutVars>
      </dgm:prSet>
      <dgm:spPr/>
    </dgm:pt>
    <dgm:pt modelId="{C7CE7EAC-762B-404A-99F2-4DF6CEB471AD}" type="pres">
      <dgm:prSet presAssocID="{3B1F62E5-92D4-4EB7-B066-9A88ABFEACCC}" presName="right_13_1" presStyleLbl="node1" presStyleIdx="0" presStyleCnt="4">
        <dgm:presLayoutVars>
          <dgm:bulletEnabled val="1"/>
        </dgm:presLayoutVars>
      </dgm:prSet>
      <dgm:spPr/>
    </dgm:pt>
    <dgm:pt modelId="{D4F6D456-8019-43A5-933D-85EACCA61380}" type="pres">
      <dgm:prSet presAssocID="{3B1F62E5-92D4-4EB7-B066-9A88ABFEACCC}" presName="right_13_2" presStyleLbl="node1" presStyleIdx="1" presStyleCnt="4">
        <dgm:presLayoutVars>
          <dgm:bulletEnabled val="1"/>
        </dgm:presLayoutVars>
      </dgm:prSet>
      <dgm:spPr/>
    </dgm:pt>
    <dgm:pt modelId="{159E73A2-F421-4E60-B2A5-0145F32EDDD3}" type="pres">
      <dgm:prSet presAssocID="{3B1F62E5-92D4-4EB7-B066-9A88ABFEACCC}" presName="right_13_3" presStyleLbl="node1" presStyleIdx="2" presStyleCnt="4">
        <dgm:presLayoutVars>
          <dgm:bulletEnabled val="1"/>
        </dgm:presLayoutVars>
      </dgm:prSet>
      <dgm:spPr/>
    </dgm:pt>
    <dgm:pt modelId="{136C739D-4F70-4434-8965-CBE173D15019}" type="pres">
      <dgm:prSet presAssocID="{3B1F62E5-92D4-4EB7-B066-9A88ABFEACCC}" presName="left_13_1" presStyleLbl="node1" presStyleIdx="3" presStyleCnt="4">
        <dgm:presLayoutVars>
          <dgm:bulletEnabled val="1"/>
        </dgm:presLayoutVars>
      </dgm:prSet>
      <dgm:spPr/>
    </dgm:pt>
  </dgm:ptLst>
  <dgm:cxnLst>
    <dgm:cxn modelId="{D597ED04-5118-4C5A-A6D5-2E513B0E0BE7}" srcId="{6EAAE842-8A16-4FE2-B7E7-EBA59F6F45C3}" destId="{B7089CF2-0437-4955-8453-EF73BFC23EFC}" srcOrd="0" destOrd="0" parTransId="{1269BB0C-977C-4C0F-BCC4-9D4936F0CABC}" sibTransId="{D18376E6-9DA7-454D-9FC4-3BA6CCD909F4}"/>
    <dgm:cxn modelId="{20985B10-8C49-4C28-9E77-B80B8BB0B3DB}" type="presOf" srcId="{B7089CF2-0437-4955-8453-EF73BFC23EFC}" destId="{C7CE7EAC-762B-404A-99F2-4DF6CEB471AD}" srcOrd="0" destOrd="0" presId="urn:microsoft.com/office/officeart/2005/8/layout/balance1"/>
    <dgm:cxn modelId="{32F5772A-7590-4325-8A36-D87AE4C54574}" type="presOf" srcId="{3B1F62E5-92D4-4EB7-B066-9A88ABFEACCC}" destId="{847B3C6C-2DEE-46EF-B22F-EB40F022B984}" srcOrd="0" destOrd="0" presId="urn:microsoft.com/office/officeart/2005/8/layout/balance1"/>
    <dgm:cxn modelId="{8A481348-C1A2-4107-B9E9-B58C339A04A9}" srcId="{52C45229-1DCB-4845-9A25-6C91A23FF12A}" destId="{9C355186-48A4-4CBC-AB0D-953AAA883427}" srcOrd="0" destOrd="0" parTransId="{194371B6-CD6E-4763-9C88-A8E13DD85647}" sibTransId="{D6D96206-B7D1-4805-A69A-EA164A5DAB7F}"/>
    <dgm:cxn modelId="{1DDCF449-8249-4F58-8EC6-CBB7DC76C396}" type="presOf" srcId="{52C45229-1DCB-4845-9A25-6C91A23FF12A}" destId="{B0882999-104A-4D64-89CF-09F5976E5EFA}" srcOrd="0" destOrd="0" presId="urn:microsoft.com/office/officeart/2005/8/layout/balance1"/>
    <dgm:cxn modelId="{7FAB864C-2131-425F-A847-229E0878EED1}" type="presOf" srcId="{6EAAE842-8A16-4FE2-B7E7-EBA59F6F45C3}" destId="{6D3E923D-4DF1-4FE7-8FFE-79186C4F83CB}" srcOrd="0" destOrd="0" presId="urn:microsoft.com/office/officeart/2005/8/layout/balance1"/>
    <dgm:cxn modelId="{216FD37E-D78D-4B5E-878C-BEA6B2B42C56}" srcId="{6EAAE842-8A16-4FE2-B7E7-EBA59F6F45C3}" destId="{7316646C-9B58-4C5B-AFF8-D5463D0D60B1}" srcOrd="2" destOrd="0" parTransId="{2934C452-9022-4E18-866C-F06F26034397}" sibTransId="{7624039D-7CB7-47DB-844D-B588DAF81359}"/>
    <dgm:cxn modelId="{75E797B0-44CE-469B-BEED-F78B8DF9712A}" srcId="{3B1F62E5-92D4-4EB7-B066-9A88ABFEACCC}" destId="{6EAAE842-8A16-4FE2-B7E7-EBA59F6F45C3}" srcOrd="1" destOrd="0" parTransId="{26DA6F87-7B4D-44B5-97A7-A351E693E488}" sibTransId="{1A921D03-4F0C-4789-BDB9-850B776BC091}"/>
    <dgm:cxn modelId="{28C303B6-1A96-4B7A-A278-769486E69A35}" type="presOf" srcId="{9C355186-48A4-4CBC-AB0D-953AAA883427}" destId="{136C739D-4F70-4434-8965-CBE173D15019}" srcOrd="0" destOrd="0" presId="urn:microsoft.com/office/officeart/2005/8/layout/balance1"/>
    <dgm:cxn modelId="{6CDB70C4-9FD8-4C99-999A-66B86F4224AB}" type="presOf" srcId="{65AAEB15-24CB-4663-A6C3-5CD11EF83020}" destId="{D4F6D456-8019-43A5-933D-85EACCA61380}" srcOrd="0" destOrd="0" presId="urn:microsoft.com/office/officeart/2005/8/layout/balance1"/>
    <dgm:cxn modelId="{1156BBD5-A0F5-4BB4-8148-D59E675A709D}" srcId="{3B1F62E5-92D4-4EB7-B066-9A88ABFEACCC}" destId="{52C45229-1DCB-4845-9A25-6C91A23FF12A}" srcOrd="0" destOrd="0" parTransId="{1BDD8F87-9EAF-4A88-B526-097F09854568}" sibTransId="{338C6DC2-F9A1-4854-B5FC-140DE99D70C8}"/>
    <dgm:cxn modelId="{3224B1EE-0C6B-45C0-9048-F01EA885ADEC}" srcId="{6EAAE842-8A16-4FE2-B7E7-EBA59F6F45C3}" destId="{65AAEB15-24CB-4663-A6C3-5CD11EF83020}" srcOrd="1" destOrd="0" parTransId="{0B1A71E5-D346-41E8-9A76-72CBD4FE2A7D}" sibTransId="{BCE83994-2900-44CC-AD19-9FDBB90844F6}"/>
    <dgm:cxn modelId="{17EC7BF0-2072-44FC-88B8-70D00447B0E8}" type="presOf" srcId="{7316646C-9B58-4C5B-AFF8-D5463D0D60B1}" destId="{159E73A2-F421-4E60-B2A5-0145F32EDDD3}" srcOrd="0" destOrd="0" presId="urn:microsoft.com/office/officeart/2005/8/layout/balance1"/>
    <dgm:cxn modelId="{57A82966-D559-4638-BA15-5F49F0D4BDE2}" type="presParOf" srcId="{847B3C6C-2DEE-46EF-B22F-EB40F022B984}" destId="{E651ECB5-1509-4FC5-958E-9969B89940F3}" srcOrd="0" destOrd="0" presId="urn:microsoft.com/office/officeart/2005/8/layout/balance1"/>
    <dgm:cxn modelId="{53B0B911-282F-4111-A821-E0B67A55F005}" type="presParOf" srcId="{847B3C6C-2DEE-46EF-B22F-EB40F022B984}" destId="{4CE8A2A2-432A-4637-AE05-FB31DE5DD23D}" srcOrd="1" destOrd="0" presId="urn:microsoft.com/office/officeart/2005/8/layout/balance1"/>
    <dgm:cxn modelId="{AD6D6FEA-8791-49BC-9657-F1A0580B1F18}" type="presParOf" srcId="{4CE8A2A2-432A-4637-AE05-FB31DE5DD23D}" destId="{B0882999-104A-4D64-89CF-09F5976E5EFA}" srcOrd="0" destOrd="0" presId="urn:microsoft.com/office/officeart/2005/8/layout/balance1"/>
    <dgm:cxn modelId="{B1BC0696-F053-4DA7-995D-3050CA8F27B9}" type="presParOf" srcId="{4CE8A2A2-432A-4637-AE05-FB31DE5DD23D}" destId="{6D3E923D-4DF1-4FE7-8FFE-79186C4F83CB}" srcOrd="1" destOrd="0" presId="urn:microsoft.com/office/officeart/2005/8/layout/balance1"/>
    <dgm:cxn modelId="{927431CF-2997-417F-9A6E-4B47B2378CE3}" type="presParOf" srcId="{847B3C6C-2DEE-46EF-B22F-EB40F022B984}" destId="{D5950167-D477-429D-89E0-714CA1CDEE62}" srcOrd="2" destOrd="0" presId="urn:microsoft.com/office/officeart/2005/8/layout/balance1"/>
    <dgm:cxn modelId="{DCDA40B9-A01B-4BF4-9188-765429EE6F29}" type="presParOf" srcId="{D5950167-D477-429D-89E0-714CA1CDEE62}" destId="{7E4DADD2-80E3-444D-8830-7D5D2D5C175B}" srcOrd="0" destOrd="0" presId="urn:microsoft.com/office/officeart/2005/8/layout/balance1"/>
    <dgm:cxn modelId="{620ACE1A-62DD-4BAD-8388-A0897353114F}" type="presParOf" srcId="{D5950167-D477-429D-89E0-714CA1CDEE62}" destId="{840950B8-4262-4048-B74A-DC980BA7AFB3}" srcOrd="1" destOrd="0" presId="urn:microsoft.com/office/officeart/2005/8/layout/balance1"/>
    <dgm:cxn modelId="{0FA981DF-AD23-47BB-B5F0-6E538E9E89CF}" type="presParOf" srcId="{D5950167-D477-429D-89E0-714CA1CDEE62}" destId="{E97197DE-AF11-4AE8-A0E9-ECE45D110DA9}" srcOrd="2" destOrd="0" presId="urn:microsoft.com/office/officeart/2005/8/layout/balance1"/>
    <dgm:cxn modelId="{44BF8428-8CA6-42EF-9FB2-46EF0B31556F}" type="presParOf" srcId="{D5950167-D477-429D-89E0-714CA1CDEE62}" destId="{C7CE7EAC-762B-404A-99F2-4DF6CEB471AD}" srcOrd="3" destOrd="0" presId="urn:microsoft.com/office/officeart/2005/8/layout/balance1"/>
    <dgm:cxn modelId="{4EB7B405-0854-4C37-83E8-337C1B2F7341}" type="presParOf" srcId="{D5950167-D477-429D-89E0-714CA1CDEE62}" destId="{D4F6D456-8019-43A5-933D-85EACCA61380}" srcOrd="4" destOrd="0" presId="urn:microsoft.com/office/officeart/2005/8/layout/balance1"/>
    <dgm:cxn modelId="{99C50F4E-D5C3-4E0B-8F68-16F7F6CAB2CC}" type="presParOf" srcId="{D5950167-D477-429D-89E0-714CA1CDEE62}" destId="{159E73A2-F421-4E60-B2A5-0145F32EDDD3}" srcOrd="5" destOrd="0" presId="urn:microsoft.com/office/officeart/2005/8/layout/balance1"/>
    <dgm:cxn modelId="{EB9519DD-9437-4AC0-BF65-7ABAC10B1E08}" type="presParOf" srcId="{D5950167-D477-429D-89E0-714CA1CDEE62}" destId="{136C739D-4F70-4434-8965-CBE173D15019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92C54-3DBD-42C4-A4D0-304FF855DFC0}">
      <dsp:nvSpPr>
        <dsp:cNvPr id="0" name=""/>
        <dsp:cNvSpPr/>
      </dsp:nvSpPr>
      <dsp:spPr>
        <a:xfrm>
          <a:off x="3255885" y="2217198"/>
          <a:ext cx="2709908" cy="270990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Altre patologie epatiche</a:t>
          </a:r>
        </a:p>
      </dsp:txBody>
      <dsp:txXfrm>
        <a:off x="3800697" y="2851981"/>
        <a:ext cx="1620284" cy="1392949"/>
      </dsp:txXfrm>
    </dsp:sp>
    <dsp:sp modelId="{E8FC183C-BAB6-4700-9752-91F9D3CAB907}">
      <dsp:nvSpPr>
        <dsp:cNvPr id="0" name=""/>
        <dsp:cNvSpPr/>
      </dsp:nvSpPr>
      <dsp:spPr>
        <a:xfrm>
          <a:off x="1679211" y="1576674"/>
          <a:ext cx="1970842" cy="19708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Altre malattie croniche e disturbi mentali</a:t>
          </a:r>
        </a:p>
      </dsp:txBody>
      <dsp:txXfrm>
        <a:off x="2175376" y="2075838"/>
        <a:ext cx="978512" cy="972514"/>
      </dsp:txXfrm>
    </dsp:sp>
    <dsp:sp modelId="{3455BA62-014D-4F18-B85E-3196163DE16A}">
      <dsp:nvSpPr>
        <dsp:cNvPr id="0" name=""/>
        <dsp:cNvSpPr/>
      </dsp:nvSpPr>
      <dsp:spPr>
        <a:xfrm rot="20700000">
          <a:off x="2783084" y="216993"/>
          <a:ext cx="1931023" cy="193102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Malattie cardiovascolari</a:t>
          </a:r>
        </a:p>
      </dsp:txBody>
      <dsp:txXfrm rot="-20700000">
        <a:off x="3206614" y="640523"/>
        <a:ext cx="1083963" cy="1083963"/>
      </dsp:txXfrm>
    </dsp:sp>
    <dsp:sp modelId="{4D917473-3142-4E22-9A32-890C8847C21C}">
      <dsp:nvSpPr>
        <dsp:cNvPr id="0" name=""/>
        <dsp:cNvSpPr/>
      </dsp:nvSpPr>
      <dsp:spPr>
        <a:xfrm>
          <a:off x="3055639" y="1803639"/>
          <a:ext cx="3468683" cy="3468683"/>
        </a:xfrm>
        <a:prstGeom prst="circularArrow">
          <a:avLst>
            <a:gd name="adj1" fmla="val 4687"/>
            <a:gd name="adj2" fmla="val 299029"/>
            <a:gd name="adj3" fmla="val 2531264"/>
            <a:gd name="adj4" fmla="val 1582912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22F2D-7E28-4448-ADB1-91C80146C49C}">
      <dsp:nvSpPr>
        <dsp:cNvPr id="0" name=""/>
        <dsp:cNvSpPr/>
      </dsp:nvSpPr>
      <dsp:spPr>
        <a:xfrm>
          <a:off x="1330178" y="1137456"/>
          <a:ext cx="2520215" cy="25202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1BA7D-6024-4B5D-8A1E-74E1F662C133}">
      <dsp:nvSpPr>
        <dsp:cNvPr id="0" name=""/>
        <dsp:cNvSpPr/>
      </dsp:nvSpPr>
      <dsp:spPr>
        <a:xfrm>
          <a:off x="2336418" y="-209117"/>
          <a:ext cx="2717299" cy="27172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6DBA4-F7E9-4092-9605-26F069F26641}">
      <dsp:nvSpPr>
        <dsp:cNvPr id="0" name=""/>
        <dsp:cNvSpPr/>
      </dsp:nvSpPr>
      <dsp:spPr>
        <a:xfrm>
          <a:off x="3756" y="1243541"/>
          <a:ext cx="3609951" cy="266774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  <a:ln>
          <a:noFill/>
        </a:ln>
        <a:effectLst>
          <a:softEdge rad="139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4A01C-4AB9-4A76-AD42-2D87E9C3B6DC}">
      <dsp:nvSpPr>
        <dsp:cNvPr id="0" name=""/>
        <dsp:cNvSpPr/>
      </dsp:nvSpPr>
      <dsp:spPr>
        <a:xfrm>
          <a:off x="733427" y="3427571"/>
          <a:ext cx="3110703" cy="747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it-IT" sz="3200" kern="1200" dirty="0"/>
            <a:t>DIETA</a:t>
          </a:r>
        </a:p>
      </dsp:txBody>
      <dsp:txXfrm>
        <a:off x="733427" y="3427571"/>
        <a:ext cx="3110703" cy="747553"/>
      </dsp:txXfrm>
    </dsp:sp>
    <dsp:sp modelId="{66B506F7-C19B-453B-A834-D4F8D4C02DB2}">
      <dsp:nvSpPr>
        <dsp:cNvPr id="0" name=""/>
        <dsp:cNvSpPr/>
      </dsp:nvSpPr>
      <dsp:spPr>
        <a:xfrm>
          <a:off x="4283868" y="1243541"/>
          <a:ext cx="3609951" cy="266774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softEdge rad="139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DE5CD-C06E-4FE9-BA6F-AD52E9B1E697}">
      <dsp:nvSpPr>
        <dsp:cNvPr id="0" name=""/>
        <dsp:cNvSpPr/>
      </dsp:nvSpPr>
      <dsp:spPr>
        <a:xfrm>
          <a:off x="5013539" y="3427571"/>
          <a:ext cx="3110703" cy="747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it-IT" sz="3200" kern="1200" dirty="0"/>
            <a:t>ATTIVITA’ FISICA</a:t>
          </a:r>
        </a:p>
      </dsp:txBody>
      <dsp:txXfrm>
        <a:off x="5013539" y="3427571"/>
        <a:ext cx="3110703" cy="747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602DA-D615-46DA-9B05-E6F24AD695FC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1EFB4-2F9A-46AC-8FEF-6728844788A3}">
      <dsp:nvSpPr>
        <dsp:cNvPr id="0" name=""/>
        <dsp:cNvSpPr/>
      </dsp:nvSpPr>
      <dsp:spPr>
        <a:xfrm>
          <a:off x="406400" y="3039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PARTNER</a:t>
          </a:r>
        </a:p>
      </dsp:txBody>
      <dsp:txXfrm>
        <a:off x="465483" y="89476"/>
        <a:ext cx="5571434" cy="1092154"/>
      </dsp:txXfrm>
    </dsp:sp>
    <dsp:sp modelId="{C286A7D7-711E-462A-9A8E-E914B9B74644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B64BB-AB09-42AA-BE42-6DA38169035B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GOALS</a:t>
          </a:r>
        </a:p>
      </dsp:txBody>
      <dsp:txXfrm>
        <a:off x="465483" y="1949236"/>
        <a:ext cx="5571434" cy="1092154"/>
      </dsp:txXfrm>
    </dsp:sp>
    <dsp:sp modelId="{C36C5419-75F5-4161-9F76-EBB956191A38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B3EDA-83A2-40D7-8BC5-D630D7829B1A}">
      <dsp:nvSpPr>
        <dsp:cNvPr id="0" name=""/>
        <dsp:cNvSpPr/>
      </dsp:nvSpPr>
      <dsp:spPr>
        <a:xfrm>
          <a:off x="406400" y="374991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RISORSE ONLINE</a:t>
          </a:r>
        </a:p>
      </dsp:txBody>
      <dsp:txXfrm>
        <a:off x="465483" y="3808996"/>
        <a:ext cx="55714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C88B-7F66-477E-A9FF-7C80BB3B8CCE}">
      <dsp:nvSpPr>
        <dsp:cNvPr id="0" name=""/>
        <dsp:cNvSpPr/>
      </dsp:nvSpPr>
      <dsp:spPr>
        <a:xfrm>
          <a:off x="0" y="619848"/>
          <a:ext cx="796619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BAF4D-8D0D-418E-AECE-F9555BF88B69}">
      <dsp:nvSpPr>
        <dsp:cNvPr id="0" name=""/>
        <dsp:cNvSpPr/>
      </dsp:nvSpPr>
      <dsp:spPr>
        <a:xfrm>
          <a:off x="398309" y="29447"/>
          <a:ext cx="5576338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772" tIns="0" rIns="21077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AFFATICAMENTO</a:t>
          </a:r>
        </a:p>
      </dsp:txBody>
      <dsp:txXfrm>
        <a:off x="455951" y="87089"/>
        <a:ext cx="5461054" cy="1065516"/>
      </dsp:txXfrm>
    </dsp:sp>
    <dsp:sp modelId="{DEAFFD39-02AE-4B58-A775-1A3522031EE1}">
      <dsp:nvSpPr>
        <dsp:cNvPr id="0" name=""/>
        <dsp:cNvSpPr/>
      </dsp:nvSpPr>
      <dsp:spPr>
        <a:xfrm>
          <a:off x="0" y="2434248"/>
          <a:ext cx="796619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4C9DA-8A1C-4E48-865D-BB5EC421AF96}">
      <dsp:nvSpPr>
        <dsp:cNvPr id="0" name=""/>
        <dsp:cNvSpPr/>
      </dsp:nvSpPr>
      <dsp:spPr>
        <a:xfrm>
          <a:off x="398309" y="1843848"/>
          <a:ext cx="5576338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772" tIns="0" rIns="21077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ALCOOL</a:t>
          </a:r>
        </a:p>
      </dsp:txBody>
      <dsp:txXfrm>
        <a:off x="455951" y="1901490"/>
        <a:ext cx="5461054" cy="1065516"/>
      </dsp:txXfrm>
    </dsp:sp>
    <dsp:sp modelId="{691273B6-925D-41B4-AF15-05E7A7DA8BFF}">
      <dsp:nvSpPr>
        <dsp:cNvPr id="0" name=""/>
        <dsp:cNvSpPr/>
      </dsp:nvSpPr>
      <dsp:spPr>
        <a:xfrm>
          <a:off x="0" y="4248648"/>
          <a:ext cx="796619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45F0A-5530-4ADC-A5D8-BA7A6D5173A6}">
      <dsp:nvSpPr>
        <dsp:cNvPr id="0" name=""/>
        <dsp:cNvSpPr/>
      </dsp:nvSpPr>
      <dsp:spPr>
        <a:xfrm>
          <a:off x="398309" y="3658248"/>
          <a:ext cx="5576338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772" tIns="0" rIns="21077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FUMO</a:t>
          </a:r>
        </a:p>
      </dsp:txBody>
      <dsp:txXfrm>
        <a:off x="455951" y="3715890"/>
        <a:ext cx="5461054" cy="1065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AC8E1-92E8-4F41-9810-0E3B6A562014}">
      <dsp:nvSpPr>
        <dsp:cNvPr id="0" name=""/>
        <dsp:cNvSpPr/>
      </dsp:nvSpPr>
      <dsp:spPr>
        <a:xfrm>
          <a:off x="0" y="173345"/>
          <a:ext cx="3307976" cy="1984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solidFill>
                <a:schemeClr val="bg1"/>
              </a:solidFill>
            </a:rPr>
            <a:t>NAFL (steatosi): </a:t>
          </a:r>
          <a:r>
            <a:rPr lang="it-IT" sz="2100" kern="1200" dirty="0"/>
            <a:t>almeno un controllo al fegato ogni 2-5 anni e controlli periodici per il diabete e malattie cardiovascolari.</a:t>
          </a:r>
        </a:p>
      </dsp:txBody>
      <dsp:txXfrm>
        <a:off x="0" y="173345"/>
        <a:ext cx="3307976" cy="1984785"/>
      </dsp:txXfrm>
    </dsp:sp>
    <dsp:sp modelId="{46988DA6-FD89-42FB-BB34-8DB5197C1770}">
      <dsp:nvSpPr>
        <dsp:cNvPr id="0" name=""/>
        <dsp:cNvSpPr/>
      </dsp:nvSpPr>
      <dsp:spPr>
        <a:xfrm>
          <a:off x="3756398" y="161694"/>
          <a:ext cx="3307976" cy="1984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solidFill>
                <a:schemeClr val="bg1"/>
              </a:solidFill>
            </a:rPr>
            <a:t>NASH con bassa infiammazione e no/poca fibrosi</a:t>
          </a:r>
          <a:r>
            <a:rPr lang="it-IT" sz="2100" kern="1200" dirty="0"/>
            <a:t>: controllo ogni 1-2 anni. </a:t>
          </a:r>
        </a:p>
      </dsp:txBody>
      <dsp:txXfrm>
        <a:off x="3756398" y="161694"/>
        <a:ext cx="3307976" cy="1984785"/>
      </dsp:txXfrm>
    </dsp:sp>
    <dsp:sp modelId="{B46A2C6E-17BE-462C-85DE-655200784C62}">
      <dsp:nvSpPr>
        <dsp:cNvPr id="0" name=""/>
        <dsp:cNvSpPr/>
      </dsp:nvSpPr>
      <dsp:spPr>
        <a:xfrm>
          <a:off x="1878199" y="2317483"/>
          <a:ext cx="3307976" cy="1984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solidFill>
                <a:schemeClr val="bg1"/>
              </a:solidFill>
            </a:rPr>
            <a:t>NASH con infiammazione elevata o cirrosi</a:t>
          </a:r>
          <a:r>
            <a:rPr lang="it-IT" sz="2100" kern="1200" dirty="0"/>
            <a:t>: controlli ogni 6 mesi o 1 anno, ma periodicamente controllo per il cancro al fegato.</a:t>
          </a:r>
        </a:p>
      </dsp:txBody>
      <dsp:txXfrm>
        <a:off x="1878199" y="2317483"/>
        <a:ext cx="3307976" cy="1984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4ACD9-464F-4361-B87A-B09225C76977}">
      <dsp:nvSpPr>
        <dsp:cNvPr id="0" name=""/>
        <dsp:cNvSpPr/>
      </dsp:nvSpPr>
      <dsp:spPr>
        <a:xfrm>
          <a:off x="0" y="780476"/>
          <a:ext cx="612066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06B7-17A5-4571-B872-A90D0F90C6B0}">
      <dsp:nvSpPr>
        <dsp:cNvPr id="0" name=""/>
        <dsp:cNvSpPr/>
      </dsp:nvSpPr>
      <dsp:spPr>
        <a:xfrm>
          <a:off x="306033" y="399116"/>
          <a:ext cx="4284462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2" tIns="0" rIns="16194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Comorbidità (diabete o disturbi mentali)</a:t>
          </a:r>
        </a:p>
      </dsp:txBody>
      <dsp:txXfrm>
        <a:off x="350705" y="443788"/>
        <a:ext cx="4195118" cy="825776"/>
      </dsp:txXfrm>
    </dsp:sp>
    <dsp:sp modelId="{4EF7233A-7D0A-4D22-99D1-65A257E0D8C6}">
      <dsp:nvSpPr>
        <dsp:cNvPr id="0" name=""/>
        <dsp:cNvSpPr/>
      </dsp:nvSpPr>
      <dsp:spPr>
        <a:xfrm>
          <a:off x="0" y="2262837"/>
          <a:ext cx="612066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E70E3-F79A-45E6-A6B2-1D253B61D7D1}">
      <dsp:nvSpPr>
        <dsp:cNvPr id="0" name=""/>
        <dsp:cNvSpPr/>
      </dsp:nvSpPr>
      <dsp:spPr>
        <a:xfrm>
          <a:off x="306033" y="1805277"/>
          <a:ext cx="4284462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2" tIns="0" rIns="16194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gravidanza</a:t>
          </a:r>
        </a:p>
      </dsp:txBody>
      <dsp:txXfrm>
        <a:off x="350705" y="1849949"/>
        <a:ext cx="4195118" cy="825776"/>
      </dsp:txXfrm>
    </dsp:sp>
    <dsp:sp modelId="{65E6AC35-2203-42B0-A870-7D5DD83878E1}">
      <dsp:nvSpPr>
        <dsp:cNvPr id="0" name=""/>
        <dsp:cNvSpPr/>
      </dsp:nvSpPr>
      <dsp:spPr>
        <a:xfrm>
          <a:off x="0" y="3668997"/>
          <a:ext cx="612066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AFA0F-B17F-4184-8E89-A5E8480E742E}">
      <dsp:nvSpPr>
        <dsp:cNvPr id="0" name=""/>
        <dsp:cNvSpPr/>
      </dsp:nvSpPr>
      <dsp:spPr>
        <a:xfrm>
          <a:off x="306033" y="3211436"/>
          <a:ext cx="4284462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2" tIns="0" rIns="161942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Bambini </a:t>
          </a:r>
        </a:p>
      </dsp:txBody>
      <dsp:txXfrm>
        <a:off x="350705" y="3256108"/>
        <a:ext cx="4195118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82999-104A-4D64-89CF-09F5976E5EFA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CONTRO</a:t>
          </a:r>
        </a:p>
      </dsp:txBody>
      <dsp:txXfrm>
        <a:off x="1711527" y="31741"/>
        <a:ext cx="1887238" cy="1020251"/>
      </dsp:txXfrm>
    </dsp:sp>
    <dsp:sp modelId="{6D3E923D-4DF1-4FE7-8FFE-79186C4F83CB}">
      <dsp:nvSpPr>
        <dsp:cNvPr id="0" name=""/>
        <dsp:cNvSpPr/>
      </dsp:nvSpPr>
      <dsp:spPr>
        <a:xfrm>
          <a:off x="4468915" y="0"/>
          <a:ext cx="1950720" cy="10837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PRO</a:t>
          </a:r>
        </a:p>
      </dsp:txBody>
      <dsp:txXfrm>
        <a:off x="4500656" y="31741"/>
        <a:ext cx="1887238" cy="1020251"/>
      </dsp:txXfrm>
    </dsp:sp>
    <dsp:sp modelId="{840950B8-4262-4048-B74A-DC980BA7AFB3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197DE-AF11-4AE8-A0E9-ECE45D110DA9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E7EAC-762B-404A-99F2-4DF6CEB471AD}">
      <dsp:nvSpPr>
        <dsp:cNvPr id="0" name=""/>
        <dsp:cNvSpPr/>
      </dsp:nvSpPr>
      <dsp:spPr>
        <a:xfrm rot="240000">
          <a:off x="4553844" y="3404681"/>
          <a:ext cx="1946391" cy="9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UTILI</a:t>
          </a:r>
        </a:p>
      </dsp:txBody>
      <dsp:txXfrm>
        <a:off x="4598111" y="3448948"/>
        <a:ext cx="1857857" cy="818285"/>
      </dsp:txXfrm>
    </dsp:sp>
    <dsp:sp modelId="{D4F6D456-8019-43A5-933D-85EACCA61380}">
      <dsp:nvSpPr>
        <dsp:cNvPr id="0" name=""/>
        <dsp:cNvSpPr/>
      </dsp:nvSpPr>
      <dsp:spPr>
        <a:xfrm rot="240000">
          <a:off x="4624286" y="2429321"/>
          <a:ext cx="1946391" cy="9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COMPLETE</a:t>
          </a:r>
        </a:p>
      </dsp:txBody>
      <dsp:txXfrm>
        <a:off x="4668553" y="2473588"/>
        <a:ext cx="1857857" cy="818285"/>
      </dsp:txXfrm>
    </dsp:sp>
    <dsp:sp modelId="{159E73A2-F421-4E60-B2A5-0145F32EDDD3}">
      <dsp:nvSpPr>
        <dsp:cNvPr id="0" name=""/>
        <dsp:cNvSpPr/>
      </dsp:nvSpPr>
      <dsp:spPr>
        <a:xfrm rot="240000">
          <a:off x="4694729" y="1475635"/>
          <a:ext cx="1946391" cy="9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EDUCATIVE</a:t>
          </a:r>
        </a:p>
      </dsp:txBody>
      <dsp:txXfrm>
        <a:off x="4738996" y="1519902"/>
        <a:ext cx="1857857" cy="818285"/>
      </dsp:txXfrm>
    </dsp:sp>
    <dsp:sp modelId="{136C739D-4F70-4434-8965-CBE173D15019}">
      <dsp:nvSpPr>
        <dsp:cNvPr id="0" name=""/>
        <dsp:cNvSpPr/>
      </dsp:nvSpPr>
      <dsp:spPr>
        <a:xfrm rot="240000">
          <a:off x="1763230" y="3209609"/>
          <a:ext cx="1946391" cy="9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RIDONDANTI</a:t>
          </a:r>
        </a:p>
      </dsp:txBody>
      <dsp:txXfrm>
        <a:off x="1807497" y="3253876"/>
        <a:ext cx="1857857" cy="81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3/19/22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47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6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5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55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8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B34CC-67A8-4FE6-A3FA-F0CFD224E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610035"/>
            <a:ext cx="8144134" cy="1496744"/>
          </a:xfrm>
        </p:spPr>
        <p:txBody>
          <a:bodyPr/>
          <a:lstStyle/>
          <a:p>
            <a:r>
              <a:rPr lang="it-IT" dirty="0"/>
              <a:t>NAFLD: LINEE GUIDA PER IL PAZIENTE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18F0CC-E2FA-4FDA-B0E5-20D2E622C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Kayla Patti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F33B3D-DCAB-4FD2-8650-1634BB83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04787"/>
            <a:ext cx="2619375" cy="785301"/>
          </a:xfrm>
          <a:prstGeom prst="rect">
            <a:avLst/>
          </a:prstGeom>
        </p:spPr>
      </p:pic>
      <p:pic>
        <p:nvPicPr>
          <p:cNvPr id="7" name="Elemento grafico 6" descr="Appunti selezionati con riempimento a tinta unita">
            <a:extLst>
              <a:ext uri="{FF2B5EF4-FFF2-40B4-BE49-F238E27FC236}">
                <a16:creationId xmlns:a16="http://schemas.microsoft.com/office/drawing/2014/main" id="{02DB31AE-2CCC-403A-81E4-B46416068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4100" y="27146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4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0FAFC39-5FB5-43D0-B73B-BA6DA12F3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227192"/>
              </p:ext>
            </p:extLst>
          </p:nvPr>
        </p:nvGraphicFramePr>
        <p:xfrm>
          <a:off x="1349252" y="1073460"/>
          <a:ext cx="7966198" cy="528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Elemento grafico 8" descr="Bicchieri di champagne con riempimento a tinta unita">
            <a:extLst>
              <a:ext uri="{FF2B5EF4-FFF2-40B4-BE49-F238E27FC236}">
                <a16:creationId xmlns:a16="http://schemas.microsoft.com/office/drawing/2014/main" id="{D9660A28-F1F6-4EB4-8E9A-D6D6D6E209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927" y="2802108"/>
            <a:ext cx="914400" cy="914400"/>
          </a:xfrm>
          <a:prstGeom prst="rect">
            <a:avLst/>
          </a:prstGeom>
        </p:spPr>
      </p:pic>
      <p:pic>
        <p:nvPicPr>
          <p:cNvPr id="11" name="Elemento grafico 10" descr="Fumare con riempimento a tinta unita">
            <a:extLst>
              <a:ext uri="{FF2B5EF4-FFF2-40B4-BE49-F238E27FC236}">
                <a16:creationId xmlns:a16="http://schemas.microsoft.com/office/drawing/2014/main" id="{598BBCC8-66C1-4CFC-A2AA-AA91D1EB9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7579" y="4857104"/>
            <a:ext cx="914400" cy="914400"/>
          </a:xfrm>
          <a:prstGeom prst="rect">
            <a:avLst/>
          </a:prstGeom>
        </p:spPr>
      </p:pic>
      <p:pic>
        <p:nvPicPr>
          <p:cNvPr id="13" name="Elemento grafico 12" descr="Segnale di divieto con riempimento a tinta unita">
            <a:extLst>
              <a:ext uri="{FF2B5EF4-FFF2-40B4-BE49-F238E27FC236}">
                <a16:creationId xmlns:a16="http://schemas.microsoft.com/office/drawing/2014/main" id="{8CB3FB08-4F85-429D-979C-A1EAAC8B59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11277" y="2695976"/>
            <a:ext cx="3542498" cy="3542498"/>
          </a:xfrm>
          <a:prstGeom prst="rect">
            <a:avLst/>
          </a:prstGeom>
        </p:spPr>
      </p:pic>
      <p:pic>
        <p:nvPicPr>
          <p:cNvPr id="17" name="Elemento grafico 16" descr="Nuoto con riempimento a tinta unita">
            <a:extLst>
              <a:ext uri="{FF2B5EF4-FFF2-40B4-BE49-F238E27FC236}">
                <a16:creationId xmlns:a16="http://schemas.microsoft.com/office/drawing/2014/main" id="{0B312664-34CB-47B9-9A45-21380B17D7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7579" y="13174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C37A8-0FC4-447D-94F5-D24F7693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MONITORAGGIO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E79EB4-16D9-4E7A-A31C-2C496D48A920}"/>
              </a:ext>
            </a:extLst>
          </p:cNvPr>
          <p:cNvSpPr txBox="1"/>
          <p:nvPr/>
        </p:nvSpPr>
        <p:spPr>
          <a:xfrm>
            <a:off x="476250" y="2524125"/>
            <a:ext cx="322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Deve essere personalizzato in base al tipo di patologia…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E321B8C-86A5-4531-925F-FB898997A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22197"/>
              </p:ext>
            </p:extLst>
          </p:nvPr>
        </p:nvGraphicFramePr>
        <p:xfrm>
          <a:off x="4232275" y="1834166"/>
          <a:ext cx="7064375" cy="430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42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0B4C28B-C566-41B8-AC9B-954B9BBC7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59673"/>
              </p:ext>
            </p:extLst>
          </p:nvPr>
        </p:nvGraphicFramePr>
        <p:xfrm>
          <a:off x="5872794" y="0"/>
          <a:ext cx="6120660" cy="484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magine 8" descr="Immagine che contiene persona, blu&#10;&#10;Descrizione generata automaticamente">
            <a:extLst>
              <a:ext uri="{FF2B5EF4-FFF2-40B4-BE49-F238E27FC236}">
                <a16:creationId xmlns:a16="http://schemas.microsoft.com/office/drawing/2014/main" id="{AF60A438-BFC9-49A3-8563-CE1644D8D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546" y="637363"/>
            <a:ext cx="5181201" cy="4123174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5298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35766BFD-A3B1-456F-8487-1B4CB0A56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5593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lemento grafico 4" descr="Chiudi con riempimento a tinta unita">
            <a:extLst>
              <a:ext uri="{FF2B5EF4-FFF2-40B4-BE49-F238E27FC236}">
                <a16:creationId xmlns:a16="http://schemas.microsoft.com/office/drawing/2014/main" id="{D5A95E6D-ED43-4449-A206-8CD170728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2725" y="719666"/>
            <a:ext cx="914400" cy="914400"/>
          </a:xfrm>
          <a:prstGeom prst="rect">
            <a:avLst/>
          </a:prstGeom>
        </p:spPr>
      </p:pic>
      <p:pic>
        <p:nvPicPr>
          <p:cNvPr id="7" name="Elemento grafico 6" descr="Segno di spunta con riempimento a tinta unita">
            <a:extLst>
              <a:ext uri="{FF2B5EF4-FFF2-40B4-BE49-F238E27FC236}">
                <a16:creationId xmlns:a16="http://schemas.microsoft.com/office/drawing/2014/main" id="{165A8405-CB4B-4325-86D4-B8109A476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39809" y="719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2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8B2B1E-1410-45CC-B31C-0A6698FE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05B88-F6EC-4CAB-812C-3BA9071057B1}"/>
              </a:ext>
            </a:extLst>
          </p:cNvPr>
          <p:cNvSpPr txBox="1"/>
          <p:nvPr/>
        </p:nvSpPr>
        <p:spPr>
          <a:xfrm>
            <a:off x="407504" y="2494722"/>
            <a:ext cx="6202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Non-</a:t>
            </a:r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fatty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: A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guideline</a:t>
            </a:r>
            <a:r>
              <a:rPr lang="it-IT" dirty="0"/>
              <a:t> Sven M. </a:t>
            </a:r>
            <a:r>
              <a:rPr lang="it-IT" dirty="0" err="1"/>
              <a:t>Francque</a:t>
            </a:r>
            <a:r>
              <a:rPr lang="it-IT" dirty="0"/>
              <a:t>, * Giulio Marchesini, Achim </a:t>
            </a:r>
            <a:r>
              <a:rPr lang="it-IT" dirty="0" err="1"/>
              <a:t>Kautz</a:t>
            </a:r>
            <a:r>
              <a:rPr lang="it-IT" dirty="0"/>
              <a:t>, Martine </a:t>
            </a:r>
            <a:r>
              <a:rPr lang="it-IT" dirty="0" err="1"/>
              <a:t>Walmsley</a:t>
            </a:r>
            <a:r>
              <a:rPr lang="it-IT" dirty="0"/>
              <a:t>, Rebecca </a:t>
            </a:r>
            <a:r>
              <a:rPr lang="it-IT" dirty="0" err="1"/>
              <a:t>Dorner</a:t>
            </a:r>
            <a:r>
              <a:rPr lang="it-IT" dirty="0"/>
              <a:t>, Jeffrey V. Lazarus, Shira </a:t>
            </a:r>
            <a:r>
              <a:rPr lang="it-IT" dirty="0" err="1"/>
              <a:t>Zelber-Sagi</a:t>
            </a:r>
            <a:r>
              <a:rPr lang="it-IT" dirty="0"/>
              <a:t>, Kate </a:t>
            </a:r>
            <a:r>
              <a:rPr lang="it-IT" dirty="0" err="1"/>
              <a:t>Hallsworth</a:t>
            </a:r>
            <a:r>
              <a:rPr lang="it-IT" dirty="0"/>
              <a:t>, Luca Busetto, Gema </a:t>
            </a:r>
            <a:r>
              <a:rPr lang="it-IT" dirty="0" err="1"/>
              <a:t>Frühbeck</a:t>
            </a:r>
            <a:r>
              <a:rPr lang="it-IT" dirty="0"/>
              <a:t>, </a:t>
            </a:r>
            <a:r>
              <a:rPr lang="it-IT" dirty="0" err="1"/>
              <a:t>Dror</a:t>
            </a:r>
            <a:r>
              <a:rPr lang="it-IT" dirty="0"/>
              <a:t> </a:t>
            </a:r>
            <a:r>
              <a:rPr lang="it-IT" dirty="0" err="1"/>
              <a:t>Dicker</a:t>
            </a:r>
            <a:r>
              <a:rPr lang="it-IT" dirty="0"/>
              <a:t>, </a:t>
            </a:r>
            <a:r>
              <a:rPr lang="it-IT" dirty="0" err="1"/>
              <a:t>Euan</a:t>
            </a:r>
            <a:r>
              <a:rPr lang="it-IT" dirty="0"/>
              <a:t> Woodward, </a:t>
            </a:r>
            <a:r>
              <a:rPr lang="it-IT" dirty="0" err="1"/>
              <a:t>Marko</a:t>
            </a:r>
            <a:r>
              <a:rPr lang="it-IT" dirty="0"/>
              <a:t> </a:t>
            </a:r>
            <a:r>
              <a:rPr lang="it-IT" dirty="0" err="1"/>
              <a:t>Korenjak</a:t>
            </a:r>
            <a:r>
              <a:rPr lang="it-IT" dirty="0"/>
              <a:t>, José </a:t>
            </a:r>
            <a:r>
              <a:rPr lang="it-IT" dirty="0" err="1"/>
              <a:t>Willemse</a:t>
            </a:r>
            <a:r>
              <a:rPr lang="it-IT" dirty="0"/>
              <a:t>, </a:t>
            </a:r>
            <a:r>
              <a:rPr lang="it-IT" dirty="0" err="1"/>
              <a:t>Gerardus</a:t>
            </a:r>
            <a:r>
              <a:rPr lang="it-IT" dirty="0"/>
              <a:t> H. </a:t>
            </a:r>
            <a:r>
              <a:rPr lang="it-IT" dirty="0" err="1"/>
              <a:t>Koek</a:t>
            </a:r>
            <a:r>
              <a:rPr lang="it-IT" dirty="0"/>
              <a:t>, Shlomo </a:t>
            </a:r>
            <a:r>
              <a:rPr lang="it-IT" dirty="0" err="1"/>
              <a:t>Vinker</a:t>
            </a:r>
            <a:r>
              <a:rPr lang="it-IT" dirty="0"/>
              <a:t>, Mehmet </a:t>
            </a:r>
            <a:r>
              <a:rPr lang="it-IT" dirty="0" err="1"/>
              <a:t>Ungan</a:t>
            </a:r>
            <a:r>
              <a:rPr lang="it-IT" dirty="0"/>
              <a:t>, Juan M. </a:t>
            </a:r>
            <a:r>
              <a:rPr lang="it-IT" dirty="0" err="1"/>
              <a:t>Mendive</a:t>
            </a:r>
            <a:r>
              <a:rPr lang="it-IT" dirty="0"/>
              <a:t>, Christos </a:t>
            </a:r>
            <a:r>
              <a:rPr lang="it-IT" dirty="0" err="1"/>
              <a:t>Lionis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43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8700">
              <a:srgbClr val="1978A2"/>
            </a:gs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5F181-E06B-4B72-8077-7E36ACB9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FINALITA’:</a:t>
            </a:r>
            <a:endParaRPr lang="it-IT" dirty="0"/>
          </a:p>
        </p:txBody>
      </p:sp>
      <p:pic>
        <p:nvPicPr>
          <p:cNvPr id="5" name="Elemento grafico 4" descr="Badge 1 con riempimento a tinta unita">
            <a:extLst>
              <a:ext uri="{FF2B5EF4-FFF2-40B4-BE49-F238E27FC236}">
                <a16:creationId xmlns:a16="http://schemas.microsoft.com/office/drawing/2014/main" id="{8C2A23EF-1643-41A6-B1C2-DF88AF9C9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121" y="2263252"/>
            <a:ext cx="914400" cy="914400"/>
          </a:xfrm>
          <a:prstGeom prst="rect">
            <a:avLst/>
          </a:prstGeom>
        </p:spPr>
      </p:pic>
      <p:pic>
        <p:nvPicPr>
          <p:cNvPr id="13" name="Elemento grafico 12" descr="Badge con riempimento a tinta unita">
            <a:extLst>
              <a:ext uri="{FF2B5EF4-FFF2-40B4-BE49-F238E27FC236}">
                <a16:creationId xmlns:a16="http://schemas.microsoft.com/office/drawing/2014/main" id="{640FD910-C3FE-442D-AECA-14289BDD1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121" y="3476810"/>
            <a:ext cx="914400" cy="914400"/>
          </a:xfrm>
          <a:prstGeom prst="rect">
            <a:avLst/>
          </a:prstGeom>
        </p:spPr>
      </p:pic>
      <p:pic>
        <p:nvPicPr>
          <p:cNvPr id="15" name="Elemento grafico 14" descr="Badge 3 con riempimento a tinta unita">
            <a:extLst>
              <a:ext uri="{FF2B5EF4-FFF2-40B4-BE49-F238E27FC236}">
                <a16:creationId xmlns:a16="http://schemas.microsoft.com/office/drawing/2014/main" id="{16CD4305-9DC1-4B50-BB6C-A346B64FE7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431" y="4778683"/>
            <a:ext cx="914400" cy="91440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FA18C36-7D07-4E02-BB1D-36797AAB09E0}"/>
              </a:ext>
            </a:extLst>
          </p:cNvPr>
          <p:cNvSpPr txBox="1"/>
          <p:nvPr/>
        </p:nvSpPr>
        <p:spPr>
          <a:xfrm>
            <a:off x="1447060" y="2423604"/>
            <a:ext cx="456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RUOLO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57A4A6B-6AAA-4892-BB18-A9ACE874A8CE}"/>
              </a:ext>
            </a:extLst>
          </p:cNvPr>
          <p:cNvSpPr txBox="1"/>
          <p:nvPr/>
        </p:nvSpPr>
        <p:spPr>
          <a:xfrm>
            <a:off x="1447060" y="3611101"/>
            <a:ext cx="407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COMPRENSIONE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1C16848-9024-4620-B46C-970354EC74BB}"/>
              </a:ext>
            </a:extLst>
          </p:cNvPr>
          <p:cNvSpPr txBox="1"/>
          <p:nvPr/>
        </p:nvSpPr>
        <p:spPr>
          <a:xfrm>
            <a:off x="1447060" y="4985197"/>
            <a:ext cx="387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AUTONOMIA</a:t>
            </a:r>
          </a:p>
        </p:txBody>
      </p:sp>
      <p:pic>
        <p:nvPicPr>
          <p:cNvPr id="31" name="Immagine 30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3DEAD4DF-289A-4C9E-9A73-753FAE4B8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275" y="2332548"/>
            <a:ext cx="6111980" cy="361625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92088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09019-CBE0-4483-B8CC-B732A5F9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STEATOSI, NAFLD E FATTORI METABOLICI</a:t>
            </a:r>
          </a:p>
        </p:txBody>
      </p:sp>
      <p:pic>
        <p:nvPicPr>
          <p:cNvPr id="5" name="Immagine 4" descr="Immagine che contiene persona, abbigliamento, interni, mutande&#10;&#10;Descrizione generata automaticamente">
            <a:extLst>
              <a:ext uri="{FF2B5EF4-FFF2-40B4-BE49-F238E27FC236}">
                <a16:creationId xmlns:a16="http://schemas.microsoft.com/office/drawing/2014/main" id="{44E204E1-1406-449F-AAC8-F5A80FF5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557" y="2335148"/>
            <a:ext cx="5286375" cy="351543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91309A-B151-4359-A9C9-6173280ED2CA}"/>
              </a:ext>
            </a:extLst>
          </p:cNvPr>
          <p:cNvSpPr txBox="1"/>
          <p:nvPr/>
        </p:nvSpPr>
        <p:spPr>
          <a:xfrm>
            <a:off x="310717" y="2521258"/>
            <a:ext cx="2610035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FATTORI METABOLICI:</a:t>
            </a:r>
          </a:p>
          <a:p>
            <a:pPr marL="285750" indent="-285750">
              <a:buFontTx/>
              <a:buChar char="-"/>
            </a:pPr>
            <a:r>
              <a:rPr lang="it-IT" dirty="0"/>
              <a:t>Sedentarietà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Sovrappeso</a:t>
            </a:r>
          </a:p>
          <a:p>
            <a:pPr marL="285750" indent="-285750">
              <a:buFontTx/>
              <a:buChar char="-"/>
            </a:pPr>
            <a:r>
              <a:rPr lang="it-IT" dirty="0"/>
              <a:t>Alterazioni del metabolismo glucidico</a:t>
            </a:r>
          </a:p>
          <a:p>
            <a:pPr marL="285750" indent="-285750">
              <a:buFontTx/>
              <a:buChar char="-"/>
            </a:pPr>
            <a:r>
              <a:rPr lang="it-IT" dirty="0"/>
              <a:t>Ipertensione</a:t>
            </a:r>
          </a:p>
          <a:p>
            <a:pPr marL="285750" indent="-285750">
              <a:buFontTx/>
              <a:buChar char="-"/>
            </a:pPr>
            <a:r>
              <a:rPr lang="it-IT" dirty="0"/>
              <a:t>Trigliceridi alti nel sangue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EE791F-E82C-4F0A-AA2A-9F158347BDBE}"/>
              </a:ext>
            </a:extLst>
          </p:cNvPr>
          <p:cNvSpPr txBox="1"/>
          <p:nvPr/>
        </p:nvSpPr>
        <p:spPr>
          <a:xfrm>
            <a:off x="8433786" y="2521258"/>
            <a:ext cx="329361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FATTORI NON METABOLICI:</a:t>
            </a:r>
          </a:p>
          <a:p>
            <a:pPr marL="285750" indent="-285750">
              <a:buFontTx/>
              <a:buChar char="-"/>
            </a:pPr>
            <a:r>
              <a:rPr lang="it-IT" dirty="0"/>
              <a:t>Alcool</a:t>
            </a:r>
          </a:p>
          <a:p>
            <a:pPr marL="285750" indent="-285750">
              <a:buFontTx/>
              <a:buChar char="-"/>
            </a:pPr>
            <a:r>
              <a:rPr lang="it-IT" dirty="0"/>
              <a:t>Farmaci 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9" name="Elemento grafico 8" descr="Arrow Down con riempimento a tinta unita">
            <a:extLst>
              <a:ext uri="{FF2B5EF4-FFF2-40B4-BE49-F238E27FC236}">
                <a16:creationId xmlns:a16="http://schemas.microsoft.com/office/drawing/2014/main" id="{6DD8EAD3-9EEE-4B4F-9BD0-57B233AD0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5476" y="5190372"/>
            <a:ext cx="914400" cy="60330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44E28C-B6B8-4E42-9C8F-07BE5FCD870D}"/>
              </a:ext>
            </a:extLst>
          </p:cNvPr>
          <p:cNvSpPr txBox="1"/>
          <p:nvPr/>
        </p:nvSpPr>
        <p:spPr>
          <a:xfrm>
            <a:off x="310717" y="5850587"/>
            <a:ext cx="261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NAFLD, STEATOSI, SINDROME METABOLICA</a:t>
            </a:r>
          </a:p>
        </p:txBody>
      </p:sp>
      <p:pic>
        <p:nvPicPr>
          <p:cNvPr id="12" name="Elemento grafico 11" descr="Pfeil nach unten con riempimento a tinta unita">
            <a:extLst>
              <a:ext uri="{FF2B5EF4-FFF2-40B4-BE49-F238E27FC236}">
                <a16:creationId xmlns:a16="http://schemas.microsoft.com/office/drawing/2014/main" id="{0E88956B-5E03-463F-BA1A-B5476E387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8342" y="3813919"/>
            <a:ext cx="914400" cy="9144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076599-DADA-415B-AC5D-7DD3872D9BE5}"/>
              </a:ext>
            </a:extLst>
          </p:cNvPr>
          <p:cNvSpPr txBox="1"/>
          <p:nvPr/>
        </p:nvSpPr>
        <p:spPr>
          <a:xfrm>
            <a:off x="9397537" y="4728319"/>
            <a:ext cx="262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STEATOSI</a:t>
            </a:r>
          </a:p>
        </p:txBody>
      </p:sp>
      <p:pic>
        <p:nvPicPr>
          <p:cNvPr id="15" name="Elemento grafico 14" descr="Bottiglia con riempimento a tinta unita">
            <a:extLst>
              <a:ext uri="{FF2B5EF4-FFF2-40B4-BE49-F238E27FC236}">
                <a16:creationId xmlns:a16="http://schemas.microsoft.com/office/drawing/2014/main" id="{966BD147-96F8-44BE-879E-B264B8D2C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13357">
            <a:off x="9520338" y="2729770"/>
            <a:ext cx="480612" cy="480612"/>
          </a:xfrm>
          <a:prstGeom prst="rect">
            <a:avLst/>
          </a:prstGeom>
        </p:spPr>
      </p:pic>
      <p:pic>
        <p:nvPicPr>
          <p:cNvPr id="17" name="Elemento grafico 16" descr="Medicina con riempimento a tinta unita">
            <a:extLst>
              <a:ext uri="{FF2B5EF4-FFF2-40B4-BE49-F238E27FC236}">
                <a16:creationId xmlns:a16="http://schemas.microsoft.com/office/drawing/2014/main" id="{CDF6B90B-BC46-46CD-B9AB-74CD88C731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3570" y="3074054"/>
            <a:ext cx="480612" cy="480612"/>
          </a:xfrm>
          <a:prstGeom prst="rect">
            <a:avLst/>
          </a:prstGeom>
        </p:spPr>
      </p:pic>
      <p:pic>
        <p:nvPicPr>
          <p:cNvPr id="19" name="Elemento grafico 18" descr="Apple con riempimento a tinta unita">
            <a:extLst>
              <a:ext uri="{FF2B5EF4-FFF2-40B4-BE49-F238E27FC236}">
                <a16:creationId xmlns:a16="http://schemas.microsoft.com/office/drawing/2014/main" id="{02401CCB-2D27-4CFC-874D-772C41C57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49877" y="2829199"/>
            <a:ext cx="473432" cy="473432"/>
          </a:xfrm>
          <a:prstGeom prst="rect">
            <a:avLst/>
          </a:prstGeom>
        </p:spPr>
      </p:pic>
      <p:pic>
        <p:nvPicPr>
          <p:cNvPr id="21" name="Elemento grafico 20" descr="Aumento di peso con riempimento a tinta unita">
            <a:extLst>
              <a:ext uri="{FF2B5EF4-FFF2-40B4-BE49-F238E27FC236}">
                <a16:creationId xmlns:a16="http://schemas.microsoft.com/office/drawing/2014/main" id="{733ED909-A1BF-4C2D-9D5A-AF49D7DFB5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87879" y="3305010"/>
            <a:ext cx="457200" cy="457200"/>
          </a:xfrm>
          <a:prstGeom prst="rect">
            <a:avLst/>
          </a:prstGeom>
        </p:spPr>
      </p:pic>
      <p:pic>
        <p:nvPicPr>
          <p:cNvPr id="23" name="Elemento grafico 22" descr="Medico con riempimento a tinta unita">
            <a:extLst>
              <a:ext uri="{FF2B5EF4-FFF2-40B4-BE49-F238E27FC236}">
                <a16:creationId xmlns:a16="http://schemas.microsoft.com/office/drawing/2014/main" id="{A2729387-24C3-402E-9D4E-7251D90DF6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17753" y="3905613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3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>
            <a:extLst>
              <a:ext uri="{FF2B5EF4-FFF2-40B4-BE49-F238E27FC236}">
                <a16:creationId xmlns:a16="http://schemas.microsoft.com/office/drawing/2014/main" id="{34895C4E-C495-421A-B1D3-B4BC1128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SCREENING E DIAGNOSI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B30292D2-C546-4874-949F-6775EA62C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8" y="4105275"/>
            <a:ext cx="3049705" cy="7684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2000" dirty="0"/>
              <a:t>CHI DEVE SOTTOPORSI ALLO SCREENING?</a:t>
            </a:r>
          </a:p>
        </p:txBody>
      </p:sp>
      <p:pic>
        <p:nvPicPr>
          <p:cNvPr id="32" name="Segnaposto immagine 31">
            <a:extLst>
              <a:ext uri="{FF2B5EF4-FFF2-40B4-BE49-F238E27FC236}">
                <a16:creationId xmlns:a16="http://schemas.microsoft.com/office/drawing/2014/main" id="{8BC48537-6B90-4EE8-83E9-A8BDFD9F9A1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1410" b="11410"/>
          <a:stretch>
            <a:fillRect/>
          </a:stretch>
        </p:blipFill>
        <p:spPr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139700"/>
          </a:effectLst>
        </p:spPr>
      </p:pic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07833FA-1828-424A-9706-15452C856EB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it-IT" dirty="0"/>
              <a:t>- Fattori di rischio (in particolare gli individui con diabete di tipo 2 e che presentano obesità/sovrappeso)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43BE4D8A-DDF3-4BF0-9531-33B000017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55632" y="4234427"/>
            <a:ext cx="3063240" cy="51018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2000" dirty="0"/>
              <a:t>QUALI SONO I SINTOMI?</a:t>
            </a:r>
          </a:p>
        </p:txBody>
      </p:sp>
      <p:pic>
        <p:nvPicPr>
          <p:cNvPr id="34" name="Segnaposto immagine 33" descr="Immagine che contiene occhi, giallo, vicino, arancia&#10;&#10;Descrizione generata automaticamente">
            <a:extLst>
              <a:ext uri="{FF2B5EF4-FFF2-40B4-BE49-F238E27FC236}">
                <a16:creationId xmlns:a16="http://schemas.microsoft.com/office/drawing/2014/main" id="{6ABBC038-8958-4264-A10E-F717869DF41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7995" b="27995"/>
          <a:stretch>
            <a:fillRect/>
          </a:stretch>
        </p:blipFill>
        <p:spPr>
          <a:xfrm>
            <a:off x="3945469" y="2336873"/>
            <a:ext cx="3063239" cy="1524000"/>
          </a:xfrm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139700"/>
          </a:effectLst>
        </p:spPr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429A75F5-1F9E-4555-A769-A32FEC6B9E7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69848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LIEVI: dolore sul lato destro della pancia, appena sotto le costole; affaticamento, stanchezza e letargia</a:t>
            </a:r>
          </a:p>
          <a:p>
            <a:r>
              <a:rPr lang="it-IT" dirty="0"/>
              <a:t>GRAVI: perdita di peso involontaria, ingiallimento della pelle e della sclera, prurito e possibili aumenti di volume sulle gambe e pancia.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C3DA18A5-9CB4-4FD5-A592-291CC591C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0678" y="3952875"/>
            <a:ext cx="3063505" cy="9208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2000" dirty="0"/>
              <a:t>QUAL E’ IL METODO PIU’ EFFICACIE PER LA DIAGNOSI?</a:t>
            </a:r>
          </a:p>
        </p:txBody>
      </p:sp>
      <p:pic>
        <p:nvPicPr>
          <p:cNvPr id="36" name="Segnaposto immagine 35">
            <a:extLst>
              <a:ext uri="{FF2B5EF4-FFF2-40B4-BE49-F238E27FC236}">
                <a16:creationId xmlns:a16="http://schemas.microsoft.com/office/drawing/2014/main" id="{1490C3C6-FE8C-4097-B569-AC0C3039BD73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18912" b="18912"/>
          <a:stretch>
            <a:fillRect/>
          </a:stretch>
        </p:blipFill>
        <p:spPr>
          <a:xfrm>
            <a:off x="7230553" y="2336873"/>
            <a:ext cx="3063505" cy="1524000"/>
          </a:xfrm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139700"/>
          </a:effectLst>
        </p:spPr>
      </p:pic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B4E7198D-A964-47A7-9A68-CEE01982FD90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41273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gold standard è la biopsia del fegato, dove vengono prelevati da diverse aree del fegato dei campioni di tessuto da cui si potrà valutare la percentuale di cellule che hanno accumulato grasso e la progressione/stato della malattia.</a:t>
            </a:r>
          </a:p>
        </p:txBody>
      </p:sp>
    </p:spTree>
    <p:extLst>
      <p:ext uri="{BB962C8B-B14F-4D97-AF65-F5344CB8AC3E}">
        <p14:creationId xmlns:p14="http://schemas.microsoft.com/office/powerpoint/2010/main" val="304069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AC22667D-8BBE-4DC1-9EB9-111633CD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DOPO LA DIAGNOSI?</a:t>
            </a:r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29328578-169F-4C31-9940-D2BEE009C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629386"/>
              </p:ext>
            </p:extLst>
          </p:nvPr>
        </p:nvGraphicFramePr>
        <p:xfrm>
          <a:off x="310719" y="1642367"/>
          <a:ext cx="7004482" cy="492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C626DC3-2326-44EF-BA9F-A4B97ED90E60}"/>
              </a:ext>
            </a:extLst>
          </p:cNvPr>
          <p:cNvSpPr txBox="1"/>
          <p:nvPr/>
        </p:nvSpPr>
        <p:spPr>
          <a:xfrm>
            <a:off x="7457243" y="3463156"/>
            <a:ext cx="3764132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Valutare tutte le possibili comorbidità che potrebbero favorire il peggioramento dell’intero sistema e favorire alcuni fattori di rischio</a:t>
            </a:r>
          </a:p>
        </p:txBody>
      </p:sp>
    </p:spTree>
    <p:extLst>
      <p:ext uri="{BB962C8B-B14F-4D97-AF65-F5344CB8AC3E}">
        <p14:creationId xmlns:p14="http://schemas.microsoft.com/office/powerpoint/2010/main" val="386573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75AFE-E5F9-46DC-BE87-C878D3F8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STILE DI VITA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82D5164-FD37-4134-81FB-9D5C238EB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840182"/>
              </p:ext>
            </p:extLst>
          </p:nvPr>
        </p:nvGraphicFramePr>
        <p:xfrm>
          <a:off x="1801181" y="12936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46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753B78-CD9E-4E68-837B-8E3E77A4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4" y="337930"/>
            <a:ext cx="7216868" cy="45123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474D6B-C2D9-4823-8097-2049053F3725}"/>
              </a:ext>
            </a:extLst>
          </p:cNvPr>
          <p:cNvSpPr txBox="1"/>
          <p:nvPr/>
        </p:nvSpPr>
        <p:spPr>
          <a:xfrm>
            <a:off x="293764" y="5127762"/>
            <a:ext cx="307119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Pazienti obesi: riduzione del peso del 5-10%</a:t>
            </a:r>
          </a:p>
          <a:p>
            <a:r>
              <a:rPr lang="it-IT" dirty="0"/>
              <a:t>Pazienti non obesi: riduzione di almeno il 3%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1C8A76-58EA-43D3-BF61-170D032554E4}"/>
              </a:ext>
            </a:extLst>
          </p:cNvPr>
          <p:cNvSpPr txBox="1"/>
          <p:nvPr/>
        </p:nvSpPr>
        <p:spPr>
          <a:xfrm>
            <a:off x="7745336" y="2390775"/>
            <a:ext cx="4152900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BENEFICI DELLA DIETA MEDITERRANEA:</a:t>
            </a:r>
          </a:p>
          <a:p>
            <a:pPr marL="285750" indent="-285750">
              <a:buFontTx/>
              <a:buChar char="-"/>
            </a:pPr>
            <a:r>
              <a:rPr lang="it-IT" dirty="0"/>
              <a:t>Riduce grasso accumulato nel fegato </a:t>
            </a:r>
          </a:p>
          <a:p>
            <a:pPr marL="285750" indent="-285750">
              <a:buFontTx/>
              <a:buChar char="-"/>
            </a:pPr>
            <a:r>
              <a:rPr lang="it-IT" dirty="0"/>
              <a:t>Riduce rischio comorbidità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Riduce danni al fegato (e conseguente fibrosi) grazie alla vitamina E contenuta nell’olio evo e alla vitamina C.</a:t>
            </a:r>
          </a:p>
          <a:p>
            <a:pPr marL="285750" indent="-285750">
              <a:buFontTx/>
              <a:buChar char="-"/>
            </a:pPr>
            <a:r>
              <a:rPr lang="it-IT" dirty="0"/>
              <a:t>È povera in carne rossa che aumenta i rischi associati.</a:t>
            </a:r>
          </a:p>
        </p:txBody>
      </p:sp>
    </p:spTree>
    <p:extLst>
      <p:ext uri="{BB962C8B-B14F-4D97-AF65-F5344CB8AC3E}">
        <p14:creationId xmlns:p14="http://schemas.microsoft.com/office/powerpoint/2010/main" val="275349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ielo, esterni, sole, tramonto&#10;&#10;Descrizione generata automaticamente">
            <a:extLst>
              <a:ext uri="{FF2B5EF4-FFF2-40B4-BE49-F238E27FC236}">
                <a16:creationId xmlns:a16="http://schemas.microsoft.com/office/drawing/2014/main" id="{9FC5AAEC-9521-4D5A-A875-35CA2403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81998"/>
            <a:ext cx="4920491" cy="328032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Immagine 6" descr="Immagine che contiene sport, bilanciere, blu&#10;&#10;Descrizione generata automaticamente">
            <a:extLst>
              <a:ext uri="{FF2B5EF4-FFF2-40B4-BE49-F238E27FC236}">
                <a16:creationId xmlns:a16="http://schemas.microsoft.com/office/drawing/2014/main" id="{567E6ED3-D6C4-4187-854C-33E2EE68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71" y="3429000"/>
            <a:ext cx="4940397" cy="3296892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6246AE-096E-4232-AC26-47E4D57F2C03}"/>
              </a:ext>
            </a:extLst>
          </p:cNvPr>
          <p:cNvSpPr txBox="1"/>
          <p:nvPr/>
        </p:nvSpPr>
        <p:spPr>
          <a:xfrm>
            <a:off x="5448300" y="1085850"/>
            <a:ext cx="459105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L’attività fisica deve essere incrementata e sarebbe bene associare allenamenti aerobici e allenamenti di «forza».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CD0DF5-6A69-439A-8E13-CC1EFEB968E7}"/>
              </a:ext>
            </a:extLst>
          </p:cNvPr>
          <p:cNvSpPr txBox="1"/>
          <p:nvPr/>
        </p:nvSpPr>
        <p:spPr>
          <a:xfrm>
            <a:off x="1057275" y="4200525"/>
            <a:ext cx="46863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L’attività fisica scelta deve rispettare i gusti del paziente, deve aderire al suo livello di allenamento.</a:t>
            </a:r>
          </a:p>
        </p:txBody>
      </p:sp>
    </p:spTree>
    <p:extLst>
      <p:ext uri="{BB962C8B-B14F-4D97-AF65-F5344CB8AC3E}">
        <p14:creationId xmlns:p14="http://schemas.microsoft.com/office/powerpoint/2010/main" val="422099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A64DA71-C124-41E8-8533-B0FC65C68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1714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lemento grafico 3" descr="Bambini contorno">
            <a:extLst>
              <a:ext uri="{FF2B5EF4-FFF2-40B4-BE49-F238E27FC236}">
                <a16:creationId xmlns:a16="http://schemas.microsoft.com/office/drawing/2014/main" id="{283EC514-896B-43DE-98B5-7FCAE3EE1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138" y="978083"/>
            <a:ext cx="1437862" cy="940083"/>
          </a:xfrm>
          <a:prstGeom prst="rect">
            <a:avLst/>
          </a:prstGeom>
        </p:spPr>
      </p:pic>
      <p:pic>
        <p:nvPicPr>
          <p:cNvPr id="6" name="Elemento grafico 5" descr="Appunti selezionati con riempimento a tinta unita">
            <a:extLst>
              <a:ext uri="{FF2B5EF4-FFF2-40B4-BE49-F238E27FC236}">
                <a16:creationId xmlns:a16="http://schemas.microsoft.com/office/drawing/2014/main" id="{D1028A27-63D9-403F-BA3E-387E647048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8809" y="2773017"/>
            <a:ext cx="914400" cy="914400"/>
          </a:xfrm>
          <a:prstGeom prst="rect">
            <a:avLst/>
          </a:prstGeom>
        </p:spPr>
      </p:pic>
      <p:pic>
        <p:nvPicPr>
          <p:cNvPr id="8" name="Elemento grafico 7" descr="Smartphone con riempimento a tinta unita">
            <a:extLst>
              <a:ext uri="{FF2B5EF4-FFF2-40B4-BE49-F238E27FC236}">
                <a16:creationId xmlns:a16="http://schemas.microsoft.com/office/drawing/2014/main" id="{D682636C-A6E4-4D37-B456-376329748D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835" y="4800687"/>
            <a:ext cx="722243" cy="722243"/>
          </a:xfrm>
          <a:prstGeom prst="rect">
            <a:avLst/>
          </a:prstGeom>
        </p:spPr>
      </p:pic>
      <p:pic>
        <p:nvPicPr>
          <p:cNvPr id="10" name="Elemento grafico 9" descr="Portatile con riempimento a tinta unita">
            <a:extLst>
              <a:ext uri="{FF2B5EF4-FFF2-40B4-BE49-F238E27FC236}">
                <a16:creationId xmlns:a16="http://schemas.microsoft.com/office/drawing/2014/main" id="{6570B8A3-C7F0-4791-9787-7558A45FDC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96009" y="48006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60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ADD9FFCF7614FAD532788BEEC95FE" ma:contentTypeVersion="2" ma:contentTypeDescription="Create a new document." ma:contentTypeScope="" ma:versionID="75d62003b027be465b556d10add5feb9">
  <xsd:schema xmlns:xsd="http://www.w3.org/2001/XMLSchema" xmlns:xs="http://www.w3.org/2001/XMLSchema" xmlns:p="http://schemas.microsoft.com/office/2006/metadata/properties" xmlns:ns3="4fa108cb-4b67-46f1-876e-5485c03e4293" targetNamespace="http://schemas.microsoft.com/office/2006/metadata/properties" ma:root="true" ma:fieldsID="f674d967d73e748d9b1bd493b3e45f8e" ns3:_="">
    <xsd:import namespace="4fa108cb-4b67-46f1-876e-5485c03e42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108cb-4b67-46f1-876e-5485c03e4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9395F4-D4BA-4511-9C49-8ED6EF367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D4109B-3EA3-42B3-944E-CFC1DF806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108cb-4b67-46f1-876e-5485c03e4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E24B04-FB37-4FB3-BB23-D55887C00947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4fa108cb-4b67-46f1-876e-5485c03e429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550</TotalTime>
  <Words>489</Words>
  <Application>Microsoft Macintosh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Berlino</vt:lpstr>
      <vt:lpstr>NAFLD: LINEE GUIDA PER IL PAZIENTE</vt:lpstr>
      <vt:lpstr>FINALITA’:</vt:lpstr>
      <vt:lpstr>STEATOSI, NAFLD E FATTORI METABOLICI</vt:lpstr>
      <vt:lpstr>SCREENING E DIAGNOSI</vt:lpstr>
      <vt:lpstr>DOPO LA DIAGNOSI?</vt:lpstr>
      <vt:lpstr> STILE DI VITA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MONITORAGGIO </vt:lpstr>
      <vt:lpstr>Presentazione standard di PowerPoint</vt:lpstr>
      <vt:lpstr>Presentazione standard di PowerPoint</vt:lpstr>
      <vt:lpstr>FONTI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NAFLD: LINEE GUIDA PER IL PAZIENTE</dc:title>
  <dc:creator>Kayla Patti</dc:creator>
  <cp:lastModifiedBy>Manuela Merli</cp:lastModifiedBy>
  <cp:revision>2</cp:revision>
  <dcterms:created xsi:type="dcterms:W3CDTF">2021-10-27T06:38:25Z</dcterms:created>
  <dcterms:modified xsi:type="dcterms:W3CDTF">2022-03-19T21:41:14Z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0x010100E1EADD9FFCF7614FAD532788BEEC95FE</vt:lpwstr>
  </property>
</Properties>
</file>