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sldIdLst>
    <p:sldId id="256" r:id="rId2"/>
    <p:sldId id="435" r:id="rId3"/>
    <p:sldId id="264" r:id="rId4"/>
    <p:sldId id="257" r:id="rId5"/>
    <p:sldId id="265" r:id="rId6"/>
    <p:sldId id="430" r:id="rId7"/>
    <p:sldId id="431" r:id="rId8"/>
    <p:sldId id="260" r:id="rId9"/>
    <p:sldId id="266" r:id="rId10"/>
    <p:sldId id="268" r:id="rId11"/>
    <p:sldId id="267" r:id="rId12"/>
    <p:sldId id="269" r:id="rId13"/>
    <p:sldId id="270" r:id="rId14"/>
    <p:sldId id="432" r:id="rId15"/>
    <p:sldId id="433" r:id="rId16"/>
    <p:sldId id="272" r:id="rId17"/>
    <p:sldId id="273" r:id="rId18"/>
    <p:sldId id="274" r:id="rId19"/>
    <p:sldId id="275" r:id="rId20"/>
    <p:sldId id="276" r:id="rId21"/>
    <p:sldId id="277" r:id="rId22"/>
    <p:sldId id="459" r:id="rId23"/>
    <p:sldId id="426" r:id="rId24"/>
    <p:sldId id="422" r:id="rId25"/>
    <p:sldId id="259" r:id="rId26"/>
    <p:sldId id="423" r:id="rId27"/>
    <p:sldId id="261" r:id="rId28"/>
    <p:sldId id="424" r:id="rId29"/>
    <p:sldId id="425" r:id="rId30"/>
    <p:sldId id="271" r:id="rId31"/>
    <p:sldId id="334" r:id="rId32"/>
    <p:sldId id="331" r:id="rId33"/>
    <p:sldId id="332" r:id="rId34"/>
    <p:sldId id="335" r:id="rId35"/>
    <p:sldId id="328" r:id="rId36"/>
    <p:sldId id="330" r:id="rId37"/>
    <p:sldId id="321" r:id="rId38"/>
    <p:sldId id="322" r:id="rId39"/>
    <p:sldId id="437" r:id="rId40"/>
    <p:sldId id="438" r:id="rId41"/>
    <p:sldId id="262" r:id="rId42"/>
    <p:sldId id="439" r:id="rId43"/>
    <p:sldId id="440" r:id="rId44"/>
    <p:sldId id="329" r:id="rId45"/>
    <p:sldId id="441" r:id="rId46"/>
    <p:sldId id="442" r:id="rId47"/>
    <p:sldId id="443" r:id="rId48"/>
    <p:sldId id="444" r:id="rId49"/>
    <p:sldId id="445" r:id="rId50"/>
    <p:sldId id="446" r:id="rId51"/>
    <p:sldId id="447" r:id="rId52"/>
    <p:sldId id="282" r:id="rId53"/>
    <p:sldId id="448" r:id="rId54"/>
    <p:sldId id="449" r:id="rId55"/>
    <p:sldId id="450" r:id="rId56"/>
    <p:sldId id="451" r:id="rId57"/>
    <p:sldId id="292" r:id="rId58"/>
    <p:sldId id="452" r:id="rId59"/>
    <p:sldId id="453" r:id="rId60"/>
    <p:sldId id="454" r:id="rId61"/>
    <p:sldId id="455" r:id="rId62"/>
    <p:sldId id="258" r:id="rId63"/>
    <p:sldId id="456" r:id="rId64"/>
    <p:sldId id="299" r:id="rId65"/>
    <p:sldId id="457" r:id="rId66"/>
    <p:sldId id="300" r:id="rId67"/>
    <p:sldId id="302" r:id="rId68"/>
    <p:sldId id="305" r:id="rId69"/>
    <p:sldId id="306" r:id="rId70"/>
    <p:sldId id="319" r:id="rId71"/>
    <p:sldId id="320" r:id="rId72"/>
    <p:sldId id="336" r:id="rId73"/>
    <p:sldId id="323" r:id="rId74"/>
    <p:sldId id="326" r:id="rId75"/>
    <p:sldId id="327" r:id="rId76"/>
    <p:sldId id="458" r:id="rId77"/>
    <p:sldId id="304" r:id="rId78"/>
    <p:sldId id="337" r:id="rId79"/>
    <p:sldId id="309" r:id="rId80"/>
    <p:sldId id="310" r:id="rId81"/>
    <p:sldId id="311" r:id="rId82"/>
    <p:sldId id="333" r:id="rId83"/>
    <p:sldId id="314" r:id="rId84"/>
    <p:sldId id="460" r:id="rId85"/>
    <p:sldId id="461" r:id="rId86"/>
    <p:sldId id="462" r:id="rId87"/>
    <p:sldId id="463" r:id="rId88"/>
    <p:sldId id="465" r:id="rId89"/>
    <p:sldId id="467" r:id="rId90"/>
    <p:sldId id="468" r:id="rId91"/>
    <p:sldId id="469" r:id="rId92"/>
    <p:sldId id="473" r:id="rId93"/>
    <p:sldId id="316" r:id="rId94"/>
    <p:sldId id="475" r:id="rId95"/>
    <p:sldId id="476" r:id="rId96"/>
    <p:sldId id="477" r:id="rId97"/>
    <p:sldId id="338" r:id="rId98"/>
    <p:sldId id="339" r:id="rId99"/>
    <p:sldId id="340" r:id="rId100"/>
    <p:sldId id="341" r:id="rId101"/>
    <p:sldId id="324" r:id="rId102"/>
    <p:sldId id="325" r:id="rId103"/>
    <p:sldId id="342" r:id="rId104"/>
    <p:sldId id="343" r:id="rId105"/>
    <p:sldId id="344" r:id="rId106"/>
    <p:sldId id="345" r:id="rId107"/>
    <p:sldId id="346" r:id="rId108"/>
    <p:sldId id="347" r:id="rId109"/>
    <p:sldId id="348" r:id="rId110"/>
    <p:sldId id="349" r:id="rId111"/>
    <p:sldId id="350" r:id="rId112"/>
    <p:sldId id="351" r:id="rId113"/>
    <p:sldId id="352" r:id="rId114"/>
    <p:sldId id="353" r:id="rId115"/>
    <p:sldId id="354" r:id="rId116"/>
    <p:sldId id="355" r:id="rId117"/>
    <p:sldId id="356" r:id="rId118"/>
    <p:sldId id="357" r:id="rId119"/>
    <p:sldId id="358" r:id="rId120"/>
    <p:sldId id="359" r:id="rId121"/>
    <p:sldId id="360" r:id="rId122"/>
    <p:sldId id="361" r:id="rId123"/>
    <p:sldId id="362" r:id="rId124"/>
    <p:sldId id="363" r:id="rId1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5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B8CC6-3048-3340-B66A-DC58FB9CBD09}" type="datetimeFigureOut">
              <a:rPr lang="en-IT" smtClean="0"/>
              <a:t>10/12/2023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E50DC-0E91-CA49-8A03-EC09714388E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211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80894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2768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5563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1531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0805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3157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6282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2139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860C5-A3ED-9147-A3C0-EB099C2202D4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8764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B64A-58F8-F942-88E5-B1C9DBC67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E43C5-DB08-664A-AE89-3F00A07D2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40C1E-203B-C942-BA51-4DC3F9D0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24DC-2258-A340-ADD3-0C6ECD2C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4C552-207A-5240-AA46-6787DA4E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07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B7BC-C048-4041-9324-B77E2939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6D06B-2EDD-EA47-B8A4-F9955978D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EF819-6FB4-BD45-B2FA-F25A14CC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C9587-AAC9-EE42-85A4-A5C0BBD7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2F184-F925-2642-9757-B3F5B813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213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B389F-5B47-1646-8953-02C898003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6D97F-8244-A242-A3C9-A9C674AA8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CF1C-0A3E-1B4A-A300-ED81A188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B5DE7-223E-0347-9A53-414D7A90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D6C5C-2E87-B54A-9027-2FD4C047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663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E56C-BD91-1B41-B88A-7DE60DBE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2A661-A07F-AE42-8757-4ECE22FC5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4C906-F725-6441-9623-053ABD29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77581-F2A7-5146-82F7-C43B5438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4E144-A1D1-8545-BACE-B906D72B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449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F055-CF28-9142-A392-D7C359C6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DC158-B477-8F47-94EE-06DCFA17E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885B-6563-4540-AF7A-8718F351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24220-067A-ED46-8EED-516074D2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D887-ECDF-E54D-9FEB-90C1DB91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07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8DC-D769-1D4B-B893-E8047908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0813-6392-F844-B8FC-7CD059AE3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817A4-70FA-6F42-B718-51201D261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775A9-1BCA-424C-9D5B-7A8C9F04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11F51-38CD-534E-BA07-46378685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F35E2-CB18-0645-84B0-C310FCA6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936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4EC0-DBCA-3A49-BD14-6446B483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EAC14-8E03-E04D-995A-C90A1FD9B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135381-5282-9D4C-8AD4-CED7BBCF9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EBE1D-A89D-5C48-A8F5-19EF96A01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6AEE3-A03C-DE4C-8A77-DCFE030DE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600F8-CB66-5B4F-A712-A280D14C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84245-8209-7445-8F7F-207863C9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4F547-6331-8741-B1B4-4C2D4300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579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FE15-3610-5E48-84AF-716AA15B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15CFA5-8FB6-7C45-8AF8-FAC1BE5A1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4A13D-C697-6F4A-A23E-01FCAF2E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633F2-FB18-0F42-BF5D-6FC9CAFC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35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234A0-2B9D-184A-9D05-AF877505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B8015-BAFD-FB4A-9262-14F2E313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49D97-2D8D-6C4C-92B0-4CCBEC48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122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F17D-0460-9F4C-B6A9-180217EDE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48640-169E-574D-8A28-5D3B03AF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B85C6-A905-8943-927F-ACE025892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508CA-086B-C545-8C89-5DA9A44F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094F9-8D95-A048-AF56-3D794D16F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601B6-9C86-5344-8F6C-F3042C98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76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9AB-BAA2-6844-9EB3-95B2E5BB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977E5-15A1-7D4E-97B6-011E4FE30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4527E-B782-A442-8903-ABC008F0D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5DE97-CD0B-CF47-A6EC-7DF591FB0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77A88-291F-A74A-98C8-5D0BF542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75107-3856-2E4A-864E-C1CE4CD7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619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EAF0D-B0EE-3340-8686-60ECB6448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A9A90-5113-2141-84D4-7E6A8C119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0AD24-5981-244D-B9CE-17314A266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2C7A9-BA0C-4841-A829-4E8B183FDB59}" type="datetimeFigureOut">
              <a:rPr lang="x-none" smtClean="0"/>
              <a:t>10/12/2023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B1499-23D0-0E44-BF22-66191592D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364FA-10C9-D042-B9EA-33997BF52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BCF67-66EC-B148-A9D4-88AB066E686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961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sunsite.unc.edu/wm/paint/auth/seurat/baignade/seurat.baignade.jp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8D6A427-77CD-FD45-9FC7-B6F8C1765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47CE1-AD6C-F347-88CB-2071E2BCAAF2}"/>
              </a:ext>
            </a:extLst>
          </p:cNvPr>
          <p:cNvSpPr/>
          <p:nvPr/>
        </p:nvSpPr>
        <p:spPr>
          <a:xfrm>
            <a:off x="126206" y="6361599"/>
            <a:ext cx="589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0" dirty="0">
                <a:effectLst/>
                <a:latin typeface="+mj-lt"/>
              </a:rPr>
              <a:t>Exterior of the old Atocha Station in Madrid </a:t>
            </a:r>
            <a:r>
              <a:rPr lang="en-GB" sz="1000" b="0" i="0" dirty="0">
                <a:effectLst/>
                <a:latin typeface="+mj-lt"/>
              </a:rPr>
              <a:t>(Gryffindor / CC BY-SA)</a:t>
            </a:r>
            <a:endParaRPr lang="x-none" sz="10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429" y="115193"/>
            <a:ext cx="10047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FORENSIC DECISION MAKING </a:t>
            </a:r>
          </a:p>
          <a:p>
            <a:pPr algn="ctr"/>
            <a:r>
              <a:rPr lang="en-US" sz="2800"/>
              <a:t>October 11</a:t>
            </a:r>
            <a:r>
              <a:rPr lang="en-US" sz="2800" baseline="30000"/>
              <a:t>th</a:t>
            </a:r>
            <a:r>
              <a:rPr lang="en-US" sz="2800"/>
              <a:t>, 2023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34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743723" y="287257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579334" y="283454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132CE4-6C6E-8941-AEF0-159E0B466B94}"/>
              </a:ext>
            </a:extLst>
          </p:cNvPr>
          <p:cNvGrpSpPr/>
          <p:nvPr/>
        </p:nvGrpSpPr>
        <p:grpSpPr>
          <a:xfrm>
            <a:off x="2325290" y="2643187"/>
            <a:ext cx="653653" cy="928688"/>
            <a:chOff x="4354115" y="4714875"/>
            <a:chExt cx="653653" cy="92868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5096A17-E971-E142-AC77-8F0FC3A68209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2B16339-451E-F54D-8FD2-7D695A816C83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D8EEA5EB-4FEF-4542-9241-95452F5D532E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5D5C62-9FA3-F74A-924A-083829EDC624}"/>
              </a:ext>
            </a:extLst>
          </p:cNvPr>
          <p:cNvGrpSpPr/>
          <p:nvPr/>
        </p:nvGrpSpPr>
        <p:grpSpPr>
          <a:xfrm>
            <a:off x="5020414" y="2603800"/>
            <a:ext cx="653653" cy="928688"/>
            <a:chOff x="5020414" y="2603800"/>
            <a:chExt cx="653653" cy="928688"/>
          </a:xfrm>
        </p:grpSpPr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B94B9D52-BEC7-9C47-A908-0D694FEDC709}"/>
                </a:ext>
              </a:extLst>
            </p:cNvPr>
            <p:cNvSpPr/>
            <p:nvPr/>
          </p:nvSpPr>
          <p:spPr>
            <a:xfrm>
              <a:off x="5020414" y="2603800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F89588F0-22BF-1448-B754-37EDFD76900D}"/>
                </a:ext>
              </a:extLst>
            </p:cNvPr>
            <p:cNvSpPr/>
            <p:nvPr/>
          </p:nvSpPr>
          <p:spPr>
            <a:xfrm>
              <a:off x="5020415" y="2639519"/>
              <a:ext cx="278606" cy="85725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A9D8DB56-511D-9F43-9956-710BD5F82B02}"/>
                </a:ext>
              </a:extLst>
            </p:cNvPr>
            <p:cNvSpPr/>
            <p:nvPr/>
          </p:nvSpPr>
          <p:spPr>
            <a:xfrm>
              <a:off x="5395461" y="2639519"/>
              <a:ext cx="278606" cy="85725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88BCE3AA-E2C2-7447-B198-5EC904D917F1}"/>
              </a:ext>
            </a:extLst>
          </p:cNvPr>
          <p:cNvSpPr txBox="1"/>
          <p:nvPr/>
        </p:nvSpPr>
        <p:spPr>
          <a:xfrm>
            <a:off x="2245857" y="2089095"/>
            <a:ext cx="146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Voltage gated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5A0202-9CF2-834D-8453-73DA4252C185}"/>
              </a:ext>
            </a:extLst>
          </p:cNvPr>
          <p:cNvGrpSpPr/>
          <p:nvPr/>
        </p:nvGrpSpPr>
        <p:grpSpPr>
          <a:xfrm>
            <a:off x="7842548" y="2071330"/>
            <a:ext cx="1321196" cy="1464826"/>
            <a:chOff x="5403156" y="3098555"/>
            <a:chExt cx="1321196" cy="1464826"/>
          </a:xfrm>
        </p:grpSpPr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D1698DEE-07AD-7949-AA04-DDBA22B8AA0A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7CE22D43-A769-3A44-B54C-C5905089A066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D543CB0E-B077-0D47-AD33-6C41C0250B08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3A4E6B18-5FCD-6E49-9824-4499AC916872}"/>
                </a:ext>
              </a:extLst>
            </p:cNvPr>
            <p:cNvSpPr txBox="1"/>
            <p:nvPr/>
          </p:nvSpPr>
          <p:spPr>
            <a:xfrm>
              <a:off x="5403156" y="3098555"/>
              <a:ext cx="1321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sp>
        <p:nvSpPr>
          <p:cNvPr id="414" name="TextBox 413">
            <a:extLst>
              <a:ext uri="{FF2B5EF4-FFF2-40B4-BE49-F238E27FC236}">
                <a16:creationId xmlns:a16="http://schemas.microsoft.com/office/drawing/2014/main" id="{A166378A-49B3-0748-BF9B-1456157ACD33}"/>
              </a:ext>
            </a:extLst>
          </p:cNvPr>
          <p:cNvSpPr txBox="1"/>
          <p:nvPr/>
        </p:nvSpPr>
        <p:spPr>
          <a:xfrm>
            <a:off x="5347240" y="2095881"/>
            <a:ext cx="137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Ligand gated</a:t>
            </a:r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8576AC10-8971-804A-91F0-142B468C5CAF}"/>
              </a:ext>
            </a:extLst>
          </p:cNvPr>
          <p:cNvSpPr/>
          <p:nvPr/>
        </p:nvSpPr>
        <p:spPr>
          <a:xfrm>
            <a:off x="6454622" y="2603800"/>
            <a:ext cx="653653" cy="9286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2528D172-916C-1C4E-9C05-7B46F3B20DB8}"/>
              </a:ext>
            </a:extLst>
          </p:cNvPr>
          <p:cNvSpPr/>
          <p:nvPr/>
        </p:nvSpPr>
        <p:spPr>
          <a:xfrm>
            <a:off x="6497487" y="2639519"/>
            <a:ext cx="278606" cy="857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7" name="Oval 416">
            <a:extLst>
              <a:ext uri="{FF2B5EF4-FFF2-40B4-BE49-F238E27FC236}">
                <a16:creationId xmlns:a16="http://schemas.microsoft.com/office/drawing/2014/main" id="{0F0DEA70-BBEC-074C-A868-0081D1BE6720}"/>
              </a:ext>
            </a:extLst>
          </p:cNvPr>
          <p:cNvSpPr/>
          <p:nvPr/>
        </p:nvSpPr>
        <p:spPr>
          <a:xfrm>
            <a:off x="6793949" y="2639519"/>
            <a:ext cx="278606" cy="857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956BF5-0CAC-174F-AD9E-9E7142D0B74C}"/>
              </a:ext>
            </a:extLst>
          </p:cNvPr>
          <p:cNvGrpSpPr/>
          <p:nvPr/>
        </p:nvGrpSpPr>
        <p:grpSpPr>
          <a:xfrm>
            <a:off x="3258116" y="2657474"/>
            <a:ext cx="653653" cy="928688"/>
            <a:chOff x="3258116" y="2657474"/>
            <a:chExt cx="653653" cy="928688"/>
          </a:xfrm>
        </p:grpSpPr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CA5014B7-6C8A-1D45-93F7-3F174159E1B1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5442D22D-E4AD-4649-ABD5-F804D9F0A734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08760051-0033-2E42-893C-7D0F7500937F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423" name="TextBox 422">
            <a:extLst>
              <a:ext uri="{FF2B5EF4-FFF2-40B4-BE49-F238E27FC236}">
                <a16:creationId xmlns:a16="http://schemas.microsoft.com/office/drawing/2014/main" id="{608CFAAD-7D47-3D42-BA9E-9C0AB94D8694}"/>
              </a:ext>
            </a:extLst>
          </p:cNvPr>
          <p:cNvSpPr txBox="1"/>
          <p:nvPr/>
        </p:nvSpPr>
        <p:spPr>
          <a:xfrm>
            <a:off x="4749576" y="96524"/>
            <a:ext cx="202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Ion channels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AC45B120-E720-E749-8F9A-0C4D0C8532FF}"/>
              </a:ext>
            </a:extLst>
          </p:cNvPr>
          <p:cNvSpPr txBox="1"/>
          <p:nvPr/>
        </p:nvSpPr>
        <p:spPr>
          <a:xfrm>
            <a:off x="2245857" y="394135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open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00FEA825-BADC-2D4E-893E-6F88A1AC82DF}"/>
              </a:ext>
            </a:extLst>
          </p:cNvPr>
          <p:cNvSpPr txBox="1"/>
          <p:nvPr/>
        </p:nvSpPr>
        <p:spPr>
          <a:xfrm>
            <a:off x="3192847" y="394135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closed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26DB7DE4-4522-464E-A57A-B47F32C85E7F}"/>
              </a:ext>
            </a:extLst>
          </p:cNvPr>
          <p:cNvSpPr txBox="1"/>
          <p:nvPr/>
        </p:nvSpPr>
        <p:spPr>
          <a:xfrm>
            <a:off x="5149010" y="394135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open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962D99F8-95F3-1F4C-89A2-5E3DA14AABAB}"/>
              </a:ext>
            </a:extLst>
          </p:cNvPr>
          <p:cNvSpPr txBox="1"/>
          <p:nvPr/>
        </p:nvSpPr>
        <p:spPr>
          <a:xfrm>
            <a:off x="6096000" y="394135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closed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BA76B0-991A-BF46-8EAF-116C705E3835}"/>
              </a:ext>
            </a:extLst>
          </p:cNvPr>
          <p:cNvCxnSpPr>
            <a:cxnSpLocks/>
          </p:cNvCxnSpPr>
          <p:nvPr/>
        </p:nvCxnSpPr>
        <p:spPr>
          <a:xfrm flipV="1">
            <a:off x="9148762" y="1865108"/>
            <a:ext cx="0" cy="193887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Oval 399">
            <a:extLst>
              <a:ext uri="{FF2B5EF4-FFF2-40B4-BE49-F238E27FC236}">
                <a16:creationId xmlns:a16="http://schemas.microsoft.com/office/drawing/2014/main" id="{49044394-23F9-214F-BDAA-31FD99FE1366}"/>
              </a:ext>
            </a:extLst>
          </p:cNvPr>
          <p:cNvSpPr/>
          <p:nvPr/>
        </p:nvSpPr>
        <p:spPr>
          <a:xfrm>
            <a:off x="8794835" y="1403331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0581BD11-EDEA-8844-8D7D-6DD1029482A5}"/>
              </a:ext>
            </a:extLst>
          </p:cNvPr>
          <p:cNvSpPr txBox="1"/>
          <p:nvPr/>
        </p:nvSpPr>
        <p:spPr>
          <a:xfrm>
            <a:off x="8884132" y="116258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68E6ED6F-9E74-B847-BD74-EF5507113371}"/>
              </a:ext>
            </a:extLst>
          </p:cNvPr>
          <p:cNvSpPr/>
          <p:nvPr/>
        </p:nvSpPr>
        <p:spPr>
          <a:xfrm>
            <a:off x="9405429" y="1154372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616DAA20-6B68-914A-9BE7-188318ECAFDD}"/>
              </a:ext>
            </a:extLst>
          </p:cNvPr>
          <p:cNvSpPr txBox="1"/>
          <p:nvPr/>
        </p:nvSpPr>
        <p:spPr>
          <a:xfrm>
            <a:off x="9494726" y="91362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82ED21E8-F44B-EA49-B112-4DDDB4080C41}"/>
              </a:ext>
            </a:extLst>
          </p:cNvPr>
          <p:cNvSpPr/>
          <p:nvPr/>
        </p:nvSpPr>
        <p:spPr>
          <a:xfrm>
            <a:off x="8618131" y="1741469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5ED81E77-A412-F64A-AC2F-6547AC57163A}"/>
              </a:ext>
            </a:extLst>
          </p:cNvPr>
          <p:cNvSpPr txBox="1"/>
          <p:nvPr/>
        </p:nvSpPr>
        <p:spPr>
          <a:xfrm>
            <a:off x="8707428" y="150072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418" name="Oval 417">
            <a:extLst>
              <a:ext uri="{FF2B5EF4-FFF2-40B4-BE49-F238E27FC236}">
                <a16:creationId xmlns:a16="http://schemas.microsoft.com/office/drawing/2014/main" id="{CEFD26C3-7F88-5D45-B90B-6628332E7CC8}"/>
              </a:ext>
            </a:extLst>
          </p:cNvPr>
          <p:cNvSpPr/>
          <p:nvPr/>
        </p:nvSpPr>
        <p:spPr>
          <a:xfrm>
            <a:off x="8284338" y="4164352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34302785-9F14-F843-81BE-F7481DA43FC0}"/>
              </a:ext>
            </a:extLst>
          </p:cNvPr>
          <p:cNvSpPr txBox="1"/>
          <p:nvPr/>
        </p:nvSpPr>
        <p:spPr>
          <a:xfrm>
            <a:off x="8325592" y="394135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AA86125F-F7B3-A843-983C-C97FFB1BACBA}"/>
              </a:ext>
            </a:extLst>
          </p:cNvPr>
          <p:cNvSpPr/>
          <p:nvPr/>
        </p:nvSpPr>
        <p:spPr>
          <a:xfrm>
            <a:off x="7885289" y="4024097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FDF81A69-39DB-6A40-89DE-EC7FA00A1AD2}"/>
              </a:ext>
            </a:extLst>
          </p:cNvPr>
          <p:cNvSpPr txBox="1"/>
          <p:nvPr/>
        </p:nvSpPr>
        <p:spPr>
          <a:xfrm>
            <a:off x="7926543" y="3801095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cxnSp>
        <p:nvCxnSpPr>
          <p:cNvPr id="430" name="Straight Arrow Connector 429">
            <a:extLst>
              <a:ext uri="{FF2B5EF4-FFF2-40B4-BE49-F238E27FC236}">
                <a16:creationId xmlns:a16="http://schemas.microsoft.com/office/drawing/2014/main" id="{35E0E616-302D-D248-A1B0-C68243518C5B}"/>
              </a:ext>
            </a:extLst>
          </p:cNvPr>
          <p:cNvCxnSpPr>
            <a:cxnSpLocks/>
          </p:cNvCxnSpPr>
          <p:nvPr/>
        </p:nvCxnSpPr>
        <p:spPr>
          <a:xfrm>
            <a:off x="8006757" y="2619279"/>
            <a:ext cx="0" cy="11691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1689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3">
            <a:extLst>
              <a:ext uri="{FF2B5EF4-FFF2-40B4-BE49-F238E27FC236}">
                <a16:creationId xmlns:a16="http://schemas.microsoft.com/office/drawing/2014/main" id="{64C5207F-F2F6-2C4F-A2FD-6DAE80DAD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5122" name="Rectangle 4">
            <a:extLst>
              <a:ext uri="{FF2B5EF4-FFF2-40B4-BE49-F238E27FC236}">
                <a16:creationId xmlns:a16="http://schemas.microsoft.com/office/drawing/2014/main" id="{43D5B9AC-EDFE-0E40-94EC-AB0EF36F3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125538"/>
            <a:ext cx="6400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Binocular (oculomotor)</a:t>
            </a:r>
          </a:p>
          <a:p>
            <a:pPr lvl="1" eaLnBrk="1" hangingPunct="1"/>
            <a:r>
              <a:rPr lang="en-US" altLang="en-IT"/>
              <a:t>Eye Convergence</a:t>
            </a:r>
          </a:p>
          <a:p>
            <a:pPr lvl="1" eaLnBrk="1" hangingPunct="1"/>
            <a:r>
              <a:rPr lang="en-US" altLang="en-IT"/>
              <a:t>Stereoscopic depth (binocular disparity)</a:t>
            </a:r>
          </a:p>
          <a:p>
            <a:pPr eaLnBrk="1" hangingPunct="1"/>
            <a:r>
              <a:rPr lang="en-US" altLang="en-IT" sz="2800"/>
              <a:t>Monocular</a:t>
            </a:r>
          </a:p>
          <a:p>
            <a:pPr lvl="1" eaLnBrk="1" hangingPunct="1"/>
            <a:r>
              <a:rPr lang="en-US" altLang="en-IT"/>
              <a:t>Perspective Cues</a:t>
            </a:r>
          </a:p>
          <a:p>
            <a:pPr lvl="1" eaLnBrk="1" hangingPunct="1"/>
            <a:r>
              <a:rPr lang="en-US" altLang="en-IT"/>
              <a:t>Relative Size</a:t>
            </a:r>
          </a:p>
          <a:p>
            <a:pPr lvl="1" eaLnBrk="1" hangingPunct="1"/>
            <a:r>
              <a:rPr lang="en-US" altLang="en-IT"/>
              <a:t>Occlusion</a:t>
            </a:r>
          </a:p>
          <a:p>
            <a:pPr lvl="1" eaLnBrk="1" hangingPunct="1"/>
            <a:r>
              <a:rPr lang="en-US" altLang="en-IT"/>
              <a:t>Cast Shadows</a:t>
            </a:r>
          </a:p>
          <a:p>
            <a:pPr lvl="1" eaLnBrk="1" hangingPunct="1"/>
            <a:r>
              <a:rPr lang="en-US" altLang="en-IT"/>
              <a:t>Shape from Motion</a:t>
            </a:r>
          </a:p>
          <a:p>
            <a:pPr eaLnBrk="1" hangingPunct="1">
              <a:buFontTx/>
              <a:buNone/>
            </a:pPr>
            <a:endParaRPr lang="en-US" altLang="en-IT" sz="28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CD0A853E-01CF-AD4D-923B-C9B6364D7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6146" name="Rectangle 4">
            <a:extLst>
              <a:ext uri="{FF2B5EF4-FFF2-40B4-BE49-F238E27FC236}">
                <a16:creationId xmlns:a16="http://schemas.microsoft.com/office/drawing/2014/main" id="{66387EFD-9B63-2841-BE79-230FEAE91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00213"/>
            <a:ext cx="77724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Convergence </a:t>
            </a:r>
          </a:p>
          <a:p>
            <a:pPr lvl="1" eaLnBrk="1" hangingPunct="1"/>
            <a:r>
              <a:rPr lang="en-US" altLang="en-IT"/>
              <a:t>You converge your eyes when looking at close objects and diverge to look at distant objects</a:t>
            </a:r>
          </a:p>
          <a:p>
            <a:pPr lvl="1" eaLnBrk="1" hangingPunct="1">
              <a:buFontTx/>
              <a:buNone/>
            </a:pPr>
            <a:endParaRPr lang="en-US" altLang="en-IT"/>
          </a:p>
          <a:p>
            <a:pPr lvl="1" eaLnBrk="1" hangingPunct="1"/>
            <a:r>
              <a:rPr lang="en-US" altLang="en-IT"/>
              <a:t>The amount of convergence can be used as cues for absolute depth (for objects not too far away from you)</a:t>
            </a:r>
          </a:p>
          <a:p>
            <a:pPr lvl="1" eaLnBrk="1" hangingPunct="1"/>
            <a:endParaRPr lang="en-US" altLang="en-IT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1556367A-D5B4-A94C-8E4D-B8E2D4F60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pic>
        <p:nvPicPr>
          <p:cNvPr id="7170" name="Picture 4">
            <a:extLst>
              <a:ext uri="{FF2B5EF4-FFF2-40B4-BE49-F238E27FC236}">
                <a16:creationId xmlns:a16="http://schemas.microsoft.com/office/drawing/2014/main" id="{51B965F0-12B4-7848-8F03-7A4B7712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836614"/>
            <a:ext cx="4851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>
            <a:extLst>
              <a:ext uri="{FF2B5EF4-FFF2-40B4-BE49-F238E27FC236}">
                <a16:creationId xmlns:a16="http://schemas.microsoft.com/office/drawing/2014/main" id="{D4A6F96C-B95D-A748-842A-BAFFF4995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00213"/>
            <a:ext cx="77724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Convergence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71E205B9-2AC3-0546-86ED-DCFEAE3A3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64DEE5DF-C531-BE4D-A009-B6F90CD90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00213"/>
            <a:ext cx="7772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Binocular disparity </a:t>
            </a:r>
          </a:p>
        </p:txBody>
      </p:sp>
      <p:sp>
        <p:nvSpPr>
          <p:cNvPr id="8195" name="Rectangle 6">
            <a:extLst>
              <a:ext uri="{FF2B5EF4-FFF2-40B4-BE49-F238E27FC236}">
                <a16:creationId xmlns:a16="http://schemas.microsoft.com/office/drawing/2014/main" id="{29409916-D7B0-B941-A0CF-BBB77A195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484439"/>
            <a:ext cx="7772400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Each eye gets a slightly different view of the world because the two eyes are in slightly different positions. </a:t>
            </a:r>
          </a:p>
          <a:p>
            <a:pPr eaLnBrk="1" hangingPunct="1"/>
            <a:r>
              <a:rPr lang="en-US" altLang="en-IT" sz="2800"/>
              <a:t>Retinal (binocular) disparity is the difference between the lateral position of object in the left and right eyes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2">
            <a:extLst>
              <a:ext uri="{FF2B5EF4-FFF2-40B4-BE49-F238E27FC236}">
                <a16:creationId xmlns:a16="http://schemas.microsoft.com/office/drawing/2014/main" id="{3D87AB99-8ADC-E046-B8D2-04B2CFB85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8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4000">
                <a:solidFill>
                  <a:schemeClr val="tx2"/>
                </a:solidFill>
              </a:rPr>
              <a:t>The Horopter</a:t>
            </a:r>
          </a:p>
        </p:txBody>
      </p:sp>
      <p:pic>
        <p:nvPicPr>
          <p:cNvPr id="9218" name="Picture 13">
            <a:extLst>
              <a:ext uri="{FF2B5EF4-FFF2-40B4-BE49-F238E27FC236}">
                <a16:creationId xmlns:a16="http://schemas.microsoft.com/office/drawing/2014/main" id="{6843EF40-B69D-C045-8E52-B0119566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1"/>
            <a:ext cx="6477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4">
            <a:extLst>
              <a:ext uri="{FF2B5EF4-FFF2-40B4-BE49-F238E27FC236}">
                <a16:creationId xmlns:a16="http://schemas.microsoft.com/office/drawing/2014/main" id="{A59A66D7-1EAF-334D-B209-977F2F143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953000"/>
            <a:ext cx="82296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Horopter: images are fused (single image)</a:t>
            </a:r>
          </a:p>
          <a:p>
            <a:pPr eaLnBrk="1" hangingPunct="1"/>
            <a:r>
              <a:rPr lang="en-US" altLang="en-IT" sz="2800"/>
              <a:t>Region of fused images: Panum’s Fusion Area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5">
            <a:extLst>
              <a:ext uri="{FF2B5EF4-FFF2-40B4-BE49-F238E27FC236}">
                <a16:creationId xmlns:a16="http://schemas.microsoft.com/office/drawing/2014/main" id="{0B5AFD35-3EA2-6C45-A093-ECDD5538F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90600"/>
            <a:ext cx="8229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IT" sz="2400"/>
              <a:t>Images not fused: images fall on non-corresponding points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IT" sz="2400"/>
              <a:t>Not fused: Diplopia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IT" sz="2400"/>
              <a:t>Binocular disparity</a:t>
            </a:r>
          </a:p>
        </p:txBody>
      </p:sp>
      <p:pic>
        <p:nvPicPr>
          <p:cNvPr id="10242" name="Picture 6">
            <a:extLst>
              <a:ext uri="{FF2B5EF4-FFF2-40B4-BE49-F238E27FC236}">
                <a16:creationId xmlns:a16="http://schemas.microsoft.com/office/drawing/2014/main" id="{A02BE92F-5463-164B-B1EB-C9DAF82BE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416176"/>
            <a:ext cx="51816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>
            <a:extLst>
              <a:ext uri="{FF2B5EF4-FFF2-40B4-BE49-F238E27FC236}">
                <a16:creationId xmlns:a16="http://schemas.microsoft.com/office/drawing/2014/main" id="{13432CF3-1E82-264F-95A7-F2F74744B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8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4000">
                <a:solidFill>
                  <a:schemeClr val="tx2"/>
                </a:solidFill>
              </a:rPr>
              <a:t>Out of the horopter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AAA2FC7F-F385-5D42-BDAA-C26D4D2EB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9016689C-CFEE-8546-9537-A9C775FCA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IT"/>
              <a:t>- Perspective cues: </a:t>
            </a:r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A8329F09-79D8-874E-B9D8-C59F3E50C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98913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b="1"/>
              <a:t>Linear perspective</a:t>
            </a:r>
            <a:r>
              <a:rPr lang="en-US" altLang="en-IT"/>
              <a:t>: Lines that are parallel in the real world appear to converge in a drawing. </a:t>
            </a:r>
          </a:p>
          <a:p>
            <a:pPr lvl="1" eaLnBrk="1" hangingPunct="1"/>
            <a:r>
              <a:rPr lang="en-US" altLang="en-IT"/>
              <a:t>The greater the distance, the greater the convergence. </a:t>
            </a:r>
          </a:p>
          <a:p>
            <a:pPr lvl="1" eaLnBrk="1" hangingPunct="1"/>
            <a:r>
              <a:rPr lang="en-US" altLang="en-IT"/>
              <a:t>At infinity, lines meet at the </a:t>
            </a:r>
            <a:r>
              <a:rPr lang="en-US" altLang="en-IT" b="1"/>
              <a:t>vanishing point.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6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6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6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8C35D32D-1B17-7B4C-8DE6-886E79F26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5D865A55-9D1E-4D4E-AA40-F8A9B7B65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Linear Perspective </a:t>
            </a:r>
          </a:p>
        </p:txBody>
      </p:sp>
      <p:pic>
        <p:nvPicPr>
          <p:cNvPr id="12291" name="Picture 5">
            <a:extLst>
              <a:ext uri="{FF2B5EF4-FFF2-40B4-BE49-F238E27FC236}">
                <a16:creationId xmlns:a16="http://schemas.microsoft.com/office/drawing/2014/main" id="{CDDB1105-75D2-2E48-AE37-546E9C70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700214"/>
            <a:ext cx="7272337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61A91294-7F2F-C74A-930F-3C5E50D96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0636A3C4-BC3A-EB4F-A4EE-32D6A4286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Linear Perspective </a:t>
            </a:r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FA9BF569-72FD-8545-B582-06A6BA4C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773239"/>
            <a:ext cx="849788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DB4C47B4-7CAD-3740-81A7-8CD15904D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BEBB648D-934D-EA42-818D-41CEC316D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Linear Perspective 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E9CC93D9-38EE-9948-8CC4-468E6E8B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557339"/>
            <a:ext cx="69119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23FFCB9-9E99-1440-8B7C-39AA49E27047}"/>
              </a:ext>
            </a:extLst>
          </p:cNvPr>
          <p:cNvGrpSpPr/>
          <p:nvPr/>
        </p:nvGrpSpPr>
        <p:grpSpPr>
          <a:xfrm>
            <a:off x="2195021" y="647226"/>
            <a:ext cx="6835863" cy="5563549"/>
            <a:chOff x="2195021" y="647226"/>
            <a:chExt cx="6835863" cy="5563549"/>
          </a:xfrm>
        </p:grpSpPr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DAC826D2-7460-9E40-9FAB-29CEE70C9D0C}"/>
                </a:ext>
              </a:extLst>
            </p:cNvPr>
            <p:cNvGrpSpPr/>
            <p:nvPr/>
          </p:nvGrpSpPr>
          <p:grpSpPr>
            <a:xfrm>
              <a:off x="2195021" y="647226"/>
              <a:ext cx="6835863" cy="1634667"/>
              <a:chOff x="2195021" y="647226"/>
              <a:chExt cx="6835863" cy="1634667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9A163E0B-2C42-B24D-B7A6-C8B4C9005054}"/>
                  </a:ext>
                </a:extLst>
              </p:cNvPr>
              <p:cNvGrpSpPr/>
              <p:nvPr/>
            </p:nvGrpSpPr>
            <p:grpSpPr>
              <a:xfrm>
                <a:off x="2371725" y="1166575"/>
                <a:ext cx="610594" cy="412194"/>
                <a:chOff x="2371725" y="1166575"/>
                <a:chExt cx="610594" cy="412194"/>
              </a:xfrm>
            </p:grpSpPr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36574609-6A0A-7C40-A7D6-2CAD843E4B6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AEB58B5A-DBAD-9A40-B902-B3B3291737C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222DEB6A-CF98-1048-BD16-01D227F24A6F}"/>
                  </a:ext>
                </a:extLst>
              </p:cNvPr>
              <p:cNvGrpSpPr/>
              <p:nvPr/>
            </p:nvGrpSpPr>
            <p:grpSpPr>
              <a:xfrm>
                <a:off x="2982319" y="917616"/>
                <a:ext cx="610594" cy="412194"/>
                <a:chOff x="2371725" y="1166575"/>
                <a:chExt cx="610594" cy="412194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7BC9ABC5-1A75-5C49-ABD3-4AEB97BBC517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119EFA8C-75D8-CA4D-B7BD-7A3BBEB38FD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C32B9A61-0A3D-2446-8183-E23EF9B91E6E}"/>
                  </a:ext>
                </a:extLst>
              </p:cNvPr>
              <p:cNvGrpSpPr/>
              <p:nvPr/>
            </p:nvGrpSpPr>
            <p:grpSpPr>
              <a:xfrm>
                <a:off x="3028458" y="16333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6B69F72D-568E-DA4F-8DF6-EBCA4C7A3EC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284898A7-9F59-9D4B-93C6-907D787E9E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0E3A63E7-05F3-0440-9173-0A96742BF3E6}"/>
                  </a:ext>
                </a:extLst>
              </p:cNvPr>
              <p:cNvGrpSpPr/>
              <p:nvPr/>
            </p:nvGrpSpPr>
            <p:grpSpPr>
              <a:xfrm>
                <a:off x="3728349" y="1869699"/>
                <a:ext cx="610594" cy="412194"/>
                <a:chOff x="2371725" y="1166575"/>
                <a:chExt cx="610594" cy="412194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50F9A25-C7BF-A048-8D16-611A11EC209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755C60C0-2E23-CE4A-8163-E69CE485311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AA97A73D-9DC3-D848-A179-DFA5471E7BE4}"/>
                  </a:ext>
                </a:extLst>
              </p:cNvPr>
              <p:cNvGrpSpPr/>
              <p:nvPr/>
            </p:nvGrpSpPr>
            <p:grpSpPr>
              <a:xfrm>
                <a:off x="4217193" y="1102282"/>
                <a:ext cx="610594" cy="412194"/>
                <a:chOff x="2371725" y="1166575"/>
                <a:chExt cx="610594" cy="412194"/>
              </a:xfrm>
            </p:grpSpPr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A4509155-84C3-4047-8DB8-B08E1516104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9DAD4AF1-AA16-BE42-BFDD-C67C543F81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95914C5E-9A31-0A48-9C4E-48EA2FCAD717}"/>
                  </a:ext>
                </a:extLst>
              </p:cNvPr>
              <p:cNvGrpSpPr/>
              <p:nvPr/>
            </p:nvGrpSpPr>
            <p:grpSpPr>
              <a:xfrm>
                <a:off x="5846661" y="1059420"/>
                <a:ext cx="610594" cy="412194"/>
                <a:chOff x="2371725" y="1166575"/>
                <a:chExt cx="610594" cy="412194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A686746A-E3F1-044E-8D19-5942470768E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6" name="TextBox 415">
                  <a:extLst>
                    <a:ext uri="{FF2B5EF4-FFF2-40B4-BE49-F238E27FC236}">
                      <a16:creationId xmlns:a16="http://schemas.microsoft.com/office/drawing/2014/main" id="{A26E7BBE-9518-384D-AC51-6059370F5A3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80D99830-41AD-2F4E-83B0-BCBC676E9964}"/>
                  </a:ext>
                </a:extLst>
              </p:cNvPr>
              <p:cNvGrpSpPr/>
              <p:nvPr/>
            </p:nvGrpSpPr>
            <p:grpSpPr>
              <a:xfrm>
                <a:off x="6442968" y="1590438"/>
                <a:ext cx="610594" cy="412194"/>
                <a:chOff x="2371725" y="1166575"/>
                <a:chExt cx="610594" cy="412194"/>
              </a:xfrm>
            </p:grpSpPr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5490FB7-5357-8A4C-8409-2B1E5DD2DDB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CC7E726D-5C9F-FA48-86BF-C30A1004F717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A15DC064-D606-C04F-9835-99A0285159DC}"/>
                  </a:ext>
                </a:extLst>
              </p:cNvPr>
              <p:cNvGrpSpPr/>
              <p:nvPr/>
            </p:nvGrpSpPr>
            <p:grpSpPr>
              <a:xfrm>
                <a:off x="7565426" y="647226"/>
                <a:ext cx="610594" cy="412194"/>
                <a:chOff x="2371725" y="1166575"/>
                <a:chExt cx="610594" cy="412194"/>
              </a:xfrm>
            </p:grpSpPr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48899199-2409-484D-8E4E-9188B33535B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68A12E5A-5690-3143-A706-39E19B1FCD6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E7656B34-292D-0540-9F9F-8C54AA5C3938}"/>
                  </a:ext>
                </a:extLst>
              </p:cNvPr>
              <p:cNvGrpSpPr/>
              <p:nvPr/>
            </p:nvGrpSpPr>
            <p:grpSpPr>
              <a:xfrm>
                <a:off x="8420290" y="1611869"/>
                <a:ext cx="610594" cy="412194"/>
                <a:chOff x="2371725" y="1166575"/>
                <a:chExt cx="610594" cy="412194"/>
              </a:xfrm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A752A883-D20C-6149-B51C-C6A46E4345A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5" name="TextBox 424">
                  <a:extLst>
                    <a:ext uri="{FF2B5EF4-FFF2-40B4-BE49-F238E27FC236}">
                      <a16:creationId xmlns:a16="http://schemas.microsoft.com/office/drawing/2014/main" id="{1051CB4F-FA63-8945-B62C-860864C1C17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5FBABAC9-367D-DA4B-B420-C74384C9F98A}"/>
                  </a:ext>
                </a:extLst>
              </p:cNvPr>
              <p:cNvGrpSpPr/>
              <p:nvPr/>
            </p:nvGrpSpPr>
            <p:grpSpPr>
              <a:xfrm>
                <a:off x="2195021" y="1504713"/>
                <a:ext cx="610594" cy="412194"/>
                <a:chOff x="2371725" y="1166575"/>
                <a:chExt cx="610594" cy="412194"/>
              </a:xfrm>
            </p:grpSpPr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BF81CAB-C30A-7A45-B4EE-44EBE26A330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8" name="TextBox 427">
                  <a:extLst>
                    <a:ext uri="{FF2B5EF4-FFF2-40B4-BE49-F238E27FC236}">
                      <a16:creationId xmlns:a16="http://schemas.microsoft.com/office/drawing/2014/main" id="{AC0BC389-3C8B-5742-8739-FEBDFFA04AA5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3C74959-C937-A14D-88EC-D7B732DCC8CC}"/>
                </a:ext>
              </a:extLst>
            </p:cNvPr>
            <p:cNvGrpSpPr/>
            <p:nvPr/>
          </p:nvGrpSpPr>
          <p:grpSpPr>
            <a:xfrm>
              <a:off x="2195021" y="4576108"/>
              <a:ext cx="6835863" cy="1634667"/>
              <a:chOff x="2118821" y="4528900"/>
              <a:chExt cx="6835863" cy="1634667"/>
            </a:xfrm>
          </p:grpSpPr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1D9119B0-426E-4F4D-B97B-5478E7CBE0BC}"/>
                  </a:ext>
                </a:extLst>
              </p:cNvPr>
              <p:cNvGrpSpPr/>
              <p:nvPr/>
            </p:nvGrpSpPr>
            <p:grpSpPr>
              <a:xfrm>
                <a:off x="2295525" y="5048249"/>
                <a:ext cx="610594" cy="412194"/>
                <a:chOff x="2371725" y="1166575"/>
                <a:chExt cx="610594" cy="412194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F4802A9-3D5E-7640-A5C2-05285608C4E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BB21AC06-0175-884F-B683-D9A1D44B5AF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E9C84744-ECC5-F54E-B226-58920ADA72C6}"/>
                  </a:ext>
                </a:extLst>
              </p:cNvPr>
              <p:cNvGrpSpPr/>
              <p:nvPr/>
            </p:nvGrpSpPr>
            <p:grpSpPr>
              <a:xfrm>
                <a:off x="2906119" y="4799290"/>
                <a:ext cx="610594" cy="412194"/>
                <a:chOff x="2371725" y="1166575"/>
                <a:chExt cx="610594" cy="412194"/>
              </a:xfrm>
            </p:grpSpPr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DB0E0A2-8A63-2647-BA8D-11BAE8B4A8D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4" name="TextBox 433">
                  <a:extLst>
                    <a:ext uri="{FF2B5EF4-FFF2-40B4-BE49-F238E27FC236}">
                      <a16:creationId xmlns:a16="http://schemas.microsoft.com/office/drawing/2014/main" id="{465A1D56-993C-124D-9E3D-9B8EC186D4F8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0AE7F9F5-CE74-894F-8DE8-FB9CE0A42996}"/>
                  </a:ext>
                </a:extLst>
              </p:cNvPr>
              <p:cNvGrpSpPr/>
              <p:nvPr/>
            </p:nvGrpSpPr>
            <p:grpSpPr>
              <a:xfrm>
                <a:off x="2952258" y="5514974"/>
                <a:ext cx="610594" cy="412194"/>
                <a:chOff x="2371725" y="1166575"/>
                <a:chExt cx="610594" cy="412194"/>
              </a:xfrm>
            </p:grpSpPr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571283B5-14B8-3F47-A619-73BBF27A59F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7" name="TextBox 436">
                  <a:extLst>
                    <a:ext uri="{FF2B5EF4-FFF2-40B4-BE49-F238E27FC236}">
                      <a16:creationId xmlns:a16="http://schemas.microsoft.com/office/drawing/2014/main" id="{C371E63B-7084-B04C-BB19-5F71DDEE0C5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3CEE10CF-19D6-EB4C-9960-B4D99DB7E94C}"/>
                  </a:ext>
                </a:extLst>
              </p:cNvPr>
              <p:cNvGrpSpPr/>
              <p:nvPr/>
            </p:nvGrpSpPr>
            <p:grpSpPr>
              <a:xfrm>
                <a:off x="3652149" y="5751373"/>
                <a:ext cx="610594" cy="412194"/>
                <a:chOff x="2371725" y="1166575"/>
                <a:chExt cx="610594" cy="412194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6A777B11-F15B-E243-AE26-606D20836DD2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0" name="TextBox 439">
                  <a:extLst>
                    <a:ext uri="{FF2B5EF4-FFF2-40B4-BE49-F238E27FC236}">
                      <a16:creationId xmlns:a16="http://schemas.microsoft.com/office/drawing/2014/main" id="{1CD942F6-23AE-D941-A5EF-C2350996F4EC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C304A28F-C091-7147-9705-3D64A61DB32E}"/>
                  </a:ext>
                </a:extLst>
              </p:cNvPr>
              <p:cNvGrpSpPr/>
              <p:nvPr/>
            </p:nvGrpSpPr>
            <p:grpSpPr>
              <a:xfrm>
                <a:off x="4140993" y="4983956"/>
                <a:ext cx="610594" cy="412194"/>
                <a:chOff x="2371725" y="1166575"/>
                <a:chExt cx="610594" cy="412194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F53FBB5E-0D2C-8247-83AC-C39E497CD38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3" name="TextBox 442">
                  <a:extLst>
                    <a:ext uri="{FF2B5EF4-FFF2-40B4-BE49-F238E27FC236}">
                      <a16:creationId xmlns:a16="http://schemas.microsoft.com/office/drawing/2014/main" id="{2B472782-AE6C-3042-82D7-6CB7AAEBBD5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09DAE0F6-448F-0A47-A693-0E39651CC37A}"/>
                  </a:ext>
                </a:extLst>
              </p:cNvPr>
              <p:cNvGrpSpPr/>
              <p:nvPr/>
            </p:nvGrpSpPr>
            <p:grpSpPr>
              <a:xfrm>
                <a:off x="5770461" y="4941094"/>
                <a:ext cx="610594" cy="412194"/>
                <a:chOff x="2371725" y="1166575"/>
                <a:chExt cx="610594" cy="412194"/>
              </a:xfrm>
            </p:grpSpPr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09A2B26F-E3F9-C945-9A37-987048EF063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8FB6B7CF-635B-544E-9345-689719ABEFC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7CF905D8-A078-D946-9705-5B1C0B561F6C}"/>
                  </a:ext>
                </a:extLst>
              </p:cNvPr>
              <p:cNvGrpSpPr/>
              <p:nvPr/>
            </p:nvGrpSpPr>
            <p:grpSpPr>
              <a:xfrm>
                <a:off x="6366768" y="5472112"/>
                <a:ext cx="610594" cy="412194"/>
                <a:chOff x="2371725" y="1166575"/>
                <a:chExt cx="610594" cy="412194"/>
              </a:xfrm>
            </p:grpSpPr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54AF43FC-E25F-A942-8840-E96792241F3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A2B1FEC2-1499-D64E-A046-C24ED7864C31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4DB8AF8A-5E07-5C4D-9322-AD1D2304E1FC}"/>
                  </a:ext>
                </a:extLst>
              </p:cNvPr>
              <p:cNvGrpSpPr/>
              <p:nvPr/>
            </p:nvGrpSpPr>
            <p:grpSpPr>
              <a:xfrm>
                <a:off x="7489226" y="45289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7ED68DE1-0307-C149-AB38-B2602DC79C0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D5EE7D16-DE81-F844-A2B6-525E944718EF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84A116C7-3617-BB41-8585-8A3CE53B77E1}"/>
                  </a:ext>
                </a:extLst>
              </p:cNvPr>
              <p:cNvGrpSpPr/>
              <p:nvPr/>
            </p:nvGrpSpPr>
            <p:grpSpPr>
              <a:xfrm>
                <a:off x="8344090" y="5493543"/>
                <a:ext cx="610594" cy="412194"/>
                <a:chOff x="2371725" y="1166575"/>
                <a:chExt cx="610594" cy="412194"/>
              </a:xfrm>
            </p:grpSpPr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42A1D1BF-C212-BB44-AD6B-4ADEE67678D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5F4335C8-9003-4541-A60C-F777A5D4AA6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04CDA6A6-4F7E-1B48-98E0-1D53E99C67B6}"/>
                  </a:ext>
                </a:extLst>
              </p:cNvPr>
              <p:cNvGrpSpPr/>
              <p:nvPr/>
            </p:nvGrpSpPr>
            <p:grpSpPr>
              <a:xfrm>
                <a:off x="2118821" y="5386387"/>
                <a:ext cx="610594" cy="412194"/>
                <a:chOff x="2371725" y="1166575"/>
                <a:chExt cx="610594" cy="412194"/>
              </a:xfrm>
            </p:grpSpPr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A1015415-30A4-F54B-BF67-0AB8C89AE79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8" name="TextBox 457">
                  <a:extLst>
                    <a:ext uri="{FF2B5EF4-FFF2-40B4-BE49-F238E27FC236}">
                      <a16:creationId xmlns:a16="http://schemas.microsoft.com/office/drawing/2014/main" id="{B3BF7574-DEB6-1E42-BAAF-8A3E359EAD7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212F48E2-766C-7146-8330-0FB5B19FBBE7}"/>
              </a:ext>
            </a:extLst>
          </p:cNvPr>
          <p:cNvGrpSpPr/>
          <p:nvPr/>
        </p:nvGrpSpPr>
        <p:grpSpPr>
          <a:xfrm>
            <a:off x="6581368" y="3333548"/>
            <a:ext cx="423090" cy="369332"/>
            <a:chOff x="4929188" y="344006"/>
            <a:chExt cx="423090" cy="369332"/>
          </a:xfrm>
        </p:grpSpPr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4C5CF1DC-F90E-704A-A8E0-45F4B7841C7E}"/>
                </a:ext>
              </a:extLst>
            </p:cNvPr>
            <p:cNvSpPr/>
            <p:nvPr/>
          </p:nvSpPr>
          <p:spPr>
            <a:xfrm>
              <a:off x="4929188" y="567008"/>
              <a:ext cx="142875" cy="1145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53C12422-A4B3-354C-A79D-953BEBE5CBCE}"/>
                </a:ext>
              </a:extLst>
            </p:cNvPr>
            <p:cNvSpPr txBox="1"/>
            <p:nvPr/>
          </p:nvSpPr>
          <p:spPr>
            <a:xfrm>
              <a:off x="4970442" y="34400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K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797EA78-6D9A-324B-8C8D-235371634FE8}"/>
              </a:ext>
            </a:extLst>
          </p:cNvPr>
          <p:cNvGrpSpPr/>
          <p:nvPr/>
        </p:nvGrpSpPr>
        <p:grpSpPr>
          <a:xfrm>
            <a:off x="7450085" y="3256749"/>
            <a:ext cx="610594" cy="412194"/>
            <a:chOff x="2371725" y="1166575"/>
            <a:chExt cx="610594" cy="412194"/>
          </a:xfrm>
        </p:grpSpPr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778B281-FAED-DA4F-A9A6-6524C219561B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FF4D9950-6D6D-1E47-9698-938F6C21104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0E8EE89-6347-1343-8994-F35700896FD7}"/>
              </a:ext>
            </a:extLst>
          </p:cNvPr>
          <p:cNvGrpSpPr/>
          <p:nvPr/>
        </p:nvGrpSpPr>
        <p:grpSpPr>
          <a:xfrm>
            <a:off x="4710880" y="2856404"/>
            <a:ext cx="610594" cy="412194"/>
            <a:chOff x="2371725" y="1166575"/>
            <a:chExt cx="610594" cy="412194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265FB7B-FAA3-0A4E-A70F-5B3B3327EC4C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753D3F8D-D9B9-1941-A784-A18DE42FFBD5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B8545EAB-60B7-024F-8C8E-66A961732961}"/>
              </a:ext>
            </a:extLst>
          </p:cNvPr>
          <p:cNvGrpSpPr/>
          <p:nvPr/>
        </p:nvGrpSpPr>
        <p:grpSpPr>
          <a:xfrm>
            <a:off x="3575231" y="3314196"/>
            <a:ext cx="610594" cy="412194"/>
            <a:chOff x="2371725" y="1166575"/>
            <a:chExt cx="610594" cy="412194"/>
          </a:xfrm>
        </p:grpSpPr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FAA7BF5-E90E-C94C-993A-2E91F4F6A791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D2C5D87D-6496-7F45-AC27-77C80ADA335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2C6FEF46-30A9-4C4D-B5B6-054228309056}"/>
              </a:ext>
            </a:extLst>
          </p:cNvPr>
          <p:cNvGrpSpPr/>
          <p:nvPr/>
        </p:nvGrpSpPr>
        <p:grpSpPr>
          <a:xfrm>
            <a:off x="2461022" y="344006"/>
            <a:ext cx="6620948" cy="5731105"/>
            <a:chOff x="2461022" y="344006"/>
            <a:chExt cx="6620948" cy="5731105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CBA952FF-B7D3-1049-B4A4-212C0494B737}"/>
                </a:ext>
              </a:extLst>
            </p:cNvPr>
            <p:cNvGrpSpPr/>
            <p:nvPr/>
          </p:nvGrpSpPr>
          <p:grpSpPr>
            <a:xfrm>
              <a:off x="2860071" y="3265561"/>
              <a:ext cx="423090" cy="369332"/>
              <a:chOff x="4929188" y="344006"/>
              <a:chExt cx="423090" cy="369332"/>
            </a:xfrm>
          </p:grpSpPr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8F2EAC4-293A-A042-B04B-FD9D6782168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B9CF00F8-9020-1946-8D40-CEA73C13BEC2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F05B0584-593B-634F-BFBC-3D162D440099}"/>
                </a:ext>
              </a:extLst>
            </p:cNvPr>
            <p:cNvGrpSpPr/>
            <p:nvPr/>
          </p:nvGrpSpPr>
          <p:grpSpPr>
            <a:xfrm>
              <a:off x="2461022" y="3125306"/>
              <a:ext cx="423090" cy="369332"/>
              <a:chOff x="4929188" y="344006"/>
              <a:chExt cx="423090" cy="369332"/>
            </a:xfrm>
          </p:grpSpPr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7F3697C4-472A-1144-AF15-2CFE3B5F7740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5" name="TextBox 464">
                <a:extLst>
                  <a:ext uri="{FF2B5EF4-FFF2-40B4-BE49-F238E27FC236}">
                    <a16:creationId xmlns:a16="http://schemas.microsoft.com/office/drawing/2014/main" id="{25E4964E-C183-594B-9217-D10BCAB0CF79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DC4C37E7-3804-694B-8557-2ECDA050EB9F}"/>
                </a:ext>
              </a:extLst>
            </p:cNvPr>
            <p:cNvGrpSpPr/>
            <p:nvPr/>
          </p:nvGrpSpPr>
          <p:grpSpPr>
            <a:xfrm>
              <a:off x="3606101" y="2892302"/>
              <a:ext cx="423090" cy="369332"/>
              <a:chOff x="4929188" y="344006"/>
              <a:chExt cx="423090" cy="369332"/>
            </a:xfrm>
          </p:grpSpPr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0A17EAF-01D7-C949-B353-6C65B7FE78F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1E3F63FC-5FE1-554C-97E8-4FD0D92E23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64B88BB5-4AEA-6841-A0F2-22669DDC47BE}"/>
                </a:ext>
              </a:extLst>
            </p:cNvPr>
            <p:cNvGrpSpPr/>
            <p:nvPr/>
          </p:nvGrpSpPr>
          <p:grpSpPr>
            <a:xfrm>
              <a:off x="4181840" y="3265561"/>
              <a:ext cx="423090" cy="369332"/>
              <a:chOff x="4929188" y="344006"/>
              <a:chExt cx="423090" cy="369332"/>
            </a:xfrm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035B5C0F-9664-0441-9CBF-4A77379818CD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01090338-D6C1-6D4B-9685-793484C6CA4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49E3F937-A173-1A40-B241-7EBA12B27FB2}"/>
                </a:ext>
              </a:extLst>
            </p:cNvPr>
            <p:cNvGrpSpPr/>
            <p:nvPr/>
          </p:nvGrpSpPr>
          <p:grpSpPr>
            <a:xfrm>
              <a:off x="5602165" y="3125306"/>
              <a:ext cx="423090" cy="369332"/>
              <a:chOff x="4929188" y="344006"/>
              <a:chExt cx="423090" cy="369332"/>
            </a:xfrm>
          </p:grpSpPr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95E1870-ED58-154D-8AD3-4F3D1893B297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73ABA511-5259-A843-BECD-85E3CEB617D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0220B829-4016-9744-A449-8F6870E823C1}"/>
                </a:ext>
              </a:extLst>
            </p:cNvPr>
            <p:cNvGrpSpPr/>
            <p:nvPr/>
          </p:nvGrpSpPr>
          <p:grpSpPr>
            <a:xfrm>
              <a:off x="6621562" y="2987907"/>
              <a:ext cx="423090" cy="369332"/>
              <a:chOff x="4929188" y="344006"/>
              <a:chExt cx="423090" cy="369332"/>
            </a:xfrm>
          </p:grpSpPr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D4E29ED2-7384-814B-89CA-ADD71E9F16C2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7C5EEEB5-7A63-5C41-A670-8E54827FD5D6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F4DAAE0B-C65D-4B4F-AD77-E140D383D8AC}"/>
                </a:ext>
              </a:extLst>
            </p:cNvPr>
            <p:cNvGrpSpPr/>
            <p:nvPr/>
          </p:nvGrpSpPr>
          <p:grpSpPr>
            <a:xfrm>
              <a:off x="7470668" y="2803241"/>
              <a:ext cx="423090" cy="369332"/>
              <a:chOff x="4929188" y="344006"/>
              <a:chExt cx="423090" cy="369332"/>
            </a:xfrm>
          </p:grpSpPr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974AA5-BB32-F246-BD30-7F9B14541BAE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3" name="TextBox 482">
                <a:extLst>
                  <a:ext uri="{FF2B5EF4-FFF2-40B4-BE49-F238E27FC236}">
                    <a16:creationId xmlns:a16="http://schemas.microsoft.com/office/drawing/2014/main" id="{28B774BA-167B-AD4B-90D1-38AFE915F07A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0D7A6E02-4AB3-3842-9646-480B13C086F2}"/>
                </a:ext>
              </a:extLst>
            </p:cNvPr>
            <p:cNvGrpSpPr/>
            <p:nvPr/>
          </p:nvGrpSpPr>
          <p:grpSpPr>
            <a:xfrm>
              <a:off x="8105298" y="3244334"/>
              <a:ext cx="423090" cy="369332"/>
              <a:chOff x="4929188" y="344006"/>
              <a:chExt cx="423090" cy="36933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90C0FFE-2B29-524E-A600-B3FF13DA8A6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6" name="TextBox 485">
                <a:extLst>
                  <a:ext uri="{FF2B5EF4-FFF2-40B4-BE49-F238E27FC236}">
                    <a16:creationId xmlns:a16="http://schemas.microsoft.com/office/drawing/2014/main" id="{AE975CD3-470B-B345-8745-F03CD8DF72B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7D946436-6223-3248-ABEA-B47AF4E1661D}"/>
                </a:ext>
              </a:extLst>
            </p:cNvPr>
            <p:cNvGrpSpPr/>
            <p:nvPr/>
          </p:nvGrpSpPr>
          <p:grpSpPr>
            <a:xfrm>
              <a:off x="8658880" y="2959332"/>
              <a:ext cx="423090" cy="369332"/>
              <a:chOff x="4929188" y="344006"/>
              <a:chExt cx="423090" cy="369332"/>
            </a:xfrm>
          </p:grpSpPr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87CCBD59-3D00-D04F-BA20-7C85DE130DB8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05D2CFC8-A5BC-F54C-9FC4-7CDD1EFD58CD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F78096D9-E86A-6345-81AC-7D0BABCC2070}"/>
                </a:ext>
              </a:extLst>
            </p:cNvPr>
            <p:cNvGrpSpPr/>
            <p:nvPr/>
          </p:nvGrpSpPr>
          <p:grpSpPr>
            <a:xfrm>
              <a:off x="5179075" y="4344506"/>
              <a:ext cx="423090" cy="369332"/>
              <a:chOff x="4929188" y="344006"/>
              <a:chExt cx="423090" cy="369332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D57C11A8-5B21-404E-9305-0C8E1553A4B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131A07B2-E7C2-904A-BDF9-0D4972109ED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510CEEEF-D2A8-8C4C-8B1B-1F93AB5730AF}"/>
                </a:ext>
              </a:extLst>
            </p:cNvPr>
            <p:cNvGrpSpPr/>
            <p:nvPr/>
          </p:nvGrpSpPr>
          <p:grpSpPr>
            <a:xfrm>
              <a:off x="4929188" y="344006"/>
              <a:ext cx="423090" cy="369332"/>
              <a:chOff x="4929188" y="344006"/>
              <a:chExt cx="423090" cy="369332"/>
            </a:xfrm>
          </p:grpSpPr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A92917C2-5A37-9540-BD83-96418EA011E4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E8A131CD-48B5-324E-BAEA-E0AF87B4AA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BA40C5E2-59D8-3043-83EF-F77E545CE423}"/>
                </a:ext>
              </a:extLst>
            </p:cNvPr>
            <p:cNvGrpSpPr/>
            <p:nvPr/>
          </p:nvGrpSpPr>
          <p:grpSpPr>
            <a:xfrm>
              <a:off x="5273475" y="1547575"/>
              <a:ext cx="423090" cy="369332"/>
              <a:chOff x="4929188" y="344006"/>
              <a:chExt cx="423090" cy="369332"/>
            </a:xfrm>
          </p:grpSpPr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3C29C751-77FF-AB45-B47A-32079DB3141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E56B1731-82DD-D647-8750-C3A616326D7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5B90A130-09B6-7140-901A-6A30F6DAF9EC}"/>
                </a:ext>
              </a:extLst>
            </p:cNvPr>
            <p:cNvGrpSpPr/>
            <p:nvPr/>
          </p:nvGrpSpPr>
          <p:grpSpPr>
            <a:xfrm>
              <a:off x="7340329" y="1282422"/>
              <a:ext cx="423090" cy="369332"/>
              <a:chOff x="4929188" y="344006"/>
              <a:chExt cx="423090" cy="369332"/>
            </a:xfrm>
          </p:grpSpPr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BD1A53D-7046-DE45-B604-023858866F3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E8C5AA01-863D-2B4F-8390-193D2E6378E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EF263FB1-6071-624A-9178-50D2F0E4DC79}"/>
                </a:ext>
              </a:extLst>
            </p:cNvPr>
            <p:cNvGrpSpPr/>
            <p:nvPr/>
          </p:nvGrpSpPr>
          <p:grpSpPr>
            <a:xfrm>
              <a:off x="5314730" y="5705779"/>
              <a:ext cx="423090" cy="369332"/>
              <a:chOff x="4929188" y="344006"/>
              <a:chExt cx="423090" cy="369332"/>
            </a:xfrm>
          </p:grpSpPr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E282446E-8ACE-8049-B640-34684250635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E9FF5529-03F1-D343-B6CC-28B24B2FB21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930617F6-EE96-A74E-92A2-22F47127F1B3}"/>
                </a:ext>
              </a:extLst>
            </p:cNvPr>
            <p:cNvGrpSpPr/>
            <p:nvPr/>
          </p:nvGrpSpPr>
          <p:grpSpPr>
            <a:xfrm>
              <a:off x="2770774" y="4404668"/>
              <a:ext cx="423090" cy="369332"/>
              <a:chOff x="4929188" y="344006"/>
              <a:chExt cx="423090" cy="369332"/>
            </a:xfrm>
          </p:grpSpPr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FF17A2AD-88E3-D847-9E0D-9348618827A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B95C9ABF-480A-DB41-AC5F-7E48500FFC90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EE58C403-6B35-B84A-948D-9DAEC120CCB1}"/>
                </a:ext>
              </a:extLst>
            </p:cNvPr>
            <p:cNvGrpSpPr/>
            <p:nvPr/>
          </p:nvGrpSpPr>
          <p:grpSpPr>
            <a:xfrm>
              <a:off x="6151958" y="3441415"/>
              <a:ext cx="452129" cy="369332"/>
              <a:chOff x="9030884" y="797243"/>
              <a:chExt cx="452129" cy="369332"/>
            </a:xfrm>
          </p:grpSpPr>
          <p:sp>
            <p:nvSpPr>
              <p:cNvPr id="536" name="Triangle 535">
                <a:extLst>
                  <a:ext uri="{FF2B5EF4-FFF2-40B4-BE49-F238E27FC236}">
                    <a16:creationId xmlns:a16="http://schemas.microsoft.com/office/drawing/2014/main" id="{F33656AD-07C1-D146-9556-0F47B97373A0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763A853E-4C11-1045-8C54-C41729AB660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84911646-5187-4F42-8DBD-796FC6E1479E}"/>
              </a:ext>
            </a:extLst>
          </p:cNvPr>
          <p:cNvGrpSpPr/>
          <p:nvPr/>
        </p:nvGrpSpPr>
        <p:grpSpPr>
          <a:xfrm>
            <a:off x="1953783" y="2727816"/>
            <a:ext cx="7529230" cy="1070516"/>
            <a:chOff x="1953783" y="2727816"/>
            <a:chExt cx="7529230" cy="1070516"/>
          </a:xfrm>
        </p:grpSpPr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7248551F-2C59-8142-BC5B-F8EEC2771058}"/>
                </a:ext>
              </a:extLst>
            </p:cNvPr>
            <p:cNvGrpSpPr/>
            <p:nvPr/>
          </p:nvGrpSpPr>
          <p:grpSpPr>
            <a:xfrm>
              <a:off x="8438923" y="3387837"/>
              <a:ext cx="452129" cy="369332"/>
              <a:chOff x="9030884" y="797243"/>
              <a:chExt cx="452129" cy="369332"/>
            </a:xfrm>
          </p:grpSpPr>
          <p:sp>
            <p:nvSpPr>
              <p:cNvPr id="520" name="Triangle 519">
                <a:extLst>
                  <a:ext uri="{FF2B5EF4-FFF2-40B4-BE49-F238E27FC236}">
                    <a16:creationId xmlns:a16="http://schemas.microsoft.com/office/drawing/2014/main" id="{DF2328E5-CF1C-5F4C-B20E-823DE1BBC48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1B95ACDA-D6B8-804B-A635-8C2B249B1463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1A4A0E1F-B7FD-8942-8AB8-A82ECA87DC77}"/>
                </a:ext>
              </a:extLst>
            </p:cNvPr>
            <p:cNvGrpSpPr/>
            <p:nvPr/>
          </p:nvGrpSpPr>
          <p:grpSpPr>
            <a:xfrm>
              <a:off x="8989126" y="3325447"/>
              <a:ext cx="452129" cy="369332"/>
              <a:chOff x="9030884" y="797243"/>
              <a:chExt cx="452129" cy="369332"/>
            </a:xfrm>
          </p:grpSpPr>
          <p:sp>
            <p:nvSpPr>
              <p:cNvPr id="524" name="Triangle 523">
                <a:extLst>
                  <a:ext uri="{FF2B5EF4-FFF2-40B4-BE49-F238E27FC236}">
                    <a16:creationId xmlns:a16="http://schemas.microsoft.com/office/drawing/2014/main" id="{4184A861-841A-EB41-A33A-B1837913500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87B6AA58-0BDF-4042-905A-368B058D8275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002973DA-AFBE-C247-B868-9DEA97BD7CDF}"/>
                </a:ext>
              </a:extLst>
            </p:cNvPr>
            <p:cNvGrpSpPr/>
            <p:nvPr/>
          </p:nvGrpSpPr>
          <p:grpSpPr>
            <a:xfrm>
              <a:off x="9030884" y="2749780"/>
              <a:ext cx="452129" cy="369332"/>
              <a:chOff x="9030884" y="797243"/>
              <a:chExt cx="452129" cy="369332"/>
            </a:xfrm>
          </p:grpSpPr>
          <p:sp>
            <p:nvSpPr>
              <p:cNvPr id="527" name="Triangle 526">
                <a:extLst>
                  <a:ext uri="{FF2B5EF4-FFF2-40B4-BE49-F238E27FC236}">
                    <a16:creationId xmlns:a16="http://schemas.microsoft.com/office/drawing/2014/main" id="{C25C3D04-7DC0-D140-BB86-FFCDE6A03AA2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C9ADF79C-4880-2949-B613-DC5B8A06CFD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1E9C1C83-EABC-1243-B477-4377E00515E0}"/>
                </a:ext>
              </a:extLst>
            </p:cNvPr>
            <p:cNvGrpSpPr/>
            <p:nvPr/>
          </p:nvGrpSpPr>
          <p:grpSpPr>
            <a:xfrm>
              <a:off x="8022108" y="2727816"/>
              <a:ext cx="452129" cy="369332"/>
              <a:chOff x="9030884" y="797243"/>
              <a:chExt cx="452129" cy="369332"/>
            </a:xfrm>
          </p:grpSpPr>
          <p:sp>
            <p:nvSpPr>
              <p:cNvPr id="530" name="Triangle 529">
                <a:extLst>
                  <a:ext uri="{FF2B5EF4-FFF2-40B4-BE49-F238E27FC236}">
                    <a16:creationId xmlns:a16="http://schemas.microsoft.com/office/drawing/2014/main" id="{57F10389-9674-4B49-A677-FE999609A529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44624709-AF78-4747-A0A5-EB1BDDDC553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CED99BD-2969-8D40-8199-E34EDB52FE7F}"/>
                </a:ext>
              </a:extLst>
            </p:cNvPr>
            <p:cNvGrpSpPr/>
            <p:nvPr/>
          </p:nvGrpSpPr>
          <p:grpSpPr>
            <a:xfrm>
              <a:off x="7085906" y="2776510"/>
              <a:ext cx="452129" cy="369332"/>
              <a:chOff x="9030884" y="797243"/>
              <a:chExt cx="452129" cy="369332"/>
            </a:xfrm>
          </p:grpSpPr>
          <p:sp>
            <p:nvSpPr>
              <p:cNvPr id="533" name="Triangle 532">
                <a:extLst>
                  <a:ext uri="{FF2B5EF4-FFF2-40B4-BE49-F238E27FC236}">
                    <a16:creationId xmlns:a16="http://schemas.microsoft.com/office/drawing/2014/main" id="{6D000379-1C49-FC45-8712-4DDA3FE8334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10DF7FF0-6D2E-EC43-8449-AAB1C65578D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D8A0D9C4-093E-4B42-9C9E-577A2FC0F06F}"/>
                </a:ext>
              </a:extLst>
            </p:cNvPr>
            <p:cNvGrpSpPr/>
            <p:nvPr/>
          </p:nvGrpSpPr>
          <p:grpSpPr>
            <a:xfrm>
              <a:off x="6155537" y="2776510"/>
              <a:ext cx="452129" cy="369332"/>
              <a:chOff x="9030884" y="797243"/>
              <a:chExt cx="452129" cy="369332"/>
            </a:xfrm>
          </p:grpSpPr>
          <p:sp>
            <p:nvSpPr>
              <p:cNvPr id="539" name="Triangle 538">
                <a:extLst>
                  <a:ext uri="{FF2B5EF4-FFF2-40B4-BE49-F238E27FC236}">
                    <a16:creationId xmlns:a16="http://schemas.microsoft.com/office/drawing/2014/main" id="{E1E1686F-ED16-0544-9846-FAF53E0BDA3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842F366D-ABF1-574D-A27B-EDD8B12A76AD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37E37B12-D730-DE43-8747-EDD3DE21C55B}"/>
                </a:ext>
              </a:extLst>
            </p:cNvPr>
            <p:cNvGrpSpPr/>
            <p:nvPr/>
          </p:nvGrpSpPr>
          <p:grpSpPr>
            <a:xfrm>
              <a:off x="5680541" y="3391290"/>
              <a:ext cx="452129" cy="369332"/>
              <a:chOff x="9030884" y="797243"/>
              <a:chExt cx="452129" cy="369332"/>
            </a:xfrm>
          </p:grpSpPr>
          <p:sp>
            <p:nvSpPr>
              <p:cNvPr id="542" name="Triangle 541">
                <a:extLst>
                  <a:ext uri="{FF2B5EF4-FFF2-40B4-BE49-F238E27FC236}">
                    <a16:creationId xmlns:a16="http://schemas.microsoft.com/office/drawing/2014/main" id="{FC60A96F-F1FA-3D47-A823-4E0C3DFB0C1C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716CB782-1C27-0F48-B4C1-B42DFB929C3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A4FB73D5-DCC0-AD4A-AC9C-0546B2626485}"/>
                </a:ext>
              </a:extLst>
            </p:cNvPr>
            <p:cNvGrpSpPr/>
            <p:nvPr/>
          </p:nvGrpSpPr>
          <p:grpSpPr>
            <a:xfrm>
              <a:off x="5009541" y="3429000"/>
              <a:ext cx="452129" cy="369332"/>
              <a:chOff x="9030884" y="797243"/>
              <a:chExt cx="452129" cy="369332"/>
            </a:xfrm>
          </p:grpSpPr>
          <p:sp>
            <p:nvSpPr>
              <p:cNvPr id="545" name="Triangle 544">
                <a:extLst>
                  <a:ext uri="{FF2B5EF4-FFF2-40B4-BE49-F238E27FC236}">
                    <a16:creationId xmlns:a16="http://schemas.microsoft.com/office/drawing/2014/main" id="{D04EB272-3CB7-D042-8DBC-FB145701948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59581437-E17A-7843-8132-711BA6A8C8B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4D112710-9358-F341-BE8E-790E3B66F026}"/>
                </a:ext>
              </a:extLst>
            </p:cNvPr>
            <p:cNvGrpSpPr/>
            <p:nvPr/>
          </p:nvGrpSpPr>
          <p:grpSpPr>
            <a:xfrm>
              <a:off x="5511227" y="2813002"/>
              <a:ext cx="452129" cy="369332"/>
              <a:chOff x="9030884" y="797243"/>
              <a:chExt cx="452129" cy="369332"/>
            </a:xfrm>
          </p:grpSpPr>
          <p:sp>
            <p:nvSpPr>
              <p:cNvPr id="548" name="Triangle 547">
                <a:extLst>
                  <a:ext uri="{FF2B5EF4-FFF2-40B4-BE49-F238E27FC236}">
                    <a16:creationId xmlns:a16="http://schemas.microsoft.com/office/drawing/2014/main" id="{A5DFD6A6-B526-FA4A-9584-B037E4108654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6EC2D848-12DD-1F44-960E-6DA9E987E6B9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F93B3308-F242-254C-9789-F2A219007914}"/>
                </a:ext>
              </a:extLst>
            </p:cNvPr>
            <p:cNvGrpSpPr/>
            <p:nvPr/>
          </p:nvGrpSpPr>
          <p:grpSpPr>
            <a:xfrm>
              <a:off x="5047901" y="2950403"/>
              <a:ext cx="452129" cy="369332"/>
              <a:chOff x="9030884" y="797243"/>
              <a:chExt cx="452129" cy="369332"/>
            </a:xfrm>
          </p:grpSpPr>
          <p:sp>
            <p:nvSpPr>
              <p:cNvPr id="551" name="Triangle 550">
                <a:extLst>
                  <a:ext uri="{FF2B5EF4-FFF2-40B4-BE49-F238E27FC236}">
                    <a16:creationId xmlns:a16="http://schemas.microsoft.com/office/drawing/2014/main" id="{7779ACB8-6594-BF4E-BD94-9988E9E091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2" name="TextBox 551">
                <a:extLst>
                  <a:ext uri="{FF2B5EF4-FFF2-40B4-BE49-F238E27FC236}">
                    <a16:creationId xmlns:a16="http://schemas.microsoft.com/office/drawing/2014/main" id="{C6EB4373-83A8-0B49-A811-973109F77E1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C78A6C50-340B-9B4B-B1A1-072EDF71C792}"/>
                </a:ext>
              </a:extLst>
            </p:cNvPr>
            <p:cNvGrpSpPr/>
            <p:nvPr/>
          </p:nvGrpSpPr>
          <p:grpSpPr>
            <a:xfrm>
              <a:off x="4591576" y="3278180"/>
              <a:ext cx="452129" cy="369332"/>
              <a:chOff x="9030884" y="797243"/>
              <a:chExt cx="452129" cy="369332"/>
            </a:xfrm>
          </p:grpSpPr>
          <p:sp>
            <p:nvSpPr>
              <p:cNvPr id="554" name="Triangle 553">
                <a:extLst>
                  <a:ext uri="{FF2B5EF4-FFF2-40B4-BE49-F238E27FC236}">
                    <a16:creationId xmlns:a16="http://schemas.microsoft.com/office/drawing/2014/main" id="{B81B2EA1-056E-E047-B331-05DF912CFD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5" name="TextBox 554">
                <a:extLst>
                  <a:ext uri="{FF2B5EF4-FFF2-40B4-BE49-F238E27FC236}">
                    <a16:creationId xmlns:a16="http://schemas.microsoft.com/office/drawing/2014/main" id="{0DF68A70-356D-0541-A208-A53CBDAAA7CF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9F1E0C63-7587-E742-A631-2DEDB640E085}"/>
                </a:ext>
              </a:extLst>
            </p:cNvPr>
            <p:cNvGrpSpPr/>
            <p:nvPr/>
          </p:nvGrpSpPr>
          <p:grpSpPr>
            <a:xfrm>
              <a:off x="4154468" y="2776510"/>
              <a:ext cx="452129" cy="369332"/>
              <a:chOff x="9030884" y="797243"/>
              <a:chExt cx="452129" cy="369332"/>
            </a:xfrm>
          </p:grpSpPr>
          <p:sp>
            <p:nvSpPr>
              <p:cNvPr id="557" name="Triangle 556">
                <a:extLst>
                  <a:ext uri="{FF2B5EF4-FFF2-40B4-BE49-F238E27FC236}">
                    <a16:creationId xmlns:a16="http://schemas.microsoft.com/office/drawing/2014/main" id="{8EE87AA5-3539-0A49-A749-93F07B18DF85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6D07C3B5-F786-134C-917C-0C8CF0235DB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7FF844E6-C0D8-6A43-9FB1-3614F5B0D3C7}"/>
                </a:ext>
              </a:extLst>
            </p:cNvPr>
            <p:cNvGrpSpPr/>
            <p:nvPr/>
          </p:nvGrpSpPr>
          <p:grpSpPr>
            <a:xfrm>
              <a:off x="3189351" y="2813002"/>
              <a:ext cx="452129" cy="369332"/>
              <a:chOff x="9030884" y="797243"/>
              <a:chExt cx="452129" cy="369332"/>
            </a:xfrm>
          </p:grpSpPr>
          <p:sp>
            <p:nvSpPr>
              <p:cNvPr id="560" name="Triangle 559">
                <a:extLst>
                  <a:ext uri="{FF2B5EF4-FFF2-40B4-BE49-F238E27FC236}">
                    <a16:creationId xmlns:a16="http://schemas.microsoft.com/office/drawing/2014/main" id="{7EFA2F34-2176-B740-B647-F5CF281822F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2EAFA129-5F7A-3046-B4F8-A6F11D16F0E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F0806039-4529-0142-9759-09D07B62268D}"/>
                </a:ext>
              </a:extLst>
            </p:cNvPr>
            <p:cNvGrpSpPr/>
            <p:nvPr/>
          </p:nvGrpSpPr>
          <p:grpSpPr>
            <a:xfrm>
              <a:off x="3196849" y="3328664"/>
              <a:ext cx="452129" cy="369332"/>
              <a:chOff x="9030884" y="797243"/>
              <a:chExt cx="452129" cy="369332"/>
            </a:xfrm>
          </p:grpSpPr>
          <p:sp>
            <p:nvSpPr>
              <p:cNvPr id="563" name="Triangle 562">
                <a:extLst>
                  <a:ext uri="{FF2B5EF4-FFF2-40B4-BE49-F238E27FC236}">
                    <a16:creationId xmlns:a16="http://schemas.microsoft.com/office/drawing/2014/main" id="{542BF1FC-8718-6447-A113-95BF822F0EE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4" name="TextBox 563">
                <a:extLst>
                  <a:ext uri="{FF2B5EF4-FFF2-40B4-BE49-F238E27FC236}">
                    <a16:creationId xmlns:a16="http://schemas.microsoft.com/office/drawing/2014/main" id="{63EE553C-9EA9-C04E-B1E1-FA5FAC6CD72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5B821B72-7C23-4440-A104-816122A6CB6B}"/>
                </a:ext>
              </a:extLst>
            </p:cNvPr>
            <p:cNvGrpSpPr/>
            <p:nvPr/>
          </p:nvGrpSpPr>
          <p:grpSpPr>
            <a:xfrm>
              <a:off x="1953783" y="3387837"/>
              <a:ext cx="452129" cy="369332"/>
              <a:chOff x="9030884" y="797243"/>
              <a:chExt cx="452129" cy="369332"/>
            </a:xfrm>
          </p:grpSpPr>
          <p:sp>
            <p:nvSpPr>
              <p:cNvPr id="566" name="Triangle 565">
                <a:extLst>
                  <a:ext uri="{FF2B5EF4-FFF2-40B4-BE49-F238E27FC236}">
                    <a16:creationId xmlns:a16="http://schemas.microsoft.com/office/drawing/2014/main" id="{4F0A7942-CB6F-104B-AB5D-57C80F694EAF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51B40505-D7EF-E14B-AB21-4C9A25B48F4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AD99D5CF-3052-334F-BAF1-2C4AAE461282}"/>
                </a:ext>
              </a:extLst>
            </p:cNvPr>
            <p:cNvGrpSpPr/>
            <p:nvPr/>
          </p:nvGrpSpPr>
          <p:grpSpPr>
            <a:xfrm>
              <a:off x="2164347" y="2744306"/>
              <a:ext cx="452129" cy="369332"/>
              <a:chOff x="9030884" y="797243"/>
              <a:chExt cx="452129" cy="369332"/>
            </a:xfrm>
          </p:grpSpPr>
          <p:sp>
            <p:nvSpPr>
              <p:cNvPr id="569" name="Triangle 568">
                <a:extLst>
                  <a:ext uri="{FF2B5EF4-FFF2-40B4-BE49-F238E27FC236}">
                    <a16:creationId xmlns:a16="http://schemas.microsoft.com/office/drawing/2014/main" id="{31B9307F-A2A3-F84D-A410-6C8B157A82D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70" name="TextBox 569">
                <a:extLst>
                  <a:ext uri="{FF2B5EF4-FFF2-40B4-BE49-F238E27FC236}">
                    <a16:creationId xmlns:a16="http://schemas.microsoft.com/office/drawing/2014/main" id="{957CA790-836C-3942-946E-1B86833F32D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28F9C6-C04A-5541-A20A-83102DCA7C9B}"/>
              </a:ext>
            </a:extLst>
          </p:cNvPr>
          <p:cNvSpPr/>
          <p:nvPr/>
        </p:nvSpPr>
        <p:spPr>
          <a:xfrm>
            <a:off x="9750472" y="367907"/>
            <a:ext cx="1271588" cy="1257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E56E0F6B-4024-BF46-B5F1-D1374209BCB8}"/>
              </a:ext>
            </a:extLst>
          </p:cNvPr>
          <p:cNvSpPr/>
          <p:nvPr/>
        </p:nvSpPr>
        <p:spPr>
          <a:xfrm rot="12722347">
            <a:off x="9365458" y="1094695"/>
            <a:ext cx="142875" cy="12501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2" name="Triangle 581">
            <a:extLst>
              <a:ext uri="{FF2B5EF4-FFF2-40B4-BE49-F238E27FC236}">
                <a16:creationId xmlns:a16="http://schemas.microsoft.com/office/drawing/2014/main" id="{37EABA8B-1733-9F47-8C82-BA47EFE91E74}"/>
              </a:ext>
            </a:extLst>
          </p:cNvPr>
          <p:cNvSpPr/>
          <p:nvPr/>
        </p:nvSpPr>
        <p:spPr>
          <a:xfrm rot="12722347">
            <a:off x="9715936" y="1510460"/>
            <a:ext cx="92829" cy="18300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391280-7070-2947-8C5F-AD1C796F7B21}"/>
              </a:ext>
            </a:extLst>
          </p:cNvPr>
          <p:cNvCxnSpPr>
            <a:cxnSpLocks/>
          </p:cNvCxnSpPr>
          <p:nvPr/>
        </p:nvCxnSpPr>
        <p:spPr>
          <a:xfrm flipH="1" flipV="1">
            <a:off x="9914888" y="597607"/>
            <a:ext cx="471378" cy="435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EACF0A-CE44-FA4D-B96A-0D8CA1B5EC43}"/>
              </a:ext>
            </a:extLst>
          </p:cNvPr>
          <p:cNvSpPr txBox="1"/>
          <p:nvPr/>
        </p:nvSpPr>
        <p:spPr>
          <a:xfrm>
            <a:off x="8957321" y="597607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-70mV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A1CC3A58-77D7-294B-A4E1-9B37F82EC716}"/>
              </a:ext>
            </a:extLst>
          </p:cNvPr>
          <p:cNvSpPr txBox="1"/>
          <p:nvPr/>
        </p:nvSpPr>
        <p:spPr>
          <a:xfrm>
            <a:off x="4376227" y="-30225"/>
            <a:ext cx="2672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RESTING STATE</a:t>
            </a:r>
          </a:p>
        </p:txBody>
      </p: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8136E89A-856E-6342-807F-101393633372}"/>
              </a:ext>
            </a:extLst>
          </p:cNvPr>
          <p:cNvGrpSpPr/>
          <p:nvPr/>
        </p:nvGrpSpPr>
        <p:grpSpPr>
          <a:xfrm>
            <a:off x="2535052" y="2421081"/>
            <a:ext cx="317116" cy="582549"/>
            <a:chOff x="4354115" y="4714875"/>
            <a:chExt cx="653653" cy="928688"/>
          </a:xfrm>
        </p:grpSpPr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24F27205-6DE4-5545-A172-2F8B0644C059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F2961601-D75C-E849-8FD4-EE0CEB755BC5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496A7100-7803-8744-9C2F-6D680CE6E235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6FCE1AAF-C34D-4E4D-B82C-8CE940B9D921}"/>
              </a:ext>
            </a:extLst>
          </p:cNvPr>
          <p:cNvGrpSpPr/>
          <p:nvPr/>
        </p:nvGrpSpPr>
        <p:grpSpPr>
          <a:xfrm>
            <a:off x="3505970" y="2421081"/>
            <a:ext cx="317115" cy="599275"/>
            <a:chOff x="3258116" y="2657474"/>
            <a:chExt cx="653653" cy="928688"/>
          </a:xfrm>
        </p:grpSpPr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EAA3E42B-7CFE-974C-A139-D6E72ECCEA94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A6D60E2B-79A3-C54B-939E-1C01893BEF69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3304DD7D-BD88-ED4E-B374-2CB6897EB052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7D01A9E8-A551-9440-973D-3599C787BCA5}"/>
              </a:ext>
            </a:extLst>
          </p:cNvPr>
          <p:cNvGrpSpPr/>
          <p:nvPr/>
        </p:nvGrpSpPr>
        <p:grpSpPr>
          <a:xfrm>
            <a:off x="2493574" y="3733661"/>
            <a:ext cx="317116" cy="582549"/>
            <a:chOff x="4354115" y="4714875"/>
            <a:chExt cx="653653" cy="928688"/>
          </a:xfrm>
        </p:grpSpPr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A13631C2-3AB7-1040-98F7-143C3AEE233D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589A98E5-06EB-1045-836E-8DE160359DA8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AD8607F4-2BFB-9B46-B078-7B3DD9478611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02F20086-94E3-D448-8E7C-98539CCFE54D}"/>
              </a:ext>
            </a:extLst>
          </p:cNvPr>
          <p:cNvGrpSpPr/>
          <p:nvPr/>
        </p:nvGrpSpPr>
        <p:grpSpPr>
          <a:xfrm>
            <a:off x="3575231" y="3756067"/>
            <a:ext cx="317116" cy="582549"/>
            <a:chOff x="4354115" y="4714875"/>
            <a:chExt cx="653653" cy="928688"/>
          </a:xfrm>
        </p:grpSpPr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24B80265-CC60-CD4F-8B2F-ECB12CCE0E03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70C431CA-CAFF-674A-9C04-10E6423028CD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D3485B28-9467-2949-A604-3B664A457E38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4F8FBB18-1A9D-3542-B2F0-C7F02F2CA2DB}"/>
              </a:ext>
            </a:extLst>
          </p:cNvPr>
          <p:cNvGrpSpPr/>
          <p:nvPr/>
        </p:nvGrpSpPr>
        <p:grpSpPr>
          <a:xfrm>
            <a:off x="4545191" y="2421080"/>
            <a:ext cx="317115" cy="599275"/>
            <a:chOff x="3258116" y="2657474"/>
            <a:chExt cx="653653" cy="928688"/>
          </a:xfrm>
        </p:grpSpPr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9D84B9B6-18FD-5345-AE63-B97AC74F439D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091ECB4F-7FE7-4E48-ACDF-42E47576BD73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6212AE15-D395-5B44-9288-772D34CC0EB6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7E32F89F-CDC5-604D-A16B-592FE99F8255}"/>
              </a:ext>
            </a:extLst>
          </p:cNvPr>
          <p:cNvGrpSpPr/>
          <p:nvPr/>
        </p:nvGrpSpPr>
        <p:grpSpPr>
          <a:xfrm>
            <a:off x="5865880" y="2381949"/>
            <a:ext cx="317115" cy="599275"/>
            <a:chOff x="3258116" y="2657474"/>
            <a:chExt cx="653653" cy="928688"/>
          </a:xfrm>
        </p:grpSpPr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ED38AA56-635B-7F43-AE09-9EB646E1F5DF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CB92FC0B-02DE-AF49-97AD-695DF781D1D2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52AB7E2F-2B20-2744-B36C-09F463D0F778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E1341B24-722C-A940-BB40-033EAC32627D}"/>
              </a:ext>
            </a:extLst>
          </p:cNvPr>
          <p:cNvGrpSpPr/>
          <p:nvPr/>
        </p:nvGrpSpPr>
        <p:grpSpPr>
          <a:xfrm>
            <a:off x="4252338" y="3747703"/>
            <a:ext cx="317115" cy="599275"/>
            <a:chOff x="3258116" y="2657474"/>
            <a:chExt cx="653653" cy="928688"/>
          </a:xfrm>
        </p:grpSpPr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742EAC0E-4497-6948-BEEB-FC3F2BB65AFE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AB9EC6B6-C6E7-8048-8739-EC6FBEBB1A60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5012596C-7103-144B-B846-98055598AB55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BE0E0AB2-B377-6749-B14B-3F8D54A7304A}"/>
              </a:ext>
            </a:extLst>
          </p:cNvPr>
          <p:cNvGrpSpPr/>
          <p:nvPr/>
        </p:nvGrpSpPr>
        <p:grpSpPr>
          <a:xfrm>
            <a:off x="5799166" y="3778473"/>
            <a:ext cx="317115" cy="599275"/>
            <a:chOff x="3258116" y="2657474"/>
            <a:chExt cx="653653" cy="928688"/>
          </a:xfrm>
        </p:grpSpPr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F3E5D157-9020-3948-B153-A4599FD09461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F93D01E8-3317-DE41-9611-F7E9A100CE8B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99D690E5-7265-D044-9648-98D1D4806D42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B213323F-5316-AC43-9542-E1CDDE80BDAF}"/>
              </a:ext>
            </a:extLst>
          </p:cNvPr>
          <p:cNvGrpSpPr/>
          <p:nvPr/>
        </p:nvGrpSpPr>
        <p:grpSpPr>
          <a:xfrm>
            <a:off x="8208076" y="2092441"/>
            <a:ext cx="1321196" cy="909894"/>
            <a:chOff x="5403156" y="3098555"/>
            <a:chExt cx="2252095" cy="1464826"/>
          </a:xfrm>
        </p:grpSpPr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94FE00B1-5758-C74C-97F6-43BA8D27A7D3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E21DF4EC-DBB3-D548-A773-F1880DE59F17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F4DC64A7-8AEC-7646-9995-F13F7AB0C9A9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50D21B0F-C05E-A143-A93D-8FB0169534CB}"/>
                </a:ext>
              </a:extLst>
            </p:cNvPr>
            <p:cNvSpPr txBox="1"/>
            <p:nvPr/>
          </p:nvSpPr>
          <p:spPr>
            <a:xfrm>
              <a:off x="5403156" y="3098555"/>
              <a:ext cx="2252095" cy="59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BFCBDD48-5B37-7543-B33D-226A68C3CCD3}"/>
              </a:ext>
            </a:extLst>
          </p:cNvPr>
          <p:cNvGrpSpPr/>
          <p:nvPr/>
        </p:nvGrpSpPr>
        <p:grpSpPr>
          <a:xfrm>
            <a:off x="7458745" y="3405359"/>
            <a:ext cx="1321196" cy="909894"/>
            <a:chOff x="5403156" y="3098555"/>
            <a:chExt cx="2252095" cy="1464826"/>
          </a:xfrm>
        </p:grpSpPr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8ABA6B3A-B20D-E741-A226-6DD65B0F9A55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F77EFB40-DF47-D847-B0F5-CE097243AB44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EB299A93-2322-244D-A4F5-C0F26391C30D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30798D2C-4BDD-A141-944C-7DC179C3B31A}"/>
                </a:ext>
              </a:extLst>
            </p:cNvPr>
            <p:cNvSpPr txBox="1"/>
            <p:nvPr/>
          </p:nvSpPr>
          <p:spPr>
            <a:xfrm>
              <a:off x="5403156" y="3098555"/>
              <a:ext cx="2252095" cy="59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sp>
        <p:nvSpPr>
          <p:cNvPr id="630" name="Oval 629">
            <a:extLst>
              <a:ext uri="{FF2B5EF4-FFF2-40B4-BE49-F238E27FC236}">
                <a16:creationId xmlns:a16="http://schemas.microsoft.com/office/drawing/2014/main" id="{69674EE9-6ECF-9C4C-A214-A5AE77B2C1C8}"/>
              </a:ext>
            </a:extLst>
          </p:cNvPr>
          <p:cNvSpPr/>
          <p:nvPr/>
        </p:nvSpPr>
        <p:spPr>
          <a:xfrm>
            <a:off x="2574129" y="4046838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82232F28-16D2-DC45-BA37-40180BD389EF}"/>
              </a:ext>
            </a:extLst>
          </p:cNvPr>
          <p:cNvSpPr txBox="1"/>
          <p:nvPr/>
        </p:nvSpPr>
        <p:spPr>
          <a:xfrm>
            <a:off x="2663426" y="380609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32" name="Oval 631">
            <a:extLst>
              <a:ext uri="{FF2B5EF4-FFF2-40B4-BE49-F238E27FC236}">
                <a16:creationId xmlns:a16="http://schemas.microsoft.com/office/drawing/2014/main" id="{5351A245-D518-4D4A-B418-5599F6D80385}"/>
              </a:ext>
            </a:extLst>
          </p:cNvPr>
          <p:cNvSpPr/>
          <p:nvPr/>
        </p:nvSpPr>
        <p:spPr>
          <a:xfrm>
            <a:off x="2605181" y="2528285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3" name="TextBox 632">
            <a:extLst>
              <a:ext uri="{FF2B5EF4-FFF2-40B4-BE49-F238E27FC236}">
                <a16:creationId xmlns:a16="http://schemas.microsoft.com/office/drawing/2014/main" id="{79DCD656-0FF2-364E-9275-C69493D8F28D}"/>
              </a:ext>
            </a:extLst>
          </p:cNvPr>
          <p:cNvSpPr txBox="1"/>
          <p:nvPr/>
        </p:nvSpPr>
        <p:spPr>
          <a:xfrm>
            <a:off x="2694478" y="228754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1A49869B-9772-304E-83A0-BF15738FC95D}"/>
              </a:ext>
            </a:extLst>
          </p:cNvPr>
          <p:cNvSpPr/>
          <p:nvPr/>
        </p:nvSpPr>
        <p:spPr>
          <a:xfrm>
            <a:off x="3656131" y="3949392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12FBB1F4-DC2A-C64E-AB8C-7327927C233F}"/>
              </a:ext>
            </a:extLst>
          </p:cNvPr>
          <p:cNvSpPr txBox="1"/>
          <p:nvPr/>
        </p:nvSpPr>
        <p:spPr>
          <a:xfrm>
            <a:off x="3697385" y="372639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D093DB-2269-CC43-BF31-E39457623E31}"/>
              </a:ext>
            </a:extLst>
          </p:cNvPr>
          <p:cNvCxnSpPr>
            <a:cxnSpLocks/>
          </p:cNvCxnSpPr>
          <p:nvPr/>
        </p:nvCxnSpPr>
        <p:spPr>
          <a:xfrm>
            <a:off x="9762350" y="5947646"/>
            <a:ext cx="2306849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4DB99426-1962-D843-8B80-BFD56D2C9E78}"/>
              </a:ext>
            </a:extLst>
          </p:cNvPr>
          <p:cNvCxnSpPr>
            <a:cxnSpLocks/>
          </p:cNvCxnSpPr>
          <p:nvPr/>
        </p:nvCxnSpPr>
        <p:spPr>
          <a:xfrm flipV="1">
            <a:off x="9822970" y="4293066"/>
            <a:ext cx="0" cy="175306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TextBox 636">
            <a:extLst>
              <a:ext uri="{FF2B5EF4-FFF2-40B4-BE49-F238E27FC236}">
                <a16:creationId xmlns:a16="http://schemas.microsoft.com/office/drawing/2014/main" id="{7891DED1-3C8C-CA45-98B8-CAEB5DBE2257}"/>
              </a:ext>
            </a:extLst>
          </p:cNvPr>
          <p:cNvSpPr txBox="1"/>
          <p:nvPr/>
        </p:nvSpPr>
        <p:spPr>
          <a:xfrm>
            <a:off x="10386266" y="593570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time</a:t>
            </a:r>
          </a:p>
        </p:txBody>
      </p:sp>
      <p:sp>
        <p:nvSpPr>
          <p:cNvPr id="638" name="TextBox 637">
            <a:extLst>
              <a:ext uri="{FF2B5EF4-FFF2-40B4-BE49-F238E27FC236}">
                <a16:creationId xmlns:a16="http://schemas.microsoft.com/office/drawing/2014/main" id="{0371AF2A-E088-394B-AF4D-C52564B2AD20}"/>
              </a:ext>
            </a:extLst>
          </p:cNvPr>
          <p:cNvSpPr txBox="1"/>
          <p:nvPr/>
        </p:nvSpPr>
        <p:spPr>
          <a:xfrm>
            <a:off x="9359835" y="426660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mV</a:t>
            </a:r>
          </a:p>
        </p:txBody>
      </p:sp>
      <p:sp>
        <p:nvSpPr>
          <p:cNvPr id="639" name="TextBox 638">
            <a:extLst>
              <a:ext uri="{FF2B5EF4-FFF2-40B4-BE49-F238E27FC236}">
                <a16:creationId xmlns:a16="http://schemas.microsoft.com/office/drawing/2014/main" id="{C6CE858C-CEF6-9947-BB6B-1962120FFE61}"/>
              </a:ext>
            </a:extLst>
          </p:cNvPr>
          <p:cNvSpPr txBox="1"/>
          <p:nvPr/>
        </p:nvSpPr>
        <p:spPr>
          <a:xfrm>
            <a:off x="9333734" y="557831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-70</a:t>
            </a:r>
          </a:p>
        </p:txBody>
      </p:sp>
      <p:sp>
        <p:nvSpPr>
          <p:cNvPr id="640" name="TextBox 639">
            <a:extLst>
              <a:ext uri="{FF2B5EF4-FFF2-40B4-BE49-F238E27FC236}">
                <a16:creationId xmlns:a16="http://schemas.microsoft.com/office/drawing/2014/main" id="{F8553F01-65BB-FE45-801B-F4756D2A87D2}"/>
              </a:ext>
            </a:extLst>
          </p:cNvPr>
          <p:cNvSpPr txBox="1"/>
          <p:nvPr/>
        </p:nvSpPr>
        <p:spPr>
          <a:xfrm>
            <a:off x="9333734" y="5169600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-55</a:t>
            </a:r>
          </a:p>
        </p:txBody>
      </p:sp>
      <p:sp>
        <p:nvSpPr>
          <p:cNvPr id="641" name="TextBox 640">
            <a:extLst>
              <a:ext uri="{FF2B5EF4-FFF2-40B4-BE49-F238E27FC236}">
                <a16:creationId xmlns:a16="http://schemas.microsoft.com/office/drawing/2014/main" id="{1610470C-F562-A34F-AEEF-B620BAAD7597}"/>
              </a:ext>
            </a:extLst>
          </p:cNvPr>
          <p:cNvSpPr txBox="1"/>
          <p:nvPr/>
        </p:nvSpPr>
        <p:spPr>
          <a:xfrm>
            <a:off x="9304602" y="456178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+30</a:t>
            </a:r>
          </a:p>
        </p:txBody>
      </p: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DA1BB145-2105-DA4B-BEC8-299B28C16C5C}"/>
              </a:ext>
            </a:extLst>
          </p:cNvPr>
          <p:cNvCxnSpPr>
            <a:cxnSpLocks/>
          </p:cNvCxnSpPr>
          <p:nvPr/>
        </p:nvCxnSpPr>
        <p:spPr>
          <a:xfrm>
            <a:off x="9822970" y="5785907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BD4D8659-33C4-3248-961D-E8E69C641119}"/>
              </a:ext>
            </a:extLst>
          </p:cNvPr>
          <p:cNvCxnSpPr>
            <a:cxnSpLocks/>
          </p:cNvCxnSpPr>
          <p:nvPr/>
        </p:nvCxnSpPr>
        <p:spPr>
          <a:xfrm>
            <a:off x="9822969" y="5336835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7EE52579-95C9-184B-B81D-2A5D51F77207}"/>
              </a:ext>
            </a:extLst>
          </p:cNvPr>
          <p:cNvCxnSpPr>
            <a:cxnSpLocks/>
          </p:cNvCxnSpPr>
          <p:nvPr/>
        </p:nvCxnSpPr>
        <p:spPr>
          <a:xfrm>
            <a:off x="9822968" y="4769484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574CDE4B-A83F-DB4C-B4FD-5E74340A2CDA}"/>
              </a:ext>
            </a:extLst>
          </p:cNvPr>
          <p:cNvCxnSpPr>
            <a:cxnSpLocks/>
          </p:cNvCxnSpPr>
          <p:nvPr/>
        </p:nvCxnSpPr>
        <p:spPr>
          <a:xfrm>
            <a:off x="9860293" y="5785907"/>
            <a:ext cx="372358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72366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05298A7-B3D7-5F47-9ECC-97615E698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980F9AC3-79B1-6942-BF14-5F115FA38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Perspective cues: 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CBAB030-7922-9A4A-85BD-CE6F1BF44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6383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>
                <a:solidFill>
                  <a:schemeClr val="tx2"/>
                </a:solidFill>
              </a:rPr>
              <a:t>- Height in the Field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D7D358F0-6273-574C-92FA-2C3004DF5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852739"/>
            <a:ext cx="822960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“Elevation” or “relative height”</a:t>
            </a:r>
          </a:p>
          <a:p>
            <a:pPr eaLnBrk="1" hangingPunct="1"/>
            <a:r>
              <a:rPr lang="en-US" altLang="en-IT" sz="2800"/>
              <a:t>Objects below horizon: higher objects appear farther</a:t>
            </a:r>
          </a:p>
          <a:p>
            <a:pPr eaLnBrk="1" hangingPunct="1"/>
            <a:r>
              <a:rPr lang="en-US" altLang="en-IT" sz="2800"/>
              <a:t>Objects above horizon: lower objects appear farther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82B44AF-DEA1-A342-B251-B22EB989C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03675626-CC85-7B40-886B-FE6E8EE0D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981076"/>
            <a:ext cx="7772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Perspective cues: 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7B39AAF4-07C9-644D-8103-739951FDE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3414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>
                <a:solidFill>
                  <a:schemeClr val="tx2"/>
                </a:solidFill>
              </a:rPr>
              <a:t>- Height in the Field</a:t>
            </a:r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4E9893CE-8526-E14A-9DDB-4E5D9BE3F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20938"/>
            <a:ext cx="91440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12BAE141-2A7D-6D46-A2C9-41C5D4E07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73D14FFC-8135-844E-B80A-81BCC2BEE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846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000">
                <a:solidFill>
                  <a:schemeClr val="tx2"/>
                </a:solidFill>
              </a:rPr>
              <a:t>- </a:t>
            </a:r>
            <a:r>
              <a:rPr lang="en-US" altLang="en-IT" sz="2800">
                <a:solidFill>
                  <a:schemeClr val="tx2"/>
                </a:solidFill>
              </a:rPr>
              <a:t>Texture gradients: </a:t>
            </a:r>
            <a:r>
              <a:rPr lang="it-IT" altLang="en-IT" sz="2800">
                <a:solidFill>
                  <a:schemeClr val="tx2"/>
                </a:solidFill>
              </a:rPr>
              <a:t>Surface texture gets smaller and denser with distance</a:t>
            </a:r>
            <a:r>
              <a:rPr lang="it-IT" altLang="en-IT" sz="2000">
                <a:solidFill>
                  <a:schemeClr val="tx2"/>
                </a:solidFill>
              </a:rPr>
              <a:t> </a:t>
            </a:r>
            <a:endParaRPr lang="en-US" altLang="en-IT" sz="2000">
              <a:solidFill>
                <a:schemeClr val="tx2"/>
              </a:solidFill>
            </a:endParaRP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A787633F-DCD9-C34D-BCB9-90C837BE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989139"/>
            <a:ext cx="305911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7A51632-0186-4E43-8266-56B3B75FB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8434" name="Rectangle 4">
            <a:extLst>
              <a:ext uri="{FF2B5EF4-FFF2-40B4-BE49-F238E27FC236}">
                <a16:creationId xmlns:a16="http://schemas.microsoft.com/office/drawing/2014/main" id="{54797F54-0F05-1E44-A899-E2ADE8961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846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000">
                <a:solidFill>
                  <a:schemeClr val="tx2"/>
                </a:solidFill>
              </a:rPr>
              <a:t>- </a:t>
            </a:r>
            <a:r>
              <a:rPr lang="en-US" altLang="en-IT" sz="2800">
                <a:solidFill>
                  <a:schemeClr val="tx2"/>
                </a:solidFill>
              </a:rPr>
              <a:t>Texture gradients: </a:t>
            </a:r>
            <a:r>
              <a:rPr lang="it-IT" altLang="en-IT" sz="2800">
                <a:solidFill>
                  <a:schemeClr val="tx2"/>
                </a:solidFill>
              </a:rPr>
              <a:t>Surface texture gets smaller and denser with distance</a:t>
            </a:r>
            <a:r>
              <a:rPr lang="it-IT" altLang="en-IT" sz="2000">
                <a:solidFill>
                  <a:schemeClr val="tx2"/>
                </a:solidFill>
              </a:rPr>
              <a:t> </a:t>
            </a:r>
            <a:endParaRPr lang="en-US" altLang="en-IT" sz="2000">
              <a:solidFill>
                <a:schemeClr val="tx2"/>
              </a:solidFill>
            </a:endParaRPr>
          </a:p>
        </p:txBody>
      </p:sp>
      <p:pic>
        <p:nvPicPr>
          <p:cNvPr id="18435" name="Picture 6">
            <a:extLst>
              <a:ext uri="{FF2B5EF4-FFF2-40B4-BE49-F238E27FC236}">
                <a16:creationId xmlns:a16="http://schemas.microsoft.com/office/drawing/2014/main" id="{09802221-DAA6-E840-940B-D3B147E6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989139"/>
            <a:ext cx="7267575" cy="45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91E5EC2C-8215-6241-8623-C451BD8B4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6798B86C-D633-6D4D-8972-65558E25D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846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000">
                <a:solidFill>
                  <a:schemeClr val="tx2"/>
                </a:solidFill>
              </a:rPr>
              <a:t>- </a:t>
            </a:r>
            <a:r>
              <a:rPr lang="en-US" altLang="en-IT" sz="2800">
                <a:solidFill>
                  <a:schemeClr val="tx2"/>
                </a:solidFill>
              </a:rPr>
              <a:t>Texture gradients: </a:t>
            </a:r>
            <a:r>
              <a:rPr lang="it-IT" altLang="en-IT" sz="2800">
                <a:solidFill>
                  <a:schemeClr val="tx2"/>
                </a:solidFill>
              </a:rPr>
              <a:t>Surface texture gets smaller and denser with distance</a:t>
            </a:r>
            <a:r>
              <a:rPr lang="it-IT" altLang="en-IT" sz="2000">
                <a:solidFill>
                  <a:schemeClr val="tx2"/>
                </a:solidFill>
              </a:rPr>
              <a:t> </a:t>
            </a:r>
            <a:endParaRPr lang="en-US" altLang="en-IT" sz="2000">
              <a:solidFill>
                <a:schemeClr val="tx2"/>
              </a:solidFill>
            </a:endParaRP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2DD723A9-08AF-1348-AB9C-958E4AF6A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844675"/>
            <a:ext cx="6481762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CFEAA75-D2FD-4046-8E01-E83D0AD0F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0482" name="Rectangle 5">
            <a:extLst>
              <a:ext uri="{FF2B5EF4-FFF2-40B4-BE49-F238E27FC236}">
                <a16:creationId xmlns:a16="http://schemas.microsoft.com/office/drawing/2014/main" id="{3865DC1F-FAEB-CE4F-98B0-CC8054E8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906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IT" sz="2800"/>
              <a:t>- Aerial perspective: distant objects appear less clear</a:t>
            </a:r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F23E4090-0489-6443-9517-7D20BF42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557338"/>
            <a:ext cx="6697662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Rectangle 8">
            <a:extLst>
              <a:ext uri="{FF2B5EF4-FFF2-40B4-BE49-F238E27FC236}">
                <a16:creationId xmlns:a16="http://schemas.microsoft.com/office/drawing/2014/main" id="{925569AA-E3C5-084C-B9AB-75FA56794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6375401"/>
            <a:ext cx="654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b="1"/>
              <a:t>Worthington Whittredge - </a:t>
            </a:r>
            <a:r>
              <a:rPr lang="it-IT" altLang="en-IT" i="1"/>
              <a:t>Fight Below the Battlements, </a:t>
            </a:r>
            <a:r>
              <a:rPr lang="it-IT" altLang="en-IT"/>
              <a:t>1849 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B9BB11A-0899-1846-B80E-4D183FBFE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E2E0B6A-9006-AE46-9826-CFE050F5D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906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IT" sz="2800"/>
              <a:t>- Aerial perspective: distant objects appear less clear</a:t>
            </a:r>
          </a:p>
        </p:txBody>
      </p:sp>
      <p:pic>
        <p:nvPicPr>
          <p:cNvPr id="21507" name="Picture 6">
            <a:extLst>
              <a:ext uri="{FF2B5EF4-FFF2-40B4-BE49-F238E27FC236}">
                <a16:creationId xmlns:a16="http://schemas.microsoft.com/office/drawing/2014/main" id="{D27FF66A-CC1B-1549-A073-9F8E8D06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628776"/>
            <a:ext cx="618490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7">
            <a:extLst>
              <a:ext uri="{FF2B5EF4-FFF2-40B4-BE49-F238E27FC236}">
                <a16:creationId xmlns:a16="http://schemas.microsoft.com/office/drawing/2014/main" id="{E7D9938C-99FF-1A4A-BFA0-551E3B3EA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6021388"/>
            <a:ext cx="527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b="1"/>
              <a:t>Georges Seurat</a:t>
            </a:r>
            <a:r>
              <a:rPr lang="it-IT" altLang="en-IT"/>
              <a:t>, </a:t>
            </a:r>
            <a:r>
              <a:rPr lang="it-IT" altLang="en-IT" i="1">
                <a:hlinkClick r:id="rId3"/>
              </a:rPr>
              <a:t>Bathing at Asnières</a:t>
            </a:r>
            <a:r>
              <a:rPr lang="it-IT" altLang="en-IT"/>
              <a:t>, 1883-1884 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A7231845-9C0B-8D4D-ABB5-1052EFA6C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197638" name="Rectangle 6">
            <a:extLst>
              <a:ext uri="{FF2B5EF4-FFF2-40B4-BE49-F238E27FC236}">
                <a16:creationId xmlns:a16="http://schemas.microsoft.com/office/drawing/2014/main" id="{B1B870CE-1504-AE4D-9E56-83C7EECD4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196976"/>
            <a:ext cx="82296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400"/>
              <a:t>Relative size: If 2 objects are same size, closer one casts larger retinal image</a:t>
            </a:r>
          </a:p>
        </p:txBody>
      </p:sp>
      <p:pic>
        <p:nvPicPr>
          <p:cNvPr id="22531" name="Picture 8">
            <a:extLst>
              <a:ext uri="{FF2B5EF4-FFF2-40B4-BE49-F238E27FC236}">
                <a16:creationId xmlns:a16="http://schemas.microsoft.com/office/drawing/2014/main" id="{D57961FF-98A2-E74A-8212-FFB3FD9BA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1989139"/>
            <a:ext cx="5688013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Rectangle 9">
            <a:extLst>
              <a:ext uri="{FF2B5EF4-FFF2-40B4-BE49-F238E27FC236}">
                <a16:creationId xmlns:a16="http://schemas.microsoft.com/office/drawing/2014/main" id="{5D7D1E12-3A58-4D49-8676-3421D3D9A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6308726"/>
            <a:ext cx="4252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b="1"/>
              <a:t>Eduard Manet, </a:t>
            </a:r>
            <a:r>
              <a:rPr lang="it-IT" altLang="en-IT"/>
              <a:t>Le Dejeuner sur l'herbe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094DCEA7-BAE6-1A45-A702-3061F1DC6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0DE5C904-393E-9246-9C39-F07B96802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52513"/>
            <a:ext cx="5867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Relative size</a:t>
            </a:r>
          </a:p>
        </p:txBody>
      </p:sp>
      <p:pic>
        <p:nvPicPr>
          <p:cNvPr id="23555" name="Picture 6">
            <a:extLst>
              <a:ext uri="{FF2B5EF4-FFF2-40B4-BE49-F238E27FC236}">
                <a16:creationId xmlns:a16="http://schemas.microsoft.com/office/drawing/2014/main" id="{5A24EC08-51BB-6D4B-B883-8374C075C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700213"/>
            <a:ext cx="6121400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4F21C023-30AD-5342-AD46-1C725132C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4578" name="Rectangle 6">
            <a:extLst>
              <a:ext uri="{FF2B5EF4-FFF2-40B4-BE49-F238E27FC236}">
                <a16:creationId xmlns:a16="http://schemas.microsoft.com/office/drawing/2014/main" id="{9EF07BAE-1A9B-1B4F-B53B-F1F6EA8DD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52513"/>
            <a:ext cx="5867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Partial occlusion or interposition</a:t>
            </a:r>
          </a:p>
        </p:txBody>
      </p:sp>
      <p:pic>
        <p:nvPicPr>
          <p:cNvPr id="24579" name="Picture 7">
            <a:extLst>
              <a:ext uri="{FF2B5EF4-FFF2-40B4-BE49-F238E27FC236}">
                <a16:creationId xmlns:a16="http://schemas.microsoft.com/office/drawing/2014/main" id="{F1135236-1A08-DB41-862B-E600FE91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174875"/>
            <a:ext cx="51562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23FFCB9-9E99-1440-8B7C-39AA49E27047}"/>
              </a:ext>
            </a:extLst>
          </p:cNvPr>
          <p:cNvGrpSpPr/>
          <p:nvPr/>
        </p:nvGrpSpPr>
        <p:grpSpPr>
          <a:xfrm>
            <a:off x="2195021" y="647226"/>
            <a:ext cx="6835863" cy="5563549"/>
            <a:chOff x="2195021" y="647226"/>
            <a:chExt cx="6835863" cy="5563549"/>
          </a:xfrm>
        </p:grpSpPr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DAC826D2-7460-9E40-9FAB-29CEE70C9D0C}"/>
                </a:ext>
              </a:extLst>
            </p:cNvPr>
            <p:cNvGrpSpPr/>
            <p:nvPr/>
          </p:nvGrpSpPr>
          <p:grpSpPr>
            <a:xfrm>
              <a:off x="2195021" y="647226"/>
              <a:ext cx="6835863" cy="1634667"/>
              <a:chOff x="2195021" y="647226"/>
              <a:chExt cx="6835863" cy="1634667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9A163E0B-2C42-B24D-B7A6-C8B4C9005054}"/>
                  </a:ext>
                </a:extLst>
              </p:cNvPr>
              <p:cNvGrpSpPr/>
              <p:nvPr/>
            </p:nvGrpSpPr>
            <p:grpSpPr>
              <a:xfrm>
                <a:off x="2371725" y="1166575"/>
                <a:ext cx="610594" cy="412194"/>
                <a:chOff x="2371725" y="1166575"/>
                <a:chExt cx="610594" cy="412194"/>
              </a:xfrm>
            </p:grpSpPr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36574609-6A0A-7C40-A7D6-2CAD843E4B6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AEB58B5A-DBAD-9A40-B902-B3B3291737C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222DEB6A-CF98-1048-BD16-01D227F24A6F}"/>
                  </a:ext>
                </a:extLst>
              </p:cNvPr>
              <p:cNvGrpSpPr/>
              <p:nvPr/>
            </p:nvGrpSpPr>
            <p:grpSpPr>
              <a:xfrm>
                <a:off x="2982319" y="917616"/>
                <a:ext cx="610594" cy="412194"/>
                <a:chOff x="2371725" y="1166575"/>
                <a:chExt cx="610594" cy="412194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7BC9ABC5-1A75-5C49-ABD3-4AEB97BBC517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119EFA8C-75D8-CA4D-B7BD-7A3BBEB38FD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C32B9A61-0A3D-2446-8183-E23EF9B91E6E}"/>
                  </a:ext>
                </a:extLst>
              </p:cNvPr>
              <p:cNvGrpSpPr/>
              <p:nvPr/>
            </p:nvGrpSpPr>
            <p:grpSpPr>
              <a:xfrm>
                <a:off x="3028458" y="16333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6B69F72D-568E-DA4F-8DF6-EBCA4C7A3EC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284898A7-9F59-9D4B-93C6-907D787E9E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0E3A63E7-05F3-0440-9173-0A96742BF3E6}"/>
                  </a:ext>
                </a:extLst>
              </p:cNvPr>
              <p:cNvGrpSpPr/>
              <p:nvPr/>
            </p:nvGrpSpPr>
            <p:grpSpPr>
              <a:xfrm>
                <a:off x="3728349" y="1869699"/>
                <a:ext cx="610594" cy="412194"/>
                <a:chOff x="2371725" y="1166575"/>
                <a:chExt cx="610594" cy="412194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50F9A25-C7BF-A048-8D16-611A11EC209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755C60C0-2E23-CE4A-8163-E69CE485311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AA97A73D-9DC3-D848-A179-DFA5471E7BE4}"/>
                  </a:ext>
                </a:extLst>
              </p:cNvPr>
              <p:cNvGrpSpPr/>
              <p:nvPr/>
            </p:nvGrpSpPr>
            <p:grpSpPr>
              <a:xfrm>
                <a:off x="4217193" y="1102282"/>
                <a:ext cx="610594" cy="412194"/>
                <a:chOff x="2371725" y="1166575"/>
                <a:chExt cx="610594" cy="412194"/>
              </a:xfrm>
            </p:grpSpPr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A4509155-84C3-4047-8DB8-B08E1516104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9DAD4AF1-AA16-BE42-BFDD-C67C543F81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95914C5E-9A31-0A48-9C4E-48EA2FCAD717}"/>
                  </a:ext>
                </a:extLst>
              </p:cNvPr>
              <p:cNvGrpSpPr/>
              <p:nvPr/>
            </p:nvGrpSpPr>
            <p:grpSpPr>
              <a:xfrm>
                <a:off x="5846661" y="1059420"/>
                <a:ext cx="610594" cy="412194"/>
                <a:chOff x="2371725" y="1166575"/>
                <a:chExt cx="610594" cy="412194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A686746A-E3F1-044E-8D19-5942470768E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6" name="TextBox 415">
                  <a:extLst>
                    <a:ext uri="{FF2B5EF4-FFF2-40B4-BE49-F238E27FC236}">
                      <a16:creationId xmlns:a16="http://schemas.microsoft.com/office/drawing/2014/main" id="{A26E7BBE-9518-384D-AC51-6059370F5A3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80D99830-41AD-2F4E-83B0-BCBC676E9964}"/>
                  </a:ext>
                </a:extLst>
              </p:cNvPr>
              <p:cNvGrpSpPr/>
              <p:nvPr/>
            </p:nvGrpSpPr>
            <p:grpSpPr>
              <a:xfrm>
                <a:off x="6442968" y="1590438"/>
                <a:ext cx="610594" cy="412194"/>
                <a:chOff x="2371725" y="1166575"/>
                <a:chExt cx="610594" cy="412194"/>
              </a:xfrm>
            </p:grpSpPr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5490FB7-5357-8A4C-8409-2B1E5DD2DDB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CC7E726D-5C9F-FA48-86BF-C30A1004F717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A15DC064-D606-C04F-9835-99A0285159DC}"/>
                  </a:ext>
                </a:extLst>
              </p:cNvPr>
              <p:cNvGrpSpPr/>
              <p:nvPr/>
            </p:nvGrpSpPr>
            <p:grpSpPr>
              <a:xfrm>
                <a:off x="7565426" y="647226"/>
                <a:ext cx="610594" cy="412194"/>
                <a:chOff x="2371725" y="1166575"/>
                <a:chExt cx="610594" cy="412194"/>
              </a:xfrm>
            </p:grpSpPr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48899199-2409-484D-8E4E-9188B33535B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68A12E5A-5690-3143-A706-39E19B1FCD6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E7656B34-292D-0540-9F9F-8C54AA5C3938}"/>
                  </a:ext>
                </a:extLst>
              </p:cNvPr>
              <p:cNvGrpSpPr/>
              <p:nvPr/>
            </p:nvGrpSpPr>
            <p:grpSpPr>
              <a:xfrm>
                <a:off x="8420290" y="1611869"/>
                <a:ext cx="610594" cy="412194"/>
                <a:chOff x="2371725" y="1166575"/>
                <a:chExt cx="610594" cy="412194"/>
              </a:xfrm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A752A883-D20C-6149-B51C-C6A46E4345A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5" name="TextBox 424">
                  <a:extLst>
                    <a:ext uri="{FF2B5EF4-FFF2-40B4-BE49-F238E27FC236}">
                      <a16:creationId xmlns:a16="http://schemas.microsoft.com/office/drawing/2014/main" id="{1051CB4F-FA63-8945-B62C-860864C1C17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5FBABAC9-367D-DA4B-B420-C74384C9F98A}"/>
                  </a:ext>
                </a:extLst>
              </p:cNvPr>
              <p:cNvGrpSpPr/>
              <p:nvPr/>
            </p:nvGrpSpPr>
            <p:grpSpPr>
              <a:xfrm>
                <a:off x="2195021" y="1504713"/>
                <a:ext cx="610594" cy="412194"/>
                <a:chOff x="2371725" y="1166575"/>
                <a:chExt cx="610594" cy="412194"/>
              </a:xfrm>
            </p:grpSpPr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BF81CAB-C30A-7A45-B4EE-44EBE26A330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8" name="TextBox 427">
                  <a:extLst>
                    <a:ext uri="{FF2B5EF4-FFF2-40B4-BE49-F238E27FC236}">
                      <a16:creationId xmlns:a16="http://schemas.microsoft.com/office/drawing/2014/main" id="{AC0BC389-3C8B-5742-8739-FEBDFFA04AA5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3C74959-C937-A14D-88EC-D7B732DCC8CC}"/>
                </a:ext>
              </a:extLst>
            </p:cNvPr>
            <p:cNvGrpSpPr/>
            <p:nvPr/>
          </p:nvGrpSpPr>
          <p:grpSpPr>
            <a:xfrm>
              <a:off x="2195021" y="4576108"/>
              <a:ext cx="6835863" cy="1634667"/>
              <a:chOff x="2118821" y="4528900"/>
              <a:chExt cx="6835863" cy="1634667"/>
            </a:xfrm>
          </p:grpSpPr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1D9119B0-426E-4F4D-B97B-5478E7CBE0BC}"/>
                  </a:ext>
                </a:extLst>
              </p:cNvPr>
              <p:cNvGrpSpPr/>
              <p:nvPr/>
            </p:nvGrpSpPr>
            <p:grpSpPr>
              <a:xfrm>
                <a:off x="2295525" y="5048249"/>
                <a:ext cx="610594" cy="412194"/>
                <a:chOff x="2371725" y="1166575"/>
                <a:chExt cx="610594" cy="412194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F4802A9-3D5E-7640-A5C2-05285608C4E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BB21AC06-0175-884F-B683-D9A1D44B5AF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E9C84744-ECC5-F54E-B226-58920ADA72C6}"/>
                  </a:ext>
                </a:extLst>
              </p:cNvPr>
              <p:cNvGrpSpPr/>
              <p:nvPr/>
            </p:nvGrpSpPr>
            <p:grpSpPr>
              <a:xfrm>
                <a:off x="2906119" y="4799290"/>
                <a:ext cx="610594" cy="412194"/>
                <a:chOff x="2371725" y="1166575"/>
                <a:chExt cx="610594" cy="412194"/>
              </a:xfrm>
            </p:grpSpPr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DB0E0A2-8A63-2647-BA8D-11BAE8B4A8D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4" name="TextBox 433">
                  <a:extLst>
                    <a:ext uri="{FF2B5EF4-FFF2-40B4-BE49-F238E27FC236}">
                      <a16:creationId xmlns:a16="http://schemas.microsoft.com/office/drawing/2014/main" id="{465A1D56-993C-124D-9E3D-9B8EC186D4F8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0AE7F9F5-CE74-894F-8DE8-FB9CE0A42996}"/>
                  </a:ext>
                </a:extLst>
              </p:cNvPr>
              <p:cNvGrpSpPr/>
              <p:nvPr/>
            </p:nvGrpSpPr>
            <p:grpSpPr>
              <a:xfrm>
                <a:off x="2952258" y="5514974"/>
                <a:ext cx="610594" cy="412194"/>
                <a:chOff x="2371725" y="1166575"/>
                <a:chExt cx="610594" cy="412194"/>
              </a:xfrm>
            </p:grpSpPr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571283B5-14B8-3F47-A619-73BBF27A59F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7" name="TextBox 436">
                  <a:extLst>
                    <a:ext uri="{FF2B5EF4-FFF2-40B4-BE49-F238E27FC236}">
                      <a16:creationId xmlns:a16="http://schemas.microsoft.com/office/drawing/2014/main" id="{C371E63B-7084-B04C-BB19-5F71DDEE0C5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3CEE10CF-19D6-EB4C-9960-B4D99DB7E94C}"/>
                  </a:ext>
                </a:extLst>
              </p:cNvPr>
              <p:cNvGrpSpPr/>
              <p:nvPr/>
            </p:nvGrpSpPr>
            <p:grpSpPr>
              <a:xfrm>
                <a:off x="3652149" y="5751373"/>
                <a:ext cx="610594" cy="412194"/>
                <a:chOff x="2371725" y="1166575"/>
                <a:chExt cx="610594" cy="412194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6A777B11-F15B-E243-AE26-606D20836DD2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0" name="TextBox 439">
                  <a:extLst>
                    <a:ext uri="{FF2B5EF4-FFF2-40B4-BE49-F238E27FC236}">
                      <a16:creationId xmlns:a16="http://schemas.microsoft.com/office/drawing/2014/main" id="{1CD942F6-23AE-D941-A5EF-C2350996F4EC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C304A28F-C091-7147-9705-3D64A61DB32E}"/>
                  </a:ext>
                </a:extLst>
              </p:cNvPr>
              <p:cNvGrpSpPr/>
              <p:nvPr/>
            </p:nvGrpSpPr>
            <p:grpSpPr>
              <a:xfrm>
                <a:off x="4140993" y="4983956"/>
                <a:ext cx="610594" cy="412194"/>
                <a:chOff x="2371725" y="1166575"/>
                <a:chExt cx="610594" cy="412194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F53FBB5E-0D2C-8247-83AC-C39E497CD38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3" name="TextBox 442">
                  <a:extLst>
                    <a:ext uri="{FF2B5EF4-FFF2-40B4-BE49-F238E27FC236}">
                      <a16:creationId xmlns:a16="http://schemas.microsoft.com/office/drawing/2014/main" id="{2B472782-AE6C-3042-82D7-6CB7AAEBBD5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09DAE0F6-448F-0A47-A693-0E39651CC37A}"/>
                  </a:ext>
                </a:extLst>
              </p:cNvPr>
              <p:cNvGrpSpPr/>
              <p:nvPr/>
            </p:nvGrpSpPr>
            <p:grpSpPr>
              <a:xfrm>
                <a:off x="5770461" y="4941094"/>
                <a:ext cx="610594" cy="412194"/>
                <a:chOff x="2371725" y="1166575"/>
                <a:chExt cx="610594" cy="412194"/>
              </a:xfrm>
            </p:grpSpPr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09A2B26F-E3F9-C945-9A37-987048EF063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8FB6B7CF-635B-544E-9345-689719ABEFC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7CF905D8-A078-D946-9705-5B1C0B561F6C}"/>
                  </a:ext>
                </a:extLst>
              </p:cNvPr>
              <p:cNvGrpSpPr/>
              <p:nvPr/>
            </p:nvGrpSpPr>
            <p:grpSpPr>
              <a:xfrm>
                <a:off x="6366768" y="5472112"/>
                <a:ext cx="610594" cy="412194"/>
                <a:chOff x="2371725" y="1166575"/>
                <a:chExt cx="610594" cy="412194"/>
              </a:xfrm>
            </p:grpSpPr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54AF43FC-E25F-A942-8840-E96792241F3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A2B1FEC2-1499-D64E-A046-C24ED7864C31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4DB8AF8A-5E07-5C4D-9322-AD1D2304E1FC}"/>
                  </a:ext>
                </a:extLst>
              </p:cNvPr>
              <p:cNvGrpSpPr/>
              <p:nvPr/>
            </p:nvGrpSpPr>
            <p:grpSpPr>
              <a:xfrm>
                <a:off x="7489226" y="45289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7ED68DE1-0307-C149-AB38-B2602DC79C0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D5EE7D16-DE81-F844-A2B6-525E944718EF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84A116C7-3617-BB41-8585-8A3CE53B77E1}"/>
                  </a:ext>
                </a:extLst>
              </p:cNvPr>
              <p:cNvGrpSpPr/>
              <p:nvPr/>
            </p:nvGrpSpPr>
            <p:grpSpPr>
              <a:xfrm>
                <a:off x="8344090" y="5493543"/>
                <a:ext cx="610594" cy="412194"/>
                <a:chOff x="2371725" y="1166575"/>
                <a:chExt cx="610594" cy="412194"/>
              </a:xfrm>
            </p:grpSpPr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42A1D1BF-C212-BB44-AD6B-4ADEE67678D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5F4335C8-9003-4541-A60C-F777A5D4AA6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04CDA6A6-4F7E-1B48-98E0-1D53E99C67B6}"/>
                  </a:ext>
                </a:extLst>
              </p:cNvPr>
              <p:cNvGrpSpPr/>
              <p:nvPr/>
            </p:nvGrpSpPr>
            <p:grpSpPr>
              <a:xfrm>
                <a:off x="2118821" y="5386387"/>
                <a:ext cx="610594" cy="412194"/>
                <a:chOff x="2371725" y="1166575"/>
                <a:chExt cx="610594" cy="412194"/>
              </a:xfrm>
            </p:grpSpPr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A1015415-30A4-F54B-BF67-0AB8C89AE79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8" name="TextBox 457">
                  <a:extLst>
                    <a:ext uri="{FF2B5EF4-FFF2-40B4-BE49-F238E27FC236}">
                      <a16:creationId xmlns:a16="http://schemas.microsoft.com/office/drawing/2014/main" id="{B3BF7574-DEB6-1E42-BAAF-8A3E359EAD7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212F48E2-766C-7146-8330-0FB5B19FBBE7}"/>
              </a:ext>
            </a:extLst>
          </p:cNvPr>
          <p:cNvGrpSpPr/>
          <p:nvPr/>
        </p:nvGrpSpPr>
        <p:grpSpPr>
          <a:xfrm>
            <a:off x="6581368" y="3333548"/>
            <a:ext cx="423090" cy="369332"/>
            <a:chOff x="4929188" y="344006"/>
            <a:chExt cx="423090" cy="369332"/>
          </a:xfrm>
        </p:grpSpPr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4C5CF1DC-F90E-704A-A8E0-45F4B7841C7E}"/>
                </a:ext>
              </a:extLst>
            </p:cNvPr>
            <p:cNvSpPr/>
            <p:nvPr/>
          </p:nvSpPr>
          <p:spPr>
            <a:xfrm>
              <a:off x="4929188" y="567008"/>
              <a:ext cx="142875" cy="1145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53C12422-A4B3-354C-A79D-953BEBE5CBCE}"/>
                </a:ext>
              </a:extLst>
            </p:cNvPr>
            <p:cNvSpPr txBox="1"/>
            <p:nvPr/>
          </p:nvSpPr>
          <p:spPr>
            <a:xfrm>
              <a:off x="4970442" y="34400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K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797EA78-6D9A-324B-8C8D-235371634FE8}"/>
              </a:ext>
            </a:extLst>
          </p:cNvPr>
          <p:cNvGrpSpPr/>
          <p:nvPr/>
        </p:nvGrpSpPr>
        <p:grpSpPr>
          <a:xfrm>
            <a:off x="7450085" y="3256749"/>
            <a:ext cx="610594" cy="412194"/>
            <a:chOff x="2371725" y="1166575"/>
            <a:chExt cx="610594" cy="412194"/>
          </a:xfrm>
        </p:grpSpPr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778B281-FAED-DA4F-A9A6-6524C219561B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FF4D9950-6D6D-1E47-9698-938F6C21104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0E8EE89-6347-1343-8994-F35700896FD7}"/>
              </a:ext>
            </a:extLst>
          </p:cNvPr>
          <p:cNvGrpSpPr/>
          <p:nvPr/>
        </p:nvGrpSpPr>
        <p:grpSpPr>
          <a:xfrm>
            <a:off x="4710880" y="2856404"/>
            <a:ext cx="610594" cy="412194"/>
            <a:chOff x="2371725" y="1166575"/>
            <a:chExt cx="610594" cy="412194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265FB7B-FAA3-0A4E-A70F-5B3B3327EC4C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753D3F8D-D9B9-1941-A784-A18DE42FFBD5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B8545EAB-60B7-024F-8C8E-66A961732961}"/>
              </a:ext>
            </a:extLst>
          </p:cNvPr>
          <p:cNvGrpSpPr/>
          <p:nvPr/>
        </p:nvGrpSpPr>
        <p:grpSpPr>
          <a:xfrm>
            <a:off x="3575231" y="3314196"/>
            <a:ext cx="610594" cy="412194"/>
            <a:chOff x="2371725" y="1166575"/>
            <a:chExt cx="610594" cy="412194"/>
          </a:xfrm>
        </p:grpSpPr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FAA7BF5-E90E-C94C-993A-2E91F4F6A791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D2C5D87D-6496-7F45-AC27-77C80ADA335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2C6FEF46-30A9-4C4D-B5B6-054228309056}"/>
              </a:ext>
            </a:extLst>
          </p:cNvPr>
          <p:cNvGrpSpPr/>
          <p:nvPr/>
        </p:nvGrpSpPr>
        <p:grpSpPr>
          <a:xfrm>
            <a:off x="2461022" y="344006"/>
            <a:ext cx="6620948" cy="5731105"/>
            <a:chOff x="2461022" y="344006"/>
            <a:chExt cx="6620948" cy="5731105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CBA952FF-B7D3-1049-B4A4-212C0494B737}"/>
                </a:ext>
              </a:extLst>
            </p:cNvPr>
            <p:cNvGrpSpPr/>
            <p:nvPr/>
          </p:nvGrpSpPr>
          <p:grpSpPr>
            <a:xfrm>
              <a:off x="2860071" y="3265561"/>
              <a:ext cx="423090" cy="369332"/>
              <a:chOff x="4929188" y="344006"/>
              <a:chExt cx="423090" cy="369332"/>
            </a:xfrm>
          </p:grpSpPr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8F2EAC4-293A-A042-B04B-FD9D6782168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B9CF00F8-9020-1946-8D40-CEA73C13BEC2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F05B0584-593B-634F-BFBC-3D162D440099}"/>
                </a:ext>
              </a:extLst>
            </p:cNvPr>
            <p:cNvGrpSpPr/>
            <p:nvPr/>
          </p:nvGrpSpPr>
          <p:grpSpPr>
            <a:xfrm>
              <a:off x="2461022" y="3125306"/>
              <a:ext cx="423090" cy="369332"/>
              <a:chOff x="4929188" y="344006"/>
              <a:chExt cx="423090" cy="369332"/>
            </a:xfrm>
          </p:grpSpPr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7F3697C4-472A-1144-AF15-2CFE3B5F7740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5" name="TextBox 464">
                <a:extLst>
                  <a:ext uri="{FF2B5EF4-FFF2-40B4-BE49-F238E27FC236}">
                    <a16:creationId xmlns:a16="http://schemas.microsoft.com/office/drawing/2014/main" id="{25E4964E-C183-594B-9217-D10BCAB0CF79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DC4C37E7-3804-694B-8557-2ECDA050EB9F}"/>
                </a:ext>
              </a:extLst>
            </p:cNvPr>
            <p:cNvGrpSpPr/>
            <p:nvPr/>
          </p:nvGrpSpPr>
          <p:grpSpPr>
            <a:xfrm>
              <a:off x="3606101" y="2892302"/>
              <a:ext cx="423090" cy="369332"/>
              <a:chOff x="4929188" y="344006"/>
              <a:chExt cx="423090" cy="369332"/>
            </a:xfrm>
          </p:grpSpPr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0A17EAF-01D7-C949-B353-6C65B7FE78F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1E3F63FC-5FE1-554C-97E8-4FD0D92E23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64B88BB5-4AEA-6841-A0F2-22669DDC47BE}"/>
                </a:ext>
              </a:extLst>
            </p:cNvPr>
            <p:cNvGrpSpPr/>
            <p:nvPr/>
          </p:nvGrpSpPr>
          <p:grpSpPr>
            <a:xfrm>
              <a:off x="4181840" y="3265561"/>
              <a:ext cx="423090" cy="369332"/>
              <a:chOff x="4929188" y="344006"/>
              <a:chExt cx="423090" cy="369332"/>
            </a:xfrm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035B5C0F-9664-0441-9CBF-4A77379818CD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01090338-D6C1-6D4B-9685-793484C6CA4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49E3F937-A173-1A40-B241-7EBA12B27FB2}"/>
                </a:ext>
              </a:extLst>
            </p:cNvPr>
            <p:cNvGrpSpPr/>
            <p:nvPr/>
          </p:nvGrpSpPr>
          <p:grpSpPr>
            <a:xfrm>
              <a:off x="5602165" y="3125306"/>
              <a:ext cx="423090" cy="369332"/>
              <a:chOff x="4929188" y="344006"/>
              <a:chExt cx="423090" cy="369332"/>
            </a:xfrm>
          </p:grpSpPr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95E1870-ED58-154D-8AD3-4F3D1893B297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73ABA511-5259-A843-BECD-85E3CEB617D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0220B829-4016-9744-A449-8F6870E823C1}"/>
                </a:ext>
              </a:extLst>
            </p:cNvPr>
            <p:cNvGrpSpPr/>
            <p:nvPr/>
          </p:nvGrpSpPr>
          <p:grpSpPr>
            <a:xfrm>
              <a:off x="6621562" y="2987907"/>
              <a:ext cx="423090" cy="369332"/>
              <a:chOff x="4929188" y="344006"/>
              <a:chExt cx="423090" cy="369332"/>
            </a:xfrm>
          </p:grpSpPr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D4E29ED2-7384-814B-89CA-ADD71E9F16C2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7C5EEEB5-7A63-5C41-A670-8E54827FD5D6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F4DAAE0B-C65D-4B4F-AD77-E140D383D8AC}"/>
                </a:ext>
              </a:extLst>
            </p:cNvPr>
            <p:cNvGrpSpPr/>
            <p:nvPr/>
          </p:nvGrpSpPr>
          <p:grpSpPr>
            <a:xfrm>
              <a:off x="7470668" y="2803241"/>
              <a:ext cx="423090" cy="369332"/>
              <a:chOff x="4929188" y="344006"/>
              <a:chExt cx="423090" cy="369332"/>
            </a:xfrm>
          </p:grpSpPr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974AA5-BB32-F246-BD30-7F9B14541BAE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3" name="TextBox 482">
                <a:extLst>
                  <a:ext uri="{FF2B5EF4-FFF2-40B4-BE49-F238E27FC236}">
                    <a16:creationId xmlns:a16="http://schemas.microsoft.com/office/drawing/2014/main" id="{28B774BA-167B-AD4B-90D1-38AFE915F07A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0D7A6E02-4AB3-3842-9646-480B13C086F2}"/>
                </a:ext>
              </a:extLst>
            </p:cNvPr>
            <p:cNvGrpSpPr/>
            <p:nvPr/>
          </p:nvGrpSpPr>
          <p:grpSpPr>
            <a:xfrm>
              <a:off x="8105298" y="3244334"/>
              <a:ext cx="423090" cy="369332"/>
              <a:chOff x="4929188" y="344006"/>
              <a:chExt cx="423090" cy="36933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90C0FFE-2B29-524E-A600-B3FF13DA8A6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6" name="TextBox 485">
                <a:extLst>
                  <a:ext uri="{FF2B5EF4-FFF2-40B4-BE49-F238E27FC236}">
                    <a16:creationId xmlns:a16="http://schemas.microsoft.com/office/drawing/2014/main" id="{AE975CD3-470B-B345-8745-F03CD8DF72B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7D946436-6223-3248-ABEA-B47AF4E1661D}"/>
                </a:ext>
              </a:extLst>
            </p:cNvPr>
            <p:cNvGrpSpPr/>
            <p:nvPr/>
          </p:nvGrpSpPr>
          <p:grpSpPr>
            <a:xfrm>
              <a:off x="8658880" y="2959332"/>
              <a:ext cx="423090" cy="369332"/>
              <a:chOff x="4929188" y="344006"/>
              <a:chExt cx="423090" cy="369332"/>
            </a:xfrm>
          </p:grpSpPr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87CCBD59-3D00-D04F-BA20-7C85DE130DB8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05D2CFC8-A5BC-F54C-9FC4-7CDD1EFD58CD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F78096D9-E86A-6345-81AC-7D0BABCC2070}"/>
                </a:ext>
              </a:extLst>
            </p:cNvPr>
            <p:cNvGrpSpPr/>
            <p:nvPr/>
          </p:nvGrpSpPr>
          <p:grpSpPr>
            <a:xfrm>
              <a:off x="5179075" y="4344506"/>
              <a:ext cx="423090" cy="369332"/>
              <a:chOff x="4929188" y="344006"/>
              <a:chExt cx="423090" cy="369332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D57C11A8-5B21-404E-9305-0C8E1553A4B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131A07B2-E7C2-904A-BDF9-0D4972109ED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510CEEEF-D2A8-8C4C-8B1B-1F93AB5730AF}"/>
                </a:ext>
              </a:extLst>
            </p:cNvPr>
            <p:cNvGrpSpPr/>
            <p:nvPr/>
          </p:nvGrpSpPr>
          <p:grpSpPr>
            <a:xfrm>
              <a:off x="4929188" y="344006"/>
              <a:ext cx="423090" cy="369332"/>
              <a:chOff x="4929188" y="344006"/>
              <a:chExt cx="423090" cy="369332"/>
            </a:xfrm>
          </p:grpSpPr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A92917C2-5A37-9540-BD83-96418EA011E4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E8A131CD-48B5-324E-BAEA-E0AF87B4AA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BA40C5E2-59D8-3043-83EF-F77E545CE423}"/>
                </a:ext>
              </a:extLst>
            </p:cNvPr>
            <p:cNvGrpSpPr/>
            <p:nvPr/>
          </p:nvGrpSpPr>
          <p:grpSpPr>
            <a:xfrm>
              <a:off x="5273475" y="1547575"/>
              <a:ext cx="423090" cy="369332"/>
              <a:chOff x="4929188" y="344006"/>
              <a:chExt cx="423090" cy="369332"/>
            </a:xfrm>
          </p:grpSpPr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3C29C751-77FF-AB45-B47A-32079DB3141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E56B1731-82DD-D647-8750-C3A616326D7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5B90A130-09B6-7140-901A-6A30F6DAF9EC}"/>
                </a:ext>
              </a:extLst>
            </p:cNvPr>
            <p:cNvGrpSpPr/>
            <p:nvPr/>
          </p:nvGrpSpPr>
          <p:grpSpPr>
            <a:xfrm>
              <a:off x="7340329" y="1282422"/>
              <a:ext cx="423090" cy="369332"/>
              <a:chOff x="4929188" y="344006"/>
              <a:chExt cx="423090" cy="369332"/>
            </a:xfrm>
          </p:grpSpPr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BD1A53D-7046-DE45-B604-023858866F3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E8C5AA01-863D-2B4F-8390-193D2E6378E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EF263FB1-6071-624A-9178-50D2F0E4DC79}"/>
                </a:ext>
              </a:extLst>
            </p:cNvPr>
            <p:cNvGrpSpPr/>
            <p:nvPr/>
          </p:nvGrpSpPr>
          <p:grpSpPr>
            <a:xfrm>
              <a:off x="5314730" y="5705779"/>
              <a:ext cx="423090" cy="369332"/>
              <a:chOff x="4929188" y="344006"/>
              <a:chExt cx="423090" cy="369332"/>
            </a:xfrm>
          </p:grpSpPr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E282446E-8ACE-8049-B640-34684250635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E9FF5529-03F1-D343-B6CC-28B24B2FB21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930617F6-EE96-A74E-92A2-22F47127F1B3}"/>
                </a:ext>
              </a:extLst>
            </p:cNvPr>
            <p:cNvGrpSpPr/>
            <p:nvPr/>
          </p:nvGrpSpPr>
          <p:grpSpPr>
            <a:xfrm>
              <a:off x="2770774" y="4404668"/>
              <a:ext cx="423090" cy="369332"/>
              <a:chOff x="4929188" y="344006"/>
              <a:chExt cx="423090" cy="369332"/>
            </a:xfrm>
          </p:grpSpPr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FF17A2AD-88E3-D847-9E0D-9348618827A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B95C9ABF-480A-DB41-AC5F-7E48500FFC90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EE58C403-6B35-B84A-948D-9DAEC120CCB1}"/>
                </a:ext>
              </a:extLst>
            </p:cNvPr>
            <p:cNvGrpSpPr/>
            <p:nvPr/>
          </p:nvGrpSpPr>
          <p:grpSpPr>
            <a:xfrm>
              <a:off x="6151958" y="3441415"/>
              <a:ext cx="452129" cy="369332"/>
              <a:chOff x="9030884" y="797243"/>
              <a:chExt cx="452129" cy="369332"/>
            </a:xfrm>
          </p:grpSpPr>
          <p:sp>
            <p:nvSpPr>
              <p:cNvPr id="536" name="Triangle 535">
                <a:extLst>
                  <a:ext uri="{FF2B5EF4-FFF2-40B4-BE49-F238E27FC236}">
                    <a16:creationId xmlns:a16="http://schemas.microsoft.com/office/drawing/2014/main" id="{F33656AD-07C1-D146-9556-0F47B97373A0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763A853E-4C11-1045-8C54-C41729AB660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84911646-5187-4F42-8DBD-796FC6E1479E}"/>
              </a:ext>
            </a:extLst>
          </p:cNvPr>
          <p:cNvGrpSpPr/>
          <p:nvPr/>
        </p:nvGrpSpPr>
        <p:grpSpPr>
          <a:xfrm>
            <a:off x="1953783" y="2727816"/>
            <a:ext cx="7529230" cy="1070516"/>
            <a:chOff x="1953783" y="2727816"/>
            <a:chExt cx="7529230" cy="1070516"/>
          </a:xfrm>
        </p:grpSpPr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7248551F-2C59-8142-BC5B-F8EEC2771058}"/>
                </a:ext>
              </a:extLst>
            </p:cNvPr>
            <p:cNvGrpSpPr/>
            <p:nvPr/>
          </p:nvGrpSpPr>
          <p:grpSpPr>
            <a:xfrm>
              <a:off x="8438923" y="3387837"/>
              <a:ext cx="452129" cy="369332"/>
              <a:chOff x="9030884" y="797243"/>
              <a:chExt cx="452129" cy="369332"/>
            </a:xfrm>
          </p:grpSpPr>
          <p:sp>
            <p:nvSpPr>
              <p:cNvPr id="520" name="Triangle 519">
                <a:extLst>
                  <a:ext uri="{FF2B5EF4-FFF2-40B4-BE49-F238E27FC236}">
                    <a16:creationId xmlns:a16="http://schemas.microsoft.com/office/drawing/2014/main" id="{DF2328E5-CF1C-5F4C-B20E-823DE1BBC48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1B95ACDA-D6B8-804B-A635-8C2B249B1463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1A4A0E1F-B7FD-8942-8AB8-A82ECA87DC77}"/>
                </a:ext>
              </a:extLst>
            </p:cNvPr>
            <p:cNvGrpSpPr/>
            <p:nvPr/>
          </p:nvGrpSpPr>
          <p:grpSpPr>
            <a:xfrm>
              <a:off x="8989126" y="3325447"/>
              <a:ext cx="452129" cy="369332"/>
              <a:chOff x="9030884" y="797243"/>
              <a:chExt cx="452129" cy="369332"/>
            </a:xfrm>
          </p:grpSpPr>
          <p:sp>
            <p:nvSpPr>
              <p:cNvPr id="524" name="Triangle 523">
                <a:extLst>
                  <a:ext uri="{FF2B5EF4-FFF2-40B4-BE49-F238E27FC236}">
                    <a16:creationId xmlns:a16="http://schemas.microsoft.com/office/drawing/2014/main" id="{4184A861-841A-EB41-A33A-B1837913500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87B6AA58-0BDF-4042-905A-368B058D8275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002973DA-AFBE-C247-B868-9DEA97BD7CDF}"/>
                </a:ext>
              </a:extLst>
            </p:cNvPr>
            <p:cNvGrpSpPr/>
            <p:nvPr/>
          </p:nvGrpSpPr>
          <p:grpSpPr>
            <a:xfrm>
              <a:off x="9030884" y="2749780"/>
              <a:ext cx="452129" cy="369332"/>
              <a:chOff x="9030884" y="797243"/>
              <a:chExt cx="452129" cy="369332"/>
            </a:xfrm>
          </p:grpSpPr>
          <p:sp>
            <p:nvSpPr>
              <p:cNvPr id="527" name="Triangle 526">
                <a:extLst>
                  <a:ext uri="{FF2B5EF4-FFF2-40B4-BE49-F238E27FC236}">
                    <a16:creationId xmlns:a16="http://schemas.microsoft.com/office/drawing/2014/main" id="{C25C3D04-7DC0-D140-BB86-FFCDE6A03AA2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C9ADF79C-4880-2949-B613-DC5B8A06CFD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1E9C1C83-EABC-1243-B477-4377E00515E0}"/>
                </a:ext>
              </a:extLst>
            </p:cNvPr>
            <p:cNvGrpSpPr/>
            <p:nvPr/>
          </p:nvGrpSpPr>
          <p:grpSpPr>
            <a:xfrm>
              <a:off x="8022108" y="2727816"/>
              <a:ext cx="452129" cy="369332"/>
              <a:chOff x="9030884" y="797243"/>
              <a:chExt cx="452129" cy="369332"/>
            </a:xfrm>
          </p:grpSpPr>
          <p:sp>
            <p:nvSpPr>
              <p:cNvPr id="530" name="Triangle 529">
                <a:extLst>
                  <a:ext uri="{FF2B5EF4-FFF2-40B4-BE49-F238E27FC236}">
                    <a16:creationId xmlns:a16="http://schemas.microsoft.com/office/drawing/2014/main" id="{57F10389-9674-4B49-A677-FE999609A529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44624709-AF78-4747-A0A5-EB1BDDDC553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CED99BD-2969-8D40-8199-E34EDB52FE7F}"/>
                </a:ext>
              </a:extLst>
            </p:cNvPr>
            <p:cNvGrpSpPr/>
            <p:nvPr/>
          </p:nvGrpSpPr>
          <p:grpSpPr>
            <a:xfrm>
              <a:off x="7085906" y="2776510"/>
              <a:ext cx="452129" cy="369332"/>
              <a:chOff x="9030884" y="797243"/>
              <a:chExt cx="452129" cy="369332"/>
            </a:xfrm>
          </p:grpSpPr>
          <p:sp>
            <p:nvSpPr>
              <p:cNvPr id="533" name="Triangle 532">
                <a:extLst>
                  <a:ext uri="{FF2B5EF4-FFF2-40B4-BE49-F238E27FC236}">
                    <a16:creationId xmlns:a16="http://schemas.microsoft.com/office/drawing/2014/main" id="{6D000379-1C49-FC45-8712-4DDA3FE8334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10DF7FF0-6D2E-EC43-8449-AAB1C65578D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D8A0D9C4-093E-4B42-9C9E-577A2FC0F06F}"/>
                </a:ext>
              </a:extLst>
            </p:cNvPr>
            <p:cNvGrpSpPr/>
            <p:nvPr/>
          </p:nvGrpSpPr>
          <p:grpSpPr>
            <a:xfrm>
              <a:off x="6155537" y="2776510"/>
              <a:ext cx="452129" cy="369332"/>
              <a:chOff x="9030884" y="797243"/>
              <a:chExt cx="452129" cy="369332"/>
            </a:xfrm>
          </p:grpSpPr>
          <p:sp>
            <p:nvSpPr>
              <p:cNvPr id="539" name="Triangle 538">
                <a:extLst>
                  <a:ext uri="{FF2B5EF4-FFF2-40B4-BE49-F238E27FC236}">
                    <a16:creationId xmlns:a16="http://schemas.microsoft.com/office/drawing/2014/main" id="{E1E1686F-ED16-0544-9846-FAF53E0BDA3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842F366D-ABF1-574D-A27B-EDD8B12A76AD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37E37B12-D730-DE43-8747-EDD3DE21C55B}"/>
                </a:ext>
              </a:extLst>
            </p:cNvPr>
            <p:cNvGrpSpPr/>
            <p:nvPr/>
          </p:nvGrpSpPr>
          <p:grpSpPr>
            <a:xfrm>
              <a:off x="5680541" y="3391290"/>
              <a:ext cx="452129" cy="369332"/>
              <a:chOff x="9030884" y="797243"/>
              <a:chExt cx="452129" cy="369332"/>
            </a:xfrm>
          </p:grpSpPr>
          <p:sp>
            <p:nvSpPr>
              <p:cNvPr id="542" name="Triangle 541">
                <a:extLst>
                  <a:ext uri="{FF2B5EF4-FFF2-40B4-BE49-F238E27FC236}">
                    <a16:creationId xmlns:a16="http://schemas.microsoft.com/office/drawing/2014/main" id="{FC60A96F-F1FA-3D47-A823-4E0C3DFB0C1C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716CB782-1C27-0F48-B4C1-B42DFB929C3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A4FB73D5-DCC0-AD4A-AC9C-0546B2626485}"/>
                </a:ext>
              </a:extLst>
            </p:cNvPr>
            <p:cNvGrpSpPr/>
            <p:nvPr/>
          </p:nvGrpSpPr>
          <p:grpSpPr>
            <a:xfrm>
              <a:off x="5009541" y="3429000"/>
              <a:ext cx="452129" cy="369332"/>
              <a:chOff x="9030884" y="797243"/>
              <a:chExt cx="452129" cy="369332"/>
            </a:xfrm>
          </p:grpSpPr>
          <p:sp>
            <p:nvSpPr>
              <p:cNvPr id="545" name="Triangle 544">
                <a:extLst>
                  <a:ext uri="{FF2B5EF4-FFF2-40B4-BE49-F238E27FC236}">
                    <a16:creationId xmlns:a16="http://schemas.microsoft.com/office/drawing/2014/main" id="{D04EB272-3CB7-D042-8DBC-FB145701948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59581437-E17A-7843-8132-711BA6A8C8B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4D112710-9358-F341-BE8E-790E3B66F026}"/>
                </a:ext>
              </a:extLst>
            </p:cNvPr>
            <p:cNvGrpSpPr/>
            <p:nvPr/>
          </p:nvGrpSpPr>
          <p:grpSpPr>
            <a:xfrm>
              <a:off x="5511227" y="2813002"/>
              <a:ext cx="452129" cy="369332"/>
              <a:chOff x="9030884" y="797243"/>
              <a:chExt cx="452129" cy="369332"/>
            </a:xfrm>
          </p:grpSpPr>
          <p:sp>
            <p:nvSpPr>
              <p:cNvPr id="548" name="Triangle 547">
                <a:extLst>
                  <a:ext uri="{FF2B5EF4-FFF2-40B4-BE49-F238E27FC236}">
                    <a16:creationId xmlns:a16="http://schemas.microsoft.com/office/drawing/2014/main" id="{A5DFD6A6-B526-FA4A-9584-B037E4108654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6EC2D848-12DD-1F44-960E-6DA9E987E6B9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F93B3308-F242-254C-9789-F2A219007914}"/>
                </a:ext>
              </a:extLst>
            </p:cNvPr>
            <p:cNvGrpSpPr/>
            <p:nvPr/>
          </p:nvGrpSpPr>
          <p:grpSpPr>
            <a:xfrm>
              <a:off x="5047901" y="2950403"/>
              <a:ext cx="452129" cy="369332"/>
              <a:chOff x="9030884" y="797243"/>
              <a:chExt cx="452129" cy="369332"/>
            </a:xfrm>
          </p:grpSpPr>
          <p:sp>
            <p:nvSpPr>
              <p:cNvPr id="551" name="Triangle 550">
                <a:extLst>
                  <a:ext uri="{FF2B5EF4-FFF2-40B4-BE49-F238E27FC236}">
                    <a16:creationId xmlns:a16="http://schemas.microsoft.com/office/drawing/2014/main" id="{7779ACB8-6594-BF4E-BD94-9988E9E091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2" name="TextBox 551">
                <a:extLst>
                  <a:ext uri="{FF2B5EF4-FFF2-40B4-BE49-F238E27FC236}">
                    <a16:creationId xmlns:a16="http://schemas.microsoft.com/office/drawing/2014/main" id="{C6EB4373-83A8-0B49-A811-973109F77E1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C78A6C50-340B-9B4B-B1A1-072EDF71C792}"/>
                </a:ext>
              </a:extLst>
            </p:cNvPr>
            <p:cNvGrpSpPr/>
            <p:nvPr/>
          </p:nvGrpSpPr>
          <p:grpSpPr>
            <a:xfrm>
              <a:off x="4591576" y="3278180"/>
              <a:ext cx="452129" cy="369332"/>
              <a:chOff x="9030884" y="797243"/>
              <a:chExt cx="452129" cy="369332"/>
            </a:xfrm>
          </p:grpSpPr>
          <p:sp>
            <p:nvSpPr>
              <p:cNvPr id="554" name="Triangle 553">
                <a:extLst>
                  <a:ext uri="{FF2B5EF4-FFF2-40B4-BE49-F238E27FC236}">
                    <a16:creationId xmlns:a16="http://schemas.microsoft.com/office/drawing/2014/main" id="{B81B2EA1-056E-E047-B331-05DF912CFD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5" name="TextBox 554">
                <a:extLst>
                  <a:ext uri="{FF2B5EF4-FFF2-40B4-BE49-F238E27FC236}">
                    <a16:creationId xmlns:a16="http://schemas.microsoft.com/office/drawing/2014/main" id="{0DF68A70-356D-0541-A208-A53CBDAAA7CF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9F1E0C63-7587-E742-A631-2DEDB640E085}"/>
                </a:ext>
              </a:extLst>
            </p:cNvPr>
            <p:cNvGrpSpPr/>
            <p:nvPr/>
          </p:nvGrpSpPr>
          <p:grpSpPr>
            <a:xfrm>
              <a:off x="4154468" y="2776510"/>
              <a:ext cx="452129" cy="369332"/>
              <a:chOff x="9030884" y="797243"/>
              <a:chExt cx="452129" cy="369332"/>
            </a:xfrm>
          </p:grpSpPr>
          <p:sp>
            <p:nvSpPr>
              <p:cNvPr id="557" name="Triangle 556">
                <a:extLst>
                  <a:ext uri="{FF2B5EF4-FFF2-40B4-BE49-F238E27FC236}">
                    <a16:creationId xmlns:a16="http://schemas.microsoft.com/office/drawing/2014/main" id="{8EE87AA5-3539-0A49-A749-93F07B18DF85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6D07C3B5-F786-134C-917C-0C8CF0235DB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7FF844E6-C0D8-6A43-9FB1-3614F5B0D3C7}"/>
                </a:ext>
              </a:extLst>
            </p:cNvPr>
            <p:cNvGrpSpPr/>
            <p:nvPr/>
          </p:nvGrpSpPr>
          <p:grpSpPr>
            <a:xfrm>
              <a:off x="3189351" y="2813002"/>
              <a:ext cx="452129" cy="369332"/>
              <a:chOff x="9030884" y="797243"/>
              <a:chExt cx="452129" cy="369332"/>
            </a:xfrm>
          </p:grpSpPr>
          <p:sp>
            <p:nvSpPr>
              <p:cNvPr id="560" name="Triangle 559">
                <a:extLst>
                  <a:ext uri="{FF2B5EF4-FFF2-40B4-BE49-F238E27FC236}">
                    <a16:creationId xmlns:a16="http://schemas.microsoft.com/office/drawing/2014/main" id="{7EFA2F34-2176-B740-B647-F5CF281822F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2EAFA129-5F7A-3046-B4F8-A6F11D16F0E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F0806039-4529-0142-9759-09D07B62268D}"/>
                </a:ext>
              </a:extLst>
            </p:cNvPr>
            <p:cNvGrpSpPr/>
            <p:nvPr/>
          </p:nvGrpSpPr>
          <p:grpSpPr>
            <a:xfrm>
              <a:off x="3196849" y="3328664"/>
              <a:ext cx="452129" cy="369332"/>
              <a:chOff x="9030884" y="797243"/>
              <a:chExt cx="452129" cy="369332"/>
            </a:xfrm>
          </p:grpSpPr>
          <p:sp>
            <p:nvSpPr>
              <p:cNvPr id="563" name="Triangle 562">
                <a:extLst>
                  <a:ext uri="{FF2B5EF4-FFF2-40B4-BE49-F238E27FC236}">
                    <a16:creationId xmlns:a16="http://schemas.microsoft.com/office/drawing/2014/main" id="{542BF1FC-8718-6447-A113-95BF822F0EE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4" name="TextBox 563">
                <a:extLst>
                  <a:ext uri="{FF2B5EF4-FFF2-40B4-BE49-F238E27FC236}">
                    <a16:creationId xmlns:a16="http://schemas.microsoft.com/office/drawing/2014/main" id="{63EE553C-9EA9-C04E-B1E1-FA5FAC6CD72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5B821B72-7C23-4440-A104-816122A6CB6B}"/>
                </a:ext>
              </a:extLst>
            </p:cNvPr>
            <p:cNvGrpSpPr/>
            <p:nvPr/>
          </p:nvGrpSpPr>
          <p:grpSpPr>
            <a:xfrm>
              <a:off x="1953783" y="3387837"/>
              <a:ext cx="452129" cy="369332"/>
              <a:chOff x="9030884" y="797243"/>
              <a:chExt cx="452129" cy="369332"/>
            </a:xfrm>
          </p:grpSpPr>
          <p:sp>
            <p:nvSpPr>
              <p:cNvPr id="566" name="Triangle 565">
                <a:extLst>
                  <a:ext uri="{FF2B5EF4-FFF2-40B4-BE49-F238E27FC236}">
                    <a16:creationId xmlns:a16="http://schemas.microsoft.com/office/drawing/2014/main" id="{4F0A7942-CB6F-104B-AB5D-57C80F694EAF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51B40505-D7EF-E14B-AB21-4C9A25B48F4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AD99D5CF-3052-334F-BAF1-2C4AAE461282}"/>
                </a:ext>
              </a:extLst>
            </p:cNvPr>
            <p:cNvGrpSpPr/>
            <p:nvPr/>
          </p:nvGrpSpPr>
          <p:grpSpPr>
            <a:xfrm>
              <a:off x="2164347" y="2744306"/>
              <a:ext cx="452129" cy="369332"/>
              <a:chOff x="9030884" y="797243"/>
              <a:chExt cx="452129" cy="369332"/>
            </a:xfrm>
          </p:grpSpPr>
          <p:sp>
            <p:nvSpPr>
              <p:cNvPr id="569" name="Triangle 568">
                <a:extLst>
                  <a:ext uri="{FF2B5EF4-FFF2-40B4-BE49-F238E27FC236}">
                    <a16:creationId xmlns:a16="http://schemas.microsoft.com/office/drawing/2014/main" id="{31B9307F-A2A3-F84D-A410-6C8B157A82D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70" name="TextBox 569">
                <a:extLst>
                  <a:ext uri="{FF2B5EF4-FFF2-40B4-BE49-F238E27FC236}">
                    <a16:creationId xmlns:a16="http://schemas.microsoft.com/office/drawing/2014/main" id="{957CA790-836C-3942-946E-1B86833F32D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28F9C6-C04A-5541-A20A-83102DCA7C9B}"/>
              </a:ext>
            </a:extLst>
          </p:cNvPr>
          <p:cNvSpPr/>
          <p:nvPr/>
        </p:nvSpPr>
        <p:spPr>
          <a:xfrm>
            <a:off x="9750472" y="367907"/>
            <a:ext cx="1271588" cy="1257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E56E0F6B-4024-BF46-B5F1-D1374209BCB8}"/>
              </a:ext>
            </a:extLst>
          </p:cNvPr>
          <p:cNvSpPr/>
          <p:nvPr/>
        </p:nvSpPr>
        <p:spPr>
          <a:xfrm rot="12722347">
            <a:off x="9365458" y="1094695"/>
            <a:ext cx="142875" cy="12501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2" name="Triangle 581">
            <a:extLst>
              <a:ext uri="{FF2B5EF4-FFF2-40B4-BE49-F238E27FC236}">
                <a16:creationId xmlns:a16="http://schemas.microsoft.com/office/drawing/2014/main" id="{37EABA8B-1733-9F47-8C82-BA47EFE91E74}"/>
              </a:ext>
            </a:extLst>
          </p:cNvPr>
          <p:cNvSpPr/>
          <p:nvPr/>
        </p:nvSpPr>
        <p:spPr>
          <a:xfrm rot="12722347">
            <a:off x="9715936" y="1510460"/>
            <a:ext cx="92829" cy="18300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391280-7070-2947-8C5F-AD1C796F7B21}"/>
              </a:ext>
            </a:extLst>
          </p:cNvPr>
          <p:cNvCxnSpPr>
            <a:cxnSpLocks/>
            <a:endCxn id="2" idx="1"/>
          </p:cNvCxnSpPr>
          <p:nvPr/>
        </p:nvCxnSpPr>
        <p:spPr>
          <a:xfrm flipH="1" flipV="1">
            <a:off x="9936692" y="552034"/>
            <a:ext cx="449574" cy="480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EACF0A-CE44-FA4D-B96A-0D8CA1B5EC43}"/>
              </a:ext>
            </a:extLst>
          </p:cNvPr>
          <p:cNvSpPr txBox="1"/>
          <p:nvPr/>
        </p:nvSpPr>
        <p:spPr>
          <a:xfrm>
            <a:off x="9100308" y="35528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-60 mV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A1CC3A58-77D7-294B-A4E1-9B37F82EC716}"/>
              </a:ext>
            </a:extLst>
          </p:cNvPr>
          <p:cNvSpPr txBox="1"/>
          <p:nvPr/>
        </p:nvSpPr>
        <p:spPr>
          <a:xfrm>
            <a:off x="4376227" y="-30225"/>
            <a:ext cx="2617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Depolarization</a:t>
            </a:r>
          </a:p>
        </p:txBody>
      </p: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8136E89A-856E-6342-807F-101393633372}"/>
              </a:ext>
            </a:extLst>
          </p:cNvPr>
          <p:cNvGrpSpPr/>
          <p:nvPr/>
        </p:nvGrpSpPr>
        <p:grpSpPr>
          <a:xfrm>
            <a:off x="2535052" y="2421081"/>
            <a:ext cx="317116" cy="582549"/>
            <a:chOff x="4354115" y="4714875"/>
            <a:chExt cx="653653" cy="928688"/>
          </a:xfrm>
        </p:grpSpPr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24F27205-6DE4-5545-A172-2F8B0644C059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F2961601-D75C-E849-8FD4-EE0CEB755BC5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496A7100-7803-8744-9C2F-6D680CE6E235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6FCE1AAF-C34D-4E4D-B82C-8CE940B9D921}"/>
              </a:ext>
            </a:extLst>
          </p:cNvPr>
          <p:cNvGrpSpPr/>
          <p:nvPr/>
        </p:nvGrpSpPr>
        <p:grpSpPr>
          <a:xfrm>
            <a:off x="3505965" y="2421081"/>
            <a:ext cx="376080" cy="599275"/>
            <a:chOff x="3258116" y="2657474"/>
            <a:chExt cx="775196" cy="928688"/>
          </a:xfrm>
        </p:grpSpPr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EAA3E42B-7CFE-974C-A139-D6E72ECCEA94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A6D60E2B-79A3-C54B-939E-1C01893BEF69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3304DD7D-BD88-ED4E-B374-2CB6897EB052}"/>
                </a:ext>
              </a:extLst>
            </p:cNvPr>
            <p:cNvSpPr/>
            <p:nvPr/>
          </p:nvSpPr>
          <p:spPr>
            <a:xfrm>
              <a:off x="3754705" y="2693193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7D01A9E8-A551-9440-973D-3599C787BCA5}"/>
              </a:ext>
            </a:extLst>
          </p:cNvPr>
          <p:cNvGrpSpPr/>
          <p:nvPr/>
        </p:nvGrpSpPr>
        <p:grpSpPr>
          <a:xfrm>
            <a:off x="2493574" y="3733661"/>
            <a:ext cx="317116" cy="582549"/>
            <a:chOff x="4354115" y="4714875"/>
            <a:chExt cx="653653" cy="928688"/>
          </a:xfrm>
        </p:grpSpPr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A13631C2-3AB7-1040-98F7-143C3AEE233D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589A98E5-06EB-1045-836E-8DE160359DA8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AD8607F4-2BFB-9B46-B078-7B3DD9478611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02F20086-94E3-D448-8E7C-98539CCFE54D}"/>
              </a:ext>
            </a:extLst>
          </p:cNvPr>
          <p:cNvGrpSpPr/>
          <p:nvPr/>
        </p:nvGrpSpPr>
        <p:grpSpPr>
          <a:xfrm>
            <a:off x="3575231" y="3756067"/>
            <a:ext cx="317116" cy="582549"/>
            <a:chOff x="4354115" y="4714875"/>
            <a:chExt cx="653653" cy="928688"/>
          </a:xfrm>
        </p:grpSpPr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24B80265-CC60-CD4F-8B2F-ECB12CCE0E03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70C431CA-CAFF-674A-9C04-10E6423028CD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D3485B28-9467-2949-A604-3B664A457E38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4F8FBB18-1A9D-3542-B2F0-C7F02F2CA2DB}"/>
              </a:ext>
            </a:extLst>
          </p:cNvPr>
          <p:cNvGrpSpPr/>
          <p:nvPr/>
        </p:nvGrpSpPr>
        <p:grpSpPr>
          <a:xfrm>
            <a:off x="4545191" y="2421080"/>
            <a:ext cx="317115" cy="599275"/>
            <a:chOff x="3258116" y="2657474"/>
            <a:chExt cx="653653" cy="928688"/>
          </a:xfrm>
        </p:grpSpPr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9D84B9B6-18FD-5345-AE63-B97AC74F439D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091ECB4F-7FE7-4E48-ACDF-42E47576BD73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6212AE15-D395-5B44-9288-772D34CC0EB6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7E32F89F-CDC5-604D-A16B-592FE99F8255}"/>
              </a:ext>
            </a:extLst>
          </p:cNvPr>
          <p:cNvGrpSpPr/>
          <p:nvPr/>
        </p:nvGrpSpPr>
        <p:grpSpPr>
          <a:xfrm>
            <a:off x="5865880" y="2381949"/>
            <a:ext cx="317115" cy="599275"/>
            <a:chOff x="3258116" y="2657474"/>
            <a:chExt cx="653653" cy="928688"/>
          </a:xfrm>
        </p:grpSpPr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ED38AA56-635B-7F43-AE09-9EB646E1F5DF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CB92FC0B-02DE-AF49-97AD-695DF781D1D2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52AB7E2F-2B20-2744-B36C-09F463D0F778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E1341B24-722C-A940-BB40-033EAC32627D}"/>
              </a:ext>
            </a:extLst>
          </p:cNvPr>
          <p:cNvGrpSpPr/>
          <p:nvPr/>
        </p:nvGrpSpPr>
        <p:grpSpPr>
          <a:xfrm>
            <a:off x="4252333" y="3747703"/>
            <a:ext cx="376080" cy="599275"/>
            <a:chOff x="3258116" y="2657474"/>
            <a:chExt cx="775196" cy="928688"/>
          </a:xfrm>
        </p:grpSpPr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742EAC0E-4497-6948-BEEB-FC3F2BB65AFE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AB9EC6B6-C6E7-8048-8739-EC6FBEBB1A60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5012596C-7103-144B-B846-98055598AB55}"/>
                </a:ext>
              </a:extLst>
            </p:cNvPr>
            <p:cNvSpPr/>
            <p:nvPr/>
          </p:nvSpPr>
          <p:spPr>
            <a:xfrm>
              <a:off x="3754705" y="2693193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BE0E0AB2-B377-6749-B14B-3F8D54A7304A}"/>
              </a:ext>
            </a:extLst>
          </p:cNvPr>
          <p:cNvGrpSpPr/>
          <p:nvPr/>
        </p:nvGrpSpPr>
        <p:grpSpPr>
          <a:xfrm>
            <a:off x="5799166" y="3778473"/>
            <a:ext cx="317115" cy="599275"/>
            <a:chOff x="3258116" y="2657474"/>
            <a:chExt cx="653653" cy="928688"/>
          </a:xfrm>
        </p:grpSpPr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F3E5D157-9020-3948-B153-A4599FD09461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F93D01E8-3317-DE41-9611-F7E9A100CE8B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99D690E5-7265-D044-9648-98D1D4806D42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B213323F-5316-AC43-9542-E1CDDE80BDAF}"/>
              </a:ext>
            </a:extLst>
          </p:cNvPr>
          <p:cNvGrpSpPr/>
          <p:nvPr/>
        </p:nvGrpSpPr>
        <p:grpSpPr>
          <a:xfrm>
            <a:off x="8208076" y="2092441"/>
            <a:ext cx="1321196" cy="909894"/>
            <a:chOff x="5403156" y="3098555"/>
            <a:chExt cx="2252095" cy="1464826"/>
          </a:xfrm>
        </p:grpSpPr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94FE00B1-5758-C74C-97F6-43BA8D27A7D3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E21DF4EC-DBB3-D548-A773-F1880DE59F17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F4DC64A7-8AEC-7646-9995-F13F7AB0C9A9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50D21B0F-C05E-A143-A93D-8FB0169534CB}"/>
                </a:ext>
              </a:extLst>
            </p:cNvPr>
            <p:cNvSpPr txBox="1"/>
            <p:nvPr/>
          </p:nvSpPr>
          <p:spPr>
            <a:xfrm>
              <a:off x="5403156" y="3098555"/>
              <a:ext cx="2252095" cy="59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BFCBDD48-5B37-7543-B33D-226A68C3CCD3}"/>
              </a:ext>
            </a:extLst>
          </p:cNvPr>
          <p:cNvGrpSpPr/>
          <p:nvPr/>
        </p:nvGrpSpPr>
        <p:grpSpPr>
          <a:xfrm>
            <a:off x="7458745" y="3405359"/>
            <a:ext cx="1321196" cy="909894"/>
            <a:chOff x="5403156" y="3098555"/>
            <a:chExt cx="2252095" cy="1464826"/>
          </a:xfrm>
        </p:grpSpPr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8ABA6B3A-B20D-E741-A226-6DD65B0F9A55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F77EFB40-DF47-D847-B0F5-CE097243AB44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EB299A93-2322-244D-A4F5-C0F26391C30D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30798D2C-4BDD-A141-944C-7DC179C3B31A}"/>
                </a:ext>
              </a:extLst>
            </p:cNvPr>
            <p:cNvSpPr txBox="1"/>
            <p:nvPr/>
          </p:nvSpPr>
          <p:spPr>
            <a:xfrm>
              <a:off x="5403156" y="3098555"/>
              <a:ext cx="2252095" cy="59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sp>
        <p:nvSpPr>
          <p:cNvPr id="630" name="Oval 629">
            <a:extLst>
              <a:ext uri="{FF2B5EF4-FFF2-40B4-BE49-F238E27FC236}">
                <a16:creationId xmlns:a16="http://schemas.microsoft.com/office/drawing/2014/main" id="{69674EE9-6ECF-9C4C-A214-A5AE77B2C1C8}"/>
              </a:ext>
            </a:extLst>
          </p:cNvPr>
          <p:cNvSpPr/>
          <p:nvPr/>
        </p:nvSpPr>
        <p:spPr>
          <a:xfrm>
            <a:off x="2574129" y="4046838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82232F28-16D2-DC45-BA37-40180BD389EF}"/>
              </a:ext>
            </a:extLst>
          </p:cNvPr>
          <p:cNvSpPr txBox="1"/>
          <p:nvPr/>
        </p:nvSpPr>
        <p:spPr>
          <a:xfrm>
            <a:off x="2663426" y="380609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32" name="Oval 631">
            <a:extLst>
              <a:ext uri="{FF2B5EF4-FFF2-40B4-BE49-F238E27FC236}">
                <a16:creationId xmlns:a16="http://schemas.microsoft.com/office/drawing/2014/main" id="{5351A245-D518-4D4A-B418-5599F6D80385}"/>
              </a:ext>
            </a:extLst>
          </p:cNvPr>
          <p:cNvSpPr/>
          <p:nvPr/>
        </p:nvSpPr>
        <p:spPr>
          <a:xfrm>
            <a:off x="2605181" y="2528285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3" name="TextBox 632">
            <a:extLst>
              <a:ext uri="{FF2B5EF4-FFF2-40B4-BE49-F238E27FC236}">
                <a16:creationId xmlns:a16="http://schemas.microsoft.com/office/drawing/2014/main" id="{79DCD656-0FF2-364E-9275-C69493D8F28D}"/>
              </a:ext>
            </a:extLst>
          </p:cNvPr>
          <p:cNvSpPr txBox="1"/>
          <p:nvPr/>
        </p:nvSpPr>
        <p:spPr>
          <a:xfrm>
            <a:off x="2694478" y="228754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1A49869B-9772-304E-83A0-BF15738FC95D}"/>
              </a:ext>
            </a:extLst>
          </p:cNvPr>
          <p:cNvSpPr/>
          <p:nvPr/>
        </p:nvSpPr>
        <p:spPr>
          <a:xfrm>
            <a:off x="3656131" y="3949392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12FBB1F4-DC2A-C64E-AB8C-7327927C233F}"/>
              </a:ext>
            </a:extLst>
          </p:cNvPr>
          <p:cNvSpPr txBox="1"/>
          <p:nvPr/>
        </p:nvSpPr>
        <p:spPr>
          <a:xfrm>
            <a:off x="3697385" y="372639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D093DB-2269-CC43-BF31-E39457623E31}"/>
              </a:ext>
            </a:extLst>
          </p:cNvPr>
          <p:cNvCxnSpPr>
            <a:cxnSpLocks/>
          </p:cNvCxnSpPr>
          <p:nvPr/>
        </p:nvCxnSpPr>
        <p:spPr>
          <a:xfrm>
            <a:off x="9762350" y="5947646"/>
            <a:ext cx="2306849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4DB99426-1962-D843-8B80-BFD56D2C9E78}"/>
              </a:ext>
            </a:extLst>
          </p:cNvPr>
          <p:cNvCxnSpPr>
            <a:cxnSpLocks/>
          </p:cNvCxnSpPr>
          <p:nvPr/>
        </p:nvCxnSpPr>
        <p:spPr>
          <a:xfrm flipV="1">
            <a:off x="9822970" y="4293066"/>
            <a:ext cx="0" cy="175306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TextBox 636">
            <a:extLst>
              <a:ext uri="{FF2B5EF4-FFF2-40B4-BE49-F238E27FC236}">
                <a16:creationId xmlns:a16="http://schemas.microsoft.com/office/drawing/2014/main" id="{7891DED1-3C8C-CA45-98B8-CAEB5DBE2257}"/>
              </a:ext>
            </a:extLst>
          </p:cNvPr>
          <p:cNvSpPr txBox="1"/>
          <p:nvPr/>
        </p:nvSpPr>
        <p:spPr>
          <a:xfrm>
            <a:off x="10386266" y="593570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time</a:t>
            </a:r>
          </a:p>
        </p:txBody>
      </p:sp>
      <p:sp>
        <p:nvSpPr>
          <p:cNvPr id="638" name="TextBox 637">
            <a:extLst>
              <a:ext uri="{FF2B5EF4-FFF2-40B4-BE49-F238E27FC236}">
                <a16:creationId xmlns:a16="http://schemas.microsoft.com/office/drawing/2014/main" id="{0371AF2A-E088-394B-AF4D-C52564B2AD20}"/>
              </a:ext>
            </a:extLst>
          </p:cNvPr>
          <p:cNvSpPr txBox="1"/>
          <p:nvPr/>
        </p:nvSpPr>
        <p:spPr>
          <a:xfrm>
            <a:off x="9359835" y="426660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mV</a:t>
            </a:r>
          </a:p>
        </p:txBody>
      </p:sp>
      <p:sp>
        <p:nvSpPr>
          <p:cNvPr id="639" name="TextBox 638">
            <a:extLst>
              <a:ext uri="{FF2B5EF4-FFF2-40B4-BE49-F238E27FC236}">
                <a16:creationId xmlns:a16="http://schemas.microsoft.com/office/drawing/2014/main" id="{C6CE858C-CEF6-9947-BB6B-1962120FFE61}"/>
              </a:ext>
            </a:extLst>
          </p:cNvPr>
          <p:cNvSpPr txBox="1"/>
          <p:nvPr/>
        </p:nvSpPr>
        <p:spPr>
          <a:xfrm>
            <a:off x="9333734" y="557831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-70</a:t>
            </a:r>
          </a:p>
        </p:txBody>
      </p:sp>
      <p:sp>
        <p:nvSpPr>
          <p:cNvPr id="640" name="TextBox 639">
            <a:extLst>
              <a:ext uri="{FF2B5EF4-FFF2-40B4-BE49-F238E27FC236}">
                <a16:creationId xmlns:a16="http://schemas.microsoft.com/office/drawing/2014/main" id="{F8553F01-65BB-FE45-801B-F4756D2A87D2}"/>
              </a:ext>
            </a:extLst>
          </p:cNvPr>
          <p:cNvSpPr txBox="1"/>
          <p:nvPr/>
        </p:nvSpPr>
        <p:spPr>
          <a:xfrm>
            <a:off x="9333734" y="527494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-55</a:t>
            </a:r>
          </a:p>
        </p:txBody>
      </p:sp>
      <p:sp>
        <p:nvSpPr>
          <p:cNvPr id="641" name="TextBox 640">
            <a:extLst>
              <a:ext uri="{FF2B5EF4-FFF2-40B4-BE49-F238E27FC236}">
                <a16:creationId xmlns:a16="http://schemas.microsoft.com/office/drawing/2014/main" id="{1610470C-F562-A34F-AEEF-B620BAAD7597}"/>
              </a:ext>
            </a:extLst>
          </p:cNvPr>
          <p:cNvSpPr txBox="1"/>
          <p:nvPr/>
        </p:nvSpPr>
        <p:spPr>
          <a:xfrm>
            <a:off x="9304602" y="456178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+30</a:t>
            </a:r>
          </a:p>
        </p:txBody>
      </p: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DA1BB145-2105-DA4B-BEC8-299B28C16C5C}"/>
              </a:ext>
            </a:extLst>
          </p:cNvPr>
          <p:cNvCxnSpPr>
            <a:cxnSpLocks/>
          </p:cNvCxnSpPr>
          <p:nvPr/>
        </p:nvCxnSpPr>
        <p:spPr>
          <a:xfrm>
            <a:off x="9822970" y="5785907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BD4D8659-33C4-3248-961D-E8E69C641119}"/>
              </a:ext>
            </a:extLst>
          </p:cNvPr>
          <p:cNvCxnSpPr>
            <a:cxnSpLocks/>
          </p:cNvCxnSpPr>
          <p:nvPr/>
        </p:nvCxnSpPr>
        <p:spPr>
          <a:xfrm>
            <a:off x="9838723" y="5526932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7EE52579-95C9-184B-B81D-2A5D51F77207}"/>
              </a:ext>
            </a:extLst>
          </p:cNvPr>
          <p:cNvCxnSpPr>
            <a:cxnSpLocks/>
          </p:cNvCxnSpPr>
          <p:nvPr/>
        </p:nvCxnSpPr>
        <p:spPr>
          <a:xfrm>
            <a:off x="9822968" y="4769484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574CDE4B-A83F-DB4C-B4FD-5E74340A2CDA}"/>
              </a:ext>
            </a:extLst>
          </p:cNvPr>
          <p:cNvCxnSpPr>
            <a:cxnSpLocks/>
          </p:cNvCxnSpPr>
          <p:nvPr/>
        </p:nvCxnSpPr>
        <p:spPr>
          <a:xfrm>
            <a:off x="9860293" y="5785907"/>
            <a:ext cx="372358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B80E685F-2BF5-8744-B3A8-6B693479DFD2}"/>
              </a:ext>
            </a:extLst>
          </p:cNvPr>
          <p:cNvSpPr/>
          <p:nvPr/>
        </p:nvSpPr>
        <p:spPr>
          <a:xfrm rot="16555176">
            <a:off x="10246602" y="5575262"/>
            <a:ext cx="483391" cy="488039"/>
          </a:xfrm>
          <a:prstGeom prst="arc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6" name="Oval 645">
            <a:extLst>
              <a:ext uri="{FF2B5EF4-FFF2-40B4-BE49-F238E27FC236}">
                <a16:creationId xmlns:a16="http://schemas.microsoft.com/office/drawing/2014/main" id="{BB75F0F8-7A14-7646-A997-25F04D916F36}"/>
              </a:ext>
            </a:extLst>
          </p:cNvPr>
          <p:cNvSpPr/>
          <p:nvPr/>
        </p:nvSpPr>
        <p:spPr>
          <a:xfrm>
            <a:off x="3589545" y="2592131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7" name="TextBox 646">
            <a:extLst>
              <a:ext uri="{FF2B5EF4-FFF2-40B4-BE49-F238E27FC236}">
                <a16:creationId xmlns:a16="http://schemas.microsoft.com/office/drawing/2014/main" id="{8672D011-C19C-784A-BEDD-BEE2B3353D81}"/>
              </a:ext>
            </a:extLst>
          </p:cNvPr>
          <p:cNvSpPr txBox="1"/>
          <p:nvPr/>
        </p:nvSpPr>
        <p:spPr>
          <a:xfrm>
            <a:off x="3678842" y="235138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48" name="Oval 647">
            <a:extLst>
              <a:ext uri="{FF2B5EF4-FFF2-40B4-BE49-F238E27FC236}">
                <a16:creationId xmlns:a16="http://schemas.microsoft.com/office/drawing/2014/main" id="{B6076CF4-714B-7D4F-A54A-3E8643788178}"/>
              </a:ext>
            </a:extLst>
          </p:cNvPr>
          <p:cNvSpPr/>
          <p:nvPr/>
        </p:nvSpPr>
        <p:spPr>
          <a:xfrm>
            <a:off x="4358130" y="3938423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9" name="TextBox 648">
            <a:extLst>
              <a:ext uri="{FF2B5EF4-FFF2-40B4-BE49-F238E27FC236}">
                <a16:creationId xmlns:a16="http://schemas.microsoft.com/office/drawing/2014/main" id="{2A4533FB-47A0-F340-8DFA-8E1D0506E036}"/>
              </a:ext>
            </a:extLst>
          </p:cNvPr>
          <p:cNvSpPr txBox="1"/>
          <p:nvPr/>
        </p:nvSpPr>
        <p:spPr>
          <a:xfrm>
            <a:off x="4447427" y="369767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0" name="Oval 649">
            <a:extLst>
              <a:ext uri="{FF2B5EF4-FFF2-40B4-BE49-F238E27FC236}">
                <a16:creationId xmlns:a16="http://schemas.microsoft.com/office/drawing/2014/main" id="{1D4100AA-A611-E64C-8374-D4AE7B3E4EEB}"/>
              </a:ext>
            </a:extLst>
          </p:cNvPr>
          <p:cNvSpPr/>
          <p:nvPr/>
        </p:nvSpPr>
        <p:spPr>
          <a:xfrm>
            <a:off x="3880749" y="2262843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1" name="TextBox 650">
            <a:extLst>
              <a:ext uri="{FF2B5EF4-FFF2-40B4-BE49-F238E27FC236}">
                <a16:creationId xmlns:a16="http://schemas.microsoft.com/office/drawing/2014/main" id="{01FF6330-F9B7-F946-8B45-7BC060AA63DF}"/>
              </a:ext>
            </a:extLst>
          </p:cNvPr>
          <p:cNvSpPr txBox="1"/>
          <p:nvPr/>
        </p:nvSpPr>
        <p:spPr>
          <a:xfrm>
            <a:off x="3970046" y="202209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526869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E045463-80BB-1A46-83FB-8196A36A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72D4EC5F-99BA-B341-A159-C3BA72BD7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52513"/>
            <a:ext cx="5867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Partial occlusion or interposition</a:t>
            </a:r>
          </a:p>
        </p:txBody>
      </p:sp>
      <p:pic>
        <p:nvPicPr>
          <p:cNvPr id="25603" name="Picture 5">
            <a:extLst>
              <a:ext uri="{FF2B5EF4-FFF2-40B4-BE49-F238E27FC236}">
                <a16:creationId xmlns:a16="http://schemas.microsoft.com/office/drawing/2014/main" id="{38B31AD5-02B6-554F-9AF6-C2D700C9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773238"/>
            <a:ext cx="6840537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3E1D4798-EFB8-5844-BF12-85B3B82D2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6157913"/>
            <a:ext cx="390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i="1"/>
              <a:t>Musicians and dancers,</a:t>
            </a:r>
            <a:r>
              <a:rPr lang="it-IT" altLang="en-IT"/>
              <a:t> c. 1350 B.C 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7D1937F-E85D-814A-B6FC-AAA147A2B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80E80A68-A488-4542-9565-8CF57EA64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52513"/>
            <a:ext cx="5867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Partial occlusion or interposition</a:t>
            </a:r>
          </a:p>
        </p:txBody>
      </p:sp>
      <p:pic>
        <p:nvPicPr>
          <p:cNvPr id="26627" name="Picture 6">
            <a:extLst>
              <a:ext uri="{FF2B5EF4-FFF2-40B4-BE49-F238E27FC236}">
                <a16:creationId xmlns:a16="http://schemas.microsoft.com/office/drawing/2014/main" id="{1E6E8179-34BF-2143-889A-2FE64213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700213"/>
            <a:ext cx="5545138" cy="450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7">
            <a:extLst>
              <a:ext uri="{FF2B5EF4-FFF2-40B4-BE49-F238E27FC236}">
                <a16:creationId xmlns:a16="http://schemas.microsoft.com/office/drawing/2014/main" id="{E443B469-E33D-D244-906F-0722F130E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6381751"/>
            <a:ext cx="513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/>
              <a:t>Lascaux (France), 18,000 Years before Present 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80B4444-4AE3-8F44-BD97-17F0A4954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7650" name="Rectangle 6">
            <a:extLst>
              <a:ext uri="{FF2B5EF4-FFF2-40B4-BE49-F238E27FC236}">
                <a16:creationId xmlns:a16="http://schemas.microsoft.com/office/drawing/2014/main" id="{2007A625-51DF-A847-9007-2DBF96CD2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25538"/>
            <a:ext cx="822960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Familiar size: knowledge of object’s size influences perception of distance</a:t>
            </a:r>
          </a:p>
        </p:txBody>
      </p:sp>
      <p:pic>
        <p:nvPicPr>
          <p:cNvPr id="27651" name="Picture 7">
            <a:extLst>
              <a:ext uri="{FF2B5EF4-FFF2-40B4-BE49-F238E27FC236}">
                <a16:creationId xmlns:a16="http://schemas.microsoft.com/office/drawing/2014/main" id="{A2FF0637-226F-6B4E-BA3D-0D89385D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349501"/>
            <a:ext cx="3092450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8">
            <a:extLst>
              <a:ext uri="{FF2B5EF4-FFF2-40B4-BE49-F238E27FC236}">
                <a16:creationId xmlns:a16="http://schemas.microsoft.com/office/drawing/2014/main" id="{AE49B464-D1A9-0B4E-B0AB-E17B39C4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1" y="2852739"/>
            <a:ext cx="18256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626588CB-E6C1-9346-8D3C-C27D271D0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8674" name="Rectangle 6">
            <a:extLst>
              <a:ext uri="{FF2B5EF4-FFF2-40B4-BE49-F238E27FC236}">
                <a16:creationId xmlns:a16="http://schemas.microsoft.com/office/drawing/2014/main" id="{5FD96F8B-4DBC-184D-A0D5-954312A1E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175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>
                <a:solidFill>
                  <a:schemeClr val="tx2"/>
                </a:solidFill>
              </a:rPr>
              <a:t>- Shading and Lighting: default assumption: light from above</a:t>
            </a: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3643D9B7-8D76-5746-9226-47D897547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62625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IT" sz="2800"/>
          </a:p>
        </p:txBody>
      </p:sp>
      <p:pic>
        <p:nvPicPr>
          <p:cNvPr id="28676" name="Picture 8">
            <a:extLst>
              <a:ext uri="{FF2B5EF4-FFF2-40B4-BE49-F238E27FC236}">
                <a16:creationId xmlns:a16="http://schemas.microsoft.com/office/drawing/2014/main" id="{108ADBC6-38CD-FC44-B7DE-944B590D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12988"/>
            <a:ext cx="31559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>
            <a:extLst>
              <a:ext uri="{FF2B5EF4-FFF2-40B4-BE49-F238E27FC236}">
                <a16:creationId xmlns:a16="http://schemas.microsoft.com/office/drawing/2014/main" id="{55768109-28F3-8441-880B-4DC858E7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12988"/>
            <a:ext cx="3175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7462029F-E5AC-744E-9187-63AB4C722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8601"/>
            <a:ext cx="609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2800">
                <a:solidFill>
                  <a:schemeClr val="tx2"/>
                </a:solidFill>
              </a:rPr>
              <a:t>Depth Cues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7A8EEF08-F172-624C-A22E-91227D9FC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125538"/>
            <a:ext cx="6400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800"/>
              <a:t>Binocular (oculomotor)</a:t>
            </a:r>
          </a:p>
          <a:p>
            <a:pPr lvl="1" eaLnBrk="1" hangingPunct="1"/>
            <a:r>
              <a:rPr lang="en-US" altLang="en-IT"/>
              <a:t>Eye Convergence</a:t>
            </a:r>
          </a:p>
          <a:p>
            <a:pPr lvl="1" eaLnBrk="1" hangingPunct="1"/>
            <a:r>
              <a:rPr lang="en-US" altLang="en-IT"/>
              <a:t>Stereoscopic depth (binocular disparity)</a:t>
            </a:r>
          </a:p>
          <a:p>
            <a:pPr eaLnBrk="1" hangingPunct="1"/>
            <a:r>
              <a:rPr lang="en-US" altLang="en-IT" sz="2800"/>
              <a:t>Monocular</a:t>
            </a:r>
          </a:p>
          <a:p>
            <a:pPr lvl="1" eaLnBrk="1" hangingPunct="1"/>
            <a:r>
              <a:rPr lang="en-US" altLang="en-IT"/>
              <a:t>Perspective Cues</a:t>
            </a:r>
          </a:p>
          <a:p>
            <a:pPr lvl="1" eaLnBrk="1" hangingPunct="1"/>
            <a:r>
              <a:rPr lang="en-US" altLang="en-IT"/>
              <a:t>Relative Size</a:t>
            </a:r>
          </a:p>
          <a:p>
            <a:pPr lvl="1" eaLnBrk="1" hangingPunct="1"/>
            <a:r>
              <a:rPr lang="en-US" altLang="en-IT"/>
              <a:t>Occlusion</a:t>
            </a:r>
          </a:p>
          <a:p>
            <a:pPr lvl="1" eaLnBrk="1" hangingPunct="1"/>
            <a:r>
              <a:rPr lang="en-US" altLang="en-IT"/>
              <a:t>Cast Shadows</a:t>
            </a:r>
          </a:p>
          <a:p>
            <a:pPr lvl="1" eaLnBrk="1" hangingPunct="1"/>
            <a:r>
              <a:rPr lang="en-US" altLang="en-IT"/>
              <a:t>Shape from Motion</a:t>
            </a:r>
          </a:p>
          <a:p>
            <a:pPr eaLnBrk="1" hangingPunct="1">
              <a:buFontTx/>
              <a:buNone/>
            </a:pPr>
            <a:endParaRPr lang="en-US" altLang="en-IT"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23FFCB9-9E99-1440-8B7C-39AA49E27047}"/>
              </a:ext>
            </a:extLst>
          </p:cNvPr>
          <p:cNvGrpSpPr/>
          <p:nvPr/>
        </p:nvGrpSpPr>
        <p:grpSpPr>
          <a:xfrm>
            <a:off x="2195021" y="647226"/>
            <a:ext cx="6835863" cy="5563549"/>
            <a:chOff x="2195021" y="647226"/>
            <a:chExt cx="6835863" cy="5563549"/>
          </a:xfrm>
        </p:grpSpPr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DAC826D2-7460-9E40-9FAB-29CEE70C9D0C}"/>
                </a:ext>
              </a:extLst>
            </p:cNvPr>
            <p:cNvGrpSpPr/>
            <p:nvPr/>
          </p:nvGrpSpPr>
          <p:grpSpPr>
            <a:xfrm>
              <a:off x="2195021" y="647226"/>
              <a:ext cx="6835863" cy="1634667"/>
              <a:chOff x="2195021" y="647226"/>
              <a:chExt cx="6835863" cy="1634667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9A163E0B-2C42-B24D-B7A6-C8B4C9005054}"/>
                  </a:ext>
                </a:extLst>
              </p:cNvPr>
              <p:cNvGrpSpPr/>
              <p:nvPr/>
            </p:nvGrpSpPr>
            <p:grpSpPr>
              <a:xfrm>
                <a:off x="2371725" y="1166575"/>
                <a:ext cx="610594" cy="412194"/>
                <a:chOff x="2371725" y="1166575"/>
                <a:chExt cx="610594" cy="412194"/>
              </a:xfrm>
            </p:grpSpPr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36574609-6A0A-7C40-A7D6-2CAD843E4B6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AEB58B5A-DBAD-9A40-B902-B3B3291737C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222DEB6A-CF98-1048-BD16-01D227F24A6F}"/>
                  </a:ext>
                </a:extLst>
              </p:cNvPr>
              <p:cNvGrpSpPr/>
              <p:nvPr/>
            </p:nvGrpSpPr>
            <p:grpSpPr>
              <a:xfrm>
                <a:off x="2982319" y="917616"/>
                <a:ext cx="610594" cy="412194"/>
                <a:chOff x="2371725" y="1166575"/>
                <a:chExt cx="610594" cy="412194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7BC9ABC5-1A75-5C49-ABD3-4AEB97BBC517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119EFA8C-75D8-CA4D-B7BD-7A3BBEB38FD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C32B9A61-0A3D-2446-8183-E23EF9B91E6E}"/>
                  </a:ext>
                </a:extLst>
              </p:cNvPr>
              <p:cNvGrpSpPr/>
              <p:nvPr/>
            </p:nvGrpSpPr>
            <p:grpSpPr>
              <a:xfrm>
                <a:off x="3028458" y="16333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6B69F72D-568E-DA4F-8DF6-EBCA4C7A3EC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284898A7-9F59-9D4B-93C6-907D787E9E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0E3A63E7-05F3-0440-9173-0A96742BF3E6}"/>
                  </a:ext>
                </a:extLst>
              </p:cNvPr>
              <p:cNvGrpSpPr/>
              <p:nvPr/>
            </p:nvGrpSpPr>
            <p:grpSpPr>
              <a:xfrm>
                <a:off x="3728349" y="1869699"/>
                <a:ext cx="610594" cy="412194"/>
                <a:chOff x="2371725" y="1166575"/>
                <a:chExt cx="610594" cy="412194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50F9A25-C7BF-A048-8D16-611A11EC209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755C60C0-2E23-CE4A-8163-E69CE485311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AA97A73D-9DC3-D848-A179-DFA5471E7BE4}"/>
                  </a:ext>
                </a:extLst>
              </p:cNvPr>
              <p:cNvGrpSpPr/>
              <p:nvPr/>
            </p:nvGrpSpPr>
            <p:grpSpPr>
              <a:xfrm>
                <a:off x="4217193" y="1102282"/>
                <a:ext cx="610594" cy="412194"/>
                <a:chOff x="2371725" y="1166575"/>
                <a:chExt cx="610594" cy="412194"/>
              </a:xfrm>
            </p:grpSpPr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A4509155-84C3-4047-8DB8-B08E1516104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9DAD4AF1-AA16-BE42-BFDD-C67C543F81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95914C5E-9A31-0A48-9C4E-48EA2FCAD717}"/>
                  </a:ext>
                </a:extLst>
              </p:cNvPr>
              <p:cNvGrpSpPr/>
              <p:nvPr/>
            </p:nvGrpSpPr>
            <p:grpSpPr>
              <a:xfrm>
                <a:off x="5846661" y="1059420"/>
                <a:ext cx="610594" cy="412194"/>
                <a:chOff x="2371725" y="1166575"/>
                <a:chExt cx="610594" cy="412194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A686746A-E3F1-044E-8D19-5942470768E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6" name="TextBox 415">
                  <a:extLst>
                    <a:ext uri="{FF2B5EF4-FFF2-40B4-BE49-F238E27FC236}">
                      <a16:creationId xmlns:a16="http://schemas.microsoft.com/office/drawing/2014/main" id="{A26E7BBE-9518-384D-AC51-6059370F5A3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80D99830-41AD-2F4E-83B0-BCBC676E9964}"/>
                  </a:ext>
                </a:extLst>
              </p:cNvPr>
              <p:cNvGrpSpPr/>
              <p:nvPr/>
            </p:nvGrpSpPr>
            <p:grpSpPr>
              <a:xfrm>
                <a:off x="6442968" y="1590438"/>
                <a:ext cx="610594" cy="412194"/>
                <a:chOff x="2371725" y="1166575"/>
                <a:chExt cx="610594" cy="412194"/>
              </a:xfrm>
            </p:grpSpPr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5490FB7-5357-8A4C-8409-2B1E5DD2DDB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CC7E726D-5C9F-FA48-86BF-C30A1004F717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A15DC064-D606-C04F-9835-99A0285159DC}"/>
                  </a:ext>
                </a:extLst>
              </p:cNvPr>
              <p:cNvGrpSpPr/>
              <p:nvPr/>
            </p:nvGrpSpPr>
            <p:grpSpPr>
              <a:xfrm>
                <a:off x="7565426" y="647226"/>
                <a:ext cx="610594" cy="412194"/>
                <a:chOff x="2371725" y="1166575"/>
                <a:chExt cx="610594" cy="412194"/>
              </a:xfrm>
            </p:grpSpPr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48899199-2409-484D-8E4E-9188B33535B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68A12E5A-5690-3143-A706-39E19B1FCD6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E7656B34-292D-0540-9F9F-8C54AA5C3938}"/>
                  </a:ext>
                </a:extLst>
              </p:cNvPr>
              <p:cNvGrpSpPr/>
              <p:nvPr/>
            </p:nvGrpSpPr>
            <p:grpSpPr>
              <a:xfrm>
                <a:off x="8420290" y="1611869"/>
                <a:ext cx="610594" cy="412194"/>
                <a:chOff x="2371725" y="1166575"/>
                <a:chExt cx="610594" cy="412194"/>
              </a:xfrm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A752A883-D20C-6149-B51C-C6A46E4345A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5" name="TextBox 424">
                  <a:extLst>
                    <a:ext uri="{FF2B5EF4-FFF2-40B4-BE49-F238E27FC236}">
                      <a16:creationId xmlns:a16="http://schemas.microsoft.com/office/drawing/2014/main" id="{1051CB4F-FA63-8945-B62C-860864C1C17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5FBABAC9-367D-DA4B-B420-C74384C9F98A}"/>
                  </a:ext>
                </a:extLst>
              </p:cNvPr>
              <p:cNvGrpSpPr/>
              <p:nvPr/>
            </p:nvGrpSpPr>
            <p:grpSpPr>
              <a:xfrm>
                <a:off x="2195021" y="1504713"/>
                <a:ext cx="610594" cy="412194"/>
                <a:chOff x="2371725" y="1166575"/>
                <a:chExt cx="610594" cy="412194"/>
              </a:xfrm>
            </p:grpSpPr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BF81CAB-C30A-7A45-B4EE-44EBE26A330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8" name="TextBox 427">
                  <a:extLst>
                    <a:ext uri="{FF2B5EF4-FFF2-40B4-BE49-F238E27FC236}">
                      <a16:creationId xmlns:a16="http://schemas.microsoft.com/office/drawing/2014/main" id="{AC0BC389-3C8B-5742-8739-FEBDFFA04AA5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3C74959-C937-A14D-88EC-D7B732DCC8CC}"/>
                </a:ext>
              </a:extLst>
            </p:cNvPr>
            <p:cNvGrpSpPr/>
            <p:nvPr/>
          </p:nvGrpSpPr>
          <p:grpSpPr>
            <a:xfrm>
              <a:off x="2195021" y="4576108"/>
              <a:ext cx="6835863" cy="1634667"/>
              <a:chOff x="2118821" y="4528900"/>
              <a:chExt cx="6835863" cy="1634667"/>
            </a:xfrm>
          </p:grpSpPr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1D9119B0-426E-4F4D-B97B-5478E7CBE0BC}"/>
                  </a:ext>
                </a:extLst>
              </p:cNvPr>
              <p:cNvGrpSpPr/>
              <p:nvPr/>
            </p:nvGrpSpPr>
            <p:grpSpPr>
              <a:xfrm>
                <a:off x="2295525" y="5048249"/>
                <a:ext cx="610594" cy="412194"/>
                <a:chOff x="2371725" y="1166575"/>
                <a:chExt cx="610594" cy="412194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F4802A9-3D5E-7640-A5C2-05285608C4E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BB21AC06-0175-884F-B683-D9A1D44B5AF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E9C84744-ECC5-F54E-B226-58920ADA72C6}"/>
                  </a:ext>
                </a:extLst>
              </p:cNvPr>
              <p:cNvGrpSpPr/>
              <p:nvPr/>
            </p:nvGrpSpPr>
            <p:grpSpPr>
              <a:xfrm>
                <a:off x="2906119" y="4799290"/>
                <a:ext cx="610594" cy="412194"/>
                <a:chOff x="2371725" y="1166575"/>
                <a:chExt cx="610594" cy="412194"/>
              </a:xfrm>
            </p:grpSpPr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DB0E0A2-8A63-2647-BA8D-11BAE8B4A8D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4" name="TextBox 433">
                  <a:extLst>
                    <a:ext uri="{FF2B5EF4-FFF2-40B4-BE49-F238E27FC236}">
                      <a16:creationId xmlns:a16="http://schemas.microsoft.com/office/drawing/2014/main" id="{465A1D56-993C-124D-9E3D-9B8EC186D4F8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0AE7F9F5-CE74-894F-8DE8-FB9CE0A42996}"/>
                  </a:ext>
                </a:extLst>
              </p:cNvPr>
              <p:cNvGrpSpPr/>
              <p:nvPr/>
            </p:nvGrpSpPr>
            <p:grpSpPr>
              <a:xfrm>
                <a:off x="2952258" y="5514974"/>
                <a:ext cx="610594" cy="412194"/>
                <a:chOff x="2371725" y="1166575"/>
                <a:chExt cx="610594" cy="412194"/>
              </a:xfrm>
            </p:grpSpPr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571283B5-14B8-3F47-A619-73BBF27A59F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7" name="TextBox 436">
                  <a:extLst>
                    <a:ext uri="{FF2B5EF4-FFF2-40B4-BE49-F238E27FC236}">
                      <a16:creationId xmlns:a16="http://schemas.microsoft.com/office/drawing/2014/main" id="{C371E63B-7084-B04C-BB19-5F71DDEE0C5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3CEE10CF-19D6-EB4C-9960-B4D99DB7E94C}"/>
                  </a:ext>
                </a:extLst>
              </p:cNvPr>
              <p:cNvGrpSpPr/>
              <p:nvPr/>
            </p:nvGrpSpPr>
            <p:grpSpPr>
              <a:xfrm>
                <a:off x="3652149" y="5751373"/>
                <a:ext cx="610594" cy="412194"/>
                <a:chOff x="2371725" y="1166575"/>
                <a:chExt cx="610594" cy="412194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6A777B11-F15B-E243-AE26-606D20836DD2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0" name="TextBox 439">
                  <a:extLst>
                    <a:ext uri="{FF2B5EF4-FFF2-40B4-BE49-F238E27FC236}">
                      <a16:creationId xmlns:a16="http://schemas.microsoft.com/office/drawing/2014/main" id="{1CD942F6-23AE-D941-A5EF-C2350996F4EC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C304A28F-C091-7147-9705-3D64A61DB32E}"/>
                  </a:ext>
                </a:extLst>
              </p:cNvPr>
              <p:cNvGrpSpPr/>
              <p:nvPr/>
            </p:nvGrpSpPr>
            <p:grpSpPr>
              <a:xfrm>
                <a:off x="4140993" y="4983956"/>
                <a:ext cx="610594" cy="412194"/>
                <a:chOff x="2371725" y="1166575"/>
                <a:chExt cx="610594" cy="412194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F53FBB5E-0D2C-8247-83AC-C39E497CD38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3" name="TextBox 442">
                  <a:extLst>
                    <a:ext uri="{FF2B5EF4-FFF2-40B4-BE49-F238E27FC236}">
                      <a16:creationId xmlns:a16="http://schemas.microsoft.com/office/drawing/2014/main" id="{2B472782-AE6C-3042-82D7-6CB7AAEBBD5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09DAE0F6-448F-0A47-A693-0E39651CC37A}"/>
                  </a:ext>
                </a:extLst>
              </p:cNvPr>
              <p:cNvGrpSpPr/>
              <p:nvPr/>
            </p:nvGrpSpPr>
            <p:grpSpPr>
              <a:xfrm>
                <a:off x="5770461" y="4941094"/>
                <a:ext cx="610594" cy="412194"/>
                <a:chOff x="2371725" y="1166575"/>
                <a:chExt cx="610594" cy="412194"/>
              </a:xfrm>
            </p:grpSpPr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09A2B26F-E3F9-C945-9A37-987048EF063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8FB6B7CF-635B-544E-9345-689719ABEFC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7CF905D8-A078-D946-9705-5B1C0B561F6C}"/>
                  </a:ext>
                </a:extLst>
              </p:cNvPr>
              <p:cNvGrpSpPr/>
              <p:nvPr/>
            </p:nvGrpSpPr>
            <p:grpSpPr>
              <a:xfrm>
                <a:off x="6366768" y="5472112"/>
                <a:ext cx="610594" cy="412194"/>
                <a:chOff x="2371725" y="1166575"/>
                <a:chExt cx="610594" cy="412194"/>
              </a:xfrm>
            </p:grpSpPr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54AF43FC-E25F-A942-8840-E96792241F3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A2B1FEC2-1499-D64E-A046-C24ED7864C31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4DB8AF8A-5E07-5C4D-9322-AD1D2304E1FC}"/>
                  </a:ext>
                </a:extLst>
              </p:cNvPr>
              <p:cNvGrpSpPr/>
              <p:nvPr/>
            </p:nvGrpSpPr>
            <p:grpSpPr>
              <a:xfrm>
                <a:off x="7489226" y="45289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7ED68DE1-0307-C149-AB38-B2602DC79C0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D5EE7D16-DE81-F844-A2B6-525E944718EF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84A116C7-3617-BB41-8585-8A3CE53B77E1}"/>
                  </a:ext>
                </a:extLst>
              </p:cNvPr>
              <p:cNvGrpSpPr/>
              <p:nvPr/>
            </p:nvGrpSpPr>
            <p:grpSpPr>
              <a:xfrm>
                <a:off x="8344090" y="5493543"/>
                <a:ext cx="610594" cy="412194"/>
                <a:chOff x="2371725" y="1166575"/>
                <a:chExt cx="610594" cy="412194"/>
              </a:xfrm>
            </p:grpSpPr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42A1D1BF-C212-BB44-AD6B-4ADEE67678D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5F4335C8-9003-4541-A60C-F777A5D4AA6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04CDA6A6-4F7E-1B48-98E0-1D53E99C67B6}"/>
                  </a:ext>
                </a:extLst>
              </p:cNvPr>
              <p:cNvGrpSpPr/>
              <p:nvPr/>
            </p:nvGrpSpPr>
            <p:grpSpPr>
              <a:xfrm>
                <a:off x="2118821" y="5386387"/>
                <a:ext cx="610594" cy="412194"/>
                <a:chOff x="2371725" y="1166575"/>
                <a:chExt cx="610594" cy="412194"/>
              </a:xfrm>
            </p:grpSpPr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A1015415-30A4-F54B-BF67-0AB8C89AE79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8" name="TextBox 457">
                  <a:extLst>
                    <a:ext uri="{FF2B5EF4-FFF2-40B4-BE49-F238E27FC236}">
                      <a16:creationId xmlns:a16="http://schemas.microsoft.com/office/drawing/2014/main" id="{B3BF7574-DEB6-1E42-BAAF-8A3E359EAD7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212F48E2-766C-7146-8330-0FB5B19FBBE7}"/>
              </a:ext>
            </a:extLst>
          </p:cNvPr>
          <p:cNvGrpSpPr/>
          <p:nvPr/>
        </p:nvGrpSpPr>
        <p:grpSpPr>
          <a:xfrm>
            <a:off x="6581368" y="3333548"/>
            <a:ext cx="423090" cy="369332"/>
            <a:chOff x="4929188" y="344006"/>
            <a:chExt cx="423090" cy="369332"/>
          </a:xfrm>
        </p:grpSpPr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4C5CF1DC-F90E-704A-A8E0-45F4B7841C7E}"/>
                </a:ext>
              </a:extLst>
            </p:cNvPr>
            <p:cNvSpPr/>
            <p:nvPr/>
          </p:nvSpPr>
          <p:spPr>
            <a:xfrm>
              <a:off x="4929188" y="567008"/>
              <a:ext cx="142875" cy="1145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53C12422-A4B3-354C-A79D-953BEBE5CBCE}"/>
                </a:ext>
              </a:extLst>
            </p:cNvPr>
            <p:cNvSpPr txBox="1"/>
            <p:nvPr/>
          </p:nvSpPr>
          <p:spPr>
            <a:xfrm>
              <a:off x="4970442" y="34400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K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797EA78-6D9A-324B-8C8D-235371634FE8}"/>
              </a:ext>
            </a:extLst>
          </p:cNvPr>
          <p:cNvGrpSpPr/>
          <p:nvPr/>
        </p:nvGrpSpPr>
        <p:grpSpPr>
          <a:xfrm>
            <a:off x="7450085" y="3256749"/>
            <a:ext cx="610594" cy="412194"/>
            <a:chOff x="2371725" y="1166575"/>
            <a:chExt cx="610594" cy="412194"/>
          </a:xfrm>
        </p:grpSpPr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778B281-FAED-DA4F-A9A6-6524C219561B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FF4D9950-6D6D-1E47-9698-938F6C21104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0E8EE89-6347-1343-8994-F35700896FD7}"/>
              </a:ext>
            </a:extLst>
          </p:cNvPr>
          <p:cNvGrpSpPr/>
          <p:nvPr/>
        </p:nvGrpSpPr>
        <p:grpSpPr>
          <a:xfrm>
            <a:off x="4710880" y="2856404"/>
            <a:ext cx="610594" cy="412194"/>
            <a:chOff x="2371725" y="1166575"/>
            <a:chExt cx="610594" cy="412194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265FB7B-FAA3-0A4E-A70F-5B3B3327EC4C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753D3F8D-D9B9-1941-A784-A18DE42FFBD5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B8545EAB-60B7-024F-8C8E-66A961732961}"/>
              </a:ext>
            </a:extLst>
          </p:cNvPr>
          <p:cNvGrpSpPr/>
          <p:nvPr/>
        </p:nvGrpSpPr>
        <p:grpSpPr>
          <a:xfrm>
            <a:off x="3575231" y="3314196"/>
            <a:ext cx="610594" cy="412194"/>
            <a:chOff x="2371725" y="1166575"/>
            <a:chExt cx="610594" cy="412194"/>
          </a:xfrm>
        </p:grpSpPr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FAA7BF5-E90E-C94C-993A-2E91F4F6A791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D2C5D87D-6496-7F45-AC27-77C80ADA335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2C6FEF46-30A9-4C4D-B5B6-054228309056}"/>
              </a:ext>
            </a:extLst>
          </p:cNvPr>
          <p:cNvGrpSpPr/>
          <p:nvPr/>
        </p:nvGrpSpPr>
        <p:grpSpPr>
          <a:xfrm>
            <a:off x="2461022" y="344006"/>
            <a:ext cx="6620948" cy="5731105"/>
            <a:chOff x="2461022" y="344006"/>
            <a:chExt cx="6620948" cy="5731105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CBA952FF-B7D3-1049-B4A4-212C0494B737}"/>
                </a:ext>
              </a:extLst>
            </p:cNvPr>
            <p:cNvGrpSpPr/>
            <p:nvPr/>
          </p:nvGrpSpPr>
          <p:grpSpPr>
            <a:xfrm>
              <a:off x="2860071" y="3265561"/>
              <a:ext cx="423090" cy="369332"/>
              <a:chOff x="4929188" y="344006"/>
              <a:chExt cx="423090" cy="369332"/>
            </a:xfrm>
          </p:grpSpPr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8F2EAC4-293A-A042-B04B-FD9D6782168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B9CF00F8-9020-1946-8D40-CEA73C13BEC2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F05B0584-593B-634F-BFBC-3D162D440099}"/>
                </a:ext>
              </a:extLst>
            </p:cNvPr>
            <p:cNvGrpSpPr/>
            <p:nvPr/>
          </p:nvGrpSpPr>
          <p:grpSpPr>
            <a:xfrm>
              <a:off x="2461022" y="3125306"/>
              <a:ext cx="423090" cy="369332"/>
              <a:chOff x="4929188" y="344006"/>
              <a:chExt cx="423090" cy="369332"/>
            </a:xfrm>
          </p:grpSpPr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7F3697C4-472A-1144-AF15-2CFE3B5F7740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5" name="TextBox 464">
                <a:extLst>
                  <a:ext uri="{FF2B5EF4-FFF2-40B4-BE49-F238E27FC236}">
                    <a16:creationId xmlns:a16="http://schemas.microsoft.com/office/drawing/2014/main" id="{25E4964E-C183-594B-9217-D10BCAB0CF79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DC4C37E7-3804-694B-8557-2ECDA050EB9F}"/>
                </a:ext>
              </a:extLst>
            </p:cNvPr>
            <p:cNvGrpSpPr/>
            <p:nvPr/>
          </p:nvGrpSpPr>
          <p:grpSpPr>
            <a:xfrm>
              <a:off x="3606101" y="2892302"/>
              <a:ext cx="423090" cy="369332"/>
              <a:chOff x="4929188" y="344006"/>
              <a:chExt cx="423090" cy="369332"/>
            </a:xfrm>
          </p:grpSpPr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0A17EAF-01D7-C949-B353-6C65B7FE78F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1E3F63FC-5FE1-554C-97E8-4FD0D92E23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64B88BB5-4AEA-6841-A0F2-22669DDC47BE}"/>
                </a:ext>
              </a:extLst>
            </p:cNvPr>
            <p:cNvGrpSpPr/>
            <p:nvPr/>
          </p:nvGrpSpPr>
          <p:grpSpPr>
            <a:xfrm>
              <a:off x="4181840" y="3265561"/>
              <a:ext cx="423090" cy="369332"/>
              <a:chOff x="4929188" y="344006"/>
              <a:chExt cx="423090" cy="369332"/>
            </a:xfrm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035B5C0F-9664-0441-9CBF-4A77379818CD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01090338-D6C1-6D4B-9685-793484C6CA4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49E3F937-A173-1A40-B241-7EBA12B27FB2}"/>
                </a:ext>
              </a:extLst>
            </p:cNvPr>
            <p:cNvGrpSpPr/>
            <p:nvPr/>
          </p:nvGrpSpPr>
          <p:grpSpPr>
            <a:xfrm>
              <a:off x="5602165" y="3125306"/>
              <a:ext cx="423090" cy="369332"/>
              <a:chOff x="4929188" y="344006"/>
              <a:chExt cx="423090" cy="369332"/>
            </a:xfrm>
          </p:grpSpPr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95E1870-ED58-154D-8AD3-4F3D1893B297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73ABA511-5259-A843-BECD-85E3CEB617D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0220B829-4016-9744-A449-8F6870E823C1}"/>
                </a:ext>
              </a:extLst>
            </p:cNvPr>
            <p:cNvGrpSpPr/>
            <p:nvPr/>
          </p:nvGrpSpPr>
          <p:grpSpPr>
            <a:xfrm>
              <a:off x="6621562" y="2987907"/>
              <a:ext cx="423090" cy="369332"/>
              <a:chOff x="4929188" y="344006"/>
              <a:chExt cx="423090" cy="369332"/>
            </a:xfrm>
          </p:grpSpPr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D4E29ED2-7384-814B-89CA-ADD71E9F16C2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7C5EEEB5-7A63-5C41-A670-8E54827FD5D6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F4DAAE0B-C65D-4B4F-AD77-E140D383D8AC}"/>
                </a:ext>
              </a:extLst>
            </p:cNvPr>
            <p:cNvGrpSpPr/>
            <p:nvPr/>
          </p:nvGrpSpPr>
          <p:grpSpPr>
            <a:xfrm>
              <a:off x="7470668" y="2803241"/>
              <a:ext cx="423090" cy="369332"/>
              <a:chOff x="4929188" y="344006"/>
              <a:chExt cx="423090" cy="369332"/>
            </a:xfrm>
          </p:grpSpPr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974AA5-BB32-F246-BD30-7F9B14541BAE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3" name="TextBox 482">
                <a:extLst>
                  <a:ext uri="{FF2B5EF4-FFF2-40B4-BE49-F238E27FC236}">
                    <a16:creationId xmlns:a16="http://schemas.microsoft.com/office/drawing/2014/main" id="{28B774BA-167B-AD4B-90D1-38AFE915F07A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0D7A6E02-4AB3-3842-9646-480B13C086F2}"/>
                </a:ext>
              </a:extLst>
            </p:cNvPr>
            <p:cNvGrpSpPr/>
            <p:nvPr/>
          </p:nvGrpSpPr>
          <p:grpSpPr>
            <a:xfrm>
              <a:off x="8105298" y="3244334"/>
              <a:ext cx="423090" cy="369332"/>
              <a:chOff x="4929188" y="344006"/>
              <a:chExt cx="423090" cy="36933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90C0FFE-2B29-524E-A600-B3FF13DA8A6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6" name="TextBox 485">
                <a:extLst>
                  <a:ext uri="{FF2B5EF4-FFF2-40B4-BE49-F238E27FC236}">
                    <a16:creationId xmlns:a16="http://schemas.microsoft.com/office/drawing/2014/main" id="{AE975CD3-470B-B345-8745-F03CD8DF72B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7D946436-6223-3248-ABEA-B47AF4E1661D}"/>
                </a:ext>
              </a:extLst>
            </p:cNvPr>
            <p:cNvGrpSpPr/>
            <p:nvPr/>
          </p:nvGrpSpPr>
          <p:grpSpPr>
            <a:xfrm>
              <a:off x="8658880" y="2959332"/>
              <a:ext cx="423090" cy="369332"/>
              <a:chOff x="4929188" y="344006"/>
              <a:chExt cx="423090" cy="369332"/>
            </a:xfrm>
          </p:grpSpPr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87CCBD59-3D00-D04F-BA20-7C85DE130DB8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05D2CFC8-A5BC-F54C-9FC4-7CDD1EFD58CD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F78096D9-E86A-6345-81AC-7D0BABCC2070}"/>
                </a:ext>
              </a:extLst>
            </p:cNvPr>
            <p:cNvGrpSpPr/>
            <p:nvPr/>
          </p:nvGrpSpPr>
          <p:grpSpPr>
            <a:xfrm>
              <a:off x="5179075" y="4344506"/>
              <a:ext cx="423090" cy="369332"/>
              <a:chOff x="4929188" y="344006"/>
              <a:chExt cx="423090" cy="369332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D57C11A8-5B21-404E-9305-0C8E1553A4B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131A07B2-E7C2-904A-BDF9-0D4972109ED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510CEEEF-D2A8-8C4C-8B1B-1F93AB5730AF}"/>
                </a:ext>
              </a:extLst>
            </p:cNvPr>
            <p:cNvGrpSpPr/>
            <p:nvPr/>
          </p:nvGrpSpPr>
          <p:grpSpPr>
            <a:xfrm>
              <a:off x="4929188" y="344006"/>
              <a:ext cx="423090" cy="369332"/>
              <a:chOff x="4929188" y="344006"/>
              <a:chExt cx="423090" cy="369332"/>
            </a:xfrm>
          </p:grpSpPr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A92917C2-5A37-9540-BD83-96418EA011E4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E8A131CD-48B5-324E-BAEA-E0AF87B4AA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BA40C5E2-59D8-3043-83EF-F77E545CE423}"/>
                </a:ext>
              </a:extLst>
            </p:cNvPr>
            <p:cNvGrpSpPr/>
            <p:nvPr/>
          </p:nvGrpSpPr>
          <p:grpSpPr>
            <a:xfrm>
              <a:off x="5273475" y="1547575"/>
              <a:ext cx="423090" cy="369332"/>
              <a:chOff x="4929188" y="344006"/>
              <a:chExt cx="423090" cy="369332"/>
            </a:xfrm>
          </p:grpSpPr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3C29C751-77FF-AB45-B47A-32079DB3141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E56B1731-82DD-D647-8750-C3A616326D7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5B90A130-09B6-7140-901A-6A30F6DAF9EC}"/>
                </a:ext>
              </a:extLst>
            </p:cNvPr>
            <p:cNvGrpSpPr/>
            <p:nvPr/>
          </p:nvGrpSpPr>
          <p:grpSpPr>
            <a:xfrm>
              <a:off x="7340329" y="1282422"/>
              <a:ext cx="423090" cy="369332"/>
              <a:chOff x="4929188" y="344006"/>
              <a:chExt cx="423090" cy="369332"/>
            </a:xfrm>
          </p:grpSpPr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BD1A53D-7046-DE45-B604-023858866F3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E8C5AA01-863D-2B4F-8390-193D2E6378E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EF263FB1-6071-624A-9178-50D2F0E4DC79}"/>
                </a:ext>
              </a:extLst>
            </p:cNvPr>
            <p:cNvGrpSpPr/>
            <p:nvPr/>
          </p:nvGrpSpPr>
          <p:grpSpPr>
            <a:xfrm>
              <a:off x="5314730" y="5705779"/>
              <a:ext cx="423090" cy="369332"/>
              <a:chOff x="4929188" y="344006"/>
              <a:chExt cx="423090" cy="369332"/>
            </a:xfrm>
          </p:grpSpPr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E282446E-8ACE-8049-B640-34684250635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E9FF5529-03F1-D343-B6CC-28B24B2FB21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930617F6-EE96-A74E-92A2-22F47127F1B3}"/>
                </a:ext>
              </a:extLst>
            </p:cNvPr>
            <p:cNvGrpSpPr/>
            <p:nvPr/>
          </p:nvGrpSpPr>
          <p:grpSpPr>
            <a:xfrm>
              <a:off x="2770774" y="4404668"/>
              <a:ext cx="423090" cy="369332"/>
              <a:chOff x="4929188" y="344006"/>
              <a:chExt cx="423090" cy="369332"/>
            </a:xfrm>
          </p:grpSpPr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FF17A2AD-88E3-D847-9E0D-9348618827A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B95C9ABF-480A-DB41-AC5F-7E48500FFC90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EE58C403-6B35-B84A-948D-9DAEC120CCB1}"/>
                </a:ext>
              </a:extLst>
            </p:cNvPr>
            <p:cNvGrpSpPr/>
            <p:nvPr/>
          </p:nvGrpSpPr>
          <p:grpSpPr>
            <a:xfrm>
              <a:off x="6151958" y="3441415"/>
              <a:ext cx="452129" cy="369332"/>
              <a:chOff x="9030884" y="797243"/>
              <a:chExt cx="452129" cy="369332"/>
            </a:xfrm>
          </p:grpSpPr>
          <p:sp>
            <p:nvSpPr>
              <p:cNvPr id="536" name="Triangle 535">
                <a:extLst>
                  <a:ext uri="{FF2B5EF4-FFF2-40B4-BE49-F238E27FC236}">
                    <a16:creationId xmlns:a16="http://schemas.microsoft.com/office/drawing/2014/main" id="{F33656AD-07C1-D146-9556-0F47B97373A0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763A853E-4C11-1045-8C54-C41729AB660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84911646-5187-4F42-8DBD-796FC6E1479E}"/>
              </a:ext>
            </a:extLst>
          </p:cNvPr>
          <p:cNvGrpSpPr/>
          <p:nvPr/>
        </p:nvGrpSpPr>
        <p:grpSpPr>
          <a:xfrm>
            <a:off x="1953783" y="2727816"/>
            <a:ext cx="7529230" cy="1070516"/>
            <a:chOff x="1953783" y="2727816"/>
            <a:chExt cx="7529230" cy="1070516"/>
          </a:xfrm>
        </p:grpSpPr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7248551F-2C59-8142-BC5B-F8EEC2771058}"/>
                </a:ext>
              </a:extLst>
            </p:cNvPr>
            <p:cNvGrpSpPr/>
            <p:nvPr/>
          </p:nvGrpSpPr>
          <p:grpSpPr>
            <a:xfrm>
              <a:off x="8438923" y="3387837"/>
              <a:ext cx="452129" cy="369332"/>
              <a:chOff x="9030884" y="797243"/>
              <a:chExt cx="452129" cy="369332"/>
            </a:xfrm>
          </p:grpSpPr>
          <p:sp>
            <p:nvSpPr>
              <p:cNvPr id="520" name="Triangle 519">
                <a:extLst>
                  <a:ext uri="{FF2B5EF4-FFF2-40B4-BE49-F238E27FC236}">
                    <a16:creationId xmlns:a16="http://schemas.microsoft.com/office/drawing/2014/main" id="{DF2328E5-CF1C-5F4C-B20E-823DE1BBC48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1B95ACDA-D6B8-804B-A635-8C2B249B1463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1A4A0E1F-B7FD-8942-8AB8-A82ECA87DC77}"/>
                </a:ext>
              </a:extLst>
            </p:cNvPr>
            <p:cNvGrpSpPr/>
            <p:nvPr/>
          </p:nvGrpSpPr>
          <p:grpSpPr>
            <a:xfrm>
              <a:off x="8989126" y="3325447"/>
              <a:ext cx="452129" cy="369332"/>
              <a:chOff x="9030884" y="797243"/>
              <a:chExt cx="452129" cy="369332"/>
            </a:xfrm>
          </p:grpSpPr>
          <p:sp>
            <p:nvSpPr>
              <p:cNvPr id="524" name="Triangle 523">
                <a:extLst>
                  <a:ext uri="{FF2B5EF4-FFF2-40B4-BE49-F238E27FC236}">
                    <a16:creationId xmlns:a16="http://schemas.microsoft.com/office/drawing/2014/main" id="{4184A861-841A-EB41-A33A-B1837913500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87B6AA58-0BDF-4042-905A-368B058D8275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002973DA-AFBE-C247-B868-9DEA97BD7CDF}"/>
                </a:ext>
              </a:extLst>
            </p:cNvPr>
            <p:cNvGrpSpPr/>
            <p:nvPr/>
          </p:nvGrpSpPr>
          <p:grpSpPr>
            <a:xfrm>
              <a:off x="9030884" y="2749780"/>
              <a:ext cx="452129" cy="369332"/>
              <a:chOff x="9030884" y="797243"/>
              <a:chExt cx="452129" cy="369332"/>
            </a:xfrm>
          </p:grpSpPr>
          <p:sp>
            <p:nvSpPr>
              <p:cNvPr id="527" name="Triangle 526">
                <a:extLst>
                  <a:ext uri="{FF2B5EF4-FFF2-40B4-BE49-F238E27FC236}">
                    <a16:creationId xmlns:a16="http://schemas.microsoft.com/office/drawing/2014/main" id="{C25C3D04-7DC0-D140-BB86-FFCDE6A03AA2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C9ADF79C-4880-2949-B613-DC5B8A06CFD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1E9C1C83-EABC-1243-B477-4377E00515E0}"/>
                </a:ext>
              </a:extLst>
            </p:cNvPr>
            <p:cNvGrpSpPr/>
            <p:nvPr/>
          </p:nvGrpSpPr>
          <p:grpSpPr>
            <a:xfrm>
              <a:off x="8022108" y="2727816"/>
              <a:ext cx="452129" cy="369332"/>
              <a:chOff x="9030884" y="797243"/>
              <a:chExt cx="452129" cy="369332"/>
            </a:xfrm>
          </p:grpSpPr>
          <p:sp>
            <p:nvSpPr>
              <p:cNvPr id="530" name="Triangle 529">
                <a:extLst>
                  <a:ext uri="{FF2B5EF4-FFF2-40B4-BE49-F238E27FC236}">
                    <a16:creationId xmlns:a16="http://schemas.microsoft.com/office/drawing/2014/main" id="{57F10389-9674-4B49-A677-FE999609A529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44624709-AF78-4747-A0A5-EB1BDDDC553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CED99BD-2969-8D40-8199-E34EDB52FE7F}"/>
                </a:ext>
              </a:extLst>
            </p:cNvPr>
            <p:cNvGrpSpPr/>
            <p:nvPr/>
          </p:nvGrpSpPr>
          <p:grpSpPr>
            <a:xfrm>
              <a:off x="7085906" y="2776510"/>
              <a:ext cx="452129" cy="369332"/>
              <a:chOff x="9030884" y="797243"/>
              <a:chExt cx="452129" cy="369332"/>
            </a:xfrm>
          </p:grpSpPr>
          <p:sp>
            <p:nvSpPr>
              <p:cNvPr id="533" name="Triangle 532">
                <a:extLst>
                  <a:ext uri="{FF2B5EF4-FFF2-40B4-BE49-F238E27FC236}">
                    <a16:creationId xmlns:a16="http://schemas.microsoft.com/office/drawing/2014/main" id="{6D000379-1C49-FC45-8712-4DDA3FE8334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10DF7FF0-6D2E-EC43-8449-AAB1C65578D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D8A0D9C4-093E-4B42-9C9E-577A2FC0F06F}"/>
                </a:ext>
              </a:extLst>
            </p:cNvPr>
            <p:cNvGrpSpPr/>
            <p:nvPr/>
          </p:nvGrpSpPr>
          <p:grpSpPr>
            <a:xfrm>
              <a:off x="6155537" y="2776510"/>
              <a:ext cx="452129" cy="369332"/>
              <a:chOff x="9030884" y="797243"/>
              <a:chExt cx="452129" cy="369332"/>
            </a:xfrm>
          </p:grpSpPr>
          <p:sp>
            <p:nvSpPr>
              <p:cNvPr id="539" name="Triangle 538">
                <a:extLst>
                  <a:ext uri="{FF2B5EF4-FFF2-40B4-BE49-F238E27FC236}">
                    <a16:creationId xmlns:a16="http://schemas.microsoft.com/office/drawing/2014/main" id="{E1E1686F-ED16-0544-9846-FAF53E0BDA3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842F366D-ABF1-574D-A27B-EDD8B12A76AD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37E37B12-D730-DE43-8747-EDD3DE21C55B}"/>
                </a:ext>
              </a:extLst>
            </p:cNvPr>
            <p:cNvGrpSpPr/>
            <p:nvPr/>
          </p:nvGrpSpPr>
          <p:grpSpPr>
            <a:xfrm>
              <a:off x="5680541" y="3391290"/>
              <a:ext cx="452129" cy="369332"/>
              <a:chOff x="9030884" y="797243"/>
              <a:chExt cx="452129" cy="369332"/>
            </a:xfrm>
          </p:grpSpPr>
          <p:sp>
            <p:nvSpPr>
              <p:cNvPr id="542" name="Triangle 541">
                <a:extLst>
                  <a:ext uri="{FF2B5EF4-FFF2-40B4-BE49-F238E27FC236}">
                    <a16:creationId xmlns:a16="http://schemas.microsoft.com/office/drawing/2014/main" id="{FC60A96F-F1FA-3D47-A823-4E0C3DFB0C1C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716CB782-1C27-0F48-B4C1-B42DFB929C3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A4FB73D5-DCC0-AD4A-AC9C-0546B2626485}"/>
                </a:ext>
              </a:extLst>
            </p:cNvPr>
            <p:cNvGrpSpPr/>
            <p:nvPr/>
          </p:nvGrpSpPr>
          <p:grpSpPr>
            <a:xfrm>
              <a:off x="5009541" y="3429000"/>
              <a:ext cx="452129" cy="369332"/>
              <a:chOff x="9030884" y="797243"/>
              <a:chExt cx="452129" cy="369332"/>
            </a:xfrm>
          </p:grpSpPr>
          <p:sp>
            <p:nvSpPr>
              <p:cNvPr id="545" name="Triangle 544">
                <a:extLst>
                  <a:ext uri="{FF2B5EF4-FFF2-40B4-BE49-F238E27FC236}">
                    <a16:creationId xmlns:a16="http://schemas.microsoft.com/office/drawing/2014/main" id="{D04EB272-3CB7-D042-8DBC-FB145701948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59581437-E17A-7843-8132-711BA6A8C8B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4D112710-9358-F341-BE8E-790E3B66F026}"/>
                </a:ext>
              </a:extLst>
            </p:cNvPr>
            <p:cNvGrpSpPr/>
            <p:nvPr/>
          </p:nvGrpSpPr>
          <p:grpSpPr>
            <a:xfrm>
              <a:off x="5511227" y="2813002"/>
              <a:ext cx="452129" cy="369332"/>
              <a:chOff x="9030884" y="797243"/>
              <a:chExt cx="452129" cy="369332"/>
            </a:xfrm>
          </p:grpSpPr>
          <p:sp>
            <p:nvSpPr>
              <p:cNvPr id="548" name="Triangle 547">
                <a:extLst>
                  <a:ext uri="{FF2B5EF4-FFF2-40B4-BE49-F238E27FC236}">
                    <a16:creationId xmlns:a16="http://schemas.microsoft.com/office/drawing/2014/main" id="{A5DFD6A6-B526-FA4A-9584-B037E4108654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6EC2D848-12DD-1F44-960E-6DA9E987E6B9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F93B3308-F242-254C-9789-F2A219007914}"/>
                </a:ext>
              </a:extLst>
            </p:cNvPr>
            <p:cNvGrpSpPr/>
            <p:nvPr/>
          </p:nvGrpSpPr>
          <p:grpSpPr>
            <a:xfrm>
              <a:off x="5047901" y="2950403"/>
              <a:ext cx="452129" cy="369332"/>
              <a:chOff x="9030884" y="797243"/>
              <a:chExt cx="452129" cy="369332"/>
            </a:xfrm>
          </p:grpSpPr>
          <p:sp>
            <p:nvSpPr>
              <p:cNvPr id="551" name="Triangle 550">
                <a:extLst>
                  <a:ext uri="{FF2B5EF4-FFF2-40B4-BE49-F238E27FC236}">
                    <a16:creationId xmlns:a16="http://schemas.microsoft.com/office/drawing/2014/main" id="{7779ACB8-6594-BF4E-BD94-9988E9E091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2" name="TextBox 551">
                <a:extLst>
                  <a:ext uri="{FF2B5EF4-FFF2-40B4-BE49-F238E27FC236}">
                    <a16:creationId xmlns:a16="http://schemas.microsoft.com/office/drawing/2014/main" id="{C6EB4373-83A8-0B49-A811-973109F77E1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C78A6C50-340B-9B4B-B1A1-072EDF71C792}"/>
                </a:ext>
              </a:extLst>
            </p:cNvPr>
            <p:cNvGrpSpPr/>
            <p:nvPr/>
          </p:nvGrpSpPr>
          <p:grpSpPr>
            <a:xfrm>
              <a:off x="4591576" y="3278180"/>
              <a:ext cx="452129" cy="369332"/>
              <a:chOff x="9030884" y="797243"/>
              <a:chExt cx="452129" cy="369332"/>
            </a:xfrm>
          </p:grpSpPr>
          <p:sp>
            <p:nvSpPr>
              <p:cNvPr id="554" name="Triangle 553">
                <a:extLst>
                  <a:ext uri="{FF2B5EF4-FFF2-40B4-BE49-F238E27FC236}">
                    <a16:creationId xmlns:a16="http://schemas.microsoft.com/office/drawing/2014/main" id="{B81B2EA1-056E-E047-B331-05DF912CFD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5" name="TextBox 554">
                <a:extLst>
                  <a:ext uri="{FF2B5EF4-FFF2-40B4-BE49-F238E27FC236}">
                    <a16:creationId xmlns:a16="http://schemas.microsoft.com/office/drawing/2014/main" id="{0DF68A70-356D-0541-A208-A53CBDAAA7CF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9F1E0C63-7587-E742-A631-2DEDB640E085}"/>
                </a:ext>
              </a:extLst>
            </p:cNvPr>
            <p:cNvGrpSpPr/>
            <p:nvPr/>
          </p:nvGrpSpPr>
          <p:grpSpPr>
            <a:xfrm>
              <a:off x="4154468" y="2776510"/>
              <a:ext cx="452129" cy="369332"/>
              <a:chOff x="9030884" y="797243"/>
              <a:chExt cx="452129" cy="369332"/>
            </a:xfrm>
          </p:grpSpPr>
          <p:sp>
            <p:nvSpPr>
              <p:cNvPr id="557" name="Triangle 556">
                <a:extLst>
                  <a:ext uri="{FF2B5EF4-FFF2-40B4-BE49-F238E27FC236}">
                    <a16:creationId xmlns:a16="http://schemas.microsoft.com/office/drawing/2014/main" id="{8EE87AA5-3539-0A49-A749-93F07B18DF85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6D07C3B5-F786-134C-917C-0C8CF0235DB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7FF844E6-C0D8-6A43-9FB1-3614F5B0D3C7}"/>
                </a:ext>
              </a:extLst>
            </p:cNvPr>
            <p:cNvGrpSpPr/>
            <p:nvPr/>
          </p:nvGrpSpPr>
          <p:grpSpPr>
            <a:xfrm>
              <a:off x="3189351" y="2813002"/>
              <a:ext cx="452129" cy="369332"/>
              <a:chOff x="9030884" y="797243"/>
              <a:chExt cx="452129" cy="369332"/>
            </a:xfrm>
          </p:grpSpPr>
          <p:sp>
            <p:nvSpPr>
              <p:cNvPr id="560" name="Triangle 559">
                <a:extLst>
                  <a:ext uri="{FF2B5EF4-FFF2-40B4-BE49-F238E27FC236}">
                    <a16:creationId xmlns:a16="http://schemas.microsoft.com/office/drawing/2014/main" id="{7EFA2F34-2176-B740-B647-F5CF281822F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2EAFA129-5F7A-3046-B4F8-A6F11D16F0E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F0806039-4529-0142-9759-09D07B62268D}"/>
                </a:ext>
              </a:extLst>
            </p:cNvPr>
            <p:cNvGrpSpPr/>
            <p:nvPr/>
          </p:nvGrpSpPr>
          <p:grpSpPr>
            <a:xfrm>
              <a:off x="3196849" y="3328664"/>
              <a:ext cx="452129" cy="369332"/>
              <a:chOff x="9030884" y="797243"/>
              <a:chExt cx="452129" cy="369332"/>
            </a:xfrm>
          </p:grpSpPr>
          <p:sp>
            <p:nvSpPr>
              <p:cNvPr id="563" name="Triangle 562">
                <a:extLst>
                  <a:ext uri="{FF2B5EF4-FFF2-40B4-BE49-F238E27FC236}">
                    <a16:creationId xmlns:a16="http://schemas.microsoft.com/office/drawing/2014/main" id="{542BF1FC-8718-6447-A113-95BF822F0EE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4" name="TextBox 563">
                <a:extLst>
                  <a:ext uri="{FF2B5EF4-FFF2-40B4-BE49-F238E27FC236}">
                    <a16:creationId xmlns:a16="http://schemas.microsoft.com/office/drawing/2014/main" id="{63EE553C-9EA9-C04E-B1E1-FA5FAC6CD72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5B821B72-7C23-4440-A104-816122A6CB6B}"/>
                </a:ext>
              </a:extLst>
            </p:cNvPr>
            <p:cNvGrpSpPr/>
            <p:nvPr/>
          </p:nvGrpSpPr>
          <p:grpSpPr>
            <a:xfrm>
              <a:off x="1953783" y="3387837"/>
              <a:ext cx="452129" cy="369332"/>
              <a:chOff x="9030884" y="797243"/>
              <a:chExt cx="452129" cy="369332"/>
            </a:xfrm>
          </p:grpSpPr>
          <p:sp>
            <p:nvSpPr>
              <p:cNvPr id="566" name="Triangle 565">
                <a:extLst>
                  <a:ext uri="{FF2B5EF4-FFF2-40B4-BE49-F238E27FC236}">
                    <a16:creationId xmlns:a16="http://schemas.microsoft.com/office/drawing/2014/main" id="{4F0A7942-CB6F-104B-AB5D-57C80F694EAF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51B40505-D7EF-E14B-AB21-4C9A25B48F4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AD99D5CF-3052-334F-BAF1-2C4AAE461282}"/>
                </a:ext>
              </a:extLst>
            </p:cNvPr>
            <p:cNvGrpSpPr/>
            <p:nvPr/>
          </p:nvGrpSpPr>
          <p:grpSpPr>
            <a:xfrm>
              <a:off x="2164347" y="2744306"/>
              <a:ext cx="452129" cy="369332"/>
              <a:chOff x="9030884" y="797243"/>
              <a:chExt cx="452129" cy="369332"/>
            </a:xfrm>
          </p:grpSpPr>
          <p:sp>
            <p:nvSpPr>
              <p:cNvPr id="569" name="Triangle 568">
                <a:extLst>
                  <a:ext uri="{FF2B5EF4-FFF2-40B4-BE49-F238E27FC236}">
                    <a16:creationId xmlns:a16="http://schemas.microsoft.com/office/drawing/2014/main" id="{31B9307F-A2A3-F84D-A410-6C8B157A82D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70" name="TextBox 569">
                <a:extLst>
                  <a:ext uri="{FF2B5EF4-FFF2-40B4-BE49-F238E27FC236}">
                    <a16:creationId xmlns:a16="http://schemas.microsoft.com/office/drawing/2014/main" id="{957CA790-836C-3942-946E-1B86833F32D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28F9C6-C04A-5541-A20A-83102DCA7C9B}"/>
              </a:ext>
            </a:extLst>
          </p:cNvPr>
          <p:cNvSpPr/>
          <p:nvPr/>
        </p:nvSpPr>
        <p:spPr>
          <a:xfrm>
            <a:off x="9750472" y="367907"/>
            <a:ext cx="1271588" cy="1257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E56E0F6B-4024-BF46-B5F1-D1374209BCB8}"/>
              </a:ext>
            </a:extLst>
          </p:cNvPr>
          <p:cNvSpPr/>
          <p:nvPr/>
        </p:nvSpPr>
        <p:spPr>
          <a:xfrm rot="12722347">
            <a:off x="9365458" y="1094695"/>
            <a:ext cx="142875" cy="12501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2" name="Triangle 581">
            <a:extLst>
              <a:ext uri="{FF2B5EF4-FFF2-40B4-BE49-F238E27FC236}">
                <a16:creationId xmlns:a16="http://schemas.microsoft.com/office/drawing/2014/main" id="{37EABA8B-1733-9F47-8C82-BA47EFE91E74}"/>
              </a:ext>
            </a:extLst>
          </p:cNvPr>
          <p:cNvSpPr/>
          <p:nvPr/>
        </p:nvSpPr>
        <p:spPr>
          <a:xfrm rot="12722347">
            <a:off x="9715936" y="1510460"/>
            <a:ext cx="92829" cy="18300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391280-7070-2947-8C5F-AD1C796F7B21}"/>
              </a:ext>
            </a:extLst>
          </p:cNvPr>
          <p:cNvCxnSpPr>
            <a:cxnSpLocks/>
          </p:cNvCxnSpPr>
          <p:nvPr/>
        </p:nvCxnSpPr>
        <p:spPr>
          <a:xfrm flipH="1" flipV="1">
            <a:off x="10090768" y="375830"/>
            <a:ext cx="295498" cy="657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EACF0A-CE44-FA4D-B96A-0D8CA1B5EC43}"/>
              </a:ext>
            </a:extLst>
          </p:cNvPr>
          <p:cNvSpPr txBox="1"/>
          <p:nvPr/>
        </p:nvSpPr>
        <p:spPr>
          <a:xfrm>
            <a:off x="9427622" y="209809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-55mV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A1CC3A58-77D7-294B-A4E1-9B37F82EC716}"/>
              </a:ext>
            </a:extLst>
          </p:cNvPr>
          <p:cNvSpPr txBox="1"/>
          <p:nvPr/>
        </p:nvSpPr>
        <p:spPr>
          <a:xfrm>
            <a:off x="4376227" y="-30225"/>
            <a:ext cx="2859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Action potential</a:t>
            </a:r>
          </a:p>
        </p:txBody>
      </p: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8136E89A-856E-6342-807F-101393633372}"/>
              </a:ext>
            </a:extLst>
          </p:cNvPr>
          <p:cNvGrpSpPr/>
          <p:nvPr/>
        </p:nvGrpSpPr>
        <p:grpSpPr>
          <a:xfrm>
            <a:off x="2535052" y="2421081"/>
            <a:ext cx="317116" cy="582549"/>
            <a:chOff x="4354115" y="4714875"/>
            <a:chExt cx="653653" cy="928688"/>
          </a:xfrm>
        </p:grpSpPr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24F27205-6DE4-5545-A172-2F8B0644C059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F2961601-D75C-E849-8FD4-EE0CEB755BC5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496A7100-7803-8744-9C2F-6D680CE6E235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6FCE1AAF-C34D-4E4D-B82C-8CE940B9D921}"/>
              </a:ext>
            </a:extLst>
          </p:cNvPr>
          <p:cNvGrpSpPr/>
          <p:nvPr/>
        </p:nvGrpSpPr>
        <p:grpSpPr>
          <a:xfrm>
            <a:off x="3505965" y="2421081"/>
            <a:ext cx="376080" cy="599275"/>
            <a:chOff x="3258116" y="2657474"/>
            <a:chExt cx="775196" cy="928688"/>
          </a:xfrm>
        </p:grpSpPr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EAA3E42B-7CFE-974C-A139-D6E72ECCEA94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A6D60E2B-79A3-C54B-939E-1C01893BEF69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3304DD7D-BD88-ED4E-B374-2CB6897EB052}"/>
                </a:ext>
              </a:extLst>
            </p:cNvPr>
            <p:cNvSpPr/>
            <p:nvPr/>
          </p:nvSpPr>
          <p:spPr>
            <a:xfrm>
              <a:off x="3754705" y="2693193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7D01A9E8-A551-9440-973D-3599C787BCA5}"/>
              </a:ext>
            </a:extLst>
          </p:cNvPr>
          <p:cNvGrpSpPr/>
          <p:nvPr/>
        </p:nvGrpSpPr>
        <p:grpSpPr>
          <a:xfrm>
            <a:off x="2493574" y="3733661"/>
            <a:ext cx="317116" cy="582549"/>
            <a:chOff x="4354115" y="4714875"/>
            <a:chExt cx="653653" cy="928688"/>
          </a:xfrm>
        </p:grpSpPr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A13631C2-3AB7-1040-98F7-143C3AEE233D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589A98E5-06EB-1045-836E-8DE160359DA8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AD8607F4-2BFB-9B46-B078-7B3DD9478611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02F20086-94E3-D448-8E7C-98539CCFE54D}"/>
              </a:ext>
            </a:extLst>
          </p:cNvPr>
          <p:cNvGrpSpPr/>
          <p:nvPr/>
        </p:nvGrpSpPr>
        <p:grpSpPr>
          <a:xfrm>
            <a:off x="3575231" y="3756067"/>
            <a:ext cx="317116" cy="582549"/>
            <a:chOff x="4354115" y="4714875"/>
            <a:chExt cx="653653" cy="928688"/>
          </a:xfrm>
        </p:grpSpPr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24B80265-CC60-CD4F-8B2F-ECB12CCE0E03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70C431CA-CAFF-674A-9C04-10E6423028CD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D3485B28-9467-2949-A604-3B664A457E38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4F8FBB18-1A9D-3542-B2F0-C7F02F2CA2DB}"/>
              </a:ext>
            </a:extLst>
          </p:cNvPr>
          <p:cNvGrpSpPr/>
          <p:nvPr/>
        </p:nvGrpSpPr>
        <p:grpSpPr>
          <a:xfrm>
            <a:off x="4545191" y="2421080"/>
            <a:ext cx="368416" cy="599275"/>
            <a:chOff x="3258116" y="2657474"/>
            <a:chExt cx="759397" cy="928688"/>
          </a:xfrm>
        </p:grpSpPr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9D84B9B6-18FD-5345-AE63-B97AC74F439D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091ECB4F-7FE7-4E48-ACDF-42E47576BD73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6212AE15-D395-5B44-9288-772D34CC0EB6}"/>
                </a:ext>
              </a:extLst>
            </p:cNvPr>
            <p:cNvSpPr/>
            <p:nvPr/>
          </p:nvSpPr>
          <p:spPr>
            <a:xfrm>
              <a:off x="3738906" y="2680233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7E32F89F-CDC5-604D-A16B-592FE99F8255}"/>
              </a:ext>
            </a:extLst>
          </p:cNvPr>
          <p:cNvGrpSpPr/>
          <p:nvPr/>
        </p:nvGrpSpPr>
        <p:grpSpPr>
          <a:xfrm>
            <a:off x="5865880" y="2381949"/>
            <a:ext cx="317115" cy="599275"/>
            <a:chOff x="3258116" y="2657474"/>
            <a:chExt cx="653653" cy="928688"/>
          </a:xfrm>
        </p:grpSpPr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ED38AA56-635B-7F43-AE09-9EB646E1F5DF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CB92FC0B-02DE-AF49-97AD-695DF781D1D2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52AB7E2F-2B20-2744-B36C-09F463D0F778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E1341B24-722C-A940-BB40-033EAC32627D}"/>
              </a:ext>
            </a:extLst>
          </p:cNvPr>
          <p:cNvGrpSpPr/>
          <p:nvPr/>
        </p:nvGrpSpPr>
        <p:grpSpPr>
          <a:xfrm>
            <a:off x="4252333" y="3747703"/>
            <a:ext cx="376080" cy="599275"/>
            <a:chOff x="3258116" y="2657474"/>
            <a:chExt cx="775196" cy="928688"/>
          </a:xfrm>
        </p:grpSpPr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742EAC0E-4497-6948-BEEB-FC3F2BB65AFE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AB9EC6B6-C6E7-8048-8739-EC6FBEBB1A60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5012596C-7103-144B-B846-98055598AB55}"/>
                </a:ext>
              </a:extLst>
            </p:cNvPr>
            <p:cNvSpPr/>
            <p:nvPr/>
          </p:nvSpPr>
          <p:spPr>
            <a:xfrm>
              <a:off x="3754705" y="2693193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BE0E0AB2-B377-6749-B14B-3F8D54A7304A}"/>
              </a:ext>
            </a:extLst>
          </p:cNvPr>
          <p:cNvGrpSpPr/>
          <p:nvPr/>
        </p:nvGrpSpPr>
        <p:grpSpPr>
          <a:xfrm>
            <a:off x="5799166" y="3778473"/>
            <a:ext cx="317115" cy="599275"/>
            <a:chOff x="3258116" y="2657474"/>
            <a:chExt cx="653653" cy="928688"/>
          </a:xfrm>
        </p:grpSpPr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F3E5D157-9020-3948-B153-A4599FD09461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F93D01E8-3317-DE41-9611-F7E9A100CE8B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99D690E5-7265-D044-9648-98D1D4806D42}"/>
                </a:ext>
              </a:extLst>
            </p:cNvPr>
            <p:cNvSpPr/>
            <p:nvPr/>
          </p:nvSpPr>
          <p:spPr>
            <a:xfrm>
              <a:off x="3604587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B213323F-5316-AC43-9542-E1CDDE80BDAF}"/>
              </a:ext>
            </a:extLst>
          </p:cNvPr>
          <p:cNvGrpSpPr/>
          <p:nvPr/>
        </p:nvGrpSpPr>
        <p:grpSpPr>
          <a:xfrm>
            <a:off x="8208076" y="2092441"/>
            <a:ext cx="1321196" cy="909894"/>
            <a:chOff x="5403156" y="3098555"/>
            <a:chExt cx="2252095" cy="1464826"/>
          </a:xfrm>
        </p:grpSpPr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94FE00B1-5758-C74C-97F6-43BA8D27A7D3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E21DF4EC-DBB3-D548-A773-F1880DE59F17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F4DC64A7-8AEC-7646-9995-F13F7AB0C9A9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50D21B0F-C05E-A143-A93D-8FB0169534CB}"/>
                </a:ext>
              </a:extLst>
            </p:cNvPr>
            <p:cNvSpPr txBox="1"/>
            <p:nvPr/>
          </p:nvSpPr>
          <p:spPr>
            <a:xfrm>
              <a:off x="5403156" y="3098555"/>
              <a:ext cx="2252095" cy="59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BFCBDD48-5B37-7543-B33D-226A68C3CCD3}"/>
              </a:ext>
            </a:extLst>
          </p:cNvPr>
          <p:cNvGrpSpPr/>
          <p:nvPr/>
        </p:nvGrpSpPr>
        <p:grpSpPr>
          <a:xfrm>
            <a:off x="7458745" y="3405359"/>
            <a:ext cx="1321196" cy="909894"/>
            <a:chOff x="5403156" y="3098555"/>
            <a:chExt cx="2252095" cy="1464826"/>
          </a:xfrm>
        </p:grpSpPr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8ABA6B3A-B20D-E741-A226-6DD65B0F9A55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F77EFB40-DF47-D847-B0F5-CE097243AB44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EB299A93-2322-244D-A4F5-C0F26391C30D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30798D2C-4BDD-A141-944C-7DC179C3B31A}"/>
                </a:ext>
              </a:extLst>
            </p:cNvPr>
            <p:cNvSpPr txBox="1"/>
            <p:nvPr/>
          </p:nvSpPr>
          <p:spPr>
            <a:xfrm>
              <a:off x="5403156" y="3098555"/>
              <a:ext cx="2252095" cy="59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sp>
        <p:nvSpPr>
          <p:cNvPr id="630" name="Oval 629">
            <a:extLst>
              <a:ext uri="{FF2B5EF4-FFF2-40B4-BE49-F238E27FC236}">
                <a16:creationId xmlns:a16="http://schemas.microsoft.com/office/drawing/2014/main" id="{69674EE9-6ECF-9C4C-A214-A5AE77B2C1C8}"/>
              </a:ext>
            </a:extLst>
          </p:cNvPr>
          <p:cNvSpPr/>
          <p:nvPr/>
        </p:nvSpPr>
        <p:spPr>
          <a:xfrm>
            <a:off x="2574129" y="4046838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82232F28-16D2-DC45-BA37-40180BD389EF}"/>
              </a:ext>
            </a:extLst>
          </p:cNvPr>
          <p:cNvSpPr txBox="1"/>
          <p:nvPr/>
        </p:nvSpPr>
        <p:spPr>
          <a:xfrm>
            <a:off x="2663426" y="380609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32" name="Oval 631">
            <a:extLst>
              <a:ext uri="{FF2B5EF4-FFF2-40B4-BE49-F238E27FC236}">
                <a16:creationId xmlns:a16="http://schemas.microsoft.com/office/drawing/2014/main" id="{5351A245-D518-4D4A-B418-5599F6D80385}"/>
              </a:ext>
            </a:extLst>
          </p:cNvPr>
          <p:cNvSpPr/>
          <p:nvPr/>
        </p:nvSpPr>
        <p:spPr>
          <a:xfrm>
            <a:off x="2605181" y="2528285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3" name="TextBox 632">
            <a:extLst>
              <a:ext uri="{FF2B5EF4-FFF2-40B4-BE49-F238E27FC236}">
                <a16:creationId xmlns:a16="http://schemas.microsoft.com/office/drawing/2014/main" id="{79DCD656-0FF2-364E-9275-C69493D8F28D}"/>
              </a:ext>
            </a:extLst>
          </p:cNvPr>
          <p:cNvSpPr txBox="1"/>
          <p:nvPr/>
        </p:nvSpPr>
        <p:spPr>
          <a:xfrm>
            <a:off x="2694478" y="228754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1A49869B-9772-304E-83A0-BF15738FC95D}"/>
              </a:ext>
            </a:extLst>
          </p:cNvPr>
          <p:cNvSpPr/>
          <p:nvPr/>
        </p:nvSpPr>
        <p:spPr>
          <a:xfrm>
            <a:off x="3656131" y="3949392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12FBB1F4-DC2A-C64E-AB8C-7327927C233F}"/>
              </a:ext>
            </a:extLst>
          </p:cNvPr>
          <p:cNvSpPr txBox="1"/>
          <p:nvPr/>
        </p:nvSpPr>
        <p:spPr>
          <a:xfrm>
            <a:off x="3697385" y="372639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D093DB-2269-CC43-BF31-E39457623E31}"/>
              </a:ext>
            </a:extLst>
          </p:cNvPr>
          <p:cNvCxnSpPr>
            <a:cxnSpLocks/>
          </p:cNvCxnSpPr>
          <p:nvPr/>
        </p:nvCxnSpPr>
        <p:spPr>
          <a:xfrm>
            <a:off x="9762350" y="5947646"/>
            <a:ext cx="2306849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4DB99426-1962-D843-8B80-BFD56D2C9E78}"/>
              </a:ext>
            </a:extLst>
          </p:cNvPr>
          <p:cNvCxnSpPr>
            <a:cxnSpLocks/>
          </p:cNvCxnSpPr>
          <p:nvPr/>
        </p:nvCxnSpPr>
        <p:spPr>
          <a:xfrm flipV="1">
            <a:off x="9822970" y="4293066"/>
            <a:ext cx="0" cy="175306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TextBox 636">
            <a:extLst>
              <a:ext uri="{FF2B5EF4-FFF2-40B4-BE49-F238E27FC236}">
                <a16:creationId xmlns:a16="http://schemas.microsoft.com/office/drawing/2014/main" id="{7891DED1-3C8C-CA45-98B8-CAEB5DBE2257}"/>
              </a:ext>
            </a:extLst>
          </p:cNvPr>
          <p:cNvSpPr txBox="1"/>
          <p:nvPr/>
        </p:nvSpPr>
        <p:spPr>
          <a:xfrm>
            <a:off x="10386266" y="593570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time</a:t>
            </a:r>
          </a:p>
        </p:txBody>
      </p:sp>
      <p:sp>
        <p:nvSpPr>
          <p:cNvPr id="638" name="TextBox 637">
            <a:extLst>
              <a:ext uri="{FF2B5EF4-FFF2-40B4-BE49-F238E27FC236}">
                <a16:creationId xmlns:a16="http://schemas.microsoft.com/office/drawing/2014/main" id="{0371AF2A-E088-394B-AF4D-C52564B2AD20}"/>
              </a:ext>
            </a:extLst>
          </p:cNvPr>
          <p:cNvSpPr txBox="1"/>
          <p:nvPr/>
        </p:nvSpPr>
        <p:spPr>
          <a:xfrm>
            <a:off x="9359835" y="426660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mV</a:t>
            </a:r>
          </a:p>
        </p:txBody>
      </p:sp>
      <p:sp>
        <p:nvSpPr>
          <p:cNvPr id="639" name="TextBox 638">
            <a:extLst>
              <a:ext uri="{FF2B5EF4-FFF2-40B4-BE49-F238E27FC236}">
                <a16:creationId xmlns:a16="http://schemas.microsoft.com/office/drawing/2014/main" id="{C6CE858C-CEF6-9947-BB6B-1962120FFE61}"/>
              </a:ext>
            </a:extLst>
          </p:cNvPr>
          <p:cNvSpPr txBox="1"/>
          <p:nvPr/>
        </p:nvSpPr>
        <p:spPr>
          <a:xfrm>
            <a:off x="9333734" y="557831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-70</a:t>
            </a:r>
          </a:p>
        </p:txBody>
      </p:sp>
      <p:sp>
        <p:nvSpPr>
          <p:cNvPr id="640" name="TextBox 639">
            <a:extLst>
              <a:ext uri="{FF2B5EF4-FFF2-40B4-BE49-F238E27FC236}">
                <a16:creationId xmlns:a16="http://schemas.microsoft.com/office/drawing/2014/main" id="{F8553F01-65BB-FE45-801B-F4756D2A87D2}"/>
              </a:ext>
            </a:extLst>
          </p:cNvPr>
          <p:cNvSpPr txBox="1"/>
          <p:nvPr/>
        </p:nvSpPr>
        <p:spPr>
          <a:xfrm>
            <a:off x="9333734" y="527494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-55</a:t>
            </a:r>
          </a:p>
        </p:txBody>
      </p:sp>
      <p:sp>
        <p:nvSpPr>
          <p:cNvPr id="641" name="TextBox 640">
            <a:extLst>
              <a:ext uri="{FF2B5EF4-FFF2-40B4-BE49-F238E27FC236}">
                <a16:creationId xmlns:a16="http://schemas.microsoft.com/office/drawing/2014/main" id="{1610470C-F562-A34F-AEEF-B620BAAD7597}"/>
              </a:ext>
            </a:extLst>
          </p:cNvPr>
          <p:cNvSpPr txBox="1"/>
          <p:nvPr/>
        </p:nvSpPr>
        <p:spPr>
          <a:xfrm>
            <a:off x="9304602" y="456178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+30</a:t>
            </a:r>
          </a:p>
        </p:txBody>
      </p: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DA1BB145-2105-DA4B-BEC8-299B28C16C5C}"/>
              </a:ext>
            </a:extLst>
          </p:cNvPr>
          <p:cNvCxnSpPr>
            <a:cxnSpLocks/>
          </p:cNvCxnSpPr>
          <p:nvPr/>
        </p:nvCxnSpPr>
        <p:spPr>
          <a:xfrm>
            <a:off x="9822970" y="5785907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BD4D8659-33C4-3248-961D-E8E69C641119}"/>
              </a:ext>
            </a:extLst>
          </p:cNvPr>
          <p:cNvCxnSpPr>
            <a:cxnSpLocks/>
          </p:cNvCxnSpPr>
          <p:nvPr/>
        </p:nvCxnSpPr>
        <p:spPr>
          <a:xfrm>
            <a:off x="9838723" y="5526932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7EE52579-95C9-184B-B81D-2A5D51F77207}"/>
              </a:ext>
            </a:extLst>
          </p:cNvPr>
          <p:cNvCxnSpPr>
            <a:cxnSpLocks/>
          </p:cNvCxnSpPr>
          <p:nvPr/>
        </p:nvCxnSpPr>
        <p:spPr>
          <a:xfrm>
            <a:off x="9822968" y="4769484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574CDE4B-A83F-DB4C-B4FD-5E74340A2CDA}"/>
              </a:ext>
            </a:extLst>
          </p:cNvPr>
          <p:cNvCxnSpPr>
            <a:cxnSpLocks/>
          </p:cNvCxnSpPr>
          <p:nvPr/>
        </p:nvCxnSpPr>
        <p:spPr>
          <a:xfrm>
            <a:off x="9860293" y="5785907"/>
            <a:ext cx="372358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B80E685F-2BF5-8744-B3A8-6B693479DFD2}"/>
              </a:ext>
            </a:extLst>
          </p:cNvPr>
          <p:cNvSpPr/>
          <p:nvPr/>
        </p:nvSpPr>
        <p:spPr>
          <a:xfrm rot="16555176">
            <a:off x="10226194" y="5553026"/>
            <a:ext cx="564214" cy="519871"/>
          </a:xfrm>
          <a:prstGeom prst="arc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6" name="Oval 645">
            <a:extLst>
              <a:ext uri="{FF2B5EF4-FFF2-40B4-BE49-F238E27FC236}">
                <a16:creationId xmlns:a16="http://schemas.microsoft.com/office/drawing/2014/main" id="{BB75F0F8-7A14-7646-A997-25F04D916F36}"/>
              </a:ext>
            </a:extLst>
          </p:cNvPr>
          <p:cNvSpPr/>
          <p:nvPr/>
        </p:nvSpPr>
        <p:spPr>
          <a:xfrm>
            <a:off x="3589545" y="2592131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7" name="TextBox 646">
            <a:extLst>
              <a:ext uri="{FF2B5EF4-FFF2-40B4-BE49-F238E27FC236}">
                <a16:creationId xmlns:a16="http://schemas.microsoft.com/office/drawing/2014/main" id="{8672D011-C19C-784A-BEDD-BEE2B3353D81}"/>
              </a:ext>
            </a:extLst>
          </p:cNvPr>
          <p:cNvSpPr txBox="1"/>
          <p:nvPr/>
        </p:nvSpPr>
        <p:spPr>
          <a:xfrm>
            <a:off x="3678842" y="235138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48" name="Oval 647">
            <a:extLst>
              <a:ext uri="{FF2B5EF4-FFF2-40B4-BE49-F238E27FC236}">
                <a16:creationId xmlns:a16="http://schemas.microsoft.com/office/drawing/2014/main" id="{B6076CF4-714B-7D4F-A54A-3E8643788178}"/>
              </a:ext>
            </a:extLst>
          </p:cNvPr>
          <p:cNvSpPr/>
          <p:nvPr/>
        </p:nvSpPr>
        <p:spPr>
          <a:xfrm>
            <a:off x="4358130" y="3938423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9" name="TextBox 648">
            <a:extLst>
              <a:ext uri="{FF2B5EF4-FFF2-40B4-BE49-F238E27FC236}">
                <a16:creationId xmlns:a16="http://schemas.microsoft.com/office/drawing/2014/main" id="{2A4533FB-47A0-F340-8DFA-8E1D0506E036}"/>
              </a:ext>
            </a:extLst>
          </p:cNvPr>
          <p:cNvSpPr txBox="1"/>
          <p:nvPr/>
        </p:nvSpPr>
        <p:spPr>
          <a:xfrm>
            <a:off x="4447427" y="369767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0" name="Oval 649">
            <a:extLst>
              <a:ext uri="{FF2B5EF4-FFF2-40B4-BE49-F238E27FC236}">
                <a16:creationId xmlns:a16="http://schemas.microsoft.com/office/drawing/2014/main" id="{1D4100AA-A611-E64C-8374-D4AE7B3E4EEB}"/>
              </a:ext>
            </a:extLst>
          </p:cNvPr>
          <p:cNvSpPr/>
          <p:nvPr/>
        </p:nvSpPr>
        <p:spPr>
          <a:xfrm>
            <a:off x="3880749" y="2262843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1" name="TextBox 650">
            <a:extLst>
              <a:ext uri="{FF2B5EF4-FFF2-40B4-BE49-F238E27FC236}">
                <a16:creationId xmlns:a16="http://schemas.microsoft.com/office/drawing/2014/main" id="{01FF6330-F9B7-F946-8B45-7BC060AA63DF}"/>
              </a:ext>
            </a:extLst>
          </p:cNvPr>
          <p:cNvSpPr txBox="1"/>
          <p:nvPr/>
        </p:nvSpPr>
        <p:spPr>
          <a:xfrm>
            <a:off x="3970046" y="202209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2" name="Oval 651">
            <a:extLst>
              <a:ext uri="{FF2B5EF4-FFF2-40B4-BE49-F238E27FC236}">
                <a16:creationId xmlns:a16="http://schemas.microsoft.com/office/drawing/2014/main" id="{B537D78D-A1E4-2546-BD40-E78E9B476861}"/>
              </a:ext>
            </a:extLst>
          </p:cNvPr>
          <p:cNvSpPr/>
          <p:nvPr/>
        </p:nvSpPr>
        <p:spPr>
          <a:xfrm>
            <a:off x="2568143" y="3822556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3" name="TextBox 652">
            <a:extLst>
              <a:ext uri="{FF2B5EF4-FFF2-40B4-BE49-F238E27FC236}">
                <a16:creationId xmlns:a16="http://schemas.microsoft.com/office/drawing/2014/main" id="{E430BC4E-6FCE-094E-9897-B62BF99C6D5C}"/>
              </a:ext>
            </a:extLst>
          </p:cNvPr>
          <p:cNvSpPr txBox="1"/>
          <p:nvPr/>
        </p:nvSpPr>
        <p:spPr>
          <a:xfrm>
            <a:off x="2657440" y="358181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4" name="Oval 653">
            <a:extLst>
              <a:ext uri="{FF2B5EF4-FFF2-40B4-BE49-F238E27FC236}">
                <a16:creationId xmlns:a16="http://schemas.microsoft.com/office/drawing/2014/main" id="{6C8888BD-DC0B-C846-8B53-685171FF800A}"/>
              </a:ext>
            </a:extLst>
          </p:cNvPr>
          <p:cNvSpPr/>
          <p:nvPr/>
        </p:nvSpPr>
        <p:spPr>
          <a:xfrm>
            <a:off x="3618280" y="2819659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5" name="TextBox 654">
            <a:extLst>
              <a:ext uri="{FF2B5EF4-FFF2-40B4-BE49-F238E27FC236}">
                <a16:creationId xmlns:a16="http://schemas.microsoft.com/office/drawing/2014/main" id="{4D36B562-E8B7-1945-9D1D-93BACE371761}"/>
              </a:ext>
            </a:extLst>
          </p:cNvPr>
          <p:cNvSpPr txBox="1"/>
          <p:nvPr/>
        </p:nvSpPr>
        <p:spPr>
          <a:xfrm>
            <a:off x="3707577" y="257891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6" name="Oval 655">
            <a:extLst>
              <a:ext uri="{FF2B5EF4-FFF2-40B4-BE49-F238E27FC236}">
                <a16:creationId xmlns:a16="http://schemas.microsoft.com/office/drawing/2014/main" id="{773FFC81-E110-1E41-8A61-396BE3970CD0}"/>
              </a:ext>
            </a:extLst>
          </p:cNvPr>
          <p:cNvSpPr/>
          <p:nvPr/>
        </p:nvSpPr>
        <p:spPr>
          <a:xfrm>
            <a:off x="4623982" y="2803852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7" name="TextBox 656">
            <a:extLst>
              <a:ext uri="{FF2B5EF4-FFF2-40B4-BE49-F238E27FC236}">
                <a16:creationId xmlns:a16="http://schemas.microsoft.com/office/drawing/2014/main" id="{B279A72F-7963-0F43-ADC1-F885745DFA83}"/>
              </a:ext>
            </a:extLst>
          </p:cNvPr>
          <p:cNvSpPr txBox="1"/>
          <p:nvPr/>
        </p:nvSpPr>
        <p:spPr>
          <a:xfrm>
            <a:off x="4713279" y="256310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8" name="Oval 657">
            <a:extLst>
              <a:ext uri="{FF2B5EF4-FFF2-40B4-BE49-F238E27FC236}">
                <a16:creationId xmlns:a16="http://schemas.microsoft.com/office/drawing/2014/main" id="{FC70793B-1393-A847-BC4D-8287988BA134}"/>
              </a:ext>
            </a:extLst>
          </p:cNvPr>
          <p:cNvSpPr/>
          <p:nvPr/>
        </p:nvSpPr>
        <p:spPr>
          <a:xfrm>
            <a:off x="4623982" y="2552389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9" name="TextBox 658">
            <a:extLst>
              <a:ext uri="{FF2B5EF4-FFF2-40B4-BE49-F238E27FC236}">
                <a16:creationId xmlns:a16="http://schemas.microsoft.com/office/drawing/2014/main" id="{4B77F440-1A25-FF48-ADD1-FDE86432C175}"/>
              </a:ext>
            </a:extLst>
          </p:cNvPr>
          <p:cNvSpPr txBox="1"/>
          <p:nvPr/>
        </p:nvSpPr>
        <p:spPr>
          <a:xfrm>
            <a:off x="4713279" y="231164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60" name="Oval 659">
            <a:extLst>
              <a:ext uri="{FF2B5EF4-FFF2-40B4-BE49-F238E27FC236}">
                <a16:creationId xmlns:a16="http://schemas.microsoft.com/office/drawing/2014/main" id="{3C86650C-3ED4-594B-9F5F-61EF448BE9F2}"/>
              </a:ext>
            </a:extLst>
          </p:cNvPr>
          <p:cNvSpPr/>
          <p:nvPr/>
        </p:nvSpPr>
        <p:spPr>
          <a:xfrm>
            <a:off x="4372843" y="4211431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1" name="TextBox 660">
            <a:extLst>
              <a:ext uri="{FF2B5EF4-FFF2-40B4-BE49-F238E27FC236}">
                <a16:creationId xmlns:a16="http://schemas.microsoft.com/office/drawing/2014/main" id="{7457FA9C-B726-3544-92F0-F9458E46C800}"/>
              </a:ext>
            </a:extLst>
          </p:cNvPr>
          <p:cNvSpPr txBox="1"/>
          <p:nvPr/>
        </p:nvSpPr>
        <p:spPr>
          <a:xfrm>
            <a:off x="4462140" y="397068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163DB5E-3003-F44B-A39B-A362E9E06011}"/>
              </a:ext>
            </a:extLst>
          </p:cNvPr>
          <p:cNvSpPr/>
          <p:nvPr/>
        </p:nvSpPr>
        <p:spPr>
          <a:xfrm>
            <a:off x="10535985" y="4671003"/>
            <a:ext cx="314832" cy="855930"/>
          </a:xfrm>
          <a:custGeom>
            <a:avLst/>
            <a:gdLst>
              <a:gd name="connsiteX0" fmla="*/ 0 w 314832"/>
              <a:gd name="connsiteY0" fmla="*/ 647493 h 647493"/>
              <a:gd name="connsiteX1" fmla="*/ 169932 w 314832"/>
              <a:gd name="connsiteY1" fmla="*/ 32498 h 647493"/>
              <a:gd name="connsiteX2" fmla="*/ 299405 w 314832"/>
              <a:gd name="connsiteY2" fmla="*/ 89142 h 647493"/>
              <a:gd name="connsiteX3" fmla="*/ 307497 w 314832"/>
              <a:gd name="connsiteY3" fmla="*/ 121510 h 6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832" h="647493">
                <a:moveTo>
                  <a:pt x="0" y="647493"/>
                </a:moveTo>
                <a:cubicBezTo>
                  <a:pt x="60015" y="386524"/>
                  <a:pt x="120031" y="125556"/>
                  <a:pt x="169932" y="32498"/>
                </a:cubicBezTo>
                <a:cubicBezTo>
                  <a:pt x="219833" y="-60560"/>
                  <a:pt x="276477" y="74307"/>
                  <a:pt x="299405" y="89142"/>
                </a:cubicBezTo>
                <a:cubicBezTo>
                  <a:pt x="322333" y="103977"/>
                  <a:pt x="314915" y="112743"/>
                  <a:pt x="307497" y="121510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73559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23FFCB9-9E99-1440-8B7C-39AA49E27047}"/>
              </a:ext>
            </a:extLst>
          </p:cNvPr>
          <p:cNvGrpSpPr/>
          <p:nvPr/>
        </p:nvGrpSpPr>
        <p:grpSpPr>
          <a:xfrm>
            <a:off x="2195021" y="647226"/>
            <a:ext cx="6835863" cy="5563549"/>
            <a:chOff x="2195021" y="647226"/>
            <a:chExt cx="6835863" cy="5563549"/>
          </a:xfrm>
        </p:grpSpPr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DAC826D2-7460-9E40-9FAB-29CEE70C9D0C}"/>
                </a:ext>
              </a:extLst>
            </p:cNvPr>
            <p:cNvGrpSpPr/>
            <p:nvPr/>
          </p:nvGrpSpPr>
          <p:grpSpPr>
            <a:xfrm>
              <a:off x="2195021" y="647226"/>
              <a:ext cx="6835863" cy="1634667"/>
              <a:chOff x="2195021" y="647226"/>
              <a:chExt cx="6835863" cy="1634667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9A163E0B-2C42-B24D-B7A6-C8B4C9005054}"/>
                  </a:ext>
                </a:extLst>
              </p:cNvPr>
              <p:cNvGrpSpPr/>
              <p:nvPr/>
            </p:nvGrpSpPr>
            <p:grpSpPr>
              <a:xfrm>
                <a:off x="2371725" y="1166575"/>
                <a:ext cx="610594" cy="412194"/>
                <a:chOff x="2371725" y="1166575"/>
                <a:chExt cx="610594" cy="412194"/>
              </a:xfrm>
            </p:grpSpPr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36574609-6A0A-7C40-A7D6-2CAD843E4B6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AEB58B5A-DBAD-9A40-B902-B3B3291737C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222DEB6A-CF98-1048-BD16-01D227F24A6F}"/>
                  </a:ext>
                </a:extLst>
              </p:cNvPr>
              <p:cNvGrpSpPr/>
              <p:nvPr/>
            </p:nvGrpSpPr>
            <p:grpSpPr>
              <a:xfrm>
                <a:off x="2982319" y="917616"/>
                <a:ext cx="610594" cy="412194"/>
                <a:chOff x="2371725" y="1166575"/>
                <a:chExt cx="610594" cy="412194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7BC9ABC5-1A75-5C49-ABD3-4AEB97BBC517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119EFA8C-75D8-CA4D-B7BD-7A3BBEB38FD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C32B9A61-0A3D-2446-8183-E23EF9B91E6E}"/>
                  </a:ext>
                </a:extLst>
              </p:cNvPr>
              <p:cNvGrpSpPr/>
              <p:nvPr/>
            </p:nvGrpSpPr>
            <p:grpSpPr>
              <a:xfrm>
                <a:off x="3028458" y="16333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6B69F72D-568E-DA4F-8DF6-EBCA4C7A3EC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284898A7-9F59-9D4B-93C6-907D787E9E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0E3A63E7-05F3-0440-9173-0A96742BF3E6}"/>
                  </a:ext>
                </a:extLst>
              </p:cNvPr>
              <p:cNvGrpSpPr/>
              <p:nvPr/>
            </p:nvGrpSpPr>
            <p:grpSpPr>
              <a:xfrm>
                <a:off x="3728349" y="1869699"/>
                <a:ext cx="610594" cy="412194"/>
                <a:chOff x="2371725" y="1166575"/>
                <a:chExt cx="610594" cy="412194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50F9A25-C7BF-A048-8D16-611A11EC209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755C60C0-2E23-CE4A-8163-E69CE485311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AA97A73D-9DC3-D848-A179-DFA5471E7BE4}"/>
                  </a:ext>
                </a:extLst>
              </p:cNvPr>
              <p:cNvGrpSpPr/>
              <p:nvPr/>
            </p:nvGrpSpPr>
            <p:grpSpPr>
              <a:xfrm>
                <a:off x="4217193" y="1102282"/>
                <a:ext cx="610594" cy="412194"/>
                <a:chOff x="2371725" y="1166575"/>
                <a:chExt cx="610594" cy="412194"/>
              </a:xfrm>
            </p:grpSpPr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A4509155-84C3-4047-8DB8-B08E1516104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9DAD4AF1-AA16-BE42-BFDD-C67C543F81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95914C5E-9A31-0A48-9C4E-48EA2FCAD717}"/>
                  </a:ext>
                </a:extLst>
              </p:cNvPr>
              <p:cNvGrpSpPr/>
              <p:nvPr/>
            </p:nvGrpSpPr>
            <p:grpSpPr>
              <a:xfrm>
                <a:off x="5846661" y="1059420"/>
                <a:ext cx="610594" cy="412194"/>
                <a:chOff x="2371725" y="1166575"/>
                <a:chExt cx="610594" cy="412194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A686746A-E3F1-044E-8D19-5942470768E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6" name="TextBox 415">
                  <a:extLst>
                    <a:ext uri="{FF2B5EF4-FFF2-40B4-BE49-F238E27FC236}">
                      <a16:creationId xmlns:a16="http://schemas.microsoft.com/office/drawing/2014/main" id="{A26E7BBE-9518-384D-AC51-6059370F5A3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80D99830-41AD-2F4E-83B0-BCBC676E9964}"/>
                  </a:ext>
                </a:extLst>
              </p:cNvPr>
              <p:cNvGrpSpPr/>
              <p:nvPr/>
            </p:nvGrpSpPr>
            <p:grpSpPr>
              <a:xfrm>
                <a:off x="6442968" y="1590438"/>
                <a:ext cx="610594" cy="412194"/>
                <a:chOff x="2371725" y="1166575"/>
                <a:chExt cx="610594" cy="412194"/>
              </a:xfrm>
            </p:grpSpPr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5490FB7-5357-8A4C-8409-2B1E5DD2DDB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CC7E726D-5C9F-FA48-86BF-C30A1004F717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A15DC064-D606-C04F-9835-99A0285159DC}"/>
                  </a:ext>
                </a:extLst>
              </p:cNvPr>
              <p:cNvGrpSpPr/>
              <p:nvPr/>
            </p:nvGrpSpPr>
            <p:grpSpPr>
              <a:xfrm>
                <a:off x="7565426" y="647226"/>
                <a:ext cx="610594" cy="412194"/>
                <a:chOff x="2371725" y="1166575"/>
                <a:chExt cx="610594" cy="412194"/>
              </a:xfrm>
            </p:grpSpPr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48899199-2409-484D-8E4E-9188B33535B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68A12E5A-5690-3143-A706-39E19B1FCD6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E7656B34-292D-0540-9F9F-8C54AA5C3938}"/>
                  </a:ext>
                </a:extLst>
              </p:cNvPr>
              <p:cNvGrpSpPr/>
              <p:nvPr/>
            </p:nvGrpSpPr>
            <p:grpSpPr>
              <a:xfrm>
                <a:off x="8420290" y="1611869"/>
                <a:ext cx="610594" cy="412194"/>
                <a:chOff x="2371725" y="1166575"/>
                <a:chExt cx="610594" cy="412194"/>
              </a:xfrm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A752A883-D20C-6149-B51C-C6A46E4345A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5" name="TextBox 424">
                  <a:extLst>
                    <a:ext uri="{FF2B5EF4-FFF2-40B4-BE49-F238E27FC236}">
                      <a16:creationId xmlns:a16="http://schemas.microsoft.com/office/drawing/2014/main" id="{1051CB4F-FA63-8945-B62C-860864C1C17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5FBABAC9-367D-DA4B-B420-C74384C9F98A}"/>
                  </a:ext>
                </a:extLst>
              </p:cNvPr>
              <p:cNvGrpSpPr/>
              <p:nvPr/>
            </p:nvGrpSpPr>
            <p:grpSpPr>
              <a:xfrm>
                <a:off x="2195021" y="1504713"/>
                <a:ext cx="610594" cy="412194"/>
                <a:chOff x="2371725" y="1166575"/>
                <a:chExt cx="610594" cy="412194"/>
              </a:xfrm>
            </p:grpSpPr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BF81CAB-C30A-7A45-B4EE-44EBE26A330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8" name="TextBox 427">
                  <a:extLst>
                    <a:ext uri="{FF2B5EF4-FFF2-40B4-BE49-F238E27FC236}">
                      <a16:creationId xmlns:a16="http://schemas.microsoft.com/office/drawing/2014/main" id="{AC0BC389-3C8B-5742-8739-FEBDFFA04AA5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3C74959-C937-A14D-88EC-D7B732DCC8CC}"/>
                </a:ext>
              </a:extLst>
            </p:cNvPr>
            <p:cNvGrpSpPr/>
            <p:nvPr/>
          </p:nvGrpSpPr>
          <p:grpSpPr>
            <a:xfrm>
              <a:off x="2195021" y="4576108"/>
              <a:ext cx="6835863" cy="1634667"/>
              <a:chOff x="2118821" y="4528900"/>
              <a:chExt cx="6835863" cy="1634667"/>
            </a:xfrm>
          </p:grpSpPr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1D9119B0-426E-4F4D-B97B-5478E7CBE0BC}"/>
                  </a:ext>
                </a:extLst>
              </p:cNvPr>
              <p:cNvGrpSpPr/>
              <p:nvPr/>
            </p:nvGrpSpPr>
            <p:grpSpPr>
              <a:xfrm>
                <a:off x="2295525" y="5048249"/>
                <a:ext cx="610594" cy="412194"/>
                <a:chOff x="2371725" y="1166575"/>
                <a:chExt cx="610594" cy="412194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F4802A9-3D5E-7640-A5C2-05285608C4E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BB21AC06-0175-884F-B683-D9A1D44B5AF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E9C84744-ECC5-F54E-B226-58920ADA72C6}"/>
                  </a:ext>
                </a:extLst>
              </p:cNvPr>
              <p:cNvGrpSpPr/>
              <p:nvPr/>
            </p:nvGrpSpPr>
            <p:grpSpPr>
              <a:xfrm>
                <a:off x="2906119" y="4799290"/>
                <a:ext cx="610594" cy="412194"/>
                <a:chOff x="2371725" y="1166575"/>
                <a:chExt cx="610594" cy="412194"/>
              </a:xfrm>
            </p:grpSpPr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DB0E0A2-8A63-2647-BA8D-11BAE8B4A8D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4" name="TextBox 433">
                  <a:extLst>
                    <a:ext uri="{FF2B5EF4-FFF2-40B4-BE49-F238E27FC236}">
                      <a16:creationId xmlns:a16="http://schemas.microsoft.com/office/drawing/2014/main" id="{465A1D56-993C-124D-9E3D-9B8EC186D4F8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0AE7F9F5-CE74-894F-8DE8-FB9CE0A42996}"/>
                  </a:ext>
                </a:extLst>
              </p:cNvPr>
              <p:cNvGrpSpPr/>
              <p:nvPr/>
            </p:nvGrpSpPr>
            <p:grpSpPr>
              <a:xfrm>
                <a:off x="2952258" y="5514974"/>
                <a:ext cx="610594" cy="412194"/>
                <a:chOff x="2371725" y="1166575"/>
                <a:chExt cx="610594" cy="412194"/>
              </a:xfrm>
            </p:grpSpPr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571283B5-14B8-3F47-A619-73BBF27A59F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7" name="TextBox 436">
                  <a:extLst>
                    <a:ext uri="{FF2B5EF4-FFF2-40B4-BE49-F238E27FC236}">
                      <a16:creationId xmlns:a16="http://schemas.microsoft.com/office/drawing/2014/main" id="{C371E63B-7084-B04C-BB19-5F71DDEE0C5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3CEE10CF-19D6-EB4C-9960-B4D99DB7E94C}"/>
                  </a:ext>
                </a:extLst>
              </p:cNvPr>
              <p:cNvGrpSpPr/>
              <p:nvPr/>
            </p:nvGrpSpPr>
            <p:grpSpPr>
              <a:xfrm>
                <a:off x="3652149" y="5751373"/>
                <a:ext cx="610594" cy="412194"/>
                <a:chOff x="2371725" y="1166575"/>
                <a:chExt cx="610594" cy="412194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6A777B11-F15B-E243-AE26-606D20836DD2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0" name="TextBox 439">
                  <a:extLst>
                    <a:ext uri="{FF2B5EF4-FFF2-40B4-BE49-F238E27FC236}">
                      <a16:creationId xmlns:a16="http://schemas.microsoft.com/office/drawing/2014/main" id="{1CD942F6-23AE-D941-A5EF-C2350996F4EC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C304A28F-C091-7147-9705-3D64A61DB32E}"/>
                  </a:ext>
                </a:extLst>
              </p:cNvPr>
              <p:cNvGrpSpPr/>
              <p:nvPr/>
            </p:nvGrpSpPr>
            <p:grpSpPr>
              <a:xfrm>
                <a:off x="4140993" y="4983956"/>
                <a:ext cx="610594" cy="412194"/>
                <a:chOff x="2371725" y="1166575"/>
                <a:chExt cx="610594" cy="412194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F53FBB5E-0D2C-8247-83AC-C39E497CD38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3" name="TextBox 442">
                  <a:extLst>
                    <a:ext uri="{FF2B5EF4-FFF2-40B4-BE49-F238E27FC236}">
                      <a16:creationId xmlns:a16="http://schemas.microsoft.com/office/drawing/2014/main" id="{2B472782-AE6C-3042-82D7-6CB7AAEBBD5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09DAE0F6-448F-0A47-A693-0E39651CC37A}"/>
                  </a:ext>
                </a:extLst>
              </p:cNvPr>
              <p:cNvGrpSpPr/>
              <p:nvPr/>
            </p:nvGrpSpPr>
            <p:grpSpPr>
              <a:xfrm>
                <a:off x="5770461" y="4941094"/>
                <a:ext cx="610594" cy="412194"/>
                <a:chOff x="2371725" y="1166575"/>
                <a:chExt cx="610594" cy="412194"/>
              </a:xfrm>
            </p:grpSpPr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09A2B26F-E3F9-C945-9A37-987048EF063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8FB6B7CF-635B-544E-9345-689719ABEFC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7CF905D8-A078-D946-9705-5B1C0B561F6C}"/>
                  </a:ext>
                </a:extLst>
              </p:cNvPr>
              <p:cNvGrpSpPr/>
              <p:nvPr/>
            </p:nvGrpSpPr>
            <p:grpSpPr>
              <a:xfrm>
                <a:off x="6366768" y="5472112"/>
                <a:ext cx="610594" cy="412194"/>
                <a:chOff x="2371725" y="1166575"/>
                <a:chExt cx="610594" cy="412194"/>
              </a:xfrm>
            </p:grpSpPr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54AF43FC-E25F-A942-8840-E96792241F3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A2B1FEC2-1499-D64E-A046-C24ED7864C31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4DB8AF8A-5E07-5C4D-9322-AD1D2304E1FC}"/>
                  </a:ext>
                </a:extLst>
              </p:cNvPr>
              <p:cNvGrpSpPr/>
              <p:nvPr/>
            </p:nvGrpSpPr>
            <p:grpSpPr>
              <a:xfrm>
                <a:off x="7489226" y="45289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7ED68DE1-0307-C149-AB38-B2602DC79C0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D5EE7D16-DE81-F844-A2B6-525E944718EF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84A116C7-3617-BB41-8585-8A3CE53B77E1}"/>
                  </a:ext>
                </a:extLst>
              </p:cNvPr>
              <p:cNvGrpSpPr/>
              <p:nvPr/>
            </p:nvGrpSpPr>
            <p:grpSpPr>
              <a:xfrm>
                <a:off x="8344090" y="5493543"/>
                <a:ext cx="610594" cy="412194"/>
                <a:chOff x="2371725" y="1166575"/>
                <a:chExt cx="610594" cy="412194"/>
              </a:xfrm>
            </p:grpSpPr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42A1D1BF-C212-BB44-AD6B-4ADEE67678D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5F4335C8-9003-4541-A60C-F777A5D4AA6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04CDA6A6-4F7E-1B48-98E0-1D53E99C67B6}"/>
                  </a:ext>
                </a:extLst>
              </p:cNvPr>
              <p:cNvGrpSpPr/>
              <p:nvPr/>
            </p:nvGrpSpPr>
            <p:grpSpPr>
              <a:xfrm>
                <a:off x="2118821" y="5386387"/>
                <a:ext cx="610594" cy="412194"/>
                <a:chOff x="2371725" y="1166575"/>
                <a:chExt cx="610594" cy="412194"/>
              </a:xfrm>
            </p:grpSpPr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A1015415-30A4-F54B-BF67-0AB8C89AE79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8" name="TextBox 457">
                  <a:extLst>
                    <a:ext uri="{FF2B5EF4-FFF2-40B4-BE49-F238E27FC236}">
                      <a16:creationId xmlns:a16="http://schemas.microsoft.com/office/drawing/2014/main" id="{B3BF7574-DEB6-1E42-BAAF-8A3E359EAD7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212F48E2-766C-7146-8330-0FB5B19FBBE7}"/>
              </a:ext>
            </a:extLst>
          </p:cNvPr>
          <p:cNvGrpSpPr/>
          <p:nvPr/>
        </p:nvGrpSpPr>
        <p:grpSpPr>
          <a:xfrm>
            <a:off x="6581368" y="3333548"/>
            <a:ext cx="423090" cy="369332"/>
            <a:chOff x="4929188" y="344006"/>
            <a:chExt cx="423090" cy="369332"/>
          </a:xfrm>
        </p:grpSpPr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4C5CF1DC-F90E-704A-A8E0-45F4B7841C7E}"/>
                </a:ext>
              </a:extLst>
            </p:cNvPr>
            <p:cNvSpPr/>
            <p:nvPr/>
          </p:nvSpPr>
          <p:spPr>
            <a:xfrm>
              <a:off x="4929188" y="567008"/>
              <a:ext cx="142875" cy="1145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53C12422-A4B3-354C-A79D-953BEBE5CBCE}"/>
                </a:ext>
              </a:extLst>
            </p:cNvPr>
            <p:cNvSpPr txBox="1"/>
            <p:nvPr/>
          </p:nvSpPr>
          <p:spPr>
            <a:xfrm>
              <a:off x="4970442" y="34400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K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797EA78-6D9A-324B-8C8D-235371634FE8}"/>
              </a:ext>
            </a:extLst>
          </p:cNvPr>
          <p:cNvGrpSpPr/>
          <p:nvPr/>
        </p:nvGrpSpPr>
        <p:grpSpPr>
          <a:xfrm>
            <a:off x="7450085" y="3256749"/>
            <a:ext cx="610594" cy="412194"/>
            <a:chOff x="2371725" y="1166575"/>
            <a:chExt cx="610594" cy="412194"/>
          </a:xfrm>
        </p:grpSpPr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778B281-FAED-DA4F-A9A6-6524C219561B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FF4D9950-6D6D-1E47-9698-938F6C21104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0E8EE89-6347-1343-8994-F35700896FD7}"/>
              </a:ext>
            </a:extLst>
          </p:cNvPr>
          <p:cNvGrpSpPr/>
          <p:nvPr/>
        </p:nvGrpSpPr>
        <p:grpSpPr>
          <a:xfrm>
            <a:off x="4710880" y="2856404"/>
            <a:ext cx="610594" cy="412194"/>
            <a:chOff x="2371725" y="1166575"/>
            <a:chExt cx="610594" cy="412194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265FB7B-FAA3-0A4E-A70F-5B3B3327EC4C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753D3F8D-D9B9-1941-A784-A18DE42FFBD5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B8545EAB-60B7-024F-8C8E-66A961732961}"/>
              </a:ext>
            </a:extLst>
          </p:cNvPr>
          <p:cNvGrpSpPr/>
          <p:nvPr/>
        </p:nvGrpSpPr>
        <p:grpSpPr>
          <a:xfrm>
            <a:off x="3575231" y="3314196"/>
            <a:ext cx="610594" cy="412194"/>
            <a:chOff x="2371725" y="1166575"/>
            <a:chExt cx="610594" cy="412194"/>
          </a:xfrm>
        </p:grpSpPr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FAA7BF5-E90E-C94C-993A-2E91F4F6A791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D2C5D87D-6496-7F45-AC27-77C80ADA335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2C6FEF46-30A9-4C4D-B5B6-054228309056}"/>
              </a:ext>
            </a:extLst>
          </p:cNvPr>
          <p:cNvGrpSpPr/>
          <p:nvPr/>
        </p:nvGrpSpPr>
        <p:grpSpPr>
          <a:xfrm>
            <a:off x="2461022" y="344006"/>
            <a:ext cx="6620948" cy="5731105"/>
            <a:chOff x="2461022" y="344006"/>
            <a:chExt cx="6620948" cy="5731105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CBA952FF-B7D3-1049-B4A4-212C0494B737}"/>
                </a:ext>
              </a:extLst>
            </p:cNvPr>
            <p:cNvGrpSpPr/>
            <p:nvPr/>
          </p:nvGrpSpPr>
          <p:grpSpPr>
            <a:xfrm>
              <a:off x="2860071" y="3265561"/>
              <a:ext cx="423090" cy="369332"/>
              <a:chOff x="4929188" y="344006"/>
              <a:chExt cx="423090" cy="369332"/>
            </a:xfrm>
          </p:grpSpPr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8F2EAC4-293A-A042-B04B-FD9D6782168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B9CF00F8-9020-1946-8D40-CEA73C13BEC2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F05B0584-593B-634F-BFBC-3D162D440099}"/>
                </a:ext>
              </a:extLst>
            </p:cNvPr>
            <p:cNvGrpSpPr/>
            <p:nvPr/>
          </p:nvGrpSpPr>
          <p:grpSpPr>
            <a:xfrm>
              <a:off x="2461022" y="3125306"/>
              <a:ext cx="423090" cy="369332"/>
              <a:chOff x="4929188" y="344006"/>
              <a:chExt cx="423090" cy="369332"/>
            </a:xfrm>
          </p:grpSpPr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7F3697C4-472A-1144-AF15-2CFE3B5F7740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5" name="TextBox 464">
                <a:extLst>
                  <a:ext uri="{FF2B5EF4-FFF2-40B4-BE49-F238E27FC236}">
                    <a16:creationId xmlns:a16="http://schemas.microsoft.com/office/drawing/2014/main" id="{25E4964E-C183-594B-9217-D10BCAB0CF79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DC4C37E7-3804-694B-8557-2ECDA050EB9F}"/>
                </a:ext>
              </a:extLst>
            </p:cNvPr>
            <p:cNvGrpSpPr/>
            <p:nvPr/>
          </p:nvGrpSpPr>
          <p:grpSpPr>
            <a:xfrm>
              <a:off x="3606101" y="2892302"/>
              <a:ext cx="423090" cy="369332"/>
              <a:chOff x="4929188" y="344006"/>
              <a:chExt cx="423090" cy="369332"/>
            </a:xfrm>
          </p:grpSpPr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0A17EAF-01D7-C949-B353-6C65B7FE78F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1E3F63FC-5FE1-554C-97E8-4FD0D92E23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64B88BB5-4AEA-6841-A0F2-22669DDC47BE}"/>
                </a:ext>
              </a:extLst>
            </p:cNvPr>
            <p:cNvGrpSpPr/>
            <p:nvPr/>
          </p:nvGrpSpPr>
          <p:grpSpPr>
            <a:xfrm>
              <a:off x="4181840" y="3265561"/>
              <a:ext cx="423090" cy="369332"/>
              <a:chOff x="4929188" y="344006"/>
              <a:chExt cx="423090" cy="369332"/>
            </a:xfrm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035B5C0F-9664-0441-9CBF-4A77379818CD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01090338-D6C1-6D4B-9685-793484C6CA4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49E3F937-A173-1A40-B241-7EBA12B27FB2}"/>
                </a:ext>
              </a:extLst>
            </p:cNvPr>
            <p:cNvGrpSpPr/>
            <p:nvPr/>
          </p:nvGrpSpPr>
          <p:grpSpPr>
            <a:xfrm>
              <a:off x="5602165" y="3125306"/>
              <a:ext cx="423090" cy="369332"/>
              <a:chOff x="4929188" y="344006"/>
              <a:chExt cx="423090" cy="369332"/>
            </a:xfrm>
          </p:grpSpPr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95E1870-ED58-154D-8AD3-4F3D1893B297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73ABA511-5259-A843-BECD-85E3CEB617D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0220B829-4016-9744-A449-8F6870E823C1}"/>
                </a:ext>
              </a:extLst>
            </p:cNvPr>
            <p:cNvGrpSpPr/>
            <p:nvPr/>
          </p:nvGrpSpPr>
          <p:grpSpPr>
            <a:xfrm>
              <a:off x="6621562" y="2987907"/>
              <a:ext cx="423090" cy="369332"/>
              <a:chOff x="4929188" y="344006"/>
              <a:chExt cx="423090" cy="369332"/>
            </a:xfrm>
          </p:grpSpPr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D4E29ED2-7384-814B-89CA-ADD71E9F16C2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7C5EEEB5-7A63-5C41-A670-8E54827FD5D6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F4DAAE0B-C65D-4B4F-AD77-E140D383D8AC}"/>
                </a:ext>
              </a:extLst>
            </p:cNvPr>
            <p:cNvGrpSpPr/>
            <p:nvPr/>
          </p:nvGrpSpPr>
          <p:grpSpPr>
            <a:xfrm>
              <a:off x="7470668" y="2803241"/>
              <a:ext cx="423090" cy="369332"/>
              <a:chOff x="4929188" y="344006"/>
              <a:chExt cx="423090" cy="369332"/>
            </a:xfrm>
          </p:grpSpPr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974AA5-BB32-F246-BD30-7F9B14541BAE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3" name="TextBox 482">
                <a:extLst>
                  <a:ext uri="{FF2B5EF4-FFF2-40B4-BE49-F238E27FC236}">
                    <a16:creationId xmlns:a16="http://schemas.microsoft.com/office/drawing/2014/main" id="{28B774BA-167B-AD4B-90D1-38AFE915F07A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0D7A6E02-4AB3-3842-9646-480B13C086F2}"/>
                </a:ext>
              </a:extLst>
            </p:cNvPr>
            <p:cNvGrpSpPr/>
            <p:nvPr/>
          </p:nvGrpSpPr>
          <p:grpSpPr>
            <a:xfrm>
              <a:off x="8105298" y="3244334"/>
              <a:ext cx="423090" cy="369332"/>
              <a:chOff x="4929188" y="344006"/>
              <a:chExt cx="423090" cy="36933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90C0FFE-2B29-524E-A600-B3FF13DA8A6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6" name="TextBox 485">
                <a:extLst>
                  <a:ext uri="{FF2B5EF4-FFF2-40B4-BE49-F238E27FC236}">
                    <a16:creationId xmlns:a16="http://schemas.microsoft.com/office/drawing/2014/main" id="{AE975CD3-470B-B345-8745-F03CD8DF72B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7D946436-6223-3248-ABEA-B47AF4E1661D}"/>
                </a:ext>
              </a:extLst>
            </p:cNvPr>
            <p:cNvGrpSpPr/>
            <p:nvPr/>
          </p:nvGrpSpPr>
          <p:grpSpPr>
            <a:xfrm>
              <a:off x="8658880" y="2959332"/>
              <a:ext cx="423090" cy="369332"/>
              <a:chOff x="4929188" y="344006"/>
              <a:chExt cx="423090" cy="369332"/>
            </a:xfrm>
          </p:grpSpPr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87CCBD59-3D00-D04F-BA20-7C85DE130DB8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05D2CFC8-A5BC-F54C-9FC4-7CDD1EFD58CD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F78096D9-E86A-6345-81AC-7D0BABCC2070}"/>
                </a:ext>
              </a:extLst>
            </p:cNvPr>
            <p:cNvGrpSpPr/>
            <p:nvPr/>
          </p:nvGrpSpPr>
          <p:grpSpPr>
            <a:xfrm>
              <a:off x="5179075" y="4344506"/>
              <a:ext cx="423090" cy="369332"/>
              <a:chOff x="4929188" y="344006"/>
              <a:chExt cx="423090" cy="369332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D57C11A8-5B21-404E-9305-0C8E1553A4B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131A07B2-E7C2-904A-BDF9-0D4972109ED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510CEEEF-D2A8-8C4C-8B1B-1F93AB5730AF}"/>
                </a:ext>
              </a:extLst>
            </p:cNvPr>
            <p:cNvGrpSpPr/>
            <p:nvPr/>
          </p:nvGrpSpPr>
          <p:grpSpPr>
            <a:xfrm>
              <a:off x="4929188" y="344006"/>
              <a:ext cx="423090" cy="369332"/>
              <a:chOff x="4929188" y="344006"/>
              <a:chExt cx="423090" cy="369332"/>
            </a:xfrm>
          </p:grpSpPr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A92917C2-5A37-9540-BD83-96418EA011E4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E8A131CD-48B5-324E-BAEA-E0AF87B4AA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BA40C5E2-59D8-3043-83EF-F77E545CE423}"/>
                </a:ext>
              </a:extLst>
            </p:cNvPr>
            <p:cNvGrpSpPr/>
            <p:nvPr/>
          </p:nvGrpSpPr>
          <p:grpSpPr>
            <a:xfrm>
              <a:off x="5273475" y="1547575"/>
              <a:ext cx="423090" cy="369332"/>
              <a:chOff x="4929188" y="344006"/>
              <a:chExt cx="423090" cy="369332"/>
            </a:xfrm>
          </p:grpSpPr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3C29C751-77FF-AB45-B47A-32079DB3141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E56B1731-82DD-D647-8750-C3A616326D7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5B90A130-09B6-7140-901A-6A30F6DAF9EC}"/>
                </a:ext>
              </a:extLst>
            </p:cNvPr>
            <p:cNvGrpSpPr/>
            <p:nvPr/>
          </p:nvGrpSpPr>
          <p:grpSpPr>
            <a:xfrm>
              <a:off x="7340329" y="1282422"/>
              <a:ext cx="423090" cy="369332"/>
              <a:chOff x="4929188" y="344006"/>
              <a:chExt cx="423090" cy="369332"/>
            </a:xfrm>
          </p:grpSpPr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BD1A53D-7046-DE45-B604-023858866F3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E8C5AA01-863D-2B4F-8390-193D2E6378E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EF263FB1-6071-624A-9178-50D2F0E4DC79}"/>
                </a:ext>
              </a:extLst>
            </p:cNvPr>
            <p:cNvGrpSpPr/>
            <p:nvPr/>
          </p:nvGrpSpPr>
          <p:grpSpPr>
            <a:xfrm>
              <a:off x="5314730" y="5705779"/>
              <a:ext cx="423090" cy="369332"/>
              <a:chOff x="4929188" y="344006"/>
              <a:chExt cx="423090" cy="369332"/>
            </a:xfrm>
          </p:grpSpPr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E282446E-8ACE-8049-B640-34684250635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E9FF5529-03F1-D343-B6CC-28B24B2FB21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930617F6-EE96-A74E-92A2-22F47127F1B3}"/>
                </a:ext>
              </a:extLst>
            </p:cNvPr>
            <p:cNvGrpSpPr/>
            <p:nvPr/>
          </p:nvGrpSpPr>
          <p:grpSpPr>
            <a:xfrm>
              <a:off x="2770774" y="4404668"/>
              <a:ext cx="423090" cy="369332"/>
              <a:chOff x="4929188" y="344006"/>
              <a:chExt cx="423090" cy="369332"/>
            </a:xfrm>
          </p:grpSpPr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FF17A2AD-88E3-D847-9E0D-9348618827A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B95C9ABF-480A-DB41-AC5F-7E48500FFC90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EE58C403-6B35-B84A-948D-9DAEC120CCB1}"/>
                </a:ext>
              </a:extLst>
            </p:cNvPr>
            <p:cNvGrpSpPr/>
            <p:nvPr/>
          </p:nvGrpSpPr>
          <p:grpSpPr>
            <a:xfrm>
              <a:off x="6151958" y="3441415"/>
              <a:ext cx="452129" cy="369332"/>
              <a:chOff x="9030884" y="797243"/>
              <a:chExt cx="452129" cy="369332"/>
            </a:xfrm>
          </p:grpSpPr>
          <p:sp>
            <p:nvSpPr>
              <p:cNvPr id="536" name="Triangle 535">
                <a:extLst>
                  <a:ext uri="{FF2B5EF4-FFF2-40B4-BE49-F238E27FC236}">
                    <a16:creationId xmlns:a16="http://schemas.microsoft.com/office/drawing/2014/main" id="{F33656AD-07C1-D146-9556-0F47B97373A0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763A853E-4C11-1045-8C54-C41729AB660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84911646-5187-4F42-8DBD-796FC6E1479E}"/>
              </a:ext>
            </a:extLst>
          </p:cNvPr>
          <p:cNvGrpSpPr/>
          <p:nvPr/>
        </p:nvGrpSpPr>
        <p:grpSpPr>
          <a:xfrm>
            <a:off x="1953783" y="2727816"/>
            <a:ext cx="7529230" cy="1070516"/>
            <a:chOff x="1953783" y="2727816"/>
            <a:chExt cx="7529230" cy="1070516"/>
          </a:xfrm>
        </p:grpSpPr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7248551F-2C59-8142-BC5B-F8EEC2771058}"/>
                </a:ext>
              </a:extLst>
            </p:cNvPr>
            <p:cNvGrpSpPr/>
            <p:nvPr/>
          </p:nvGrpSpPr>
          <p:grpSpPr>
            <a:xfrm>
              <a:off x="8438923" y="3387837"/>
              <a:ext cx="452129" cy="369332"/>
              <a:chOff x="9030884" y="797243"/>
              <a:chExt cx="452129" cy="369332"/>
            </a:xfrm>
          </p:grpSpPr>
          <p:sp>
            <p:nvSpPr>
              <p:cNvPr id="520" name="Triangle 519">
                <a:extLst>
                  <a:ext uri="{FF2B5EF4-FFF2-40B4-BE49-F238E27FC236}">
                    <a16:creationId xmlns:a16="http://schemas.microsoft.com/office/drawing/2014/main" id="{DF2328E5-CF1C-5F4C-B20E-823DE1BBC48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1B95ACDA-D6B8-804B-A635-8C2B249B1463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1A4A0E1F-B7FD-8942-8AB8-A82ECA87DC77}"/>
                </a:ext>
              </a:extLst>
            </p:cNvPr>
            <p:cNvGrpSpPr/>
            <p:nvPr/>
          </p:nvGrpSpPr>
          <p:grpSpPr>
            <a:xfrm>
              <a:off x="8989126" y="3325447"/>
              <a:ext cx="452129" cy="369332"/>
              <a:chOff x="9030884" y="797243"/>
              <a:chExt cx="452129" cy="369332"/>
            </a:xfrm>
          </p:grpSpPr>
          <p:sp>
            <p:nvSpPr>
              <p:cNvPr id="524" name="Triangle 523">
                <a:extLst>
                  <a:ext uri="{FF2B5EF4-FFF2-40B4-BE49-F238E27FC236}">
                    <a16:creationId xmlns:a16="http://schemas.microsoft.com/office/drawing/2014/main" id="{4184A861-841A-EB41-A33A-B1837913500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87B6AA58-0BDF-4042-905A-368B058D8275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002973DA-AFBE-C247-B868-9DEA97BD7CDF}"/>
                </a:ext>
              </a:extLst>
            </p:cNvPr>
            <p:cNvGrpSpPr/>
            <p:nvPr/>
          </p:nvGrpSpPr>
          <p:grpSpPr>
            <a:xfrm>
              <a:off x="9030884" y="2749780"/>
              <a:ext cx="452129" cy="369332"/>
              <a:chOff x="9030884" y="797243"/>
              <a:chExt cx="452129" cy="369332"/>
            </a:xfrm>
          </p:grpSpPr>
          <p:sp>
            <p:nvSpPr>
              <p:cNvPr id="527" name="Triangle 526">
                <a:extLst>
                  <a:ext uri="{FF2B5EF4-FFF2-40B4-BE49-F238E27FC236}">
                    <a16:creationId xmlns:a16="http://schemas.microsoft.com/office/drawing/2014/main" id="{C25C3D04-7DC0-D140-BB86-FFCDE6A03AA2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C9ADF79C-4880-2949-B613-DC5B8A06CFD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1E9C1C83-EABC-1243-B477-4377E00515E0}"/>
                </a:ext>
              </a:extLst>
            </p:cNvPr>
            <p:cNvGrpSpPr/>
            <p:nvPr/>
          </p:nvGrpSpPr>
          <p:grpSpPr>
            <a:xfrm>
              <a:off x="8022108" y="2727816"/>
              <a:ext cx="452129" cy="369332"/>
              <a:chOff x="9030884" y="797243"/>
              <a:chExt cx="452129" cy="369332"/>
            </a:xfrm>
          </p:grpSpPr>
          <p:sp>
            <p:nvSpPr>
              <p:cNvPr id="530" name="Triangle 529">
                <a:extLst>
                  <a:ext uri="{FF2B5EF4-FFF2-40B4-BE49-F238E27FC236}">
                    <a16:creationId xmlns:a16="http://schemas.microsoft.com/office/drawing/2014/main" id="{57F10389-9674-4B49-A677-FE999609A529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44624709-AF78-4747-A0A5-EB1BDDDC553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CED99BD-2969-8D40-8199-E34EDB52FE7F}"/>
                </a:ext>
              </a:extLst>
            </p:cNvPr>
            <p:cNvGrpSpPr/>
            <p:nvPr/>
          </p:nvGrpSpPr>
          <p:grpSpPr>
            <a:xfrm>
              <a:off x="7085906" y="2776510"/>
              <a:ext cx="452129" cy="369332"/>
              <a:chOff x="9030884" y="797243"/>
              <a:chExt cx="452129" cy="369332"/>
            </a:xfrm>
          </p:grpSpPr>
          <p:sp>
            <p:nvSpPr>
              <p:cNvPr id="533" name="Triangle 532">
                <a:extLst>
                  <a:ext uri="{FF2B5EF4-FFF2-40B4-BE49-F238E27FC236}">
                    <a16:creationId xmlns:a16="http://schemas.microsoft.com/office/drawing/2014/main" id="{6D000379-1C49-FC45-8712-4DDA3FE8334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10DF7FF0-6D2E-EC43-8449-AAB1C65578D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D8A0D9C4-093E-4B42-9C9E-577A2FC0F06F}"/>
                </a:ext>
              </a:extLst>
            </p:cNvPr>
            <p:cNvGrpSpPr/>
            <p:nvPr/>
          </p:nvGrpSpPr>
          <p:grpSpPr>
            <a:xfrm>
              <a:off x="6155537" y="2776510"/>
              <a:ext cx="452129" cy="369332"/>
              <a:chOff x="9030884" y="797243"/>
              <a:chExt cx="452129" cy="369332"/>
            </a:xfrm>
          </p:grpSpPr>
          <p:sp>
            <p:nvSpPr>
              <p:cNvPr id="539" name="Triangle 538">
                <a:extLst>
                  <a:ext uri="{FF2B5EF4-FFF2-40B4-BE49-F238E27FC236}">
                    <a16:creationId xmlns:a16="http://schemas.microsoft.com/office/drawing/2014/main" id="{E1E1686F-ED16-0544-9846-FAF53E0BDA3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842F366D-ABF1-574D-A27B-EDD8B12A76AD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37E37B12-D730-DE43-8747-EDD3DE21C55B}"/>
                </a:ext>
              </a:extLst>
            </p:cNvPr>
            <p:cNvGrpSpPr/>
            <p:nvPr/>
          </p:nvGrpSpPr>
          <p:grpSpPr>
            <a:xfrm>
              <a:off x="5680541" y="3391290"/>
              <a:ext cx="452129" cy="369332"/>
              <a:chOff x="9030884" y="797243"/>
              <a:chExt cx="452129" cy="369332"/>
            </a:xfrm>
          </p:grpSpPr>
          <p:sp>
            <p:nvSpPr>
              <p:cNvPr id="542" name="Triangle 541">
                <a:extLst>
                  <a:ext uri="{FF2B5EF4-FFF2-40B4-BE49-F238E27FC236}">
                    <a16:creationId xmlns:a16="http://schemas.microsoft.com/office/drawing/2014/main" id="{FC60A96F-F1FA-3D47-A823-4E0C3DFB0C1C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716CB782-1C27-0F48-B4C1-B42DFB929C3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A4FB73D5-DCC0-AD4A-AC9C-0546B2626485}"/>
                </a:ext>
              </a:extLst>
            </p:cNvPr>
            <p:cNvGrpSpPr/>
            <p:nvPr/>
          </p:nvGrpSpPr>
          <p:grpSpPr>
            <a:xfrm>
              <a:off x="5009541" y="3429000"/>
              <a:ext cx="452129" cy="369332"/>
              <a:chOff x="9030884" y="797243"/>
              <a:chExt cx="452129" cy="369332"/>
            </a:xfrm>
          </p:grpSpPr>
          <p:sp>
            <p:nvSpPr>
              <p:cNvPr id="545" name="Triangle 544">
                <a:extLst>
                  <a:ext uri="{FF2B5EF4-FFF2-40B4-BE49-F238E27FC236}">
                    <a16:creationId xmlns:a16="http://schemas.microsoft.com/office/drawing/2014/main" id="{D04EB272-3CB7-D042-8DBC-FB145701948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59581437-E17A-7843-8132-711BA6A8C8B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4D112710-9358-F341-BE8E-790E3B66F026}"/>
                </a:ext>
              </a:extLst>
            </p:cNvPr>
            <p:cNvGrpSpPr/>
            <p:nvPr/>
          </p:nvGrpSpPr>
          <p:grpSpPr>
            <a:xfrm>
              <a:off x="5511227" y="2813002"/>
              <a:ext cx="452129" cy="369332"/>
              <a:chOff x="9030884" y="797243"/>
              <a:chExt cx="452129" cy="369332"/>
            </a:xfrm>
          </p:grpSpPr>
          <p:sp>
            <p:nvSpPr>
              <p:cNvPr id="548" name="Triangle 547">
                <a:extLst>
                  <a:ext uri="{FF2B5EF4-FFF2-40B4-BE49-F238E27FC236}">
                    <a16:creationId xmlns:a16="http://schemas.microsoft.com/office/drawing/2014/main" id="{A5DFD6A6-B526-FA4A-9584-B037E4108654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6EC2D848-12DD-1F44-960E-6DA9E987E6B9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F93B3308-F242-254C-9789-F2A219007914}"/>
                </a:ext>
              </a:extLst>
            </p:cNvPr>
            <p:cNvGrpSpPr/>
            <p:nvPr/>
          </p:nvGrpSpPr>
          <p:grpSpPr>
            <a:xfrm>
              <a:off x="5047901" y="2950403"/>
              <a:ext cx="452129" cy="369332"/>
              <a:chOff x="9030884" y="797243"/>
              <a:chExt cx="452129" cy="369332"/>
            </a:xfrm>
          </p:grpSpPr>
          <p:sp>
            <p:nvSpPr>
              <p:cNvPr id="551" name="Triangle 550">
                <a:extLst>
                  <a:ext uri="{FF2B5EF4-FFF2-40B4-BE49-F238E27FC236}">
                    <a16:creationId xmlns:a16="http://schemas.microsoft.com/office/drawing/2014/main" id="{7779ACB8-6594-BF4E-BD94-9988E9E091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2" name="TextBox 551">
                <a:extLst>
                  <a:ext uri="{FF2B5EF4-FFF2-40B4-BE49-F238E27FC236}">
                    <a16:creationId xmlns:a16="http://schemas.microsoft.com/office/drawing/2014/main" id="{C6EB4373-83A8-0B49-A811-973109F77E1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C78A6C50-340B-9B4B-B1A1-072EDF71C792}"/>
                </a:ext>
              </a:extLst>
            </p:cNvPr>
            <p:cNvGrpSpPr/>
            <p:nvPr/>
          </p:nvGrpSpPr>
          <p:grpSpPr>
            <a:xfrm>
              <a:off x="4591576" y="3278180"/>
              <a:ext cx="452129" cy="369332"/>
              <a:chOff x="9030884" y="797243"/>
              <a:chExt cx="452129" cy="369332"/>
            </a:xfrm>
          </p:grpSpPr>
          <p:sp>
            <p:nvSpPr>
              <p:cNvPr id="554" name="Triangle 553">
                <a:extLst>
                  <a:ext uri="{FF2B5EF4-FFF2-40B4-BE49-F238E27FC236}">
                    <a16:creationId xmlns:a16="http://schemas.microsoft.com/office/drawing/2014/main" id="{B81B2EA1-056E-E047-B331-05DF912CFD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5" name="TextBox 554">
                <a:extLst>
                  <a:ext uri="{FF2B5EF4-FFF2-40B4-BE49-F238E27FC236}">
                    <a16:creationId xmlns:a16="http://schemas.microsoft.com/office/drawing/2014/main" id="{0DF68A70-356D-0541-A208-A53CBDAAA7CF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9F1E0C63-7587-E742-A631-2DEDB640E085}"/>
                </a:ext>
              </a:extLst>
            </p:cNvPr>
            <p:cNvGrpSpPr/>
            <p:nvPr/>
          </p:nvGrpSpPr>
          <p:grpSpPr>
            <a:xfrm>
              <a:off x="4154468" y="2776510"/>
              <a:ext cx="452129" cy="369332"/>
              <a:chOff x="9030884" y="797243"/>
              <a:chExt cx="452129" cy="369332"/>
            </a:xfrm>
          </p:grpSpPr>
          <p:sp>
            <p:nvSpPr>
              <p:cNvPr id="557" name="Triangle 556">
                <a:extLst>
                  <a:ext uri="{FF2B5EF4-FFF2-40B4-BE49-F238E27FC236}">
                    <a16:creationId xmlns:a16="http://schemas.microsoft.com/office/drawing/2014/main" id="{8EE87AA5-3539-0A49-A749-93F07B18DF85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6D07C3B5-F786-134C-917C-0C8CF0235DB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7FF844E6-C0D8-6A43-9FB1-3614F5B0D3C7}"/>
                </a:ext>
              </a:extLst>
            </p:cNvPr>
            <p:cNvGrpSpPr/>
            <p:nvPr/>
          </p:nvGrpSpPr>
          <p:grpSpPr>
            <a:xfrm>
              <a:off x="3189351" y="2813002"/>
              <a:ext cx="452129" cy="369332"/>
              <a:chOff x="9030884" y="797243"/>
              <a:chExt cx="452129" cy="369332"/>
            </a:xfrm>
          </p:grpSpPr>
          <p:sp>
            <p:nvSpPr>
              <p:cNvPr id="560" name="Triangle 559">
                <a:extLst>
                  <a:ext uri="{FF2B5EF4-FFF2-40B4-BE49-F238E27FC236}">
                    <a16:creationId xmlns:a16="http://schemas.microsoft.com/office/drawing/2014/main" id="{7EFA2F34-2176-B740-B647-F5CF281822F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2EAFA129-5F7A-3046-B4F8-A6F11D16F0E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F0806039-4529-0142-9759-09D07B62268D}"/>
                </a:ext>
              </a:extLst>
            </p:cNvPr>
            <p:cNvGrpSpPr/>
            <p:nvPr/>
          </p:nvGrpSpPr>
          <p:grpSpPr>
            <a:xfrm>
              <a:off x="3196849" y="3328664"/>
              <a:ext cx="452129" cy="369332"/>
              <a:chOff x="9030884" y="797243"/>
              <a:chExt cx="452129" cy="369332"/>
            </a:xfrm>
          </p:grpSpPr>
          <p:sp>
            <p:nvSpPr>
              <p:cNvPr id="563" name="Triangle 562">
                <a:extLst>
                  <a:ext uri="{FF2B5EF4-FFF2-40B4-BE49-F238E27FC236}">
                    <a16:creationId xmlns:a16="http://schemas.microsoft.com/office/drawing/2014/main" id="{542BF1FC-8718-6447-A113-95BF822F0EE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4" name="TextBox 563">
                <a:extLst>
                  <a:ext uri="{FF2B5EF4-FFF2-40B4-BE49-F238E27FC236}">
                    <a16:creationId xmlns:a16="http://schemas.microsoft.com/office/drawing/2014/main" id="{63EE553C-9EA9-C04E-B1E1-FA5FAC6CD72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5B821B72-7C23-4440-A104-816122A6CB6B}"/>
                </a:ext>
              </a:extLst>
            </p:cNvPr>
            <p:cNvGrpSpPr/>
            <p:nvPr/>
          </p:nvGrpSpPr>
          <p:grpSpPr>
            <a:xfrm>
              <a:off x="1953783" y="3387837"/>
              <a:ext cx="452129" cy="369332"/>
              <a:chOff x="9030884" y="797243"/>
              <a:chExt cx="452129" cy="369332"/>
            </a:xfrm>
          </p:grpSpPr>
          <p:sp>
            <p:nvSpPr>
              <p:cNvPr id="566" name="Triangle 565">
                <a:extLst>
                  <a:ext uri="{FF2B5EF4-FFF2-40B4-BE49-F238E27FC236}">
                    <a16:creationId xmlns:a16="http://schemas.microsoft.com/office/drawing/2014/main" id="{4F0A7942-CB6F-104B-AB5D-57C80F694EAF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51B40505-D7EF-E14B-AB21-4C9A25B48F4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AD99D5CF-3052-334F-BAF1-2C4AAE461282}"/>
                </a:ext>
              </a:extLst>
            </p:cNvPr>
            <p:cNvGrpSpPr/>
            <p:nvPr/>
          </p:nvGrpSpPr>
          <p:grpSpPr>
            <a:xfrm>
              <a:off x="2164347" y="2744306"/>
              <a:ext cx="452129" cy="369332"/>
              <a:chOff x="9030884" y="797243"/>
              <a:chExt cx="452129" cy="369332"/>
            </a:xfrm>
          </p:grpSpPr>
          <p:sp>
            <p:nvSpPr>
              <p:cNvPr id="569" name="Triangle 568">
                <a:extLst>
                  <a:ext uri="{FF2B5EF4-FFF2-40B4-BE49-F238E27FC236}">
                    <a16:creationId xmlns:a16="http://schemas.microsoft.com/office/drawing/2014/main" id="{31B9307F-A2A3-F84D-A410-6C8B157A82D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70" name="TextBox 569">
                <a:extLst>
                  <a:ext uri="{FF2B5EF4-FFF2-40B4-BE49-F238E27FC236}">
                    <a16:creationId xmlns:a16="http://schemas.microsoft.com/office/drawing/2014/main" id="{957CA790-836C-3942-946E-1B86833F32D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28F9C6-C04A-5541-A20A-83102DCA7C9B}"/>
              </a:ext>
            </a:extLst>
          </p:cNvPr>
          <p:cNvSpPr/>
          <p:nvPr/>
        </p:nvSpPr>
        <p:spPr>
          <a:xfrm>
            <a:off x="9750472" y="367907"/>
            <a:ext cx="1271588" cy="1257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E56E0F6B-4024-BF46-B5F1-D1374209BCB8}"/>
              </a:ext>
            </a:extLst>
          </p:cNvPr>
          <p:cNvSpPr/>
          <p:nvPr/>
        </p:nvSpPr>
        <p:spPr>
          <a:xfrm rot="12722347">
            <a:off x="9365458" y="1094695"/>
            <a:ext cx="142875" cy="12501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2" name="Triangle 581">
            <a:extLst>
              <a:ext uri="{FF2B5EF4-FFF2-40B4-BE49-F238E27FC236}">
                <a16:creationId xmlns:a16="http://schemas.microsoft.com/office/drawing/2014/main" id="{37EABA8B-1733-9F47-8C82-BA47EFE91E74}"/>
              </a:ext>
            </a:extLst>
          </p:cNvPr>
          <p:cNvSpPr/>
          <p:nvPr/>
        </p:nvSpPr>
        <p:spPr>
          <a:xfrm rot="12722347">
            <a:off x="9715936" y="1510460"/>
            <a:ext cx="92829" cy="18300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F391280-7070-2947-8C5F-AD1C796F7B21}"/>
              </a:ext>
            </a:extLst>
          </p:cNvPr>
          <p:cNvCxnSpPr>
            <a:cxnSpLocks/>
          </p:cNvCxnSpPr>
          <p:nvPr/>
        </p:nvCxnSpPr>
        <p:spPr>
          <a:xfrm flipH="1" flipV="1">
            <a:off x="9914888" y="597607"/>
            <a:ext cx="471378" cy="435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EACF0A-CE44-FA4D-B96A-0D8CA1B5EC43}"/>
              </a:ext>
            </a:extLst>
          </p:cNvPr>
          <p:cNvSpPr txBox="1"/>
          <p:nvPr/>
        </p:nvSpPr>
        <p:spPr>
          <a:xfrm>
            <a:off x="8957321" y="597607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-70mV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A1CC3A58-77D7-294B-A4E1-9B37F82EC716}"/>
              </a:ext>
            </a:extLst>
          </p:cNvPr>
          <p:cNvSpPr txBox="1"/>
          <p:nvPr/>
        </p:nvSpPr>
        <p:spPr>
          <a:xfrm>
            <a:off x="4376227" y="-30225"/>
            <a:ext cx="2859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Action potential</a:t>
            </a:r>
          </a:p>
        </p:txBody>
      </p: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8136E89A-856E-6342-807F-101393633372}"/>
              </a:ext>
            </a:extLst>
          </p:cNvPr>
          <p:cNvGrpSpPr/>
          <p:nvPr/>
        </p:nvGrpSpPr>
        <p:grpSpPr>
          <a:xfrm>
            <a:off x="2535052" y="2421081"/>
            <a:ext cx="317116" cy="582549"/>
            <a:chOff x="4354115" y="4714875"/>
            <a:chExt cx="653653" cy="928688"/>
          </a:xfrm>
        </p:grpSpPr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24F27205-6DE4-5545-A172-2F8B0644C059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F2961601-D75C-E849-8FD4-EE0CEB755BC5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496A7100-7803-8744-9C2F-6D680CE6E235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6FCE1AAF-C34D-4E4D-B82C-8CE940B9D921}"/>
              </a:ext>
            </a:extLst>
          </p:cNvPr>
          <p:cNvGrpSpPr/>
          <p:nvPr/>
        </p:nvGrpSpPr>
        <p:grpSpPr>
          <a:xfrm>
            <a:off x="3505965" y="2421081"/>
            <a:ext cx="376080" cy="599275"/>
            <a:chOff x="3258116" y="2657474"/>
            <a:chExt cx="775196" cy="928688"/>
          </a:xfrm>
        </p:grpSpPr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EAA3E42B-7CFE-974C-A139-D6E72ECCEA94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A6D60E2B-79A3-C54B-939E-1C01893BEF69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3304DD7D-BD88-ED4E-B374-2CB6897EB052}"/>
                </a:ext>
              </a:extLst>
            </p:cNvPr>
            <p:cNvSpPr/>
            <p:nvPr/>
          </p:nvSpPr>
          <p:spPr>
            <a:xfrm>
              <a:off x="3652681" y="2693193"/>
              <a:ext cx="380631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7D01A9E8-A551-9440-973D-3599C787BCA5}"/>
              </a:ext>
            </a:extLst>
          </p:cNvPr>
          <p:cNvGrpSpPr/>
          <p:nvPr/>
        </p:nvGrpSpPr>
        <p:grpSpPr>
          <a:xfrm>
            <a:off x="2493574" y="3733661"/>
            <a:ext cx="317116" cy="582549"/>
            <a:chOff x="4354115" y="4714875"/>
            <a:chExt cx="653653" cy="928688"/>
          </a:xfrm>
        </p:grpSpPr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A13631C2-3AB7-1040-98F7-143C3AEE233D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589A98E5-06EB-1045-836E-8DE160359DA8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AD8607F4-2BFB-9B46-B078-7B3DD9478611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02F20086-94E3-D448-8E7C-98539CCFE54D}"/>
              </a:ext>
            </a:extLst>
          </p:cNvPr>
          <p:cNvGrpSpPr/>
          <p:nvPr/>
        </p:nvGrpSpPr>
        <p:grpSpPr>
          <a:xfrm>
            <a:off x="3575231" y="3756067"/>
            <a:ext cx="317116" cy="582549"/>
            <a:chOff x="4354115" y="4714875"/>
            <a:chExt cx="653653" cy="928688"/>
          </a:xfrm>
        </p:grpSpPr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24B80265-CC60-CD4F-8B2F-ECB12CCE0E03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70C431CA-CAFF-674A-9C04-10E6423028CD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D3485B28-9467-2949-A604-3B664A457E38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4" name="Group 603">
            <a:extLst>
              <a:ext uri="{FF2B5EF4-FFF2-40B4-BE49-F238E27FC236}">
                <a16:creationId xmlns:a16="http://schemas.microsoft.com/office/drawing/2014/main" id="{4F8FBB18-1A9D-3542-B2F0-C7F02F2CA2DB}"/>
              </a:ext>
            </a:extLst>
          </p:cNvPr>
          <p:cNvGrpSpPr/>
          <p:nvPr/>
        </p:nvGrpSpPr>
        <p:grpSpPr>
          <a:xfrm>
            <a:off x="4545191" y="2421080"/>
            <a:ext cx="368416" cy="599275"/>
            <a:chOff x="3258116" y="2657474"/>
            <a:chExt cx="759397" cy="928688"/>
          </a:xfrm>
        </p:grpSpPr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9D84B9B6-18FD-5345-AE63-B97AC74F439D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091ECB4F-7FE7-4E48-ACDF-42E47576BD73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6212AE15-D395-5B44-9288-772D34CC0EB6}"/>
                </a:ext>
              </a:extLst>
            </p:cNvPr>
            <p:cNvSpPr/>
            <p:nvPr/>
          </p:nvSpPr>
          <p:spPr>
            <a:xfrm>
              <a:off x="3738906" y="2680233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7E32F89F-CDC5-604D-A16B-592FE99F8255}"/>
              </a:ext>
            </a:extLst>
          </p:cNvPr>
          <p:cNvGrpSpPr/>
          <p:nvPr/>
        </p:nvGrpSpPr>
        <p:grpSpPr>
          <a:xfrm>
            <a:off x="5865880" y="2381949"/>
            <a:ext cx="368398" cy="599275"/>
            <a:chOff x="3258116" y="2657474"/>
            <a:chExt cx="759360" cy="928688"/>
          </a:xfrm>
        </p:grpSpPr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ED38AA56-635B-7F43-AE09-9EB646E1F5DF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CB92FC0B-02DE-AF49-97AD-695DF781D1D2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52AB7E2F-2B20-2744-B36C-09F463D0F778}"/>
                </a:ext>
              </a:extLst>
            </p:cNvPr>
            <p:cNvSpPr/>
            <p:nvPr/>
          </p:nvSpPr>
          <p:spPr>
            <a:xfrm>
              <a:off x="3738869" y="2668965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E1341B24-722C-A940-BB40-033EAC32627D}"/>
              </a:ext>
            </a:extLst>
          </p:cNvPr>
          <p:cNvGrpSpPr/>
          <p:nvPr/>
        </p:nvGrpSpPr>
        <p:grpSpPr>
          <a:xfrm>
            <a:off x="4252333" y="3747703"/>
            <a:ext cx="376080" cy="599275"/>
            <a:chOff x="3258116" y="2657474"/>
            <a:chExt cx="775196" cy="928688"/>
          </a:xfrm>
        </p:grpSpPr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742EAC0E-4497-6948-BEEB-FC3F2BB65AFE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AB9EC6B6-C6E7-8048-8739-EC6FBEBB1A60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5012596C-7103-144B-B846-98055598AB55}"/>
                </a:ext>
              </a:extLst>
            </p:cNvPr>
            <p:cNvSpPr/>
            <p:nvPr/>
          </p:nvSpPr>
          <p:spPr>
            <a:xfrm>
              <a:off x="3754705" y="2693193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BE0E0AB2-B377-6749-B14B-3F8D54A7304A}"/>
              </a:ext>
            </a:extLst>
          </p:cNvPr>
          <p:cNvGrpSpPr/>
          <p:nvPr/>
        </p:nvGrpSpPr>
        <p:grpSpPr>
          <a:xfrm>
            <a:off x="5799164" y="3778473"/>
            <a:ext cx="392058" cy="599275"/>
            <a:chOff x="3258116" y="2657474"/>
            <a:chExt cx="808130" cy="928688"/>
          </a:xfrm>
        </p:grpSpPr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F3E5D157-9020-3948-B153-A4599FD09461}"/>
                </a:ext>
              </a:extLst>
            </p:cNvPr>
            <p:cNvSpPr/>
            <p:nvPr/>
          </p:nvSpPr>
          <p:spPr>
            <a:xfrm>
              <a:off x="3258116" y="2657474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F93D01E8-3317-DE41-9611-F7E9A100CE8B}"/>
                </a:ext>
              </a:extLst>
            </p:cNvPr>
            <p:cNvSpPr/>
            <p:nvPr/>
          </p:nvSpPr>
          <p:spPr>
            <a:xfrm>
              <a:off x="3308125" y="2693193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99D690E5-7265-D044-9648-98D1D4806D42}"/>
                </a:ext>
              </a:extLst>
            </p:cNvPr>
            <p:cNvSpPr/>
            <p:nvPr/>
          </p:nvSpPr>
          <p:spPr>
            <a:xfrm>
              <a:off x="3787639" y="2681228"/>
              <a:ext cx="278607" cy="85725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B213323F-5316-AC43-9542-E1CDDE80BDAF}"/>
              </a:ext>
            </a:extLst>
          </p:cNvPr>
          <p:cNvGrpSpPr/>
          <p:nvPr/>
        </p:nvGrpSpPr>
        <p:grpSpPr>
          <a:xfrm>
            <a:off x="8208076" y="2092441"/>
            <a:ext cx="1321196" cy="909894"/>
            <a:chOff x="5403156" y="3098555"/>
            <a:chExt cx="2252095" cy="1464826"/>
          </a:xfrm>
        </p:grpSpPr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94FE00B1-5758-C74C-97F6-43BA8D27A7D3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E21DF4EC-DBB3-D548-A773-F1880DE59F17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F4DC64A7-8AEC-7646-9995-F13F7AB0C9A9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50D21B0F-C05E-A143-A93D-8FB0169534CB}"/>
                </a:ext>
              </a:extLst>
            </p:cNvPr>
            <p:cNvSpPr txBox="1"/>
            <p:nvPr/>
          </p:nvSpPr>
          <p:spPr>
            <a:xfrm>
              <a:off x="5403156" y="3098555"/>
              <a:ext cx="2252095" cy="59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BFCBDD48-5B37-7543-B33D-226A68C3CCD3}"/>
              </a:ext>
            </a:extLst>
          </p:cNvPr>
          <p:cNvGrpSpPr/>
          <p:nvPr/>
        </p:nvGrpSpPr>
        <p:grpSpPr>
          <a:xfrm>
            <a:off x="7458745" y="3405359"/>
            <a:ext cx="1321196" cy="909894"/>
            <a:chOff x="5403156" y="3098555"/>
            <a:chExt cx="2252095" cy="1464826"/>
          </a:xfrm>
        </p:grpSpPr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8ABA6B3A-B20D-E741-A226-6DD65B0F9A55}"/>
                </a:ext>
              </a:extLst>
            </p:cNvPr>
            <p:cNvSpPr/>
            <p:nvPr/>
          </p:nvSpPr>
          <p:spPr>
            <a:xfrm>
              <a:off x="5721699" y="3634693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F77EFB40-DF47-D847-B0F5-CE097243AB44}"/>
                </a:ext>
              </a:extLst>
            </p:cNvPr>
            <p:cNvSpPr/>
            <p:nvPr/>
          </p:nvSpPr>
          <p:spPr>
            <a:xfrm>
              <a:off x="5721700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EB299A93-2322-244D-A4F5-C0F26391C30D}"/>
                </a:ext>
              </a:extLst>
            </p:cNvPr>
            <p:cNvSpPr/>
            <p:nvPr/>
          </p:nvSpPr>
          <p:spPr>
            <a:xfrm>
              <a:off x="6096746" y="3670412"/>
              <a:ext cx="278606" cy="85725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30798D2C-4BDD-A141-944C-7DC179C3B31A}"/>
                </a:ext>
              </a:extLst>
            </p:cNvPr>
            <p:cNvSpPr txBox="1"/>
            <p:nvPr/>
          </p:nvSpPr>
          <p:spPr>
            <a:xfrm>
              <a:off x="5403156" y="3098555"/>
              <a:ext cx="2252095" cy="594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  <a:r>
                <a:rPr lang="en-IT" dirty="0"/>
                <a:t>K</a:t>
              </a:r>
              <a:r>
                <a:rPr lang="en-IT" baseline="30000" dirty="0"/>
                <a:t>+</a:t>
              </a:r>
              <a:r>
                <a:rPr lang="en-IT" dirty="0"/>
                <a:t> pump</a:t>
              </a:r>
            </a:p>
          </p:txBody>
        </p:sp>
      </p:grpSp>
      <p:sp>
        <p:nvSpPr>
          <p:cNvPr id="632" name="Oval 631">
            <a:extLst>
              <a:ext uri="{FF2B5EF4-FFF2-40B4-BE49-F238E27FC236}">
                <a16:creationId xmlns:a16="http://schemas.microsoft.com/office/drawing/2014/main" id="{5351A245-D518-4D4A-B418-5599F6D80385}"/>
              </a:ext>
            </a:extLst>
          </p:cNvPr>
          <p:cNvSpPr/>
          <p:nvPr/>
        </p:nvSpPr>
        <p:spPr>
          <a:xfrm>
            <a:off x="2605181" y="2528285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3" name="TextBox 632">
            <a:extLst>
              <a:ext uri="{FF2B5EF4-FFF2-40B4-BE49-F238E27FC236}">
                <a16:creationId xmlns:a16="http://schemas.microsoft.com/office/drawing/2014/main" id="{79DCD656-0FF2-364E-9275-C69493D8F28D}"/>
              </a:ext>
            </a:extLst>
          </p:cNvPr>
          <p:cNvSpPr txBox="1"/>
          <p:nvPr/>
        </p:nvSpPr>
        <p:spPr>
          <a:xfrm>
            <a:off x="2694478" y="228754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1A49869B-9772-304E-83A0-BF15738FC95D}"/>
              </a:ext>
            </a:extLst>
          </p:cNvPr>
          <p:cNvSpPr/>
          <p:nvPr/>
        </p:nvSpPr>
        <p:spPr>
          <a:xfrm>
            <a:off x="3656131" y="3949392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12FBB1F4-DC2A-C64E-AB8C-7327927C233F}"/>
              </a:ext>
            </a:extLst>
          </p:cNvPr>
          <p:cNvSpPr txBox="1"/>
          <p:nvPr/>
        </p:nvSpPr>
        <p:spPr>
          <a:xfrm>
            <a:off x="3697385" y="372639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D093DB-2269-CC43-BF31-E39457623E31}"/>
              </a:ext>
            </a:extLst>
          </p:cNvPr>
          <p:cNvCxnSpPr>
            <a:cxnSpLocks/>
          </p:cNvCxnSpPr>
          <p:nvPr/>
        </p:nvCxnSpPr>
        <p:spPr>
          <a:xfrm>
            <a:off x="9750472" y="6046134"/>
            <a:ext cx="2306849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>
            <a:extLst>
              <a:ext uri="{FF2B5EF4-FFF2-40B4-BE49-F238E27FC236}">
                <a16:creationId xmlns:a16="http://schemas.microsoft.com/office/drawing/2014/main" id="{4DB99426-1962-D843-8B80-BFD56D2C9E78}"/>
              </a:ext>
            </a:extLst>
          </p:cNvPr>
          <p:cNvCxnSpPr>
            <a:cxnSpLocks/>
          </p:cNvCxnSpPr>
          <p:nvPr/>
        </p:nvCxnSpPr>
        <p:spPr>
          <a:xfrm flipV="1">
            <a:off x="9822970" y="4293066"/>
            <a:ext cx="0" cy="175306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7" name="TextBox 636">
            <a:extLst>
              <a:ext uri="{FF2B5EF4-FFF2-40B4-BE49-F238E27FC236}">
                <a16:creationId xmlns:a16="http://schemas.microsoft.com/office/drawing/2014/main" id="{7891DED1-3C8C-CA45-98B8-CAEB5DBE2257}"/>
              </a:ext>
            </a:extLst>
          </p:cNvPr>
          <p:cNvSpPr txBox="1"/>
          <p:nvPr/>
        </p:nvSpPr>
        <p:spPr>
          <a:xfrm>
            <a:off x="10386266" y="593570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time</a:t>
            </a:r>
          </a:p>
        </p:txBody>
      </p:sp>
      <p:sp>
        <p:nvSpPr>
          <p:cNvPr id="638" name="TextBox 637">
            <a:extLst>
              <a:ext uri="{FF2B5EF4-FFF2-40B4-BE49-F238E27FC236}">
                <a16:creationId xmlns:a16="http://schemas.microsoft.com/office/drawing/2014/main" id="{0371AF2A-E088-394B-AF4D-C52564B2AD20}"/>
              </a:ext>
            </a:extLst>
          </p:cNvPr>
          <p:cNvSpPr txBox="1"/>
          <p:nvPr/>
        </p:nvSpPr>
        <p:spPr>
          <a:xfrm>
            <a:off x="9359835" y="426660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mV</a:t>
            </a:r>
          </a:p>
        </p:txBody>
      </p:sp>
      <p:sp>
        <p:nvSpPr>
          <p:cNvPr id="639" name="TextBox 638">
            <a:extLst>
              <a:ext uri="{FF2B5EF4-FFF2-40B4-BE49-F238E27FC236}">
                <a16:creationId xmlns:a16="http://schemas.microsoft.com/office/drawing/2014/main" id="{C6CE858C-CEF6-9947-BB6B-1962120FFE61}"/>
              </a:ext>
            </a:extLst>
          </p:cNvPr>
          <p:cNvSpPr txBox="1"/>
          <p:nvPr/>
        </p:nvSpPr>
        <p:spPr>
          <a:xfrm>
            <a:off x="9333734" y="557831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-70</a:t>
            </a:r>
          </a:p>
        </p:txBody>
      </p:sp>
      <p:sp>
        <p:nvSpPr>
          <p:cNvPr id="640" name="TextBox 639">
            <a:extLst>
              <a:ext uri="{FF2B5EF4-FFF2-40B4-BE49-F238E27FC236}">
                <a16:creationId xmlns:a16="http://schemas.microsoft.com/office/drawing/2014/main" id="{F8553F01-65BB-FE45-801B-F4756D2A87D2}"/>
              </a:ext>
            </a:extLst>
          </p:cNvPr>
          <p:cNvSpPr txBox="1"/>
          <p:nvPr/>
        </p:nvSpPr>
        <p:spPr>
          <a:xfrm>
            <a:off x="9333734" y="527494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-55</a:t>
            </a:r>
          </a:p>
        </p:txBody>
      </p:sp>
      <p:sp>
        <p:nvSpPr>
          <p:cNvPr id="641" name="TextBox 640">
            <a:extLst>
              <a:ext uri="{FF2B5EF4-FFF2-40B4-BE49-F238E27FC236}">
                <a16:creationId xmlns:a16="http://schemas.microsoft.com/office/drawing/2014/main" id="{1610470C-F562-A34F-AEEF-B620BAAD7597}"/>
              </a:ext>
            </a:extLst>
          </p:cNvPr>
          <p:cNvSpPr txBox="1"/>
          <p:nvPr/>
        </p:nvSpPr>
        <p:spPr>
          <a:xfrm>
            <a:off x="9304602" y="456178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+30</a:t>
            </a:r>
          </a:p>
        </p:txBody>
      </p:sp>
      <p:cxnSp>
        <p:nvCxnSpPr>
          <p:cNvPr id="642" name="Straight Connector 641">
            <a:extLst>
              <a:ext uri="{FF2B5EF4-FFF2-40B4-BE49-F238E27FC236}">
                <a16:creationId xmlns:a16="http://schemas.microsoft.com/office/drawing/2014/main" id="{DA1BB145-2105-DA4B-BEC8-299B28C16C5C}"/>
              </a:ext>
            </a:extLst>
          </p:cNvPr>
          <p:cNvCxnSpPr>
            <a:cxnSpLocks/>
          </p:cNvCxnSpPr>
          <p:nvPr/>
        </p:nvCxnSpPr>
        <p:spPr>
          <a:xfrm>
            <a:off x="9822970" y="5785907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>
            <a:extLst>
              <a:ext uri="{FF2B5EF4-FFF2-40B4-BE49-F238E27FC236}">
                <a16:creationId xmlns:a16="http://schemas.microsoft.com/office/drawing/2014/main" id="{BD4D8659-33C4-3248-961D-E8E69C641119}"/>
              </a:ext>
            </a:extLst>
          </p:cNvPr>
          <p:cNvCxnSpPr>
            <a:cxnSpLocks/>
          </p:cNvCxnSpPr>
          <p:nvPr/>
        </p:nvCxnSpPr>
        <p:spPr>
          <a:xfrm>
            <a:off x="9838723" y="5526932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7EE52579-95C9-184B-B81D-2A5D51F77207}"/>
              </a:ext>
            </a:extLst>
          </p:cNvPr>
          <p:cNvCxnSpPr>
            <a:cxnSpLocks/>
          </p:cNvCxnSpPr>
          <p:nvPr/>
        </p:nvCxnSpPr>
        <p:spPr>
          <a:xfrm>
            <a:off x="9822968" y="4769484"/>
            <a:ext cx="2246231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>
            <a:extLst>
              <a:ext uri="{FF2B5EF4-FFF2-40B4-BE49-F238E27FC236}">
                <a16:creationId xmlns:a16="http://schemas.microsoft.com/office/drawing/2014/main" id="{574CDE4B-A83F-DB4C-B4FD-5E74340A2CDA}"/>
              </a:ext>
            </a:extLst>
          </p:cNvPr>
          <p:cNvCxnSpPr>
            <a:cxnSpLocks/>
          </p:cNvCxnSpPr>
          <p:nvPr/>
        </p:nvCxnSpPr>
        <p:spPr>
          <a:xfrm>
            <a:off x="9860293" y="5785907"/>
            <a:ext cx="372358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B80E685F-2BF5-8744-B3A8-6B693479DFD2}"/>
              </a:ext>
            </a:extLst>
          </p:cNvPr>
          <p:cNvSpPr/>
          <p:nvPr/>
        </p:nvSpPr>
        <p:spPr>
          <a:xfrm rot="16555176">
            <a:off x="10226194" y="5553026"/>
            <a:ext cx="564214" cy="519871"/>
          </a:xfrm>
          <a:prstGeom prst="arc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8" name="Oval 647">
            <a:extLst>
              <a:ext uri="{FF2B5EF4-FFF2-40B4-BE49-F238E27FC236}">
                <a16:creationId xmlns:a16="http://schemas.microsoft.com/office/drawing/2014/main" id="{B6076CF4-714B-7D4F-A54A-3E8643788178}"/>
              </a:ext>
            </a:extLst>
          </p:cNvPr>
          <p:cNvSpPr/>
          <p:nvPr/>
        </p:nvSpPr>
        <p:spPr>
          <a:xfrm>
            <a:off x="4358130" y="3938423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49" name="TextBox 648">
            <a:extLst>
              <a:ext uri="{FF2B5EF4-FFF2-40B4-BE49-F238E27FC236}">
                <a16:creationId xmlns:a16="http://schemas.microsoft.com/office/drawing/2014/main" id="{2A4533FB-47A0-F340-8DFA-8E1D0506E036}"/>
              </a:ext>
            </a:extLst>
          </p:cNvPr>
          <p:cNvSpPr txBox="1"/>
          <p:nvPr/>
        </p:nvSpPr>
        <p:spPr>
          <a:xfrm>
            <a:off x="4447427" y="369767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0" name="Oval 649">
            <a:extLst>
              <a:ext uri="{FF2B5EF4-FFF2-40B4-BE49-F238E27FC236}">
                <a16:creationId xmlns:a16="http://schemas.microsoft.com/office/drawing/2014/main" id="{1D4100AA-A611-E64C-8374-D4AE7B3E4EEB}"/>
              </a:ext>
            </a:extLst>
          </p:cNvPr>
          <p:cNvSpPr/>
          <p:nvPr/>
        </p:nvSpPr>
        <p:spPr>
          <a:xfrm>
            <a:off x="3880749" y="2262843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1" name="TextBox 650">
            <a:extLst>
              <a:ext uri="{FF2B5EF4-FFF2-40B4-BE49-F238E27FC236}">
                <a16:creationId xmlns:a16="http://schemas.microsoft.com/office/drawing/2014/main" id="{01FF6330-F9B7-F946-8B45-7BC060AA63DF}"/>
              </a:ext>
            </a:extLst>
          </p:cNvPr>
          <p:cNvSpPr txBox="1"/>
          <p:nvPr/>
        </p:nvSpPr>
        <p:spPr>
          <a:xfrm>
            <a:off x="3970046" y="202209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6" name="Oval 655">
            <a:extLst>
              <a:ext uri="{FF2B5EF4-FFF2-40B4-BE49-F238E27FC236}">
                <a16:creationId xmlns:a16="http://schemas.microsoft.com/office/drawing/2014/main" id="{773FFC81-E110-1E41-8A61-396BE3970CD0}"/>
              </a:ext>
            </a:extLst>
          </p:cNvPr>
          <p:cNvSpPr/>
          <p:nvPr/>
        </p:nvSpPr>
        <p:spPr>
          <a:xfrm>
            <a:off x="4623982" y="2803852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7" name="TextBox 656">
            <a:extLst>
              <a:ext uri="{FF2B5EF4-FFF2-40B4-BE49-F238E27FC236}">
                <a16:creationId xmlns:a16="http://schemas.microsoft.com/office/drawing/2014/main" id="{B279A72F-7963-0F43-ADC1-F885745DFA83}"/>
              </a:ext>
            </a:extLst>
          </p:cNvPr>
          <p:cNvSpPr txBox="1"/>
          <p:nvPr/>
        </p:nvSpPr>
        <p:spPr>
          <a:xfrm>
            <a:off x="4713279" y="256310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58" name="Oval 657">
            <a:extLst>
              <a:ext uri="{FF2B5EF4-FFF2-40B4-BE49-F238E27FC236}">
                <a16:creationId xmlns:a16="http://schemas.microsoft.com/office/drawing/2014/main" id="{FC70793B-1393-A847-BC4D-8287988BA134}"/>
              </a:ext>
            </a:extLst>
          </p:cNvPr>
          <p:cNvSpPr/>
          <p:nvPr/>
        </p:nvSpPr>
        <p:spPr>
          <a:xfrm>
            <a:off x="4623982" y="2552389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59" name="TextBox 658">
            <a:extLst>
              <a:ext uri="{FF2B5EF4-FFF2-40B4-BE49-F238E27FC236}">
                <a16:creationId xmlns:a16="http://schemas.microsoft.com/office/drawing/2014/main" id="{4B77F440-1A25-FF48-ADD1-FDE86432C175}"/>
              </a:ext>
            </a:extLst>
          </p:cNvPr>
          <p:cNvSpPr txBox="1"/>
          <p:nvPr/>
        </p:nvSpPr>
        <p:spPr>
          <a:xfrm>
            <a:off x="4713279" y="231164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660" name="Oval 659">
            <a:extLst>
              <a:ext uri="{FF2B5EF4-FFF2-40B4-BE49-F238E27FC236}">
                <a16:creationId xmlns:a16="http://schemas.microsoft.com/office/drawing/2014/main" id="{3C86650C-3ED4-594B-9F5F-61EF448BE9F2}"/>
              </a:ext>
            </a:extLst>
          </p:cNvPr>
          <p:cNvSpPr/>
          <p:nvPr/>
        </p:nvSpPr>
        <p:spPr>
          <a:xfrm>
            <a:off x="4372843" y="4211431"/>
            <a:ext cx="178594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1" name="TextBox 660">
            <a:extLst>
              <a:ext uri="{FF2B5EF4-FFF2-40B4-BE49-F238E27FC236}">
                <a16:creationId xmlns:a16="http://schemas.microsoft.com/office/drawing/2014/main" id="{7457FA9C-B726-3544-92F0-F9458E46C800}"/>
              </a:ext>
            </a:extLst>
          </p:cNvPr>
          <p:cNvSpPr txBox="1"/>
          <p:nvPr/>
        </p:nvSpPr>
        <p:spPr>
          <a:xfrm>
            <a:off x="4462140" y="397068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</a:t>
            </a:r>
            <a:r>
              <a:rPr lang="en-IT" baseline="30000" dirty="0"/>
              <a:t>+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163DB5E-3003-F44B-A39B-A362E9E06011}"/>
              </a:ext>
            </a:extLst>
          </p:cNvPr>
          <p:cNvSpPr/>
          <p:nvPr/>
        </p:nvSpPr>
        <p:spPr>
          <a:xfrm>
            <a:off x="10535985" y="4671003"/>
            <a:ext cx="314832" cy="855930"/>
          </a:xfrm>
          <a:custGeom>
            <a:avLst/>
            <a:gdLst>
              <a:gd name="connsiteX0" fmla="*/ 0 w 314832"/>
              <a:gd name="connsiteY0" fmla="*/ 647493 h 647493"/>
              <a:gd name="connsiteX1" fmla="*/ 169932 w 314832"/>
              <a:gd name="connsiteY1" fmla="*/ 32498 h 647493"/>
              <a:gd name="connsiteX2" fmla="*/ 299405 w 314832"/>
              <a:gd name="connsiteY2" fmla="*/ 89142 h 647493"/>
              <a:gd name="connsiteX3" fmla="*/ 307497 w 314832"/>
              <a:gd name="connsiteY3" fmla="*/ 121510 h 6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832" h="647493">
                <a:moveTo>
                  <a:pt x="0" y="647493"/>
                </a:moveTo>
                <a:cubicBezTo>
                  <a:pt x="60015" y="386524"/>
                  <a:pt x="120031" y="125556"/>
                  <a:pt x="169932" y="32498"/>
                </a:cubicBezTo>
                <a:cubicBezTo>
                  <a:pt x="219833" y="-60560"/>
                  <a:pt x="276477" y="74307"/>
                  <a:pt x="299405" y="89142"/>
                </a:cubicBezTo>
                <a:cubicBezTo>
                  <a:pt x="322333" y="103977"/>
                  <a:pt x="314915" y="112743"/>
                  <a:pt x="307497" y="121510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2" name="Oval 661">
            <a:extLst>
              <a:ext uri="{FF2B5EF4-FFF2-40B4-BE49-F238E27FC236}">
                <a16:creationId xmlns:a16="http://schemas.microsoft.com/office/drawing/2014/main" id="{6C4B973B-4824-3E46-90B0-734E1209280A}"/>
              </a:ext>
            </a:extLst>
          </p:cNvPr>
          <p:cNvSpPr/>
          <p:nvPr/>
        </p:nvSpPr>
        <p:spPr>
          <a:xfrm>
            <a:off x="5963859" y="2573683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3" name="TextBox 662">
            <a:extLst>
              <a:ext uri="{FF2B5EF4-FFF2-40B4-BE49-F238E27FC236}">
                <a16:creationId xmlns:a16="http://schemas.microsoft.com/office/drawing/2014/main" id="{2AD7E7DE-ACDB-D849-B43D-B9D051A30D08}"/>
              </a:ext>
            </a:extLst>
          </p:cNvPr>
          <p:cNvSpPr txBox="1"/>
          <p:nvPr/>
        </p:nvSpPr>
        <p:spPr>
          <a:xfrm>
            <a:off x="6005113" y="235068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sp>
        <p:nvSpPr>
          <p:cNvPr id="664" name="Oval 663">
            <a:extLst>
              <a:ext uri="{FF2B5EF4-FFF2-40B4-BE49-F238E27FC236}">
                <a16:creationId xmlns:a16="http://schemas.microsoft.com/office/drawing/2014/main" id="{4FE32CEA-CFB6-0247-87AD-282A2A7E7EE9}"/>
              </a:ext>
            </a:extLst>
          </p:cNvPr>
          <p:cNvSpPr/>
          <p:nvPr/>
        </p:nvSpPr>
        <p:spPr>
          <a:xfrm>
            <a:off x="5857071" y="3978120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5" name="TextBox 664">
            <a:extLst>
              <a:ext uri="{FF2B5EF4-FFF2-40B4-BE49-F238E27FC236}">
                <a16:creationId xmlns:a16="http://schemas.microsoft.com/office/drawing/2014/main" id="{8C85D60C-8660-6B4C-A214-1A902547F52B}"/>
              </a:ext>
            </a:extLst>
          </p:cNvPr>
          <p:cNvSpPr txBox="1"/>
          <p:nvPr/>
        </p:nvSpPr>
        <p:spPr>
          <a:xfrm>
            <a:off x="5898325" y="375511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sp>
        <p:nvSpPr>
          <p:cNvPr id="666" name="Oval 665">
            <a:extLst>
              <a:ext uri="{FF2B5EF4-FFF2-40B4-BE49-F238E27FC236}">
                <a16:creationId xmlns:a16="http://schemas.microsoft.com/office/drawing/2014/main" id="{49211C9D-1777-734E-989B-8530CEB8988C}"/>
              </a:ext>
            </a:extLst>
          </p:cNvPr>
          <p:cNvSpPr/>
          <p:nvPr/>
        </p:nvSpPr>
        <p:spPr>
          <a:xfrm>
            <a:off x="5900952" y="4185835"/>
            <a:ext cx="142875" cy="1145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67" name="TextBox 666">
            <a:extLst>
              <a:ext uri="{FF2B5EF4-FFF2-40B4-BE49-F238E27FC236}">
                <a16:creationId xmlns:a16="http://schemas.microsoft.com/office/drawing/2014/main" id="{20F99D24-EF63-7348-96B7-0A3DE46A251C}"/>
              </a:ext>
            </a:extLst>
          </p:cNvPr>
          <p:cNvSpPr txBox="1"/>
          <p:nvPr/>
        </p:nvSpPr>
        <p:spPr>
          <a:xfrm>
            <a:off x="5942206" y="396283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K</a:t>
            </a:r>
            <a:r>
              <a:rPr lang="en-IT" baseline="30000" dirty="0"/>
              <a:t>+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D61A292-509A-1D40-AFBC-0A6DB0A47F75}"/>
              </a:ext>
            </a:extLst>
          </p:cNvPr>
          <p:cNvSpPr/>
          <p:nvPr/>
        </p:nvSpPr>
        <p:spPr>
          <a:xfrm>
            <a:off x="10859512" y="4839036"/>
            <a:ext cx="954351" cy="1108609"/>
          </a:xfrm>
          <a:custGeom>
            <a:avLst/>
            <a:gdLst>
              <a:gd name="connsiteX0" fmla="*/ 0 w 954351"/>
              <a:gd name="connsiteY0" fmla="*/ 0 h 824104"/>
              <a:gd name="connsiteX1" fmla="*/ 218484 w 954351"/>
              <a:gd name="connsiteY1" fmla="*/ 784928 h 824104"/>
              <a:gd name="connsiteX2" fmla="*/ 882031 w 954351"/>
              <a:gd name="connsiteY2" fmla="*/ 704007 h 824104"/>
              <a:gd name="connsiteX3" fmla="*/ 906307 w 954351"/>
              <a:gd name="connsiteY3" fmla="*/ 687823 h 82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351" h="824104">
                <a:moveTo>
                  <a:pt x="0" y="0"/>
                </a:moveTo>
                <a:cubicBezTo>
                  <a:pt x="35739" y="333797"/>
                  <a:pt x="71479" y="667594"/>
                  <a:pt x="218484" y="784928"/>
                </a:cubicBezTo>
                <a:cubicBezTo>
                  <a:pt x="365489" y="902262"/>
                  <a:pt x="767394" y="720191"/>
                  <a:pt x="882031" y="704007"/>
                </a:cubicBezTo>
                <a:cubicBezTo>
                  <a:pt x="996668" y="687823"/>
                  <a:pt x="951487" y="687823"/>
                  <a:pt x="906307" y="687823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06176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5B307F-1F56-A34C-A5A6-4FABED4D165A}"/>
              </a:ext>
            </a:extLst>
          </p:cNvPr>
          <p:cNvGrpSpPr/>
          <p:nvPr/>
        </p:nvGrpSpPr>
        <p:grpSpPr>
          <a:xfrm>
            <a:off x="1907510" y="2838250"/>
            <a:ext cx="7230003" cy="529289"/>
            <a:chOff x="1907510" y="2838250"/>
            <a:chExt cx="7230003" cy="529289"/>
          </a:xfrm>
        </p:grpSpPr>
        <p:sp>
          <p:nvSpPr>
            <p:cNvPr id="582" name="TextBox 581">
              <a:extLst>
                <a:ext uri="{FF2B5EF4-FFF2-40B4-BE49-F238E27FC236}">
                  <a16:creationId xmlns:a16="http://schemas.microsoft.com/office/drawing/2014/main" id="{0C9CDFBF-31FE-8443-A218-E73F366D8F49}"/>
                </a:ext>
              </a:extLst>
            </p:cNvPr>
            <p:cNvSpPr txBox="1"/>
            <p:nvPr/>
          </p:nvSpPr>
          <p:spPr>
            <a:xfrm>
              <a:off x="1907510" y="283825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519F0F08-8180-414B-83BD-3D4FD2D15888}"/>
                </a:ext>
              </a:extLst>
            </p:cNvPr>
            <p:cNvSpPr txBox="1"/>
            <p:nvPr/>
          </p:nvSpPr>
          <p:spPr>
            <a:xfrm>
              <a:off x="2197759" y="284431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584" name="TextBox 583">
              <a:extLst>
                <a:ext uri="{FF2B5EF4-FFF2-40B4-BE49-F238E27FC236}">
                  <a16:creationId xmlns:a16="http://schemas.microsoft.com/office/drawing/2014/main" id="{AB040634-18BF-F34D-B4C7-DB0E6FB097EB}"/>
                </a:ext>
              </a:extLst>
            </p:cNvPr>
            <p:cNvSpPr txBox="1"/>
            <p:nvPr/>
          </p:nvSpPr>
          <p:spPr>
            <a:xfrm>
              <a:off x="2584210" y="284431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8F5BCB31-708E-0F45-8844-3B879054DDB7}"/>
                </a:ext>
              </a:extLst>
            </p:cNvPr>
            <p:cNvSpPr txBox="1"/>
            <p:nvPr/>
          </p:nvSpPr>
          <p:spPr>
            <a:xfrm>
              <a:off x="2879484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86" name="TextBox 585">
              <a:extLst>
                <a:ext uri="{FF2B5EF4-FFF2-40B4-BE49-F238E27FC236}">
                  <a16:creationId xmlns:a16="http://schemas.microsoft.com/office/drawing/2014/main" id="{5300B134-3205-1B4A-AD58-537962521125}"/>
                </a:ext>
              </a:extLst>
            </p:cNvPr>
            <p:cNvSpPr txBox="1"/>
            <p:nvPr/>
          </p:nvSpPr>
          <p:spPr>
            <a:xfrm>
              <a:off x="3178358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CE380A6D-0ADC-F74B-9D66-DE57BDF6F5E3}"/>
                </a:ext>
              </a:extLst>
            </p:cNvPr>
            <p:cNvSpPr txBox="1"/>
            <p:nvPr/>
          </p:nvSpPr>
          <p:spPr>
            <a:xfrm>
              <a:off x="3564809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9386D765-9557-AB4C-9260-969B61358814}"/>
                </a:ext>
              </a:extLst>
            </p:cNvPr>
            <p:cNvSpPr txBox="1"/>
            <p:nvPr/>
          </p:nvSpPr>
          <p:spPr>
            <a:xfrm>
              <a:off x="3838307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B5DC7AD5-E40D-4047-AA83-55A41C1BC202}"/>
                </a:ext>
              </a:extLst>
            </p:cNvPr>
            <p:cNvSpPr txBox="1"/>
            <p:nvPr/>
          </p:nvSpPr>
          <p:spPr>
            <a:xfrm>
              <a:off x="4137181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0" name="TextBox 589">
              <a:extLst>
                <a:ext uri="{FF2B5EF4-FFF2-40B4-BE49-F238E27FC236}">
                  <a16:creationId xmlns:a16="http://schemas.microsoft.com/office/drawing/2014/main" id="{A0C59E9B-4CA6-9249-9376-5A32A2D9AC0D}"/>
                </a:ext>
              </a:extLst>
            </p:cNvPr>
            <p:cNvSpPr txBox="1"/>
            <p:nvPr/>
          </p:nvSpPr>
          <p:spPr>
            <a:xfrm>
              <a:off x="4523632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C8C85765-7657-B846-8C45-CBCCE4ADA522}"/>
                </a:ext>
              </a:extLst>
            </p:cNvPr>
            <p:cNvSpPr txBox="1"/>
            <p:nvPr/>
          </p:nvSpPr>
          <p:spPr>
            <a:xfrm>
              <a:off x="4805222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A2A940C3-5D5A-5847-899E-7B91D538EB82}"/>
                </a:ext>
              </a:extLst>
            </p:cNvPr>
            <p:cNvSpPr txBox="1"/>
            <p:nvPr/>
          </p:nvSpPr>
          <p:spPr>
            <a:xfrm>
              <a:off x="5104096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4C05E04-B883-E343-BB04-DA1108F865FF}"/>
                </a:ext>
              </a:extLst>
            </p:cNvPr>
            <p:cNvSpPr txBox="1"/>
            <p:nvPr/>
          </p:nvSpPr>
          <p:spPr>
            <a:xfrm>
              <a:off x="5490547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4" name="TextBox 593">
              <a:extLst>
                <a:ext uri="{FF2B5EF4-FFF2-40B4-BE49-F238E27FC236}">
                  <a16:creationId xmlns:a16="http://schemas.microsoft.com/office/drawing/2014/main" id="{9704DEA6-DC35-D64F-ADAA-28BABD89CAEB}"/>
                </a:ext>
              </a:extLst>
            </p:cNvPr>
            <p:cNvSpPr txBox="1"/>
            <p:nvPr/>
          </p:nvSpPr>
          <p:spPr>
            <a:xfrm>
              <a:off x="5876998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5" name="TextBox 594">
              <a:extLst>
                <a:ext uri="{FF2B5EF4-FFF2-40B4-BE49-F238E27FC236}">
                  <a16:creationId xmlns:a16="http://schemas.microsoft.com/office/drawing/2014/main" id="{2CBC80F4-0BD7-2941-9934-882C2CD77B9C}"/>
                </a:ext>
              </a:extLst>
            </p:cNvPr>
            <p:cNvSpPr txBox="1"/>
            <p:nvPr/>
          </p:nvSpPr>
          <p:spPr>
            <a:xfrm>
              <a:off x="6175872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17A752CA-93A2-3746-9490-A627BF9F9357}"/>
                </a:ext>
              </a:extLst>
            </p:cNvPr>
            <p:cNvSpPr txBox="1"/>
            <p:nvPr/>
          </p:nvSpPr>
          <p:spPr>
            <a:xfrm>
              <a:off x="6562323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0204D763-DB8F-4D47-BF7F-C24D78D391CD}"/>
                </a:ext>
              </a:extLst>
            </p:cNvPr>
            <p:cNvSpPr txBox="1"/>
            <p:nvPr/>
          </p:nvSpPr>
          <p:spPr>
            <a:xfrm>
              <a:off x="7064138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AE3AA71A-555E-714A-83EF-9D0D9B49645E}"/>
                </a:ext>
              </a:extLst>
            </p:cNvPr>
            <p:cNvSpPr txBox="1"/>
            <p:nvPr/>
          </p:nvSpPr>
          <p:spPr>
            <a:xfrm>
              <a:off x="7363012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8CB1F486-E398-E24F-8748-3A157CF570C3}"/>
                </a:ext>
              </a:extLst>
            </p:cNvPr>
            <p:cNvSpPr txBox="1"/>
            <p:nvPr/>
          </p:nvSpPr>
          <p:spPr>
            <a:xfrm>
              <a:off x="7749463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9055A82E-E256-CC4E-BDB4-30258F29F27E}"/>
                </a:ext>
              </a:extLst>
            </p:cNvPr>
            <p:cNvSpPr txBox="1"/>
            <p:nvPr/>
          </p:nvSpPr>
          <p:spPr>
            <a:xfrm>
              <a:off x="8156914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01" name="TextBox 600">
              <a:extLst>
                <a:ext uri="{FF2B5EF4-FFF2-40B4-BE49-F238E27FC236}">
                  <a16:creationId xmlns:a16="http://schemas.microsoft.com/office/drawing/2014/main" id="{323F8C61-9B8F-124E-9725-B8C3B3BDC3C7}"/>
                </a:ext>
              </a:extLst>
            </p:cNvPr>
            <p:cNvSpPr txBox="1"/>
            <p:nvPr/>
          </p:nvSpPr>
          <p:spPr>
            <a:xfrm>
              <a:off x="8455788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CC6D7CFA-11C0-FB4E-80E0-35044BCFDCC5}"/>
                </a:ext>
              </a:extLst>
            </p:cNvPr>
            <p:cNvSpPr txBox="1"/>
            <p:nvPr/>
          </p:nvSpPr>
          <p:spPr>
            <a:xfrm>
              <a:off x="8842239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CED8F3E8-5F5E-924F-9C66-E346D932B9D5}"/>
              </a:ext>
            </a:extLst>
          </p:cNvPr>
          <p:cNvGrpSpPr/>
          <p:nvPr/>
        </p:nvGrpSpPr>
        <p:grpSpPr>
          <a:xfrm>
            <a:off x="1907510" y="3369562"/>
            <a:ext cx="7230003" cy="529289"/>
            <a:chOff x="1907510" y="2838250"/>
            <a:chExt cx="7230003" cy="529289"/>
          </a:xfrm>
        </p:grpSpPr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BD3F155C-00DC-D148-9374-30AB1CDDE6CB}"/>
                </a:ext>
              </a:extLst>
            </p:cNvPr>
            <p:cNvSpPr txBox="1"/>
            <p:nvPr/>
          </p:nvSpPr>
          <p:spPr>
            <a:xfrm>
              <a:off x="1907510" y="283825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21043A49-211D-064E-B992-9A51C4A1C349}"/>
                </a:ext>
              </a:extLst>
            </p:cNvPr>
            <p:cNvSpPr txBox="1"/>
            <p:nvPr/>
          </p:nvSpPr>
          <p:spPr>
            <a:xfrm>
              <a:off x="2197759" y="284431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036C1F95-5EBE-2A47-9E02-A90EFD2F8B4C}"/>
                </a:ext>
              </a:extLst>
            </p:cNvPr>
            <p:cNvSpPr txBox="1"/>
            <p:nvPr/>
          </p:nvSpPr>
          <p:spPr>
            <a:xfrm>
              <a:off x="2584210" y="284431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10" name="TextBox 609">
              <a:extLst>
                <a:ext uri="{FF2B5EF4-FFF2-40B4-BE49-F238E27FC236}">
                  <a16:creationId xmlns:a16="http://schemas.microsoft.com/office/drawing/2014/main" id="{C4BF410E-025D-ED4D-A738-81C27721EB92}"/>
                </a:ext>
              </a:extLst>
            </p:cNvPr>
            <p:cNvSpPr txBox="1"/>
            <p:nvPr/>
          </p:nvSpPr>
          <p:spPr>
            <a:xfrm>
              <a:off x="2879484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796BDAAF-E86F-D84E-B373-D572BA6786FC}"/>
                </a:ext>
              </a:extLst>
            </p:cNvPr>
            <p:cNvSpPr txBox="1"/>
            <p:nvPr/>
          </p:nvSpPr>
          <p:spPr>
            <a:xfrm>
              <a:off x="3178358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2" name="TextBox 611">
              <a:extLst>
                <a:ext uri="{FF2B5EF4-FFF2-40B4-BE49-F238E27FC236}">
                  <a16:creationId xmlns:a16="http://schemas.microsoft.com/office/drawing/2014/main" id="{7A989A52-10E3-0A4F-9D76-83A823CEC190}"/>
                </a:ext>
              </a:extLst>
            </p:cNvPr>
            <p:cNvSpPr txBox="1"/>
            <p:nvPr/>
          </p:nvSpPr>
          <p:spPr>
            <a:xfrm>
              <a:off x="3564809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9BA13D43-715E-0A42-A843-D668FFE2AF3C}"/>
                </a:ext>
              </a:extLst>
            </p:cNvPr>
            <p:cNvSpPr txBox="1"/>
            <p:nvPr/>
          </p:nvSpPr>
          <p:spPr>
            <a:xfrm>
              <a:off x="3838307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4" name="TextBox 613">
              <a:extLst>
                <a:ext uri="{FF2B5EF4-FFF2-40B4-BE49-F238E27FC236}">
                  <a16:creationId xmlns:a16="http://schemas.microsoft.com/office/drawing/2014/main" id="{A53A537B-8F36-9B4F-AB86-C49A464AB132}"/>
                </a:ext>
              </a:extLst>
            </p:cNvPr>
            <p:cNvSpPr txBox="1"/>
            <p:nvPr/>
          </p:nvSpPr>
          <p:spPr>
            <a:xfrm>
              <a:off x="4137181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5" name="TextBox 614">
              <a:extLst>
                <a:ext uri="{FF2B5EF4-FFF2-40B4-BE49-F238E27FC236}">
                  <a16:creationId xmlns:a16="http://schemas.microsoft.com/office/drawing/2014/main" id="{411AEF0C-8304-F64A-BBB0-F7F96FDD1139}"/>
                </a:ext>
              </a:extLst>
            </p:cNvPr>
            <p:cNvSpPr txBox="1"/>
            <p:nvPr/>
          </p:nvSpPr>
          <p:spPr>
            <a:xfrm>
              <a:off x="4523632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1E0DB3BD-274A-6545-87FB-B95A8A6887E3}"/>
                </a:ext>
              </a:extLst>
            </p:cNvPr>
            <p:cNvSpPr txBox="1"/>
            <p:nvPr/>
          </p:nvSpPr>
          <p:spPr>
            <a:xfrm>
              <a:off x="4805222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7" name="TextBox 616">
              <a:extLst>
                <a:ext uri="{FF2B5EF4-FFF2-40B4-BE49-F238E27FC236}">
                  <a16:creationId xmlns:a16="http://schemas.microsoft.com/office/drawing/2014/main" id="{94990213-D361-D84F-B4E1-025EB96A6875}"/>
                </a:ext>
              </a:extLst>
            </p:cNvPr>
            <p:cNvSpPr txBox="1"/>
            <p:nvPr/>
          </p:nvSpPr>
          <p:spPr>
            <a:xfrm>
              <a:off x="5104096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69A56EB3-E4EE-9449-92FF-97F4FDEF569B}"/>
                </a:ext>
              </a:extLst>
            </p:cNvPr>
            <p:cNvSpPr txBox="1"/>
            <p:nvPr/>
          </p:nvSpPr>
          <p:spPr>
            <a:xfrm>
              <a:off x="5490547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E7518328-4688-7646-857C-03BF31EBF339}"/>
                </a:ext>
              </a:extLst>
            </p:cNvPr>
            <p:cNvSpPr txBox="1"/>
            <p:nvPr/>
          </p:nvSpPr>
          <p:spPr>
            <a:xfrm>
              <a:off x="5876998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307F3562-21B2-D949-97C7-7CE04BDCF0CD}"/>
                </a:ext>
              </a:extLst>
            </p:cNvPr>
            <p:cNvSpPr txBox="1"/>
            <p:nvPr/>
          </p:nvSpPr>
          <p:spPr>
            <a:xfrm>
              <a:off x="6175872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1" name="TextBox 620">
              <a:extLst>
                <a:ext uri="{FF2B5EF4-FFF2-40B4-BE49-F238E27FC236}">
                  <a16:creationId xmlns:a16="http://schemas.microsoft.com/office/drawing/2014/main" id="{F5346976-06C2-7F4E-B721-AB7A68EAB054}"/>
                </a:ext>
              </a:extLst>
            </p:cNvPr>
            <p:cNvSpPr txBox="1"/>
            <p:nvPr/>
          </p:nvSpPr>
          <p:spPr>
            <a:xfrm>
              <a:off x="6562323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2" name="TextBox 621">
              <a:extLst>
                <a:ext uri="{FF2B5EF4-FFF2-40B4-BE49-F238E27FC236}">
                  <a16:creationId xmlns:a16="http://schemas.microsoft.com/office/drawing/2014/main" id="{3042DA2D-21A9-E54D-807A-0B27E6C065E6}"/>
                </a:ext>
              </a:extLst>
            </p:cNvPr>
            <p:cNvSpPr txBox="1"/>
            <p:nvPr/>
          </p:nvSpPr>
          <p:spPr>
            <a:xfrm>
              <a:off x="7064138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2A8FF17E-CDCE-0A4C-AB7E-B3D6C59A6BD1}"/>
                </a:ext>
              </a:extLst>
            </p:cNvPr>
            <p:cNvSpPr txBox="1"/>
            <p:nvPr/>
          </p:nvSpPr>
          <p:spPr>
            <a:xfrm>
              <a:off x="7363012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73B3355B-166D-964F-A716-2AE7257FE51C}"/>
                </a:ext>
              </a:extLst>
            </p:cNvPr>
            <p:cNvSpPr txBox="1"/>
            <p:nvPr/>
          </p:nvSpPr>
          <p:spPr>
            <a:xfrm>
              <a:off x="7749463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id="{81A01FE8-F45C-494E-90CB-93ECDC2CCD9E}"/>
                </a:ext>
              </a:extLst>
            </p:cNvPr>
            <p:cNvSpPr txBox="1"/>
            <p:nvPr/>
          </p:nvSpPr>
          <p:spPr>
            <a:xfrm>
              <a:off x="8156914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6" name="TextBox 625">
              <a:extLst>
                <a:ext uri="{FF2B5EF4-FFF2-40B4-BE49-F238E27FC236}">
                  <a16:creationId xmlns:a16="http://schemas.microsoft.com/office/drawing/2014/main" id="{3E7626C7-065F-2540-BC1B-012940CF01DD}"/>
                </a:ext>
              </a:extLst>
            </p:cNvPr>
            <p:cNvSpPr txBox="1"/>
            <p:nvPr/>
          </p:nvSpPr>
          <p:spPr>
            <a:xfrm>
              <a:off x="8455788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7" name="TextBox 626">
              <a:extLst>
                <a:ext uri="{FF2B5EF4-FFF2-40B4-BE49-F238E27FC236}">
                  <a16:creationId xmlns:a16="http://schemas.microsoft.com/office/drawing/2014/main" id="{B5BC766F-5803-8948-9610-5BE3DCBBE23F}"/>
                </a:ext>
              </a:extLst>
            </p:cNvPr>
            <p:cNvSpPr txBox="1"/>
            <p:nvPr/>
          </p:nvSpPr>
          <p:spPr>
            <a:xfrm>
              <a:off x="8842239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FF50F2-0A5D-CF49-9E6C-F2E2DED3B51A}"/>
              </a:ext>
            </a:extLst>
          </p:cNvPr>
          <p:cNvGrpSpPr/>
          <p:nvPr/>
        </p:nvGrpSpPr>
        <p:grpSpPr>
          <a:xfrm>
            <a:off x="1889499" y="1960045"/>
            <a:ext cx="6337339" cy="576008"/>
            <a:chOff x="1889499" y="1960045"/>
            <a:chExt cx="6337339" cy="576008"/>
          </a:xfrm>
        </p:grpSpPr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ACFC6CC2-821F-3340-9784-2954634EC9E4}"/>
                </a:ext>
              </a:extLst>
            </p:cNvPr>
            <p:cNvSpPr txBox="1"/>
            <p:nvPr/>
          </p:nvSpPr>
          <p:spPr>
            <a:xfrm>
              <a:off x="1889499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2E083FAB-1CBE-254D-8CF1-D214F0BE5B42}"/>
                </a:ext>
              </a:extLst>
            </p:cNvPr>
            <p:cNvSpPr txBox="1"/>
            <p:nvPr/>
          </p:nvSpPr>
          <p:spPr>
            <a:xfrm>
              <a:off x="2310932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30" name="TextBox 629">
              <a:extLst>
                <a:ext uri="{FF2B5EF4-FFF2-40B4-BE49-F238E27FC236}">
                  <a16:creationId xmlns:a16="http://schemas.microsoft.com/office/drawing/2014/main" id="{F6A84D7B-E0B0-C24D-9326-337BA1DF4C23}"/>
                </a:ext>
              </a:extLst>
            </p:cNvPr>
            <p:cNvSpPr txBox="1"/>
            <p:nvPr/>
          </p:nvSpPr>
          <p:spPr>
            <a:xfrm>
              <a:off x="2662919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31" name="TextBox 630">
              <a:extLst>
                <a:ext uri="{FF2B5EF4-FFF2-40B4-BE49-F238E27FC236}">
                  <a16:creationId xmlns:a16="http://schemas.microsoft.com/office/drawing/2014/main" id="{5E48101F-E6FE-CD41-9B55-0C35229F1450}"/>
                </a:ext>
              </a:extLst>
            </p:cNvPr>
            <p:cNvSpPr txBox="1"/>
            <p:nvPr/>
          </p:nvSpPr>
          <p:spPr>
            <a:xfrm>
              <a:off x="3067676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2" name="TextBox 631">
              <a:extLst>
                <a:ext uri="{FF2B5EF4-FFF2-40B4-BE49-F238E27FC236}">
                  <a16:creationId xmlns:a16="http://schemas.microsoft.com/office/drawing/2014/main" id="{1DA7938A-DD7F-6549-A754-5AB9F750E5C0}"/>
                </a:ext>
              </a:extLst>
            </p:cNvPr>
            <p:cNvSpPr txBox="1"/>
            <p:nvPr/>
          </p:nvSpPr>
          <p:spPr>
            <a:xfrm>
              <a:off x="3467026" y="201283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70B154B2-EA1B-714A-8E80-C11F7A7C875A}"/>
                </a:ext>
              </a:extLst>
            </p:cNvPr>
            <p:cNvSpPr txBox="1"/>
            <p:nvPr/>
          </p:nvSpPr>
          <p:spPr>
            <a:xfrm>
              <a:off x="3810237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4" name="TextBox 633">
              <a:extLst>
                <a:ext uri="{FF2B5EF4-FFF2-40B4-BE49-F238E27FC236}">
                  <a16:creationId xmlns:a16="http://schemas.microsoft.com/office/drawing/2014/main" id="{9F09FD20-74D1-D34B-8899-30299182895F}"/>
                </a:ext>
              </a:extLst>
            </p:cNvPr>
            <p:cNvSpPr txBox="1"/>
            <p:nvPr/>
          </p:nvSpPr>
          <p:spPr>
            <a:xfrm>
              <a:off x="4240446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5" name="TextBox 634">
              <a:extLst>
                <a:ext uri="{FF2B5EF4-FFF2-40B4-BE49-F238E27FC236}">
                  <a16:creationId xmlns:a16="http://schemas.microsoft.com/office/drawing/2014/main" id="{47B6AE18-B55D-C64B-A234-42005D4F96F6}"/>
                </a:ext>
              </a:extLst>
            </p:cNvPr>
            <p:cNvSpPr txBox="1"/>
            <p:nvPr/>
          </p:nvSpPr>
          <p:spPr>
            <a:xfrm>
              <a:off x="4623120" y="198374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6" name="TextBox 635">
              <a:extLst>
                <a:ext uri="{FF2B5EF4-FFF2-40B4-BE49-F238E27FC236}">
                  <a16:creationId xmlns:a16="http://schemas.microsoft.com/office/drawing/2014/main" id="{93E90E49-B2D4-154A-B13B-15FC54BD73E1}"/>
                </a:ext>
              </a:extLst>
            </p:cNvPr>
            <p:cNvSpPr txBox="1"/>
            <p:nvPr/>
          </p:nvSpPr>
          <p:spPr>
            <a:xfrm>
              <a:off x="5129015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7" name="TextBox 636">
              <a:extLst>
                <a:ext uri="{FF2B5EF4-FFF2-40B4-BE49-F238E27FC236}">
                  <a16:creationId xmlns:a16="http://schemas.microsoft.com/office/drawing/2014/main" id="{5DE7CA8F-CB75-C942-AAEF-C3C61680F1AC}"/>
                </a:ext>
              </a:extLst>
            </p:cNvPr>
            <p:cNvSpPr txBox="1"/>
            <p:nvPr/>
          </p:nvSpPr>
          <p:spPr>
            <a:xfrm>
              <a:off x="5550448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8" name="TextBox 637">
              <a:extLst>
                <a:ext uri="{FF2B5EF4-FFF2-40B4-BE49-F238E27FC236}">
                  <a16:creationId xmlns:a16="http://schemas.microsoft.com/office/drawing/2014/main" id="{52E89B49-A7F7-C64C-BDE0-50390A89CC31}"/>
                </a:ext>
              </a:extLst>
            </p:cNvPr>
            <p:cNvSpPr txBox="1"/>
            <p:nvPr/>
          </p:nvSpPr>
          <p:spPr>
            <a:xfrm>
              <a:off x="5902435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9" name="TextBox 638">
              <a:extLst>
                <a:ext uri="{FF2B5EF4-FFF2-40B4-BE49-F238E27FC236}">
                  <a16:creationId xmlns:a16="http://schemas.microsoft.com/office/drawing/2014/main" id="{ADDD3A38-832A-B64F-85D6-455DDC280FEC}"/>
                </a:ext>
              </a:extLst>
            </p:cNvPr>
            <p:cNvSpPr txBox="1"/>
            <p:nvPr/>
          </p:nvSpPr>
          <p:spPr>
            <a:xfrm>
              <a:off x="6307192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0" name="TextBox 639">
              <a:extLst>
                <a:ext uri="{FF2B5EF4-FFF2-40B4-BE49-F238E27FC236}">
                  <a16:creationId xmlns:a16="http://schemas.microsoft.com/office/drawing/2014/main" id="{5DBD7E13-2425-1B41-875F-9463DF6CAE5E}"/>
                </a:ext>
              </a:extLst>
            </p:cNvPr>
            <p:cNvSpPr txBox="1"/>
            <p:nvPr/>
          </p:nvSpPr>
          <p:spPr>
            <a:xfrm>
              <a:off x="6706542" y="198913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id="{A125C5DF-EA82-B041-9617-EDD128C51807}"/>
                </a:ext>
              </a:extLst>
            </p:cNvPr>
            <p:cNvSpPr txBox="1"/>
            <p:nvPr/>
          </p:nvSpPr>
          <p:spPr>
            <a:xfrm>
              <a:off x="7049753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id="{F089A548-C7E3-1F47-8CD3-063B8404F581}"/>
                </a:ext>
              </a:extLst>
            </p:cNvPr>
            <p:cNvSpPr txBox="1"/>
            <p:nvPr/>
          </p:nvSpPr>
          <p:spPr>
            <a:xfrm>
              <a:off x="7479962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11823655-6408-C642-B64C-5C015244107A}"/>
                </a:ext>
              </a:extLst>
            </p:cNvPr>
            <p:cNvSpPr txBox="1"/>
            <p:nvPr/>
          </p:nvSpPr>
          <p:spPr>
            <a:xfrm>
              <a:off x="7862636" y="19600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</p:grp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749033F5-FAD1-614A-9BC4-D5C3AF8CA7CC}"/>
              </a:ext>
            </a:extLst>
          </p:cNvPr>
          <p:cNvGrpSpPr/>
          <p:nvPr/>
        </p:nvGrpSpPr>
        <p:grpSpPr>
          <a:xfrm>
            <a:off x="1967212" y="4321948"/>
            <a:ext cx="6337339" cy="576008"/>
            <a:chOff x="1889499" y="1960045"/>
            <a:chExt cx="6337339" cy="576008"/>
          </a:xfrm>
        </p:grpSpPr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A5590F76-D065-5E4F-B725-86D2E6613D83}"/>
                </a:ext>
              </a:extLst>
            </p:cNvPr>
            <p:cNvSpPr txBox="1"/>
            <p:nvPr/>
          </p:nvSpPr>
          <p:spPr>
            <a:xfrm>
              <a:off x="1889499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46" name="TextBox 645">
              <a:extLst>
                <a:ext uri="{FF2B5EF4-FFF2-40B4-BE49-F238E27FC236}">
                  <a16:creationId xmlns:a16="http://schemas.microsoft.com/office/drawing/2014/main" id="{03F522AD-7C8B-0043-ABF8-393BD4FE08AC}"/>
                </a:ext>
              </a:extLst>
            </p:cNvPr>
            <p:cNvSpPr txBox="1"/>
            <p:nvPr/>
          </p:nvSpPr>
          <p:spPr>
            <a:xfrm>
              <a:off x="2310932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47" name="TextBox 646">
              <a:extLst>
                <a:ext uri="{FF2B5EF4-FFF2-40B4-BE49-F238E27FC236}">
                  <a16:creationId xmlns:a16="http://schemas.microsoft.com/office/drawing/2014/main" id="{83C79332-580B-0E48-B1D8-67511B08A6A0}"/>
                </a:ext>
              </a:extLst>
            </p:cNvPr>
            <p:cNvSpPr txBox="1"/>
            <p:nvPr/>
          </p:nvSpPr>
          <p:spPr>
            <a:xfrm>
              <a:off x="2662919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79C3281C-DD50-2B41-8F8A-8F538D35DD30}"/>
                </a:ext>
              </a:extLst>
            </p:cNvPr>
            <p:cNvSpPr txBox="1"/>
            <p:nvPr/>
          </p:nvSpPr>
          <p:spPr>
            <a:xfrm>
              <a:off x="3067676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729F9CCE-ABB4-544B-B364-4D30BA702F61}"/>
                </a:ext>
              </a:extLst>
            </p:cNvPr>
            <p:cNvSpPr txBox="1"/>
            <p:nvPr/>
          </p:nvSpPr>
          <p:spPr>
            <a:xfrm>
              <a:off x="3467026" y="201283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0" name="TextBox 649">
              <a:extLst>
                <a:ext uri="{FF2B5EF4-FFF2-40B4-BE49-F238E27FC236}">
                  <a16:creationId xmlns:a16="http://schemas.microsoft.com/office/drawing/2014/main" id="{ED5A2B61-7F8C-1B4B-8D80-4844E2F42CA5}"/>
                </a:ext>
              </a:extLst>
            </p:cNvPr>
            <p:cNvSpPr txBox="1"/>
            <p:nvPr/>
          </p:nvSpPr>
          <p:spPr>
            <a:xfrm>
              <a:off x="3810237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1" name="TextBox 650">
              <a:extLst>
                <a:ext uri="{FF2B5EF4-FFF2-40B4-BE49-F238E27FC236}">
                  <a16:creationId xmlns:a16="http://schemas.microsoft.com/office/drawing/2014/main" id="{9C7B840B-2AD4-C647-8C6F-8793B283FE3D}"/>
                </a:ext>
              </a:extLst>
            </p:cNvPr>
            <p:cNvSpPr txBox="1"/>
            <p:nvPr/>
          </p:nvSpPr>
          <p:spPr>
            <a:xfrm>
              <a:off x="4240446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2" name="TextBox 651">
              <a:extLst>
                <a:ext uri="{FF2B5EF4-FFF2-40B4-BE49-F238E27FC236}">
                  <a16:creationId xmlns:a16="http://schemas.microsoft.com/office/drawing/2014/main" id="{4E5F9DAF-7188-A445-A73C-DFF05347F4B1}"/>
                </a:ext>
              </a:extLst>
            </p:cNvPr>
            <p:cNvSpPr txBox="1"/>
            <p:nvPr/>
          </p:nvSpPr>
          <p:spPr>
            <a:xfrm>
              <a:off x="4623120" y="198374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3" name="TextBox 652">
              <a:extLst>
                <a:ext uri="{FF2B5EF4-FFF2-40B4-BE49-F238E27FC236}">
                  <a16:creationId xmlns:a16="http://schemas.microsoft.com/office/drawing/2014/main" id="{35A08CE1-2E97-B949-B7CC-F1A8AA5F752D}"/>
                </a:ext>
              </a:extLst>
            </p:cNvPr>
            <p:cNvSpPr txBox="1"/>
            <p:nvPr/>
          </p:nvSpPr>
          <p:spPr>
            <a:xfrm>
              <a:off x="5129015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id="{CF05055A-68C7-9B40-8677-827C1FBA28BD}"/>
                </a:ext>
              </a:extLst>
            </p:cNvPr>
            <p:cNvSpPr txBox="1"/>
            <p:nvPr/>
          </p:nvSpPr>
          <p:spPr>
            <a:xfrm>
              <a:off x="5550448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5" name="TextBox 654">
              <a:extLst>
                <a:ext uri="{FF2B5EF4-FFF2-40B4-BE49-F238E27FC236}">
                  <a16:creationId xmlns:a16="http://schemas.microsoft.com/office/drawing/2014/main" id="{77290F12-B882-F642-AC80-54C3DA0E48A6}"/>
                </a:ext>
              </a:extLst>
            </p:cNvPr>
            <p:cNvSpPr txBox="1"/>
            <p:nvPr/>
          </p:nvSpPr>
          <p:spPr>
            <a:xfrm>
              <a:off x="5902435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6" name="TextBox 655">
              <a:extLst>
                <a:ext uri="{FF2B5EF4-FFF2-40B4-BE49-F238E27FC236}">
                  <a16:creationId xmlns:a16="http://schemas.microsoft.com/office/drawing/2014/main" id="{182FB34C-84A7-244C-B5C7-448DC846942B}"/>
                </a:ext>
              </a:extLst>
            </p:cNvPr>
            <p:cNvSpPr txBox="1"/>
            <p:nvPr/>
          </p:nvSpPr>
          <p:spPr>
            <a:xfrm>
              <a:off x="6307192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C6FB9DE0-2A1C-3542-AA87-CF53D0E2EE3D}"/>
                </a:ext>
              </a:extLst>
            </p:cNvPr>
            <p:cNvSpPr txBox="1"/>
            <p:nvPr/>
          </p:nvSpPr>
          <p:spPr>
            <a:xfrm>
              <a:off x="6706542" y="198913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8" name="TextBox 657">
              <a:extLst>
                <a:ext uri="{FF2B5EF4-FFF2-40B4-BE49-F238E27FC236}">
                  <a16:creationId xmlns:a16="http://schemas.microsoft.com/office/drawing/2014/main" id="{46462EBE-ED31-304E-A309-B102D6F7314D}"/>
                </a:ext>
              </a:extLst>
            </p:cNvPr>
            <p:cNvSpPr txBox="1"/>
            <p:nvPr/>
          </p:nvSpPr>
          <p:spPr>
            <a:xfrm>
              <a:off x="7049753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9" name="TextBox 658">
              <a:extLst>
                <a:ext uri="{FF2B5EF4-FFF2-40B4-BE49-F238E27FC236}">
                  <a16:creationId xmlns:a16="http://schemas.microsoft.com/office/drawing/2014/main" id="{DF5B62FC-51B8-914B-B0D7-68700F801C64}"/>
                </a:ext>
              </a:extLst>
            </p:cNvPr>
            <p:cNvSpPr txBox="1"/>
            <p:nvPr/>
          </p:nvSpPr>
          <p:spPr>
            <a:xfrm>
              <a:off x="7479962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60" name="TextBox 659">
              <a:extLst>
                <a:ext uri="{FF2B5EF4-FFF2-40B4-BE49-F238E27FC236}">
                  <a16:creationId xmlns:a16="http://schemas.microsoft.com/office/drawing/2014/main" id="{6040B12B-387E-424E-903A-28E320B20F82}"/>
                </a:ext>
              </a:extLst>
            </p:cNvPr>
            <p:cNvSpPr txBox="1"/>
            <p:nvPr/>
          </p:nvSpPr>
          <p:spPr>
            <a:xfrm>
              <a:off x="7862636" y="19600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</p:grpSp>
      <p:sp>
        <p:nvSpPr>
          <p:cNvPr id="661" name="TextBox 660">
            <a:extLst>
              <a:ext uri="{FF2B5EF4-FFF2-40B4-BE49-F238E27FC236}">
                <a16:creationId xmlns:a16="http://schemas.microsoft.com/office/drawing/2014/main" id="{919E5E0A-2B22-1D4C-9096-80811FF6F08F}"/>
              </a:ext>
            </a:extLst>
          </p:cNvPr>
          <p:cNvSpPr txBox="1"/>
          <p:nvPr/>
        </p:nvSpPr>
        <p:spPr>
          <a:xfrm>
            <a:off x="4376227" y="-30225"/>
            <a:ext cx="2859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Action potential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5B804-56DC-034C-AE68-AA8BCB269F43}"/>
              </a:ext>
            </a:extLst>
          </p:cNvPr>
          <p:cNvSpPr/>
          <p:nvPr/>
        </p:nvSpPr>
        <p:spPr>
          <a:xfrm>
            <a:off x="1788340" y="1699327"/>
            <a:ext cx="1130031" cy="3876085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solidFill>
              <a:schemeClr val="accent1">
                <a:shade val="50000"/>
                <a:alpha val="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U-turn Arrow 6">
            <a:extLst>
              <a:ext uri="{FF2B5EF4-FFF2-40B4-BE49-F238E27FC236}">
                <a16:creationId xmlns:a16="http://schemas.microsoft.com/office/drawing/2014/main" id="{2BD18961-0B24-CA40-A642-C599C6542316}"/>
              </a:ext>
            </a:extLst>
          </p:cNvPr>
          <p:cNvSpPr/>
          <p:nvPr/>
        </p:nvSpPr>
        <p:spPr>
          <a:xfrm>
            <a:off x="2656979" y="1940506"/>
            <a:ext cx="734442" cy="26262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666" name="U-turn Arrow 665">
            <a:extLst>
              <a:ext uri="{FF2B5EF4-FFF2-40B4-BE49-F238E27FC236}">
                <a16:creationId xmlns:a16="http://schemas.microsoft.com/office/drawing/2014/main" id="{624651D6-0FB8-3B47-9D83-DDA2D77F6622}"/>
              </a:ext>
            </a:extLst>
          </p:cNvPr>
          <p:cNvSpPr/>
          <p:nvPr/>
        </p:nvSpPr>
        <p:spPr>
          <a:xfrm rot="10800000">
            <a:off x="2656979" y="3106940"/>
            <a:ext cx="734442" cy="26262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160D28-A82C-8A44-B631-0074C712FCD2}"/>
              </a:ext>
            </a:extLst>
          </p:cNvPr>
          <p:cNvGrpSpPr/>
          <p:nvPr/>
        </p:nvGrpSpPr>
        <p:grpSpPr>
          <a:xfrm>
            <a:off x="2035816" y="801240"/>
            <a:ext cx="635077" cy="904409"/>
            <a:chOff x="9860293" y="4671003"/>
            <a:chExt cx="1953570" cy="1424066"/>
          </a:xfrm>
        </p:grpSpPr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C7D6C8C1-4DB0-434E-8A9A-A1B9A089F7B6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93" y="5785907"/>
              <a:ext cx="37235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8" name="Arc 667">
              <a:extLst>
                <a:ext uri="{FF2B5EF4-FFF2-40B4-BE49-F238E27FC236}">
                  <a16:creationId xmlns:a16="http://schemas.microsoft.com/office/drawing/2014/main" id="{B23841AE-34F8-914A-A21C-CA52F85F0300}"/>
                </a:ext>
              </a:extLst>
            </p:cNvPr>
            <p:cNvSpPr/>
            <p:nvPr/>
          </p:nvSpPr>
          <p:spPr>
            <a:xfrm rot="16555176">
              <a:off x="10226194" y="5553026"/>
              <a:ext cx="564214" cy="519871"/>
            </a:xfrm>
            <a:prstGeom prst="arc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69" name="Freeform 668">
              <a:extLst>
                <a:ext uri="{FF2B5EF4-FFF2-40B4-BE49-F238E27FC236}">
                  <a16:creationId xmlns:a16="http://schemas.microsoft.com/office/drawing/2014/main" id="{0D1A0938-DCCA-DC4E-B374-517A150346A3}"/>
                </a:ext>
              </a:extLst>
            </p:cNvPr>
            <p:cNvSpPr/>
            <p:nvPr/>
          </p:nvSpPr>
          <p:spPr>
            <a:xfrm>
              <a:off x="10535985" y="4671003"/>
              <a:ext cx="314832" cy="855930"/>
            </a:xfrm>
            <a:custGeom>
              <a:avLst/>
              <a:gdLst>
                <a:gd name="connsiteX0" fmla="*/ 0 w 314832"/>
                <a:gd name="connsiteY0" fmla="*/ 647493 h 647493"/>
                <a:gd name="connsiteX1" fmla="*/ 169932 w 314832"/>
                <a:gd name="connsiteY1" fmla="*/ 32498 h 647493"/>
                <a:gd name="connsiteX2" fmla="*/ 299405 w 314832"/>
                <a:gd name="connsiteY2" fmla="*/ 89142 h 647493"/>
                <a:gd name="connsiteX3" fmla="*/ 307497 w 314832"/>
                <a:gd name="connsiteY3" fmla="*/ 121510 h 64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32" h="647493">
                  <a:moveTo>
                    <a:pt x="0" y="647493"/>
                  </a:moveTo>
                  <a:cubicBezTo>
                    <a:pt x="60015" y="386524"/>
                    <a:pt x="120031" y="125556"/>
                    <a:pt x="169932" y="32498"/>
                  </a:cubicBezTo>
                  <a:cubicBezTo>
                    <a:pt x="219833" y="-60560"/>
                    <a:pt x="276477" y="74307"/>
                    <a:pt x="299405" y="89142"/>
                  </a:cubicBezTo>
                  <a:cubicBezTo>
                    <a:pt x="322333" y="103977"/>
                    <a:pt x="314915" y="112743"/>
                    <a:pt x="307497" y="1215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670" name="Freeform 669">
              <a:extLst>
                <a:ext uri="{FF2B5EF4-FFF2-40B4-BE49-F238E27FC236}">
                  <a16:creationId xmlns:a16="http://schemas.microsoft.com/office/drawing/2014/main" id="{64C412BD-E01E-0A41-A3C0-689A3ABCA736}"/>
                </a:ext>
              </a:extLst>
            </p:cNvPr>
            <p:cNvSpPr/>
            <p:nvPr/>
          </p:nvSpPr>
          <p:spPr>
            <a:xfrm>
              <a:off x="10859512" y="4839036"/>
              <a:ext cx="954351" cy="1108609"/>
            </a:xfrm>
            <a:custGeom>
              <a:avLst/>
              <a:gdLst>
                <a:gd name="connsiteX0" fmla="*/ 0 w 954351"/>
                <a:gd name="connsiteY0" fmla="*/ 0 h 824104"/>
                <a:gd name="connsiteX1" fmla="*/ 218484 w 954351"/>
                <a:gd name="connsiteY1" fmla="*/ 784928 h 824104"/>
                <a:gd name="connsiteX2" fmla="*/ 882031 w 954351"/>
                <a:gd name="connsiteY2" fmla="*/ 704007 h 824104"/>
                <a:gd name="connsiteX3" fmla="*/ 906307 w 954351"/>
                <a:gd name="connsiteY3" fmla="*/ 687823 h 82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351" h="824104">
                  <a:moveTo>
                    <a:pt x="0" y="0"/>
                  </a:moveTo>
                  <a:cubicBezTo>
                    <a:pt x="35739" y="333797"/>
                    <a:pt x="71479" y="667594"/>
                    <a:pt x="218484" y="784928"/>
                  </a:cubicBezTo>
                  <a:cubicBezTo>
                    <a:pt x="365489" y="902262"/>
                    <a:pt x="767394" y="720191"/>
                    <a:pt x="882031" y="704007"/>
                  </a:cubicBezTo>
                  <a:cubicBezTo>
                    <a:pt x="996668" y="687823"/>
                    <a:pt x="951487" y="687823"/>
                    <a:pt x="906307" y="68782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671" name="TextBox 670">
            <a:extLst>
              <a:ext uri="{FF2B5EF4-FFF2-40B4-BE49-F238E27FC236}">
                <a16:creationId xmlns:a16="http://schemas.microsoft.com/office/drawing/2014/main" id="{4EE4A24A-1526-114B-BB41-DE9B6070A68C}"/>
              </a:ext>
            </a:extLst>
          </p:cNvPr>
          <p:cNvSpPr txBox="1"/>
          <p:nvPr/>
        </p:nvSpPr>
        <p:spPr>
          <a:xfrm>
            <a:off x="204071" y="33352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</p:spTree>
    <p:extLst>
      <p:ext uri="{BB962C8B-B14F-4D97-AF65-F5344CB8AC3E}">
        <p14:creationId xmlns:p14="http://schemas.microsoft.com/office/powerpoint/2010/main" val="813848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5B307F-1F56-A34C-A5A6-4FABED4D165A}"/>
              </a:ext>
            </a:extLst>
          </p:cNvPr>
          <p:cNvGrpSpPr/>
          <p:nvPr/>
        </p:nvGrpSpPr>
        <p:grpSpPr>
          <a:xfrm>
            <a:off x="1907510" y="2838250"/>
            <a:ext cx="7230003" cy="529289"/>
            <a:chOff x="1907510" y="2838250"/>
            <a:chExt cx="7230003" cy="529289"/>
          </a:xfrm>
        </p:grpSpPr>
        <p:sp>
          <p:nvSpPr>
            <p:cNvPr id="582" name="TextBox 581">
              <a:extLst>
                <a:ext uri="{FF2B5EF4-FFF2-40B4-BE49-F238E27FC236}">
                  <a16:creationId xmlns:a16="http://schemas.microsoft.com/office/drawing/2014/main" id="{0C9CDFBF-31FE-8443-A218-E73F366D8F49}"/>
                </a:ext>
              </a:extLst>
            </p:cNvPr>
            <p:cNvSpPr txBox="1"/>
            <p:nvPr/>
          </p:nvSpPr>
          <p:spPr>
            <a:xfrm>
              <a:off x="1907510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519F0F08-8180-414B-83BD-3D4FD2D15888}"/>
                </a:ext>
              </a:extLst>
            </p:cNvPr>
            <p:cNvSpPr txBox="1"/>
            <p:nvPr/>
          </p:nvSpPr>
          <p:spPr>
            <a:xfrm>
              <a:off x="2197759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84" name="TextBox 583">
              <a:extLst>
                <a:ext uri="{FF2B5EF4-FFF2-40B4-BE49-F238E27FC236}">
                  <a16:creationId xmlns:a16="http://schemas.microsoft.com/office/drawing/2014/main" id="{AB040634-18BF-F34D-B4C7-DB0E6FB097EB}"/>
                </a:ext>
              </a:extLst>
            </p:cNvPr>
            <p:cNvSpPr txBox="1"/>
            <p:nvPr/>
          </p:nvSpPr>
          <p:spPr>
            <a:xfrm>
              <a:off x="2584210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8F5BCB31-708E-0F45-8844-3B879054DDB7}"/>
                </a:ext>
              </a:extLst>
            </p:cNvPr>
            <p:cNvSpPr txBox="1"/>
            <p:nvPr/>
          </p:nvSpPr>
          <p:spPr>
            <a:xfrm>
              <a:off x="2879484" y="284229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586" name="TextBox 585">
              <a:extLst>
                <a:ext uri="{FF2B5EF4-FFF2-40B4-BE49-F238E27FC236}">
                  <a16:creationId xmlns:a16="http://schemas.microsoft.com/office/drawing/2014/main" id="{5300B134-3205-1B4A-AD58-537962521125}"/>
                </a:ext>
              </a:extLst>
            </p:cNvPr>
            <p:cNvSpPr txBox="1"/>
            <p:nvPr/>
          </p:nvSpPr>
          <p:spPr>
            <a:xfrm>
              <a:off x="3178358" y="284229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CE380A6D-0ADC-F74B-9D66-DE57BDF6F5E3}"/>
                </a:ext>
              </a:extLst>
            </p:cNvPr>
            <p:cNvSpPr txBox="1"/>
            <p:nvPr/>
          </p:nvSpPr>
          <p:spPr>
            <a:xfrm>
              <a:off x="3564809" y="284229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9386D765-9557-AB4C-9260-969B61358814}"/>
                </a:ext>
              </a:extLst>
            </p:cNvPr>
            <p:cNvSpPr txBox="1"/>
            <p:nvPr/>
          </p:nvSpPr>
          <p:spPr>
            <a:xfrm>
              <a:off x="3838307" y="284229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B5DC7AD5-E40D-4047-AA83-55A41C1BC202}"/>
                </a:ext>
              </a:extLst>
            </p:cNvPr>
            <p:cNvSpPr txBox="1"/>
            <p:nvPr/>
          </p:nvSpPr>
          <p:spPr>
            <a:xfrm>
              <a:off x="4137181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0" name="TextBox 589">
              <a:extLst>
                <a:ext uri="{FF2B5EF4-FFF2-40B4-BE49-F238E27FC236}">
                  <a16:creationId xmlns:a16="http://schemas.microsoft.com/office/drawing/2014/main" id="{A0C59E9B-4CA6-9249-9376-5A32A2D9AC0D}"/>
                </a:ext>
              </a:extLst>
            </p:cNvPr>
            <p:cNvSpPr txBox="1"/>
            <p:nvPr/>
          </p:nvSpPr>
          <p:spPr>
            <a:xfrm>
              <a:off x="4523632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C8C85765-7657-B846-8C45-CBCCE4ADA522}"/>
                </a:ext>
              </a:extLst>
            </p:cNvPr>
            <p:cNvSpPr txBox="1"/>
            <p:nvPr/>
          </p:nvSpPr>
          <p:spPr>
            <a:xfrm>
              <a:off x="4805222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A2A940C3-5D5A-5847-899E-7B91D538EB82}"/>
                </a:ext>
              </a:extLst>
            </p:cNvPr>
            <p:cNvSpPr txBox="1"/>
            <p:nvPr/>
          </p:nvSpPr>
          <p:spPr>
            <a:xfrm>
              <a:off x="5104096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E4C05E04-B883-E343-BB04-DA1108F865FF}"/>
                </a:ext>
              </a:extLst>
            </p:cNvPr>
            <p:cNvSpPr txBox="1"/>
            <p:nvPr/>
          </p:nvSpPr>
          <p:spPr>
            <a:xfrm>
              <a:off x="5490547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4" name="TextBox 593">
              <a:extLst>
                <a:ext uri="{FF2B5EF4-FFF2-40B4-BE49-F238E27FC236}">
                  <a16:creationId xmlns:a16="http://schemas.microsoft.com/office/drawing/2014/main" id="{9704DEA6-DC35-D64F-ADAA-28BABD89CAEB}"/>
                </a:ext>
              </a:extLst>
            </p:cNvPr>
            <p:cNvSpPr txBox="1"/>
            <p:nvPr/>
          </p:nvSpPr>
          <p:spPr>
            <a:xfrm>
              <a:off x="5876998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5" name="TextBox 594">
              <a:extLst>
                <a:ext uri="{FF2B5EF4-FFF2-40B4-BE49-F238E27FC236}">
                  <a16:creationId xmlns:a16="http://schemas.microsoft.com/office/drawing/2014/main" id="{2CBC80F4-0BD7-2941-9934-882C2CD77B9C}"/>
                </a:ext>
              </a:extLst>
            </p:cNvPr>
            <p:cNvSpPr txBox="1"/>
            <p:nvPr/>
          </p:nvSpPr>
          <p:spPr>
            <a:xfrm>
              <a:off x="6175872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17A752CA-93A2-3746-9490-A627BF9F9357}"/>
                </a:ext>
              </a:extLst>
            </p:cNvPr>
            <p:cNvSpPr txBox="1"/>
            <p:nvPr/>
          </p:nvSpPr>
          <p:spPr>
            <a:xfrm>
              <a:off x="6562323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0204D763-DB8F-4D47-BF7F-C24D78D391CD}"/>
                </a:ext>
              </a:extLst>
            </p:cNvPr>
            <p:cNvSpPr txBox="1"/>
            <p:nvPr/>
          </p:nvSpPr>
          <p:spPr>
            <a:xfrm>
              <a:off x="7064138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AE3AA71A-555E-714A-83EF-9D0D9B49645E}"/>
                </a:ext>
              </a:extLst>
            </p:cNvPr>
            <p:cNvSpPr txBox="1"/>
            <p:nvPr/>
          </p:nvSpPr>
          <p:spPr>
            <a:xfrm>
              <a:off x="7363012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8CB1F486-E398-E24F-8748-3A157CF570C3}"/>
                </a:ext>
              </a:extLst>
            </p:cNvPr>
            <p:cNvSpPr txBox="1"/>
            <p:nvPr/>
          </p:nvSpPr>
          <p:spPr>
            <a:xfrm>
              <a:off x="7749463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9055A82E-E256-CC4E-BDB4-30258F29F27E}"/>
                </a:ext>
              </a:extLst>
            </p:cNvPr>
            <p:cNvSpPr txBox="1"/>
            <p:nvPr/>
          </p:nvSpPr>
          <p:spPr>
            <a:xfrm>
              <a:off x="8156914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01" name="TextBox 600">
              <a:extLst>
                <a:ext uri="{FF2B5EF4-FFF2-40B4-BE49-F238E27FC236}">
                  <a16:creationId xmlns:a16="http://schemas.microsoft.com/office/drawing/2014/main" id="{323F8C61-9B8F-124E-9725-B8C3B3BDC3C7}"/>
                </a:ext>
              </a:extLst>
            </p:cNvPr>
            <p:cNvSpPr txBox="1"/>
            <p:nvPr/>
          </p:nvSpPr>
          <p:spPr>
            <a:xfrm>
              <a:off x="8455788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CC6D7CFA-11C0-FB4E-80E0-35044BCFDCC5}"/>
                </a:ext>
              </a:extLst>
            </p:cNvPr>
            <p:cNvSpPr txBox="1"/>
            <p:nvPr/>
          </p:nvSpPr>
          <p:spPr>
            <a:xfrm>
              <a:off x="8842239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CED8F3E8-5F5E-924F-9C66-E346D932B9D5}"/>
              </a:ext>
            </a:extLst>
          </p:cNvPr>
          <p:cNvGrpSpPr/>
          <p:nvPr/>
        </p:nvGrpSpPr>
        <p:grpSpPr>
          <a:xfrm>
            <a:off x="1907510" y="3369562"/>
            <a:ext cx="7230003" cy="529289"/>
            <a:chOff x="1907510" y="2838250"/>
            <a:chExt cx="7230003" cy="529289"/>
          </a:xfrm>
        </p:grpSpPr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BD3F155C-00DC-D148-9374-30AB1CDDE6CB}"/>
                </a:ext>
              </a:extLst>
            </p:cNvPr>
            <p:cNvSpPr txBox="1"/>
            <p:nvPr/>
          </p:nvSpPr>
          <p:spPr>
            <a:xfrm>
              <a:off x="1907510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21043A49-211D-064E-B992-9A51C4A1C349}"/>
                </a:ext>
              </a:extLst>
            </p:cNvPr>
            <p:cNvSpPr txBox="1"/>
            <p:nvPr/>
          </p:nvSpPr>
          <p:spPr>
            <a:xfrm>
              <a:off x="2197759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036C1F95-5EBE-2A47-9E02-A90EFD2F8B4C}"/>
                </a:ext>
              </a:extLst>
            </p:cNvPr>
            <p:cNvSpPr txBox="1"/>
            <p:nvPr/>
          </p:nvSpPr>
          <p:spPr>
            <a:xfrm>
              <a:off x="2584210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0" name="TextBox 609">
              <a:extLst>
                <a:ext uri="{FF2B5EF4-FFF2-40B4-BE49-F238E27FC236}">
                  <a16:creationId xmlns:a16="http://schemas.microsoft.com/office/drawing/2014/main" id="{C4BF410E-025D-ED4D-A738-81C27721EB92}"/>
                </a:ext>
              </a:extLst>
            </p:cNvPr>
            <p:cNvSpPr txBox="1"/>
            <p:nvPr/>
          </p:nvSpPr>
          <p:spPr>
            <a:xfrm>
              <a:off x="2879484" y="284229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11" name="TextBox 610">
              <a:extLst>
                <a:ext uri="{FF2B5EF4-FFF2-40B4-BE49-F238E27FC236}">
                  <a16:creationId xmlns:a16="http://schemas.microsoft.com/office/drawing/2014/main" id="{796BDAAF-E86F-D84E-B373-D572BA6786FC}"/>
                </a:ext>
              </a:extLst>
            </p:cNvPr>
            <p:cNvSpPr txBox="1"/>
            <p:nvPr/>
          </p:nvSpPr>
          <p:spPr>
            <a:xfrm>
              <a:off x="3178358" y="284229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12" name="TextBox 611">
              <a:extLst>
                <a:ext uri="{FF2B5EF4-FFF2-40B4-BE49-F238E27FC236}">
                  <a16:creationId xmlns:a16="http://schemas.microsoft.com/office/drawing/2014/main" id="{7A989A52-10E3-0A4F-9D76-83A823CEC190}"/>
                </a:ext>
              </a:extLst>
            </p:cNvPr>
            <p:cNvSpPr txBox="1"/>
            <p:nvPr/>
          </p:nvSpPr>
          <p:spPr>
            <a:xfrm>
              <a:off x="3564809" y="284229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9BA13D43-715E-0A42-A843-D668FFE2AF3C}"/>
                </a:ext>
              </a:extLst>
            </p:cNvPr>
            <p:cNvSpPr txBox="1"/>
            <p:nvPr/>
          </p:nvSpPr>
          <p:spPr>
            <a:xfrm>
              <a:off x="3838307" y="284229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14" name="TextBox 613">
              <a:extLst>
                <a:ext uri="{FF2B5EF4-FFF2-40B4-BE49-F238E27FC236}">
                  <a16:creationId xmlns:a16="http://schemas.microsoft.com/office/drawing/2014/main" id="{A53A537B-8F36-9B4F-AB86-C49A464AB132}"/>
                </a:ext>
              </a:extLst>
            </p:cNvPr>
            <p:cNvSpPr txBox="1"/>
            <p:nvPr/>
          </p:nvSpPr>
          <p:spPr>
            <a:xfrm>
              <a:off x="4137181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5" name="TextBox 614">
              <a:extLst>
                <a:ext uri="{FF2B5EF4-FFF2-40B4-BE49-F238E27FC236}">
                  <a16:creationId xmlns:a16="http://schemas.microsoft.com/office/drawing/2014/main" id="{411AEF0C-8304-F64A-BBB0-F7F96FDD1139}"/>
                </a:ext>
              </a:extLst>
            </p:cNvPr>
            <p:cNvSpPr txBox="1"/>
            <p:nvPr/>
          </p:nvSpPr>
          <p:spPr>
            <a:xfrm>
              <a:off x="4523632" y="2842296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1E0DB3BD-274A-6545-87FB-B95A8A6887E3}"/>
                </a:ext>
              </a:extLst>
            </p:cNvPr>
            <p:cNvSpPr txBox="1"/>
            <p:nvPr/>
          </p:nvSpPr>
          <p:spPr>
            <a:xfrm>
              <a:off x="4805222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7" name="TextBox 616">
              <a:extLst>
                <a:ext uri="{FF2B5EF4-FFF2-40B4-BE49-F238E27FC236}">
                  <a16:creationId xmlns:a16="http://schemas.microsoft.com/office/drawing/2014/main" id="{94990213-D361-D84F-B4E1-025EB96A6875}"/>
                </a:ext>
              </a:extLst>
            </p:cNvPr>
            <p:cNvSpPr txBox="1"/>
            <p:nvPr/>
          </p:nvSpPr>
          <p:spPr>
            <a:xfrm>
              <a:off x="5104096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69A56EB3-E4EE-9449-92FF-97F4FDEF569B}"/>
                </a:ext>
              </a:extLst>
            </p:cNvPr>
            <p:cNvSpPr txBox="1"/>
            <p:nvPr/>
          </p:nvSpPr>
          <p:spPr>
            <a:xfrm>
              <a:off x="5490547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E7518328-4688-7646-857C-03BF31EBF339}"/>
                </a:ext>
              </a:extLst>
            </p:cNvPr>
            <p:cNvSpPr txBox="1"/>
            <p:nvPr/>
          </p:nvSpPr>
          <p:spPr>
            <a:xfrm>
              <a:off x="5876998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0" name="TextBox 619">
              <a:extLst>
                <a:ext uri="{FF2B5EF4-FFF2-40B4-BE49-F238E27FC236}">
                  <a16:creationId xmlns:a16="http://schemas.microsoft.com/office/drawing/2014/main" id="{307F3562-21B2-D949-97C7-7CE04BDCF0CD}"/>
                </a:ext>
              </a:extLst>
            </p:cNvPr>
            <p:cNvSpPr txBox="1"/>
            <p:nvPr/>
          </p:nvSpPr>
          <p:spPr>
            <a:xfrm>
              <a:off x="6175872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1" name="TextBox 620">
              <a:extLst>
                <a:ext uri="{FF2B5EF4-FFF2-40B4-BE49-F238E27FC236}">
                  <a16:creationId xmlns:a16="http://schemas.microsoft.com/office/drawing/2014/main" id="{F5346976-06C2-7F4E-B721-AB7A68EAB054}"/>
                </a:ext>
              </a:extLst>
            </p:cNvPr>
            <p:cNvSpPr txBox="1"/>
            <p:nvPr/>
          </p:nvSpPr>
          <p:spPr>
            <a:xfrm>
              <a:off x="6562323" y="284027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2" name="TextBox 621">
              <a:extLst>
                <a:ext uri="{FF2B5EF4-FFF2-40B4-BE49-F238E27FC236}">
                  <a16:creationId xmlns:a16="http://schemas.microsoft.com/office/drawing/2014/main" id="{3042DA2D-21A9-E54D-807A-0B27E6C065E6}"/>
                </a:ext>
              </a:extLst>
            </p:cNvPr>
            <p:cNvSpPr txBox="1"/>
            <p:nvPr/>
          </p:nvSpPr>
          <p:spPr>
            <a:xfrm>
              <a:off x="7064138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2A8FF17E-CDCE-0A4C-AB7E-B3D6C59A6BD1}"/>
                </a:ext>
              </a:extLst>
            </p:cNvPr>
            <p:cNvSpPr txBox="1"/>
            <p:nvPr/>
          </p:nvSpPr>
          <p:spPr>
            <a:xfrm>
              <a:off x="7363012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73B3355B-166D-964F-A716-2AE7257FE51C}"/>
                </a:ext>
              </a:extLst>
            </p:cNvPr>
            <p:cNvSpPr txBox="1"/>
            <p:nvPr/>
          </p:nvSpPr>
          <p:spPr>
            <a:xfrm>
              <a:off x="7749463" y="2838250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id="{81A01FE8-F45C-494E-90CB-93ECDC2CCD9E}"/>
                </a:ext>
              </a:extLst>
            </p:cNvPr>
            <p:cNvSpPr txBox="1"/>
            <p:nvPr/>
          </p:nvSpPr>
          <p:spPr>
            <a:xfrm>
              <a:off x="8156914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6" name="TextBox 625">
              <a:extLst>
                <a:ext uri="{FF2B5EF4-FFF2-40B4-BE49-F238E27FC236}">
                  <a16:creationId xmlns:a16="http://schemas.microsoft.com/office/drawing/2014/main" id="{3E7626C7-065F-2540-BC1B-012940CF01DD}"/>
                </a:ext>
              </a:extLst>
            </p:cNvPr>
            <p:cNvSpPr txBox="1"/>
            <p:nvPr/>
          </p:nvSpPr>
          <p:spPr>
            <a:xfrm>
              <a:off x="8455788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27" name="TextBox 626">
              <a:extLst>
                <a:ext uri="{FF2B5EF4-FFF2-40B4-BE49-F238E27FC236}">
                  <a16:creationId xmlns:a16="http://schemas.microsoft.com/office/drawing/2014/main" id="{B5BC766F-5803-8948-9610-5BE3DCBBE23F}"/>
                </a:ext>
              </a:extLst>
            </p:cNvPr>
            <p:cNvSpPr txBox="1"/>
            <p:nvPr/>
          </p:nvSpPr>
          <p:spPr>
            <a:xfrm>
              <a:off x="8842239" y="2844319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FF50F2-0A5D-CF49-9E6C-F2E2DED3B51A}"/>
              </a:ext>
            </a:extLst>
          </p:cNvPr>
          <p:cNvGrpSpPr/>
          <p:nvPr/>
        </p:nvGrpSpPr>
        <p:grpSpPr>
          <a:xfrm>
            <a:off x="1889499" y="1960045"/>
            <a:ext cx="6337339" cy="576008"/>
            <a:chOff x="1889499" y="1960045"/>
            <a:chExt cx="6337339" cy="576008"/>
          </a:xfrm>
        </p:grpSpPr>
        <p:sp>
          <p:nvSpPr>
            <p:cNvPr id="628" name="TextBox 627">
              <a:extLst>
                <a:ext uri="{FF2B5EF4-FFF2-40B4-BE49-F238E27FC236}">
                  <a16:creationId xmlns:a16="http://schemas.microsoft.com/office/drawing/2014/main" id="{ACFC6CC2-821F-3340-9784-2954634EC9E4}"/>
                </a:ext>
              </a:extLst>
            </p:cNvPr>
            <p:cNvSpPr txBox="1"/>
            <p:nvPr/>
          </p:nvSpPr>
          <p:spPr>
            <a:xfrm>
              <a:off x="1889499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29" name="TextBox 628">
              <a:extLst>
                <a:ext uri="{FF2B5EF4-FFF2-40B4-BE49-F238E27FC236}">
                  <a16:creationId xmlns:a16="http://schemas.microsoft.com/office/drawing/2014/main" id="{2E083FAB-1CBE-254D-8CF1-D214F0BE5B42}"/>
                </a:ext>
              </a:extLst>
            </p:cNvPr>
            <p:cNvSpPr txBox="1"/>
            <p:nvPr/>
          </p:nvSpPr>
          <p:spPr>
            <a:xfrm>
              <a:off x="2310932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0" name="TextBox 629">
              <a:extLst>
                <a:ext uri="{FF2B5EF4-FFF2-40B4-BE49-F238E27FC236}">
                  <a16:creationId xmlns:a16="http://schemas.microsoft.com/office/drawing/2014/main" id="{F6A84D7B-E0B0-C24D-9326-337BA1DF4C23}"/>
                </a:ext>
              </a:extLst>
            </p:cNvPr>
            <p:cNvSpPr txBox="1"/>
            <p:nvPr/>
          </p:nvSpPr>
          <p:spPr>
            <a:xfrm>
              <a:off x="2662919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1" name="TextBox 630">
              <a:extLst>
                <a:ext uri="{FF2B5EF4-FFF2-40B4-BE49-F238E27FC236}">
                  <a16:creationId xmlns:a16="http://schemas.microsoft.com/office/drawing/2014/main" id="{5E48101F-E6FE-CD41-9B55-0C35229F1450}"/>
                </a:ext>
              </a:extLst>
            </p:cNvPr>
            <p:cNvSpPr txBox="1"/>
            <p:nvPr/>
          </p:nvSpPr>
          <p:spPr>
            <a:xfrm>
              <a:off x="3067676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32" name="TextBox 631">
              <a:extLst>
                <a:ext uri="{FF2B5EF4-FFF2-40B4-BE49-F238E27FC236}">
                  <a16:creationId xmlns:a16="http://schemas.microsoft.com/office/drawing/2014/main" id="{1DA7938A-DD7F-6549-A754-5AB9F750E5C0}"/>
                </a:ext>
              </a:extLst>
            </p:cNvPr>
            <p:cNvSpPr txBox="1"/>
            <p:nvPr/>
          </p:nvSpPr>
          <p:spPr>
            <a:xfrm>
              <a:off x="3467026" y="201283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70B154B2-EA1B-714A-8E80-C11F7A7C875A}"/>
                </a:ext>
              </a:extLst>
            </p:cNvPr>
            <p:cNvSpPr txBox="1"/>
            <p:nvPr/>
          </p:nvSpPr>
          <p:spPr>
            <a:xfrm>
              <a:off x="3810237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34" name="TextBox 633">
              <a:extLst>
                <a:ext uri="{FF2B5EF4-FFF2-40B4-BE49-F238E27FC236}">
                  <a16:creationId xmlns:a16="http://schemas.microsoft.com/office/drawing/2014/main" id="{9F09FD20-74D1-D34B-8899-30299182895F}"/>
                </a:ext>
              </a:extLst>
            </p:cNvPr>
            <p:cNvSpPr txBox="1"/>
            <p:nvPr/>
          </p:nvSpPr>
          <p:spPr>
            <a:xfrm>
              <a:off x="4240446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5" name="TextBox 634">
              <a:extLst>
                <a:ext uri="{FF2B5EF4-FFF2-40B4-BE49-F238E27FC236}">
                  <a16:creationId xmlns:a16="http://schemas.microsoft.com/office/drawing/2014/main" id="{47B6AE18-B55D-C64B-A234-42005D4F96F6}"/>
                </a:ext>
              </a:extLst>
            </p:cNvPr>
            <p:cNvSpPr txBox="1"/>
            <p:nvPr/>
          </p:nvSpPr>
          <p:spPr>
            <a:xfrm>
              <a:off x="4623120" y="198374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6" name="TextBox 635">
              <a:extLst>
                <a:ext uri="{FF2B5EF4-FFF2-40B4-BE49-F238E27FC236}">
                  <a16:creationId xmlns:a16="http://schemas.microsoft.com/office/drawing/2014/main" id="{93E90E49-B2D4-154A-B13B-15FC54BD73E1}"/>
                </a:ext>
              </a:extLst>
            </p:cNvPr>
            <p:cNvSpPr txBox="1"/>
            <p:nvPr/>
          </p:nvSpPr>
          <p:spPr>
            <a:xfrm>
              <a:off x="5129015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7" name="TextBox 636">
              <a:extLst>
                <a:ext uri="{FF2B5EF4-FFF2-40B4-BE49-F238E27FC236}">
                  <a16:creationId xmlns:a16="http://schemas.microsoft.com/office/drawing/2014/main" id="{5DE7CA8F-CB75-C942-AAEF-C3C61680F1AC}"/>
                </a:ext>
              </a:extLst>
            </p:cNvPr>
            <p:cNvSpPr txBox="1"/>
            <p:nvPr/>
          </p:nvSpPr>
          <p:spPr>
            <a:xfrm>
              <a:off x="5550448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8" name="TextBox 637">
              <a:extLst>
                <a:ext uri="{FF2B5EF4-FFF2-40B4-BE49-F238E27FC236}">
                  <a16:creationId xmlns:a16="http://schemas.microsoft.com/office/drawing/2014/main" id="{52E89B49-A7F7-C64C-BDE0-50390A89CC31}"/>
                </a:ext>
              </a:extLst>
            </p:cNvPr>
            <p:cNvSpPr txBox="1"/>
            <p:nvPr/>
          </p:nvSpPr>
          <p:spPr>
            <a:xfrm>
              <a:off x="5902435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39" name="TextBox 638">
              <a:extLst>
                <a:ext uri="{FF2B5EF4-FFF2-40B4-BE49-F238E27FC236}">
                  <a16:creationId xmlns:a16="http://schemas.microsoft.com/office/drawing/2014/main" id="{ADDD3A38-832A-B64F-85D6-455DDC280FEC}"/>
                </a:ext>
              </a:extLst>
            </p:cNvPr>
            <p:cNvSpPr txBox="1"/>
            <p:nvPr/>
          </p:nvSpPr>
          <p:spPr>
            <a:xfrm>
              <a:off x="6307192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0" name="TextBox 639">
              <a:extLst>
                <a:ext uri="{FF2B5EF4-FFF2-40B4-BE49-F238E27FC236}">
                  <a16:creationId xmlns:a16="http://schemas.microsoft.com/office/drawing/2014/main" id="{5DBD7E13-2425-1B41-875F-9463DF6CAE5E}"/>
                </a:ext>
              </a:extLst>
            </p:cNvPr>
            <p:cNvSpPr txBox="1"/>
            <p:nvPr/>
          </p:nvSpPr>
          <p:spPr>
            <a:xfrm>
              <a:off x="6706542" y="198913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id="{A125C5DF-EA82-B041-9617-EDD128C51807}"/>
                </a:ext>
              </a:extLst>
            </p:cNvPr>
            <p:cNvSpPr txBox="1"/>
            <p:nvPr/>
          </p:nvSpPr>
          <p:spPr>
            <a:xfrm>
              <a:off x="7049753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id="{F089A548-C7E3-1F47-8CD3-063B8404F581}"/>
                </a:ext>
              </a:extLst>
            </p:cNvPr>
            <p:cNvSpPr txBox="1"/>
            <p:nvPr/>
          </p:nvSpPr>
          <p:spPr>
            <a:xfrm>
              <a:off x="7479962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11823655-6408-C642-B64C-5C015244107A}"/>
                </a:ext>
              </a:extLst>
            </p:cNvPr>
            <p:cNvSpPr txBox="1"/>
            <p:nvPr/>
          </p:nvSpPr>
          <p:spPr>
            <a:xfrm>
              <a:off x="7862636" y="19600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</p:grp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749033F5-FAD1-614A-9BC4-D5C3AF8CA7CC}"/>
              </a:ext>
            </a:extLst>
          </p:cNvPr>
          <p:cNvGrpSpPr/>
          <p:nvPr/>
        </p:nvGrpSpPr>
        <p:grpSpPr>
          <a:xfrm>
            <a:off x="1967212" y="4321948"/>
            <a:ext cx="6337339" cy="576008"/>
            <a:chOff x="1889499" y="1960045"/>
            <a:chExt cx="6337339" cy="576008"/>
          </a:xfrm>
        </p:grpSpPr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A5590F76-D065-5E4F-B725-86D2E6613D83}"/>
                </a:ext>
              </a:extLst>
            </p:cNvPr>
            <p:cNvSpPr txBox="1"/>
            <p:nvPr/>
          </p:nvSpPr>
          <p:spPr>
            <a:xfrm>
              <a:off x="1889499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6" name="TextBox 645">
              <a:extLst>
                <a:ext uri="{FF2B5EF4-FFF2-40B4-BE49-F238E27FC236}">
                  <a16:creationId xmlns:a16="http://schemas.microsoft.com/office/drawing/2014/main" id="{03F522AD-7C8B-0043-ABF8-393BD4FE08AC}"/>
                </a:ext>
              </a:extLst>
            </p:cNvPr>
            <p:cNvSpPr txBox="1"/>
            <p:nvPr/>
          </p:nvSpPr>
          <p:spPr>
            <a:xfrm>
              <a:off x="2310932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7" name="TextBox 646">
              <a:extLst>
                <a:ext uri="{FF2B5EF4-FFF2-40B4-BE49-F238E27FC236}">
                  <a16:creationId xmlns:a16="http://schemas.microsoft.com/office/drawing/2014/main" id="{83C79332-580B-0E48-B1D8-67511B08A6A0}"/>
                </a:ext>
              </a:extLst>
            </p:cNvPr>
            <p:cNvSpPr txBox="1"/>
            <p:nvPr/>
          </p:nvSpPr>
          <p:spPr>
            <a:xfrm>
              <a:off x="2662919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48" name="TextBox 647">
              <a:extLst>
                <a:ext uri="{FF2B5EF4-FFF2-40B4-BE49-F238E27FC236}">
                  <a16:creationId xmlns:a16="http://schemas.microsoft.com/office/drawing/2014/main" id="{79C3281C-DD50-2B41-8F8A-8F538D35DD30}"/>
                </a:ext>
              </a:extLst>
            </p:cNvPr>
            <p:cNvSpPr txBox="1"/>
            <p:nvPr/>
          </p:nvSpPr>
          <p:spPr>
            <a:xfrm>
              <a:off x="3067676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729F9CCE-ABB4-544B-B364-4D30BA702F61}"/>
                </a:ext>
              </a:extLst>
            </p:cNvPr>
            <p:cNvSpPr txBox="1"/>
            <p:nvPr/>
          </p:nvSpPr>
          <p:spPr>
            <a:xfrm>
              <a:off x="3467026" y="2012833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50" name="TextBox 649">
              <a:extLst>
                <a:ext uri="{FF2B5EF4-FFF2-40B4-BE49-F238E27FC236}">
                  <a16:creationId xmlns:a16="http://schemas.microsoft.com/office/drawing/2014/main" id="{ED5A2B61-7F8C-1B4B-8D80-4844E2F42CA5}"/>
                </a:ext>
              </a:extLst>
            </p:cNvPr>
            <p:cNvSpPr txBox="1"/>
            <p:nvPr/>
          </p:nvSpPr>
          <p:spPr>
            <a:xfrm>
              <a:off x="3810237" y="1991832"/>
              <a:ext cx="295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-</a:t>
              </a:r>
            </a:p>
          </p:txBody>
        </p:sp>
        <p:sp>
          <p:nvSpPr>
            <p:cNvPr id="651" name="TextBox 650">
              <a:extLst>
                <a:ext uri="{FF2B5EF4-FFF2-40B4-BE49-F238E27FC236}">
                  <a16:creationId xmlns:a16="http://schemas.microsoft.com/office/drawing/2014/main" id="{9C7B840B-2AD4-C647-8C6F-8793B283FE3D}"/>
                </a:ext>
              </a:extLst>
            </p:cNvPr>
            <p:cNvSpPr txBox="1"/>
            <p:nvPr/>
          </p:nvSpPr>
          <p:spPr>
            <a:xfrm>
              <a:off x="4240446" y="19918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2" name="TextBox 651">
              <a:extLst>
                <a:ext uri="{FF2B5EF4-FFF2-40B4-BE49-F238E27FC236}">
                  <a16:creationId xmlns:a16="http://schemas.microsoft.com/office/drawing/2014/main" id="{4E5F9DAF-7188-A445-A73C-DFF05347F4B1}"/>
                </a:ext>
              </a:extLst>
            </p:cNvPr>
            <p:cNvSpPr txBox="1"/>
            <p:nvPr/>
          </p:nvSpPr>
          <p:spPr>
            <a:xfrm>
              <a:off x="4623120" y="198374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3" name="TextBox 652">
              <a:extLst>
                <a:ext uri="{FF2B5EF4-FFF2-40B4-BE49-F238E27FC236}">
                  <a16:creationId xmlns:a16="http://schemas.microsoft.com/office/drawing/2014/main" id="{35A08CE1-2E97-B949-B7CC-F1A8AA5F752D}"/>
                </a:ext>
              </a:extLst>
            </p:cNvPr>
            <p:cNvSpPr txBox="1"/>
            <p:nvPr/>
          </p:nvSpPr>
          <p:spPr>
            <a:xfrm>
              <a:off x="5129015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id="{CF05055A-68C7-9B40-8677-827C1FBA28BD}"/>
                </a:ext>
              </a:extLst>
            </p:cNvPr>
            <p:cNvSpPr txBox="1"/>
            <p:nvPr/>
          </p:nvSpPr>
          <p:spPr>
            <a:xfrm>
              <a:off x="5550448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5" name="TextBox 654">
              <a:extLst>
                <a:ext uri="{FF2B5EF4-FFF2-40B4-BE49-F238E27FC236}">
                  <a16:creationId xmlns:a16="http://schemas.microsoft.com/office/drawing/2014/main" id="{77290F12-B882-F642-AC80-54C3DA0E48A6}"/>
                </a:ext>
              </a:extLst>
            </p:cNvPr>
            <p:cNvSpPr txBox="1"/>
            <p:nvPr/>
          </p:nvSpPr>
          <p:spPr>
            <a:xfrm>
              <a:off x="5902435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6" name="TextBox 655">
              <a:extLst>
                <a:ext uri="{FF2B5EF4-FFF2-40B4-BE49-F238E27FC236}">
                  <a16:creationId xmlns:a16="http://schemas.microsoft.com/office/drawing/2014/main" id="{182FB34C-84A7-244C-B5C7-448DC846942B}"/>
                </a:ext>
              </a:extLst>
            </p:cNvPr>
            <p:cNvSpPr txBox="1"/>
            <p:nvPr/>
          </p:nvSpPr>
          <p:spPr>
            <a:xfrm>
              <a:off x="6307192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C6FB9DE0-2A1C-3542-AA87-CF53D0E2EE3D}"/>
                </a:ext>
              </a:extLst>
            </p:cNvPr>
            <p:cNvSpPr txBox="1"/>
            <p:nvPr/>
          </p:nvSpPr>
          <p:spPr>
            <a:xfrm>
              <a:off x="6706542" y="198913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8" name="TextBox 657">
              <a:extLst>
                <a:ext uri="{FF2B5EF4-FFF2-40B4-BE49-F238E27FC236}">
                  <a16:creationId xmlns:a16="http://schemas.microsoft.com/office/drawing/2014/main" id="{46462EBE-ED31-304E-A309-B102D6F7314D}"/>
                </a:ext>
              </a:extLst>
            </p:cNvPr>
            <p:cNvSpPr txBox="1"/>
            <p:nvPr/>
          </p:nvSpPr>
          <p:spPr>
            <a:xfrm>
              <a:off x="7049753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59" name="TextBox 658">
              <a:extLst>
                <a:ext uri="{FF2B5EF4-FFF2-40B4-BE49-F238E27FC236}">
                  <a16:creationId xmlns:a16="http://schemas.microsoft.com/office/drawing/2014/main" id="{DF5B62FC-51B8-914B-B0D7-68700F801C64}"/>
                </a:ext>
              </a:extLst>
            </p:cNvPr>
            <p:cNvSpPr txBox="1"/>
            <p:nvPr/>
          </p:nvSpPr>
          <p:spPr>
            <a:xfrm>
              <a:off x="7479962" y="196813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  <p:sp>
          <p:nvSpPr>
            <p:cNvPr id="660" name="TextBox 659">
              <a:extLst>
                <a:ext uri="{FF2B5EF4-FFF2-40B4-BE49-F238E27FC236}">
                  <a16:creationId xmlns:a16="http://schemas.microsoft.com/office/drawing/2014/main" id="{6040B12B-387E-424E-903A-28E320B20F82}"/>
                </a:ext>
              </a:extLst>
            </p:cNvPr>
            <p:cNvSpPr txBox="1"/>
            <p:nvPr/>
          </p:nvSpPr>
          <p:spPr>
            <a:xfrm>
              <a:off x="7862636" y="19600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2800" dirty="0"/>
                <a:t>+</a:t>
              </a:r>
            </a:p>
          </p:txBody>
        </p:sp>
      </p:grpSp>
      <p:sp>
        <p:nvSpPr>
          <p:cNvPr id="661" name="TextBox 660">
            <a:extLst>
              <a:ext uri="{FF2B5EF4-FFF2-40B4-BE49-F238E27FC236}">
                <a16:creationId xmlns:a16="http://schemas.microsoft.com/office/drawing/2014/main" id="{919E5E0A-2B22-1D4C-9096-80811FF6F08F}"/>
              </a:ext>
            </a:extLst>
          </p:cNvPr>
          <p:cNvSpPr txBox="1"/>
          <p:nvPr/>
        </p:nvSpPr>
        <p:spPr>
          <a:xfrm>
            <a:off x="4376227" y="-30225"/>
            <a:ext cx="2859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Action potential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D5B804-56DC-034C-AE68-AA8BCB269F43}"/>
              </a:ext>
            </a:extLst>
          </p:cNvPr>
          <p:cNvSpPr/>
          <p:nvPr/>
        </p:nvSpPr>
        <p:spPr>
          <a:xfrm>
            <a:off x="2995350" y="1554442"/>
            <a:ext cx="1130031" cy="3876085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solidFill>
              <a:schemeClr val="accent1">
                <a:shade val="50000"/>
                <a:alpha val="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U-turn Arrow 6">
            <a:extLst>
              <a:ext uri="{FF2B5EF4-FFF2-40B4-BE49-F238E27FC236}">
                <a16:creationId xmlns:a16="http://schemas.microsoft.com/office/drawing/2014/main" id="{2BD18961-0B24-CA40-A642-C599C6542316}"/>
              </a:ext>
            </a:extLst>
          </p:cNvPr>
          <p:cNvSpPr/>
          <p:nvPr/>
        </p:nvSpPr>
        <p:spPr>
          <a:xfrm>
            <a:off x="3904929" y="1904165"/>
            <a:ext cx="734442" cy="26262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666" name="U-turn Arrow 665">
            <a:extLst>
              <a:ext uri="{FF2B5EF4-FFF2-40B4-BE49-F238E27FC236}">
                <a16:creationId xmlns:a16="http://schemas.microsoft.com/office/drawing/2014/main" id="{624651D6-0FB8-3B47-9D83-DDA2D77F6622}"/>
              </a:ext>
            </a:extLst>
          </p:cNvPr>
          <p:cNvSpPr/>
          <p:nvPr/>
        </p:nvSpPr>
        <p:spPr>
          <a:xfrm rot="10800000">
            <a:off x="3715565" y="3208276"/>
            <a:ext cx="734442" cy="262622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163507EC-9204-C241-B544-4B227E21BCF9}"/>
              </a:ext>
            </a:extLst>
          </p:cNvPr>
          <p:cNvGrpSpPr/>
          <p:nvPr/>
        </p:nvGrpSpPr>
        <p:grpSpPr>
          <a:xfrm>
            <a:off x="3252873" y="702072"/>
            <a:ext cx="635077" cy="904409"/>
            <a:chOff x="9860293" y="4671003"/>
            <a:chExt cx="1953570" cy="1424066"/>
          </a:xfrm>
        </p:grpSpPr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5C5330DE-33F9-DB49-8FDB-712045F88D29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93" y="5785907"/>
              <a:ext cx="37235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Arc 479">
              <a:extLst>
                <a:ext uri="{FF2B5EF4-FFF2-40B4-BE49-F238E27FC236}">
                  <a16:creationId xmlns:a16="http://schemas.microsoft.com/office/drawing/2014/main" id="{F83E6655-C896-1543-B208-0FDAB8BD120D}"/>
                </a:ext>
              </a:extLst>
            </p:cNvPr>
            <p:cNvSpPr/>
            <p:nvPr/>
          </p:nvSpPr>
          <p:spPr>
            <a:xfrm rot="16555176">
              <a:off x="10226194" y="5553026"/>
              <a:ext cx="564214" cy="519871"/>
            </a:xfrm>
            <a:prstGeom prst="arc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9A372959-7CCD-0843-9A24-3F4AF7D7A059}"/>
                </a:ext>
              </a:extLst>
            </p:cNvPr>
            <p:cNvSpPr/>
            <p:nvPr/>
          </p:nvSpPr>
          <p:spPr>
            <a:xfrm>
              <a:off x="10535985" y="4671003"/>
              <a:ext cx="314832" cy="855930"/>
            </a:xfrm>
            <a:custGeom>
              <a:avLst/>
              <a:gdLst>
                <a:gd name="connsiteX0" fmla="*/ 0 w 314832"/>
                <a:gd name="connsiteY0" fmla="*/ 647493 h 647493"/>
                <a:gd name="connsiteX1" fmla="*/ 169932 w 314832"/>
                <a:gd name="connsiteY1" fmla="*/ 32498 h 647493"/>
                <a:gd name="connsiteX2" fmla="*/ 299405 w 314832"/>
                <a:gd name="connsiteY2" fmla="*/ 89142 h 647493"/>
                <a:gd name="connsiteX3" fmla="*/ 307497 w 314832"/>
                <a:gd name="connsiteY3" fmla="*/ 121510 h 64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32" h="647493">
                  <a:moveTo>
                    <a:pt x="0" y="647493"/>
                  </a:moveTo>
                  <a:cubicBezTo>
                    <a:pt x="60015" y="386524"/>
                    <a:pt x="120031" y="125556"/>
                    <a:pt x="169932" y="32498"/>
                  </a:cubicBezTo>
                  <a:cubicBezTo>
                    <a:pt x="219833" y="-60560"/>
                    <a:pt x="276477" y="74307"/>
                    <a:pt x="299405" y="89142"/>
                  </a:cubicBezTo>
                  <a:cubicBezTo>
                    <a:pt x="322333" y="103977"/>
                    <a:pt x="314915" y="112743"/>
                    <a:pt x="307497" y="1215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60C4CCBB-54B8-1843-A6A2-629B8ED678B9}"/>
                </a:ext>
              </a:extLst>
            </p:cNvPr>
            <p:cNvSpPr/>
            <p:nvPr/>
          </p:nvSpPr>
          <p:spPr>
            <a:xfrm>
              <a:off x="10859512" y="4839036"/>
              <a:ext cx="954351" cy="1108609"/>
            </a:xfrm>
            <a:custGeom>
              <a:avLst/>
              <a:gdLst>
                <a:gd name="connsiteX0" fmla="*/ 0 w 954351"/>
                <a:gd name="connsiteY0" fmla="*/ 0 h 824104"/>
                <a:gd name="connsiteX1" fmla="*/ 218484 w 954351"/>
                <a:gd name="connsiteY1" fmla="*/ 784928 h 824104"/>
                <a:gd name="connsiteX2" fmla="*/ 882031 w 954351"/>
                <a:gd name="connsiteY2" fmla="*/ 704007 h 824104"/>
                <a:gd name="connsiteX3" fmla="*/ 906307 w 954351"/>
                <a:gd name="connsiteY3" fmla="*/ 687823 h 82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351" h="824104">
                  <a:moveTo>
                    <a:pt x="0" y="0"/>
                  </a:moveTo>
                  <a:cubicBezTo>
                    <a:pt x="35739" y="333797"/>
                    <a:pt x="71479" y="667594"/>
                    <a:pt x="218484" y="784928"/>
                  </a:cubicBezTo>
                  <a:cubicBezTo>
                    <a:pt x="365489" y="902262"/>
                    <a:pt x="767394" y="720191"/>
                    <a:pt x="882031" y="704007"/>
                  </a:cubicBezTo>
                  <a:cubicBezTo>
                    <a:pt x="996668" y="687823"/>
                    <a:pt x="951487" y="687823"/>
                    <a:pt x="906307" y="68782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901299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extBox 660">
            <a:extLst>
              <a:ext uri="{FF2B5EF4-FFF2-40B4-BE49-F238E27FC236}">
                <a16:creationId xmlns:a16="http://schemas.microsoft.com/office/drawing/2014/main" id="{919E5E0A-2B22-1D4C-9096-80811FF6F08F}"/>
              </a:ext>
            </a:extLst>
          </p:cNvPr>
          <p:cNvSpPr txBox="1"/>
          <p:nvPr/>
        </p:nvSpPr>
        <p:spPr>
          <a:xfrm>
            <a:off x="1258682" y="88938"/>
            <a:ext cx="9674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An action potential (spike) is an all-or-none phenomenon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2B5C2-3216-1948-A39E-CEC1DE12E2FA}"/>
              </a:ext>
            </a:extLst>
          </p:cNvPr>
          <p:cNvSpPr/>
          <p:nvPr/>
        </p:nvSpPr>
        <p:spPr>
          <a:xfrm>
            <a:off x="2370967" y="2067596"/>
            <a:ext cx="8537097" cy="169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163507EC-9204-C241-B544-4B227E21BCF9}"/>
              </a:ext>
            </a:extLst>
          </p:cNvPr>
          <p:cNvGrpSpPr/>
          <p:nvPr/>
        </p:nvGrpSpPr>
        <p:grpSpPr>
          <a:xfrm>
            <a:off x="2435577" y="1429275"/>
            <a:ext cx="635077" cy="904409"/>
            <a:chOff x="9860293" y="4671003"/>
            <a:chExt cx="1953570" cy="1424066"/>
          </a:xfrm>
        </p:grpSpPr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5C5330DE-33F9-DB49-8FDB-712045F88D29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93" y="5785907"/>
              <a:ext cx="37235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Arc 479">
              <a:extLst>
                <a:ext uri="{FF2B5EF4-FFF2-40B4-BE49-F238E27FC236}">
                  <a16:creationId xmlns:a16="http://schemas.microsoft.com/office/drawing/2014/main" id="{F83E6655-C896-1543-B208-0FDAB8BD120D}"/>
                </a:ext>
              </a:extLst>
            </p:cNvPr>
            <p:cNvSpPr/>
            <p:nvPr/>
          </p:nvSpPr>
          <p:spPr>
            <a:xfrm rot="16555176">
              <a:off x="10226194" y="5553026"/>
              <a:ext cx="564214" cy="519871"/>
            </a:xfrm>
            <a:prstGeom prst="arc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1" name="Freeform 480">
              <a:extLst>
                <a:ext uri="{FF2B5EF4-FFF2-40B4-BE49-F238E27FC236}">
                  <a16:creationId xmlns:a16="http://schemas.microsoft.com/office/drawing/2014/main" id="{9A372959-7CCD-0843-9A24-3F4AF7D7A059}"/>
                </a:ext>
              </a:extLst>
            </p:cNvPr>
            <p:cNvSpPr/>
            <p:nvPr/>
          </p:nvSpPr>
          <p:spPr>
            <a:xfrm>
              <a:off x="10535985" y="4671003"/>
              <a:ext cx="314832" cy="855930"/>
            </a:xfrm>
            <a:custGeom>
              <a:avLst/>
              <a:gdLst>
                <a:gd name="connsiteX0" fmla="*/ 0 w 314832"/>
                <a:gd name="connsiteY0" fmla="*/ 647493 h 647493"/>
                <a:gd name="connsiteX1" fmla="*/ 169932 w 314832"/>
                <a:gd name="connsiteY1" fmla="*/ 32498 h 647493"/>
                <a:gd name="connsiteX2" fmla="*/ 299405 w 314832"/>
                <a:gd name="connsiteY2" fmla="*/ 89142 h 647493"/>
                <a:gd name="connsiteX3" fmla="*/ 307497 w 314832"/>
                <a:gd name="connsiteY3" fmla="*/ 121510 h 64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32" h="647493">
                  <a:moveTo>
                    <a:pt x="0" y="647493"/>
                  </a:moveTo>
                  <a:cubicBezTo>
                    <a:pt x="60015" y="386524"/>
                    <a:pt x="120031" y="125556"/>
                    <a:pt x="169932" y="32498"/>
                  </a:cubicBezTo>
                  <a:cubicBezTo>
                    <a:pt x="219833" y="-60560"/>
                    <a:pt x="276477" y="74307"/>
                    <a:pt x="299405" y="89142"/>
                  </a:cubicBezTo>
                  <a:cubicBezTo>
                    <a:pt x="322333" y="103977"/>
                    <a:pt x="314915" y="112743"/>
                    <a:pt x="307497" y="1215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2" name="Freeform 481">
              <a:extLst>
                <a:ext uri="{FF2B5EF4-FFF2-40B4-BE49-F238E27FC236}">
                  <a16:creationId xmlns:a16="http://schemas.microsoft.com/office/drawing/2014/main" id="{60C4CCBB-54B8-1843-A6A2-629B8ED678B9}"/>
                </a:ext>
              </a:extLst>
            </p:cNvPr>
            <p:cNvSpPr/>
            <p:nvPr/>
          </p:nvSpPr>
          <p:spPr>
            <a:xfrm>
              <a:off x="10859512" y="4839036"/>
              <a:ext cx="954351" cy="1108609"/>
            </a:xfrm>
            <a:custGeom>
              <a:avLst/>
              <a:gdLst>
                <a:gd name="connsiteX0" fmla="*/ 0 w 954351"/>
                <a:gd name="connsiteY0" fmla="*/ 0 h 824104"/>
                <a:gd name="connsiteX1" fmla="*/ 218484 w 954351"/>
                <a:gd name="connsiteY1" fmla="*/ 784928 h 824104"/>
                <a:gd name="connsiteX2" fmla="*/ 882031 w 954351"/>
                <a:gd name="connsiteY2" fmla="*/ 704007 h 824104"/>
                <a:gd name="connsiteX3" fmla="*/ 906307 w 954351"/>
                <a:gd name="connsiteY3" fmla="*/ 687823 h 82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351" h="824104">
                  <a:moveTo>
                    <a:pt x="0" y="0"/>
                  </a:moveTo>
                  <a:cubicBezTo>
                    <a:pt x="35739" y="333797"/>
                    <a:pt x="71479" y="667594"/>
                    <a:pt x="218484" y="784928"/>
                  </a:cubicBezTo>
                  <a:cubicBezTo>
                    <a:pt x="365489" y="902262"/>
                    <a:pt x="767394" y="720191"/>
                    <a:pt x="882031" y="704007"/>
                  </a:cubicBezTo>
                  <a:cubicBezTo>
                    <a:pt x="996668" y="687823"/>
                    <a:pt x="951487" y="687823"/>
                    <a:pt x="906307" y="68782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E560B681-6283-2C4A-9315-DF54F64FCD96}"/>
              </a:ext>
            </a:extLst>
          </p:cNvPr>
          <p:cNvGrpSpPr/>
          <p:nvPr/>
        </p:nvGrpSpPr>
        <p:grpSpPr>
          <a:xfrm>
            <a:off x="2431224" y="1456063"/>
            <a:ext cx="635077" cy="904409"/>
            <a:chOff x="9860293" y="4671003"/>
            <a:chExt cx="1953570" cy="1424066"/>
          </a:xfrm>
        </p:grpSpPr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490D8858-7E1B-3C4D-A108-9FB87851B7AE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93" y="5785907"/>
              <a:ext cx="37235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Arc 509">
              <a:extLst>
                <a:ext uri="{FF2B5EF4-FFF2-40B4-BE49-F238E27FC236}">
                  <a16:creationId xmlns:a16="http://schemas.microsoft.com/office/drawing/2014/main" id="{13982CF7-C79F-9C45-91A2-B9BB75FFFEAA}"/>
                </a:ext>
              </a:extLst>
            </p:cNvPr>
            <p:cNvSpPr/>
            <p:nvPr/>
          </p:nvSpPr>
          <p:spPr>
            <a:xfrm rot="16555176">
              <a:off x="10226194" y="5553026"/>
              <a:ext cx="564214" cy="519871"/>
            </a:xfrm>
            <a:prstGeom prst="arc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1" name="Freeform 510">
              <a:extLst>
                <a:ext uri="{FF2B5EF4-FFF2-40B4-BE49-F238E27FC236}">
                  <a16:creationId xmlns:a16="http://schemas.microsoft.com/office/drawing/2014/main" id="{7B76D665-DA06-3441-AA02-491389C20352}"/>
                </a:ext>
              </a:extLst>
            </p:cNvPr>
            <p:cNvSpPr/>
            <p:nvPr/>
          </p:nvSpPr>
          <p:spPr>
            <a:xfrm>
              <a:off x="10535985" y="4671003"/>
              <a:ext cx="314832" cy="855930"/>
            </a:xfrm>
            <a:custGeom>
              <a:avLst/>
              <a:gdLst>
                <a:gd name="connsiteX0" fmla="*/ 0 w 314832"/>
                <a:gd name="connsiteY0" fmla="*/ 647493 h 647493"/>
                <a:gd name="connsiteX1" fmla="*/ 169932 w 314832"/>
                <a:gd name="connsiteY1" fmla="*/ 32498 h 647493"/>
                <a:gd name="connsiteX2" fmla="*/ 299405 w 314832"/>
                <a:gd name="connsiteY2" fmla="*/ 89142 h 647493"/>
                <a:gd name="connsiteX3" fmla="*/ 307497 w 314832"/>
                <a:gd name="connsiteY3" fmla="*/ 121510 h 64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32" h="647493">
                  <a:moveTo>
                    <a:pt x="0" y="647493"/>
                  </a:moveTo>
                  <a:cubicBezTo>
                    <a:pt x="60015" y="386524"/>
                    <a:pt x="120031" y="125556"/>
                    <a:pt x="169932" y="32498"/>
                  </a:cubicBezTo>
                  <a:cubicBezTo>
                    <a:pt x="219833" y="-60560"/>
                    <a:pt x="276477" y="74307"/>
                    <a:pt x="299405" y="89142"/>
                  </a:cubicBezTo>
                  <a:cubicBezTo>
                    <a:pt x="322333" y="103977"/>
                    <a:pt x="314915" y="112743"/>
                    <a:pt x="307497" y="1215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2" name="Freeform 511">
              <a:extLst>
                <a:ext uri="{FF2B5EF4-FFF2-40B4-BE49-F238E27FC236}">
                  <a16:creationId xmlns:a16="http://schemas.microsoft.com/office/drawing/2014/main" id="{97D98C4C-8C12-174D-899C-707FF0B65D2C}"/>
                </a:ext>
              </a:extLst>
            </p:cNvPr>
            <p:cNvSpPr/>
            <p:nvPr/>
          </p:nvSpPr>
          <p:spPr>
            <a:xfrm>
              <a:off x="10859512" y="4839036"/>
              <a:ext cx="954351" cy="1108609"/>
            </a:xfrm>
            <a:custGeom>
              <a:avLst/>
              <a:gdLst>
                <a:gd name="connsiteX0" fmla="*/ 0 w 954351"/>
                <a:gd name="connsiteY0" fmla="*/ 0 h 824104"/>
                <a:gd name="connsiteX1" fmla="*/ 218484 w 954351"/>
                <a:gd name="connsiteY1" fmla="*/ 784928 h 824104"/>
                <a:gd name="connsiteX2" fmla="*/ 882031 w 954351"/>
                <a:gd name="connsiteY2" fmla="*/ 704007 h 824104"/>
                <a:gd name="connsiteX3" fmla="*/ 906307 w 954351"/>
                <a:gd name="connsiteY3" fmla="*/ 687823 h 82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351" h="824104">
                  <a:moveTo>
                    <a:pt x="0" y="0"/>
                  </a:moveTo>
                  <a:cubicBezTo>
                    <a:pt x="35739" y="333797"/>
                    <a:pt x="71479" y="667594"/>
                    <a:pt x="218484" y="784928"/>
                  </a:cubicBezTo>
                  <a:cubicBezTo>
                    <a:pt x="365489" y="902262"/>
                    <a:pt x="767394" y="720191"/>
                    <a:pt x="882031" y="704007"/>
                  </a:cubicBezTo>
                  <a:cubicBezTo>
                    <a:pt x="996668" y="687823"/>
                    <a:pt x="951487" y="687823"/>
                    <a:pt x="906307" y="68782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68CD00A4-BFBB-4E49-A7A9-EE160F33FC0F}"/>
              </a:ext>
            </a:extLst>
          </p:cNvPr>
          <p:cNvGrpSpPr/>
          <p:nvPr/>
        </p:nvGrpSpPr>
        <p:grpSpPr>
          <a:xfrm>
            <a:off x="2435690" y="1431382"/>
            <a:ext cx="635077" cy="904409"/>
            <a:chOff x="9860293" y="4671003"/>
            <a:chExt cx="1953570" cy="1424066"/>
          </a:xfrm>
        </p:grpSpPr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90F33239-8AA9-F441-ADCB-C4A73775D9AA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93" y="5785907"/>
              <a:ext cx="37235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Arc 514">
              <a:extLst>
                <a:ext uri="{FF2B5EF4-FFF2-40B4-BE49-F238E27FC236}">
                  <a16:creationId xmlns:a16="http://schemas.microsoft.com/office/drawing/2014/main" id="{F48349E9-18F9-7949-8416-3590AABC9582}"/>
                </a:ext>
              </a:extLst>
            </p:cNvPr>
            <p:cNvSpPr/>
            <p:nvPr/>
          </p:nvSpPr>
          <p:spPr>
            <a:xfrm rot="16555176">
              <a:off x="10226194" y="5553026"/>
              <a:ext cx="564214" cy="519871"/>
            </a:xfrm>
            <a:prstGeom prst="arc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7A6BCDC9-CA9B-F243-A732-80D494C2F19A}"/>
                </a:ext>
              </a:extLst>
            </p:cNvPr>
            <p:cNvSpPr/>
            <p:nvPr/>
          </p:nvSpPr>
          <p:spPr>
            <a:xfrm>
              <a:off x="10535985" y="4671003"/>
              <a:ext cx="314832" cy="855930"/>
            </a:xfrm>
            <a:custGeom>
              <a:avLst/>
              <a:gdLst>
                <a:gd name="connsiteX0" fmla="*/ 0 w 314832"/>
                <a:gd name="connsiteY0" fmla="*/ 647493 h 647493"/>
                <a:gd name="connsiteX1" fmla="*/ 169932 w 314832"/>
                <a:gd name="connsiteY1" fmla="*/ 32498 h 647493"/>
                <a:gd name="connsiteX2" fmla="*/ 299405 w 314832"/>
                <a:gd name="connsiteY2" fmla="*/ 89142 h 647493"/>
                <a:gd name="connsiteX3" fmla="*/ 307497 w 314832"/>
                <a:gd name="connsiteY3" fmla="*/ 121510 h 64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32" h="647493">
                  <a:moveTo>
                    <a:pt x="0" y="647493"/>
                  </a:moveTo>
                  <a:cubicBezTo>
                    <a:pt x="60015" y="386524"/>
                    <a:pt x="120031" y="125556"/>
                    <a:pt x="169932" y="32498"/>
                  </a:cubicBezTo>
                  <a:cubicBezTo>
                    <a:pt x="219833" y="-60560"/>
                    <a:pt x="276477" y="74307"/>
                    <a:pt x="299405" y="89142"/>
                  </a:cubicBezTo>
                  <a:cubicBezTo>
                    <a:pt x="322333" y="103977"/>
                    <a:pt x="314915" y="112743"/>
                    <a:pt x="307497" y="1215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DACAE8A5-A372-0E41-9285-9F70C8651F55}"/>
                </a:ext>
              </a:extLst>
            </p:cNvPr>
            <p:cNvSpPr/>
            <p:nvPr/>
          </p:nvSpPr>
          <p:spPr>
            <a:xfrm>
              <a:off x="10859512" y="4839036"/>
              <a:ext cx="954351" cy="1108609"/>
            </a:xfrm>
            <a:custGeom>
              <a:avLst/>
              <a:gdLst>
                <a:gd name="connsiteX0" fmla="*/ 0 w 954351"/>
                <a:gd name="connsiteY0" fmla="*/ 0 h 824104"/>
                <a:gd name="connsiteX1" fmla="*/ 218484 w 954351"/>
                <a:gd name="connsiteY1" fmla="*/ 784928 h 824104"/>
                <a:gd name="connsiteX2" fmla="*/ 882031 w 954351"/>
                <a:gd name="connsiteY2" fmla="*/ 704007 h 824104"/>
                <a:gd name="connsiteX3" fmla="*/ 906307 w 954351"/>
                <a:gd name="connsiteY3" fmla="*/ 687823 h 82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351" h="824104">
                  <a:moveTo>
                    <a:pt x="0" y="0"/>
                  </a:moveTo>
                  <a:cubicBezTo>
                    <a:pt x="35739" y="333797"/>
                    <a:pt x="71479" y="667594"/>
                    <a:pt x="218484" y="784928"/>
                  </a:cubicBezTo>
                  <a:cubicBezTo>
                    <a:pt x="365489" y="902262"/>
                    <a:pt x="767394" y="720191"/>
                    <a:pt x="882031" y="704007"/>
                  </a:cubicBezTo>
                  <a:cubicBezTo>
                    <a:pt x="996668" y="687823"/>
                    <a:pt x="951487" y="687823"/>
                    <a:pt x="906307" y="68782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518" name="Rectangle 517">
            <a:extLst>
              <a:ext uri="{FF2B5EF4-FFF2-40B4-BE49-F238E27FC236}">
                <a16:creationId xmlns:a16="http://schemas.microsoft.com/office/drawing/2014/main" id="{8B3A2024-A2A0-0B4A-8EB6-E34D5D2F8779}"/>
              </a:ext>
            </a:extLst>
          </p:cNvPr>
          <p:cNvSpPr/>
          <p:nvPr/>
        </p:nvSpPr>
        <p:spPr>
          <a:xfrm>
            <a:off x="2370967" y="4322208"/>
            <a:ext cx="8537097" cy="169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AFE33D3E-3120-0F4F-876E-895B78DA2C3B}"/>
              </a:ext>
            </a:extLst>
          </p:cNvPr>
          <p:cNvGrpSpPr/>
          <p:nvPr/>
        </p:nvGrpSpPr>
        <p:grpSpPr>
          <a:xfrm>
            <a:off x="2435577" y="3683887"/>
            <a:ext cx="635077" cy="904409"/>
            <a:chOff x="9860293" y="4671003"/>
            <a:chExt cx="1953570" cy="1424066"/>
          </a:xfrm>
        </p:grpSpPr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92642F8D-E73C-B341-AB70-17BA24A7B5E2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93" y="5785907"/>
              <a:ext cx="37235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1" name="Arc 520">
              <a:extLst>
                <a:ext uri="{FF2B5EF4-FFF2-40B4-BE49-F238E27FC236}">
                  <a16:creationId xmlns:a16="http://schemas.microsoft.com/office/drawing/2014/main" id="{80753DE3-B6DD-4C49-A8E8-11AA76892C91}"/>
                </a:ext>
              </a:extLst>
            </p:cNvPr>
            <p:cNvSpPr/>
            <p:nvPr/>
          </p:nvSpPr>
          <p:spPr>
            <a:xfrm rot="16555176">
              <a:off x="10226194" y="5553026"/>
              <a:ext cx="564214" cy="519871"/>
            </a:xfrm>
            <a:prstGeom prst="arc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22" name="Freeform 521">
              <a:extLst>
                <a:ext uri="{FF2B5EF4-FFF2-40B4-BE49-F238E27FC236}">
                  <a16:creationId xmlns:a16="http://schemas.microsoft.com/office/drawing/2014/main" id="{A2E5DFF8-8A63-3145-A2C5-E2254CA57176}"/>
                </a:ext>
              </a:extLst>
            </p:cNvPr>
            <p:cNvSpPr/>
            <p:nvPr/>
          </p:nvSpPr>
          <p:spPr>
            <a:xfrm>
              <a:off x="10535985" y="4671003"/>
              <a:ext cx="314832" cy="855930"/>
            </a:xfrm>
            <a:custGeom>
              <a:avLst/>
              <a:gdLst>
                <a:gd name="connsiteX0" fmla="*/ 0 w 314832"/>
                <a:gd name="connsiteY0" fmla="*/ 647493 h 647493"/>
                <a:gd name="connsiteX1" fmla="*/ 169932 w 314832"/>
                <a:gd name="connsiteY1" fmla="*/ 32498 h 647493"/>
                <a:gd name="connsiteX2" fmla="*/ 299405 w 314832"/>
                <a:gd name="connsiteY2" fmla="*/ 89142 h 647493"/>
                <a:gd name="connsiteX3" fmla="*/ 307497 w 314832"/>
                <a:gd name="connsiteY3" fmla="*/ 121510 h 64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32" h="647493">
                  <a:moveTo>
                    <a:pt x="0" y="647493"/>
                  </a:moveTo>
                  <a:cubicBezTo>
                    <a:pt x="60015" y="386524"/>
                    <a:pt x="120031" y="125556"/>
                    <a:pt x="169932" y="32498"/>
                  </a:cubicBezTo>
                  <a:cubicBezTo>
                    <a:pt x="219833" y="-60560"/>
                    <a:pt x="276477" y="74307"/>
                    <a:pt x="299405" y="89142"/>
                  </a:cubicBezTo>
                  <a:cubicBezTo>
                    <a:pt x="322333" y="103977"/>
                    <a:pt x="314915" y="112743"/>
                    <a:pt x="307497" y="1215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23" name="Freeform 522">
              <a:extLst>
                <a:ext uri="{FF2B5EF4-FFF2-40B4-BE49-F238E27FC236}">
                  <a16:creationId xmlns:a16="http://schemas.microsoft.com/office/drawing/2014/main" id="{2B1F77ED-DA64-7C4B-AFC8-2E8CB58EA758}"/>
                </a:ext>
              </a:extLst>
            </p:cNvPr>
            <p:cNvSpPr/>
            <p:nvPr/>
          </p:nvSpPr>
          <p:spPr>
            <a:xfrm>
              <a:off x="10859512" y="4839036"/>
              <a:ext cx="954351" cy="1108609"/>
            </a:xfrm>
            <a:custGeom>
              <a:avLst/>
              <a:gdLst>
                <a:gd name="connsiteX0" fmla="*/ 0 w 954351"/>
                <a:gd name="connsiteY0" fmla="*/ 0 h 824104"/>
                <a:gd name="connsiteX1" fmla="*/ 218484 w 954351"/>
                <a:gd name="connsiteY1" fmla="*/ 784928 h 824104"/>
                <a:gd name="connsiteX2" fmla="*/ 882031 w 954351"/>
                <a:gd name="connsiteY2" fmla="*/ 704007 h 824104"/>
                <a:gd name="connsiteX3" fmla="*/ 906307 w 954351"/>
                <a:gd name="connsiteY3" fmla="*/ 687823 h 82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351" h="824104">
                  <a:moveTo>
                    <a:pt x="0" y="0"/>
                  </a:moveTo>
                  <a:cubicBezTo>
                    <a:pt x="35739" y="333797"/>
                    <a:pt x="71479" y="667594"/>
                    <a:pt x="218484" y="784928"/>
                  </a:cubicBezTo>
                  <a:cubicBezTo>
                    <a:pt x="365489" y="902262"/>
                    <a:pt x="767394" y="720191"/>
                    <a:pt x="882031" y="704007"/>
                  </a:cubicBezTo>
                  <a:cubicBezTo>
                    <a:pt x="996668" y="687823"/>
                    <a:pt x="951487" y="687823"/>
                    <a:pt x="906307" y="68782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B7CD20BB-DEF4-9340-8E3D-8297F4363A2C}"/>
              </a:ext>
            </a:extLst>
          </p:cNvPr>
          <p:cNvGrpSpPr/>
          <p:nvPr/>
        </p:nvGrpSpPr>
        <p:grpSpPr>
          <a:xfrm>
            <a:off x="2431224" y="3710675"/>
            <a:ext cx="635077" cy="904409"/>
            <a:chOff x="9860293" y="4671003"/>
            <a:chExt cx="1953570" cy="1424066"/>
          </a:xfrm>
        </p:grpSpPr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3AFC698B-453F-C24F-B1A3-FCF324665F0A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93" y="5785907"/>
              <a:ext cx="37235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Arc 525">
              <a:extLst>
                <a:ext uri="{FF2B5EF4-FFF2-40B4-BE49-F238E27FC236}">
                  <a16:creationId xmlns:a16="http://schemas.microsoft.com/office/drawing/2014/main" id="{8EB49A3F-5CD4-554F-8E7F-2E09D20EF68C}"/>
                </a:ext>
              </a:extLst>
            </p:cNvPr>
            <p:cNvSpPr/>
            <p:nvPr/>
          </p:nvSpPr>
          <p:spPr>
            <a:xfrm rot="16555176">
              <a:off x="10226194" y="5553026"/>
              <a:ext cx="564214" cy="519871"/>
            </a:xfrm>
            <a:prstGeom prst="arc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27" name="Freeform 526">
              <a:extLst>
                <a:ext uri="{FF2B5EF4-FFF2-40B4-BE49-F238E27FC236}">
                  <a16:creationId xmlns:a16="http://schemas.microsoft.com/office/drawing/2014/main" id="{12EF6580-D23C-414A-9A81-1B2C99092FE6}"/>
                </a:ext>
              </a:extLst>
            </p:cNvPr>
            <p:cNvSpPr/>
            <p:nvPr/>
          </p:nvSpPr>
          <p:spPr>
            <a:xfrm>
              <a:off x="10535985" y="4671003"/>
              <a:ext cx="314832" cy="855930"/>
            </a:xfrm>
            <a:custGeom>
              <a:avLst/>
              <a:gdLst>
                <a:gd name="connsiteX0" fmla="*/ 0 w 314832"/>
                <a:gd name="connsiteY0" fmla="*/ 647493 h 647493"/>
                <a:gd name="connsiteX1" fmla="*/ 169932 w 314832"/>
                <a:gd name="connsiteY1" fmla="*/ 32498 h 647493"/>
                <a:gd name="connsiteX2" fmla="*/ 299405 w 314832"/>
                <a:gd name="connsiteY2" fmla="*/ 89142 h 647493"/>
                <a:gd name="connsiteX3" fmla="*/ 307497 w 314832"/>
                <a:gd name="connsiteY3" fmla="*/ 121510 h 64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32" h="647493">
                  <a:moveTo>
                    <a:pt x="0" y="647493"/>
                  </a:moveTo>
                  <a:cubicBezTo>
                    <a:pt x="60015" y="386524"/>
                    <a:pt x="120031" y="125556"/>
                    <a:pt x="169932" y="32498"/>
                  </a:cubicBezTo>
                  <a:cubicBezTo>
                    <a:pt x="219833" y="-60560"/>
                    <a:pt x="276477" y="74307"/>
                    <a:pt x="299405" y="89142"/>
                  </a:cubicBezTo>
                  <a:cubicBezTo>
                    <a:pt x="322333" y="103977"/>
                    <a:pt x="314915" y="112743"/>
                    <a:pt x="307497" y="1215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28" name="Freeform 527">
              <a:extLst>
                <a:ext uri="{FF2B5EF4-FFF2-40B4-BE49-F238E27FC236}">
                  <a16:creationId xmlns:a16="http://schemas.microsoft.com/office/drawing/2014/main" id="{ED313046-B757-6746-BDFC-44729E4FF019}"/>
                </a:ext>
              </a:extLst>
            </p:cNvPr>
            <p:cNvSpPr/>
            <p:nvPr/>
          </p:nvSpPr>
          <p:spPr>
            <a:xfrm>
              <a:off x="10859512" y="4839036"/>
              <a:ext cx="954351" cy="1108609"/>
            </a:xfrm>
            <a:custGeom>
              <a:avLst/>
              <a:gdLst>
                <a:gd name="connsiteX0" fmla="*/ 0 w 954351"/>
                <a:gd name="connsiteY0" fmla="*/ 0 h 824104"/>
                <a:gd name="connsiteX1" fmla="*/ 218484 w 954351"/>
                <a:gd name="connsiteY1" fmla="*/ 784928 h 824104"/>
                <a:gd name="connsiteX2" fmla="*/ 882031 w 954351"/>
                <a:gd name="connsiteY2" fmla="*/ 704007 h 824104"/>
                <a:gd name="connsiteX3" fmla="*/ 906307 w 954351"/>
                <a:gd name="connsiteY3" fmla="*/ 687823 h 82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351" h="824104">
                  <a:moveTo>
                    <a:pt x="0" y="0"/>
                  </a:moveTo>
                  <a:cubicBezTo>
                    <a:pt x="35739" y="333797"/>
                    <a:pt x="71479" y="667594"/>
                    <a:pt x="218484" y="784928"/>
                  </a:cubicBezTo>
                  <a:cubicBezTo>
                    <a:pt x="365489" y="902262"/>
                    <a:pt x="767394" y="720191"/>
                    <a:pt x="882031" y="704007"/>
                  </a:cubicBezTo>
                  <a:cubicBezTo>
                    <a:pt x="996668" y="687823"/>
                    <a:pt x="951487" y="687823"/>
                    <a:pt x="906307" y="68782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9014F915-71EC-B743-A995-3089E020728E}"/>
              </a:ext>
            </a:extLst>
          </p:cNvPr>
          <p:cNvGrpSpPr/>
          <p:nvPr/>
        </p:nvGrpSpPr>
        <p:grpSpPr>
          <a:xfrm>
            <a:off x="2435690" y="3685994"/>
            <a:ext cx="635077" cy="904409"/>
            <a:chOff x="9860293" y="4671003"/>
            <a:chExt cx="1953570" cy="1424066"/>
          </a:xfrm>
        </p:grpSpPr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5C0530DF-9183-F740-9DA7-1EB2C07C9782}"/>
                </a:ext>
              </a:extLst>
            </p:cNvPr>
            <p:cNvCxnSpPr>
              <a:cxnSpLocks/>
            </p:cNvCxnSpPr>
            <p:nvPr/>
          </p:nvCxnSpPr>
          <p:spPr>
            <a:xfrm>
              <a:off x="9860293" y="5785907"/>
              <a:ext cx="372358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Arc 530">
              <a:extLst>
                <a:ext uri="{FF2B5EF4-FFF2-40B4-BE49-F238E27FC236}">
                  <a16:creationId xmlns:a16="http://schemas.microsoft.com/office/drawing/2014/main" id="{CF6C11B2-D194-D744-B4AE-9F4D6F80E119}"/>
                </a:ext>
              </a:extLst>
            </p:cNvPr>
            <p:cNvSpPr/>
            <p:nvPr/>
          </p:nvSpPr>
          <p:spPr>
            <a:xfrm rot="16555176">
              <a:off x="10226194" y="5553026"/>
              <a:ext cx="564214" cy="519871"/>
            </a:xfrm>
            <a:prstGeom prst="arc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32" name="Freeform 531">
              <a:extLst>
                <a:ext uri="{FF2B5EF4-FFF2-40B4-BE49-F238E27FC236}">
                  <a16:creationId xmlns:a16="http://schemas.microsoft.com/office/drawing/2014/main" id="{5844DD7F-F587-C540-87CF-48340C189681}"/>
                </a:ext>
              </a:extLst>
            </p:cNvPr>
            <p:cNvSpPr/>
            <p:nvPr/>
          </p:nvSpPr>
          <p:spPr>
            <a:xfrm>
              <a:off x="10535985" y="4671003"/>
              <a:ext cx="314832" cy="855930"/>
            </a:xfrm>
            <a:custGeom>
              <a:avLst/>
              <a:gdLst>
                <a:gd name="connsiteX0" fmla="*/ 0 w 314832"/>
                <a:gd name="connsiteY0" fmla="*/ 647493 h 647493"/>
                <a:gd name="connsiteX1" fmla="*/ 169932 w 314832"/>
                <a:gd name="connsiteY1" fmla="*/ 32498 h 647493"/>
                <a:gd name="connsiteX2" fmla="*/ 299405 w 314832"/>
                <a:gd name="connsiteY2" fmla="*/ 89142 h 647493"/>
                <a:gd name="connsiteX3" fmla="*/ 307497 w 314832"/>
                <a:gd name="connsiteY3" fmla="*/ 121510 h 64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832" h="647493">
                  <a:moveTo>
                    <a:pt x="0" y="647493"/>
                  </a:moveTo>
                  <a:cubicBezTo>
                    <a:pt x="60015" y="386524"/>
                    <a:pt x="120031" y="125556"/>
                    <a:pt x="169932" y="32498"/>
                  </a:cubicBezTo>
                  <a:cubicBezTo>
                    <a:pt x="219833" y="-60560"/>
                    <a:pt x="276477" y="74307"/>
                    <a:pt x="299405" y="89142"/>
                  </a:cubicBezTo>
                  <a:cubicBezTo>
                    <a:pt x="322333" y="103977"/>
                    <a:pt x="314915" y="112743"/>
                    <a:pt x="307497" y="1215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33" name="Freeform 532">
              <a:extLst>
                <a:ext uri="{FF2B5EF4-FFF2-40B4-BE49-F238E27FC236}">
                  <a16:creationId xmlns:a16="http://schemas.microsoft.com/office/drawing/2014/main" id="{7DFD7A12-23B2-734C-B75E-0F16360F925E}"/>
                </a:ext>
              </a:extLst>
            </p:cNvPr>
            <p:cNvSpPr/>
            <p:nvPr/>
          </p:nvSpPr>
          <p:spPr>
            <a:xfrm>
              <a:off x="10859512" y="4839036"/>
              <a:ext cx="954351" cy="1108609"/>
            </a:xfrm>
            <a:custGeom>
              <a:avLst/>
              <a:gdLst>
                <a:gd name="connsiteX0" fmla="*/ 0 w 954351"/>
                <a:gd name="connsiteY0" fmla="*/ 0 h 824104"/>
                <a:gd name="connsiteX1" fmla="*/ 218484 w 954351"/>
                <a:gd name="connsiteY1" fmla="*/ 784928 h 824104"/>
                <a:gd name="connsiteX2" fmla="*/ 882031 w 954351"/>
                <a:gd name="connsiteY2" fmla="*/ 704007 h 824104"/>
                <a:gd name="connsiteX3" fmla="*/ 906307 w 954351"/>
                <a:gd name="connsiteY3" fmla="*/ 687823 h 824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351" h="824104">
                  <a:moveTo>
                    <a:pt x="0" y="0"/>
                  </a:moveTo>
                  <a:cubicBezTo>
                    <a:pt x="35739" y="333797"/>
                    <a:pt x="71479" y="667594"/>
                    <a:pt x="218484" y="784928"/>
                  </a:cubicBezTo>
                  <a:cubicBezTo>
                    <a:pt x="365489" y="902262"/>
                    <a:pt x="767394" y="720191"/>
                    <a:pt x="882031" y="704007"/>
                  </a:cubicBezTo>
                  <a:cubicBezTo>
                    <a:pt x="996668" y="687823"/>
                    <a:pt x="951487" y="687823"/>
                    <a:pt x="906307" y="687823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534" name="TextBox 533">
            <a:extLst>
              <a:ext uri="{FF2B5EF4-FFF2-40B4-BE49-F238E27FC236}">
                <a16:creationId xmlns:a16="http://schemas.microsoft.com/office/drawing/2014/main" id="{FCD2F15C-1A61-C948-8D0D-C955A128FB02}"/>
              </a:ext>
            </a:extLst>
          </p:cNvPr>
          <p:cNvSpPr txBox="1"/>
          <p:nvPr/>
        </p:nvSpPr>
        <p:spPr>
          <a:xfrm>
            <a:off x="9842816" y="2368231"/>
            <a:ext cx="62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axon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C91924A5-CA85-404B-8CF2-E794D7515B49}"/>
              </a:ext>
            </a:extLst>
          </p:cNvPr>
          <p:cNvSpPr txBox="1"/>
          <p:nvPr/>
        </p:nvSpPr>
        <p:spPr>
          <a:xfrm>
            <a:off x="9867598" y="4572263"/>
            <a:ext cx="62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axon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4CDF30FA-2619-F94F-B53F-D3977393AE6E}"/>
              </a:ext>
            </a:extLst>
          </p:cNvPr>
          <p:cNvSpPr txBox="1"/>
          <p:nvPr/>
        </p:nvSpPr>
        <p:spPr>
          <a:xfrm>
            <a:off x="652273" y="1914812"/>
            <a:ext cx="155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IT" dirty="0"/>
              <a:t>eak stimulus</a:t>
            </a:r>
          </a:p>
        </p:txBody>
      </p:sp>
      <p:sp>
        <p:nvSpPr>
          <p:cNvPr id="537" name="TextBox 536">
            <a:extLst>
              <a:ext uri="{FF2B5EF4-FFF2-40B4-BE49-F238E27FC236}">
                <a16:creationId xmlns:a16="http://schemas.microsoft.com/office/drawing/2014/main" id="{0296F657-379E-D141-B022-1F03F089084B}"/>
              </a:ext>
            </a:extLst>
          </p:cNvPr>
          <p:cNvSpPr txBox="1"/>
          <p:nvPr/>
        </p:nvSpPr>
        <p:spPr>
          <a:xfrm>
            <a:off x="626609" y="4178298"/>
            <a:ext cx="163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Strong </a:t>
            </a:r>
            <a:r>
              <a:rPr lang="en-IT" dirty="0"/>
              <a:t>stimulus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320251B7-3937-7D43-B514-BB6B562AACEC}"/>
              </a:ext>
            </a:extLst>
          </p:cNvPr>
          <p:cNvSpPr txBox="1"/>
          <p:nvPr/>
        </p:nvSpPr>
        <p:spPr>
          <a:xfrm>
            <a:off x="2641882" y="5611813"/>
            <a:ext cx="7385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Frequency</a:t>
            </a:r>
            <a:r>
              <a:rPr lang="it-IT" sz="2800" dirty="0"/>
              <a:t> of </a:t>
            </a:r>
            <a:r>
              <a:rPr lang="it-IT" sz="2800" dirty="0" err="1"/>
              <a:t>spikes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the </a:t>
            </a:r>
            <a:r>
              <a:rPr lang="it-IT" sz="2800" dirty="0" err="1"/>
              <a:t>most</a:t>
            </a:r>
            <a:r>
              <a:rPr lang="it-IT" sz="2800" dirty="0"/>
              <a:t> </a:t>
            </a:r>
            <a:r>
              <a:rPr lang="it-IT" sz="2800" dirty="0" err="1"/>
              <a:t>important</a:t>
            </a:r>
            <a:r>
              <a:rPr lang="it-IT" sz="2800" dirty="0"/>
              <a:t> code</a:t>
            </a:r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10039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1829 L 0.59388 -0.01829 " pathEditMode="relative" ptsTypes="AA">
                                      <p:cBhvr>
                                        <p:cTn id="6" dur="2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78 -0.01829 L 0.59388 -0.018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78 -0.01829 L 0.59388 -0.018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1829 L 0.59388 -0.018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1828 L 0.59388 -0.018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1828 L 0.59388 -0.018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B143B08-74FB-E245-AF4D-08346401E933}"/>
              </a:ext>
            </a:extLst>
          </p:cNvPr>
          <p:cNvGrpSpPr/>
          <p:nvPr/>
        </p:nvGrpSpPr>
        <p:grpSpPr>
          <a:xfrm>
            <a:off x="4870263" y="511898"/>
            <a:ext cx="4152355" cy="2827421"/>
            <a:chOff x="3583630" y="511898"/>
            <a:chExt cx="4152355" cy="282742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E71F77-9E61-8942-A062-E9DA7C312F9A}"/>
                </a:ext>
              </a:extLst>
            </p:cNvPr>
            <p:cNvGrpSpPr/>
            <p:nvPr/>
          </p:nvGrpSpPr>
          <p:grpSpPr>
            <a:xfrm>
              <a:off x="3583630" y="511898"/>
              <a:ext cx="4152355" cy="2827421"/>
              <a:chOff x="3151949" y="997422"/>
              <a:chExt cx="2758782" cy="2115116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1E45F30-A96D-874D-A64D-85A13747E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6249" y="2776952"/>
                <a:ext cx="230684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7D009D-942C-5648-8461-61EBF754DC0E}"/>
                  </a:ext>
                </a:extLst>
              </p:cNvPr>
              <p:cNvSpPr txBox="1"/>
              <p:nvPr/>
            </p:nvSpPr>
            <p:spPr>
              <a:xfrm>
                <a:off x="4329377" y="2743206"/>
                <a:ext cx="61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time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ECE966-2D2C-084C-A11A-E22A9DFCB960}"/>
                  </a:ext>
                </a:extLst>
              </p:cNvPr>
              <p:cNvSpPr txBox="1"/>
              <p:nvPr/>
            </p:nvSpPr>
            <p:spPr>
              <a:xfrm>
                <a:off x="3185612" y="997422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mV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1F6676-FD0C-6745-B6E9-787F30B10E76}"/>
                  </a:ext>
                </a:extLst>
              </p:cNvPr>
              <p:cNvSpPr txBox="1"/>
              <p:nvPr/>
            </p:nvSpPr>
            <p:spPr>
              <a:xfrm>
                <a:off x="3181081" y="2367580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-70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7EBB4-E07F-4B40-A9B3-B0CBF483E13C}"/>
                  </a:ext>
                </a:extLst>
              </p:cNvPr>
              <p:cNvSpPr txBox="1"/>
              <p:nvPr/>
            </p:nvSpPr>
            <p:spPr>
              <a:xfrm>
                <a:off x="3181081" y="2064206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-55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6047CB-4482-7347-959E-12CB94D5BE05}"/>
                  </a:ext>
                </a:extLst>
              </p:cNvPr>
              <p:cNvSpPr txBox="1"/>
              <p:nvPr/>
            </p:nvSpPr>
            <p:spPr>
              <a:xfrm>
                <a:off x="3151949" y="1351055"/>
                <a:ext cx="534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+30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4BAD30B-2A96-9044-A452-625D8B725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47" y="2516725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90FC062-FC9E-4040-951A-3A697FDC0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500" y="2257750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5ACF8A0-2E18-B143-BAE7-B312A6E89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45" y="1500302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A407164-CE82-3E47-B22B-0783C0C45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070" y="2516725"/>
                <a:ext cx="372358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B23B679B-2AF1-054D-838C-112D2A377403}"/>
                  </a:ext>
                </a:extLst>
              </p:cNvPr>
              <p:cNvSpPr/>
              <p:nvPr/>
            </p:nvSpPr>
            <p:spPr>
              <a:xfrm rot="16555176">
                <a:off x="4051971" y="2283844"/>
                <a:ext cx="564214" cy="519871"/>
              </a:xfrm>
              <a:prstGeom prst="arc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0C5CFCFF-0627-514C-A4CF-2DA5FA4978DD}"/>
                  </a:ext>
                </a:extLst>
              </p:cNvPr>
              <p:cNvSpPr/>
              <p:nvPr/>
            </p:nvSpPr>
            <p:spPr>
              <a:xfrm>
                <a:off x="4361762" y="1401821"/>
                <a:ext cx="314832" cy="855930"/>
              </a:xfrm>
              <a:custGeom>
                <a:avLst/>
                <a:gdLst>
                  <a:gd name="connsiteX0" fmla="*/ 0 w 314832"/>
                  <a:gd name="connsiteY0" fmla="*/ 647493 h 647493"/>
                  <a:gd name="connsiteX1" fmla="*/ 169932 w 314832"/>
                  <a:gd name="connsiteY1" fmla="*/ 32498 h 647493"/>
                  <a:gd name="connsiteX2" fmla="*/ 299405 w 314832"/>
                  <a:gd name="connsiteY2" fmla="*/ 89142 h 647493"/>
                  <a:gd name="connsiteX3" fmla="*/ 307497 w 314832"/>
                  <a:gd name="connsiteY3" fmla="*/ 121510 h 64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832" h="647493">
                    <a:moveTo>
                      <a:pt x="0" y="647493"/>
                    </a:moveTo>
                    <a:cubicBezTo>
                      <a:pt x="60015" y="386524"/>
                      <a:pt x="120031" y="125556"/>
                      <a:pt x="169932" y="32498"/>
                    </a:cubicBezTo>
                    <a:cubicBezTo>
                      <a:pt x="219833" y="-60560"/>
                      <a:pt x="276477" y="74307"/>
                      <a:pt x="299405" y="89142"/>
                    </a:cubicBezTo>
                    <a:cubicBezTo>
                      <a:pt x="322333" y="103977"/>
                      <a:pt x="314915" y="112743"/>
                      <a:pt x="307497" y="121510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EFBEF8F-9790-1047-89B8-678643F54C3E}"/>
                  </a:ext>
                </a:extLst>
              </p:cNvPr>
              <p:cNvSpPr/>
              <p:nvPr/>
            </p:nvSpPr>
            <p:spPr>
              <a:xfrm>
                <a:off x="4685289" y="1569854"/>
                <a:ext cx="954351" cy="1108609"/>
              </a:xfrm>
              <a:custGeom>
                <a:avLst/>
                <a:gdLst>
                  <a:gd name="connsiteX0" fmla="*/ 0 w 954351"/>
                  <a:gd name="connsiteY0" fmla="*/ 0 h 824104"/>
                  <a:gd name="connsiteX1" fmla="*/ 218484 w 954351"/>
                  <a:gd name="connsiteY1" fmla="*/ 784928 h 824104"/>
                  <a:gd name="connsiteX2" fmla="*/ 882031 w 954351"/>
                  <a:gd name="connsiteY2" fmla="*/ 704007 h 824104"/>
                  <a:gd name="connsiteX3" fmla="*/ 906307 w 954351"/>
                  <a:gd name="connsiteY3" fmla="*/ 687823 h 824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4351" h="824104">
                    <a:moveTo>
                      <a:pt x="0" y="0"/>
                    </a:moveTo>
                    <a:cubicBezTo>
                      <a:pt x="35739" y="333797"/>
                      <a:pt x="71479" y="667594"/>
                      <a:pt x="218484" y="784928"/>
                    </a:cubicBezTo>
                    <a:cubicBezTo>
                      <a:pt x="365489" y="902262"/>
                      <a:pt x="767394" y="720191"/>
                      <a:pt x="882031" y="704007"/>
                    </a:cubicBezTo>
                    <a:cubicBezTo>
                      <a:pt x="996668" y="687823"/>
                      <a:pt x="951487" y="687823"/>
                      <a:pt x="906307" y="687823"/>
                    </a:cubicBezTo>
                  </a:path>
                </a:pathLst>
              </a:cu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E0EC4D-7F2C-A047-80C7-9092A584E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2261" y="704007"/>
              <a:ext cx="0" cy="218671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D75F63-F92F-3D4C-B37A-9BA02C828FFC}"/>
              </a:ext>
            </a:extLst>
          </p:cNvPr>
          <p:cNvGrpSpPr/>
          <p:nvPr/>
        </p:nvGrpSpPr>
        <p:grpSpPr>
          <a:xfrm>
            <a:off x="5028562" y="3518681"/>
            <a:ext cx="4152355" cy="2827421"/>
            <a:chOff x="3583630" y="511898"/>
            <a:chExt cx="4152355" cy="282742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E004B00-C38B-FB4F-AEEA-21DB827A0924}"/>
                </a:ext>
              </a:extLst>
            </p:cNvPr>
            <p:cNvGrpSpPr/>
            <p:nvPr/>
          </p:nvGrpSpPr>
          <p:grpSpPr>
            <a:xfrm>
              <a:off x="3583630" y="511898"/>
              <a:ext cx="4152355" cy="2827421"/>
              <a:chOff x="3151949" y="997422"/>
              <a:chExt cx="2758782" cy="2115116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CA69696-06F3-C340-AE0D-A45CCEEB5B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6249" y="2776952"/>
                <a:ext cx="230684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A28B7E-6C02-5140-A5A7-0D0FEE83506D}"/>
                  </a:ext>
                </a:extLst>
              </p:cNvPr>
              <p:cNvSpPr txBox="1"/>
              <p:nvPr/>
            </p:nvSpPr>
            <p:spPr>
              <a:xfrm>
                <a:off x="4329377" y="2743206"/>
                <a:ext cx="61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time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59E330D-E4B2-9C49-9A0B-E75767A78F4C}"/>
                  </a:ext>
                </a:extLst>
              </p:cNvPr>
              <p:cNvSpPr txBox="1"/>
              <p:nvPr/>
            </p:nvSpPr>
            <p:spPr>
              <a:xfrm>
                <a:off x="3185612" y="997422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mV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C7DA95-3046-0A43-B36E-0ADEE5294FE3}"/>
                  </a:ext>
                </a:extLst>
              </p:cNvPr>
              <p:cNvSpPr txBox="1"/>
              <p:nvPr/>
            </p:nvSpPr>
            <p:spPr>
              <a:xfrm>
                <a:off x="3181081" y="2367580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-70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86D26E-505B-D14D-8520-F916D43BE734}"/>
                  </a:ext>
                </a:extLst>
              </p:cNvPr>
              <p:cNvSpPr txBox="1"/>
              <p:nvPr/>
            </p:nvSpPr>
            <p:spPr>
              <a:xfrm>
                <a:off x="3181081" y="2064206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-55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873EAE-4444-B84E-9CC5-0CA384E293F9}"/>
                  </a:ext>
                </a:extLst>
              </p:cNvPr>
              <p:cNvSpPr txBox="1"/>
              <p:nvPr/>
            </p:nvSpPr>
            <p:spPr>
              <a:xfrm>
                <a:off x="3151949" y="1351055"/>
                <a:ext cx="534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+30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F15B06-5995-8644-B3F2-F25DFF51A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47" y="2516725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DBD2DCE-5818-9C4A-BDB8-68377C38BC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500" y="2257750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802DFCC-1848-8443-BFF1-8414A04DD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45" y="1500302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04E0FF5-A1DE-AE42-AD9E-0037A48AD5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070" y="2516725"/>
                <a:ext cx="372358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4EC97053-4449-6A49-A5FA-C3F137AB9156}"/>
                  </a:ext>
                </a:extLst>
              </p:cNvPr>
              <p:cNvSpPr/>
              <p:nvPr/>
            </p:nvSpPr>
            <p:spPr>
              <a:xfrm rot="16555176" flipH="1">
                <a:off x="4183793" y="2203123"/>
                <a:ext cx="416390" cy="673965"/>
              </a:xfrm>
              <a:prstGeom prst="arc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7A175-6D24-8044-A63B-7B1863DF6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2261" y="704007"/>
              <a:ext cx="0" cy="218671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EAECE8C-0C1B-BB4E-83D6-61723F7A005D}"/>
              </a:ext>
            </a:extLst>
          </p:cNvPr>
          <p:cNvSpPr txBox="1"/>
          <p:nvPr/>
        </p:nvSpPr>
        <p:spPr>
          <a:xfrm>
            <a:off x="2350540" y="1833418"/>
            <a:ext cx="155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Depolarization</a:t>
            </a:r>
            <a:endParaRPr lang="en-IT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CBCE10-D19C-164D-90A8-F302DB931508}"/>
              </a:ext>
            </a:extLst>
          </p:cNvPr>
          <p:cNvSpPr txBox="1"/>
          <p:nvPr/>
        </p:nvSpPr>
        <p:spPr>
          <a:xfrm>
            <a:off x="2344856" y="4760059"/>
            <a:ext cx="186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Hyperpolarization</a:t>
            </a:r>
            <a:endParaRPr lang="en-IT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B54E2F-F48C-AA4C-BC4D-54DA6DBA2A23}"/>
              </a:ext>
            </a:extLst>
          </p:cNvPr>
          <p:cNvSpPr txBox="1"/>
          <p:nvPr/>
        </p:nvSpPr>
        <p:spPr>
          <a:xfrm>
            <a:off x="5084265" y="5655217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-80</a:t>
            </a:r>
          </a:p>
        </p:txBody>
      </p:sp>
    </p:spTree>
    <p:extLst>
      <p:ext uri="{BB962C8B-B14F-4D97-AF65-F5344CB8AC3E}">
        <p14:creationId xmlns:p14="http://schemas.microsoft.com/office/powerpoint/2010/main" val="1218397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972657AA-DBED-BC4D-B424-579B1B943383}"/>
              </a:ext>
            </a:extLst>
          </p:cNvPr>
          <p:cNvGrpSpPr/>
          <p:nvPr/>
        </p:nvGrpSpPr>
        <p:grpSpPr>
          <a:xfrm>
            <a:off x="3596969" y="493918"/>
            <a:ext cx="6418273" cy="6364082"/>
            <a:chOff x="5773727" y="339865"/>
            <a:chExt cx="6418273" cy="636408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7DFE64-7058-3946-B141-B3B6E4D2CC1A}"/>
                </a:ext>
              </a:extLst>
            </p:cNvPr>
            <p:cNvSpPr/>
            <p:nvPr/>
          </p:nvSpPr>
          <p:spPr>
            <a:xfrm>
              <a:off x="8812226" y="339865"/>
              <a:ext cx="445062" cy="14120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1F1B36A-9620-424D-83BD-9454D6F82615}"/>
                </a:ext>
              </a:extLst>
            </p:cNvPr>
            <p:cNvGrpSpPr/>
            <p:nvPr/>
          </p:nvGrpSpPr>
          <p:grpSpPr>
            <a:xfrm>
              <a:off x="5773727" y="1045894"/>
              <a:ext cx="6418273" cy="5658053"/>
              <a:chOff x="5773727" y="1100824"/>
              <a:chExt cx="6418273" cy="565805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75DED95-3F8C-8748-87D2-4B12DD655C04}"/>
                  </a:ext>
                </a:extLst>
              </p:cNvPr>
              <p:cNvGrpSpPr/>
              <p:nvPr/>
            </p:nvGrpSpPr>
            <p:grpSpPr>
              <a:xfrm>
                <a:off x="7031979" y="1432290"/>
                <a:ext cx="4054109" cy="3544312"/>
                <a:chOff x="7031979" y="1432290"/>
                <a:chExt cx="4054109" cy="3544312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A1ED6C15-8BB5-474B-B3FE-EF7A078CAE01}"/>
                    </a:ext>
                  </a:extLst>
                </p:cNvPr>
                <p:cNvSpPr/>
                <p:nvPr/>
              </p:nvSpPr>
              <p:spPr>
                <a:xfrm>
                  <a:off x="7290924" y="1432290"/>
                  <a:ext cx="3487667" cy="325299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C443E17A-E025-594D-A63A-C5FD1F96EBEB}"/>
                    </a:ext>
                  </a:extLst>
                </p:cNvPr>
                <p:cNvSpPr/>
                <p:nvPr/>
              </p:nvSpPr>
              <p:spPr>
                <a:xfrm>
                  <a:off x="7031979" y="3058789"/>
                  <a:ext cx="4054109" cy="19178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 dirty="0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918D1B50-B752-5349-A8F9-1CBD0A23E32C}"/>
                    </a:ext>
                  </a:extLst>
                </p:cNvPr>
                <p:cNvSpPr/>
                <p:nvPr/>
              </p:nvSpPr>
              <p:spPr>
                <a:xfrm>
                  <a:off x="7638881" y="2953593"/>
                  <a:ext cx="283222" cy="2751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C9245CA-60DD-3D44-B2C1-E859A263C5AC}"/>
                    </a:ext>
                  </a:extLst>
                </p:cNvPr>
                <p:cNvSpPr/>
                <p:nvPr/>
              </p:nvSpPr>
              <p:spPr>
                <a:xfrm>
                  <a:off x="8270060" y="2816029"/>
                  <a:ext cx="364142" cy="36009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190F684A-280F-F64F-9341-BE1E224B81DD}"/>
                    </a:ext>
                  </a:extLst>
                </p:cNvPr>
                <p:cNvSpPr/>
                <p:nvPr/>
              </p:nvSpPr>
              <p:spPr>
                <a:xfrm>
                  <a:off x="9192552" y="2816028"/>
                  <a:ext cx="461245" cy="38032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E2DDCDD-AB84-1242-B511-C676557C7DA0}"/>
                    </a:ext>
                  </a:extLst>
                </p:cNvPr>
                <p:cNvSpPr/>
                <p:nvPr/>
              </p:nvSpPr>
              <p:spPr>
                <a:xfrm>
                  <a:off x="10162249" y="2921224"/>
                  <a:ext cx="283222" cy="2751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744D551-3B35-034F-B9CD-FCC9953BDE17}"/>
                  </a:ext>
                </a:extLst>
              </p:cNvPr>
              <p:cNvSpPr/>
              <p:nvPr/>
            </p:nvSpPr>
            <p:spPr>
              <a:xfrm>
                <a:off x="7930195" y="1885445"/>
                <a:ext cx="485522" cy="50170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E933CC5-4AE3-164C-BE7E-E4648CD8AB4E}"/>
                  </a:ext>
                </a:extLst>
              </p:cNvPr>
              <p:cNvSpPr/>
              <p:nvPr/>
            </p:nvSpPr>
            <p:spPr>
              <a:xfrm>
                <a:off x="8924166" y="1531417"/>
                <a:ext cx="485522" cy="50170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3B2A417-2218-A648-93E4-6615B44DD72B}"/>
                  </a:ext>
                </a:extLst>
              </p:cNvPr>
              <p:cNvSpPr/>
              <p:nvPr/>
            </p:nvSpPr>
            <p:spPr>
              <a:xfrm>
                <a:off x="9179740" y="2611702"/>
                <a:ext cx="485522" cy="5017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5A0FA86-555D-E64F-B5FC-43A5E2895878}"/>
                  </a:ext>
                </a:extLst>
              </p:cNvPr>
              <p:cNvSpPr/>
              <p:nvPr/>
            </p:nvSpPr>
            <p:spPr>
              <a:xfrm>
                <a:off x="8054274" y="2006825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AB4D776-4EA2-C142-8ABA-3DD1CCCA7109}"/>
                  </a:ext>
                </a:extLst>
              </p:cNvPr>
              <p:cNvSpPr/>
              <p:nvPr/>
            </p:nvSpPr>
            <p:spPr>
              <a:xfrm>
                <a:off x="8206674" y="2159225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BE22A59-967E-1E4B-B9F7-C18AD3059762}"/>
                  </a:ext>
                </a:extLst>
              </p:cNvPr>
              <p:cNvSpPr/>
              <p:nvPr/>
            </p:nvSpPr>
            <p:spPr>
              <a:xfrm>
                <a:off x="8015163" y="2144390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686E5A2-D39A-0349-826B-CD93D2C19979}"/>
                  </a:ext>
                </a:extLst>
              </p:cNvPr>
              <p:cNvSpPr/>
              <p:nvPr/>
            </p:nvSpPr>
            <p:spPr>
              <a:xfrm>
                <a:off x="9034757" y="1622451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DAEC043-E3D2-C245-A6F7-AF987685F2CE}"/>
                  </a:ext>
                </a:extLst>
              </p:cNvPr>
              <p:cNvSpPr/>
              <p:nvPr/>
            </p:nvSpPr>
            <p:spPr>
              <a:xfrm>
                <a:off x="9226944" y="1638636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2A71513-B785-2D44-827F-A955F79222D0}"/>
                  </a:ext>
                </a:extLst>
              </p:cNvPr>
              <p:cNvSpPr/>
              <p:nvPr/>
            </p:nvSpPr>
            <p:spPr>
              <a:xfrm>
                <a:off x="9046897" y="1820708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5BFBC1B-3ECD-4843-A684-EA46330514E4}"/>
                  </a:ext>
                </a:extLst>
              </p:cNvPr>
              <p:cNvSpPr/>
              <p:nvPr/>
            </p:nvSpPr>
            <p:spPr>
              <a:xfrm>
                <a:off x="9200645" y="1792383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B119307-CD9E-A949-A0AB-D64B89BF38C2}"/>
                  </a:ext>
                </a:extLst>
              </p:cNvPr>
              <p:cNvSpPr/>
              <p:nvPr/>
            </p:nvSpPr>
            <p:spPr>
              <a:xfrm>
                <a:off x="9226943" y="2791751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3123047-2972-6A45-A0AE-719050944EC2}"/>
                  </a:ext>
                </a:extLst>
              </p:cNvPr>
              <p:cNvSpPr/>
              <p:nvPr/>
            </p:nvSpPr>
            <p:spPr>
              <a:xfrm>
                <a:off x="9332142" y="3008212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57E4A55-B5AF-C148-B653-9CF692560A66}"/>
                  </a:ext>
                </a:extLst>
              </p:cNvPr>
              <p:cNvSpPr/>
              <p:nvPr/>
            </p:nvSpPr>
            <p:spPr>
              <a:xfrm>
                <a:off x="8425496" y="2876718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AC30F8F-24DB-EC42-AB81-27024EBA3CB1}"/>
                  </a:ext>
                </a:extLst>
              </p:cNvPr>
              <p:cNvSpPr/>
              <p:nvPr/>
            </p:nvSpPr>
            <p:spPr>
              <a:xfrm>
                <a:off x="7673949" y="3176125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DADCEEB-3405-F64E-A56D-C68C782F894C}"/>
                  </a:ext>
                </a:extLst>
              </p:cNvPr>
              <p:cNvSpPr/>
              <p:nvPr/>
            </p:nvSpPr>
            <p:spPr>
              <a:xfrm>
                <a:off x="10187874" y="3163985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8477DEA-A150-3A41-A4B0-5A32E69A2EB8}"/>
                  </a:ext>
                </a:extLst>
              </p:cNvPr>
              <p:cNvSpPr/>
              <p:nvPr/>
            </p:nvSpPr>
            <p:spPr>
              <a:xfrm>
                <a:off x="8414369" y="3129594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46696C1-F3D6-2247-A51E-8C029C6922ED}"/>
                  </a:ext>
                </a:extLst>
              </p:cNvPr>
              <p:cNvSpPr/>
              <p:nvPr/>
            </p:nvSpPr>
            <p:spPr>
              <a:xfrm>
                <a:off x="7956497" y="3251987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7F395B-9917-AB4A-A795-BD3E7B5507D6}"/>
                  </a:ext>
                </a:extLst>
              </p:cNvPr>
              <p:cNvSpPr/>
              <p:nvPr/>
            </p:nvSpPr>
            <p:spPr>
              <a:xfrm>
                <a:off x="8720519" y="3313686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D96335E-AAC6-4648-9596-26EE8766D90E}"/>
                  </a:ext>
                </a:extLst>
              </p:cNvPr>
              <p:cNvSpPr/>
              <p:nvPr/>
            </p:nvSpPr>
            <p:spPr>
              <a:xfrm>
                <a:off x="9589065" y="3212536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65ADEB-8964-9449-93D9-B36017D29544}"/>
                  </a:ext>
                </a:extLst>
              </p:cNvPr>
              <p:cNvSpPr/>
              <p:nvPr/>
            </p:nvSpPr>
            <p:spPr>
              <a:xfrm>
                <a:off x="10392199" y="3378423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DA9E533-132D-0F46-8BD1-C0D4789F9003}"/>
                  </a:ext>
                </a:extLst>
              </p:cNvPr>
              <p:cNvGrpSpPr/>
              <p:nvPr/>
            </p:nvGrpSpPr>
            <p:grpSpPr>
              <a:xfrm>
                <a:off x="6178943" y="3900360"/>
                <a:ext cx="6013057" cy="2858517"/>
                <a:chOff x="6497904" y="3817412"/>
                <a:chExt cx="5451662" cy="2858517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444D500-AAE9-A941-9317-42313F4E1652}"/>
                    </a:ext>
                  </a:extLst>
                </p:cNvPr>
                <p:cNvSpPr/>
                <p:nvPr/>
              </p:nvSpPr>
              <p:spPr>
                <a:xfrm>
                  <a:off x="7046813" y="3817412"/>
                  <a:ext cx="4265854" cy="263193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F186348-2163-A74F-ACEF-EDCADEFE1E55}"/>
                    </a:ext>
                  </a:extLst>
                </p:cNvPr>
                <p:cNvSpPr/>
                <p:nvPr/>
              </p:nvSpPr>
              <p:spPr>
                <a:xfrm>
                  <a:off x="6497904" y="4758117"/>
                  <a:ext cx="5451662" cy="19178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C1603BC-F852-8D42-AF54-D5AC6B047C05}"/>
                  </a:ext>
                </a:extLst>
              </p:cNvPr>
              <p:cNvGrpSpPr/>
              <p:nvPr/>
            </p:nvGrpSpPr>
            <p:grpSpPr>
              <a:xfrm rot="20353335">
                <a:off x="7755205" y="3838568"/>
                <a:ext cx="236913" cy="523134"/>
                <a:chOff x="5020414" y="2603800"/>
                <a:chExt cx="653653" cy="928688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6A3FFB4-DCC1-6642-80F0-E4724DB2EAD1}"/>
                    </a:ext>
                  </a:extLst>
                </p:cNvPr>
                <p:cNvSpPr/>
                <p:nvPr/>
              </p:nvSpPr>
              <p:spPr>
                <a:xfrm>
                  <a:off x="5020414" y="2603800"/>
                  <a:ext cx="653653" cy="928688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0D4B6C36-7E57-B84C-9A6E-DD776F4AB98C}"/>
                    </a:ext>
                  </a:extLst>
                </p:cNvPr>
                <p:cNvSpPr/>
                <p:nvPr/>
              </p:nvSpPr>
              <p:spPr>
                <a:xfrm>
                  <a:off x="5020415" y="2639519"/>
                  <a:ext cx="278606" cy="8572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4EE8F630-DBE1-0F48-B04E-5A09E23DE5EA}"/>
                    </a:ext>
                  </a:extLst>
                </p:cNvPr>
                <p:cNvSpPr/>
                <p:nvPr/>
              </p:nvSpPr>
              <p:spPr>
                <a:xfrm>
                  <a:off x="5395461" y="2639519"/>
                  <a:ext cx="278606" cy="8572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3699C76-76C3-BC44-B5B5-DEF354D8E8B5}"/>
                  </a:ext>
                </a:extLst>
              </p:cNvPr>
              <p:cNvGrpSpPr/>
              <p:nvPr/>
            </p:nvGrpSpPr>
            <p:grpSpPr>
              <a:xfrm rot="21212962">
                <a:off x="8480768" y="3692406"/>
                <a:ext cx="236913" cy="523134"/>
                <a:chOff x="5020414" y="2603800"/>
                <a:chExt cx="653653" cy="928688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EF6EB4A4-8710-414C-8D82-37FB70A22FB8}"/>
                    </a:ext>
                  </a:extLst>
                </p:cNvPr>
                <p:cNvSpPr/>
                <p:nvPr/>
              </p:nvSpPr>
              <p:spPr>
                <a:xfrm>
                  <a:off x="5020414" y="2603800"/>
                  <a:ext cx="653653" cy="928688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13DDF0A-0622-E746-8C51-1CDD976E8C5B}"/>
                    </a:ext>
                  </a:extLst>
                </p:cNvPr>
                <p:cNvSpPr/>
                <p:nvPr/>
              </p:nvSpPr>
              <p:spPr>
                <a:xfrm>
                  <a:off x="5020415" y="2639519"/>
                  <a:ext cx="278606" cy="8572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79000A6A-6658-054D-827B-4CC56B7FFF52}"/>
                    </a:ext>
                  </a:extLst>
                </p:cNvPr>
                <p:cNvSpPr/>
                <p:nvPr/>
              </p:nvSpPr>
              <p:spPr>
                <a:xfrm>
                  <a:off x="5395461" y="2639519"/>
                  <a:ext cx="278606" cy="8572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43936D1-AE25-754A-8125-FF3C739B4AD5}"/>
                  </a:ext>
                </a:extLst>
              </p:cNvPr>
              <p:cNvGrpSpPr/>
              <p:nvPr/>
            </p:nvGrpSpPr>
            <p:grpSpPr>
              <a:xfrm rot="929967">
                <a:off x="9323496" y="3692406"/>
                <a:ext cx="236913" cy="523134"/>
                <a:chOff x="5020414" y="2603800"/>
                <a:chExt cx="653653" cy="928688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76DCA60F-0B79-844B-8B6D-E2B9B28483E9}"/>
                    </a:ext>
                  </a:extLst>
                </p:cNvPr>
                <p:cNvSpPr/>
                <p:nvPr/>
              </p:nvSpPr>
              <p:spPr>
                <a:xfrm>
                  <a:off x="5020414" y="2603800"/>
                  <a:ext cx="653653" cy="928688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D179A1B6-6A27-6B44-9720-8F9237DA8A7E}"/>
                    </a:ext>
                  </a:extLst>
                </p:cNvPr>
                <p:cNvSpPr/>
                <p:nvPr/>
              </p:nvSpPr>
              <p:spPr>
                <a:xfrm>
                  <a:off x="5020415" y="2639519"/>
                  <a:ext cx="278606" cy="8572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0DA350F2-B5D9-DE43-BFE6-4D903FBCCF84}"/>
                    </a:ext>
                  </a:extLst>
                </p:cNvPr>
                <p:cNvSpPr/>
                <p:nvPr/>
              </p:nvSpPr>
              <p:spPr>
                <a:xfrm>
                  <a:off x="5395461" y="2639519"/>
                  <a:ext cx="278606" cy="8572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9AF5514-1B69-7446-8441-45A540C1E2CF}"/>
                  </a:ext>
                </a:extLst>
              </p:cNvPr>
              <p:cNvGrpSpPr/>
              <p:nvPr/>
            </p:nvGrpSpPr>
            <p:grpSpPr>
              <a:xfrm rot="871720">
                <a:off x="10175960" y="3876819"/>
                <a:ext cx="236913" cy="523134"/>
                <a:chOff x="5020414" y="2603800"/>
                <a:chExt cx="653653" cy="928688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3645E0C-89AD-B144-AF16-28AFFB831486}"/>
                    </a:ext>
                  </a:extLst>
                </p:cNvPr>
                <p:cNvSpPr/>
                <p:nvPr/>
              </p:nvSpPr>
              <p:spPr>
                <a:xfrm>
                  <a:off x="5020414" y="2603800"/>
                  <a:ext cx="653653" cy="928688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AE7FBFE6-DA5A-4442-B17A-DDDCF78980F8}"/>
                    </a:ext>
                  </a:extLst>
                </p:cNvPr>
                <p:cNvSpPr/>
                <p:nvPr/>
              </p:nvSpPr>
              <p:spPr>
                <a:xfrm>
                  <a:off x="5020415" y="2639519"/>
                  <a:ext cx="278606" cy="8572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D74E6464-C348-8344-9B15-D6C74E8AC924}"/>
                    </a:ext>
                  </a:extLst>
                </p:cNvPr>
                <p:cNvSpPr/>
                <p:nvPr/>
              </p:nvSpPr>
              <p:spPr>
                <a:xfrm>
                  <a:off x="5395461" y="2639519"/>
                  <a:ext cx="278606" cy="8572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D53466C-7DA8-7041-B806-D15B75F375BE}"/>
                  </a:ext>
                </a:extLst>
              </p:cNvPr>
              <p:cNvSpPr/>
              <p:nvPr/>
            </p:nvSpPr>
            <p:spPr>
              <a:xfrm>
                <a:off x="7670119" y="3744588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DF8BC4F-DABB-E342-B12E-F46DC9477E94}"/>
                  </a:ext>
                </a:extLst>
              </p:cNvPr>
              <p:cNvSpPr/>
              <p:nvPr/>
            </p:nvSpPr>
            <p:spPr>
              <a:xfrm>
                <a:off x="8496726" y="3605003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26364E8-234F-F941-8975-0AFD9E0A356E}"/>
                  </a:ext>
                </a:extLst>
              </p:cNvPr>
              <p:cNvSpPr/>
              <p:nvPr/>
            </p:nvSpPr>
            <p:spPr>
              <a:xfrm>
                <a:off x="9380502" y="3623209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A7598DA-5700-9F49-A45E-65D0A3AB69F3}"/>
                  </a:ext>
                </a:extLst>
              </p:cNvPr>
              <p:cNvSpPr/>
              <p:nvPr/>
            </p:nvSpPr>
            <p:spPr>
              <a:xfrm>
                <a:off x="10253666" y="3760770"/>
                <a:ext cx="106543" cy="12947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83CF97A-1887-FA46-81D7-F6EF5C11FAD2}"/>
                  </a:ext>
                </a:extLst>
              </p:cNvPr>
              <p:cNvSpPr txBox="1"/>
              <p:nvPr/>
            </p:nvSpPr>
            <p:spPr>
              <a:xfrm>
                <a:off x="10634872" y="3473818"/>
                <a:ext cx="1437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Synaptic cleft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090DE79-FB9F-034D-A1A8-3E4E5B5C64C4}"/>
                  </a:ext>
                </a:extLst>
              </p:cNvPr>
              <p:cNvSpPr txBox="1"/>
              <p:nvPr/>
            </p:nvSpPr>
            <p:spPr>
              <a:xfrm>
                <a:off x="6300729" y="1100824"/>
                <a:ext cx="2613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presynaptic axon terminal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8CCB87B-1269-2942-A138-0E4279A1FF1F}"/>
                  </a:ext>
                </a:extLst>
              </p:cNvPr>
              <p:cNvSpPr txBox="1"/>
              <p:nvPr/>
            </p:nvSpPr>
            <p:spPr>
              <a:xfrm>
                <a:off x="8414369" y="5093804"/>
                <a:ext cx="2219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postsynaptic dendrite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AF1C5A1-DF95-784E-BB94-E8AB34081EB8}"/>
                  </a:ext>
                </a:extLst>
              </p:cNvPr>
              <p:cNvSpPr txBox="1"/>
              <p:nvPr/>
            </p:nvSpPr>
            <p:spPr>
              <a:xfrm>
                <a:off x="5773727" y="3888407"/>
                <a:ext cx="224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</a:t>
                </a:r>
                <a:r>
                  <a:rPr lang="en-IT" dirty="0"/>
                  <a:t>igand garted channel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19C630C-613B-4F4A-9A4D-DB653FFD2449}"/>
                  </a:ext>
                </a:extLst>
              </p:cNvPr>
              <p:cNvSpPr txBox="1"/>
              <p:nvPr/>
            </p:nvSpPr>
            <p:spPr>
              <a:xfrm>
                <a:off x="6042739" y="3104486"/>
                <a:ext cx="17974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neurotransmitter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9F4FE9D-F1F5-BC48-886A-91200F2287DB}"/>
                  </a:ext>
                </a:extLst>
              </p:cNvPr>
              <p:cNvSpPr txBox="1"/>
              <p:nvPr/>
            </p:nvSpPr>
            <p:spPr>
              <a:xfrm>
                <a:off x="9456218" y="1597604"/>
                <a:ext cx="1749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</a:t>
                </a:r>
                <a:r>
                  <a:rPr lang="en-IT" dirty="0"/>
                  <a:t>ynaptic vescicle</a:t>
                </a:r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73AF062-003D-C141-B353-131FE82EF7BF}"/>
              </a:ext>
            </a:extLst>
          </p:cNvPr>
          <p:cNvSpPr txBox="1"/>
          <p:nvPr/>
        </p:nvSpPr>
        <p:spPr>
          <a:xfrm>
            <a:off x="1627703" y="280301"/>
            <a:ext cx="1673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259007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93C456-4FD5-5D48-865D-040B7E118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633" y="857250"/>
            <a:ext cx="7407234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2123E3-3627-B540-B720-8A0C16DB0F81}"/>
              </a:ext>
            </a:extLst>
          </p:cNvPr>
          <p:cNvSpPr txBox="1"/>
          <p:nvPr/>
        </p:nvSpPr>
        <p:spPr>
          <a:xfrm>
            <a:off x="1535134" y="2805754"/>
            <a:ext cx="1592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/>
              <a:t>Neuron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444726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B143B08-74FB-E245-AF4D-08346401E933}"/>
              </a:ext>
            </a:extLst>
          </p:cNvPr>
          <p:cNvGrpSpPr/>
          <p:nvPr/>
        </p:nvGrpSpPr>
        <p:grpSpPr>
          <a:xfrm>
            <a:off x="4870263" y="511898"/>
            <a:ext cx="4152355" cy="2827421"/>
            <a:chOff x="3583630" y="511898"/>
            <a:chExt cx="4152355" cy="282742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E71F77-9E61-8942-A062-E9DA7C312F9A}"/>
                </a:ext>
              </a:extLst>
            </p:cNvPr>
            <p:cNvGrpSpPr/>
            <p:nvPr/>
          </p:nvGrpSpPr>
          <p:grpSpPr>
            <a:xfrm>
              <a:off x="3583630" y="511898"/>
              <a:ext cx="4152355" cy="2827421"/>
              <a:chOff x="3151949" y="997422"/>
              <a:chExt cx="2758782" cy="2115116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41E45F30-A96D-874D-A64D-85A13747E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6249" y="2776952"/>
                <a:ext cx="230684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7D009D-942C-5648-8461-61EBF754DC0E}"/>
                  </a:ext>
                </a:extLst>
              </p:cNvPr>
              <p:cNvSpPr txBox="1"/>
              <p:nvPr/>
            </p:nvSpPr>
            <p:spPr>
              <a:xfrm>
                <a:off x="4329377" y="2743206"/>
                <a:ext cx="61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time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ECE966-2D2C-084C-A11A-E22A9DFCB960}"/>
                  </a:ext>
                </a:extLst>
              </p:cNvPr>
              <p:cNvSpPr txBox="1"/>
              <p:nvPr/>
            </p:nvSpPr>
            <p:spPr>
              <a:xfrm>
                <a:off x="3185612" y="997422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mV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1F6676-FD0C-6745-B6E9-787F30B10E76}"/>
                  </a:ext>
                </a:extLst>
              </p:cNvPr>
              <p:cNvSpPr txBox="1"/>
              <p:nvPr/>
            </p:nvSpPr>
            <p:spPr>
              <a:xfrm>
                <a:off x="3181081" y="2367580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-70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F7EBB4-E07F-4B40-A9B3-B0CBF483E13C}"/>
                  </a:ext>
                </a:extLst>
              </p:cNvPr>
              <p:cNvSpPr txBox="1"/>
              <p:nvPr/>
            </p:nvSpPr>
            <p:spPr>
              <a:xfrm>
                <a:off x="3181081" y="2064206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-55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6047CB-4482-7347-959E-12CB94D5BE05}"/>
                  </a:ext>
                </a:extLst>
              </p:cNvPr>
              <p:cNvSpPr txBox="1"/>
              <p:nvPr/>
            </p:nvSpPr>
            <p:spPr>
              <a:xfrm>
                <a:off x="3151949" y="1351055"/>
                <a:ext cx="534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+30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4BAD30B-2A96-9044-A452-625D8B725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47" y="2516725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90FC062-FC9E-4040-951A-3A697FDC0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500" y="2257750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5ACF8A0-2E18-B143-BAE7-B312A6E89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45" y="1500302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A407164-CE82-3E47-B22B-0783C0C45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070" y="2516725"/>
                <a:ext cx="372358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B23B679B-2AF1-054D-838C-112D2A377403}"/>
                  </a:ext>
                </a:extLst>
              </p:cNvPr>
              <p:cNvSpPr/>
              <p:nvPr/>
            </p:nvSpPr>
            <p:spPr>
              <a:xfrm rot="16555176">
                <a:off x="4133120" y="2279198"/>
                <a:ext cx="446527" cy="576444"/>
              </a:xfrm>
              <a:prstGeom prst="arc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5E0EC4D-7F2C-A047-80C7-9092A584E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2261" y="704007"/>
              <a:ext cx="0" cy="218671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D75F63-F92F-3D4C-B37A-9BA02C828FFC}"/>
              </a:ext>
            </a:extLst>
          </p:cNvPr>
          <p:cNvGrpSpPr/>
          <p:nvPr/>
        </p:nvGrpSpPr>
        <p:grpSpPr>
          <a:xfrm>
            <a:off x="5028562" y="3518681"/>
            <a:ext cx="4152355" cy="2827421"/>
            <a:chOff x="3583630" y="511898"/>
            <a:chExt cx="4152355" cy="282742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E004B00-C38B-FB4F-AEEA-21DB827A0924}"/>
                </a:ext>
              </a:extLst>
            </p:cNvPr>
            <p:cNvGrpSpPr/>
            <p:nvPr/>
          </p:nvGrpSpPr>
          <p:grpSpPr>
            <a:xfrm>
              <a:off x="3583630" y="511898"/>
              <a:ext cx="4152355" cy="2827421"/>
              <a:chOff x="3151949" y="997422"/>
              <a:chExt cx="2758782" cy="2115116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CA69696-06F3-C340-AE0D-A45CCEEB5B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6249" y="2776952"/>
                <a:ext cx="2306849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A28B7E-6C02-5140-A5A7-0D0FEE83506D}"/>
                  </a:ext>
                </a:extLst>
              </p:cNvPr>
              <p:cNvSpPr txBox="1"/>
              <p:nvPr/>
            </p:nvSpPr>
            <p:spPr>
              <a:xfrm>
                <a:off x="4329377" y="2743206"/>
                <a:ext cx="61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time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59E330D-E4B2-9C49-9A0B-E75767A78F4C}"/>
                  </a:ext>
                </a:extLst>
              </p:cNvPr>
              <p:cNvSpPr txBox="1"/>
              <p:nvPr/>
            </p:nvSpPr>
            <p:spPr>
              <a:xfrm>
                <a:off x="3185612" y="997422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mV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C7DA95-3046-0A43-B36E-0ADEE5294FE3}"/>
                  </a:ext>
                </a:extLst>
              </p:cNvPr>
              <p:cNvSpPr txBox="1"/>
              <p:nvPr/>
            </p:nvSpPr>
            <p:spPr>
              <a:xfrm>
                <a:off x="3181081" y="2367580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-70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D86D26E-505B-D14D-8520-F916D43BE734}"/>
                  </a:ext>
                </a:extLst>
              </p:cNvPr>
              <p:cNvSpPr txBox="1"/>
              <p:nvPr/>
            </p:nvSpPr>
            <p:spPr>
              <a:xfrm>
                <a:off x="3181081" y="2064206"/>
                <a:ext cx="489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-55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D873EAE-4444-B84E-9CC5-0CA384E293F9}"/>
                  </a:ext>
                </a:extLst>
              </p:cNvPr>
              <p:cNvSpPr txBox="1"/>
              <p:nvPr/>
            </p:nvSpPr>
            <p:spPr>
              <a:xfrm>
                <a:off x="3151949" y="1351055"/>
                <a:ext cx="534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+30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F15B06-5995-8644-B3F2-F25DFF51A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47" y="2516725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DBD2DCE-5818-9C4A-BDB8-68377C38BC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4500" y="2257750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802DFCC-1848-8443-BFF1-8414A04DD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45" y="1500302"/>
                <a:ext cx="2246231" cy="0"/>
              </a:xfrm>
              <a:prstGeom prst="line">
                <a:avLst/>
              </a:prstGeom>
              <a:ln w="158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04E0FF5-A1DE-AE42-AD9E-0037A48AD5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6070" y="2516725"/>
                <a:ext cx="372358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4EC97053-4449-6A49-A5FA-C3F137AB9156}"/>
                  </a:ext>
                </a:extLst>
              </p:cNvPr>
              <p:cNvSpPr/>
              <p:nvPr/>
            </p:nvSpPr>
            <p:spPr>
              <a:xfrm rot="16555176" flipH="1">
                <a:off x="4183793" y="2203123"/>
                <a:ext cx="416390" cy="673965"/>
              </a:xfrm>
              <a:prstGeom prst="arc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7A175-6D24-8044-A63B-7B1863DF6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2261" y="704007"/>
              <a:ext cx="0" cy="218671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EAECE8C-0C1B-BB4E-83D6-61723F7A005D}"/>
              </a:ext>
            </a:extLst>
          </p:cNvPr>
          <p:cNvSpPr txBox="1"/>
          <p:nvPr/>
        </p:nvSpPr>
        <p:spPr>
          <a:xfrm>
            <a:off x="1109833" y="1836657"/>
            <a:ext cx="397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 SYNAPTIC EXCITATORY POTENTIAL</a:t>
            </a:r>
            <a:endParaRPr lang="en-IT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B54E2F-F48C-AA4C-BC4D-54DA6DBA2A23}"/>
              </a:ext>
            </a:extLst>
          </p:cNvPr>
          <p:cNvSpPr txBox="1"/>
          <p:nvPr/>
        </p:nvSpPr>
        <p:spPr>
          <a:xfrm>
            <a:off x="5084265" y="5655217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-80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F39921-F6EE-2D44-A3AE-DEF748EA0B63}"/>
              </a:ext>
            </a:extLst>
          </p:cNvPr>
          <p:cNvSpPr txBox="1"/>
          <p:nvPr/>
        </p:nvSpPr>
        <p:spPr>
          <a:xfrm>
            <a:off x="1136754" y="4661090"/>
            <a:ext cx="397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POST SYNAPTIC INHIBITORY POTENTIAL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58835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6EAECE8C-0C1B-BB4E-83D6-61723F7A005D}"/>
              </a:ext>
            </a:extLst>
          </p:cNvPr>
          <p:cNvSpPr txBox="1"/>
          <p:nvPr/>
        </p:nvSpPr>
        <p:spPr>
          <a:xfrm>
            <a:off x="858980" y="1310674"/>
            <a:ext cx="100895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ON THE DENDRITES AND THE SOMA ALL THE POST SYNAPTIC EXCITATORY POTENTIALS AND THE POST SYNAPTIC INHIBITORY POTENTIALS SUMS UP</a:t>
            </a:r>
          </a:p>
          <a:p>
            <a:endParaRPr lang="it-IT" sz="2800" dirty="0"/>
          </a:p>
          <a:p>
            <a:r>
              <a:rPr lang="it-IT" sz="2800" dirty="0"/>
              <a:t>IF THAT SUM REACHES THE THRESHOLD, AT THE LEVEL OF THE AXON HILLOCK AN ACTION POTENTIAL IS GENERATED, CONDUCTED ALONG THE AXON TO THE TERMINALS, AND TRANSMITTED TO THE NEXT NEURONS</a:t>
            </a:r>
            <a:endParaRPr lang="en-IT" sz="2800" dirty="0"/>
          </a:p>
          <a:p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3908343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5AACFF5-9564-BD4A-A469-1F3399DD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127000"/>
            <a:ext cx="102997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06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>
            <a:extLst>
              <a:ext uri="{FF2B5EF4-FFF2-40B4-BE49-F238E27FC236}">
                <a16:creationId xmlns:a16="http://schemas.microsoft.com/office/drawing/2014/main" id="{0BA1D2EC-8955-6A4E-8A3A-465C8351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64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934114-7546-0A48-8FD5-A681F4A1D3AC}"/>
              </a:ext>
            </a:extLst>
          </p:cNvPr>
          <p:cNvSpPr/>
          <p:nvPr/>
        </p:nvSpPr>
        <p:spPr>
          <a:xfrm>
            <a:off x="1524001" y="5611419"/>
            <a:ext cx="8605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Patrick J. Lynch, medical illustrator / CC BY (https://creativecommons.org/licenses/by/2.5)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5D17F-03FB-E54D-8242-75BB5694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213" y="857251"/>
            <a:ext cx="3226730" cy="45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5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DF1311-CDB3-B841-B359-12EB8B8F8F9B}"/>
              </a:ext>
            </a:extLst>
          </p:cNvPr>
          <p:cNvSpPr/>
          <p:nvPr/>
        </p:nvSpPr>
        <p:spPr>
          <a:xfrm>
            <a:off x="1608593" y="5723751"/>
            <a:ext cx="3758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/>
              <a:t>Henry Vandyke Carter / Public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25B52-E337-0C49-B37A-3AB71572E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500189"/>
            <a:ext cx="6667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7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51FBA-727E-8E4E-BA81-3BFA4159738E}"/>
              </a:ext>
            </a:extLst>
          </p:cNvPr>
          <p:cNvSpPr/>
          <p:nvPr/>
        </p:nvSpPr>
        <p:spPr>
          <a:xfrm>
            <a:off x="1524001" y="5516003"/>
            <a:ext cx="9054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Blausen.com staff (2014</a:t>
            </a:r>
            <a:r>
              <a:rPr lang="en-IT"/>
              <a:t>). Medical </a:t>
            </a:r>
            <a:r>
              <a:rPr lang="en-IT" dirty="0"/>
              <a:t>gallery of Blausen </a:t>
            </a:r>
            <a:r>
              <a:rPr lang="en-IT"/>
              <a:t>Medical 2014</a:t>
            </a:r>
            <a:r>
              <a:rPr lang="it-IT" dirty="0"/>
              <a:t> </a:t>
            </a:r>
            <a:r>
              <a:rPr lang="en-IT"/>
              <a:t> </a:t>
            </a:r>
            <a:r>
              <a:rPr lang="en-IT" dirty="0"/>
              <a:t>/ CC BY (https://creativecommons.org/licenses/by/3.0)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08BCC-954A-F141-A57B-947AC4267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403" y="1042083"/>
            <a:ext cx="6417197" cy="42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9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D06836-635B-B340-96AC-23F665D1ACA6}"/>
              </a:ext>
            </a:extLst>
          </p:cNvPr>
          <p:cNvSpPr/>
          <p:nvPr/>
        </p:nvSpPr>
        <p:spPr>
          <a:xfrm>
            <a:off x="1524000" y="5723751"/>
            <a:ext cx="3681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/>
              <a:t>Dr. Johannes Sobotta / Public domain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78F51B-4D12-5E43-B0F8-968EB840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26" y="857251"/>
            <a:ext cx="6563551" cy="481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7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D06836-635B-B340-96AC-23F665D1ACA6}"/>
              </a:ext>
            </a:extLst>
          </p:cNvPr>
          <p:cNvSpPr/>
          <p:nvPr/>
        </p:nvSpPr>
        <p:spPr>
          <a:xfrm>
            <a:off x="1524000" y="5723751"/>
            <a:ext cx="3681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/>
              <a:t>Dr. Johannes Sobotta / Public domain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C812A-8753-AF43-8B4E-62F25E3B1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81" y="857251"/>
            <a:ext cx="4400294" cy="48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8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A69A0-D843-3D4C-89AD-35A33CC98DCA}"/>
              </a:ext>
            </a:extLst>
          </p:cNvPr>
          <p:cNvSpPr/>
          <p:nvPr/>
        </p:nvSpPr>
        <p:spPr>
          <a:xfrm>
            <a:off x="1509468" y="6179322"/>
            <a:ext cx="4210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dirty="0"/>
              <a:t>The original uploader was RobinH at English Wikibooks. / </a:t>
            </a:r>
            <a:r>
              <a:rPr lang="en-IT"/>
              <a:t>CC BY-SA</a:t>
            </a: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52FB6-10B2-7646-9347-0C1F1B48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817" y="857250"/>
            <a:ext cx="39232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6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80" name="TextBox 579">
            <a:extLst>
              <a:ext uri="{FF2B5EF4-FFF2-40B4-BE49-F238E27FC236}">
                <a16:creationId xmlns:a16="http://schemas.microsoft.com/office/drawing/2014/main" id="{17205BC3-69E1-3541-A075-0CD8077A7894}"/>
              </a:ext>
            </a:extLst>
          </p:cNvPr>
          <p:cNvSpPr txBox="1"/>
          <p:nvPr/>
        </p:nvSpPr>
        <p:spPr>
          <a:xfrm>
            <a:off x="9655970" y="2485976"/>
            <a:ext cx="258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Two </a:t>
            </a:r>
            <a:r>
              <a:rPr lang="en-IT" dirty="0"/>
              <a:t>layers phospholipids</a:t>
            </a: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DCFCD776-8D14-7C4D-98F4-D03350045AD1}"/>
              </a:ext>
            </a:extLst>
          </p:cNvPr>
          <p:cNvSpPr txBox="1"/>
          <p:nvPr/>
        </p:nvSpPr>
        <p:spPr>
          <a:xfrm>
            <a:off x="9729793" y="3818027"/>
            <a:ext cx="25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Two </a:t>
            </a:r>
            <a:r>
              <a:rPr lang="en-IT" dirty="0"/>
              <a:t>layers phospholipids</a:t>
            </a: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E7EB30A3-0249-7A42-BCDE-B6DE03D90CFE}"/>
              </a:ext>
            </a:extLst>
          </p:cNvPr>
          <p:cNvSpPr txBox="1"/>
          <p:nvPr/>
        </p:nvSpPr>
        <p:spPr>
          <a:xfrm>
            <a:off x="4376227" y="-30225"/>
            <a:ext cx="3811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NEURON MEMBRANE</a:t>
            </a:r>
          </a:p>
        </p:txBody>
      </p:sp>
    </p:spTree>
    <p:extLst>
      <p:ext uri="{BB962C8B-B14F-4D97-AF65-F5344CB8AC3E}">
        <p14:creationId xmlns:p14="http://schemas.microsoft.com/office/powerpoint/2010/main" val="1718498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ADBB5712-CE79-7A40-803C-05F59E87E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836613"/>
            <a:ext cx="6553200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8BDC191F-A573-1D42-BB4B-CB616312F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60350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/>
              <a:t>(MRI scan)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57CC751F-9FFC-774D-A146-D7582261A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577638"/>
            <a:ext cx="7848600" cy="137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38088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IT" sz="2800" b="1" dirty="0"/>
              <a:t>PERCEPTION</a:t>
            </a:r>
            <a:endParaRPr lang="it-IT" altLang="en-IT" sz="2800" dirty="0"/>
          </a:p>
          <a:p>
            <a:pPr>
              <a:buFontTx/>
              <a:buAutoNum type="arabicPeriod"/>
            </a:pPr>
            <a:endParaRPr lang="en-US" altLang="en-IT" sz="2800" dirty="0"/>
          </a:p>
          <a:p>
            <a:pPr algn="ctr"/>
            <a:endParaRPr lang="en-US" altLang="en-IT" sz="28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>
            <a:extLst>
              <a:ext uri="{FF2B5EF4-FFF2-40B4-BE49-F238E27FC236}">
                <a16:creationId xmlns:a16="http://schemas.microsoft.com/office/drawing/2014/main" id="{F12C9C79-856F-DB47-B859-18CA9D82D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2219326"/>
            <a:ext cx="74898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3600" i="1"/>
              <a:t>The brain </a:t>
            </a:r>
            <a:r>
              <a:rPr lang="it-IT" altLang="en-IT" sz="3600" i="1" u="sng"/>
              <a:t>builds</a:t>
            </a:r>
            <a:r>
              <a:rPr lang="it-IT" altLang="en-IT" sz="3600" i="1"/>
              <a:t> our experience of the outside world</a:t>
            </a:r>
          </a:p>
          <a:p>
            <a:pPr algn="ctr"/>
            <a:endParaRPr lang="it-IT" altLang="en-IT" sz="3600" i="1"/>
          </a:p>
          <a:p>
            <a:pPr algn="ctr"/>
            <a:r>
              <a:rPr lang="it-IT" altLang="en-IT" sz="3600"/>
              <a:t>(perception is an active process)</a:t>
            </a: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B3A2289E-3E22-2548-AA12-B97583CC6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04814"/>
            <a:ext cx="7489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3600"/>
              <a:t>Probably, the single most important thing to know about perception is: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>
            <a:extLst>
              <a:ext uri="{FF2B5EF4-FFF2-40B4-BE49-F238E27FC236}">
                <a16:creationId xmlns:a16="http://schemas.microsoft.com/office/drawing/2014/main" id="{D3E324EC-AEBD-F64B-A9F5-991466C61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1916113"/>
            <a:ext cx="74898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3600"/>
              <a:t>Scientists do not know exactly how  perceptual processes work</a:t>
            </a:r>
          </a:p>
          <a:p>
            <a:pPr algn="ctr"/>
            <a:endParaRPr lang="it-IT" altLang="en-IT" sz="3600"/>
          </a:p>
          <a:p>
            <a:pPr algn="ctr"/>
            <a:r>
              <a:rPr lang="it-IT" altLang="en-IT" sz="3600"/>
              <a:t>but Artists do, implicitly, and they use their knowledge</a:t>
            </a:r>
            <a:r>
              <a:rPr lang="it-IT" altLang="en-IT" sz="3600" i="1"/>
              <a:t> </a:t>
            </a:r>
            <a:endParaRPr lang="it-IT" altLang="en-IT" sz="3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id="{A15F2511-3B0E-E447-A16C-2384A7997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2219325"/>
            <a:ext cx="74898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3600"/>
              <a:t>Perception is an active process. </a:t>
            </a:r>
          </a:p>
          <a:p>
            <a:pPr algn="ctr"/>
            <a:r>
              <a:rPr lang="it-IT" altLang="en-IT" sz="3600"/>
              <a:t>thus</a:t>
            </a:r>
          </a:p>
          <a:p>
            <a:pPr algn="ctr"/>
            <a:r>
              <a:rPr lang="it-IT" altLang="en-IT" sz="3600"/>
              <a:t>there is not a necessary, obligatory identity between the world and our perception of the world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7728BC33-0936-8F47-96F6-654565AF7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765176"/>
            <a:ext cx="777716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IT" sz="3600" dirty="0"/>
              <a:t>The </a:t>
            </a:r>
            <a:r>
              <a:rPr lang="it-IT" altLang="en-IT" sz="3600" dirty="0" err="1"/>
              <a:t>sensory</a:t>
            </a:r>
            <a:r>
              <a:rPr lang="it-IT" altLang="en-IT" sz="3600" dirty="0"/>
              <a:t> </a:t>
            </a:r>
            <a:r>
              <a:rPr lang="it-IT" altLang="en-IT" sz="3600" dirty="0" err="1"/>
              <a:t>systems</a:t>
            </a:r>
            <a:endParaRPr lang="it-IT" altLang="en-IT" sz="3600" dirty="0"/>
          </a:p>
          <a:p>
            <a:endParaRPr lang="it-IT" altLang="en-IT" sz="3600" dirty="0"/>
          </a:p>
          <a:p>
            <a:pPr algn="ctr"/>
            <a:r>
              <a:rPr lang="it-IT" altLang="en-IT" sz="2400" dirty="0" err="1"/>
              <a:t>They</a:t>
            </a:r>
            <a:r>
              <a:rPr lang="it-IT" altLang="en-IT" sz="2400" dirty="0"/>
              <a:t> share the </a:t>
            </a:r>
            <a:r>
              <a:rPr lang="it-IT" altLang="en-IT" sz="2400" dirty="0" err="1"/>
              <a:t>same</a:t>
            </a:r>
            <a:r>
              <a:rPr lang="it-IT" altLang="en-IT" sz="2400" dirty="0"/>
              <a:t> general </a:t>
            </a:r>
            <a:r>
              <a:rPr lang="it-IT" altLang="en-IT" sz="2400" dirty="0" err="1"/>
              <a:t>principles</a:t>
            </a:r>
            <a:r>
              <a:rPr lang="it-IT" altLang="en-IT" sz="2400" dirty="0"/>
              <a:t>:</a:t>
            </a:r>
          </a:p>
          <a:p>
            <a:endParaRPr lang="it-IT" altLang="en-IT" sz="2400" dirty="0"/>
          </a:p>
          <a:p>
            <a:r>
              <a:rPr lang="it-IT" altLang="en-IT" sz="2400" dirty="0" err="1"/>
              <a:t>Receptors</a:t>
            </a:r>
            <a:r>
              <a:rPr lang="it-IT" altLang="en-IT" sz="2400" dirty="0"/>
              <a:t>: </a:t>
            </a:r>
            <a:r>
              <a:rPr lang="it-IT" altLang="en-IT" sz="2400" dirty="0" err="1"/>
              <a:t>specialized</a:t>
            </a:r>
            <a:r>
              <a:rPr lang="it-IT" altLang="en-IT" sz="2400" dirty="0"/>
              <a:t> and </a:t>
            </a:r>
            <a:r>
              <a:rPr lang="it-IT" altLang="en-IT" sz="2400" dirty="0" err="1"/>
              <a:t>selective</a:t>
            </a:r>
            <a:r>
              <a:rPr lang="it-IT" altLang="en-IT" sz="2400" dirty="0"/>
              <a:t> </a:t>
            </a:r>
            <a:r>
              <a:rPr lang="it-IT" altLang="en-IT" sz="2400" dirty="0" err="1"/>
              <a:t>cells</a:t>
            </a:r>
            <a:r>
              <a:rPr lang="it-IT" altLang="en-IT" sz="2400" dirty="0"/>
              <a:t> </a:t>
            </a:r>
            <a:r>
              <a:rPr lang="it-IT" altLang="en-IT" sz="2400" dirty="0" err="1"/>
              <a:t>that</a:t>
            </a:r>
            <a:r>
              <a:rPr lang="it-IT" altLang="en-IT" sz="2400" dirty="0"/>
              <a:t> </a:t>
            </a:r>
            <a:r>
              <a:rPr lang="it-IT" altLang="en-IT" sz="2400" dirty="0" err="1"/>
              <a:t>transduce</a:t>
            </a:r>
            <a:r>
              <a:rPr lang="it-IT" altLang="en-IT" sz="2400" dirty="0"/>
              <a:t> </a:t>
            </a:r>
            <a:r>
              <a:rPr lang="it-IT" altLang="en-IT" sz="2400" dirty="0" err="1"/>
              <a:t>energies</a:t>
            </a:r>
            <a:endParaRPr lang="it-IT" altLang="en-IT" sz="2400" dirty="0"/>
          </a:p>
          <a:p>
            <a:endParaRPr lang="it-IT" altLang="en-IT" sz="2400" dirty="0"/>
          </a:p>
          <a:p>
            <a:r>
              <a:rPr lang="it-IT" altLang="en-IT" sz="2400" dirty="0" err="1"/>
              <a:t>Receptive</a:t>
            </a:r>
            <a:r>
              <a:rPr lang="it-IT" altLang="en-IT" sz="2400" dirty="0"/>
              <a:t> </a:t>
            </a:r>
            <a:r>
              <a:rPr lang="it-IT" altLang="en-IT" sz="2400" dirty="0" err="1"/>
              <a:t>fields</a:t>
            </a:r>
            <a:r>
              <a:rPr lang="it-IT" altLang="en-IT" sz="2400" dirty="0"/>
              <a:t>: the part of the world the </a:t>
            </a:r>
            <a:r>
              <a:rPr lang="it-IT" altLang="en-IT" sz="2400" dirty="0" err="1"/>
              <a:t>receptors</a:t>
            </a:r>
            <a:r>
              <a:rPr lang="it-IT" altLang="en-IT" sz="2400" dirty="0"/>
              <a:t> </a:t>
            </a:r>
            <a:r>
              <a:rPr lang="it-IT" altLang="en-IT" sz="2400" dirty="0" err="1"/>
              <a:t>respond</a:t>
            </a:r>
            <a:r>
              <a:rPr lang="it-IT" altLang="en-IT" sz="2400" dirty="0"/>
              <a:t> to</a:t>
            </a:r>
          </a:p>
          <a:p>
            <a:endParaRPr lang="it-IT" altLang="en-IT" sz="2400" dirty="0"/>
          </a:p>
          <a:p>
            <a:r>
              <a:rPr lang="it-IT" altLang="en-IT" sz="2400" dirty="0"/>
              <a:t>A </a:t>
            </a:r>
            <a:r>
              <a:rPr lang="it-IT" altLang="en-IT" sz="2400" dirty="0" err="1"/>
              <a:t>number</a:t>
            </a:r>
            <a:r>
              <a:rPr lang="it-IT" altLang="en-IT" sz="2400" dirty="0"/>
              <a:t> of relais </a:t>
            </a:r>
            <a:r>
              <a:rPr lang="it-IT" altLang="en-IT" sz="2400" dirty="0" err="1"/>
              <a:t>structures</a:t>
            </a:r>
            <a:r>
              <a:rPr lang="it-IT" altLang="en-IT" sz="2400" dirty="0"/>
              <a:t> (nuclei) </a:t>
            </a:r>
            <a:r>
              <a:rPr lang="it-IT" altLang="en-IT" sz="2400" dirty="0" err="1"/>
              <a:t>within</a:t>
            </a:r>
            <a:r>
              <a:rPr lang="it-IT" altLang="en-IT" sz="2400" dirty="0"/>
              <a:t> the brain </a:t>
            </a:r>
            <a:r>
              <a:rPr lang="it-IT" altLang="en-IT" sz="2400" dirty="0" err="1"/>
              <a:t>that</a:t>
            </a:r>
            <a:r>
              <a:rPr lang="it-IT" altLang="en-IT" sz="2400" dirty="0"/>
              <a:t> </a:t>
            </a:r>
            <a:r>
              <a:rPr lang="it-IT" altLang="en-IT" sz="2400" dirty="0" err="1"/>
              <a:t>process</a:t>
            </a:r>
            <a:r>
              <a:rPr lang="it-IT" altLang="en-IT" sz="2400" dirty="0"/>
              <a:t> information from the </a:t>
            </a:r>
            <a:r>
              <a:rPr lang="it-IT" altLang="en-IT" sz="2400" dirty="0" err="1"/>
              <a:t>receptors</a:t>
            </a:r>
            <a:endParaRPr lang="it-IT" altLang="en-IT" sz="2400" dirty="0"/>
          </a:p>
          <a:p>
            <a:endParaRPr lang="it-IT" altLang="en-IT" sz="2400" dirty="0"/>
          </a:p>
          <a:p>
            <a:endParaRPr lang="it-IT" altLang="en-IT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20F1AD59-C88F-6E4F-AE53-EB64BC4BA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765175"/>
            <a:ext cx="7777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IT" sz="3600"/>
              <a:t>The sensory systems</a:t>
            </a:r>
          </a:p>
        </p:txBody>
      </p:sp>
      <p:pic>
        <p:nvPicPr>
          <p:cNvPr id="78851" name="Picture 3">
            <a:extLst>
              <a:ext uri="{FF2B5EF4-FFF2-40B4-BE49-F238E27FC236}">
                <a16:creationId xmlns:a16="http://schemas.microsoft.com/office/drawing/2014/main" id="{6A1638A5-9B45-A440-BC59-F38BF4F43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412876"/>
            <a:ext cx="7489825" cy="514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>
            <a:extLst>
              <a:ext uri="{FF2B5EF4-FFF2-40B4-BE49-F238E27FC236}">
                <a16:creationId xmlns:a16="http://schemas.microsoft.com/office/drawing/2014/main" id="{BE07B663-BCBC-3742-816A-B4296CE8E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33376"/>
            <a:ext cx="34528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visual system</a:t>
            </a:r>
          </a:p>
        </p:txBody>
      </p:sp>
      <p:pic>
        <p:nvPicPr>
          <p:cNvPr id="69638" name="Picture 6">
            <a:extLst>
              <a:ext uri="{FF2B5EF4-FFF2-40B4-BE49-F238E27FC236}">
                <a16:creationId xmlns:a16="http://schemas.microsoft.com/office/drawing/2014/main" id="{618AF5D9-E324-194C-B11C-254D3BFD4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125539"/>
            <a:ext cx="8027987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5F5B9EC1-EC44-BB49-8765-22C448B55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33376"/>
            <a:ext cx="39635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auditory system</a:t>
            </a:r>
          </a:p>
        </p:txBody>
      </p:sp>
      <p:pic>
        <p:nvPicPr>
          <p:cNvPr id="70660" name="Picture 4">
            <a:extLst>
              <a:ext uri="{FF2B5EF4-FFF2-40B4-BE49-F238E27FC236}">
                <a16:creationId xmlns:a16="http://schemas.microsoft.com/office/drawing/2014/main" id="{50252FB6-10A0-A549-8B50-A000A295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4"/>
            <a:ext cx="8496300" cy="508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3CD74F93-B6AB-2E45-83A9-5C5F1B19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620714"/>
            <a:ext cx="489585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7">
            <a:extLst>
              <a:ext uri="{FF2B5EF4-FFF2-40B4-BE49-F238E27FC236}">
                <a16:creationId xmlns:a16="http://schemas.microsoft.com/office/drawing/2014/main" id="{97467F41-562D-694B-B4C1-9DF85F922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924176"/>
            <a:ext cx="33115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IT"/>
              <a:t>The lenses of the eye focus the light emitted by objects in the world onto the retina at the back of the eye, where the retina is located.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6FF02E09-65A7-4442-844C-7800D730B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6" y="4797426"/>
            <a:ext cx="561657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IT"/>
              <a:t>The retina contains light sensitive cells which convert light to electrical activity, and</a:t>
            </a:r>
          </a:p>
          <a:p>
            <a:endParaRPr lang="en-US" altLang="en-IT"/>
          </a:p>
          <a:p>
            <a:r>
              <a:rPr lang="en-US" altLang="en-IT"/>
              <a:t>a network of neurons that process visual information and transmit it down the optic nerve to the brain.</a:t>
            </a:r>
            <a:endParaRPr lang="it-IT" altLang="en-IT"/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807D6E53-B53F-1344-ADD1-2D9687194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33376"/>
            <a:ext cx="1642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eye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23FFCB9-9E99-1440-8B7C-39AA49E27047}"/>
              </a:ext>
            </a:extLst>
          </p:cNvPr>
          <p:cNvGrpSpPr/>
          <p:nvPr/>
        </p:nvGrpSpPr>
        <p:grpSpPr>
          <a:xfrm>
            <a:off x="2195021" y="647226"/>
            <a:ext cx="6835863" cy="5563549"/>
            <a:chOff x="2195021" y="647226"/>
            <a:chExt cx="6835863" cy="5563549"/>
          </a:xfrm>
        </p:grpSpPr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DAC826D2-7460-9E40-9FAB-29CEE70C9D0C}"/>
                </a:ext>
              </a:extLst>
            </p:cNvPr>
            <p:cNvGrpSpPr/>
            <p:nvPr/>
          </p:nvGrpSpPr>
          <p:grpSpPr>
            <a:xfrm>
              <a:off x="2195021" y="647226"/>
              <a:ext cx="6835863" cy="1634667"/>
              <a:chOff x="2195021" y="647226"/>
              <a:chExt cx="6835863" cy="1634667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9A163E0B-2C42-B24D-B7A6-C8B4C9005054}"/>
                  </a:ext>
                </a:extLst>
              </p:cNvPr>
              <p:cNvGrpSpPr/>
              <p:nvPr/>
            </p:nvGrpSpPr>
            <p:grpSpPr>
              <a:xfrm>
                <a:off x="2371725" y="1166575"/>
                <a:ext cx="610594" cy="412194"/>
                <a:chOff x="2371725" y="1166575"/>
                <a:chExt cx="610594" cy="412194"/>
              </a:xfrm>
            </p:grpSpPr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36574609-6A0A-7C40-A7D6-2CAD843E4B6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AEB58B5A-DBAD-9A40-B902-B3B3291737C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222DEB6A-CF98-1048-BD16-01D227F24A6F}"/>
                  </a:ext>
                </a:extLst>
              </p:cNvPr>
              <p:cNvGrpSpPr/>
              <p:nvPr/>
            </p:nvGrpSpPr>
            <p:grpSpPr>
              <a:xfrm>
                <a:off x="2982319" y="917616"/>
                <a:ext cx="610594" cy="412194"/>
                <a:chOff x="2371725" y="1166575"/>
                <a:chExt cx="610594" cy="412194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7BC9ABC5-1A75-5C49-ABD3-4AEB97BBC517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119EFA8C-75D8-CA4D-B7BD-7A3BBEB38FD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C32B9A61-0A3D-2446-8183-E23EF9B91E6E}"/>
                  </a:ext>
                </a:extLst>
              </p:cNvPr>
              <p:cNvGrpSpPr/>
              <p:nvPr/>
            </p:nvGrpSpPr>
            <p:grpSpPr>
              <a:xfrm>
                <a:off x="3028458" y="16333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6B69F72D-568E-DA4F-8DF6-EBCA4C7A3EC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284898A7-9F59-9D4B-93C6-907D787E9E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0E3A63E7-05F3-0440-9173-0A96742BF3E6}"/>
                  </a:ext>
                </a:extLst>
              </p:cNvPr>
              <p:cNvGrpSpPr/>
              <p:nvPr/>
            </p:nvGrpSpPr>
            <p:grpSpPr>
              <a:xfrm>
                <a:off x="3728349" y="1869699"/>
                <a:ext cx="610594" cy="412194"/>
                <a:chOff x="2371725" y="1166575"/>
                <a:chExt cx="610594" cy="412194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50F9A25-C7BF-A048-8D16-611A11EC209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755C60C0-2E23-CE4A-8163-E69CE485311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AA97A73D-9DC3-D848-A179-DFA5471E7BE4}"/>
                  </a:ext>
                </a:extLst>
              </p:cNvPr>
              <p:cNvGrpSpPr/>
              <p:nvPr/>
            </p:nvGrpSpPr>
            <p:grpSpPr>
              <a:xfrm>
                <a:off x="4217193" y="1102282"/>
                <a:ext cx="610594" cy="412194"/>
                <a:chOff x="2371725" y="1166575"/>
                <a:chExt cx="610594" cy="412194"/>
              </a:xfrm>
            </p:grpSpPr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A4509155-84C3-4047-8DB8-B08E1516104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9DAD4AF1-AA16-BE42-BFDD-C67C543F81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95914C5E-9A31-0A48-9C4E-48EA2FCAD717}"/>
                  </a:ext>
                </a:extLst>
              </p:cNvPr>
              <p:cNvGrpSpPr/>
              <p:nvPr/>
            </p:nvGrpSpPr>
            <p:grpSpPr>
              <a:xfrm>
                <a:off x="5846661" y="1059420"/>
                <a:ext cx="610594" cy="412194"/>
                <a:chOff x="2371725" y="1166575"/>
                <a:chExt cx="610594" cy="412194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A686746A-E3F1-044E-8D19-5942470768E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6" name="TextBox 415">
                  <a:extLst>
                    <a:ext uri="{FF2B5EF4-FFF2-40B4-BE49-F238E27FC236}">
                      <a16:creationId xmlns:a16="http://schemas.microsoft.com/office/drawing/2014/main" id="{A26E7BBE-9518-384D-AC51-6059370F5A3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80D99830-41AD-2F4E-83B0-BCBC676E9964}"/>
                  </a:ext>
                </a:extLst>
              </p:cNvPr>
              <p:cNvGrpSpPr/>
              <p:nvPr/>
            </p:nvGrpSpPr>
            <p:grpSpPr>
              <a:xfrm>
                <a:off x="6442968" y="1590438"/>
                <a:ext cx="610594" cy="412194"/>
                <a:chOff x="2371725" y="1166575"/>
                <a:chExt cx="610594" cy="412194"/>
              </a:xfrm>
            </p:grpSpPr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5490FB7-5357-8A4C-8409-2B1E5DD2DDB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CC7E726D-5C9F-FA48-86BF-C30A1004F717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A15DC064-D606-C04F-9835-99A0285159DC}"/>
                  </a:ext>
                </a:extLst>
              </p:cNvPr>
              <p:cNvGrpSpPr/>
              <p:nvPr/>
            </p:nvGrpSpPr>
            <p:grpSpPr>
              <a:xfrm>
                <a:off x="7565426" y="647226"/>
                <a:ext cx="610594" cy="412194"/>
                <a:chOff x="2371725" y="1166575"/>
                <a:chExt cx="610594" cy="412194"/>
              </a:xfrm>
            </p:grpSpPr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48899199-2409-484D-8E4E-9188B33535B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68A12E5A-5690-3143-A706-39E19B1FCD6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E7656B34-292D-0540-9F9F-8C54AA5C3938}"/>
                  </a:ext>
                </a:extLst>
              </p:cNvPr>
              <p:cNvGrpSpPr/>
              <p:nvPr/>
            </p:nvGrpSpPr>
            <p:grpSpPr>
              <a:xfrm>
                <a:off x="8420290" y="1611869"/>
                <a:ext cx="610594" cy="412194"/>
                <a:chOff x="2371725" y="1166575"/>
                <a:chExt cx="610594" cy="412194"/>
              </a:xfrm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A752A883-D20C-6149-B51C-C6A46E4345A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5" name="TextBox 424">
                  <a:extLst>
                    <a:ext uri="{FF2B5EF4-FFF2-40B4-BE49-F238E27FC236}">
                      <a16:creationId xmlns:a16="http://schemas.microsoft.com/office/drawing/2014/main" id="{1051CB4F-FA63-8945-B62C-860864C1C17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5FBABAC9-367D-DA4B-B420-C74384C9F98A}"/>
                  </a:ext>
                </a:extLst>
              </p:cNvPr>
              <p:cNvGrpSpPr/>
              <p:nvPr/>
            </p:nvGrpSpPr>
            <p:grpSpPr>
              <a:xfrm>
                <a:off x="2195021" y="1504713"/>
                <a:ext cx="610594" cy="412194"/>
                <a:chOff x="2371725" y="1166575"/>
                <a:chExt cx="610594" cy="412194"/>
              </a:xfrm>
            </p:grpSpPr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BF81CAB-C30A-7A45-B4EE-44EBE26A330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8" name="TextBox 427">
                  <a:extLst>
                    <a:ext uri="{FF2B5EF4-FFF2-40B4-BE49-F238E27FC236}">
                      <a16:creationId xmlns:a16="http://schemas.microsoft.com/office/drawing/2014/main" id="{AC0BC389-3C8B-5742-8739-FEBDFFA04AA5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3C74959-C937-A14D-88EC-D7B732DCC8CC}"/>
                </a:ext>
              </a:extLst>
            </p:cNvPr>
            <p:cNvGrpSpPr/>
            <p:nvPr/>
          </p:nvGrpSpPr>
          <p:grpSpPr>
            <a:xfrm>
              <a:off x="2195021" y="4576108"/>
              <a:ext cx="6835863" cy="1634667"/>
              <a:chOff x="2118821" y="4528900"/>
              <a:chExt cx="6835863" cy="1634667"/>
            </a:xfrm>
          </p:grpSpPr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1D9119B0-426E-4F4D-B97B-5478E7CBE0BC}"/>
                  </a:ext>
                </a:extLst>
              </p:cNvPr>
              <p:cNvGrpSpPr/>
              <p:nvPr/>
            </p:nvGrpSpPr>
            <p:grpSpPr>
              <a:xfrm>
                <a:off x="2295525" y="5048249"/>
                <a:ext cx="610594" cy="412194"/>
                <a:chOff x="2371725" y="1166575"/>
                <a:chExt cx="610594" cy="412194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F4802A9-3D5E-7640-A5C2-05285608C4E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BB21AC06-0175-884F-B683-D9A1D44B5AF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E9C84744-ECC5-F54E-B226-58920ADA72C6}"/>
                  </a:ext>
                </a:extLst>
              </p:cNvPr>
              <p:cNvGrpSpPr/>
              <p:nvPr/>
            </p:nvGrpSpPr>
            <p:grpSpPr>
              <a:xfrm>
                <a:off x="2906119" y="4799290"/>
                <a:ext cx="610594" cy="412194"/>
                <a:chOff x="2371725" y="1166575"/>
                <a:chExt cx="610594" cy="412194"/>
              </a:xfrm>
            </p:grpSpPr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DB0E0A2-8A63-2647-BA8D-11BAE8B4A8D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4" name="TextBox 433">
                  <a:extLst>
                    <a:ext uri="{FF2B5EF4-FFF2-40B4-BE49-F238E27FC236}">
                      <a16:creationId xmlns:a16="http://schemas.microsoft.com/office/drawing/2014/main" id="{465A1D56-993C-124D-9E3D-9B8EC186D4F8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0AE7F9F5-CE74-894F-8DE8-FB9CE0A42996}"/>
                  </a:ext>
                </a:extLst>
              </p:cNvPr>
              <p:cNvGrpSpPr/>
              <p:nvPr/>
            </p:nvGrpSpPr>
            <p:grpSpPr>
              <a:xfrm>
                <a:off x="2952258" y="5514974"/>
                <a:ext cx="610594" cy="412194"/>
                <a:chOff x="2371725" y="1166575"/>
                <a:chExt cx="610594" cy="412194"/>
              </a:xfrm>
            </p:grpSpPr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571283B5-14B8-3F47-A619-73BBF27A59F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7" name="TextBox 436">
                  <a:extLst>
                    <a:ext uri="{FF2B5EF4-FFF2-40B4-BE49-F238E27FC236}">
                      <a16:creationId xmlns:a16="http://schemas.microsoft.com/office/drawing/2014/main" id="{C371E63B-7084-B04C-BB19-5F71DDEE0C5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3CEE10CF-19D6-EB4C-9960-B4D99DB7E94C}"/>
                  </a:ext>
                </a:extLst>
              </p:cNvPr>
              <p:cNvGrpSpPr/>
              <p:nvPr/>
            </p:nvGrpSpPr>
            <p:grpSpPr>
              <a:xfrm>
                <a:off x="3652149" y="5751373"/>
                <a:ext cx="610594" cy="412194"/>
                <a:chOff x="2371725" y="1166575"/>
                <a:chExt cx="610594" cy="412194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6A777B11-F15B-E243-AE26-606D20836DD2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0" name="TextBox 439">
                  <a:extLst>
                    <a:ext uri="{FF2B5EF4-FFF2-40B4-BE49-F238E27FC236}">
                      <a16:creationId xmlns:a16="http://schemas.microsoft.com/office/drawing/2014/main" id="{1CD942F6-23AE-D941-A5EF-C2350996F4EC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C304A28F-C091-7147-9705-3D64A61DB32E}"/>
                  </a:ext>
                </a:extLst>
              </p:cNvPr>
              <p:cNvGrpSpPr/>
              <p:nvPr/>
            </p:nvGrpSpPr>
            <p:grpSpPr>
              <a:xfrm>
                <a:off x="4140993" y="4983956"/>
                <a:ext cx="610594" cy="412194"/>
                <a:chOff x="2371725" y="1166575"/>
                <a:chExt cx="610594" cy="412194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F53FBB5E-0D2C-8247-83AC-C39E497CD38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3" name="TextBox 442">
                  <a:extLst>
                    <a:ext uri="{FF2B5EF4-FFF2-40B4-BE49-F238E27FC236}">
                      <a16:creationId xmlns:a16="http://schemas.microsoft.com/office/drawing/2014/main" id="{2B472782-AE6C-3042-82D7-6CB7AAEBBD5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09DAE0F6-448F-0A47-A693-0E39651CC37A}"/>
                  </a:ext>
                </a:extLst>
              </p:cNvPr>
              <p:cNvGrpSpPr/>
              <p:nvPr/>
            </p:nvGrpSpPr>
            <p:grpSpPr>
              <a:xfrm>
                <a:off x="5770461" y="4941094"/>
                <a:ext cx="610594" cy="412194"/>
                <a:chOff x="2371725" y="1166575"/>
                <a:chExt cx="610594" cy="412194"/>
              </a:xfrm>
            </p:grpSpPr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09A2B26F-E3F9-C945-9A37-987048EF063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8FB6B7CF-635B-544E-9345-689719ABEFC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7CF905D8-A078-D946-9705-5B1C0B561F6C}"/>
                  </a:ext>
                </a:extLst>
              </p:cNvPr>
              <p:cNvGrpSpPr/>
              <p:nvPr/>
            </p:nvGrpSpPr>
            <p:grpSpPr>
              <a:xfrm>
                <a:off x="6366768" y="5472112"/>
                <a:ext cx="610594" cy="412194"/>
                <a:chOff x="2371725" y="1166575"/>
                <a:chExt cx="610594" cy="412194"/>
              </a:xfrm>
            </p:grpSpPr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54AF43FC-E25F-A942-8840-E96792241F3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A2B1FEC2-1499-D64E-A046-C24ED7864C31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4DB8AF8A-5E07-5C4D-9322-AD1D2304E1FC}"/>
                  </a:ext>
                </a:extLst>
              </p:cNvPr>
              <p:cNvGrpSpPr/>
              <p:nvPr/>
            </p:nvGrpSpPr>
            <p:grpSpPr>
              <a:xfrm>
                <a:off x="7489226" y="45289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7ED68DE1-0307-C149-AB38-B2602DC79C0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D5EE7D16-DE81-F844-A2B6-525E944718EF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84A116C7-3617-BB41-8585-8A3CE53B77E1}"/>
                  </a:ext>
                </a:extLst>
              </p:cNvPr>
              <p:cNvGrpSpPr/>
              <p:nvPr/>
            </p:nvGrpSpPr>
            <p:grpSpPr>
              <a:xfrm>
                <a:off x="8344090" y="5493543"/>
                <a:ext cx="610594" cy="412194"/>
                <a:chOff x="2371725" y="1166575"/>
                <a:chExt cx="610594" cy="412194"/>
              </a:xfrm>
            </p:grpSpPr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42A1D1BF-C212-BB44-AD6B-4ADEE67678D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5F4335C8-9003-4541-A60C-F777A5D4AA6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04CDA6A6-4F7E-1B48-98E0-1D53E99C67B6}"/>
                  </a:ext>
                </a:extLst>
              </p:cNvPr>
              <p:cNvGrpSpPr/>
              <p:nvPr/>
            </p:nvGrpSpPr>
            <p:grpSpPr>
              <a:xfrm>
                <a:off x="2118821" y="5386387"/>
                <a:ext cx="610594" cy="412194"/>
                <a:chOff x="2371725" y="1166575"/>
                <a:chExt cx="610594" cy="412194"/>
              </a:xfrm>
            </p:grpSpPr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A1015415-30A4-F54B-BF67-0AB8C89AE79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8" name="TextBox 457">
                  <a:extLst>
                    <a:ext uri="{FF2B5EF4-FFF2-40B4-BE49-F238E27FC236}">
                      <a16:creationId xmlns:a16="http://schemas.microsoft.com/office/drawing/2014/main" id="{B3BF7574-DEB6-1E42-BAAF-8A3E359EAD7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797EA78-6D9A-324B-8C8D-235371634FE8}"/>
              </a:ext>
            </a:extLst>
          </p:cNvPr>
          <p:cNvGrpSpPr/>
          <p:nvPr/>
        </p:nvGrpSpPr>
        <p:grpSpPr>
          <a:xfrm>
            <a:off x="7450085" y="3256749"/>
            <a:ext cx="610594" cy="412194"/>
            <a:chOff x="2371725" y="1166575"/>
            <a:chExt cx="610594" cy="412194"/>
          </a:xfrm>
        </p:grpSpPr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778B281-FAED-DA4F-A9A6-6524C219561B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FF4D9950-6D6D-1E47-9698-938F6C21104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0E8EE89-6347-1343-8994-F35700896FD7}"/>
              </a:ext>
            </a:extLst>
          </p:cNvPr>
          <p:cNvGrpSpPr/>
          <p:nvPr/>
        </p:nvGrpSpPr>
        <p:grpSpPr>
          <a:xfrm>
            <a:off x="4710880" y="2856404"/>
            <a:ext cx="610594" cy="412194"/>
            <a:chOff x="2371725" y="1166575"/>
            <a:chExt cx="610594" cy="412194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265FB7B-FAA3-0A4E-A70F-5B3B3327EC4C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753D3F8D-D9B9-1941-A784-A18DE42FFBD5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B8545EAB-60B7-024F-8C8E-66A961732961}"/>
              </a:ext>
            </a:extLst>
          </p:cNvPr>
          <p:cNvGrpSpPr/>
          <p:nvPr/>
        </p:nvGrpSpPr>
        <p:grpSpPr>
          <a:xfrm>
            <a:off x="3575231" y="3314196"/>
            <a:ext cx="610594" cy="412194"/>
            <a:chOff x="2371725" y="1166575"/>
            <a:chExt cx="610594" cy="412194"/>
          </a:xfrm>
        </p:grpSpPr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FAA7BF5-E90E-C94C-993A-2E91F4F6A791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D2C5D87D-6496-7F45-AC27-77C80ADA335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84" name="TextBox 583">
            <a:extLst>
              <a:ext uri="{FF2B5EF4-FFF2-40B4-BE49-F238E27FC236}">
                <a16:creationId xmlns:a16="http://schemas.microsoft.com/office/drawing/2014/main" id="{7BA7E164-5739-E442-9B70-E7238317B6B6}"/>
              </a:ext>
            </a:extLst>
          </p:cNvPr>
          <p:cNvSpPr txBox="1"/>
          <p:nvPr/>
        </p:nvSpPr>
        <p:spPr>
          <a:xfrm>
            <a:off x="4376227" y="-30225"/>
            <a:ext cx="3811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NEURON MEMBRANE</a:t>
            </a:r>
          </a:p>
        </p:txBody>
      </p:sp>
    </p:spTree>
    <p:extLst>
      <p:ext uri="{BB962C8B-B14F-4D97-AF65-F5344CB8AC3E}">
        <p14:creationId xmlns:p14="http://schemas.microsoft.com/office/powerpoint/2010/main" val="3024053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>
            <a:extLst>
              <a:ext uri="{FF2B5EF4-FFF2-40B4-BE49-F238E27FC236}">
                <a16:creationId xmlns:a16="http://schemas.microsoft.com/office/drawing/2014/main" id="{D2819B43-F337-934A-8512-AE689024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549275"/>
            <a:ext cx="5689600" cy="523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1692BD6-D2A0-3941-A6C1-72E43E8C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20713"/>
            <a:ext cx="3043237" cy="55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4C866639-7E6B-AD4B-8FE2-B6C6E0743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773239"/>
            <a:ext cx="5364162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64DE6133-DE15-764E-9290-5446FF4DD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04814"/>
            <a:ext cx="2514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Retina 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3BEADBA-485B-0A4A-9A85-AF2D40263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196976"/>
            <a:ext cx="6408738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8E0A234F-9AFF-0642-8AD9-7CFAFC077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260351"/>
            <a:ext cx="2514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Retina 3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1423B0E-1B3F-CE43-A07D-EB6DFCB6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125538"/>
            <a:ext cx="6624637" cy="500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7B0EA1E3-89F7-A64F-93B1-5AACDD96A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404814"/>
            <a:ext cx="2514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Retina 4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>
            <a:extLst>
              <a:ext uri="{FF2B5EF4-FFF2-40B4-BE49-F238E27FC236}">
                <a16:creationId xmlns:a16="http://schemas.microsoft.com/office/drawing/2014/main" id="{2A69E85F-8A36-AE4E-BEEA-C25455B39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404814"/>
            <a:ext cx="27933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The Retina (5)</a:t>
            </a:r>
          </a:p>
        </p:txBody>
      </p:sp>
      <p:pic>
        <p:nvPicPr>
          <p:cNvPr id="77828" name="Picture 4">
            <a:extLst>
              <a:ext uri="{FF2B5EF4-FFF2-40B4-BE49-F238E27FC236}">
                <a16:creationId xmlns:a16="http://schemas.microsoft.com/office/drawing/2014/main" id="{BFAE5B45-6019-D742-BB12-7C97BF9E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3"/>
            <a:ext cx="8820150" cy="45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8862F1B-FE17-7D40-8089-48FC3A3E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341439"/>
            <a:ext cx="7058025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BBE3324A-5E34-8049-A875-01F3CF7BE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404814"/>
            <a:ext cx="58139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Distribution of cones and rods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91C236E-E2B0-9147-A21A-546C47A4A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196975"/>
            <a:ext cx="5794375" cy="38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34F30CA3-9CFC-3046-8037-924F0F8B0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620714"/>
            <a:ext cx="790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Light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5AFABE6E-3AEA-344C-85FD-E135A6288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620714"/>
            <a:ext cx="790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Light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C4D7B08F-C200-4444-B55C-04B38F106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565401"/>
            <a:ext cx="789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Rods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AF6E50BA-E124-7A45-A5E4-52C3A95C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2492376"/>
            <a:ext cx="946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Cones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C8287F98-75CA-6A48-BC9B-706D097AC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4365626"/>
            <a:ext cx="1911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Ganglion cells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7C638DB8-3EBC-BF43-8FF7-3D1146862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6151" y="4221164"/>
            <a:ext cx="19111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Ganglion cells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1AD3FCB5-1099-F048-96CE-CEA62B16A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1" y="5734051"/>
            <a:ext cx="2510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Large convergence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A69AF587-B9BB-DF4C-BE78-B2AD8F1D7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5708651"/>
            <a:ext cx="25091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400"/>
              <a:t>Small convergence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F06FFDA9-1C96-2F4E-84F0-FD011088B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"/>
            <a:ext cx="8135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Connections of cones and rods (simplified)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11330AC-73D7-6548-AF92-6E1D20AA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2205038"/>
            <a:ext cx="1712913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E1335661-BAD7-0D41-8902-BD759548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133601"/>
            <a:ext cx="92392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 Box 6">
            <a:extLst>
              <a:ext uri="{FF2B5EF4-FFF2-40B4-BE49-F238E27FC236}">
                <a16:creationId xmlns:a16="http://schemas.microsoft.com/office/drawing/2014/main" id="{F40417D3-549A-EA49-B332-208DFE8E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790" y="981075"/>
            <a:ext cx="28766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200"/>
              <a:t>Rods system </a:t>
            </a:r>
          </a:p>
          <a:p>
            <a:pPr algn="ctr"/>
            <a:r>
              <a:rPr lang="it-IT" altLang="en-IT" sz="3200"/>
              <a:t>(scotopic vision)</a:t>
            </a: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5C5BD00E-0A70-6142-86AD-A05F4F31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110" y="981075"/>
            <a:ext cx="29794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200"/>
              <a:t>Cones system</a:t>
            </a:r>
          </a:p>
          <a:p>
            <a:pPr algn="ctr"/>
            <a:r>
              <a:rPr lang="it-IT" altLang="en-IT" sz="3200"/>
              <a:t>(photopic vision)</a:t>
            </a: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33903CE9-89FC-CD4F-9689-F60053E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188914"/>
            <a:ext cx="41008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Two “visual systems”</a:t>
            </a: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3DCCBDBA-E758-0A4F-BD8C-B2F69581A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716339"/>
            <a:ext cx="40322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it-IT" altLang="en-IT" sz="2000"/>
              <a:t>Low acuity (due to large spacing and convergence)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High sensitivity (due to large convergence)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Black and white vision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Peripheral vision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37BBF741-C2F0-8041-A894-0AC9B2DC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3716339"/>
            <a:ext cx="40322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it-IT" altLang="en-IT" sz="2000"/>
              <a:t>High acuity (due to reduced spacing and convergence)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Low sensitivity (due to small convergence)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Colour vision</a:t>
            </a:r>
          </a:p>
          <a:p>
            <a:pPr algn="ctr">
              <a:buFontTx/>
              <a:buChar char="•"/>
            </a:pPr>
            <a:endParaRPr lang="it-IT" altLang="en-IT" sz="2000"/>
          </a:p>
          <a:p>
            <a:pPr algn="ctr">
              <a:buFontTx/>
              <a:buChar char="•"/>
            </a:pPr>
            <a:r>
              <a:rPr lang="it-IT" altLang="en-IT" sz="2000"/>
              <a:t>Central vision (fovea)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A7F3D33-6109-4B42-8570-07B9FE93F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836613"/>
            <a:ext cx="7775575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3BB7756-9798-D740-A4AE-D76AA9C7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908051"/>
            <a:ext cx="36322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F916E428-07E8-7C41-BACF-A8AE54394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1" y="195264"/>
            <a:ext cx="31870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Mona Lisa smile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23FFCB9-9E99-1440-8B7C-39AA49E27047}"/>
              </a:ext>
            </a:extLst>
          </p:cNvPr>
          <p:cNvGrpSpPr/>
          <p:nvPr/>
        </p:nvGrpSpPr>
        <p:grpSpPr>
          <a:xfrm>
            <a:off x="2195021" y="647226"/>
            <a:ext cx="6835863" cy="5563549"/>
            <a:chOff x="2195021" y="647226"/>
            <a:chExt cx="6835863" cy="5563549"/>
          </a:xfrm>
        </p:grpSpPr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DAC826D2-7460-9E40-9FAB-29CEE70C9D0C}"/>
                </a:ext>
              </a:extLst>
            </p:cNvPr>
            <p:cNvGrpSpPr/>
            <p:nvPr/>
          </p:nvGrpSpPr>
          <p:grpSpPr>
            <a:xfrm>
              <a:off x="2195021" y="647226"/>
              <a:ext cx="6835863" cy="1634667"/>
              <a:chOff x="2195021" y="647226"/>
              <a:chExt cx="6835863" cy="1634667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9A163E0B-2C42-B24D-B7A6-C8B4C9005054}"/>
                  </a:ext>
                </a:extLst>
              </p:cNvPr>
              <p:cNvGrpSpPr/>
              <p:nvPr/>
            </p:nvGrpSpPr>
            <p:grpSpPr>
              <a:xfrm>
                <a:off x="2371725" y="1166575"/>
                <a:ext cx="610594" cy="412194"/>
                <a:chOff x="2371725" y="1166575"/>
                <a:chExt cx="610594" cy="412194"/>
              </a:xfrm>
            </p:grpSpPr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36574609-6A0A-7C40-A7D6-2CAD843E4B6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AEB58B5A-DBAD-9A40-B902-B3B3291737C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222DEB6A-CF98-1048-BD16-01D227F24A6F}"/>
                  </a:ext>
                </a:extLst>
              </p:cNvPr>
              <p:cNvGrpSpPr/>
              <p:nvPr/>
            </p:nvGrpSpPr>
            <p:grpSpPr>
              <a:xfrm>
                <a:off x="2982319" y="917616"/>
                <a:ext cx="610594" cy="412194"/>
                <a:chOff x="2371725" y="1166575"/>
                <a:chExt cx="610594" cy="412194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7BC9ABC5-1A75-5C49-ABD3-4AEB97BBC517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119EFA8C-75D8-CA4D-B7BD-7A3BBEB38FD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C32B9A61-0A3D-2446-8183-E23EF9B91E6E}"/>
                  </a:ext>
                </a:extLst>
              </p:cNvPr>
              <p:cNvGrpSpPr/>
              <p:nvPr/>
            </p:nvGrpSpPr>
            <p:grpSpPr>
              <a:xfrm>
                <a:off x="3028458" y="16333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6B69F72D-568E-DA4F-8DF6-EBCA4C7A3EC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284898A7-9F59-9D4B-93C6-907D787E9E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0E3A63E7-05F3-0440-9173-0A96742BF3E6}"/>
                  </a:ext>
                </a:extLst>
              </p:cNvPr>
              <p:cNvGrpSpPr/>
              <p:nvPr/>
            </p:nvGrpSpPr>
            <p:grpSpPr>
              <a:xfrm>
                <a:off x="3728349" y="1869699"/>
                <a:ext cx="610594" cy="412194"/>
                <a:chOff x="2371725" y="1166575"/>
                <a:chExt cx="610594" cy="412194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50F9A25-C7BF-A048-8D16-611A11EC209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755C60C0-2E23-CE4A-8163-E69CE485311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AA97A73D-9DC3-D848-A179-DFA5471E7BE4}"/>
                  </a:ext>
                </a:extLst>
              </p:cNvPr>
              <p:cNvGrpSpPr/>
              <p:nvPr/>
            </p:nvGrpSpPr>
            <p:grpSpPr>
              <a:xfrm>
                <a:off x="4217193" y="1102282"/>
                <a:ext cx="610594" cy="412194"/>
                <a:chOff x="2371725" y="1166575"/>
                <a:chExt cx="610594" cy="412194"/>
              </a:xfrm>
            </p:grpSpPr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A4509155-84C3-4047-8DB8-B08E1516104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9DAD4AF1-AA16-BE42-BFDD-C67C543F81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95914C5E-9A31-0A48-9C4E-48EA2FCAD717}"/>
                  </a:ext>
                </a:extLst>
              </p:cNvPr>
              <p:cNvGrpSpPr/>
              <p:nvPr/>
            </p:nvGrpSpPr>
            <p:grpSpPr>
              <a:xfrm>
                <a:off x="5846661" y="1059420"/>
                <a:ext cx="610594" cy="412194"/>
                <a:chOff x="2371725" y="1166575"/>
                <a:chExt cx="610594" cy="412194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A686746A-E3F1-044E-8D19-5942470768E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6" name="TextBox 415">
                  <a:extLst>
                    <a:ext uri="{FF2B5EF4-FFF2-40B4-BE49-F238E27FC236}">
                      <a16:creationId xmlns:a16="http://schemas.microsoft.com/office/drawing/2014/main" id="{A26E7BBE-9518-384D-AC51-6059370F5A3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80D99830-41AD-2F4E-83B0-BCBC676E9964}"/>
                  </a:ext>
                </a:extLst>
              </p:cNvPr>
              <p:cNvGrpSpPr/>
              <p:nvPr/>
            </p:nvGrpSpPr>
            <p:grpSpPr>
              <a:xfrm>
                <a:off x="6442968" y="1590438"/>
                <a:ext cx="610594" cy="412194"/>
                <a:chOff x="2371725" y="1166575"/>
                <a:chExt cx="610594" cy="412194"/>
              </a:xfrm>
            </p:grpSpPr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5490FB7-5357-8A4C-8409-2B1E5DD2DDB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CC7E726D-5C9F-FA48-86BF-C30A1004F717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A15DC064-D606-C04F-9835-99A0285159DC}"/>
                  </a:ext>
                </a:extLst>
              </p:cNvPr>
              <p:cNvGrpSpPr/>
              <p:nvPr/>
            </p:nvGrpSpPr>
            <p:grpSpPr>
              <a:xfrm>
                <a:off x="7565426" y="647226"/>
                <a:ext cx="610594" cy="412194"/>
                <a:chOff x="2371725" y="1166575"/>
                <a:chExt cx="610594" cy="412194"/>
              </a:xfrm>
            </p:grpSpPr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48899199-2409-484D-8E4E-9188B33535B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68A12E5A-5690-3143-A706-39E19B1FCD6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E7656B34-292D-0540-9F9F-8C54AA5C3938}"/>
                  </a:ext>
                </a:extLst>
              </p:cNvPr>
              <p:cNvGrpSpPr/>
              <p:nvPr/>
            </p:nvGrpSpPr>
            <p:grpSpPr>
              <a:xfrm>
                <a:off x="8420290" y="1611869"/>
                <a:ext cx="610594" cy="412194"/>
                <a:chOff x="2371725" y="1166575"/>
                <a:chExt cx="610594" cy="412194"/>
              </a:xfrm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A752A883-D20C-6149-B51C-C6A46E4345A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5" name="TextBox 424">
                  <a:extLst>
                    <a:ext uri="{FF2B5EF4-FFF2-40B4-BE49-F238E27FC236}">
                      <a16:creationId xmlns:a16="http://schemas.microsoft.com/office/drawing/2014/main" id="{1051CB4F-FA63-8945-B62C-860864C1C17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5FBABAC9-367D-DA4B-B420-C74384C9F98A}"/>
                  </a:ext>
                </a:extLst>
              </p:cNvPr>
              <p:cNvGrpSpPr/>
              <p:nvPr/>
            </p:nvGrpSpPr>
            <p:grpSpPr>
              <a:xfrm>
                <a:off x="2195021" y="1504713"/>
                <a:ext cx="610594" cy="412194"/>
                <a:chOff x="2371725" y="1166575"/>
                <a:chExt cx="610594" cy="412194"/>
              </a:xfrm>
            </p:grpSpPr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BF81CAB-C30A-7A45-B4EE-44EBE26A330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8" name="TextBox 427">
                  <a:extLst>
                    <a:ext uri="{FF2B5EF4-FFF2-40B4-BE49-F238E27FC236}">
                      <a16:creationId xmlns:a16="http://schemas.microsoft.com/office/drawing/2014/main" id="{AC0BC389-3C8B-5742-8739-FEBDFFA04AA5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3C74959-C937-A14D-88EC-D7B732DCC8CC}"/>
                </a:ext>
              </a:extLst>
            </p:cNvPr>
            <p:cNvGrpSpPr/>
            <p:nvPr/>
          </p:nvGrpSpPr>
          <p:grpSpPr>
            <a:xfrm>
              <a:off x="2195021" y="4576108"/>
              <a:ext cx="6835863" cy="1634667"/>
              <a:chOff x="2118821" y="4528900"/>
              <a:chExt cx="6835863" cy="1634667"/>
            </a:xfrm>
          </p:grpSpPr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1D9119B0-426E-4F4D-B97B-5478E7CBE0BC}"/>
                  </a:ext>
                </a:extLst>
              </p:cNvPr>
              <p:cNvGrpSpPr/>
              <p:nvPr/>
            </p:nvGrpSpPr>
            <p:grpSpPr>
              <a:xfrm>
                <a:off x="2295525" y="5048249"/>
                <a:ext cx="610594" cy="412194"/>
                <a:chOff x="2371725" y="1166575"/>
                <a:chExt cx="610594" cy="412194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F4802A9-3D5E-7640-A5C2-05285608C4E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BB21AC06-0175-884F-B683-D9A1D44B5AF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E9C84744-ECC5-F54E-B226-58920ADA72C6}"/>
                  </a:ext>
                </a:extLst>
              </p:cNvPr>
              <p:cNvGrpSpPr/>
              <p:nvPr/>
            </p:nvGrpSpPr>
            <p:grpSpPr>
              <a:xfrm>
                <a:off x="2906119" y="4799290"/>
                <a:ext cx="610594" cy="412194"/>
                <a:chOff x="2371725" y="1166575"/>
                <a:chExt cx="610594" cy="412194"/>
              </a:xfrm>
            </p:grpSpPr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DB0E0A2-8A63-2647-BA8D-11BAE8B4A8D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4" name="TextBox 433">
                  <a:extLst>
                    <a:ext uri="{FF2B5EF4-FFF2-40B4-BE49-F238E27FC236}">
                      <a16:creationId xmlns:a16="http://schemas.microsoft.com/office/drawing/2014/main" id="{465A1D56-993C-124D-9E3D-9B8EC186D4F8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0AE7F9F5-CE74-894F-8DE8-FB9CE0A42996}"/>
                  </a:ext>
                </a:extLst>
              </p:cNvPr>
              <p:cNvGrpSpPr/>
              <p:nvPr/>
            </p:nvGrpSpPr>
            <p:grpSpPr>
              <a:xfrm>
                <a:off x="2952258" y="5514974"/>
                <a:ext cx="610594" cy="412194"/>
                <a:chOff x="2371725" y="1166575"/>
                <a:chExt cx="610594" cy="412194"/>
              </a:xfrm>
            </p:grpSpPr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571283B5-14B8-3F47-A619-73BBF27A59F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7" name="TextBox 436">
                  <a:extLst>
                    <a:ext uri="{FF2B5EF4-FFF2-40B4-BE49-F238E27FC236}">
                      <a16:creationId xmlns:a16="http://schemas.microsoft.com/office/drawing/2014/main" id="{C371E63B-7084-B04C-BB19-5F71DDEE0C5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3CEE10CF-19D6-EB4C-9960-B4D99DB7E94C}"/>
                  </a:ext>
                </a:extLst>
              </p:cNvPr>
              <p:cNvGrpSpPr/>
              <p:nvPr/>
            </p:nvGrpSpPr>
            <p:grpSpPr>
              <a:xfrm>
                <a:off x="3652149" y="5751373"/>
                <a:ext cx="610594" cy="412194"/>
                <a:chOff x="2371725" y="1166575"/>
                <a:chExt cx="610594" cy="412194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6A777B11-F15B-E243-AE26-606D20836DD2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0" name="TextBox 439">
                  <a:extLst>
                    <a:ext uri="{FF2B5EF4-FFF2-40B4-BE49-F238E27FC236}">
                      <a16:creationId xmlns:a16="http://schemas.microsoft.com/office/drawing/2014/main" id="{1CD942F6-23AE-D941-A5EF-C2350996F4EC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C304A28F-C091-7147-9705-3D64A61DB32E}"/>
                  </a:ext>
                </a:extLst>
              </p:cNvPr>
              <p:cNvGrpSpPr/>
              <p:nvPr/>
            </p:nvGrpSpPr>
            <p:grpSpPr>
              <a:xfrm>
                <a:off x="4140993" y="4983956"/>
                <a:ext cx="610594" cy="412194"/>
                <a:chOff x="2371725" y="1166575"/>
                <a:chExt cx="610594" cy="412194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F53FBB5E-0D2C-8247-83AC-C39E497CD38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3" name="TextBox 442">
                  <a:extLst>
                    <a:ext uri="{FF2B5EF4-FFF2-40B4-BE49-F238E27FC236}">
                      <a16:creationId xmlns:a16="http://schemas.microsoft.com/office/drawing/2014/main" id="{2B472782-AE6C-3042-82D7-6CB7AAEBBD5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09DAE0F6-448F-0A47-A693-0E39651CC37A}"/>
                  </a:ext>
                </a:extLst>
              </p:cNvPr>
              <p:cNvGrpSpPr/>
              <p:nvPr/>
            </p:nvGrpSpPr>
            <p:grpSpPr>
              <a:xfrm>
                <a:off x="5770461" y="4941094"/>
                <a:ext cx="610594" cy="412194"/>
                <a:chOff x="2371725" y="1166575"/>
                <a:chExt cx="610594" cy="412194"/>
              </a:xfrm>
            </p:grpSpPr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09A2B26F-E3F9-C945-9A37-987048EF063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8FB6B7CF-635B-544E-9345-689719ABEFC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7CF905D8-A078-D946-9705-5B1C0B561F6C}"/>
                  </a:ext>
                </a:extLst>
              </p:cNvPr>
              <p:cNvGrpSpPr/>
              <p:nvPr/>
            </p:nvGrpSpPr>
            <p:grpSpPr>
              <a:xfrm>
                <a:off x="6366768" y="5472112"/>
                <a:ext cx="610594" cy="412194"/>
                <a:chOff x="2371725" y="1166575"/>
                <a:chExt cx="610594" cy="412194"/>
              </a:xfrm>
            </p:grpSpPr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54AF43FC-E25F-A942-8840-E96792241F3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A2B1FEC2-1499-D64E-A046-C24ED7864C31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4DB8AF8A-5E07-5C4D-9322-AD1D2304E1FC}"/>
                  </a:ext>
                </a:extLst>
              </p:cNvPr>
              <p:cNvGrpSpPr/>
              <p:nvPr/>
            </p:nvGrpSpPr>
            <p:grpSpPr>
              <a:xfrm>
                <a:off x="7489226" y="45289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7ED68DE1-0307-C149-AB38-B2602DC79C0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D5EE7D16-DE81-F844-A2B6-525E944718EF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84A116C7-3617-BB41-8585-8A3CE53B77E1}"/>
                  </a:ext>
                </a:extLst>
              </p:cNvPr>
              <p:cNvGrpSpPr/>
              <p:nvPr/>
            </p:nvGrpSpPr>
            <p:grpSpPr>
              <a:xfrm>
                <a:off x="8344090" y="5493543"/>
                <a:ext cx="610594" cy="412194"/>
                <a:chOff x="2371725" y="1166575"/>
                <a:chExt cx="610594" cy="412194"/>
              </a:xfrm>
            </p:grpSpPr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42A1D1BF-C212-BB44-AD6B-4ADEE67678D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5F4335C8-9003-4541-A60C-F777A5D4AA6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04CDA6A6-4F7E-1B48-98E0-1D53E99C67B6}"/>
                  </a:ext>
                </a:extLst>
              </p:cNvPr>
              <p:cNvGrpSpPr/>
              <p:nvPr/>
            </p:nvGrpSpPr>
            <p:grpSpPr>
              <a:xfrm>
                <a:off x="2118821" y="5386387"/>
                <a:ext cx="610594" cy="412194"/>
                <a:chOff x="2371725" y="1166575"/>
                <a:chExt cx="610594" cy="412194"/>
              </a:xfrm>
            </p:grpSpPr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A1015415-30A4-F54B-BF67-0AB8C89AE79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8" name="TextBox 457">
                  <a:extLst>
                    <a:ext uri="{FF2B5EF4-FFF2-40B4-BE49-F238E27FC236}">
                      <a16:creationId xmlns:a16="http://schemas.microsoft.com/office/drawing/2014/main" id="{B3BF7574-DEB6-1E42-BAAF-8A3E359EAD7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797EA78-6D9A-324B-8C8D-235371634FE8}"/>
              </a:ext>
            </a:extLst>
          </p:cNvPr>
          <p:cNvGrpSpPr/>
          <p:nvPr/>
        </p:nvGrpSpPr>
        <p:grpSpPr>
          <a:xfrm>
            <a:off x="7450085" y="3256749"/>
            <a:ext cx="610594" cy="412194"/>
            <a:chOff x="2371725" y="1166575"/>
            <a:chExt cx="610594" cy="412194"/>
          </a:xfrm>
        </p:grpSpPr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778B281-FAED-DA4F-A9A6-6524C219561B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FF4D9950-6D6D-1E47-9698-938F6C21104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0E8EE89-6347-1343-8994-F35700896FD7}"/>
              </a:ext>
            </a:extLst>
          </p:cNvPr>
          <p:cNvGrpSpPr/>
          <p:nvPr/>
        </p:nvGrpSpPr>
        <p:grpSpPr>
          <a:xfrm>
            <a:off x="4710880" y="2856404"/>
            <a:ext cx="610594" cy="412194"/>
            <a:chOff x="2371725" y="1166575"/>
            <a:chExt cx="610594" cy="412194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265FB7B-FAA3-0A4E-A70F-5B3B3327EC4C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753D3F8D-D9B9-1941-A784-A18DE42FFBD5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B8545EAB-60B7-024F-8C8E-66A961732961}"/>
              </a:ext>
            </a:extLst>
          </p:cNvPr>
          <p:cNvGrpSpPr/>
          <p:nvPr/>
        </p:nvGrpSpPr>
        <p:grpSpPr>
          <a:xfrm>
            <a:off x="3575231" y="3314196"/>
            <a:ext cx="610594" cy="412194"/>
            <a:chOff x="2371725" y="1166575"/>
            <a:chExt cx="610594" cy="412194"/>
          </a:xfrm>
        </p:grpSpPr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FAA7BF5-E90E-C94C-993A-2E91F4F6A791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D2C5D87D-6496-7F45-AC27-77C80ADA335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59A30FF8-DBCD-6649-A8B6-66C3512059E5}"/>
              </a:ext>
            </a:extLst>
          </p:cNvPr>
          <p:cNvSpPr/>
          <p:nvPr/>
        </p:nvSpPr>
        <p:spPr>
          <a:xfrm>
            <a:off x="1807707" y="1157287"/>
            <a:ext cx="91177" cy="1214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70" name="Down Arrow 469">
            <a:extLst>
              <a:ext uri="{FF2B5EF4-FFF2-40B4-BE49-F238E27FC236}">
                <a16:creationId xmlns:a16="http://schemas.microsoft.com/office/drawing/2014/main" id="{C743F152-4EFD-A649-A979-5A58A8EFACCF}"/>
              </a:ext>
            </a:extLst>
          </p:cNvPr>
          <p:cNvSpPr/>
          <p:nvPr/>
        </p:nvSpPr>
        <p:spPr>
          <a:xfrm rot="10800000">
            <a:off x="1827785" y="4536913"/>
            <a:ext cx="91177" cy="1214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A8606DC8-70F3-2246-81FB-E335408B0CF8}"/>
              </a:ext>
            </a:extLst>
          </p:cNvPr>
          <p:cNvSpPr txBox="1"/>
          <p:nvPr/>
        </p:nvSpPr>
        <p:spPr>
          <a:xfrm>
            <a:off x="4376227" y="-30225"/>
            <a:ext cx="3811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NEURON MEMBRANE</a:t>
            </a:r>
          </a:p>
        </p:txBody>
      </p:sp>
    </p:spTree>
    <p:extLst>
      <p:ext uri="{BB962C8B-B14F-4D97-AF65-F5344CB8AC3E}">
        <p14:creationId xmlns:p14="http://schemas.microsoft.com/office/powerpoint/2010/main" val="2637367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5CBC805-6D33-0744-B8D0-0C25BED62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052514"/>
            <a:ext cx="3535362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60547166-6185-EC47-B227-6BECB9950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333376"/>
            <a:ext cx="5395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3600"/>
              <a:t>Why is the smile so elusive?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9BE0AA5D-C0FB-4F49-AC4D-AC6D42920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5235575"/>
            <a:ext cx="70056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800"/>
              <a:t>At least two hypotheses ground onto the physiology of the visual system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BD7EE3DF-6282-3B44-8FD1-EFA19DA1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333376"/>
            <a:ext cx="631031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IT" sz="3600"/>
              <a:t>Effect of spatial frequencies</a:t>
            </a:r>
          </a:p>
          <a:p>
            <a:pPr algn="ctr"/>
            <a:r>
              <a:rPr lang="it-IT" altLang="en-IT" sz="1600"/>
              <a:t>Livingstone, M.S. (2000) Is It Warm? Is It Real? Or Just Low Spatial Frequency? </a:t>
            </a:r>
            <a:r>
              <a:rPr lang="it-IT" altLang="en-IT" sz="1600" i="1"/>
              <a:t>Science</a:t>
            </a:r>
            <a:r>
              <a:rPr lang="it-IT" altLang="en-IT" sz="1600"/>
              <a:t>, 290 (5495), 1299</a:t>
            </a:r>
            <a:r>
              <a:rPr lang="it-IT" altLang="en-IT"/>
              <a:t> </a:t>
            </a:r>
            <a:r>
              <a:rPr lang="it-IT" altLang="en-IT" b="1"/>
              <a:t> </a:t>
            </a:r>
            <a:endParaRPr lang="it-IT" altLang="en-IT" sz="360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0F1F7A4-A625-6B4E-A41A-C77472359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1748255"/>
            <a:ext cx="180022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it-IT" altLang="en-IT"/>
              <a:t>“our central vision is dominated by significantly higher spatial frequencies than is our peripheral vision. Conversely, vision only a few degrees from the center of gaze is much blurrier than in the fovea”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0E4494A6-206E-4141-808C-C48AA11C1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1773239"/>
            <a:ext cx="208915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it-IT" altLang="en-IT"/>
              <a:t>The “sfumato” technique makes the smile more apparent in the low spatial frequency range, and therefore more apparent to peripheral vision than to central vision.</a:t>
            </a:r>
          </a:p>
        </p:txBody>
      </p:sp>
      <p:pic>
        <p:nvPicPr>
          <p:cNvPr id="28677" name="Picture 5">
            <a:extLst>
              <a:ext uri="{FF2B5EF4-FFF2-40B4-BE49-F238E27FC236}">
                <a16:creationId xmlns:a16="http://schemas.microsoft.com/office/drawing/2014/main" id="{BFA920C5-FDE9-DA45-909E-7687EF56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700214"/>
            <a:ext cx="3535362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486E0D86-98F8-FE43-8A28-A2A174B13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333376"/>
            <a:ext cx="6310312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IT" sz="3600"/>
              <a:t>Effect of spatial frequencies</a:t>
            </a:r>
          </a:p>
          <a:p>
            <a:pPr algn="ctr"/>
            <a:r>
              <a:rPr lang="it-IT" altLang="en-IT" sz="1600"/>
              <a:t>Livingstone, M.S. (2000) Is It Warm? Is It Real? Or Just Low Spatial Frequency? </a:t>
            </a:r>
            <a:r>
              <a:rPr lang="it-IT" altLang="en-IT" sz="1600" i="1"/>
              <a:t>Science</a:t>
            </a:r>
            <a:r>
              <a:rPr lang="it-IT" altLang="en-IT" sz="1600"/>
              <a:t>, 290 (5495), 1299</a:t>
            </a:r>
            <a:r>
              <a:rPr lang="it-IT" altLang="en-IT"/>
              <a:t> </a:t>
            </a:r>
            <a:r>
              <a:rPr lang="it-IT" altLang="en-IT" b="1"/>
              <a:t> </a:t>
            </a:r>
            <a:endParaRPr lang="it-IT" altLang="en-IT" sz="3600"/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7ABC667D-A288-3F48-97A3-12220BEE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060575"/>
            <a:ext cx="2576513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257325C9-E32B-794B-BAEF-22F25B25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1" y="2060575"/>
            <a:ext cx="2576513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8">
            <a:extLst>
              <a:ext uri="{FF2B5EF4-FFF2-40B4-BE49-F238E27FC236}">
                <a16:creationId xmlns:a16="http://schemas.microsoft.com/office/drawing/2014/main" id="{0B9FAB56-0F29-D149-A5E1-469A7BB3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2060575"/>
            <a:ext cx="2576512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5" name="Rectangle 9">
            <a:extLst>
              <a:ext uri="{FF2B5EF4-FFF2-40B4-BE49-F238E27FC236}">
                <a16:creationId xmlns:a16="http://schemas.microsoft.com/office/drawing/2014/main" id="{250F487D-835F-094D-B530-7A129ED8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5157788"/>
            <a:ext cx="9172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/>
              <a:t>Original</a:t>
            </a:r>
          </a:p>
        </p:txBody>
      </p:sp>
      <p:sp>
        <p:nvSpPr>
          <p:cNvPr id="29706" name="Rectangle 10">
            <a:extLst>
              <a:ext uri="{FF2B5EF4-FFF2-40B4-BE49-F238E27FC236}">
                <a16:creationId xmlns:a16="http://schemas.microsoft.com/office/drawing/2014/main" id="{56AC6B36-2942-F34A-BBC1-2EBA45207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148" y="5149851"/>
            <a:ext cx="27448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/>
              <a:t>High frequencies enhanced</a:t>
            </a:r>
          </a:p>
          <a:p>
            <a:pPr algn="ctr"/>
            <a:r>
              <a:rPr lang="it-IT" altLang="en-IT"/>
              <a:t>(mimicking central vision)</a:t>
            </a:r>
          </a:p>
        </p:txBody>
      </p:sp>
      <p:sp>
        <p:nvSpPr>
          <p:cNvPr id="29707" name="Rectangle 11">
            <a:extLst>
              <a:ext uri="{FF2B5EF4-FFF2-40B4-BE49-F238E27FC236}">
                <a16:creationId xmlns:a16="http://schemas.microsoft.com/office/drawing/2014/main" id="{E8F29FC0-86B5-9444-9E7D-87F7B1856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027" y="5157789"/>
            <a:ext cx="29034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/>
              <a:t>Low frequencies enhanced</a:t>
            </a:r>
          </a:p>
          <a:p>
            <a:pPr algn="ctr"/>
            <a:r>
              <a:rPr lang="it-IT" altLang="en-IT"/>
              <a:t>(mimicking peripheral vision)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53579A5D-2777-E74F-B62D-481DA7BF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703" y="1"/>
            <a:ext cx="701634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(functional organization within the retina, and beyond)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3C5565E6-DC6A-4242-AA53-6F29E0FB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125538"/>
            <a:ext cx="3043237" cy="55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1C3FBB72-AAD2-9746-AB9C-D28285015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6" y="4760913"/>
            <a:ext cx="1697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Amacrine cells</a:t>
            </a:r>
          </a:p>
        </p:txBody>
      </p:sp>
      <p:sp>
        <p:nvSpPr>
          <p:cNvPr id="27653" name="Line 5">
            <a:extLst>
              <a:ext uri="{FF2B5EF4-FFF2-40B4-BE49-F238E27FC236}">
                <a16:creationId xmlns:a16="http://schemas.microsoft.com/office/drawing/2014/main" id="{49742BF9-2BFC-BF4B-AC0C-F8C92E285C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4563" y="4221163"/>
            <a:ext cx="107950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95184EC9-5FE4-D447-8A84-70829F815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3429000"/>
            <a:ext cx="17717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Horizontal cells</a:t>
            </a:r>
          </a:p>
        </p:txBody>
      </p:sp>
      <p:sp>
        <p:nvSpPr>
          <p:cNvPr id="27655" name="Line 7">
            <a:extLst>
              <a:ext uri="{FF2B5EF4-FFF2-40B4-BE49-F238E27FC236}">
                <a16:creationId xmlns:a16="http://schemas.microsoft.com/office/drawing/2014/main" id="{9417EAB1-EB5E-694A-BB4D-EBDF2F4E64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8213" y="3860800"/>
            <a:ext cx="295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4B590467-F2A1-994B-BD64-7560E3093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6" y="6200775"/>
            <a:ext cx="754328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Horizontal connections among retinal cells create functional structures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E82A9356-25DA-1049-A158-3AE7FB68F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4AD134D0-CF0C-E947-BD0D-C09C325B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125538"/>
            <a:ext cx="3043237" cy="55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94AF1998-365A-8D40-B093-D1378426E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6" y="4760913"/>
            <a:ext cx="16979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Amacrine cells</a:t>
            </a:r>
          </a:p>
        </p:txBody>
      </p:sp>
      <p:sp>
        <p:nvSpPr>
          <p:cNvPr id="36869" name="Line 5">
            <a:extLst>
              <a:ext uri="{FF2B5EF4-FFF2-40B4-BE49-F238E27FC236}">
                <a16:creationId xmlns:a16="http://schemas.microsoft.com/office/drawing/2014/main" id="{FE909824-E23F-104E-A86A-7C5DC958CB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4563" y="4221163"/>
            <a:ext cx="107950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7507384B-2567-0840-A4ED-D8BAC3ABF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3429000"/>
            <a:ext cx="17717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 sz="2000"/>
              <a:t>Horizontal cells</a:t>
            </a:r>
          </a:p>
        </p:txBody>
      </p:sp>
      <p:sp>
        <p:nvSpPr>
          <p:cNvPr id="36871" name="Line 7">
            <a:extLst>
              <a:ext uri="{FF2B5EF4-FFF2-40B4-BE49-F238E27FC236}">
                <a16:creationId xmlns:a16="http://schemas.microsoft.com/office/drawing/2014/main" id="{5855968A-66F7-1D44-AE72-A0C4FDA6B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8213" y="3860800"/>
            <a:ext cx="295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72C3ECDF-1C0D-4341-BC7A-D7802828C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021389"/>
            <a:ext cx="813752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000"/>
              <a:t>Through the horizontal connections one active cell (photoreceptor or bipolar cell) may inhibit adjacent cells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3334339A-549A-9341-87B9-62CBE77E0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530BB79C-0532-9743-8F06-CBD7EC02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AutoShape 10">
            <a:extLst>
              <a:ext uri="{FF2B5EF4-FFF2-40B4-BE49-F238E27FC236}">
                <a16:creationId xmlns:a16="http://schemas.microsoft.com/office/drawing/2014/main" id="{3346372D-CAB1-7B48-B560-96B3D39EAE2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879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7899" name="Line 11">
            <a:extLst>
              <a:ext uri="{FF2B5EF4-FFF2-40B4-BE49-F238E27FC236}">
                <a16:creationId xmlns:a16="http://schemas.microsoft.com/office/drawing/2014/main" id="{74595842-6258-CA4A-B857-78CC7EF28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900" name="Line 12">
            <a:extLst>
              <a:ext uri="{FF2B5EF4-FFF2-40B4-BE49-F238E27FC236}">
                <a16:creationId xmlns:a16="http://schemas.microsoft.com/office/drawing/2014/main" id="{F509FAEF-5559-5645-A9B3-43981CDE7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901" name="Line 13">
            <a:extLst>
              <a:ext uri="{FF2B5EF4-FFF2-40B4-BE49-F238E27FC236}">
                <a16:creationId xmlns:a16="http://schemas.microsoft.com/office/drawing/2014/main" id="{547DD293-9C08-8C41-BCC7-2A6FA5E0A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902" name="Line 14">
            <a:extLst>
              <a:ext uri="{FF2B5EF4-FFF2-40B4-BE49-F238E27FC236}">
                <a16:creationId xmlns:a16="http://schemas.microsoft.com/office/drawing/2014/main" id="{795EDB00-18E7-7D4F-AEB0-4C2CCF5924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4451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7903" name="Line 15">
            <a:extLst>
              <a:ext uri="{FF2B5EF4-FFF2-40B4-BE49-F238E27FC236}">
                <a16:creationId xmlns:a16="http://schemas.microsoft.com/office/drawing/2014/main" id="{D0DFCDCD-7C89-5248-B004-B519CA9DB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44512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99EB8FC4-ABE4-3549-A193-875E13764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9C515124-20DD-8B4D-9B91-8835C322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AutoShape 4">
            <a:extLst>
              <a:ext uri="{FF2B5EF4-FFF2-40B4-BE49-F238E27FC236}">
                <a16:creationId xmlns:a16="http://schemas.microsoft.com/office/drawing/2014/main" id="{FC1CC932-BDED-1145-A54E-77501651097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084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E76BEC29-75CE-5A4E-AF41-17F1ACA73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18" name="Line 6">
            <a:extLst>
              <a:ext uri="{FF2B5EF4-FFF2-40B4-BE49-F238E27FC236}">
                <a16:creationId xmlns:a16="http://schemas.microsoft.com/office/drawing/2014/main" id="{026B72F5-7814-1B42-9C1F-0D2EC2050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D8267EF3-4580-F642-B7E0-3AD2334EB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20" name="Line 8">
            <a:extLst>
              <a:ext uri="{FF2B5EF4-FFF2-40B4-BE49-F238E27FC236}">
                <a16:creationId xmlns:a16="http://schemas.microsoft.com/office/drawing/2014/main" id="{B92F2507-3BB4-BD4F-AA81-1785CCE263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013325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21" name="Line 9">
            <a:extLst>
              <a:ext uri="{FF2B5EF4-FFF2-40B4-BE49-F238E27FC236}">
                <a16:creationId xmlns:a16="http://schemas.microsoft.com/office/drawing/2014/main" id="{394CFD5E-B086-CF4D-895E-B921B6A30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01332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8922" name="AutoShape 10">
            <a:extLst>
              <a:ext uri="{FF2B5EF4-FFF2-40B4-BE49-F238E27FC236}">
                <a16:creationId xmlns:a16="http://schemas.microsoft.com/office/drawing/2014/main" id="{B9868F29-ED11-264A-BB74-388E046B893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879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8923" name="AutoShape 11">
            <a:extLst>
              <a:ext uri="{FF2B5EF4-FFF2-40B4-BE49-F238E27FC236}">
                <a16:creationId xmlns:a16="http://schemas.microsoft.com/office/drawing/2014/main" id="{63BCEBE3-CA76-F240-8591-93169DACA11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11901" y="1196975"/>
            <a:ext cx="360363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4D66F77F-5B22-2B44-B65D-A5A1C604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F3EAD811-9557-0C45-8F38-F6D53AF1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AutoShape 4">
            <a:extLst>
              <a:ext uri="{FF2B5EF4-FFF2-40B4-BE49-F238E27FC236}">
                <a16:creationId xmlns:a16="http://schemas.microsoft.com/office/drawing/2014/main" id="{9552358E-3903-2642-B910-29C08AA02CE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084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9941" name="Line 5">
            <a:extLst>
              <a:ext uri="{FF2B5EF4-FFF2-40B4-BE49-F238E27FC236}">
                <a16:creationId xmlns:a16="http://schemas.microsoft.com/office/drawing/2014/main" id="{E5E43628-6D4C-D443-927F-61AE76B37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2" name="Line 6">
            <a:extLst>
              <a:ext uri="{FF2B5EF4-FFF2-40B4-BE49-F238E27FC236}">
                <a16:creationId xmlns:a16="http://schemas.microsoft.com/office/drawing/2014/main" id="{B95CBA78-0DDA-3645-8314-AC39E3776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3" name="Line 7">
            <a:extLst>
              <a:ext uri="{FF2B5EF4-FFF2-40B4-BE49-F238E27FC236}">
                <a16:creationId xmlns:a16="http://schemas.microsoft.com/office/drawing/2014/main" id="{34FD8C89-E044-AD4F-B926-DC9F332F43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4" name="Line 8">
            <a:extLst>
              <a:ext uri="{FF2B5EF4-FFF2-40B4-BE49-F238E27FC236}">
                <a16:creationId xmlns:a16="http://schemas.microsoft.com/office/drawing/2014/main" id="{1FA4B9F1-ABCD-DA40-8550-FF1411D8B8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876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5" name="Line 9">
            <a:extLst>
              <a:ext uri="{FF2B5EF4-FFF2-40B4-BE49-F238E27FC236}">
                <a16:creationId xmlns:a16="http://schemas.microsoft.com/office/drawing/2014/main" id="{348605B8-4757-A147-8A3B-4B0F4356A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87692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46" name="AutoShape 10">
            <a:extLst>
              <a:ext uri="{FF2B5EF4-FFF2-40B4-BE49-F238E27FC236}">
                <a16:creationId xmlns:a16="http://schemas.microsoft.com/office/drawing/2014/main" id="{34525642-C760-B947-B933-BD6CBAC62AF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879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39947" name="AutoShape 11">
            <a:extLst>
              <a:ext uri="{FF2B5EF4-FFF2-40B4-BE49-F238E27FC236}">
                <a16:creationId xmlns:a16="http://schemas.microsoft.com/office/drawing/2014/main" id="{946090F8-166E-6847-B347-3738B0B3CC6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11901" y="1196975"/>
            <a:ext cx="360363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pic>
        <p:nvPicPr>
          <p:cNvPr id="39948" name="Picture 12">
            <a:extLst>
              <a:ext uri="{FF2B5EF4-FFF2-40B4-BE49-F238E27FC236}">
                <a16:creationId xmlns:a16="http://schemas.microsoft.com/office/drawing/2014/main" id="{8E7EA0AE-0932-1E42-A954-B664FC1E1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9" name="Picture 13">
            <a:extLst>
              <a:ext uri="{FF2B5EF4-FFF2-40B4-BE49-F238E27FC236}">
                <a16:creationId xmlns:a16="http://schemas.microsoft.com/office/drawing/2014/main" id="{242378AC-A040-DB41-8557-7E840B6E0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0" name="Line 14">
            <a:extLst>
              <a:ext uri="{FF2B5EF4-FFF2-40B4-BE49-F238E27FC236}">
                <a16:creationId xmlns:a16="http://schemas.microsoft.com/office/drawing/2014/main" id="{BD5AD035-B1C3-AD4F-9144-7D8914F9D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1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C0735221-2ECE-7A45-BB2B-65DB358A6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76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A7B586CE-21D3-4441-9EFA-F67564C24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76A65FA4-17B8-CD4E-94FB-C4B7E16D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Line 5">
            <a:extLst>
              <a:ext uri="{FF2B5EF4-FFF2-40B4-BE49-F238E27FC236}">
                <a16:creationId xmlns:a16="http://schemas.microsoft.com/office/drawing/2014/main" id="{727628CC-3234-6047-82EB-A2ABA2003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462EE936-8F9F-1048-8A57-0A625285F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1" name="Line 7">
            <a:extLst>
              <a:ext uri="{FF2B5EF4-FFF2-40B4-BE49-F238E27FC236}">
                <a16:creationId xmlns:a16="http://schemas.microsoft.com/office/drawing/2014/main" id="{928FA82E-924E-1F49-913A-D84512AE40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2" name="Line 8">
            <a:extLst>
              <a:ext uri="{FF2B5EF4-FFF2-40B4-BE49-F238E27FC236}">
                <a16:creationId xmlns:a16="http://schemas.microsoft.com/office/drawing/2014/main" id="{CF9FD598-85F1-8445-8D32-BE17412A8A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876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3" name="Line 9">
            <a:extLst>
              <a:ext uri="{FF2B5EF4-FFF2-40B4-BE49-F238E27FC236}">
                <a16:creationId xmlns:a16="http://schemas.microsoft.com/office/drawing/2014/main" id="{63E1A2B6-8C53-0F4C-A6D6-9BBCEF90C28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5300663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4" name="AutoShape 10">
            <a:extLst>
              <a:ext uri="{FF2B5EF4-FFF2-40B4-BE49-F238E27FC236}">
                <a16:creationId xmlns:a16="http://schemas.microsoft.com/office/drawing/2014/main" id="{ACD94AF0-8095-9E4D-8D67-D26A97845AA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879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pic>
        <p:nvPicPr>
          <p:cNvPr id="41996" name="Picture 12">
            <a:extLst>
              <a:ext uri="{FF2B5EF4-FFF2-40B4-BE49-F238E27FC236}">
                <a16:creationId xmlns:a16="http://schemas.microsoft.com/office/drawing/2014/main" id="{B5D8BA85-D918-A84A-8C24-13E8EDC2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7" name="Picture 13">
            <a:extLst>
              <a:ext uri="{FF2B5EF4-FFF2-40B4-BE49-F238E27FC236}">
                <a16:creationId xmlns:a16="http://schemas.microsoft.com/office/drawing/2014/main" id="{740615AE-3A15-CA44-8C9D-9D1B3B36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8" name="Line 14">
            <a:extLst>
              <a:ext uri="{FF2B5EF4-FFF2-40B4-BE49-F238E27FC236}">
                <a16:creationId xmlns:a16="http://schemas.microsoft.com/office/drawing/2014/main" id="{28040E47-9022-994D-A6E9-6B23557D0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1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1999" name="Line 15">
            <a:extLst>
              <a:ext uri="{FF2B5EF4-FFF2-40B4-BE49-F238E27FC236}">
                <a16:creationId xmlns:a16="http://schemas.microsoft.com/office/drawing/2014/main" id="{56579D77-9E52-C646-890B-10878C2D8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76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2000" name="Line 16">
            <a:extLst>
              <a:ext uri="{FF2B5EF4-FFF2-40B4-BE49-F238E27FC236}">
                <a16:creationId xmlns:a16="http://schemas.microsoft.com/office/drawing/2014/main" id="{CC1E576D-8199-9B40-809F-3E3A6AFAED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3006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88DD9F69-76E9-244F-A516-8879DA4E1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92250E17-B7D7-5C4F-B11D-0F4ED6E1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908051"/>
            <a:ext cx="3043237" cy="55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Line 4">
            <a:extLst>
              <a:ext uri="{FF2B5EF4-FFF2-40B4-BE49-F238E27FC236}">
                <a16:creationId xmlns:a16="http://schemas.microsoft.com/office/drawing/2014/main" id="{E5C2DCF5-3215-BA4E-8AAC-46F66568A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4941888"/>
            <a:ext cx="0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3" name="Line 5">
            <a:extLst>
              <a:ext uri="{FF2B5EF4-FFF2-40B4-BE49-F238E27FC236}">
                <a16:creationId xmlns:a16="http://schemas.microsoft.com/office/drawing/2014/main" id="{00ED106B-6B8A-A249-A717-C98C67F24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6453188"/>
            <a:ext cx="2160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4" name="Line 6">
            <a:extLst>
              <a:ext uri="{FF2B5EF4-FFF2-40B4-BE49-F238E27FC236}">
                <a16:creationId xmlns:a16="http://schemas.microsoft.com/office/drawing/2014/main" id="{0E90596E-0DA0-EA49-A529-53BF6D0C1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87692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5" name="Line 7">
            <a:extLst>
              <a:ext uri="{FF2B5EF4-FFF2-40B4-BE49-F238E27FC236}">
                <a16:creationId xmlns:a16="http://schemas.microsoft.com/office/drawing/2014/main" id="{13E85F3D-1C65-CF46-8B58-969B3F28E7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876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6" name="Line 8">
            <a:extLst>
              <a:ext uri="{FF2B5EF4-FFF2-40B4-BE49-F238E27FC236}">
                <a16:creationId xmlns:a16="http://schemas.microsoft.com/office/drawing/2014/main" id="{C649810F-0279-AC42-B21E-B74948C186B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6308725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17" name="AutoShape 9">
            <a:extLst>
              <a:ext uri="{FF2B5EF4-FFF2-40B4-BE49-F238E27FC236}">
                <a16:creationId xmlns:a16="http://schemas.microsoft.com/office/drawing/2014/main" id="{E88E05D8-D899-E342-805F-E88C051139F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008438" y="1196975"/>
            <a:ext cx="360362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pic>
        <p:nvPicPr>
          <p:cNvPr id="43018" name="Picture 10">
            <a:extLst>
              <a:ext uri="{FF2B5EF4-FFF2-40B4-BE49-F238E27FC236}">
                <a16:creationId xmlns:a16="http://schemas.microsoft.com/office/drawing/2014/main" id="{3A59C379-C921-4D4D-8253-145F3E09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9" name="Picture 11">
            <a:extLst>
              <a:ext uri="{FF2B5EF4-FFF2-40B4-BE49-F238E27FC236}">
                <a16:creationId xmlns:a16="http://schemas.microsoft.com/office/drawing/2014/main" id="{41B4A939-D3B4-3A47-BE9D-EE4801832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16339"/>
            <a:ext cx="858838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0" name="Line 12">
            <a:extLst>
              <a:ext uri="{FF2B5EF4-FFF2-40B4-BE49-F238E27FC236}">
                <a16:creationId xmlns:a16="http://schemas.microsoft.com/office/drawing/2014/main" id="{9A4D333C-212B-7944-95C5-690FA91478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1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21" name="Line 13">
            <a:extLst>
              <a:ext uri="{FF2B5EF4-FFF2-40B4-BE49-F238E27FC236}">
                <a16:creationId xmlns:a16="http://schemas.microsoft.com/office/drawing/2014/main" id="{08D159AE-670E-6745-B3E4-EBFFD0DD3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76" y="39338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22" name="Line 14">
            <a:extLst>
              <a:ext uri="{FF2B5EF4-FFF2-40B4-BE49-F238E27FC236}">
                <a16:creationId xmlns:a16="http://schemas.microsoft.com/office/drawing/2014/main" id="{D784AA18-6B27-4542-B949-A4DEB6B623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9963" y="58769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3023" name="AutoShape 15">
            <a:extLst>
              <a:ext uri="{FF2B5EF4-FFF2-40B4-BE49-F238E27FC236}">
                <a16:creationId xmlns:a16="http://schemas.microsoft.com/office/drawing/2014/main" id="{726E8A62-35F4-864D-B595-AD474AF9109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11901" y="1196975"/>
            <a:ext cx="360363" cy="503238"/>
          </a:xfrm>
          <a:prstGeom prst="triangle">
            <a:avLst>
              <a:gd name="adj" fmla="val 50000"/>
            </a:avLst>
          </a:prstGeom>
          <a:solidFill>
            <a:srgbClr val="FFCC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212F48E2-766C-7146-8330-0FB5B19FBBE7}"/>
              </a:ext>
            </a:extLst>
          </p:cNvPr>
          <p:cNvGrpSpPr/>
          <p:nvPr/>
        </p:nvGrpSpPr>
        <p:grpSpPr>
          <a:xfrm>
            <a:off x="6581368" y="3333548"/>
            <a:ext cx="423090" cy="369332"/>
            <a:chOff x="4929188" y="344006"/>
            <a:chExt cx="423090" cy="369332"/>
          </a:xfrm>
        </p:grpSpPr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4C5CF1DC-F90E-704A-A8E0-45F4B7841C7E}"/>
                </a:ext>
              </a:extLst>
            </p:cNvPr>
            <p:cNvSpPr/>
            <p:nvPr/>
          </p:nvSpPr>
          <p:spPr>
            <a:xfrm>
              <a:off x="4929188" y="567008"/>
              <a:ext cx="142875" cy="1145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53C12422-A4B3-354C-A79D-953BEBE5CBCE}"/>
                </a:ext>
              </a:extLst>
            </p:cNvPr>
            <p:cNvSpPr txBox="1"/>
            <p:nvPr/>
          </p:nvSpPr>
          <p:spPr>
            <a:xfrm>
              <a:off x="4970442" y="34400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K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2C6FEF46-30A9-4C4D-B5B6-054228309056}"/>
              </a:ext>
            </a:extLst>
          </p:cNvPr>
          <p:cNvGrpSpPr/>
          <p:nvPr/>
        </p:nvGrpSpPr>
        <p:grpSpPr>
          <a:xfrm>
            <a:off x="2461022" y="344006"/>
            <a:ext cx="6620948" cy="5731105"/>
            <a:chOff x="2461022" y="344006"/>
            <a:chExt cx="6620948" cy="5731105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CBA952FF-B7D3-1049-B4A4-212C0494B737}"/>
                </a:ext>
              </a:extLst>
            </p:cNvPr>
            <p:cNvGrpSpPr/>
            <p:nvPr/>
          </p:nvGrpSpPr>
          <p:grpSpPr>
            <a:xfrm>
              <a:off x="2860071" y="3265561"/>
              <a:ext cx="423090" cy="369332"/>
              <a:chOff x="4929188" y="344006"/>
              <a:chExt cx="423090" cy="369332"/>
            </a:xfrm>
          </p:grpSpPr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8F2EAC4-293A-A042-B04B-FD9D6782168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B9CF00F8-9020-1946-8D40-CEA73C13BEC2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F05B0584-593B-634F-BFBC-3D162D440099}"/>
                </a:ext>
              </a:extLst>
            </p:cNvPr>
            <p:cNvGrpSpPr/>
            <p:nvPr/>
          </p:nvGrpSpPr>
          <p:grpSpPr>
            <a:xfrm>
              <a:off x="2461022" y="3125306"/>
              <a:ext cx="423090" cy="369332"/>
              <a:chOff x="4929188" y="344006"/>
              <a:chExt cx="423090" cy="369332"/>
            </a:xfrm>
          </p:grpSpPr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7F3697C4-472A-1144-AF15-2CFE3B5F7740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5" name="TextBox 464">
                <a:extLst>
                  <a:ext uri="{FF2B5EF4-FFF2-40B4-BE49-F238E27FC236}">
                    <a16:creationId xmlns:a16="http://schemas.microsoft.com/office/drawing/2014/main" id="{25E4964E-C183-594B-9217-D10BCAB0CF79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DC4C37E7-3804-694B-8557-2ECDA050EB9F}"/>
                </a:ext>
              </a:extLst>
            </p:cNvPr>
            <p:cNvGrpSpPr/>
            <p:nvPr/>
          </p:nvGrpSpPr>
          <p:grpSpPr>
            <a:xfrm>
              <a:off x="3606101" y="2892302"/>
              <a:ext cx="423090" cy="369332"/>
              <a:chOff x="4929188" y="344006"/>
              <a:chExt cx="423090" cy="369332"/>
            </a:xfrm>
          </p:grpSpPr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0A17EAF-01D7-C949-B353-6C65B7FE78F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1E3F63FC-5FE1-554C-97E8-4FD0D92E23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64B88BB5-4AEA-6841-A0F2-22669DDC47BE}"/>
                </a:ext>
              </a:extLst>
            </p:cNvPr>
            <p:cNvGrpSpPr/>
            <p:nvPr/>
          </p:nvGrpSpPr>
          <p:grpSpPr>
            <a:xfrm>
              <a:off x="4181840" y="3265561"/>
              <a:ext cx="423090" cy="369332"/>
              <a:chOff x="4929188" y="344006"/>
              <a:chExt cx="423090" cy="369332"/>
            </a:xfrm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035B5C0F-9664-0441-9CBF-4A77379818CD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01090338-D6C1-6D4B-9685-793484C6CA4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49E3F937-A173-1A40-B241-7EBA12B27FB2}"/>
                </a:ext>
              </a:extLst>
            </p:cNvPr>
            <p:cNvGrpSpPr/>
            <p:nvPr/>
          </p:nvGrpSpPr>
          <p:grpSpPr>
            <a:xfrm>
              <a:off x="5602165" y="3125306"/>
              <a:ext cx="423090" cy="369332"/>
              <a:chOff x="4929188" y="344006"/>
              <a:chExt cx="423090" cy="369332"/>
            </a:xfrm>
          </p:grpSpPr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95E1870-ED58-154D-8AD3-4F3D1893B297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73ABA511-5259-A843-BECD-85E3CEB617D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0220B829-4016-9744-A449-8F6870E823C1}"/>
                </a:ext>
              </a:extLst>
            </p:cNvPr>
            <p:cNvGrpSpPr/>
            <p:nvPr/>
          </p:nvGrpSpPr>
          <p:grpSpPr>
            <a:xfrm>
              <a:off x="6621562" y="2987907"/>
              <a:ext cx="423090" cy="369332"/>
              <a:chOff x="4929188" y="344006"/>
              <a:chExt cx="423090" cy="369332"/>
            </a:xfrm>
          </p:grpSpPr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D4E29ED2-7384-814B-89CA-ADD71E9F16C2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7C5EEEB5-7A63-5C41-A670-8E54827FD5D6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F4DAAE0B-C65D-4B4F-AD77-E140D383D8AC}"/>
                </a:ext>
              </a:extLst>
            </p:cNvPr>
            <p:cNvGrpSpPr/>
            <p:nvPr/>
          </p:nvGrpSpPr>
          <p:grpSpPr>
            <a:xfrm>
              <a:off x="7470668" y="2803241"/>
              <a:ext cx="423090" cy="369332"/>
              <a:chOff x="4929188" y="344006"/>
              <a:chExt cx="423090" cy="369332"/>
            </a:xfrm>
          </p:grpSpPr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974AA5-BB32-F246-BD30-7F9B14541BAE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3" name="TextBox 482">
                <a:extLst>
                  <a:ext uri="{FF2B5EF4-FFF2-40B4-BE49-F238E27FC236}">
                    <a16:creationId xmlns:a16="http://schemas.microsoft.com/office/drawing/2014/main" id="{28B774BA-167B-AD4B-90D1-38AFE915F07A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0D7A6E02-4AB3-3842-9646-480B13C086F2}"/>
                </a:ext>
              </a:extLst>
            </p:cNvPr>
            <p:cNvGrpSpPr/>
            <p:nvPr/>
          </p:nvGrpSpPr>
          <p:grpSpPr>
            <a:xfrm>
              <a:off x="8105298" y="3244334"/>
              <a:ext cx="423090" cy="369332"/>
              <a:chOff x="4929188" y="344006"/>
              <a:chExt cx="423090" cy="36933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90C0FFE-2B29-524E-A600-B3FF13DA8A6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6" name="TextBox 485">
                <a:extLst>
                  <a:ext uri="{FF2B5EF4-FFF2-40B4-BE49-F238E27FC236}">
                    <a16:creationId xmlns:a16="http://schemas.microsoft.com/office/drawing/2014/main" id="{AE975CD3-470B-B345-8745-F03CD8DF72B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7D946436-6223-3248-ABEA-B47AF4E1661D}"/>
                </a:ext>
              </a:extLst>
            </p:cNvPr>
            <p:cNvGrpSpPr/>
            <p:nvPr/>
          </p:nvGrpSpPr>
          <p:grpSpPr>
            <a:xfrm>
              <a:off x="8658880" y="2959332"/>
              <a:ext cx="423090" cy="369332"/>
              <a:chOff x="4929188" y="344006"/>
              <a:chExt cx="423090" cy="369332"/>
            </a:xfrm>
          </p:grpSpPr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87CCBD59-3D00-D04F-BA20-7C85DE130DB8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05D2CFC8-A5BC-F54C-9FC4-7CDD1EFD58CD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F78096D9-E86A-6345-81AC-7D0BABCC2070}"/>
                </a:ext>
              </a:extLst>
            </p:cNvPr>
            <p:cNvGrpSpPr/>
            <p:nvPr/>
          </p:nvGrpSpPr>
          <p:grpSpPr>
            <a:xfrm>
              <a:off x="5179075" y="4344506"/>
              <a:ext cx="423090" cy="369332"/>
              <a:chOff x="4929188" y="344006"/>
              <a:chExt cx="423090" cy="369332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D57C11A8-5B21-404E-9305-0C8E1553A4B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131A07B2-E7C2-904A-BDF9-0D4972109ED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510CEEEF-D2A8-8C4C-8B1B-1F93AB5730AF}"/>
                </a:ext>
              </a:extLst>
            </p:cNvPr>
            <p:cNvGrpSpPr/>
            <p:nvPr/>
          </p:nvGrpSpPr>
          <p:grpSpPr>
            <a:xfrm>
              <a:off x="4929188" y="344006"/>
              <a:ext cx="423090" cy="369332"/>
              <a:chOff x="4929188" y="344006"/>
              <a:chExt cx="423090" cy="369332"/>
            </a:xfrm>
          </p:grpSpPr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A92917C2-5A37-9540-BD83-96418EA011E4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E8A131CD-48B5-324E-BAEA-E0AF87B4AA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BA40C5E2-59D8-3043-83EF-F77E545CE423}"/>
                </a:ext>
              </a:extLst>
            </p:cNvPr>
            <p:cNvGrpSpPr/>
            <p:nvPr/>
          </p:nvGrpSpPr>
          <p:grpSpPr>
            <a:xfrm>
              <a:off x="5273475" y="1547575"/>
              <a:ext cx="423090" cy="369332"/>
              <a:chOff x="4929188" y="344006"/>
              <a:chExt cx="423090" cy="369332"/>
            </a:xfrm>
          </p:grpSpPr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3C29C751-77FF-AB45-B47A-32079DB3141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E56B1731-82DD-D647-8750-C3A616326D7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5B90A130-09B6-7140-901A-6A30F6DAF9EC}"/>
                </a:ext>
              </a:extLst>
            </p:cNvPr>
            <p:cNvGrpSpPr/>
            <p:nvPr/>
          </p:nvGrpSpPr>
          <p:grpSpPr>
            <a:xfrm>
              <a:off x="7340329" y="1282422"/>
              <a:ext cx="423090" cy="369332"/>
              <a:chOff x="4929188" y="344006"/>
              <a:chExt cx="423090" cy="369332"/>
            </a:xfrm>
          </p:grpSpPr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BD1A53D-7046-DE45-B604-023858866F3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E8C5AA01-863D-2B4F-8390-193D2E6378E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EF263FB1-6071-624A-9178-50D2F0E4DC79}"/>
                </a:ext>
              </a:extLst>
            </p:cNvPr>
            <p:cNvGrpSpPr/>
            <p:nvPr/>
          </p:nvGrpSpPr>
          <p:grpSpPr>
            <a:xfrm>
              <a:off x="5314730" y="5705779"/>
              <a:ext cx="423090" cy="369332"/>
              <a:chOff x="4929188" y="344006"/>
              <a:chExt cx="423090" cy="369332"/>
            </a:xfrm>
          </p:grpSpPr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E282446E-8ACE-8049-B640-34684250635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E9FF5529-03F1-D343-B6CC-28B24B2FB21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930617F6-EE96-A74E-92A2-22F47127F1B3}"/>
                </a:ext>
              </a:extLst>
            </p:cNvPr>
            <p:cNvGrpSpPr/>
            <p:nvPr/>
          </p:nvGrpSpPr>
          <p:grpSpPr>
            <a:xfrm>
              <a:off x="2770774" y="4404668"/>
              <a:ext cx="423090" cy="369332"/>
              <a:chOff x="4929188" y="344006"/>
              <a:chExt cx="423090" cy="369332"/>
            </a:xfrm>
          </p:grpSpPr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FF17A2AD-88E3-D847-9E0D-9348618827A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B95C9ABF-480A-DB41-AC5F-7E48500FFC90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7FEA6D46-A544-2647-B244-C1CF5BE6467B}"/>
              </a:ext>
            </a:extLst>
          </p:cNvPr>
          <p:cNvSpPr/>
          <p:nvPr/>
        </p:nvSpPr>
        <p:spPr>
          <a:xfrm flipH="1">
            <a:off x="9119784" y="3418872"/>
            <a:ext cx="178593" cy="369332"/>
          </a:xfrm>
          <a:prstGeom prst="downArrow">
            <a:avLst>
              <a:gd name="adj1" fmla="val 66001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2" name="Down Arrow 581">
            <a:extLst>
              <a:ext uri="{FF2B5EF4-FFF2-40B4-BE49-F238E27FC236}">
                <a16:creationId xmlns:a16="http://schemas.microsoft.com/office/drawing/2014/main" id="{0556AE8D-CBBA-9F40-BEED-7781A01724A1}"/>
              </a:ext>
            </a:extLst>
          </p:cNvPr>
          <p:cNvSpPr/>
          <p:nvPr/>
        </p:nvSpPr>
        <p:spPr>
          <a:xfrm rot="10800000" flipH="1">
            <a:off x="9119784" y="2964216"/>
            <a:ext cx="178593" cy="369332"/>
          </a:xfrm>
          <a:prstGeom prst="downArrow">
            <a:avLst>
              <a:gd name="adj1" fmla="val 66001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970068DC-BA32-AB4F-A212-03E862453996}"/>
              </a:ext>
            </a:extLst>
          </p:cNvPr>
          <p:cNvSpPr txBox="1"/>
          <p:nvPr/>
        </p:nvSpPr>
        <p:spPr>
          <a:xfrm>
            <a:off x="4376227" y="-30225"/>
            <a:ext cx="3811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NEURON MEMBRANE</a:t>
            </a:r>
          </a:p>
        </p:txBody>
      </p:sp>
    </p:spTree>
    <p:extLst>
      <p:ext uri="{BB962C8B-B14F-4D97-AF65-F5344CB8AC3E}">
        <p14:creationId xmlns:p14="http://schemas.microsoft.com/office/powerpoint/2010/main" val="3873977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96993C17-7802-8B46-B6B4-43D833D5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519" y="1"/>
            <a:ext cx="3122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Receptive fields</a:t>
            </a:r>
          </a:p>
          <a:p>
            <a:pPr algn="ctr"/>
            <a:r>
              <a:rPr lang="it-IT" altLang="en-IT" sz="2400"/>
              <a:t>(Lateral Inhibition)</a:t>
            </a:r>
          </a:p>
        </p:txBody>
      </p:sp>
      <p:sp>
        <p:nvSpPr>
          <p:cNvPr id="44048" name="Oval 16">
            <a:extLst>
              <a:ext uri="{FF2B5EF4-FFF2-40B4-BE49-F238E27FC236}">
                <a16:creationId xmlns:a16="http://schemas.microsoft.com/office/drawing/2014/main" id="{CB438F83-B26E-0E41-B286-D92D881EC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4" y="2708276"/>
            <a:ext cx="2232025" cy="22336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44049" name="Oval 17">
            <a:extLst>
              <a:ext uri="{FF2B5EF4-FFF2-40B4-BE49-F238E27FC236}">
                <a16:creationId xmlns:a16="http://schemas.microsoft.com/office/drawing/2014/main" id="{66CD87EB-E3F1-264F-95E6-8976EA237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3284538"/>
            <a:ext cx="1079500" cy="107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44050" name="Oval 18">
            <a:extLst>
              <a:ext uri="{FF2B5EF4-FFF2-40B4-BE49-F238E27FC236}">
                <a16:creationId xmlns:a16="http://schemas.microsoft.com/office/drawing/2014/main" id="{C9CECB25-614D-F049-B553-B5F4A7A2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2708276"/>
            <a:ext cx="2232025" cy="22336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44051" name="Oval 19">
            <a:extLst>
              <a:ext uri="{FF2B5EF4-FFF2-40B4-BE49-F238E27FC236}">
                <a16:creationId xmlns:a16="http://schemas.microsoft.com/office/drawing/2014/main" id="{B1EA1A74-019C-4B4A-A444-FD54531F9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284538"/>
            <a:ext cx="1079500" cy="107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T"/>
          </a:p>
        </p:txBody>
      </p:sp>
      <p:sp>
        <p:nvSpPr>
          <p:cNvPr id="44052" name="Text Box 20">
            <a:extLst>
              <a:ext uri="{FF2B5EF4-FFF2-40B4-BE49-F238E27FC236}">
                <a16:creationId xmlns:a16="http://schemas.microsoft.com/office/drawing/2014/main" id="{7FC7028C-483C-F24B-AF4F-C1B4F03D7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071" y="1562101"/>
            <a:ext cx="21450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2400"/>
              <a:t>Center ON</a:t>
            </a:r>
          </a:p>
          <a:p>
            <a:pPr algn="ctr"/>
            <a:r>
              <a:rPr lang="it-IT" altLang="en-IT" sz="2400"/>
              <a:t>(periphery OFF)</a:t>
            </a:r>
          </a:p>
        </p:txBody>
      </p:sp>
      <p:sp>
        <p:nvSpPr>
          <p:cNvPr id="44053" name="Text Box 21">
            <a:extLst>
              <a:ext uri="{FF2B5EF4-FFF2-40B4-BE49-F238E27FC236}">
                <a16:creationId xmlns:a16="http://schemas.microsoft.com/office/drawing/2014/main" id="{6322D8AE-18AF-4748-989C-170A23494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692" y="1557339"/>
            <a:ext cx="20616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2400"/>
              <a:t>Center OFF</a:t>
            </a:r>
          </a:p>
          <a:p>
            <a:pPr algn="ctr"/>
            <a:r>
              <a:rPr lang="it-IT" altLang="en-IT" sz="2400"/>
              <a:t>(periphery ON)</a:t>
            </a:r>
          </a:p>
        </p:txBody>
      </p:sp>
      <p:grpSp>
        <p:nvGrpSpPr>
          <p:cNvPr id="44057" name="Group 25">
            <a:extLst>
              <a:ext uri="{FF2B5EF4-FFF2-40B4-BE49-F238E27FC236}">
                <a16:creationId xmlns:a16="http://schemas.microsoft.com/office/drawing/2014/main" id="{8D276C41-B080-034D-94D6-3CA6155B5B47}"/>
              </a:ext>
            </a:extLst>
          </p:cNvPr>
          <p:cNvGrpSpPr>
            <a:grpSpLocks/>
          </p:cNvGrpSpPr>
          <p:nvPr/>
        </p:nvGrpSpPr>
        <p:grpSpPr bwMode="auto">
          <a:xfrm>
            <a:off x="3719514" y="3789364"/>
            <a:ext cx="288925" cy="287337"/>
            <a:chOff x="521" y="3521"/>
            <a:chExt cx="182" cy="181"/>
          </a:xfrm>
        </p:grpSpPr>
        <p:sp>
          <p:nvSpPr>
            <p:cNvPr id="44054" name="Line 22">
              <a:extLst>
                <a:ext uri="{FF2B5EF4-FFF2-40B4-BE49-F238E27FC236}">
                  <a16:creationId xmlns:a16="http://schemas.microsoft.com/office/drawing/2014/main" id="{3BAE5B7F-ACB3-8A4B-AE26-652F836BD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55" name="Line 23">
              <a:extLst>
                <a:ext uri="{FF2B5EF4-FFF2-40B4-BE49-F238E27FC236}">
                  <a16:creationId xmlns:a16="http://schemas.microsoft.com/office/drawing/2014/main" id="{903F157F-C330-854E-A1DA-BC5BFC317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sp>
        <p:nvSpPr>
          <p:cNvPr id="44056" name="Line 24">
            <a:extLst>
              <a:ext uri="{FF2B5EF4-FFF2-40B4-BE49-F238E27FC236}">
                <a16:creationId xmlns:a16="http://schemas.microsoft.com/office/drawing/2014/main" id="{A73E6BC7-155C-5143-831A-728455F0FA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0739" y="3500438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grpSp>
        <p:nvGrpSpPr>
          <p:cNvPr id="44058" name="Group 26">
            <a:extLst>
              <a:ext uri="{FF2B5EF4-FFF2-40B4-BE49-F238E27FC236}">
                <a16:creationId xmlns:a16="http://schemas.microsoft.com/office/drawing/2014/main" id="{10AD25A4-2108-6A47-84CA-646B2132C2E8}"/>
              </a:ext>
            </a:extLst>
          </p:cNvPr>
          <p:cNvGrpSpPr>
            <a:grpSpLocks/>
          </p:cNvGrpSpPr>
          <p:nvPr/>
        </p:nvGrpSpPr>
        <p:grpSpPr bwMode="auto">
          <a:xfrm>
            <a:off x="4152901" y="3933825"/>
            <a:ext cx="288925" cy="287338"/>
            <a:chOff x="521" y="3521"/>
            <a:chExt cx="182" cy="181"/>
          </a:xfrm>
        </p:grpSpPr>
        <p:sp>
          <p:nvSpPr>
            <p:cNvPr id="44059" name="Line 27">
              <a:extLst>
                <a:ext uri="{FF2B5EF4-FFF2-40B4-BE49-F238E27FC236}">
                  <a16:creationId xmlns:a16="http://schemas.microsoft.com/office/drawing/2014/main" id="{9C8D8FB4-F19D-8C41-9E01-E691B82AA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60" name="Line 28">
              <a:extLst>
                <a:ext uri="{FF2B5EF4-FFF2-40B4-BE49-F238E27FC236}">
                  <a16:creationId xmlns:a16="http://schemas.microsoft.com/office/drawing/2014/main" id="{3FA2CDE9-0339-B144-8EC6-6A130197BA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61" name="Group 29">
            <a:extLst>
              <a:ext uri="{FF2B5EF4-FFF2-40B4-BE49-F238E27FC236}">
                <a16:creationId xmlns:a16="http://schemas.microsoft.com/office/drawing/2014/main" id="{50496785-BA48-0840-9AC8-D25D60F88169}"/>
              </a:ext>
            </a:extLst>
          </p:cNvPr>
          <p:cNvGrpSpPr>
            <a:grpSpLocks/>
          </p:cNvGrpSpPr>
          <p:nvPr/>
        </p:nvGrpSpPr>
        <p:grpSpPr bwMode="auto">
          <a:xfrm>
            <a:off x="4224339" y="3573464"/>
            <a:ext cx="288925" cy="287337"/>
            <a:chOff x="521" y="3521"/>
            <a:chExt cx="182" cy="181"/>
          </a:xfrm>
        </p:grpSpPr>
        <p:sp>
          <p:nvSpPr>
            <p:cNvPr id="44062" name="Line 30">
              <a:extLst>
                <a:ext uri="{FF2B5EF4-FFF2-40B4-BE49-F238E27FC236}">
                  <a16:creationId xmlns:a16="http://schemas.microsoft.com/office/drawing/2014/main" id="{24132C21-72E6-E241-B373-392EDB1D0E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63" name="Line 31">
              <a:extLst>
                <a:ext uri="{FF2B5EF4-FFF2-40B4-BE49-F238E27FC236}">
                  <a16:creationId xmlns:a16="http://schemas.microsoft.com/office/drawing/2014/main" id="{B8642F45-5ADA-1C44-9EC8-F25B313737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64" name="Group 32">
            <a:extLst>
              <a:ext uri="{FF2B5EF4-FFF2-40B4-BE49-F238E27FC236}">
                <a16:creationId xmlns:a16="http://schemas.microsoft.com/office/drawing/2014/main" id="{9DDD8999-C6DA-7F45-AFF6-DBAF2184D7A9}"/>
              </a:ext>
            </a:extLst>
          </p:cNvPr>
          <p:cNvGrpSpPr>
            <a:grpSpLocks/>
          </p:cNvGrpSpPr>
          <p:nvPr/>
        </p:nvGrpSpPr>
        <p:grpSpPr bwMode="auto">
          <a:xfrm>
            <a:off x="3935414" y="3500439"/>
            <a:ext cx="288925" cy="287337"/>
            <a:chOff x="521" y="3521"/>
            <a:chExt cx="182" cy="181"/>
          </a:xfrm>
        </p:grpSpPr>
        <p:sp>
          <p:nvSpPr>
            <p:cNvPr id="44065" name="Line 33">
              <a:extLst>
                <a:ext uri="{FF2B5EF4-FFF2-40B4-BE49-F238E27FC236}">
                  <a16:creationId xmlns:a16="http://schemas.microsoft.com/office/drawing/2014/main" id="{94D1578F-A43E-8A40-98DE-39C102E760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66" name="Line 34">
              <a:extLst>
                <a:ext uri="{FF2B5EF4-FFF2-40B4-BE49-F238E27FC236}">
                  <a16:creationId xmlns:a16="http://schemas.microsoft.com/office/drawing/2014/main" id="{FB9E68AB-1909-6E47-B973-E5F815B0A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67" name="Group 35">
            <a:extLst>
              <a:ext uri="{FF2B5EF4-FFF2-40B4-BE49-F238E27FC236}">
                <a16:creationId xmlns:a16="http://schemas.microsoft.com/office/drawing/2014/main" id="{07C0684D-47AE-E845-B254-E50C77C90B33}"/>
              </a:ext>
            </a:extLst>
          </p:cNvPr>
          <p:cNvGrpSpPr>
            <a:grpSpLocks/>
          </p:cNvGrpSpPr>
          <p:nvPr/>
        </p:nvGrpSpPr>
        <p:grpSpPr bwMode="auto">
          <a:xfrm>
            <a:off x="7104064" y="4149725"/>
            <a:ext cx="288925" cy="287338"/>
            <a:chOff x="521" y="3521"/>
            <a:chExt cx="182" cy="181"/>
          </a:xfrm>
        </p:grpSpPr>
        <p:sp>
          <p:nvSpPr>
            <p:cNvPr id="44068" name="Line 36">
              <a:extLst>
                <a:ext uri="{FF2B5EF4-FFF2-40B4-BE49-F238E27FC236}">
                  <a16:creationId xmlns:a16="http://schemas.microsoft.com/office/drawing/2014/main" id="{EE2B0F51-6ECA-D348-B7AE-B725E7B2B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69" name="Line 37">
              <a:extLst>
                <a:ext uri="{FF2B5EF4-FFF2-40B4-BE49-F238E27FC236}">
                  <a16:creationId xmlns:a16="http://schemas.microsoft.com/office/drawing/2014/main" id="{96ED5FFA-02FB-E749-8826-DC2773200B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70" name="Group 38">
            <a:extLst>
              <a:ext uri="{FF2B5EF4-FFF2-40B4-BE49-F238E27FC236}">
                <a16:creationId xmlns:a16="http://schemas.microsoft.com/office/drawing/2014/main" id="{23A9561C-D84B-BB48-BB2F-12B381F471B1}"/>
              </a:ext>
            </a:extLst>
          </p:cNvPr>
          <p:cNvGrpSpPr>
            <a:grpSpLocks/>
          </p:cNvGrpSpPr>
          <p:nvPr/>
        </p:nvGrpSpPr>
        <p:grpSpPr bwMode="auto">
          <a:xfrm>
            <a:off x="7032626" y="3429000"/>
            <a:ext cx="288925" cy="287338"/>
            <a:chOff x="521" y="3521"/>
            <a:chExt cx="182" cy="181"/>
          </a:xfrm>
        </p:grpSpPr>
        <p:sp>
          <p:nvSpPr>
            <p:cNvPr id="44071" name="Line 39">
              <a:extLst>
                <a:ext uri="{FF2B5EF4-FFF2-40B4-BE49-F238E27FC236}">
                  <a16:creationId xmlns:a16="http://schemas.microsoft.com/office/drawing/2014/main" id="{0E81BA82-35F3-264A-82E6-3ADFA06BE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72" name="Line 40">
              <a:extLst>
                <a:ext uri="{FF2B5EF4-FFF2-40B4-BE49-F238E27FC236}">
                  <a16:creationId xmlns:a16="http://schemas.microsoft.com/office/drawing/2014/main" id="{3B1E26AF-D453-DD47-B124-E33FA05527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73" name="Group 41">
            <a:extLst>
              <a:ext uri="{FF2B5EF4-FFF2-40B4-BE49-F238E27FC236}">
                <a16:creationId xmlns:a16="http://schemas.microsoft.com/office/drawing/2014/main" id="{673F0232-FF52-9543-B06E-3FF007119BAA}"/>
              </a:ext>
            </a:extLst>
          </p:cNvPr>
          <p:cNvGrpSpPr>
            <a:grpSpLocks/>
          </p:cNvGrpSpPr>
          <p:nvPr/>
        </p:nvGrpSpPr>
        <p:grpSpPr bwMode="auto">
          <a:xfrm>
            <a:off x="7751764" y="4365625"/>
            <a:ext cx="288925" cy="287338"/>
            <a:chOff x="521" y="3521"/>
            <a:chExt cx="182" cy="181"/>
          </a:xfrm>
        </p:grpSpPr>
        <p:sp>
          <p:nvSpPr>
            <p:cNvPr id="44074" name="Line 42">
              <a:extLst>
                <a:ext uri="{FF2B5EF4-FFF2-40B4-BE49-F238E27FC236}">
                  <a16:creationId xmlns:a16="http://schemas.microsoft.com/office/drawing/2014/main" id="{0EA575F3-680C-D447-AADE-EE1AE5570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75" name="Line 43">
              <a:extLst>
                <a:ext uri="{FF2B5EF4-FFF2-40B4-BE49-F238E27FC236}">
                  <a16:creationId xmlns:a16="http://schemas.microsoft.com/office/drawing/2014/main" id="{AF613E03-A388-E24C-B0ED-824396529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76" name="Group 44">
            <a:extLst>
              <a:ext uri="{FF2B5EF4-FFF2-40B4-BE49-F238E27FC236}">
                <a16:creationId xmlns:a16="http://schemas.microsoft.com/office/drawing/2014/main" id="{EC01CBEF-6A69-8245-B6E8-87A2E0331C77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852739"/>
            <a:ext cx="288925" cy="287337"/>
            <a:chOff x="521" y="3521"/>
            <a:chExt cx="182" cy="181"/>
          </a:xfrm>
        </p:grpSpPr>
        <p:sp>
          <p:nvSpPr>
            <p:cNvPr id="44077" name="Line 45">
              <a:extLst>
                <a:ext uri="{FF2B5EF4-FFF2-40B4-BE49-F238E27FC236}">
                  <a16:creationId xmlns:a16="http://schemas.microsoft.com/office/drawing/2014/main" id="{B50B0CF0-0B50-E949-AEAF-D2B368A7B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78" name="Line 46">
              <a:extLst>
                <a:ext uri="{FF2B5EF4-FFF2-40B4-BE49-F238E27FC236}">
                  <a16:creationId xmlns:a16="http://schemas.microsoft.com/office/drawing/2014/main" id="{B89E5560-62D4-FC4D-84BB-E4A0618DB5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79" name="Group 47">
            <a:extLst>
              <a:ext uri="{FF2B5EF4-FFF2-40B4-BE49-F238E27FC236}">
                <a16:creationId xmlns:a16="http://schemas.microsoft.com/office/drawing/2014/main" id="{667316FE-9104-F54B-AFF4-AF0E15521ECC}"/>
              </a:ext>
            </a:extLst>
          </p:cNvPr>
          <p:cNvGrpSpPr>
            <a:grpSpLocks/>
          </p:cNvGrpSpPr>
          <p:nvPr/>
        </p:nvGrpSpPr>
        <p:grpSpPr bwMode="auto">
          <a:xfrm>
            <a:off x="8401051" y="3141664"/>
            <a:ext cx="288925" cy="287337"/>
            <a:chOff x="521" y="3521"/>
            <a:chExt cx="182" cy="181"/>
          </a:xfrm>
        </p:grpSpPr>
        <p:sp>
          <p:nvSpPr>
            <p:cNvPr id="44080" name="Line 48">
              <a:extLst>
                <a:ext uri="{FF2B5EF4-FFF2-40B4-BE49-F238E27FC236}">
                  <a16:creationId xmlns:a16="http://schemas.microsoft.com/office/drawing/2014/main" id="{363C3A8F-332A-6B48-A79D-577993927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81" name="Line 49">
              <a:extLst>
                <a:ext uri="{FF2B5EF4-FFF2-40B4-BE49-F238E27FC236}">
                  <a16:creationId xmlns:a16="http://schemas.microsoft.com/office/drawing/2014/main" id="{F05AE084-86F9-3844-A052-85FFE78ADC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4082" name="Group 50">
            <a:extLst>
              <a:ext uri="{FF2B5EF4-FFF2-40B4-BE49-F238E27FC236}">
                <a16:creationId xmlns:a16="http://schemas.microsoft.com/office/drawing/2014/main" id="{A70F5EDD-04CC-4D4E-A64F-CF8813E1C1BF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4149725"/>
            <a:ext cx="288925" cy="287338"/>
            <a:chOff x="521" y="3521"/>
            <a:chExt cx="182" cy="181"/>
          </a:xfrm>
        </p:grpSpPr>
        <p:sp>
          <p:nvSpPr>
            <p:cNvPr id="44083" name="Line 51">
              <a:extLst>
                <a:ext uri="{FF2B5EF4-FFF2-40B4-BE49-F238E27FC236}">
                  <a16:creationId xmlns:a16="http://schemas.microsoft.com/office/drawing/2014/main" id="{E18EDBA9-D287-EA46-B474-B88E99233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521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4084" name="Line 52">
              <a:extLst>
                <a:ext uri="{FF2B5EF4-FFF2-40B4-BE49-F238E27FC236}">
                  <a16:creationId xmlns:a16="http://schemas.microsoft.com/office/drawing/2014/main" id="{176354E7-D460-0A4E-BF9F-1353E8CE17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3612"/>
              <a:ext cx="1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sp>
        <p:nvSpPr>
          <p:cNvPr id="44085" name="Line 53">
            <a:extLst>
              <a:ext uri="{FF2B5EF4-FFF2-40B4-BE49-F238E27FC236}">
                <a16:creationId xmlns:a16="http://schemas.microsoft.com/office/drawing/2014/main" id="{E3DBAA74-F6AE-8E43-9C9B-9201B5F67E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0739" y="429260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86" name="Line 54">
            <a:extLst>
              <a:ext uri="{FF2B5EF4-FFF2-40B4-BE49-F238E27FC236}">
                <a16:creationId xmlns:a16="http://schemas.microsoft.com/office/drawing/2014/main" id="{B6A57AA4-017D-BC4B-97F3-5931ACA54A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8439" y="299720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87" name="Line 55">
            <a:extLst>
              <a:ext uri="{FF2B5EF4-FFF2-40B4-BE49-F238E27FC236}">
                <a16:creationId xmlns:a16="http://schemas.microsoft.com/office/drawing/2014/main" id="{E10E3278-257E-1347-B958-F39199DBC4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2539" y="458152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88" name="Line 56">
            <a:extLst>
              <a:ext uri="{FF2B5EF4-FFF2-40B4-BE49-F238E27FC236}">
                <a16:creationId xmlns:a16="http://schemas.microsoft.com/office/drawing/2014/main" id="{9C2AEF3A-7434-9544-A065-2523044F72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1676" y="4437063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89" name="Line 57">
            <a:extLst>
              <a:ext uri="{FF2B5EF4-FFF2-40B4-BE49-F238E27FC236}">
                <a16:creationId xmlns:a16="http://schemas.microsoft.com/office/drawing/2014/main" id="{707B012B-3FDB-2743-B765-D611E6E256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1" y="3500438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0" name="Line 58">
            <a:extLst>
              <a:ext uri="{FF2B5EF4-FFF2-40B4-BE49-F238E27FC236}">
                <a16:creationId xmlns:a16="http://schemas.microsoft.com/office/drawing/2014/main" id="{EE6F27E2-C83A-854B-AC91-217BE5AD14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80326" y="3716338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1" name="Line 59">
            <a:extLst>
              <a:ext uri="{FF2B5EF4-FFF2-40B4-BE49-F238E27FC236}">
                <a16:creationId xmlns:a16="http://schemas.microsoft.com/office/drawing/2014/main" id="{646882A3-0363-D941-B117-1027E7EEE9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8889" y="393382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2" name="Line 60">
            <a:extLst>
              <a:ext uri="{FF2B5EF4-FFF2-40B4-BE49-F238E27FC236}">
                <a16:creationId xmlns:a16="http://schemas.microsoft.com/office/drawing/2014/main" id="{F479BB0C-773C-6245-B4B3-D4D476162E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226" y="4005263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3" name="Line 61">
            <a:extLst>
              <a:ext uri="{FF2B5EF4-FFF2-40B4-BE49-F238E27FC236}">
                <a16:creationId xmlns:a16="http://schemas.microsoft.com/office/drawing/2014/main" id="{885A4BDC-3B87-B14B-8280-46B34E1E9B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69251" y="3573463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sp>
        <p:nvSpPr>
          <p:cNvPr id="44094" name="Text Box 62">
            <a:extLst>
              <a:ext uri="{FF2B5EF4-FFF2-40B4-BE49-F238E27FC236}">
                <a16:creationId xmlns:a16="http://schemas.microsoft.com/office/drawing/2014/main" id="{9987E189-41AF-8842-887E-E8387923F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8299" y="5734051"/>
            <a:ext cx="70151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2400"/>
              <a:t>More complex receptive fields exist in the visual cortex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EDAE618D-610C-254C-9DE3-A0C620175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916" y="1"/>
            <a:ext cx="33559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Lateral Inhibition</a:t>
            </a:r>
          </a:p>
        </p:txBody>
      </p:sp>
      <p:sp>
        <p:nvSpPr>
          <p:cNvPr id="45105" name="Text Box 49">
            <a:extLst>
              <a:ext uri="{FF2B5EF4-FFF2-40B4-BE49-F238E27FC236}">
                <a16:creationId xmlns:a16="http://schemas.microsoft.com/office/drawing/2014/main" id="{B1925301-C369-864C-AC2D-C711E7897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836614"/>
            <a:ext cx="8145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400"/>
              <a:t>One effect of the lateral inhibition is that the signal-to-noise ratio is enhanced</a:t>
            </a:r>
          </a:p>
        </p:txBody>
      </p:sp>
      <p:grpSp>
        <p:nvGrpSpPr>
          <p:cNvPr id="45123" name="Group 67">
            <a:extLst>
              <a:ext uri="{FF2B5EF4-FFF2-40B4-BE49-F238E27FC236}">
                <a16:creationId xmlns:a16="http://schemas.microsoft.com/office/drawing/2014/main" id="{26BE9528-3D18-2741-997B-DA6049475709}"/>
              </a:ext>
            </a:extLst>
          </p:cNvPr>
          <p:cNvGrpSpPr>
            <a:grpSpLocks/>
          </p:cNvGrpSpPr>
          <p:nvPr/>
        </p:nvGrpSpPr>
        <p:grpSpPr bwMode="auto">
          <a:xfrm>
            <a:off x="4440238" y="2636839"/>
            <a:ext cx="2951162" cy="1800225"/>
            <a:chOff x="1837" y="1661"/>
            <a:chExt cx="1859" cy="1134"/>
          </a:xfrm>
        </p:grpSpPr>
        <p:sp>
          <p:nvSpPr>
            <p:cNvPr id="45111" name="Line 55">
              <a:extLst>
                <a:ext uri="{FF2B5EF4-FFF2-40B4-BE49-F238E27FC236}">
                  <a16:creationId xmlns:a16="http://schemas.microsoft.com/office/drawing/2014/main" id="{056B04B1-B24B-1F49-A291-9D9A6CF36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7" y="2795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12" name="Line 56">
              <a:extLst>
                <a:ext uri="{FF2B5EF4-FFF2-40B4-BE49-F238E27FC236}">
                  <a16:creationId xmlns:a16="http://schemas.microsoft.com/office/drawing/2014/main" id="{5C4BDDB1-E7E0-0141-9919-F82D34635E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3" y="1661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13" name="Line 57">
              <a:extLst>
                <a:ext uri="{FF2B5EF4-FFF2-40B4-BE49-F238E27FC236}">
                  <a16:creationId xmlns:a16="http://schemas.microsoft.com/office/drawing/2014/main" id="{9D32288E-B23E-2A41-8F52-B6B853EB7A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3" y="166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14" name="Line 58">
              <a:extLst>
                <a:ext uri="{FF2B5EF4-FFF2-40B4-BE49-F238E27FC236}">
                  <a16:creationId xmlns:a16="http://schemas.microsoft.com/office/drawing/2014/main" id="{F0D6E020-CFD5-764A-9AC7-065697AAB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1661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15" name="Line 59">
              <a:extLst>
                <a:ext uri="{FF2B5EF4-FFF2-40B4-BE49-F238E27FC236}">
                  <a16:creationId xmlns:a16="http://schemas.microsoft.com/office/drawing/2014/main" id="{4C0E32F9-51F7-CE45-9566-1122EBBFD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4" y="2795"/>
              <a:ext cx="9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45122" name="Group 66">
            <a:extLst>
              <a:ext uri="{FF2B5EF4-FFF2-40B4-BE49-F238E27FC236}">
                <a16:creationId xmlns:a16="http://schemas.microsoft.com/office/drawing/2014/main" id="{FBC40F1E-B68B-334D-BC10-8C6497C6779E}"/>
              </a:ext>
            </a:extLst>
          </p:cNvPr>
          <p:cNvGrpSpPr>
            <a:grpSpLocks/>
          </p:cNvGrpSpPr>
          <p:nvPr/>
        </p:nvGrpSpPr>
        <p:grpSpPr bwMode="auto">
          <a:xfrm>
            <a:off x="4656139" y="2565401"/>
            <a:ext cx="2592387" cy="2303463"/>
            <a:chOff x="1973" y="1525"/>
            <a:chExt cx="1633" cy="1451"/>
          </a:xfrm>
        </p:grpSpPr>
        <p:sp>
          <p:nvSpPr>
            <p:cNvPr id="45118" name="Freeform 62">
              <a:extLst>
                <a:ext uri="{FF2B5EF4-FFF2-40B4-BE49-F238E27FC236}">
                  <a16:creationId xmlns:a16="http://schemas.microsoft.com/office/drawing/2014/main" id="{FFD05F67-A3EF-4F46-B695-65088D7E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" y="1525"/>
              <a:ext cx="726" cy="1451"/>
            </a:xfrm>
            <a:custGeom>
              <a:avLst/>
              <a:gdLst>
                <a:gd name="T0" fmla="*/ 0 w 1316"/>
                <a:gd name="T1" fmla="*/ 1225 h 1580"/>
                <a:gd name="T2" fmla="*/ 227 w 1316"/>
                <a:gd name="T3" fmla="*/ 1497 h 1580"/>
                <a:gd name="T4" fmla="*/ 635 w 1316"/>
                <a:gd name="T5" fmla="*/ 1497 h 1580"/>
                <a:gd name="T6" fmla="*/ 907 w 1316"/>
                <a:gd name="T7" fmla="*/ 998 h 1580"/>
                <a:gd name="T8" fmla="*/ 1044 w 1316"/>
                <a:gd name="T9" fmla="*/ 272 h 1580"/>
                <a:gd name="T10" fmla="*/ 1316 w 1316"/>
                <a:gd name="T11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6" h="1580">
                  <a:moveTo>
                    <a:pt x="0" y="1225"/>
                  </a:moveTo>
                  <a:cubicBezTo>
                    <a:pt x="60" y="1338"/>
                    <a:pt x="121" y="1452"/>
                    <a:pt x="227" y="1497"/>
                  </a:cubicBezTo>
                  <a:cubicBezTo>
                    <a:pt x="333" y="1542"/>
                    <a:pt x="522" y="1580"/>
                    <a:pt x="635" y="1497"/>
                  </a:cubicBezTo>
                  <a:cubicBezTo>
                    <a:pt x="748" y="1414"/>
                    <a:pt x="839" y="1202"/>
                    <a:pt x="907" y="998"/>
                  </a:cubicBezTo>
                  <a:cubicBezTo>
                    <a:pt x="975" y="794"/>
                    <a:pt x="976" y="438"/>
                    <a:pt x="1044" y="272"/>
                  </a:cubicBezTo>
                  <a:cubicBezTo>
                    <a:pt x="1112" y="106"/>
                    <a:pt x="1263" y="45"/>
                    <a:pt x="1316" y="0"/>
                  </a:cubicBezTo>
                </a:path>
              </a:pathLst>
            </a:custGeom>
            <a:noFill/>
            <a:ln w="28575" cmpd="sng">
              <a:solidFill>
                <a:srgbClr val="FA7F4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45121" name="Freeform 65">
              <a:extLst>
                <a:ext uri="{FF2B5EF4-FFF2-40B4-BE49-F238E27FC236}">
                  <a16:creationId xmlns:a16="http://schemas.microsoft.com/office/drawing/2014/main" id="{EA2FCBC8-171C-7948-8D20-021B74D01E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9" y="1525"/>
              <a:ext cx="907" cy="1451"/>
            </a:xfrm>
            <a:custGeom>
              <a:avLst/>
              <a:gdLst>
                <a:gd name="T0" fmla="*/ 0 w 1316"/>
                <a:gd name="T1" fmla="*/ 1225 h 1580"/>
                <a:gd name="T2" fmla="*/ 227 w 1316"/>
                <a:gd name="T3" fmla="*/ 1497 h 1580"/>
                <a:gd name="T4" fmla="*/ 635 w 1316"/>
                <a:gd name="T5" fmla="*/ 1497 h 1580"/>
                <a:gd name="T6" fmla="*/ 907 w 1316"/>
                <a:gd name="T7" fmla="*/ 998 h 1580"/>
                <a:gd name="T8" fmla="*/ 1044 w 1316"/>
                <a:gd name="T9" fmla="*/ 272 h 1580"/>
                <a:gd name="T10" fmla="*/ 1316 w 1316"/>
                <a:gd name="T11" fmla="*/ 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6" h="1580">
                  <a:moveTo>
                    <a:pt x="0" y="1225"/>
                  </a:moveTo>
                  <a:cubicBezTo>
                    <a:pt x="60" y="1338"/>
                    <a:pt x="121" y="1452"/>
                    <a:pt x="227" y="1497"/>
                  </a:cubicBezTo>
                  <a:cubicBezTo>
                    <a:pt x="333" y="1542"/>
                    <a:pt x="522" y="1580"/>
                    <a:pt x="635" y="1497"/>
                  </a:cubicBezTo>
                  <a:cubicBezTo>
                    <a:pt x="748" y="1414"/>
                    <a:pt x="839" y="1202"/>
                    <a:pt x="907" y="998"/>
                  </a:cubicBezTo>
                  <a:cubicBezTo>
                    <a:pt x="975" y="794"/>
                    <a:pt x="976" y="438"/>
                    <a:pt x="1044" y="272"/>
                  </a:cubicBezTo>
                  <a:cubicBezTo>
                    <a:pt x="1112" y="106"/>
                    <a:pt x="1263" y="45"/>
                    <a:pt x="1316" y="0"/>
                  </a:cubicBezTo>
                </a:path>
              </a:pathLst>
            </a:custGeom>
            <a:noFill/>
            <a:ln w="28575" cmpd="sng">
              <a:solidFill>
                <a:srgbClr val="FA7F4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sp>
        <p:nvSpPr>
          <p:cNvPr id="45124" name="Text Box 68">
            <a:extLst>
              <a:ext uri="{FF2B5EF4-FFF2-40B4-BE49-F238E27FC236}">
                <a16:creationId xmlns:a16="http://schemas.microsoft.com/office/drawing/2014/main" id="{09463A53-DAF9-EC4A-89D2-4910A9B5A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2997200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400"/>
              <a:t>Actual light profile</a:t>
            </a:r>
          </a:p>
        </p:txBody>
      </p:sp>
      <p:sp>
        <p:nvSpPr>
          <p:cNvPr id="45125" name="Text Box 69">
            <a:extLst>
              <a:ext uri="{FF2B5EF4-FFF2-40B4-BE49-F238E27FC236}">
                <a16:creationId xmlns:a16="http://schemas.microsoft.com/office/drawing/2014/main" id="{20ECA280-24BD-334F-8AF9-163DFD1EE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4941888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IT" sz="2400">
                <a:solidFill>
                  <a:srgbClr val="FA7F48"/>
                </a:solidFill>
              </a:rPr>
              <a:t>Ganglion cell activity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F0A77F31-BBA1-2946-B965-625B5762E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836614"/>
            <a:ext cx="7129462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CB731B3C-C92B-9342-BADF-A1F5E815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904" y="260351"/>
            <a:ext cx="37898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 (1866)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>
            <a:extLst>
              <a:ext uri="{FF2B5EF4-FFF2-40B4-BE49-F238E27FC236}">
                <a16:creationId xmlns:a16="http://schemas.microsoft.com/office/drawing/2014/main" id="{0A7C6827-6DEE-9B4C-8397-E47C60F4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9" y="260351"/>
            <a:ext cx="2470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61F6E09E-865D-D64E-AE7F-9A5B0A0B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981076"/>
            <a:ext cx="626427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51B1714D-75A8-0445-AF27-99D7AB82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9" y="260351"/>
            <a:ext cx="2470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D141F17B-B600-F54D-94A5-8DE59631B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12876"/>
            <a:ext cx="84963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C73E41CD-FFF4-8B44-988C-CC4B8792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9" y="260351"/>
            <a:ext cx="2470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076BB413-AA62-0843-BCBF-ED9A92256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836613"/>
            <a:ext cx="5697538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A87F9E5A-ADCD-AC42-901E-38F36ED24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9" y="260351"/>
            <a:ext cx="24705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Mach bands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2FD5AB74-4921-454D-992E-EFA5C5FB1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052514"/>
            <a:ext cx="6911975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Rectangle 5">
            <a:extLst>
              <a:ext uri="{FF2B5EF4-FFF2-40B4-BE49-F238E27FC236}">
                <a16:creationId xmlns:a16="http://schemas.microsoft.com/office/drawing/2014/main" id="{946C80ED-9F2C-1A42-B882-C1B47890C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6237288"/>
            <a:ext cx="57004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IT"/>
              <a:t>http://www.hutchinsoncenter.umaine.edu:16080/perceive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2A19668A-0786-7C4D-B61B-C78569343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3576" y="260351"/>
            <a:ext cx="2858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“Mach bands”</a:t>
            </a:r>
          </a:p>
        </p:txBody>
      </p:sp>
      <p:pic>
        <p:nvPicPr>
          <p:cNvPr id="50181" name="Picture 5">
            <a:extLst>
              <a:ext uri="{FF2B5EF4-FFF2-40B4-BE49-F238E27FC236}">
                <a16:creationId xmlns:a16="http://schemas.microsoft.com/office/drawing/2014/main" id="{EFCC4A5B-993D-9C46-A310-EF927681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36613"/>
            <a:ext cx="7488238" cy="500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2" name="Rectangle 6">
            <a:extLst>
              <a:ext uri="{FF2B5EF4-FFF2-40B4-BE49-F238E27FC236}">
                <a16:creationId xmlns:a16="http://schemas.microsoft.com/office/drawing/2014/main" id="{399C6253-93F9-C149-BF02-A645C94FB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945874"/>
            <a:ext cx="6433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en-IT" b="1"/>
              <a:t>Georges Seurat</a:t>
            </a:r>
            <a:r>
              <a:rPr lang="it-IT" altLang="en-IT"/>
              <a:t> </a:t>
            </a:r>
            <a:r>
              <a:rPr lang="it-IT" altLang="en-IT" i="1"/>
              <a:t>Sunday Afternoon on the Island of La Grande Jatte</a:t>
            </a:r>
            <a:r>
              <a:rPr lang="it-IT" altLang="en-IT"/>
              <a:t> </a:t>
            </a:r>
          </a:p>
          <a:p>
            <a:r>
              <a:rPr lang="it-IT" altLang="en-IT"/>
              <a:t>1884-86, oil on canvas, Art Institute of Chicago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8FCD119C-B959-C046-A0F5-D8BA8A0A0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665" y="260351"/>
            <a:ext cx="5789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Hermann’s grid illusion (1870)</a:t>
            </a:r>
          </a:p>
        </p:txBody>
      </p:sp>
      <p:pic>
        <p:nvPicPr>
          <p:cNvPr id="53254" name="Picture 6">
            <a:extLst>
              <a:ext uri="{FF2B5EF4-FFF2-40B4-BE49-F238E27FC236}">
                <a16:creationId xmlns:a16="http://schemas.microsoft.com/office/drawing/2014/main" id="{5C3F633C-6167-F74C-BE75-D45BC074D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08050"/>
            <a:ext cx="5976938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1A751700-E1DC-4749-A8B6-263C819AE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665" y="260351"/>
            <a:ext cx="5789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3600"/>
              <a:t>Hermann’s grid illusion (1870)</a:t>
            </a: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4E753DAC-51A4-C24F-A201-C266DB12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981075"/>
            <a:ext cx="6192837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Text Box 5">
            <a:extLst>
              <a:ext uri="{FF2B5EF4-FFF2-40B4-BE49-F238E27FC236}">
                <a16:creationId xmlns:a16="http://schemas.microsoft.com/office/drawing/2014/main" id="{85F33F4D-43EB-7444-BFB7-1D7838AD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957" y="5810251"/>
            <a:ext cx="68294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en-IT" sz="2400"/>
              <a:t>This is the classic explanation, but others exist as well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84911646-5187-4F42-8DBD-796FC6E1479E}"/>
              </a:ext>
            </a:extLst>
          </p:cNvPr>
          <p:cNvGrpSpPr/>
          <p:nvPr/>
        </p:nvGrpSpPr>
        <p:grpSpPr>
          <a:xfrm>
            <a:off x="1953783" y="2727816"/>
            <a:ext cx="7529230" cy="1070516"/>
            <a:chOff x="1953783" y="2727816"/>
            <a:chExt cx="7529230" cy="1070516"/>
          </a:xfrm>
        </p:grpSpPr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7248551F-2C59-8142-BC5B-F8EEC2771058}"/>
                </a:ext>
              </a:extLst>
            </p:cNvPr>
            <p:cNvGrpSpPr/>
            <p:nvPr/>
          </p:nvGrpSpPr>
          <p:grpSpPr>
            <a:xfrm>
              <a:off x="8438923" y="3387837"/>
              <a:ext cx="452129" cy="369332"/>
              <a:chOff x="9030884" y="797243"/>
              <a:chExt cx="452129" cy="369332"/>
            </a:xfrm>
          </p:grpSpPr>
          <p:sp>
            <p:nvSpPr>
              <p:cNvPr id="520" name="Triangle 519">
                <a:extLst>
                  <a:ext uri="{FF2B5EF4-FFF2-40B4-BE49-F238E27FC236}">
                    <a16:creationId xmlns:a16="http://schemas.microsoft.com/office/drawing/2014/main" id="{DF2328E5-CF1C-5F4C-B20E-823DE1BBC48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1B95ACDA-D6B8-804B-A635-8C2B249B1463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1A4A0E1F-B7FD-8942-8AB8-A82ECA87DC77}"/>
                </a:ext>
              </a:extLst>
            </p:cNvPr>
            <p:cNvGrpSpPr/>
            <p:nvPr/>
          </p:nvGrpSpPr>
          <p:grpSpPr>
            <a:xfrm>
              <a:off x="8989126" y="3325447"/>
              <a:ext cx="452129" cy="369332"/>
              <a:chOff x="9030884" y="797243"/>
              <a:chExt cx="452129" cy="369332"/>
            </a:xfrm>
          </p:grpSpPr>
          <p:sp>
            <p:nvSpPr>
              <p:cNvPr id="524" name="Triangle 523">
                <a:extLst>
                  <a:ext uri="{FF2B5EF4-FFF2-40B4-BE49-F238E27FC236}">
                    <a16:creationId xmlns:a16="http://schemas.microsoft.com/office/drawing/2014/main" id="{4184A861-841A-EB41-A33A-B1837913500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87B6AA58-0BDF-4042-905A-368B058D8275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002973DA-AFBE-C247-B868-9DEA97BD7CDF}"/>
                </a:ext>
              </a:extLst>
            </p:cNvPr>
            <p:cNvGrpSpPr/>
            <p:nvPr/>
          </p:nvGrpSpPr>
          <p:grpSpPr>
            <a:xfrm>
              <a:off x="9030884" y="2749780"/>
              <a:ext cx="452129" cy="369332"/>
              <a:chOff x="9030884" y="797243"/>
              <a:chExt cx="452129" cy="369332"/>
            </a:xfrm>
          </p:grpSpPr>
          <p:sp>
            <p:nvSpPr>
              <p:cNvPr id="527" name="Triangle 526">
                <a:extLst>
                  <a:ext uri="{FF2B5EF4-FFF2-40B4-BE49-F238E27FC236}">
                    <a16:creationId xmlns:a16="http://schemas.microsoft.com/office/drawing/2014/main" id="{C25C3D04-7DC0-D140-BB86-FFCDE6A03AA2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C9ADF79C-4880-2949-B613-DC5B8A06CFD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1E9C1C83-EABC-1243-B477-4377E00515E0}"/>
                </a:ext>
              </a:extLst>
            </p:cNvPr>
            <p:cNvGrpSpPr/>
            <p:nvPr/>
          </p:nvGrpSpPr>
          <p:grpSpPr>
            <a:xfrm>
              <a:off x="8022108" y="2727816"/>
              <a:ext cx="452129" cy="369332"/>
              <a:chOff x="9030884" y="797243"/>
              <a:chExt cx="452129" cy="369332"/>
            </a:xfrm>
          </p:grpSpPr>
          <p:sp>
            <p:nvSpPr>
              <p:cNvPr id="530" name="Triangle 529">
                <a:extLst>
                  <a:ext uri="{FF2B5EF4-FFF2-40B4-BE49-F238E27FC236}">
                    <a16:creationId xmlns:a16="http://schemas.microsoft.com/office/drawing/2014/main" id="{57F10389-9674-4B49-A677-FE999609A529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44624709-AF78-4747-A0A5-EB1BDDDC553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CED99BD-2969-8D40-8199-E34EDB52FE7F}"/>
                </a:ext>
              </a:extLst>
            </p:cNvPr>
            <p:cNvGrpSpPr/>
            <p:nvPr/>
          </p:nvGrpSpPr>
          <p:grpSpPr>
            <a:xfrm>
              <a:off x="7085906" y="2776510"/>
              <a:ext cx="452129" cy="369332"/>
              <a:chOff x="9030884" y="797243"/>
              <a:chExt cx="452129" cy="369332"/>
            </a:xfrm>
          </p:grpSpPr>
          <p:sp>
            <p:nvSpPr>
              <p:cNvPr id="533" name="Triangle 532">
                <a:extLst>
                  <a:ext uri="{FF2B5EF4-FFF2-40B4-BE49-F238E27FC236}">
                    <a16:creationId xmlns:a16="http://schemas.microsoft.com/office/drawing/2014/main" id="{6D000379-1C49-FC45-8712-4DDA3FE8334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10DF7FF0-6D2E-EC43-8449-AAB1C65578D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D8A0D9C4-093E-4B42-9C9E-577A2FC0F06F}"/>
                </a:ext>
              </a:extLst>
            </p:cNvPr>
            <p:cNvGrpSpPr/>
            <p:nvPr/>
          </p:nvGrpSpPr>
          <p:grpSpPr>
            <a:xfrm>
              <a:off x="6155537" y="2776510"/>
              <a:ext cx="452129" cy="369332"/>
              <a:chOff x="9030884" y="797243"/>
              <a:chExt cx="452129" cy="369332"/>
            </a:xfrm>
          </p:grpSpPr>
          <p:sp>
            <p:nvSpPr>
              <p:cNvPr id="539" name="Triangle 538">
                <a:extLst>
                  <a:ext uri="{FF2B5EF4-FFF2-40B4-BE49-F238E27FC236}">
                    <a16:creationId xmlns:a16="http://schemas.microsoft.com/office/drawing/2014/main" id="{E1E1686F-ED16-0544-9846-FAF53E0BDA3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842F366D-ABF1-574D-A27B-EDD8B12A76AD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37E37B12-D730-DE43-8747-EDD3DE21C55B}"/>
                </a:ext>
              </a:extLst>
            </p:cNvPr>
            <p:cNvGrpSpPr/>
            <p:nvPr/>
          </p:nvGrpSpPr>
          <p:grpSpPr>
            <a:xfrm>
              <a:off x="5680541" y="3391290"/>
              <a:ext cx="452129" cy="369332"/>
              <a:chOff x="9030884" y="797243"/>
              <a:chExt cx="452129" cy="369332"/>
            </a:xfrm>
          </p:grpSpPr>
          <p:sp>
            <p:nvSpPr>
              <p:cNvPr id="542" name="Triangle 541">
                <a:extLst>
                  <a:ext uri="{FF2B5EF4-FFF2-40B4-BE49-F238E27FC236}">
                    <a16:creationId xmlns:a16="http://schemas.microsoft.com/office/drawing/2014/main" id="{FC60A96F-F1FA-3D47-A823-4E0C3DFB0C1C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716CB782-1C27-0F48-B4C1-B42DFB929C3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A4FB73D5-DCC0-AD4A-AC9C-0546B2626485}"/>
                </a:ext>
              </a:extLst>
            </p:cNvPr>
            <p:cNvGrpSpPr/>
            <p:nvPr/>
          </p:nvGrpSpPr>
          <p:grpSpPr>
            <a:xfrm>
              <a:off x="5009541" y="3429000"/>
              <a:ext cx="452129" cy="369332"/>
              <a:chOff x="9030884" y="797243"/>
              <a:chExt cx="452129" cy="369332"/>
            </a:xfrm>
          </p:grpSpPr>
          <p:sp>
            <p:nvSpPr>
              <p:cNvPr id="545" name="Triangle 544">
                <a:extLst>
                  <a:ext uri="{FF2B5EF4-FFF2-40B4-BE49-F238E27FC236}">
                    <a16:creationId xmlns:a16="http://schemas.microsoft.com/office/drawing/2014/main" id="{D04EB272-3CB7-D042-8DBC-FB145701948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59581437-E17A-7843-8132-711BA6A8C8B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4D112710-9358-F341-BE8E-790E3B66F026}"/>
                </a:ext>
              </a:extLst>
            </p:cNvPr>
            <p:cNvGrpSpPr/>
            <p:nvPr/>
          </p:nvGrpSpPr>
          <p:grpSpPr>
            <a:xfrm>
              <a:off x="5511227" y="2813002"/>
              <a:ext cx="452129" cy="369332"/>
              <a:chOff x="9030884" y="797243"/>
              <a:chExt cx="452129" cy="369332"/>
            </a:xfrm>
          </p:grpSpPr>
          <p:sp>
            <p:nvSpPr>
              <p:cNvPr id="548" name="Triangle 547">
                <a:extLst>
                  <a:ext uri="{FF2B5EF4-FFF2-40B4-BE49-F238E27FC236}">
                    <a16:creationId xmlns:a16="http://schemas.microsoft.com/office/drawing/2014/main" id="{A5DFD6A6-B526-FA4A-9584-B037E4108654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6EC2D848-12DD-1F44-960E-6DA9E987E6B9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F93B3308-F242-254C-9789-F2A219007914}"/>
                </a:ext>
              </a:extLst>
            </p:cNvPr>
            <p:cNvGrpSpPr/>
            <p:nvPr/>
          </p:nvGrpSpPr>
          <p:grpSpPr>
            <a:xfrm>
              <a:off x="5047901" y="2950403"/>
              <a:ext cx="452129" cy="369332"/>
              <a:chOff x="9030884" y="797243"/>
              <a:chExt cx="452129" cy="369332"/>
            </a:xfrm>
          </p:grpSpPr>
          <p:sp>
            <p:nvSpPr>
              <p:cNvPr id="551" name="Triangle 550">
                <a:extLst>
                  <a:ext uri="{FF2B5EF4-FFF2-40B4-BE49-F238E27FC236}">
                    <a16:creationId xmlns:a16="http://schemas.microsoft.com/office/drawing/2014/main" id="{7779ACB8-6594-BF4E-BD94-9988E9E091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2" name="TextBox 551">
                <a:extLst>
                  <a:ext uri="{FF2B5EF4-FFF2-40B4-BE49-F238E27FC236}">
                    <a16:creationId xmlns:a16="http://schemas.microsoft.com/office/drawing/2014/main" id="{C6EB4373-83A8-0B49-A811-973109F77E1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C78A6C50-340B-9B4B-B1A1-072EDF71C792}"/>
                </a:ext>
              </a:extLst>
            </p:cNvPr>
            <p:cNvGrpSpPr/>
            <p:nvPr/>
          </p:nvGrpSpPr>
          <p:grpSpPr>
            <a:xfrm>
              <a:off x="4591576" y="3278180"/>
              <a:ext cx="452129" cy="369332"/>
              <a:chOff x="9030884" y="797243"/>
              <a:chExt cx="452129" cy="369332"/>
            </a:xfrm>
          </p:grpSpPr>
          <p:sp>
            <p:nvSpPr>
              <p:cNvPr id="554" name="Triangle 553">
                <a:extLst>
                  <a:ext uri="{FF2B5EF4-FFF2-40B4-BE49-F238E27FC236}">
                    <a16:creationId xmlns:a16="http://schemas.microsoft.com/office/drawing/2014/main" id="{B81B2EA1-056E-E047-B331-05DF912CFD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5" name="TextBox 554">
                <a:extLst>
                  <a:ext uri="{FF2B5EF4-FFF2-40B4-BE49-F238E27FC236}">
                    <a16:creationId xmlns:a16="http://schemas.microsoft.com/office/drawing/2014/main" id="{0DF68A70-356D-0541-A208-A53CBDAAA7CF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9F1E0C63-7587-E742-A631-2DEDB640E085}"/>
                </a:ext>
              </a:extLst>
            </p:cNvPr>
            <p:cNvGrpSpPr/>
            <p:nvPr/>
          </p:nvGrpSpPr>
          <p:grpSpPr>
            <a:xfrm>
              <a:off x="4154468" y="2776510"/>
              <a:ext cx="452129" cy="369332"/>
              <a:chOff x="9030884" y="797243"/>
              <a:chExt cx="452129" cy="369332"/>
            </a:xfrm>
          </p:grpSpPr>
          <p:sp>
            <p:nvSpPr>
              <p:cNvPr id="557" name="Triangle 556">
                <a:extLst>
                  <a:ext uri="{FF2B5EF4-FFF2-40B4-BE49-F238E27FC236}">
                    <a16:creationId xmlns:a16="http://schemas.microsoft.com/office/drawing/2014/main" id="{8EE87AA5-3539-0A49-A749-93F07B18DF85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6D07C3B5-F786-134C-917C-0C8CF0235DB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7FF844E6-C0D8-6A43-9FB1-3614F5B0D3C7}"/>
                </a:ext>
              </a:extLst>
            </p:cNvPr>
            <p:cNvGrpSpPr/>
            <p:nvPr/>
          </p:nvGrpSpPr>
          <p:grpSpPr>
            <a:xfrm>
              <a:off x="3189351" y="2813002"/>
              <a:ext cx="452129" cy="369332"/>
              <a:chOff x="9030884" y="797243"/>
              <a:chExt cx="452129" cy="369332"/>
            </a:xfrm>
          </p:grpSpPr>
          <p:sp>
            <p:nvSpPr>
              <p:cNvPr id="560" name="Triangle 559">
                <a:extLst>
                  <a:ext uri="{FF2B5EF4-FFF2-40B4-BE49-F238E27FC236}">
                    <a16:creationId xmlns:a16="http://schemas.microsoft.com/office/drawing/2014/main" id="{7EFA2F34-2176-B740-B647-F5CF281822F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2EAFA129-5F7A-3046-B4F8-A6F11D16F0E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F0806039-4529-0142-9759-09D07B62268D}"/>
                </a:ext>
              </a:extLst>
            </p:cNvPr>
            <p:cNvGrpSpPr/>
            <p:nvPr/>
          </p:nvGrpSpPr>
          <p:grpSpPr>
            <a:xfrm>
              <a:off x="3196849" y="3328664"/>
              <a:ext cx="452129" cy="369332"/>
              <a:chOff x="9030884" y="797243"/>
              <a:chExt cx="452129" cy="369332"/>
            </a:xfrm>
          </p:grpSpPr>
          <p:sp>
            <p:nvSpPr>
              <p:cNvPr id="563" name="Triangle 562">
                <a:extLst>
                  <a:ext uri="{FF2B5EF4-FFF2-40B4-BE49-F238E27FC236}">
                    <a16:creationId xmlns:a16="http://schemas.microsoft.com/office/drawing/2014/main" id="{542BF1FC-8718-6447-A113-95BF822F0EE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4" name="TextBox 563">
                <a:extLst>
                  <a:ext uri="{FF2B5EF4-FFF2-40B4-BE49-F238E27FC236}">
                    <a16:creationId xmlns:a16="http://schemas.microsoft.com/office/drawing/2014/main" id="{63EE553C-9EA9-C04E-B1E1-FA5FAC6CD72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5B821B72-7C23-4440-A104-816122A6CB6B}"/>
                </a:ext>
              </a:extLst>
            </p:cNvPr>
            <p:cNvGrpSpPr/>
            <p:nvPr/>
          </p:nvGrpSpPr>
          <p:grpSpPr>
            <a:xfrm>
              <a:off x="1953783" y="3387837"/>
              <a:ext cx="452129" cy="369332"/>
              <a:chOff x="9030884" y="797243"/>
              <a:chExt cx="452129" cy="369332"/>
            </a:xfrm>
          </p:grpSpPr>
          <p:sp>
            <p:nvSpPr>
              <p:cNvPr id="566" name="Triangle 565">
                <a:extLst>
                  <a:ext uri="{FF2B5EF4-FFF2-40B4-BE49-F238E27FC236}">
                    <a16:creationId xmlns:a16="http://schemas.microsoft.com/office/drawing/2014/main" id="{4F0A7942-CB6F-104B-AB5D-57C80F694EAF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51B40505-D7EF-E14B-AB21-4C9A25B48F4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AD99D5CF-3052-334F-BAF1-2C4AAE461282}"/>
                </a:ext>
              </a:extLst>
            </p:cNvPr>
            <p:cNvGrpSpPr/>
            <p:nvPr/>
          </p:nvGrpSpPr>
          <p:grpSpPr>
            <a:xfrm>
              <a:off x="2164347" y="2744306"/>
              <a:ext cx="452129" cy="369332"/>
              <a:chOff x="9030884" y="797243"/>
              <a:chExt cx="452129" cy="369332"/>
            </a:xfrm>
          </p:grpSpPr>
          <p:sp>
            <p:nvSpPr>
              <p:cNvPr id="569" name="Triangle 568">
                <a:extLst>
                  <a:ext uri="{FF2B5EF4-FFF2-40B4-BE49-F238E27FC236}">
                    <a16:creationId xmlns:a16="http://schemas.microsoft.com/office/drawing/2014/main" id="{31B9307F-A2A3-F84D-A410-6C8B157A82D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70" name="TextBox 569">
                <a:extLst>
                  <a:ext uri="{FF2B5EF4-FFF2-40B4-BE49-F238E27FC236}">
                    <a16:creationId xmlns:a16="http://schemas.microsoft.com/office/drawing/2014/main" id="{957CA790-836C-3942-946E-1B86833F32D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82" name="Triangle 581">
            <a:extLst>
              <a:ext uri="{FF2B5EF4-FFF2-40B4-BE49-F238E27FC236}">
                <a16:creationId xmlns:a16="http://schemas.microsoft.com/office/drawing/2014/main" id="{BBE14C52-97A6-F64B-A6D9-15297575C07E}"/>
              </a:ext>
            </a:extLst>
          </p:cNvPr>
          <p:cNvSpPr/>
          <p:nvPr/>
        </p:nvSpPr>
        <p:spPr>
          <a:xfrm>
            <a:off x="2933091" y="1543290"/>
            <a:ext cx="127404" cy="15001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6951E0A3-AD72-7543-AD64-908418337547}"/>
              </a:ext>
            </a:extLst>
          </p:cNvPr>
          <p:cNvSpPr txBox="1"/>
          <p:nvPr/>
        </p:nvSpPr>
        <p:spPr>
          <a:xfrm>
            <a:off x="2977736" y="1323975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</a:t>
            </a:r>
            <a:r>
              <a:rPr lang="en-IT" baseline="30000" dirty="0"/>
              <a:t>-</a:t>
            </a:r>
          </a:p>
        </p:txBody>
      </p:sp>
      <p:sp>
        <p:nvSpPr>
          <p:cNvPr id="584" name="Triangle 583">
            <a:extLst>
              <a:ext uri="{FF2B5EF4-FFF2-40B4-BE49-F238E27FC236}">
                <a16:creationId xmlns:a16="http://schemas.microsoft.com/office/drawing/2014/main" id="{0FAFFBB6-6341-F241-991A-1941DA4BB271}"/>
              </a:ext>
            </a:extLst>
          </p:cNvPr>
          <p:cNvSpPr/>
          <p:nvPr/>
        </p:nvSpPr>
        <p:spPr>
          <a:xfrm>
            <a:off x="3778435" y="1762605"/>
            <a:ext cx="127404" cy="15001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5" name="TextBox 584">
            <a:extLst>
              <a:ext uri="{FF2B5EF4-FFF2-40B4-BE49-F238E27FC236}">
                <a16:creationId xmlns:a16="http://schemas.microsoft.com/office/drawing/2014/main" id="{03F85F0F-728C-3244-B7EE-AA5ADF48F064}"/>
              </a:ext>
            </a:extLst>
          </p:cNvPr>
          <p:cNvSpPr txBox="1"/>
          <p:nvPr/>
        </p:nvSpPr>
        <p:spPr>
          <a:xfrm>
            <a:off x="3823080" y="154329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</a:t>
            </a:r>
            <a:r>
              <a:rPr lang="en-IT" baseline="30000" dirty="0"/>
              <a:t>-</a:t>
            </a:r>
          </a:p>
        </p:txBody>
      </p:sp>
      <p:sp>
        <p:nvSpPr>
          <p:cNvPr id="586" name="Triangle 585">
            <a:extLst>
              <a:ext uri="{FF2B5EF4-FFF2-40B4-BE49-F238E27FC236}">
                <a16:creationId xmlns:a16="http://schemas.microsoft.com/office/drawing/2014/main" id="{1BA59E54-F6C9-ED4D-AE18-01361687553C}"/>
              </a:ext>
            </a:extLst>
          </p:cNvPr>
          <p:cNvSpPr/>
          <p:nvPr/>
        </p:nvSpPr>
        <p:spPr>
          <a:xfrm>
            <a:off x="5385778" y="1612588"/>
            <a:ext cx="127404" cy="15001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7" name="TextBox 586">
            <a:extLst>
              <a:ext uri="{FF2B5EF4-FFF2-40B4-BE49-F238E27FC236}">
                <a16:creationId xmlns:a16="http://schemas.microsoft.com/office/drawing/2014/main" id="{5F14D897-40C0-DF49-9B42-169362B4D151}"/>
              </a:ext>
            </a:extLst>
          </p:cNvPr>
          <p:cNvSpPr txBox="1"/>
          <p:nvPr/>
        </p:nvSpPr>
        <p:spPr>
          <a:xfrm>
            <a:off x="5430423" y="139327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</a:t>
            </a:r>
            <a:r>
              <a:rPr lang="en-IT" baseline="30000" dirty="0"/>
              <a:t>-</a:t>
            </a:r>
          </a:p>
        </p:txBody>
      </p:sp>
      <p:sp>
        <p:nvSpPr>
          <p:cNvPr id="588" name="Triangle 587">
            <a:extLst>
              <a:ext uri="{FF2B5EF4-FFF2-40B4-BE49-F238E27FC236}">
                <a16:creationId xmlns:a16="http://schemas.microsoft.com/office/drawing/2014/main" id="{DD60358A-4F51-5041-80D5-31C5365C522C}"/>
              </a:ext>
            </a:extLst>
          </p:cNvPr>
          <p:cNvSpPr/>
          <p:nvPr/>
        </p:nvSpPr>
        <p:spPr>
          <a:xfrm>
            <a:off x="4357078" y="5312808"/>
            <a:ext cx="127404" cy="15001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89" name="TextBox 588">
            <a:extLst>
              <a:ext uri="{FF2B5EF4-FFF2-40B4-BE49-F238E27FC236}">
                <a16:creationId xmlns:a16="http://schemas.microsoft.com/office/drawing/2014/main" id="{49E0A788-3334-3446-8C2C-F17D215109CF}"/>
              </a:ext>
            </a:extLst>
          </p:cNvPr>
          <p:cNvSpPr txBox="1"/>
          <p:nvPr/>
        </p:nvSpPr>
        <p:spPr>
          <a:xfrm>
            <a:off x="4401723" y="509349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</a:t>
            </a:r>
            <a:r>
              <a:rPr lang="en-IT" baseline="30000" dirty="0"/>
              <a:t>-</a:t>
            </a:r>
          </a:p>
        </p:txBody>
      </p:sp>
      <p:sp>
        <p:nvSpPr>
          <p:cNvPr id="590" name="Triangle 589">
            <a:extLst>
              <a:ext uri="{FF2B5EF4-FFF2-40B4-BE49-F238E27FC236}">
                <a16:creationId xmlns:a16="http://schemas.microsoft.com/office/drawing/2014/main" id="{2D650D89-3346-B240-B184-713659440B52}"/>
              </a:ext>
            </a:extLst>
          </p:cNvPr>
          <p:cNvSpPr/>
          <p:nvPr/>
        </p:nvSpPr>
        <p:spPr>
          <a:xfrm>
            <a:off x="5202422" y="5532123"/>
            <a:ext cx="127404" cy="15001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9AE71311-C7CC-144A-B3E6-CC707EC8A1EC}"/>
              </a:ext>
            </a:extLst>
          </p:cNvPr>
          <p:cNvSpPr txBox="1"/>
          <p:nvPr/>
        </p:nvSpPr>
        <p:spPr>
          <a:xfrm>
            <a:off x="5247067" y="531280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</a:t>
            </a:r>
            <a:r>
              <a:rPr lang="en-IT" baseline="30000" dirty="0"/>
              <a:t>-</a:t>
            </a:r>
          </a:p>
        </p:txBody>
      </p:sp>
      <p:sp>
        <p:nvSpPr>
          <p:cNvPr id="592" name="Triangle 591">
            <a:extLst>
              <a:ext uri="{FF2B5EF4-FFF2-40B4-BE49-F238E27FC236}">
                <a16:creationId xmlns:a16="http://schemas.microsoft.com/office/drawing/2014/main" id="{8B2445E0-B8EA-5F49-AA74-E52ACDEADC9D}"/>
              </a:ext>
            </a:extLst>
          </p:cNvPr>
          <p:cNvSpPr/>
          <p:nvPr/>
        </p:nvSpPr>
        <p:spPr>
          <a:xfrm>
            <a:off x="6809765" y="5382106"/>
            <a:ext cx="127404" cy="15001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051D2613-0AB3-9C4B-8865-1773ECD3227F}"/>
              </a:ext>
            </a:extLst>
          </p:cNvPr>
          <p:cNvSpPr txBox="1"/>
          <p:nvPr/>
        </p:nvSpPr>
        <p:spPr>
          <a:xfrm>
            <a:off x="6854410" y="516279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</a:t>
            </a:r>
            <a:r>
              <a:rPr lang="en-IT" baseline="30000" dirty="0"/>
              <a:t>-</a:t>
            </a:r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62ACA573-2393-1A42-BD8E-524FC0A1BD0F}"/>
              </a:ext>
            </a:extLst>
          </p:cNvPr>
          <p:cNvSpPr txBox="1"/>
          <p:nvPr/>
        </p:nvSpPr>
        <p:spPr>
          <a:xfrm>
            <a:off x="4376227" y="-30225"/>
            <a:ext cx="3811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NEURON MEMBRANE</a:t>
            </a:r>
          </a:p>
        </p:txBody>
      </p:sp>
    </p:spTree>
    <p:extLst>
      <p:ext uri="{BB962C8B-B14F-4D97-AF65-F5344CB8AC3E}">
        <p14:creationId xmlns:p14="http://schemas.microsoft.com/office/powerpoint/2010/main" val="3124813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2">
            <a:extLst>
              <a:ext uri="{FF2B5EF4-FFF2-40B4-BE49-F238E27FC236}">
                <a16:creationId xmlns:a16="http://schemas.microsoft.com/office/drawing/2014/main" id="{BF679E21-B3C6-6646-9104-1C55CEE9E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1412876"/>
            <a:ext cx="77057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582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811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04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26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98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70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42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814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3600"/>
              <a:t>Is perception due to the simple summation of elementary physiological processes that occur in the brain (bottom-up process)?</a:t>
            </a:r>
            <a:endParaRPr lang="it-IT" altLang="en-IT" sz="2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4">
            <a:extLst>
              <a:ext uri="{FF2B5EF4-FFF2-40B4-BE49-F238E27FC236}">
                <a16:creationId xmlns:a16="http://schemas.microsoft.com/office/drawing/2014/main" id="{037D4E6B-F06A-D64F-B5AD-2B6D62C1B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– receptive fields in the visual cortex</a:t>
            </a:r>
            <a:endParaRPr lang="en-US" altLang="en-IT"/>
          </a:p>
        </p:txBody>
      </p:sp>
      <p:sp>
        <p:nvSpPr>
          <p:cNvPr id="3074" name="Text Box 5">
            <a:extLst>
              <a:ext uri="{FF2B5EF4-FFF2-40B4-BE49-F238E27FC236}">
                <a16:creationId xmlns:a16="http://schemas.microsoft.com/office/drawing/2014/main" id="{1AF61460-9EBC-4F40-9921-925153C0D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773238"/>
            <a:ext cx="8228013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 i="1"/>
              <a:t>simple cells</a:t>
            </a:r>
            <a:r>
              <a:rPr lang="en-US" altLang="en-IT" sz="3000"/>
              <a:t> -  respond to "bars" of light of a</a:t>
            </a:r>
          </a:p>
          <a:p>
            <a:pPr lvl="2"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/>
              <a:t>particular orientation </a:t>
            </a:r>
            <a:r>
              <a:rPr lang="en-US" altLang="en-IT" sz="3000" i="1"/>
              <a:t>(orientation selective) </a:t>
            </a:r>
            <a:endParaRPr lang="en-US" altLang="en-IT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FDE54FFE-60DA-5F4B-A013-A50396596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- cells of visual cortex</a:t>
            </a:r>
            <a:endParaRPr lang="en-US" altLang="en-IT"/>
          </a:p>
        </p:txBody>
      </p:sp>
      <p:sp>
        <p:nvSpPr>
          <p:cNvPr id="99361" name="Freeform 33">
            <a:extLst>
              <a:ext uri="{FF2B5EF4-FFF2-40B4-BE49-F238E27FC236}">
                <a16:creationId xmlns:a16="http://schemas.microsoft.com/office/drawing/2014/main" id="{87AB4D62-73C2-CE4B-BDA5-0EF5612DFB89}"/>
              </a:ext>
            </a:extLst>
          </p:cNvPr>
          <p:cNvSpPr>
            <a:spLocks/>
          </p:cNvSpPr>
          <p:nvPr/>
        </p:nvSpPr>
        <p:spPr bwMode="auto">
          <a:xfrm>
            <a:off x="3863976" y="2924176"/>
            <a:ext cx="1173163" cy="1679575"/>
          </a:xfrm>
          <a:custGeom>
            <a:avLst/>
            <a:gdLst>
              <a:gd name="T0" fmla="*/ 0 w 739"/>
              <a:gd name="T1" fmla="*/ 1498600 h 1058"/>
              <a:gd name="T2" fmla="*/ 311150 w 739"/>
              <a:gd name="T3" fmla="*/ 1677988 h 1058"/>
              <a:gd name="T4" fmla="*/ 1171575 w 739"/>
              <a:gd name="T5" fmla="*/ 180975 h 1058"/>
              <a:gd name="T6" fmla="*/ 860425 w 739"/>
              <a:gd name="T7" fmla="*/ 0 h 1058"/>
              <a:gd name="T8" fmla="*/ 0 w 739"/>
              <a:gd name="T9" fmla="*/ 1498600 h 10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9" h="1058">
                <a:moveTo>
                  <a:pt x="0" y="944"/>
                </a:moveTo>
                <a:lnTo>
                  <a:pt x="196" y="1057"/>
                </a:lnTo>
                <a:lnTo>
                  <a:pt x="738" y="114"/>
                </a:lnTo>
                <a:lnTo>
                  <a:pt x="542" y="0"/>
                </a:lnTo>
                <a:lnTo>
                  <a:pt x="0" y="944"/>
                </a:lnTo>
              </a:path>
            </a:pathLst>
          </a:custGeom>
          <a:solidFill>
            <a:srgbClr val="FFFF00"/>
          </a:solidFill>
          <a:ln w="18648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T"/>
          </a:p>
        </p:txBody>
      </p:sp>
      <p:grpSp>
        <p:nvGrpSpPr>
          <p:cNvPr id="4099" name="Group 99">
            <a:extLst>
              <a:ext uri="{FF2B5EF4-FFF2-40B4-BE49-F238E27FC236}">
                <a16:creationId xmlns:a16="http://schemas.microsoft.com/office/drawing/2014/main" id="{2C05C179-D861-954C-8219-1B42B14EF66E}"/>
              </a:ext>
            </a:extLst>
          </p:cNvPr>
          <p:cNvGrpSpPr>
            <a:grpSpLocks/>
          </p:cNvGrpSpPr>
          <p:nvPr/>
        </p:nvGrpSpPr>
        <p:grpSpPr bwMode="auto">
          <a:xfrm>
            <a:off x="4008439" y="1052513"/>
            <a:ext cx="5572125" cy="1943100"/>
            <a:chOff x="1576" y="801"/>
            <a:chExt cx="3510" cy="1224"/>
          </a:xfrm>
        </p:grpSpPr>
        <p:sp>
          <p:nvSpPr>
            <p:cNvPr id="4159" name="AutoShape 5">
              <a:extLst>
                <a:ext uri="{FF2B5EF4-FFF2-40B4-BE49-F238E27FC236}">
                  <a16:creationId xmlns:a16="http://schemas.microsoft.com/office/drawing/2014/main" id="{A865CEB2-AFF8-2049-9E93-E04B979073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43" y="816"/>
              <a:ext cx="225" cy="1089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18648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grpSp>
          <p:nvGrpSpPr>
            <p:cNvPr id="4160" name="Group 6">
              <a:extLst>
                <a:ext uri="{FF2B5EF4-FFF2-40B4-BE49-F238E27FC236}">
                  <a16:creationId xmlns:a16="http://schemas.microsoft.com/office/drawing/2014/main" id="{D7A55D1E-BB80-C74F-A5B0-5A765F4D6E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5" y="1063"/>
              <a:ext cx="2241" cy="962"/>
              <a:chOff x="2845" y="1063"/>
              <a:chExt cx="2241" cy="962"/>
            </a:xfrm>
          </p:grpSpPr>
          <p:sp>
            <p:nvSpPr>
              <p:cNvPr id="4169" name="Line 7">
                <a:extLst>
                  <a:ext uri="{FF2B5EF4-FFF2-40B4-BE49-F238E27FC236}">
                    <a16:creationId xmlns:a16="http://schemas.microsoft.com/office/drawing/2014/main" id="{7BBD2BBD-2FFA-A04D-B118-F9B2117D3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5" y="1224"/>
                <a:ext cx="1729" cy="0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0" name="Line 8">
                <a:extLst>
                  <a:ext uri="{FF2B5EF4-FFF2-40B4-BE49-F238E27FC236}">
                    <a16:creationId xmlns:a16="http://schemas.microsoft.com/office/drawing/2014/main" id="{43995C03-95DC-C44D-B5D8-921C6BFA8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6" y="1063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1" name="Line 9">
                <a:extLst>
                  <a:ext uri="{FF2B5EF4-FFF2-40B4-BE49-F238E27FC236}">
                    <a16:creationId xmlns:a16="http://schemas.microsoft.com/office/drawing/2014/main" id="{1F33E024-25AB-F24E-8131-97A9B08F1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2" name="Line 10">
                <a:extLst>
                  <a:ext uri="{FF2B5EF4-FFF2-40B4-BE49-F238E27FC236}">
                    <a16:creationId xmlns:a16="http://schemas.microsoft.com/office/drawing/2014/main" id="{D68F3C7E-4834-9044-B559-0592388B1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9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3" name="Line 11">
                <a:extLst>
                  <a:ext uri="{FF2B5EF4-FFF2-40B4-BE49-F238E27FC236}">
                    <a16:creationId xmlns:a16="http://schemas.microsoft.com/office/drawing/2014/main" id="{C992CCA0-75D3-5046-92CA-7FD4F86D9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4" name="Line 12">
                <a:extLst>
                  <a:ext uri="{FF2B5EF4-FFF2-40B4-BE49-F238E27FC236}">
                    <a16:creationId xmlns:a16="http://schemas.microsoft.com/office/drawing/2014/main" id="{E70CB8E6-3526-7D44-95C4-F5830BA3E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9" y="1063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5" name="Line 13">
                <a:extLst>
                  <a:ext uri="{FF2B5EF4-FFF2-40B4-BE49-F238E27FC236}">
                    <a16:creationId xmlns:a16="http://schemas.microsoft.com/office/drawing/2014/main" id="{45B4A5C5-5B7F-1F46-B59F-88B92D363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8" y="1543"/>
                <a:ext cx="0" cy="281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6" name="Line 14">
                <a:extLst>
                  <a:ext uri="{FF2B5EF4-FFF2-40B4-BE49-F238E27FC236}">
                    <a16:creationId xmlns:a16="http://schemas.microsoft.com/office/drawing/2014/main" id="{E511331E-102A-9D42-97BF-468A7B9CC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9" y="1543"/>
                <a:ext cx="0" cy="281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7" name="Line 15">
                <a:extLst>
                  <a:ext uri="{FF2B5EF4-FFF2-40B4-BE49-F238E27FC236}">
                    <a16:creationId xmlns:a16="http://schemas.microsoft.com/office/drawing/2014/main" id="{1F381DD9-8FE2-D34F-B5ED-B3B594E38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8" name="Line 16">
                <a:extLst>
                  <a:ext uri="{FF2B5EF4-FFF2-40B4-BE49-F238E27FC236}">
                    <a16:creationId xmlns:a16="http://schemas.microsoft.com/office/drawing/2014/main" id="{3A8F4B1F-48FB-374D-84C3-C6C5F5761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79" name="Line 17">
                <a:extLst>
                  <a:ext uri="{FF2B5EF4-FFF2-40B4-BE49-F238E27FC236}">
                    <a16:creationId xmlns:a16="http://schemas.microsoft.com/office/drawing/2014/main" id="{60752D05-80C0-5D4A-A1C1-BF031901B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0" name="Line 18">
                <a:extLst>
                  <a:ext uri="{FF2B5EF4-FFF2-40B4-BE49-F238E27FC236}">
                    <a16:creationId xmlns:a16="http://schemas.microsoft.com/office/drawing/2014/main" id="{62105BDF-9EB2-1D4D-B412-4984759E3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1" name="Line 19">
                <a:extLst>
                  <a:ext uri="{FF2B5EF4-FFF2-40B4-BE49-F238E27FC236}">
                    <a16:creationId xmlns:a16="http://schemas.microsoft.com/office/drawing/2014/main" id="{F1A1186A-AB74-604A-80DA-5F9A5E8ACE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2" name="Line 20">
                <a:extLst>
                  <a:ext uri="{FF2B5EF4-FFF2-40B4-BE49-F238E27FC236}">
                    <a16:creationId xmlns:a16="http://schemas.microsoft.com/office/drawing/2014/main" id="{7D1901B8-99C3-104B-A673-C9A74EF2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4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3" name="Line 21">
                <a:extLst>
                  <a:ext uri="{FF2B5EF4-FFF2-40B4-BE49-F238E27FC236}">
                    <a16:creationId xmlns:a16="http://schemas.microsoft.com/office/drawing/2014/main" id="{BC0B905E-83D6-7444-9F53-F990B9BB5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4" name="Line 22">
                <a:extLst>
                  <a:ext uri="{FF2B5EF4-FFF2-40B4-BE49-F238E27FC236}">
                    <a16:creationId xmlns:a16="http://schemas.microsoft.com/office/drawing/2014/main" id="{7237D9B6-4A16-2142-99DE-E82240205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7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5" name="Line 23">
                <a:extLst>
                  <a:ext uri="{FF2B5EF4-FFF2-40B4-BE49-F238E27FC236}">
                    <a16:creationId xmlns:a16="http://schemas.microsoft.com/office/drawing/2014/main" id="{37025032-ED98-454E-B8EF-6238B548B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6" name="Line 24">
                <a:extLst>
                  <a:ext uri="{FF2B5EF4-FFF2-40B4-BE49-F238E27FC236}">
                    <a16:creationId xmlns:a16="http://schemas.microsoft.com/office/drawing/2014/main" id="{798EAFC6-3790-4C4D-BBCD-15050193F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5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7" name="Line 25">
                <a:extLst>
                  <a:ext uri="{FF2B5EF4-FFF2-40B4-BE49-F238E27FC236}">
                    <a16:creationId xmlns:a16="http://schemas.microsoft.com/office/drawing/2014/main" id="{12EB68A0-244C-9442-96A0-1214CA0E6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6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8" name="Line 26">
                <a:extLst>
                  <a:ext uri="{FF2B5EF4-FFF2-40B4-BE49-F238E27FC236}">
                    <a16:creationId xmlns:a16="http://schemas.microsoft.com/office/drawing/2014/main" id="{2A5B48F0-6C60-4046-9E5C-EB02A0D64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4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89" name="Line 27">
                <a:extLst>
                  <a:ext uri="{FF2B5EF4-FFF2-40B4-BE49-F238E27FC236}">
                    <a16:creationId xmlns:a16="http://schemas.microsoft.com/office/drawing/2014/main" id="{9068F59C-2E06-FB4B-BF43-4FA94D397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1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90" name="Line 28">
                <a:extLst>
                  <a:ext uri="{FF2B5EF4-FFF2-40B4-BE49-F238E27FC236}">
                    <a16:creationId xmlns:a16="http://schemas.microsoft.com/office/drawing/2014/main" id="{255C9795-7A28-BB4E-A8CB-514310A95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8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91" name="Line 29">
                <a:extLst>
                  <a:ext uri="{FF2B5EF4-FFF2-40B4-BE49-F238E27FC236}">
                    <a16:creationId xmlns:a16="http://schemas.microsoft.com/office/drawing/2014/main" id="{5D4938BE-78D9-CC40-A3ED-0E6CC0C4E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8" y="106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92" name="Text Box 30">
                <a:extLst>
                  <a:ext uri="{FF2B5EF4-FFF2-40B4-BE49-F238E27FC236}">
                    <a16:creationId xmlns:a16="http://schemas.microsoft.com/office/drawing/2014/main" id="{528BF07C-1BDF-B24A-86E7-EF6C244E37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2" y="1862"/>
                <a:ext cx="173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on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3" name="Text Box 31">
                <a:extLst>
                  <a:ext uri="{FF2B5EF4-FFF2-40B4-BE49-F238E27FC236}">
                    <a16:creationId xmlns:a16="http://schemas.microsoft.com/office/drawing/2014/main" id="{9F2E9D27-1654-244C-8D57-2770BA1451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2" y="1858"/>
                <a:ext cx="181" cy="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off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94" name="Text Box 32">
                <a:extLst>
                  <a:ext uri="{FF2B5EF4-FFF2-40B4-BE49-F238E27FC236}">
                    <a16:creationId xmlns:a16="http://schemas.microsoft.com/office/drawing/2014/main" id="{19BFB708-A8DE-D34B-AD57-1960326E4E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2" y="1707"/>
                <a:ext cx="894" cy="20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2000" b="1"/>
                  <a:t>(15 spikes)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161" name="Group 75">
              <a:extLst>
                <a:ext uri="{FF2B5EF4-FFF2-40B4-BE49-F238E27FC236}">
                  <a16:creationId xmlns:a16="http://schemas.microsoft.com/office/drawing/2014/main" id="{E0D0D56D-59D8-BC4B-871A-19CDA5F19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6" y="801"/>
              <a:ext cx="574" cy="1069"/>
              <a:chOff x="1566" y="801"/>
              <a:chExt cx="574" cy="1069"/>
            </a:xfrm>
          </p:grpSpPr>
          <p:grpSp>
            <p:nvGrpSpPr>
              <p:cNvPr id="4162" name="Group 76">
                <a:extLst>
                  <a:ext uri="{FF2B5EF4-FFF2-40B4-BE49-F238E27FC236}">
                    <a16:creationId xmlns:a16="http://schemas.microsoft.com/office/drawing/2014/main" id="{463C4C16-0689-F44F-937E-81A38DCCB8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4166" name="Oval 77">
                  <a:extLst>
                    <a:ext uri="{FF2B5EF4-FFF2-40B4-BE49-F238E27FC236}">
                      <a16:creationId xmlns:a16="http://schemas.microsoft.com/office/drawing/2014/main" id="{A0065895-9598-F24D-B070-2C1A4CD57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4167" name="Line 78">
                  <a:extLst>
                    <a:ext uri="{FF2B5EF4-FFF2-40B4-BE49-F238E27FC236}">
                      <a16:creationId xmlns:a16="http://schemas.microsoft.com/office/drawing/2014/main" id="{EFD1757D-E081-0A49-9633-08E056E662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4168" name="Line 79">
                  <a:extLst>
                    <a:ext uri="{FF2B5EF4-FFF2-40B4-BE49-F238E27FC236}">
                      <a16:creationId xmlns:a16="http://schemas.microsoft.com/office/drawing/2014/main" id="{BD226456-6A51-EE49-B949-9EAB3BD63D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4163" name="Text Box 80">
                <a:extLst>
                  <a:ext uri="{FF2B5EF4-FFF2-40B4-BE49-F238E27FC236}">
                    <a16:creationId xmlns:a16="http://schemas.microsoft.com/office/drawing/2014/main" id="{4D22F4C6-0590-8943-9728-0739DCAD5B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4164" name="Text Box 81">
                <a:extLst>
                  <a:ext uri="{FF2B5EF4-FFF2-40B4-BE49-F238E27FC236}">
                    <a16:creationId xmlns:a16="http://schemas.microsoft.com/office/drawing/2014/main" id="{61CB557D-E8BA-B448-BB8F-C544F7C4D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4165" name="Text Box 82">
                <a:extLst>
                  <a:ext uri="{FF2B5EF4-FFF2-40B4-BE49-F238E27FC236}">
                    <a16:creationId xmlns:a16="http://schemas.microsoft.com/office/drawing/2014/main" id="{99D72712-7C5A-2F43-BE33-CA76A8CC56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  <p:grpSp>
        <p:nvGrpSpPr>
          <p:cNvPr id="4100" name="Group 100">
            <a:extLst>
              <a:ext uri="{FF2B5EF4-FFF2-40B4-BE49-F238E27FC236}">
                <a16:creationId xmlns:a16="http://schemas.microsoft.com/office/drawing/2014/main" id="{3619ED7D-2CD7-0042-97F7-5B55EBF797AA}"/>
              </a:ext>
            </a:extLst>
          </p:cNvPr>
          <p:cNvGrpSpPr>
            <a:grpSpLocks/>
          </p:cNvGrpSpPr>
          <p:nvPr/>
        </p:nvGrpSpPr>
        <p:grpSpPr bwMode="auto">
          <a:xfrm>
            <a:off x="4008439" y="2924176"/>
            <a:ext cx="5470525" cy="1935163"/>
            <a:chOff x="1576" y="2147"/>
            <a:chExt cx="3446" cy="1219"/>
          </a:xfrm>
        </p:grpSpPr>
        <p:grpSp>
          <p:nvGrpSpPr>
            <p:cNvPr id="4127" name="Group 34">
              <a:extLst>
                <a:ext uri="{FF2B5EF4-FFF2-40B4-BE49-F238E27FC236}">
                  <a16:creationId xmlns:a16="http://schemas.microsoft.com/office/drawing/2014/main" id="{7E591293-0653-4849-A565-7A35B0E77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5" y="2401"/>
              <a:ext cx="2177" cy="965"/>
              <a:chOff x="2845" y="2401"/>
              <a:chExt cx="2177" cy="965"/>
            </a:xfrm>
          </p:grpSpPr>
          <p:sp>
            <p:nvSpPr>
              <p:cNvPr id="4136" name="Line 35">
                <a:extLst>
                  <a:ext uri="{FF2B5EF4-FFF2-40B4-BE49-F238E27FC236}">
                    <a16:creationId xmlns:a16="http://schemas.microsoft.com/office/drawing/2014/main" id="{4542D30F-2C3C-E44C-BF69-1B49A18349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5" y="2565"/>
                <a:ext cx="1729" cy="0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37" name="Line 36">
                <a:extLst>
                  <a:ext uri="{FF2B5EF4-FFF2-40B4-BE49-F238E27FC236}">
                    <a16:creationId xmlns:a16="http://schemas.microsoft.com/office/drawing/2014/main" id="{E6A11DA2-5D4A-F944-87A5-B9C779405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3" y="241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38" name="Line 37">
                <a:extLst>
                  <a:ext uri="{FF2B5EF4-FFF2-40B4-BE49-F238E27FC236}">
                    <a16:creationId xmlns:a16="http://schemas.microsoft.com/office/drawing/2014/main" id="{BE32BC31-16E4-4D46-BB60-3923023C1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39" name="Line 38">
                <a:extLst>
                  <a:ext uri="{FF2B5EF4-FFF2-40B4-BE49-F238E27FC236}">
                    <a16:creationId xmlns:a16="http://schemas.microsoft.com/office/drawing/2014/main" id="{53657B90-48CC-EC4B-8CE2-AD85CD4FEC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9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0" name="Line 39">
                <a:extLst>
                  <a:ext uri="{FF2B5EF4-FFF2-40B4-BE49-F238E27FC236}">
                    <a16:creationId xmlns:a16="http://schemas.microsoft.com/office/drawing/2014/main" id="{D164AB88-63CD-7A47-B0BB-F5FF20973F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6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1" name="Line 40">
                <a:extLst>
                  <a:ext uri="{FF2B5EF4-FFF2-40B4-BE49-F238E27FC236}">
                    <a16:creationId xmlns:a16="http://schemas.microsoft.com/office/drawing/2014/main" id="{BF5A2D73-3B4C-E44B-BF88-76547AAE0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4" y="2404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2" name="Line 41">
                <a:extLst>
                  <a:ext uri="{FF2B5EF4-FFF2-40B4-BE49-F238E27FC236}">
                    <a16:creationId xmlns:a16="http://schemas.microsoft.com/office/drawing/2014/main" id="{9619C4F7-0B8A-1148-B28B-E6494BD7E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8" y="2884"/>
                <a:ext cx="0" cy="282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3" name="Line 42">
                <a:extLst>
                  <a:ext uri="{FF2B5EF4-FFF2-40B4-BE49-F238E27FC236}">
                    <a16:creationId xmlns:a16="http://schemas.microsoft.com/office/drawing/2014/main" id="{B0BCE7E2-39B8-A446-A76C-F026B31AAF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9" y="2884"/>
                <a:ext cx="0" cy="282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4" name="Line 43">
                <a:extLst>
                  <a:ext uri="{FF2B5EF4-FFF2-40B4-BE49-F238E27FC236}">
                    <a16:creationId xmlns:a16="http://schemas.microsoft.com/office/drawing/2014/main" id="{4BEB43AB-DA8A-314D-A739-A052998D3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5" name="Line 44">
                <a:extLst>
                  <a:ext uri="{FF2B5EF4-FFF2-40B4-BE49-F238E27FC236}">
                    <a16:creationId xmlns:a16="http://schemas.microsoft.com/office/drawing/2014/main" id="{04357D62-EB40-1A43-BEB2-FC701D94C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6" name="Line 45">
                <a:extLst>
                  <a:ext uri="{FF2B5EF4-FFF2-40B4-BE49-F238E27FC236}">
                    <a16:creationId xmlns:a16="http://schemas.microsoft.com/office/drawing/2014/main" id="{5E087DB4-B5FB-C84D-A35F-7D251B84A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7" name="Line 46">
                <a:extLst>
                  <a:ext uri="{FF2B5EF4-FFF2-40B4-BE49-F238E27FC236}">
                    <a16:creationId xmlns:a16="http://schemas.microsoft.com/office/drawing/2014/main" id="{4229DC0E-0BC7-2746-983B-E45E873EC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8" name="Line 47">
                <a:extLst>
                  <a:ext uri="{FF2B5EF4-FFF2-40B4-BE49-F238E27FC236}">
                    <a16:creationId xmlns:a16="http://schemas.microsoft.com/office/drawing/2014/main" id="{450CF669-78D9-D445-8D73-2AEF1BDE6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4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49" name="Line 48">
                <a:extLst>
                  <a:ext uri="{FF2B5EF4-FFF2-40B4-BE49-F238E27FC236}">
                    <a16:creationId xmlns:a16="http://schemas.microsoft.com/office/drawing/2014/main" id="{E5904FD8-EE4A-184A-BD56-098ABA4A4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" y="2401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0" name="Line 49">
                <a:extLst>
                  <a:ext uri="{FF2B5EF4-FFF2-40B4-BE49-F238E27FC236}">
                    <a16:creationId xmlns:a16="http://schemas.microsoft.com/office/drawing/2014/main" id="{DAA2D2FF-067F-B642-BB96-2045B642A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7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1" name="Line 50">
                <a:extLst>
                  <a:ext uri="{FF2B5EF4-FFF2-40B4-BE49-F238E27FC236}">
                    <a16:creationId xmlns:a16="http://schemas.microsoft.com/office/drawing/2014/main" id="{5DDDF8D8-0AF2-2F4B-A058-EAE0E7AE28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2" y="2410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2" name="Line 51">
                <a:extLst>
                  <a:ext uri="{FF2B5EF4-FFF2-40B4-BE49-F238E27FC236}">
                    <a16:creationId xmlns:a16="http://schemas.microsoft.com/office/drawing/2014/main" id="{492D416F-F8CF-2245-8E4C-E5AA68CFDC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5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3" name="Line 52">
                <a:extLst>
                  <a:ext uri="{FF2B5EF4-FFF2-40B4-BE49-F238E27FC236}">
                    <a16:creationId xmlns:a16="http://schemas.microsoft.com/office/drawing/2014/main" id="{2E136AFD-A1A8-2A40-BFB9-F7A158CE1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8" y="2405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4" name="Text Box 53">
                <a:extLst>
                  <a:ext uri="{FF2B5EF4-FFF2-40B4-BE49-F238E27FC236}">
                    <a16:creationId xmlns:a16="http://schemas.microsoft.com/office/drawing/2014/main" id="{79BE92FB-6B3A-694A-9649-560B0BC959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2" y="3203"/>
                <a:ext cx="173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on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5" name="Text Box 54">
                <a:extLst>
                  <a:ext uri="{FF2B5EF4-FFF2-40B4-BE49-F238E27FC236}">
                    <a16:creationId xmlns:a16="http://schemas.microsoft.com/office/drawing/2014/main" id="{B8721BED-AAC6-8C4D-B9E7-674155E5A2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2" y="3200"/>
                <a:ext cx="181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off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56" name="Line 55">
                <a:extLst>
                  <a:ext uri="{FF2B5EF4-FFF2-40B4-BE49-F238E27FC236}">
                    <a16:creationId xmlns:a16="http://schemas.microsoft.com/office/drawing/2014/main" id="{9D342934-2C85-AC4E-BA89-86DF7BFCBB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8" y="2404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7" name="Line 56">
                <a:extLst>
                  <a:ext uri="{FF2B5EF4-FFF2-40B4-BE49-F238E27FC236}">
                    <a16:creationId xmlns:a16="http://schemas.microsoft.com/office/drawing/2014/main" id="{A03C18F2-2000-C347-B38D-AFCCB8DC9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8" y="2404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58" name="Text Box 57">
                <a:extLst>
                  <a:ext uri="{FF2B5EF4-FFF2-40B4-BE49-F238E27FC236}">
                    <a16:creationId xmlns:a16="http://schemas.microsoft.com/office/drawing/2014/main" id="{19EC35C7-F2FD-2A41-ADA3-433738F588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5" y="2995"/>
                <a:ext cx="797" cy="20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2000" b="1"/>
                  <a:t>(9 spikes)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128" name="Group 83">
              <a:extLst>
                <a:ext uri="{FF2B5EF4-FFF2-40B4-BE49-F238E27FC236}">
                  <a16:creationId xmlns:a16="http://schemas.microsoft.com/office/drawing/2014/main" id="{B0B4B5A4-CA19-DB46-939F-78406EC36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6" y="2147"/>
              <a:ext cx="574" cy="1069"/>
              <a:chOff x="1566" y="801"/>
              <a:chExt cx="574" cy="1069"/>
            </a:xfrm>
          </p:grpSpPr>
          <p:grpSp>
            <p:nvGrpSpPr>
              <p:cNvPr id="4129" name="Group 84">
                <a:extLst>
                  <a:ext uri="{FF2B5EF4-FFF2-40B4-BE49-F238E27FC236}">
                    <a16:creationId xmlns:a16="http://schemas.microsoft.com/office/drawing/2014/main" id="{35C81400-B028-9249-BDB2-A2D54D7CC8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4133" name="Oval 85">
                  <a:extLst>
                    <a:ext uri="{FF2B5EF4-FFF2-40B4-BE49-F238E27FC236}">
                      <a16:creationId xmlns:a16="http://schemas.microsoft.com/office/drawing/2014/main" id="{B13FBBDC-4C10-D945-A090-1AFB6FFF3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4134" name="Line 86">
                  <a:extLst>
                    <a:ext uri="{FF2B5EF4-FFF2-40B4-BE49-F238E27FC236}">
                      <a16:creationId xmlns:a16="http://schemas.microsoft.com/office/drawing/2014/main" id="{30734BAE-40FF-9847-A1D5-12BB15D10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4135" name="Line 87">
                  <a:extLst>
                    <a:ext uri="{FF2B5EF4-FFF2-40B4-BE49-F238E27FC236}">
                      <a16:creationId xmlns:a16="http://schemas.microsoft.com/office/drawing/2014/main" id="{06EE0704-D5C9-CD4E-9A90-2937AA4AF5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4130" name="Text Box 88">
                <a:extLst>
                  <a:ext uri="{FF2B5EF4-FFF2-40B4-BE49-F238E27FC236}">
                    <a16:creationId xmlns:a16="http://schemas.microsoft.com/office/drawing/2014/main" id="{CB406C1E-D67B-2748-973A-CB52A59B4E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4131" name="Text Box 89">
                <a:extLst>
                  <a:ext uri="{FF2B5EF4-FFF2-40B4-BE49-F238E27FC236}">
                    <a16:creationId xmlns:a16="http://schemas.microsoft.com/office/drawing/2014/main" id="{29E40568-8640-6641-9A3A-ACAF99474D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4132" name="Text Box 90">
                <a:extLst>
                  <a:ext uri="{FF2B5EF4-FFF2-40B4-BE49-F238E27FC236}">
                    <a16:creationId xmlns:a16="http://schemas.microsoft.com/office/drawing/2014/main" id="{C82D844C-B4E8-B444-9800-7DC2DE278A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  <p:grpSp>
        <p:nvGrpSpPr>
          <p:cNvPr id="4101" name="Group 101">
            <a:extLst>
              <a:ext uri="{FF2B5EF4-FFF2-40B4-BE49-F238E27FC236}">
                <a16:creationId xmlns:a16="http://schemas.microsoft.com/office/drawing/2014/main" id="{CEED4403-4058-0F4A-B0BB-D91331CC8B3B}"/>
              </a:ext>
            </a:extLst>
          </p:cNvPr>
          <p:cNvGrpSpPr>
            <a:grpSpLocks/>
          </p:cNvGrpSpPr>
          <p:nvPr/>
        </p:nvGrpSpPr>
        <p:grpSpPr bwMode="auto">
          <a:xfrm>
            <a:off x="3575051" y="4660900"/>
            <a:ext cx="5915025" cy="2197100"/>
            <a:chOff x="1296" y="3443"/>
            <a:chExt cx="3726" cy="1384"/>
          </a:xfrm>
        </p:grpSpPr>
        <p:sp>
          <p:nvSpPr>
            <p:cNvPr id="4102" name="Freeform 58">
              <a:extLst>
                <a:ext uri="{FF2B5EF4-FFF2-40B4-BE49-F238E27FC236}">
                  <a16:creationId xmlns:a16="http://schemas.microsoft.com/office/drawing/2014/main" id="{AF1FD80A-946B-A742-890D-0052FD7C1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3888"/>
              <a:ext cx="1093" cy="250"/>
            </a:xfrm>
            <a:custGeom>
              <a:avLst/>
              <a:gdLst>
                <a:gd name="T0" fmla="*/ 0 w 1093"/>
                <a:gd name="T1" fmla="*/ 23 h 250"/>
                <a:gd name="T2" fmla="*/ 5 w 1093"/>
                <a:gd name="T3" fmla="*/ 249 h 250"/>
                <a:gd name="T4" fmla="*/ 1092 w 1093"/>
                <a:gd name="T5" fmla="*/ 225 h 250"/>
                <a:gd name="T6" fmla="*/ 1087 w 1093"/>
                <a:gd name="T7" fmla="*/ 0 h 250"/>
                <a:gd name="T8" fmla="*/ 0 w 1093"/>
                <a:gd name="T9" fmla="*/ 23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3" h="250">
                  <a:moveTo>
                    <a:pt x="0" y="23"/>
                  </a:moveTo>
                  <a:lnTo>
                    <a:pt x="5" y="249"/>
                  </a:lnTo>
                  <a:lnTo>
                    <a:pt x="1092" y="225"/>
                  </a:lnTo>
                  <a:lnTo>
                    <a:pt x="1087" y="0"/>
                  </a:lnTo>
                  <a:lnTo>
                    <a:pt x="0" y="23"/>
                  </a:lnTo>
                </a:path>
              </a:pathLst>
            </a:custGeom>
            <a:solidFill>
              <a:srgbClr val="FFFF00"/>
            </a:solidFill>
            <a:ln w="18648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grpSp>
          <p:nvGrpSpPr>
            <p:cNvPr id="4103" name="Group 59">
              <a:extLst>
                <a:ext uri="{FF2B5EF4-FFF2-40B4-BE49-F238E27FC236}">
                  <a16:creationId xmlns:a16="http://schemas.microsoft.com/office/drawing/2014/main" id="{674ACF8A-56BC-514D-B5F3-DF7EE35FB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5" y="3865"/>
              <a:ext cx="2177" cy="962"/>
              <a:chOff x="2845" y="3865"/>
              <a:chExt cx="2177" cy="962"/>
            </a:xfrm>
          </p:grpSpPr>
          <p:sp>
            <p:nvSpPr>
              <p:cNvPr id="4112" name="Line 60">
                <a:extLst>
                  <a:ext uri="{FF2B5EF4-FFF2-40B4-BE49-F238E27FC236}">
                    <a16:creationId xmlns:a16="http://schemas.microsoft.com/office/drawing/2014/main" id="{53B1AEF5-F5AF-5442-AEB8-2A520371A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5" y="4025"/>
                <a:ext cx="1729" cy="0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3" name="Line 61">
                <a:extLst>
                  <a:ext uri="{FF2B5EF4-FFF2-40B4-BE49-F238E27FC236}">
                    <a16:creationId xmlns:a16="http://schemas.microsoft.com/office/drawing/2014/main" id="{F8256EAF-7AE1-2D43-BE34-8958DED76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7" y="387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4" name="Line 62">
                <a:extLst>
                  <a:ext uri="{FF2B5EF4-FFF2-40B4-BE49-F238E27FC236}">
                    <a16:creationId xmlns:a16="http://schemas.microsoft.com/office/drawing/2014/main" id="{117D1E4F-4968-F049-A9CE-7086095702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3865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5" name="Line 63">
                <a:extLst>
                  <a:ext uri="{FF2B5EF4-FFF2-40B4-BE49-F238E27FC236}">
                    <a16:creationId xmlns:a16="http://schemas.microsoft.com/office/drawing/2014/main" id="{B347447C-6CAA-B84B-BF25-153357387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7" y="3872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6" name="Line 64">
                <a:extLst>
                  <a:ext uri="{FF2B5EF4-FFF2-40B4-BE49-F238E27FC236}">
                    <a16:creationId xmlns:a16="http://schemas.microsoft.com/office/drawing/2014/main" id="{DB4025AB-0E9E-7343-9337-15C1059C4A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4" y="3865"/>
                <a:ext cx="0" cy="308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7" name="Line 65">
                <a:extLst>
                  <a:ext uri="{FF2B5EF4-FFF2-40B4-BE49-F238E27FC236}">
                    <a16:creationId xmlns:a16="http://schemas.microsoft.com/office/drawing/2014/main" id="{4A42FE7D-FFBF-E941-BC54-87FA142889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8" y="4344"/>
                <a:ext cx="0" cy="281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8" name="Line 66">
                <a:extLst>
                  <a:ext uri="{FF2B5EF4-FFF2-40B4-BE49-F238E27FC236}">
                    <a16:creationId xmlns:a16="http://schemas.microsoft.com/office/drawing/2014/main" id="{F78D6EE1-392C-474E-B237-CDA1517C5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9" y="4344"/>
                <a:ext cx="0" cy="281"/>
              </a:xfrm>
              <a:prstGeom prst="line">
                <a:avLst/>
              </a:prstGeom>
              <a:noFill/>
              <a:ln w="31301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19" name="Line 67">
                <a:extLst>
                  <a:ext uri="{FF2B5EF4-FFF2-40B4-BE49-F238E27FC236}">
                    <a16:creationId xmlns:a16="http://schemas.microsoft.com/office/drawing/2014/main" id="{41B90F09-D8BE-EB40-9013-6AA11D4C8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3865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0" name="Line 68">
                <a:extLst>
                  <a:ext uri="{FF2B5EF4-FFF2-40B4-BE49-F238E27FC236}">
                    <a16:creationId xmlns:a16="http://schemas.microsoft.com/office/drawing/2014/main" id="{3AB4A4F5-32F7-0946-BA58-4E2352D1C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3865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1" name="Line 69">
                <a:extLst>
                  <a:ext uri="{FF2B5EF4-FFF2-40B4-BE49-F238E27FC236}">
                    <a16:creationId xmlns:a16="http://schemas.microsoft.com/office/drawing/2014/main" id="{2DE34F19-6952-DE4F-852B-44AF3E9E7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3865"/>
                <a:ext cx="0" cy="309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2" name="Line 70">
                <a:extLst>
                  <a:ext uri="{FF2B5EF4-FFF2-40B4-BE49-F238E27FC236}">
                    <a16:creationId xmlns:a16="http://schemas.microsoft.com/office/drawing/2014/main" id="{23D24057-0194-0749-8F38-1907C111C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388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3" name="Line 71">
                <a:extLst>
                  <a:ext uri="{FF2B5EF4-FFF2-40B4-BE49-F238E27FC236}">
                    <a16:creationId xmlns:a16="http://schemas.microsoft.com/office/drawing/2014/main" id="{9A00483F-CD62-7149-8FBD-B030984E0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9" y="3873"/>
                <a:ext cx="0" cy="310"/>
              </a:xfrm>
              <a:prstGeom prst="line">
                <a:avLst/>
              </a:prstGeom>
              <a:noFill/>
              <a:ln w="4728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T"/>
              </a:p>
            </p:txBody>
          </p:sp>
          <p:sp>
            <p:nvSpPr>
              <p:cNvPr id="4124" name="Text Box 72">
                <a:extLst>
                  <a:ext uri="{FF2B5EF4-FFF2-40B4-BE49-F238E27FC236}">
                    <a16:creationId xmlns:a16="http://schemas.microsoft.com/office/drawing/2014/main" id="{C8BEBE6F-4652-4342-81FD-C37B21539C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2" y="4663"/>
                <a:ext cx="173" cy="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on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5" name="Text Box 73">
                <a:extLst>
                  <a:ext uri="{FF2B5EF4-FFF2-40B4-BE49-F238E27FC236}">
                    <a16:creationId xmlns:a16="http://schemas.microsoft.com/office/drawing/2014/main" id="{A9E5BB3D-7AFA-4C4B-AFD9-C81E5AC95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2" y="4659"/>
                <a:ext cx="181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600" b="1"/>
                  <a:t>off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26" name="Text Box 74">
                <a:extLst>
                  <a:ext uri="{FF2B5EF4-FFF2-40B4-BE49-F238E27FC236}">
                    <a16:creationId xmlns:a16="http://schemas.microsoft.com/office/drawing/2014/main" id="{130C467B-57D1-7840-889F-0B49CA5526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5" y="4455"/>
                <a:ext cx="797" cy="2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2000" b="1"/>
                  <a:t>(3 spikes)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4104" name="Group 91">
              <a:extLst>
                <a:ext uri="{FF2B5EF4-FFF2-40B4-BE49-F238E27FC236}">
                  <a16:creationId xmlns:a16="http://schemas.microsoft.com/office/drawing/2014/main" id="{4CA2BB8F-2E4C-264B-A3C3-F381F70C3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6" y="3443"/>
              <a:ext cx="574" cy="1069"/>
              <a:chOff x="1566" y="801"/>
              <a:chExt cx="574" cy="1069"/>
            </a:xfrm>
          </p:grpSpPr>
          <p:grpSp>
            <p:nvGrpSpPr>
              <p:cNvPr id="4105" name="Group 92">
                <a:extLst>
                  <a:ext uri="{FF2B5EF4-FFF2-40B4-BE49-F238E27FC236}">
                    <a16:creationId xmlns:a16="http://schemas.microsoft.com/office/drawing/2014/main" id="{12376BFD-6EB1-824B-94AD-D2DEA84C44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4109" name="Oval 93">
                  <a:extLst>
                    <a:ext uri="{FF2B5EF4-FFF2-40B4-BE49-F238E27FC236}">
                      <a16:creationId xmlns:a16="http://schemas.microsoft.com/office/drawing/2014/main" id="{07DD2266-A5C8-2E43-BF36-406199326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4110" name="Line 94">
                  <a:extLst>
                    <a:ext uri="{FF2B5EF4-FFF2-40B4-BE49-F238E27FC236}">
                      <a16:creationId xmlns:a16="http://schemas.microsoft.com/office/drawing/2014/main" id="{2372CD74-AB24-1641-A840-72A24387A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4111" name="Line 95">
                  <a:extLst>
                    <a:ext uri="{FF2B5EF4-FFF2-40B4-BE49-F238E27FC236}">
                      <a16:creationId xmlns:a16="http://schemas.microsoft.com/office/drawing/2014/main" id="{4D36AAED-4212-BB49-91CD-D42E89E6A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4106" name="Text Box 96">
                <a:extLst>
                  <a:ext uri="{FF2B5EF4-FFF2-40B4-BE49-F238E27FC236}">
                    <a16:creationId xmlns:a16="http://schemas.microsoft.com/office/drawing/2014/main" id="{99169C2C-33E9-7B4F-928D-B8965F9373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4107" name="Text Box 97">
                <a:extLst>
                  <a:ext uri="{FF2B5EF4-FFF2-40B4-BE49-F238E27FC236}">
                    <a16:creationId xmlns:a16="http://schemas.microsoft.com/office/drawing/2014/main" id="{1E0E792C-DCC5-5642-ABDF-F03C29932C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4108" name="Text Box 98">
                <a:extLst>
                  <a:ext uri="{FF2B5EF4-FFF2-40B4-BE49-F238E27FC236}">
                    <a16:creationId xmlns:a16="http://schemas.microsoft.com/office/drawing/2014/main" id="{F8914390-F21E-DC4F-BE2B-66984BF06E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016CAC4B-9AF8-8948-BD06-D20F8A37C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- cells of visual cortex</a:t>
            </a:r>
            <a:endParaRPr lang="en-US" altLang="en-IT"/>
          </a:p>
        </p:txBody>
      </p:sp>
      <p:grpSp>
        <p:nvGrpSpPr>
          <p:cNvPr id="101477" name="Group 101">
            <a:extLst>
              <a:ext uri="{FF2B5EF4-FFF2-40B4-BE49-F238E27FC236}">
                <a16:creationId xmlns:a16="http://schemas.microsoft.com/office/drawing/2014/main" id="{3F315DA3-0C4F-1146-9E8A-4F0309F7FD53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524000"/>
            <a:ext cx="6781800" cy="1697038"/>
            <a:chOff x="768" y="960"/>
            <a:chExt cx="4272" cy="1069"/>
          </a:xfrm>
        </p:grpSpPr>
        <p:grpSp>
          <p:nvGrpSpPr>
            <p:cNvPr id="5156" name="Group 102">
              <a:extLst>
                <a:ext uri="{FF2B5EF4-FFF2-40B4-BE49-F238E27FC236}">
                  <a16:creationId xmlns:a16="http://schemas.microsoft.com/office/drawing/2014/main" id="{B37688E3-AFD7-704A-AA04-9AE10354F2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960"/>
              <a:ext cx="574" cy="1069"/>
              <a:chOff x="1566" y="801"/>
              <a:chExt cx="574" cy="1069"/>
            </a:xfrm>
          </p:grpSpPr>
          <p:grpSp>
            <p:nvGrpSpPr>
              <p:cNvPr id="5181" name="Group 103">
                <a:extLst>
                  <a:ext uri="{FF2B5EF4-FFF2-40B4-BE49-F238E27FC236}">
                    <a16:creationId xmlns:a16="http://schemas.microsoft.com/office/drawing/2014/main" id="{8C20B5FB-AF9A-2844-BEF9-8C399B93D9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85" name="Oval 104">
                  <a:extLst>
                    <a:ext uri="{FF2B5EF4-FFF2-40B4-BE49-F238E27FC236}">
                      <a16:creationId xmlns:a16="http://schemas.microsoft.com/office/drawing/2014/main" id="{DE3EC546-EED7-894D-8A56-6E33A8B7B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86" name="Line 105">
                  <a:extLst>
                    <a:ext uri="{FF2B5EF4-FFF2-40B4-BE49-F238E27FC236}">
                      <a16:creationId xmlns:a16="http://schemas.microsoft.com/office/drawing/2014/main" id="{A0FB6C9D-64BE-5B4C-8491-DBF8C3F460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87" name="Line 106">
                  <a:extLst>
                    <a:ext uri="{FF2B5EF4-FFF2-40B4-BE49-F238E27FC236}">
                      <a16:creationId xmlns:a16="http://schemas.microsoft.com/office/drawing/2014/main" id="{FAA2FA33-4C31-1D4F-B1DF-27032BDD07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82" name="Text Box 107">
                <a:extLst>
                  <a:ext uri="{FF2B5EF4-FFF2-40B4-BE49-F238E27FC236}">
                    <a16:creationId xmlns:a16="http://schemas.microsoft.com/office/drawing/2014/main" id="{9A454064-AD2A-F34B-8A39-94CC8863B8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83" name="Text Box 108">
                <a:extLst>
                  <a:ext uri="{FF2B5EF4-FFF2-40B4-BE49-F238E27FC236}">
                    <a16:creationId xmlns:a16="http://schemas.microsoft.com/office/drawing/2014/main" id="{21BFF788-F13C-6546-9A01-3A2FF0B26B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84" name="Text Box 109">
                <a:extLst>
                  <a:ext uri="{FF2B5EF4-FFF2-40B4-BE49-F238E27FC236}">
                    <a16:creationId xmlns:a16="http://schemas.microsoft.com/office/drawing/2014/main" id="{2459DE9D-757F-D442-BB55-9131FC83CA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57" name="Group 110">
              <a:extLst>
                <a:ext uri="{FF2B5EF4-FFF2-40B4-BE49-F238E27FC236}">
                  <a16:creationId xmlns:a16="http://schemas.microsoft.com/office/drawing/2014/main" id="{6440EFB2-631E-ED46-B754-A65508964F5F}"/>
                </a:ext>
              </a:extLst>
            </p:cNvPr>
            <p:cNvGrpSpPr>
              <a:grpSpLocks/>
            </p:cNvGrpSpPr>
            <p:nvPr/>
          </p:nvGrpSpPr>
          <p:grpSpPr bwMode="auto">
            <a:xfrm rot="5392744">
              <a:off x="2018" y="960"/>
              <a:ext cx="574" cy="1069"/>
              <a:chOff x="1566" y="801"/>
              <a:chExt cx="574" cy="1069"/>
            </a:xfrm>
          </p:grpSpPr>
          <p:grpSp>
            <p:nvGrpSpPr>
              <p:cNvPr id="5174" name="Group 111">
                <a:extLst>
                  <a:ext uri="{FF2B5EF4-FFF2-40B4-BE49-F238E27FC236}">
                    <a16:creationId xmlns:a16="http://schemas.microsoft.com/office/drawing/2014/main" id="{6075A546-CD5B-7548-8118-7C32C663C3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78" name="Oval 112">
                  <a:extLst>
                    <a:ext uri="{FF2B5EF4-FFF2-40B4-BE49-F238E27FC236}">
                      <a16:creationId xmlns:a16="http://schemas.microsoft.com/office/drawing/2014/main" id="{40479604-5114-1B47-BA49-8C9E908383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79" name="Line 113">
                  <a:extLst>
                    <a:ext uri="{FF2B5EF4-FFF2-40B4-BE49-F238E27FC236}">
                      <a16:creationId xmlns:a16="http://schemas.microsoft.com/office/drawing/2014/main" id="{FE45093E-AA2D-2F4B-BBCF-F12134D7A6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80" name="Line 114">
                  <a:extLst>
                    <a:ext uri="{FF2B5EF4-FFF2-40B4-BE49-F238E27FC236}">
                      <a16:creationId xmlns:a16="http://schemas.microsoft.com/office/drawing/2014/main" id="{1963EAD8-8FB1-3B41-8D6D-333A957D99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75" name="Text Box 115">
                <a:extLst>
                  <a:ext uri="{FF2B5EF4-FFF2-40B4-BE49-F238E27FC236}">
                    <a16:creationId xmlns:a16="http://schemas.microsoft.com/office/drawing/2014/main" id="{B9212565-C7B7-F84C-83E4-371C55F594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3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76" name="Text Box 116">
                <a:extLst>
                  <a:ext uri="{FF2B5EF4-FFF2-40B4-BE49-F238E27FC236}">
                    <a16:creationId xmlns:a16="http://schemas.microsoft.com/office/drawing/2014/main" id="{624056A4-4ACE-8943-B9BD-9D769F657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5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77" name="Text Box 117">
                <a:extLst>
                  <a:ext uri="{FF2B5EF4-FFF2-40B4-BE49-F238E27FC236}">
                    <a16:creationId xmlns:a16="http://schemas.microsoft.com/office/drawing/2014/main" id="{3097FE0D-C6E2-964B-847E-0E317CFE73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3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58" name="Group 118">
              <a:extLst>
                <a:ext uri="{FF2B5EF4-FFF2-40B4-BE49-F238E27FC236}">
                  <a16:creationId xmlns:a16="http://schemas.microsoft.com/office/drawing/2014/main" id="{33DC44EF-4170-0E4B-9460-DDFA5C2D6A5B}"/>
                </a:ext>
              </a:extLst>
            </p:cNvPr>
            <p:cNvGrpSpPr>
              <a:grpSpLocks/>
            </p:cNvGrpSpPr>
            <p:nvPr/>
          </p:nvGrpSpPr>
          <p:grpSpPr bwMode="auto">
            <a:xfrm rot="1666993">
              <a:off x="3216" y="960"/>
              <a:ext cx="574" cy="1069"/>
              <a:chOff x="1566" y="801"/>
              <a:chExt cx="574" cy="1069"/>
            </a:xfrm>
          </p:grpSpPr>
          <p:grpSp>
            <p:nvGrpSpPr>
              <p:cNvPr id="5167" name="Group 119">
                <a:extLst>
                  <a:ext uri="{FF2B5EF4-FFF2-40B4-BE49-F238E27FC236}">
                    <a16:creationId xmlns:a16="http://schemas.microsoft.com/office/drawing/2014/main" id="{FB134008-835F-D646-AF20-2B5B11D5CF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71" name="Oval 120">
                  <a:extLst>
                    <a:ext uri="{FF2B5EF4-FFF2-40B4-BE49-F238E27FC236}">
                      <a16:creationId xmlns:a16="http://schemas.microsoft.com/office/drawing/2014/main" id="{225D3BBC-4352-6D4B-B060-4145B9D0B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72" name="Line 121">
                  <a:extLst>
                    <a:ext uri="{FF2B5EF4-FFF2-40B4-BE49-F238E27FC236}">
                      <a16:creationId xmlns:a16="http://schemas.microsoft.com/office/drawing/2014/main" id="{09D28C5F-E4BE-C244-8555-6C87E8E754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73" name="Line 122">
                  <a:extLst>
                    <a:ext uri="{FF2B5EF4-FFF2-40B4-BE49-F238E27FC236}">
                      <a16:creationId xmlns:a16="http://schemas.microsoft.com/office/drawing/2014/main" id="{225872A7-5DC7-A04D-973A-5FBF680F15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68" name="Text Box 123">
                <a:extLst>
                  <a:ext uri="{FF2B5EF4-FFF2-40B4-BE49-F238E27FC236}">
                    <a16:creationId xmlns:a16="http://schemas.microsoft.com/office/drawing/2014/main" id="{545ACB9E-3DB9-5B4A-89EC-A099DD4E3E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2" y="840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69" name="Text Box 124">
                <a:extLst>
                  <a:ext uri="{FF2B5EF4-FFF2-40B4-BE49-F238E27FC236}">
                    <a16:creationId xmlns:a16="http://schemas.microsoft.com/office/drawing/2014/main" id="{435D7BD7-C1FF-B04E-A5D6-79B4DDCC59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6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70" name="Text Box 125">
                <a:extLst>
                  <a:ext uri="{FF2B5EF4-FFF2-40B4-BE49-F238E27FC236}">
                    <a16:creationId xmlns:a16="http://schemas.microsoft.com/office/drawing/2014/main" id="{033429F3-6DE8-3142-8C9D-2C4AC0CBF4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0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59" name="Group 126">
              <a:extLst>
                <a:ext uri="{FF2B5EF4-FFF2-40B4-BE49-F238E27FC236}">
                  <a16:creationId xmlns:a16="http://schemas.microsoft.com/office/drawing/2014/main" id="{D4800E6B-5F95-3043-9FCC-01E7652960DA}"/>
                </a:ext>
              </a:extLst>
            </p:cNvPr>
            <p:cNvGrpSpPr>
              <a:grpSpLocks/>
            </p:cNvGrpSpPr>
            <p:nvPr/>
          </p:nvGrpSpPr>
          <p:grpSpPr bwMode="auto">
            <a:xfrm rot="-2329119">
              <a:off x="4466" y="960"/>
              <a:ext cx="574" cy="1069"/>
              <a:chOff x="1566" y="801"/>
              <a:chExt cx="574" cy="1069"/>
            </a:xfrm>
          </p:grpSpPr>
          <p:grpSp>
            <p:nvGrpSpPr>
              <p:cNvPr id="5160" name="Group 127">
                <a:extLst>
                  <a:ext uri="{FF2B5EF4-FFF2-40B4-BE49-F238E27FC236}">
                    <a16:creationId xmlns:a16="http://schemas.microsoft.com/office/drawing/2014/main" id="{723B0FFF-0E67-184C-ACB5-227155B43D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64" name="Oval 128">
                  <a:extLst>
                    <a:ext uri="{FF2B5EF4-FFF2-40B4-BE49-F238E27FC236}">
                      <a16:creationId xmlns:a16="http://schemas.microsoft.com/office/drawing/2014/main" id="{AC8BEFD5-60B0-3A47-A165-4F4B67819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65" name="Line 129">
                  <a:extLst>
                    <a:ext uri="{FF2B5EF4-FFF2-40B4-BE49-F238E27FC236}">
                      <a16:creationId xmlns:a16="http://schemas.microsoft.com/office/drawing/2014/main" id="{DAAC0A46-D094-7B44-B985-9704DB0E57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66" name="Line 130">
                  <a:extLst>
                    <a:ext uri="{FF2B5EF4-FFF2-40B4-BE49-F238E27FC236}">
                      <a16:creationId xmlns:a16="http://schemas.microsoft.com/office/drawing/2014/main" id="{F2642782-6897-9F4A-BACE-5FAC0D611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61" name="Text Box 131">
                <a:extLst>
                  <a:ext uri="{FF2B5EF4-FFF2-40B4-BE49-F238E27FC236}">
                    <a16:creationId xmlns:a16="http://schemas.microsoft.com/office/drawing/2014/main" id="{0407D5A5-363E-264D-9696-CEB0807B0A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1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62" name="Text Box 132">
                <a:extLst>
                  <a:ext uri="{FF2B5EF4-FFF2-40B4-BE49-F238E27FC236}">
                    <a16:creationId xmlns:a16="http://schemas.microsoft.com/office/drawing/2014/main" id="{1E9064F9-6346-2A4A-BBDC-6CB00B3C3C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5" y="937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63" name="Text Box 133">
                <a:extLst>
                  <a:ext uri="{FF2B5EF4-FFF2-40B4-BE49-F238E27FC236}">
                    <a16:creationId xmlns:a16="http://schemas.microsoft.com/office/drawing/2014/main" id="{CC07BEA8-0C75-6F42-BE3E-0300E029C2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3" y="931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  <p:grpSp>
        <p:nvGrpSpPr>
          <p:cNvPr id="101510" name="Group 134">
            <a:extLst>
              <a:ext uri="{FF2B5EF4-FFF2-40B4-BE49-F238E27FC236}">
                <a16:creationId xmlns:a16="http://schemas.microsoft.com/office/drawing/2014/main" id="{5BED00B9-4CC5-CE4C-A50C-3095F756FD8B}"/>
              </a:ext>
            </a:extLst>
          </p:cNvPr>
          <p:cNvGrpSpPr>
            <a:grpSpLocks/>
          </p:cNvGrpSpPr>
          <p:nvPr/>
        </p:nvGrpSpPr>
        <p:grpSpPr bwMode="auto">
          <a:xfrm>
            <a:off x="2743201" y="4170364"/>
            <a:ext cx="6715125" cy="1697037"/>
            <a:chOff x="768" y="2627"/>
            <a:chExt cx="4230" cy="1069"/>
          </a:xfrm>
        </p:grpSpPr>
        <p:grpSp>
          <p:nvGrpSpPr>
            <p:cNvPr id="5124" name="Group 135">
              <a:extLst>
                <a:ext uri="{FF2B5EF4-FFF2-40B4-BE49-F238E27FC236}">
                  <a16:creationId xmlns:a16="http://schemas.microsoft.com/office/drawing/2014/main" id="{6C78C1D9-4530-B54A-B23B-55D5D7F4F5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2627"/>
              <a:ext cx="574" cy="1069"/>
              <a:chOff x="1566" y="801"/>
              <a:chExt cx="574" cy="1069"/>
            </a:xfrm>
          </p:grpSpPr>
          <p:grpSp>
            <p:nvGrpSpPr>
              <p:cNvPr id="5149" name="Group 136">
                <a:extLst>
                  <a:ext uri="{FF2B5EF4-FFF2-40B4-BE49-F238E27FC236}">
                    <a16:creationId xmlns:a16="http://schemas.microsoft.com/office/drawing/2014/main" id="{499962F9-C262-C34E-8AB6-E23CF45419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53" name="Oval 137">
                  <a:extLst>
                    <a:ext uri="{FF2B5EF4-FFF2-40B4-BE49-F238E27FC236}">
                      <a16:creationId xmlns:a16="http://schemas.microsoft.com/office/drawing/2014/main" id="{2E04CAD3-92C7-2C47-8BDB-44FF1594AA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54" name="Line 138">
                  <a:extLst>
                    <a:ext uri="{FF2B5EF4-FFF2-40B4-BE49-F238E27FC236}">
                      <a16:creationId xmlns:a16="http://schemas.microsoft.com/office/drawing/2014/main" id="{DB034644-1B40-8C41-96CE-95645D5A0D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55" name="Line 139">
                  <a:extLst>
                    <a:ext uri="{FF2B5EF4-FFF2-40B4-BE49-F238E27FC236}">
                      <a16:creationId xmlns:a16="http://schemas.microsoft.com/office/drawing/2014/main" id="{87D4A533-58FF-C844-9BDC-4A233440C0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50" name="Text Box 140">
                <a:extLst>
                  <a:ext uri="{FF2B5EF4-FFF2-40B4-BE49-F238E27FC236}">
                    <a16:creationId xmlns:a16="http://schemas.microsoft.com/office/drawing/2014/main" id="{ADE4F93F-13B9-C842-BC6C-4E8985025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51" name="Text Box 141">
                <a:extLst>
                  <a:ext uri="{FF2B5EF4-FFF2-40B4-BE49-F238E27FC236}">
                    <a16:creationId xmlns:a16="http://schemas.microsoft.com/office/drawing/2014/main" id="{B81E1AE8-5638-9948-97F8-061C8AC3C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52" name="Text Box 142">
                <a:extLst>
                  <a:ext uri="{FF2B5EF4-FFF2-40B4-BE49-F238E27FC236}">
                    <a16:creationId xmlns:a16="http://schemas.microsoft.com/office/drawing/2014/main" id="{AE705DCA-9E0C-FC47-B90C-5895AA952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932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25" name="Group 143">
              <a:extLst>
                <a:ext uri="{FF2B5EF4-FFF2-40B4-BE49-F238E27FC236}">
                  <a16:creationId xmlns:a16="http://schemas.microsoft.com/office/drawing/2014/main" id="{4CB7A4E7-FD1D-BD4B-9D2C-8E764C248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0" y="2627"/>
              <a:ext cx="1296" cy="1069"/>
              <a:chOff x="1488" y="2627"/>
              <a:chExt cx="1296" cy="1069"/>
            </a:xfrm>
          </p:grpSpPr>
          <p:grpSp>
            <p:nvGrpSpPr>
              <p:cNvPr id="5142" name="Group 144">
                <a:extLst>
                  <a:ext uri="{FF2B5EF4-FFF2-40B4-BE49-F238E27FC236}">
                    <a16:creationId xmlns:a16="http://schemas.microsoft.com/office/drawing/2014/main" id="{FACC8727-A454-D64E-868A-372FFE6733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2627"/>
                <a:ext cx="1296" cy="1069"/>
                <a:chOff x="1566" y="801"/>
                <a:chExt cx="574" cy="1069"/>
              </a:xfrm>
            </p:grpSpPr>
            <p:sp>
              <p:nvSpPr>
                <p:cNvPr id="5146" name="Oval 145">
                  <a:extLst>
                    <a:ext uri="{FF2B5EF4-FFF2-40B4-BE49-F238E27FC236}">
                      <a16:creationId xmlns:a16="http://schemas.microsoft.com/office/drawing/2014/main" id="{99096DB0-B991-044D-AFD4-BFC761E75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47" name="Line 146">
                  <a:extLst>
                    <a:ext uri="{FF2B5EF4-FFF2-40B4-BE49-F238E27FC236}">
                      <a16:creationId xmlns:a16="http://schemas.microsoft.com/office/drawing/2014/main" id="{FDA7E132-28A5-FB40-84C0-26D5516A41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48" name="Line 147">
                  <a:extLst>
                    <a:ext uri="{FF2B5EF4-FFF2-40B4-BE49-F238E27FC236}">
                      <a16:creationId xmlns:a16="http://schemas.microsoft.com/office/drawing/2014/main" id="{3F379FD8-E858-8C4D-9840-79A084D716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43" name="Text Box 148">
                <a:extLst>
                  <a:ext uri="{FF2B5EF4-FFF2-40B4-BE49-F238E27FC236}">
                    <a16:creationId xmlns:a16="http://schemas.microsoft.com/office/drawing/2014/main" id="{12DCD8CD-4294-7843-976D-06E66FC0BE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8" y="2668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44" name="Text Box 149">
                <a:extLst>
                  <a:ext uri="{FF2B5EF4-FFF2-40B4-BE49-F238E27FC236}">
                    <a16:creationId xmlns:a16="http://schemas.microsoft.com/office/drawing/2014/main" id="{16D7AF50-0B52-B94A-BBA3-158249DD4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1" y="2764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45" name="Text Box 150">
                <a:extLst>
                  <a:ext uri="{FF2B5EF4-FFF2-40B4-BE49-F238E27FC236}">
                    <a16:creationId xmlns:a16="http://schemas.microsoft.com/office/drawing/2014/main" id="{2B107F1F-33ED-924F-A621-B1FE2C701F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7" y="275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26" name="Group 151">
              <a:extLst>
                <a:ext uri="{FF2B5EF4-FFF2-40B4-BE49-F238E27FC236}">
                  <a16:creationId xmlns:a16="http://schemas.microsoft.com/office/drawing/2014/main" id="{1CA201DA-37F2-D148-8912-3075153478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5" y="2627"/>
              <a:ext cx="910" cy="1069"/>
              <a:chOff x="2880" y="2627"/>
              <a:chExt cx="910" cy="1069"/>
            </a:xfrm>
          </p:grpSpPr>
          <p:grpSp>
            <p:nvGrpSpPr>
              <p:cNvPr id="5135" name="Group 152">
                <a:extLst>
                  <a:ext uri="{FF2B5EF4-FFF2-40B4-BE49-F238E27FC236}">
                    <a16:creationId xmlns:a16="http://schemas.microsoft.com/office/drawing/2014/main" id="{959E068F-8904-834A-B9D8-52130C182F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0" y="2627"/>
                <a:ext cx="910" cy="1069"/>
                <a:chOff x="1566" y="801"/>
                <a:chExt cx="574" cy="1069"/>
              </a:xfrm>
            </p:grpSpPr>
            <p:sp>
              <p:nvSpPr>
                <p:cNvPr id="5139" name="Oval 153">
                  <a:extLst>
                    <a:ext uri="{FF2B5EF4-FFF2-40B4-BE49-F238E27FC236}">
                      <a16:creationId xmlns:a16="http://schemas.microsoft.com/office/drawing/2014/main" id="{2FDBF526-D2D6-D742-BC05-FFFADE09B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40" name="Line 154">
                  <a:extLst>
                    <a:ext uri="{FF2B5EF4-FFF2-40B4-BE49-F238E27FC236}">
                      <a16:creationId xmlns:a16="http://schemas.microsoft.com/office/drawing/2014/main" id="{73D1DB46-428E-B84F-A70A-80F797DDFC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41" name="Line 155">
                  <a:extLst>
                    <a:ext uri="{FF2B5EF4-FFF2-40B4-BE49-F238E27FC236}">
                      <a16:creationId xmlns:a16="http://schemas.microsoft.com/office/drawing/2014/main" id="{9D3770E9-C17B-7143-B5F0-655799150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36" name="Text Box 156">
                <a:extLst>
                  <a:ext uri="{FF2B5EF4-FFF2-40B4-BE49-F238E27FC236}">
                    <a16:creationId xmlns:a16="http://schemas.microsoft.com/office/drawing/2014/main" id="{DED48B4C-930A-A442-A795-62D19B2881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1" y="2668"/>
                <a:ext cx="230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37" name="Text Box 157">
                <a:extLst>
                  <a:ext uri="{FF2B5EF4-FFF2-40B4-BE49-F238E27FC236}">
                    <a16:creationId xmlns:a16="http://schemas.microsoft.com/office/drawing/2014/main" id="{FEF04F6E-CD1E-0D4A-99C2-5B2DE2155D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6" y="2764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38" name="Text Box 158">
                <a:extLst>
                  <a:ext uri="{FF2B5EF4-FFF2-40B4-BE49-F238E27FC236}">
                    <a16:creationId xmlns:a16="http://schemas.microsoft.com/office/drawing/2014/main" id="{9CB5AD6B-F1CA-B648-BFB9-2BA56CCB38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8" y="2758"/>
                <a:ext cx="186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  <p:grpSp>
          <p:nvGrpSpPr>
            <p:cNvPr id="5127" name="Group 159">
              <a:extLst>
                <a:ext uri="{FF2B5EF4-FFF2-40B4-BE49-F238E27FC236}">
                  <a16:creationId xmlns:a16="http://schemas.microsoft.com/office/drawing/2014/main" id="{5CD778D6-EA79-7E4E-9629-79E0EAA546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4" y="2627"/>
              <a:ext cx="464" cy="1069"/>
              <a:chOff x="1566" y="801"/>
              <a:chExt cx="617" cy="1069"/>
            </a:xfrm>
          </p:grpSpPr>
          <p:grpSp>
            <p:nvGrpSpPr>
              <p:cNvPr id="5128" name="Group 160">
                <a:extLst>
                  <a:ext uri="{FF2B5EF4-FFF2-40B4-BE49-F238E27FC236}">
                    <a16:creationId xmlns:a16="http://schemas.microsoft.com/office/drawing/2014/main" id="{B01B11C7-0877-7246-9707-3E84E1CEBF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6" y="801"/>
                <a:ext cx="574" cy="1069"/>
                <a:chOff x="1566" y="801"/>
                <a:chExt cx="574" cy="1069"/>
              </a:xfrm>
            </p:grpSpPr>
            <p:sp>
              <p:nvSpPr>
                <p:cNvPr id="5132" name="Oval 161">
                  <a:extLst>
                    <a:ext uri="{FF2B5EF4-FFF2-40B4-BE49-F238E27FC236}">
                      <a16:creationId xmlns:a16="http://schemas.microsoft.com/office/drawing/2014/main" id="{9F7294D8-59BA-BF40-BA9D-26007C310A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" y="801"/>
                  <a:ext cx="574" cy="1069"/>
                </a:xfrm>
                <a:prstGeom prst="ellips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IT" altLang="en-IT"/>
                </a:p>
              </p:txBody>
            </p:sp>
            <p:sp>
              <p:nvSpPr>
                <p:cNvPr id="5133" name="Line 162">
                  <a:extLst>
                    <a:ext uri="{FF2B5EF4-FFF2-40B4-BE49-F238E27FC236}">
                      <a16:creationId xmlns:a16="http://schemas.microsoft.com/office/drawing/2014/main" id="{958A3612-085A-434B-A154-A75E6CADD6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43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  <p:sp>
              <p:nvSpPr>
                <p:cNvPr id="5134" name="Line 163">
                  <a:extLst>
                    <a:ext uri="{FF2B5EF4-FFF2-40B4-BE49-F238E27FC236}">
                      <a16:creationId xmlns:a16="http://schemas.microsoft.com/office/drawing/2014/main" id="{4643293A-B7DA-084F-8323-55D46C9241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55" y="833"/>
                  <a:ext cx="0" cy="997"/>
                </a:xfrm>
                <a:prstGeom prst="line">
                  <a:avLst/>
                </a:prstGeom>
                <a:noFill/>
                <a:ln w="4728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IT"/>
                </a:p>
              </p:txBody>
            </p:sp>
          </p:grpSp>
          <p:sp>
            <p:nvSpPr>
              <p:cNvPr id="5129" name="Text Box 164">
                <a:extLst>
                  <a:ext uri="{FF2B5EF4-FFF2-40B4-BE49-F238E27FC236}">
                    <a16:creationId xmlns:a16="http://schemas.microsoft.com/office/drawing/2014/main" id="{B3C70BCD-C6CE-4E47-ADF6-ADCFE17107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4" y="842"/>
                <a:ext cx="306" cy="9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5130" name="Text Box 165">
                <a:extLst>
                  <a:ext uri="{FF2B5EF4-FFF2-40B4-BE49-F238E27FC236}">
                    <a16:creationId xmlns:a16="http://schemas.microsoft.com/office/drawing/2014/main" id="{6483693B-6179-474D-95A2-F7764400B8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6" y="938"/>
                <a:ext cx="247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  <p:sp>
            <p:nvSpPr>
              <p:cNvPr id="5131" name="Text Box 166">
                <a:extLst>
                  <a:ext uri="{FF2B5EF4-FFF2-40B4-BE49-F238E27FC236}">
                    <a16:creationId xmlns:a16="http://schemas.microsoft.com/office/drawing/2014/main" id="{89F70DB9-FB21-574B-8C8D-1DB8C484CA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5" y="932"/>
                <a:ext cx="247" cy="7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  <a:p>
                <a:pPr eaLnBrk="1" hangingPunct="1"/>
                <a:r>
                  <a:rPr lang="en-US" altLang="en-IT" sz="2400">
                    <a:latin typeface="Times New Roman" panose="02020603050405020304" pitchFamily="18" charset="0"/>
                  </a:rPr>
                  <a:t>-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3">
            <a:extLst>
              <a:ext uri="{FF2B5EF4-FFF2-40B4-BE49-F238E27FC236}">
                <a16:creationId xmlns:a16="http://schemas.microsoft.com/office/drawing/2014/main" id="{5894C8EB-FF2F-FF4E-A0CD-D803CF94F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773238"/>
            <a:ext cx="8228013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 i="1"/>
              <a:t>simple cells</a:t>
            </a:r>
            <a:r>
              <a:rPr lang="en-US" altLang="en-IT" sz="3000"/>
              <a:t> -  respond to "bars" of light of a</a:t>
            </a:r>
          </a:p>
          <a:p>
            <a:pPr lvl="2"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/>
              <a:t>particular orientation </a:t>
            </a:r>
            <a:r>
              <a:rPr lang="en-US" altLang="en-IT" sz="3000" i="1"/>
              <a:t>(orientation selective) </a:t>
            </a:r>
            <a:endParaRPr lang="en-US" altLang="en-IT" sz="2400">
              <a:latin typeface="Times New Roman" panose="02020603050405020304" pitchFamily="18" charset="0"/>
            </a:endParaRPr>
          </a:p>
        </p:txBody>
      </p:sp>
      <p:sp>
        <p:nvSpPr>
          <p:cNvPr id="6146" name="Text Box 4">
            <a:extLst>
              <a:ext uri="{FF2B5EF4-FFF2-40B4-BE49-F238E27FC236}">
                <a16:creationId xmlns:a16="http://schemas.microsoft.com/office/drawing/2014/main" id="{875E03D6-F821-BF46-B284-2CDF8841A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3213100"/>
            <a:ext cx="8707438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 i="1"/>
              <a:t>complex cells</a:t>
            </a:r>
            <a:r>
              <a:rPr lang="en-US" altLang="en-IT" sz="3000"/>
              <a:t> -  respond to "bars" of light of a</a:t>
            </a:r>
          </a:p>
          <a:p>
            <a:pPr lvl="2"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/>
              <a:t>particular orientation, moving in particular</a:t>
            </a:r>
          </a:p>
          <a:p>
            <a:pPr lvl="2" eaLnBrk="1" hangingPunct="1"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/>
              <a:t>direction </a:t>
            </a:r>
            <a:r>
              <a:rPr lang="en-US" altLang="en-IT" sz="3000" i="1"/>
              <a:t>(direction selective)</a:t>
            </a:r>
            <a:endParaRPr lang="en-US" altLang="en-IT" sz="2400">
              <a:latin typeface="Times New Roman" panose="02020603050405020304" pitchFamily="18" charset="0"/>
            </a:endParaRP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46B51D68-4832-9E4D-B7CC-05E77CB9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– receptive fields in the visual cortex</a:t>
            </a:r>
            <a:endParaRPr lang="en-US" altLang="en-I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3DEB1E66-543E-BF45-908A-64D4D6C8A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476251"/>
            <a:ext cx="72866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79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22275" indent="34925" defTabSz="4794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46138" indent="68263" defTabSz="4794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794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794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794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20000"/>
              </a:buClr>
              <a:buSzPct val="90000"/>
              <a:buFont typeface="Monotype Sorts" pitchFamily="2" charset="2"/>
              <a:buNone/>
            </a:pPr>
            <a:r>
              <a:rPr lang="en-US" altLang="en-IT" sz="3000" b="1"/>
              <a:t>Hubel and Wiesel </a:t>
            </a:r>
            <a:r>
              <a:rPr lang="en-US" altLang="en-IT" sz="3000"/>
              <a:t>- cells of visual cortex</a:t>
            </a:r>
            <a:endParaRPr lang="en-US" altLang="en-IT"/>
          </a:p>
        </p:txBody>
      </p:sp>
      <p:grpSp>
        <p:nvGrpSpPr>
          <p:cNvPr id="7170" name="Group 5">
            <a:extLst>
              <a:ext uri="{FF2B5EF4-FFF2-40B4-BE49-F238E27FC236}">
                <a16:creationId xmlns:a16="http://schemas.microsoft.com/office/drawing/2014/main" id="{74EE4600-4B4C-6846-8BA4-84A3D2D54134}"/>
              </a:ext>
            </a:extLst>
          </p:cNvPr>
          <p:cNvGrpSpPr>
            <a:grpSpLocks/>
          </p:cNvGrpSpPr>
          <p:nvPr/>
        </p:nvGrpSpPr>
        <p:grpSpPr bwMode="auto">
          <a:xfrm>
            <a:off x="3852863" y="1543051"/>
            <a:ext cx="1020762" cy="1909763"/>
            <a:chOff x="1467" y="972"/>
            <a:chExt cx="643" cy="1203"/>
          </a:xfrm>
        </p:grpSpPr>
        <p:sp>
          <p:nvSpPr>
            <p:cNvPr id="7262" name="Oval 6">
              <a:extLst>
                <a:ext uri="{FF2B5EF4-FFF2-40B4-BE49-F238E27FC236}">
                  <a16:creationId xmlns:a16="http://schemas.microsoft.com/office/drawing/2014/main" id="{8EBF3812-5B2B-CF40-9FFF-C0E19581B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972"/>
              <a:ext cx="643" cy="1203"/>
            </a:xfrm>
            <a:prstGeom prst="ellips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7263" name="Text Box 7">
              <a:extLst>
                <a:ext uri="{FF2B5EF4-FFF2-40B4-BE49-F238E27FC236}">
                  <a16:creationId xmlns:a16="http://schemas.microsoft.com/office/drawing/2014/main" id="{8BB597E5-C74F-774D-AAD2-65CB3C1EE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059"/>
              <a:ext cx="217" cy="1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4" name="Text Box 8">
              <a:extLst>
                <a:ext uri="{FF2B5EF4-FFF2-40B4-BE49-F238E27FC236}">
                  <a16:creationId xmlns:a16="http://schemas.microsoft.com/office/drawing/2014/main" id="{EDC5028E-C927-D442-A3CA-21927B8E7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139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5" name="Text Box 9">
              <a:extLst>
                <a:ext uri="{FF2B5EF4-FFF2-40B4-BE49-F238E27FC236}">
                  <a16:creationId xmlns:a16="http://schemas.microsoft.com/office/drawing/2014/main" id="{522918EC-DD58-484F-A310-4085B633C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211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6" name="Text Box 10">
              <a:extLst>
                <a:ext uri="{FF2B5EF4-FFF2-40B4-BE49-F238E27FC236}">
                  <a16:creationId xmlns:a16="http://schemas.microsoft.com/office/drawing/2014/main" id="{EFE5F788-83B5-8F4E-A6A2-C81556CC7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330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7" name="Text Box 11">
              <a:extLst>
                <a:ext uri="{FF2B5EF4-FFF2-40B4-BE49-F238E27FC236}">
                  <a16:creationId xmlns:a16="http://schemas.microsoft.com/office/drawing/2014/main" id="{D26F62BB-44E5-A143-96FE-FF9DA216F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40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8" name="Text Box 12">
              <a:extLst>
                <a:ext uri="{FF2B5EF4-FFF2-40B4-BE49-F238E27FC236}">
                  <a16:creationId xmlns:a16="http://schemas.microsoft.com/office/drawing/2014/main" id="{D804C8B2-05E5-EE44-B0EF-95DB20739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489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69" name="Text Box 13">
              <a:extLst>
                <a:ext uri="{FF2B5EF4-FFF2-40B4-BE49-F238E27FC236}">
                  <a16:creationId xmlns:a16="http://schemas.microsoft.com/office/drawing/2014/main" id="{3775519F-CD24-CA45-BBE1-0F3822BB1A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560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0" name="Text Box 14">
              <a:extLst>
                <a:ext uri="{FF2B5EF4-FFF2-40B4-BE49-F238E27FC236}">
                  <a16:creationId xmlns:a16="http://schemas.microsoft.com/office/drawing/2014/main" id="{63AB47D0-8059-4B4C-8D4E-856EF8E61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647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1" name="Text Box 15">
              <a:extLst>
                <a:ext uri="{FF2B5EF4-FFF2-40B4-BE49-F238E27FC236}">
                  <a16:creationId xmlns:a16="http://schemas.microsoft.com/office/drawing/2014/main" id="{51AAB7CE-8208-2246-AFD3-CF8AFF636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71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2" name="Text Box 16">
              <a:extLst>
                <a:ext uri="{FF2B5EF4-FFF2-40B4-BE49-F238E27FC236}">
                  <a16:creationId xmlns:a16="http://schemas.microsoft.com/office/drawing/2014/main" id="{13330233-010F-024A-AF57-E80ABDA57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79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3" name="Text Box 17">
              <a:extLst>
                <a:ext uri="{FF2B5EF4-FFF2-40B4-BE49-F238E27FC236}">
                  <a16:creationId xmlns:a16="http://schemas.microsoft.com/office/drawing/2014/main" id="{E37BD1F5-1CF9-A64A-9AA2-09CDDE2273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869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4" name="Text Box 18">
              <a:extLst>
                <a:ext uri="{FF2B5EF4-FFF2-40B4-BE49-F238E27FC236}">
                  <a16:creationId xmlns:a16="http://schemas.microsoft.com/office/drawing/2014/main" id="{C1BECFCF-6AEB-6844-AD9A-CA13FF001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275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5" name="Text Box 19">
              <a:extLst>
                <a:ext uri="{FF2B5EF4-FFF2-40B4-BE49-F238E27FC236}">
                  <a16:creationId xmlns:a16="http://schemas.microsoft.com/office/drawing/2014/main" id="{50B6D313-760E-0144-B25C-B105FE2EC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1942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6" name="Text Box 20">
              <a:extLst>
                <a:ext uri="{FF2B5EF4-FFF2-40B4-BE49-F238E27FC236}">
                  <a16:creationId xmlns:a16="http://schemas.microsoft.com/office/drawing/2014/main" id="{8294A457-ABDF-754B-A989-3515D2079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2022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7" name="Text Box 21">
              <a:extLst>
                <a:ext uri="{FF2B5EF4-FFF2-40B4-BE49-F238E27FC236}">
                  <a16:creationId xmlns:a16="http://schemas.microsoft.com/office/drawing/2014/main" id="{C39724B1-F19B-5949-9B56-23C766965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1139"/>
              <a:ext cx="14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8" name="Text Box 22">
              <a:extLst>
                <a:ext uri="{FF2B5EF4-FFF2-40B4-BE49-F238E27FC236}">
                  <a16:creationId xmlns:a16="http://schemas.microsoft.com/office/drawing/2014/main" id="{43C3DF9F-D233-6B4D-A63C-B62F591C5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211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79" name="Text Box 23">
              <a:extLst>
                <a:ext uri="{FF2B5EF4-FFF2-40B4-BE49-F238E27FC236}">
                  <a16:creationId xmlns:a16="http://schemas.microsoft.com/office/drawing/2014/main" id="{7F1685CE-6B29-0142-A451-88AC4C14D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330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0" name="Text Box 24">
              <a:extLst>
                <a:ext uri="{FF2B5EF4-FFF2-40B4-BE49-F238E27FC236}">
                  <a16:creationId xmlns:a16="http://schemas.microsoft.com/office/drawing/2014/main" id="{92DED94F-E400-2649-B2D3-D680686CD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408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1" name="Text Box 25">
              <a:extLst>
                <a:ext uri="{FF2B5EF4-FFF2-40B4-BE49-F238E27FC236}">
                  <a16:creationId xmlns:a16="http://schemas.microsoft.com/office/drawing/2014/main" id="{CA9C4A13-2208-F74B-B645-42CB02E19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489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2" name="Text Box 26">
              <a:extLst>
                <a:ext uri="{FF2B5EF4-FFF2-40B4-BE49-F238E27FC236}">
                  <a16:creationId xmlns:a16="http://schemas.microsoft.com/office/drawing/2014/main" id="{A77BD950-E81C-0C40-AD9F-04F693952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560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3" name="Text Box 27">
              <a:extLst>
                <a:ext uri="{FF2B5EF4-FFF2-40B4-BE49-F238E27FC236}">
                  <a16:creationId xmlns:a16="http://schemas.microsoft.com/office/drawing/2014/main" id="{2FABB13C-7573-774B-ADF4-6E3F32FAC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647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4" name="Text Box 28">
              <a:extLst>
                <a:ext uri="{FF2B5EF4-FFF2-40B4-BE49-F238E27FC236}">
                  <a16:creationId xmlns:a16="http://schemas.microsoft.com/office/drawing/2014/main" id="{06B602BB-92F9-4048-8C89-D78E23DF3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718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5" name="Text Box 29">
              <a:extLst>
                <a:ext uri="{FF2B5EF4-FFF2-40B4-BE49-F238E27FC236}">
                  <a16:creationId xmlns:a16="http://schemas.microsoft.com/office/drawing/2014/main" id="{61F14A1F-CE2F-7A47-92AC-3B250B027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798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6" name="Text Box 30">
              <a:extLst>
                <a:ext uri="{FF2B5EF4-FFF2-40B4-BE49-F238E27FC236}">
                  <a16:creationId xmlns:a16="http://schemas.microsoft.com/office/drawing/2014/main" id="{4B6138F7-9C83-C640-B999-B638CB322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1275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87" name="Text Box 31">
              <a:extLst>
                <a:ext uri="{FF2B5EF4-FFF2-40B4-BE49-F238E27FC236}">
                  <a16:creationId xmlns:a16="http://schemas.microsoft.com/office/drawing/2014/main" id="{96DF0BB0-E61E-964E-A50D-8E6E275D4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1871"/>
              <a:ext cx="148" cy="1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288" name="Group 32">
              <a:extLst>
                <a:ext uri="{FF2B5EF4-FFF2-40B4-BE49-F238E27FC236}">
                  <a16:creationId xmlns:a16="http://schemas.microsoft.com/office/drawing/2014/main" id="{070D25D7-95EC-F14E-9C6A-3A6E64E67C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1" y="1139"/>
              <a:ext cx="218" cy="877"/>
              <a:chOff x="1891" y="1139"/>
              <a:chExt cx="218" cy="877"/>
            </a:xfrm>
          </p:grpSpPr>
          <p:sp>
            <p:nvSpPr>
              <p:cNvPr id="7293" name="Text Box 33">
                <a:extLst>
                  <a:ext uri="{FF2B5EF4-FFF2-40B4-BE49-F238E27FC236}">
                    <a16:creationId xmlns:a16="http://schemas.microsoft.com/office/drawing/2014/main" id="{132C8FE3-5EEA-1F4B-933B-D804AD4313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139"/>
                <a:ext cx="14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4" name="Text Box 34">
                <a:extLst>
                  <a:ext uri="{FF2B5EF4-FFF2-40B4-BE49-F238E27FC236}">
                    <a16:creationId xmlns:a16="http://schemas.microsoft.com/office/drawing/2014/main" id="{4AB6606B-6509-9D45-836F-52FFDF5FFC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211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5" name="Text Box 35">
                <a:extLst>
                  <a:ext uri="{FF2B5EF4-FFF2-40B4-BE49-F238E27FC236}">
                    <a16:creationId xmlns:a16="http://schemas.microsoft.com/office/drawing/2014/main" id="{56F6E1B1-4802-C843-B8C4-12CCCF9EA6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330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6" name="Text Box 36">
                <a:extLst>
                  <a:ext uri="{FF2B5EF4-FFF2-40B4-BE49-F238E27FC236}">
                    <a16:creationId xmlns:a16="http://schemas.microsoft.com/office/drawing/2014/main" id="{AA445EF7-A755-C141-8E18-ED3D389AA8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408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7" name="Text Box 37">
                <a:extLst>
                  <a:ext uri="{FF2B5EF4-FFF2-40B4-BE49-F238E27FC236}">
                    <a16:creationId xmlns:a16="http://schemas.microsoft.com/office/drawing/2014/main" id="{6DF2768F-CA21-1C49-94D7-248606F80B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489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8" name="Text Box 38">
                <a:extLst>
                  <a:ext uri="{FF2B5EF4-FFF2-40B4-BE49-F238E27FC236}">
                    <a16:creationId xmlns:a16="http://schemas.microsoft.com/office/drawing/2014/main" id="{B3D54448-4B99-2548-AF38-AD080C4C6F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560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99" name="Text Box 39">
                <a:extLst>
                  <a:ext uri="{FF2B5EF4-FFF2-40B4-BE49-F238E27FC236}">
                    <a16:creationId xmlns:a16="http://schemas.microsoft.com/office/drawing/2014/main" id="{D8188291-8670-F847-B63B-28EC3A4FF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647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00" name="Text Box 40">
                <a:extLst>
                  <a:ext uri="{FF2B5EF4-FFF2-40B4-BE49-F238E27FC236}">
                    <a16:creationId xmlns:a16="http://schemas.microsoft.com/office/drawing/2014/main" id="{6918CDA8-F69D-8A41-8EEF-CFD83C4B7D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718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01" name="Text Box 41">
                <a:extLst>
                  <a:ext uri="{FF2B5EF4-FFF2-40B4-BE49-F238E27FC236}">
                    <a16:creationId xmlns:a16="http://schemas.microsoft.com/office/drawing/2014/main" id="{8D71FAAA-C509-D749-830D-6C288B37E4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798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02" name="Text Box 42">
                <a:extLst>
                  <a:ext uri="{FF2B5EF4-FFF2-40B4-BE49-F238E27FC236}">
                    <a16:creationId xmlns:a16="http://schemas.microsoft.com/office/drawing/2014/main" id="{A4710BA2-95E0-B94B-AADD-5EEFDB68D0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275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03" name="Text Box 43">
                <a:extLst>
                  <a:ext uri="{FF2B5EF4-FFF2-40B4-BE49-F238E27FC236}">
                    <a16:creationId xmlns:a16="http://schemas.microsoft.com/office/drawing/2014/main" id="{AAC991F8-0E78-4F4F-996D-901D6D76AA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1871"/>
                <a:ext cx="148" cy="14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7289" name="Text Box 44">
              <a:extLst>
                <a:ext uri="{FF2B5EF4-FFF2-40B4-BE49-F238E27FC236}">
                  <a16:creationId xmlns:a16="http://schemas.microsoft.com/office/drawing/2014/main" id="{299486CA-2F13-394B-AA9E-3B889CE69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" y="1066"/>
              <a:ext cx="147" cy="1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90" name="Text Box 45">
              <a:extLst>
                <a:ext uri="{FF2B5EF4-FFF2-40B4-BE49-F238E27FC236}">
                  <a16:creationId xmlns:a16="http://schemas.microsoft.com/office/drawing/2014/main" id="{F32C39C6-9C5C-F94A-8827-4A0E42B8B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1076"/>
              <a:ext cx="14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91" name="Text Box 46">
              <a:extLst>
                <a:ext uri="{FF2B5EF4-FFF2-40B4-BE49-F238E27FC236}">
                  <a16:creationId xmlns:a16="http://schemas.microsoft.com/office/drawing/2014/main" id="{27DAF8AA-4F57-2E4E-B24D-2BDB533E64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1951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92" name="Text Box 47">
              <a:extLst>
                <a:ext uri="{FF2B5EF4-FFF2-40B4-BE49-F238E27FC236}">
                  <a16:creationId xmlns:a16="http://schemas.microsoft.com/office/drawing/2014/main" id="{D93E3D6C-4CA2-DE48-8F6E-AA8AB7FBA6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" y="1951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5521" name="Group 49">
            <a:extLst>
              <a:ext uri="{FF2B5EF4-FFF2-40B4-BE49-F238E27FC236}">
                <a16:creationId xmlns:a16="http://schemas.microsoft.com/office/drawing/2014/main" id="{50A19BC5-551A-DB4A-B156-5CF7F608CC0D}"/>
              </a:ext>
            </a:extLst>
          </p:cNvPr>
          <p:cNvGrpSpPr>
            <a:grpSpLocks/>
          </p:cNvGrpSpPr>
          <p:nvPr/>
        </p:nvGrpSpPr>
        <p:grpSpPr bwMode="auto">
          <a:xfrm>
            <a:off x="3916363" y="1398589"/>
            <a:ext cx="654050" cy="2295525"/>
            <a:chOff x="1507" y="881"/>
            <a:chExt cx="412" cy="1446"/>
          </a:xfrm>
        </p:grpSpPr>
        <p:sp>
          <p:nvSpPr>
            <p:cNvPr id="7260" name="AutoShape 50">
              <a:extLst>
                <a:ext uri="{FF2B5EF4-FFF2-40B4-BE49-F238E27FC236}">
                  <a16:creationId xmlns:a16="http://schemas.microsoft.com/office/drawing/2014/main" id="{F7D18E62-D1CD-C44F-971B-72E9C65A56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507" y="881"/>
              <a:ext cx="179" cy="1446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18648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7261" name="Line 51">
              <a:extLst>
                <a:ext uri="{FF2B5EF4-FFF2-40B4-BE49-F238E27FC236}">
                  <a16:creationId xmlns:a16="http://schemas.microsoft.com/office/drawing/2014/main" id="{CB826BFA-A8F1-2E45-8A21-DB49CF5738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0" y="1546"/>
              <a:ext cx="269" cy="0"/>
            </a:xfrm>
            <a:prstGeom prst="line">
              <a:avLst/>
            </a:prstGeom>
            <a:noFill/>
            <a:ln w="63269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105524" name="Group 52">
            <a:extLst>
              <a:ext uri="{FF2B5EF4-FFF2-40B4-BE49-F238E27FC236}">
                <a16:creationId xmlns:a16="http://schemas.microsoft.com/office/drawing/2014/main" id="{0AA0D480-E5B4-5742-941E-D540DC3BDCB2}"/>
              </a:ext>
            </a:extLst>
          </p:cNvPr>
          <p:cNvGrpSpPr>
            <a:grpSpLocks/>
          </p:cNvGrpSpPr>
          <p:nvPr/>
        </p:nvGrpSpPr>
        <p:grpSpPr bwMode="auto">
          <a:xfrm>
            <a:off x="6040439" y="1704976"/>
            <a:ext cx="2744787" cy="1527175"/>
            <a:chOff x="2845" y="1074"/>
            <a:chExt cx="1729" cy="962"/>
          </a:xfrm>
        </p:grpSpPr>
        <p:sp>
          <p:nvSpPr>
            <p:cNvPr id="7232" name="Line 53">
              <a:extLst>
                <a:ext uri="{FF2B5EF4-FFF2-40B4-BE49-F238E27FC236}">
                  <a16:creationId xmlns:a16="http://schemas.microsoft.com/office/drawing/2014/main" id="{13CC65E6-CFE6-B24B-BBBB-2B34AA065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5" y="1234"/>
              <a:ext cx="1729" cy="0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3" name="Line 54">
              <a:extLst>
                <a:ext uri="{FF2B5EF4-FFF2-40B4-BE49-F238E27FC236}">
                  <a16:creationId xmlns:a16="http://schemas.microsoft.com/office/drawing/2014/main" id="{5F5FD3C7-9A97-AB46-A05E-86832ADC6B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4" name="Line 55">
              <a:extLst>
                <a:ext uri="{FF2B5EF4-FFF2-40B4-BE49-F238E27FC236}">
                  <a16:creationId xmlns:a16="http://schemas.microsoft.com/office/drawing/2014/main" id="{FC278AFD-0BCB-FE44-8107-E5427AC73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5" name="Line 56">
              <a:extLst>
                <a:ext uri="{FF2B5EF4-FFF2-40B4-BE49-F238E27FC236}">
                  <a16:creationId xmlns:a16="http://schemas.microsoft.com/office/drawing/2014/main" id="{23D46E38-D012-5A42-BFFF-B3153A1BD5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9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6" name="Line 57">
              <a:extLst>
                <a:ext uri="{FF2B5EF4-FFF2-40B4-BE49-F238E27FC236}">
                  <a16:creationId xmlns:a16="http://schemas.microsoft.com/office/drawing/2014/main" id="{9EDAC36D-CD3D-884D-9A2D-4261584D3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6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7" name="Line 58">
              <a:extLst>
                <a:ext uri="{FF2B5EF4-FFF2-40B4-BE49-F238E27FC236}">
                  <a16:creationId xmlns:a16="http://schemas.microsoft.com/office/drawing/2014/main" id="{40CFDD5B-E553-8F4D-8361-5658339F4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9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8" name="Line 59">
              <a:extLst>
                <a:ext uri="{FF2B5EF4-FFF2-40B4-BE49-F238E27FC236}">
                  <a16:creationId xmlns:a16="http://schemas.microsoft.com/office/drawing/2014/main" id="{B8DD4FEE-3808-8F46-979B-6CCA0D510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8" y="1553"/>
              <a:ext cx="0" cy="282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39" name="Line 60">
              <a:extLst>
                <a:ext uri="{FF2B5EF4-FFF2-40B4-BE49-F238E27FC236}">
                  <a16:creationId xmlns:a16="http://schemas.microsoft.com/office/drawing/2014/main" id="{CFBC7F27-9F0C-4448-A8AD-306A99CCC5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9" y="1553"/>
              <a:ext cx="0" cy="282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0" name="Line 61">
              <a:extLst>
                <a:ext uri="{FF2B5EF4-FFF2-40B4-BE49-F238E27FC236}">
                  <a16:creationId xmlns:a16="http://schemas.microsoft.com/office/drawing/2014/main" id="{AEEC6333-584D-4149-AF2B-5050075BFE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1" name="Line 62">
              <a:extLst>
                <a:ext uri="{FF2B5EF4-FFF2-40B4-BE49-F238E27FC236}">
                  <a16:creationId xmlns:a16="http://schemas.microsoft.com/office/drawing/2014/main" id="{47FF23FA-854D-BF46-AD81-B331C6C21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2" name="Line 63">
              <a:extLst>
                <a:ext uri="{FF2B5EF4-FFF2-40B4-BE49-F238E27FC236}">
                  <a16:creationId xmlns:a16="http://schemas.microsoft.com/office/drawing/2014/main" id="{1FCB8F83-CD0F-0F47-96BB-E99D7151C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3" name="Line 64">
              <a:extLst>
                <a:ext uri="{FF2B5EF4-FFF2-40B4-BE49-F238E27FC236}">
                  <a16:creationId xmlns:a16="http://schemas.microsoft.com/office/drawing/2014/main" id="{D7578E32-C3E4-9C4E-83DD-838C32F57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4" name="Line 65">
              <a:extLst>
                <a:ext uri="{FF2B5EF4-FFF2-40B4-BE49-F238E27FC236}">
                  <a16:creationId xmlns:a16="http://schemas.microsoft.com/office/drawing/2014/main" id="{9F9E6E97-0D02-154D-92E0-12483F7BC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9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5" name="Line 66">
              <a:extLst>
                <a:ext uri="{FF2B5EF4-FFF2-40B4-BE49-F238E27FC236}">
                  <a16:creationId xmlns:a16="http://schemas.microsoft.com/office/drawing/2014/main" id="{9C8268F6-C81A-2946-970E-9BCFC5F5B4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4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6" name="Line 67">
              <a:extLst>
                <a:ext uri="{FF2B5EF4-FFF2-40B4-BE49-F238E27FC236}">
                  <a16:creationId xmlns:a16="http://schemas.microsoft.com/office/drawing/2014/main" id="{EFA3D23D-A4E9-644A-8A47-5C863103B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7" name="Line 68">
              <a:extLst>
                <a:ext uri="{FF2B5EF4-FFF2-40B4-BE49-F238E27FC236}">
                  <a16:creationId xmlns:a16="http://schemas.microsoft.com/office/drawing/2014/main" id="{3FBA9F2E-2B0C-8548-96DC-CCC541354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7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8" name="Line 69">
              <a:extLst>
                <a:ext uri="{FF2B5EF4-FFF2-40B4-BE49-F238E27FC236}">
                  <a16:creationId xmlns:a16="http://schemas.microsoft.com/office/drawing/2014/main" id="{52A150DD-DF2F-BE46-AE6A-ECF3CF21E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9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49" name="Line 70">
              <a:extLst>
                <a:ext uri="{FF2B5EF4-FFF2-40B4-BE49-F238E27FC236}">
                  <a16:creationId xmlns:a16="http://schemas.microsoft.com/office/drawing/2014/main" id="{31139DD4-2B1D-834E-9BBC-F39E510FCC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5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0" name="Line 71">
              <a:extLst>
                <a:ext uri="{FF2B5EF4-FFF2-40B4-BE49-F238E27FC236}">
                  <a16:creationId xmlns:a16="http://schemas.microsoft.com/office/drawing/2014/main" id="{86DF2B94-AC61-814C-8CD9-B2CA0BA823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6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1" name="Line 72">
              <a:extLst>
                <a:ext uri="{FF2B5EF4-FFF2-40B4-BE49-F238E27FC236}">
                  <a16:creationId xmlns:a16="http://schemas.microsoft.com/office/drawing/2014/main" id="{67C57E2A-2924-A440-B954-00B529E28E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4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2" name="Line 73">
              <a:extLst>
                <a:ext uri="{FF2B5EF4-FFF2-40B4-BE49-F238E27FC236}">
                  <a16:creationId xmlns:a16="http://schemas.microsoft.com/office/drawing/2014/main" id="{3CAF40DA-B856-5A4E-86D4-F09FA3056B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1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3" name="Line 74">
              <a:extLst>
                <a:ext uri="{FF2B5EF4-FFF2-40B4-BE49-F238E27FC236}">
                  <a16:creationId xmlns:a16="http://schemas.microsoft.com/office/drawing/2014/main" id="{E562E77C-9B0D-0940-9985-9688B6BE0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8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4" name="Line 75">
              <a:extLst>
                <a:ext uri="{FF2B5EF4-FFF2-40B4-BE49-F238E27FC236}">
                  <a16:creationId xmlns:a16="http://schemas.microsoft.com/office/drawing/2014/main" id="{4EBC837F-0A59-EE43-8A9E-FA38411AD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8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5" name="Text Box 76">
              <a:extLst>
                <a:ext uri="{FF2B5EF4-FFF2-40B4-BE49-F238E27FC236}">
                  <a16:creationId xmlns:a16="http://schemas.microsoft.com/office/drawing/2014/main" id="{8F99E830-A129-094F-A1C2-C9C44C8C1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" y="1872"/>
              <a:ext cx="173" cy="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600" b="1"/>
                <a:t>on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56" name="Text Box 77">
              <a:extLst>
                <a:ext uri="{FF2B5EF4-FFF2-40B4-BE49-F238E27FC236}">
                  <a16:creationId xmlns:a16="http://schemas.microsoft.com/office/drawing/2014/main" id="{C4C143FC-0F78-DB45-A24D-43AFDD4D1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2" y="1869"/>
              <a:ext cx="181" cy="1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600" b="1"/>
                <a:t>off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57" name="Line 78">
              <a:extLst>
                <a:ext uri="{FF2B5EF4-FFF2-40B4-BE49-F238E27FC236}">
                  <a16:creationId xmlns:a16="http://schemas.microsoft.com/office/drawing/2014/main" id="{E133FD2A-3CC9-FA44-A044-1D90059C2A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8" name="Line 79">
              <a:extLst>
                <a:ext uri="{FF2B5EF4-FFF2-40B4-BE49-F238E27FC236}">
                  <a16:creationId xmlns:a16="http://schemas.microsoft.com/office/drawing/2014/main" id="{F19E0B43-A5CC-C344-A304-E8D88ED11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5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259" name="Line 80">
              <a:extLst>
                <a:ext uri="{FF2B5EF4-FFF2-40B4-BE49-F238E27FC236}">
                  <a16:creationId xmlns:a16="http://schemas.microsoft.com/office/drawing/2014/main" id="{CDA23965-A764-0847-9363-101DAB0D8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1" y="1074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105553" name="Group 81">
            <a:extLst>
              <a:ext uri="{FF2B5EF4-FFF2-40B4-BE49-F238E27FC236}">
                <a16:creationId xmlns:a16="http://schemas.microsoft.com/office/drawing/2014/main" id="{E7C55275-7FF0-9C48-9850-A3517C288E7D}"/>
              </a:ext>
            </a:extLst>
          </p:cNvPr>
          <p:cNvGrpSpPr>
            <a:grpSpLocks/>
          </p:cNvGrpSpPr>
          <p:nvPr/>
        </p:nvGrpSpPr>
        <p:grpSpPr bwMode="auto">
          <a:xfrm>
            <a:off x="3852863" y="4446588"/>
            <a:ext cx="1020762" cy="1909762"/>
            <a:chOff x="1467" y="2801"/>
            <a:chExt cx="643" cy="1203"/>
          </a:xfrm>
        </p:grpSpPr>
        <p:sp>
          <p:nvSpPr>
            <p:cNvPr id="7189" name="Oval 82">
              <a:extLst>
                <a:ext uri="{FF2B5EF4-FFF2-40B4-BE49-F238E27FC236}">
                  <a16:creationId xmlns:a16="http://schemas.microsoft.com/office/drawing/2014/main" id="{CE2E512C-9953-164B-868C-77485C76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2801"/>
              <a:ext cx="643" cy="1203"/>
            </a:xfrm>
            <a:prstGeom prst="ellips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7190" name="Text Box 83">
              <a:extLst>
                <a:ext uri="{FF2B5EF4-FFF2-40B4-BE49-F238E27FC236}">
                  <a16:creationId xmlns:a16="http://schemas.microsoft.com/office/drawing/2014/main" id="{8771E0C7-BA8D-9549-BCB5-B1DFEA4AF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2825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1" name="Text Box 84">
              <a:extLst>
                <a:ext uri="{FF2B5EF4-FFF2-40B4-BE49-F238E27FC236}">
                  <a16:creationId xmlns:a16="http://schemas.microsoft.com/office/drawing/2014/main" id="{30463639-661C-3047-96D6-C62C36F84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288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2" name="Text Box 85">
              <a:extLst>
                <a:ext uri="{FF2B5EF4-FFF2-40B4-BE49-F238E27FC236}">
                  <a16:creationId xmlns:a16="http://schemas.microsoft.com/office/drawing/2014/main" id="{3308F46E-1AA6-844C-997C-7A3000728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2969"/>
              <a:ext cx="217" cy="1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3" name="Text Box 86">
              <a:extLst>
                <a:ext uri="{FF2B5EF4-FFF2-40B4-BE49-F238E27FC236}">
                  <a16:creationId xmlns:a16="http://schemas.microsoft.com/office/drawing/2014/main" id="{0B79678B-4F95-B244-A793-0DF76712AF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040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4" name="Text Box 87">
              <a:extLst>
                <a:ext uri="{FF2B5EF4-FFF2-40B4-BE49-F238E27FC236}">
                  <a16:creationId xmlns:a16="http://schemas.microsoft.com/office/drawing/2014/main" id="{F03FBBF7-65CF-054D-AAB5-503201EB5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15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5" name="Text Box 88">
              <a:extLst>
                <a:ext uri="{FF2B5EF4-FFF2-40B4-BE49-F238E27FC236}">
                  <a16:creationId xmlns:a16="http://schemas.microsoft.com/office/drawing/2014/main" id="{41CE1F93-5806-2B4D-B63E-A0E6C58E7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237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6" name="Text Box 89">
              <a:extLst>
                <a:ext uri="{FF2B5EF4-FFF2-40B4-BE49-F238E27FC236}">
                  <a16:creationId xmlns:a16="http://schemas.microsoft.com/office/drawing/2014/main" id="{1815FEEA-9D2F-764B-85E1-784B42735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317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7" name="Text Box 90">
              <a:extLst>
                <a:ext uri="{FF2B5EF4-FFF2-40B4-BE49-F238E27FC236}">
                  <a16:creationId xmlns:a16="http://schemas.microsoft.com/office/drawing/2014/main" id="{32323A0D-E9E7-7A4B-ACFF-A0BAD6E66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389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8" name="Text Box 91">
              <a:extLst>
                <a:ext uri="{FF2B5EF4-FFF2-40B4-BE49-F238E27FC236}">
                  <a16:creationId xmlns:a16="http://schemas.microsoft.com/office/drawing/2014/main" id="{85631513-3B3E-1F4A-9AEC-6EAE71DE5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475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99" name="Text Box 92">
              <a:extLst>
                <a:ext uri="{FF2B5EF4-FFF2-40B4-BE49-F238E27FC236}">
                  <a16:creationId xmlns:a16="http://schemas.microsoft.com/office/drawing/2014/main" id="{15E3BE56-DAAC-D54A-907B-B7E4A31AF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546"/>
              <a:ext cx="217" cy="1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0" name="Text Box 93">
              <a:extLst>
                <a:ext uri="{FF2B5EF4-FFF2-40B4-BE49-F238E27FC236}">
                  <a16:creationId xmlns:a16="http://schemas.microsoft.com/office/drawing/2014/main" id="{D4C36F2B-0E52-9542-94BC-EC487BE3C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627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1" name="Text Box 94">
              <a:extLst>
                <a:ext uri="{FF2B5EF4-FFF2-40B4-BE49-F238E27FC236}">
                  <a16:creationId xmlns:a16="http://schemas.microsoft.com/office/drawing/2014/main" id="{AB8062D4-EAF1-114F-96A8-F47A1301B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698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2" name="Text Box 95">
              <a:extLst>
                <a:ext uri="{FF2B5EF4-FFF2-40B4-BE49-F238E27FC236}">
                  <a16:creationId xmlns:a16="http://schemas.microsoft.com/office/drawing/2014/main" id="{0B8D6EA8-0FD3-6D47-8916-44F512F59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104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3" name="Text Box 96">
              <a:extLst>
                <a:ext uri="{FF2B5EF4-FFF2-40B4-BE49-F238E27FC236}">
                  <a16:creationId xmlns:a16="http://schemas.microsoft.com/office/drawing/2014/main" id="{6EDDC582-8298-8C4E-A8C0-7523ABE0DF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771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4" name="Text Box 97">
              <a:extLst>
                <a:ext uri="{FF2B5EF4-FFF2-40B4-BE49-F238E27FC236}">
                  <a16:creationId xmlns:a16="http://schemas.microsoft.com/office/drawing/2014/main" id="{760B1E90-D97A-1249-BCEA-4EAFF5BBE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" y="3851"/>
              <a:ext cx="21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5" name="Text Box 98">
              <a:extLst>
                <a:ext uri="{FF2B5EF4-FFF2-40B4-BE49-F238E27FC236}">
                  <a16:creationId xmlns:a16="http://schemas.microsoft.com/office/drawing/2014/main" id="{A6534B05-AD57-134C-9E2B-78A737324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2969"/>
              <a:ext cx="148" cy="1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6" name="Text Box 99">
              <a:extLst>
                <a:ext uri="{FF2B5EF4-FFF2-40B4-BE49-F238E27FC236}">
                  <a16:creationId xmlns:a16="http://schemas.microsoft.com/office/drawing/2014/main" id="{C1D72D7B-18DF-834F-88EF-5D6E9B7A5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040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7" name="Text Box 100">
              <a:extLst>
                <a:ext uri="{FF2B5EF4-FFF2-40B4-BE49-F238E27FC236}">
                  <a16:creationId xmlns:a16="http://schemas.microsoft.com/office/drawing/2014/main" id="{0161ECBD-6858-1647-B39B-7CC0945B41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158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8" name="Text Box 101">
              <a:extLst>
                <a:ext uri="{FF2B5EF4-FFF2-40B4-BE49-F238E27FC236}">
                  <a16:creationId xmlns:a16="http://schemas.microsoft.com/office/drawing/2014/main" id="{90AA680E-C8B8-0B45-A257-825E275EF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237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09" name="Text Box 102">
              <a:extLst>
                <a:ext uri="{FF2B5EF4-FFF2-40B4-BE49-F238E27FC236}">
                  <a16:creationId xmlns:a16="http://schemas.microsoft.com/office/drawing/2014/main" id="{58E4EEAF-37FA-B342-ADFE-4BECA4B1A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317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0" name="Text Box 103">
              <a:extLst>
                <a:ext uri="{FF2B5EF4-FFF2-40B4-BE49-F238E27FC236}">
                  <a16:creationId xmlns:a16="http://schemas.microsoft.com/office/drawing/2014/main" id="{E367CAF0-6737-384B-B6A7-7865345DD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389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1" name="Text Box 104">
              <a:extLst>
                <a:ext uri="{FF2B5EF4-FFF2-40B4-BE49-F238E27FC236}">
                  <a16:creationId xmlns:a16="http://schemas.microsoft.com/office/drawing/2014/main" id="{06E64E3A-B259-6640-A25E-A6FFB3C25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475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2" name="Text Box 105">
              <a:extLst>
                <a:ext uri="{FF2B5EF4-FFF2-40B4-BE49-F238E27FC236}">
                  <a16:creationId xmlns:a16="http://schemas.microsoft.com/office/drawing/2014/main" id="{DAA04210-D0AB-BC4E-969B-30C935517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546"/>
              <a:ext cx="218" cy="1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3" name="Text Box 106">
              <a:extLst>
                <a:ext uri="{FF2B5EF4-FFF2-40B4-BE49-F238E27FC236}">
                  <a16:creationId xmlns:a16="http://schemas.microsoft.com/office/drawing/2014/main" id="{2549C97F-4E8E-134C-B167-E7A65A203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627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4" name="Text Box 107">
              <a:extLst>
                <a:ext uri="{FF2B5EF4-FFF2-40B4-BE49-F238E27FC236}">
                  <a16:creationId xmlns:a16="http://schemas.microsoft.com/office/drawing/2014/main" id="{5BD4A0F3-282B-D846-AB0F-A979D22A6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3104"/>
              <a:ext cx="21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5" name="Text Box 108">
              <a:extLst>
                <a:ext uri="{FF2B5EF4-FFF2-40B4-BE49-F238E27FC236}">
                  <a16:creationId xmlns:a16="http://schemas.microsoft.com/office/drawing/2014/main" id="{00C99E80-A31A-E344-B753-5D757B4E7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3701"/>
              <a:ext cx="14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216" name="Group 109">
              <a:extLst>
                <a:ext uri="{FF2B5EF4-FFF2-40B4-BE49-F238E27FC236}">
                  <a16:creationId xmlns:a16="http://schemas.microsoft.com/office/drawing/2014/main" id="{E0836073-99E8-AC47-BF7A-41AC27DD92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1" y="2969"/>
              <a:ext cx="218" cy="876"/>
              <a:chOff x="1891" y="2969"/>
              <a:chExt cx="218" cy="876"/>
            </a:xfrm>
          </p:grpSpPr>
          <p:sp>
            <p:nvSpPr>
              <p:cNvPr id="7221" name="Text Box 110">
                <a:extLst>
                  <a:ext uri="{FF2B5EF4-FFF2-40B4-BE49-F238E27FC236}">
                    <a16:creationId xmlns:a16="http://schemas.microsoft.com/office/drawing/2014/main" id="{85447837-3003-CB46-95EF-200A737282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2969"/>
                <a:ext cx="148" cy="1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2" name="Text Box 111">
                <a:extLst>
                  <a:ext uri="{FF2B5EF4-FFF2-40B4-BE49-F238E27FC236}">
                    <a16:creationId xmlns:a16="http://schemas.microsoft.com/office/drawing/2014/main" id="{51034229-A85D-F84D-98E5-4C00BED83B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040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3" name="Text Box 112">
                <a:extLst>
                  <a:ext uri="{FF2B5EF4-FFF2-40B4-BE49-F238E27FC236}">
                    <a16:creationId xmlns:a16="http://schemas.microsoft.com/office/drawing/2014/main" id="{8A2ADE1F-1860-8B49-92BB-F682135249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158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4" name="Text Box 113">
                <a:extLst>
                  <a:ext uri="{FF2B5EF4-FFF2-40B4-BE49-F238E27FC236}">
                    <a16:creationId xmlns:a16="http://schemas.microsoft.com/office/drawing/2014/main" id="{1762C1B9-A30A-DC4B-97BC-DE2F9C53F9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237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5" name="Text Box 114">
                <a:extLst>
                  <a:ext uri="{FF2B5EF4-FFF2-40B4-BE49-F238E27FC236}">
                    <a16:creationId xmlns:a16="http://schemas.microsoft.com/office/drawing/2014/main" id="{2E782447-6B38-F449-928B-E256B4F7E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317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6" name="Text Box 115">
                <a:extLst>
                  <a:ext uri="{FF2B5EF4-FFF2-40B4-BE49-F238E27FC236}">
                    <a16:creationId xmlns:a16="http://schemas.microsoft.com/office/drawing/2014/main" id="{0E23B1FC-3012-8C42-A237-F936A6F133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389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7" name="Text Box 116">
                <a:extLst>
                  <a:ext uri="{FF2B5EF4-FFF2-40B4-BE49-F238E27FC236}">
                    <a16:creationId xmlns:a16="http://schemas.microsoft.com/office/drawing/2014/main" id="{5134D686-DD48-3D44-AB5C-D252615C8D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475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8" name="Text Box 117">
                <a:extLst>
                  <a:ext uri="{FF2B5EF4-FFF2-40B4-BE49-F238E27FC236}">
                    <a16:creationId xmlns:a16="http://schemas.microsoft.com/office/drawing/2014/main" id="{F620255F-8BD0-CA43-BF9B-559BFE3A9E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546"/>
                <a:ext cx="218" cy="14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29" name="Text Box 118">
                <a:extLst>
                  <a:ext uri="{FF2B5EF4-FFF2-40B4-BE49-F238E27FC236}">
                    <a16:creationId xmlns:a16="http://schemas.microsoft.com/office/drawing/2014/main" id="{44B458CE-5241-044E-AABF-26169543BA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627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30" name="Text Box 119">
                <a:extLst>
                  <a:ext uri="{FF2B5EF4-FFF2-40B4-BE49-F238E27FC236}">
                    <a16:creationId xmlns:a16="http://schemas.microsoft.com/office/drawing/2014/main" id="{F463D4E9-578C-5540-8D04-916C4718D8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104"/>
                <a:ext cx="21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31" name="Text Box 120">
                <a:extLst>
                  <a:ext uri="{FF2B5EF4-FFF2-40B4-BE49-F238E27FC236}">
                    <a16:creationId xmlns:a16="http://schemas.microsoft.com/office/drawing/2014/main" id="{8C715768-736D-1448-B145-B56E3D1D71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1" y="3701"/>
                <a:ext cx="14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22275" indent="34925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846138" indent="68263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79425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7942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rgbClr val="C20000"/>
                  </a:buClr>
                  <a:buSzPct val="90000"/>
                  <a:buFont typeface="Monotype Sorts" pitchFamily="2" charset="2"/>
                  <a:buNone/>
                </a:pPr>
                <a:r>
                  <a:rPr lang="en-US" altLang="en-IT" sz="1400"/>
                  <a:t>++</a:t>
                </a:r>
                <a:endParaRPr lang="en-US" altLang="en-IT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7217" name="Text Box 121">
              <a:extLst>
                <a:ext uri="{FF2B5EF4-FFF2-40B4-BE49-F238E27FC236}">
                  <a16:creationId xmlns:a16="http://schemas.microsoft.com/office/drawing/2014/main" id="{159619CE-8379-F246-9989-A91B27155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" y="2895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8" name="Text Box 122">
              <a:extLst>
                <a:ext uri="{FF2B5EF4-FFF2-40B4-BE49-F238E27FC236}">
                  <a16:creationId xmlns:a16="http://schemas.microsoft.com/office/drawing/2014/main" id="{0BCF351D-8510-9A48-A946-8BEC85D93E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2905"/>
              <a:ext cx="148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19" name="Text Box 123">
              <a:extLst>
                <a:ext uri="{FF2B5EF4-FFF2-40B4-BE49-F238E27FC236}">
                  <a16:creationId xmlns:a16="http://schemas.microsoft.com/office/drawing/2014/main" id="{CA69103A-3F4F-7549-9353-AE9FEBA82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3779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220" name="Text Box 124">
              <a:extLst>
                <a:ext uri="{FF2B5EF4-FFF2-40B4-BE49-F238E27FC236}">
                  <a16:creationId xmlns:a16="http://schemas.microsoft.com/office/drawing/2014/main" id="{F8EB47DA-5A4D-D04E-A66B-5F19E8078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" y="3779"/>
              <a:ext cx="147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400"/>
                <a:t>++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5597" name="Group 125">
            <a:extLst>
              <a:ext uri="{FF2B5EF4-FFF2-40B4-BE49-F238E27FC236}">
                <a16:creationId xmlns:a16="http://schemas.microsoft.com/office/drawing/2014/main" id="{721DE824-151B-0741-B43F-B4F0343381EA}"/>
              </a:ext>
            </a:extLst>
          </p:cNvPr>
          <p:cNvGrpSpPr>
            <a:grpSpLocks/>
          </p:cNvGrpSpPr>
          <p:nvPr/>
        </p:nvGrpSpPr>
        <p:grpSpPr bwMode="auto">
          <a:xfrm>
            <a:off x="4089400" y="4300538"/>
            <a:ext cx="654050" cy="2297112"/>
            <a:chOff x="1616" y="2709"/>
            <a:chExt cx="412" cy="1447"/>
          </a:xfrm>
        </p:grpSpPr>
        <p:sp>
          <p:nvSpPr>
            <p:cNvPr id="7187" name="AutoShape 126">
              <a:extLst>
                <a:ext uri="{FF2B5EF4-FFF2-40B4-BE49-F238E27FC236}">
                  <a16:creationId xmlns:a16="http://schemas.microsoft.com/office/drawing/2014/main" id="{443AE8AB-0805-6943-AC7D-4FFA0149BD7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49" y="2709"/>
              <a:ext cx="179" cy="1447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 w="18648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7188" name="Line 127">
              <a:extLst>
                <a:ext uri="{FF2B5EF4-FFF2-40B4-BE49-F238E27FC236}">
                  <a16:creationId xmlns:a16="http://schemas.microsoft.com/office/drawing/2014/main" id="{00C94750-B06D-7D4D-B905-87C2FECD35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16" y="3375"/>
              <a:ext cx="269" cy="0"/>
            </a:xfrm>
            <a:prstGeom prst="line">
              <a:avLst/>
            </a:prstGeom>
            <a:noFill/>
            <a:ln w="63269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105600" name="Group 128">
            <a:extLst>
              <a:ext uri="{FF2B5EF4-FFF2-40B4-BE49-F238E27FC236}">
                <a16:creationId xmlns:a16="http://schemas.microsoft.com/office/drawing/2014/main" id="{0E05696E-6669-4D49-861E-83C4FC92ABB6}"/>
              </a:ext>
            </a:extLst>
          </p:cNvPr>
          <p:cNvGrpSpPr>
            <a:grpSpLocks/>
          </p:cNvGrpSpPr>
          <p:nvPr/>
        </p:nvGrpSpPr>
        <p:grpSpPr bwMode="auto">
          <a:xfrm>
            <a:off x="6040439" y="4606926"/>
            <a:ext cx="2744787" cy="1528763"/>
            <a:chOff x="2845" y="2902"/>
            <a:chExt cx="1729" cy="963"/>
          </a:xfrm>
        </p:grpSpPr>
        <p:sp>
          <p:nvSpPr>
            <p:cNvPr id="7176" name="Line 129">
              <a:extLst>
                <a:ext uri="{FF2B5EF4-FFF2-40B4-BE49-F238E27FC236}">
                  <a16:creationId xmlns:a16="http://schemas.microsoft.com/office/drawing/2014/main" id="{86BF8898-E7ED-E74A-B30C-9E7133581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5" y="3063"/>
              <a:ext cx="1729" cy="0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77" name="Line 130">
              <a:extLst>
                <a:ext uri="{FF2B5EF4-FFF2-40B4-BE49-F238E27FC236}">
                  <a16:creationId xmlns:a16="http://schemas.microsoft.com/office/drawing/2014/main" id="{E1CE752C-9FAB-4E4F-BE57-8A7E36E4EA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6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78" name="Line 131">
              <a:extLst>
                <a:ext uri="{FF2B5EF4-FFF2-40B4-BE49-F238E27FC236}">
                  <a16:creationId xmlns:a16="http://schemas.microsoft.com/office/drawing/2014/main" id="{FC312DB3-30DF-094B-A255-B4627ED9C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9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79" name="Line 132">
              <a:extLst>
                <a:ext uri="{FF2B5EF4-FFF2-40B4-BE49-F238E27FC236}">
                  <a16:creationId xmlns:a16="http://schemas.microsoft.com/office/drawing/2014/main" id="{FA8B7CB1-D385-A146-9910-D77E345766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8" y="3383"/>
              <a:ext cx="0" cy="281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0" name="Line 133">
              <a:extLst>
                <a:ext uri="{FF2B5EF4-FFF2-40B4-BE49-F238E27FC236}">
                  <a16:creationId xmlns:a16="http://schemas.microsoft.com/office/drawing/2014/main" id="{B2D35225-95FA-C942-A851-41207B1FDD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9" y="3383"/>
              <a:ext cx="0" cy="281"/>
            </a:xfrm>
            <a:prstGeom prst="line">
              <a:avLst/>
            </a:prstGeom>
            <a:noFill/>
            <a:ln w="31301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1" name="Line 134">
              <a:extLst>
                <a:ext uri="{FF2B5EF4-FFF2-40B4-BE49-F238E27FC236}">
                  <a16:creationId xmlns:a16="http://schemas.microsoft.com/office/drawing/2014/main" id="{B071A7C0-7392-E34B-86E5-B28237E89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7" y="2903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2" name="Text Box 135">
              <a:extLst>
                <a:ext uri="{FF2B5EF4-FFF2-40B4-BE49-F238E27FC236}">
                  <a16:creationId xmlns:a16="http://schemas.microsoft.com/office/drawing/2014/main" id="{48810303-DAF7-0945-B85C-CD0A8C6C9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" y="3701"/>
              <a:ext cx="173" cy="1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600" b="1"/>
                <a:t>on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83" name="Text Box 136">
              <a:extLst>
                <a:ext uri="{FF2B5EF4-FFF2-40B4-BE49-F238E27FC236}">
                  <a16:creationId xmlns:a16="http://schemas.microsoft.com/office/drawing/2014/main" id="{01861199-E52B-2047-B3DE-F10E90A4E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2" y="3698"/>
              <a:ext cx="181" cy="1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22275" indent="34925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46138" indent="68263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794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794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C20000"/>
                </a:buClr>
                <a:buSzPct val="90000"/>
                <a:buFont typeface="Monotype Sorts" pitchFamily="2" charset="2"/>
                <a:buNone/>
              </a:pPr>
              <a:r>
                <a:rPr lang="en-US" altLang="en-IT" sz="1600" b="1"/>
                <a:t>off</a:t>
              </a:r>
              <a:endParaRPr lang="en-US" altLang="en-IT" sz="2400">
                <a:latin typeface="Times New Roman" panose="02020603050405020304" pitchFamily="18" charset="0"/>
              </a:endParaRPr>
            </a:p>
          </p:txBody>
        </p:sp>
        <p:sp>
          <p:nvSpPr>
            <p:cNvPr id="7184" name="Line 137">
              <a:extLst>
                <a:ext uri="{FF2B5EF4-FFF2-40B4-BE49-F238E27FC236}">
                  <a16:creationId xmlns:a16="http://schemas.microsoft.com/office/drawing/2014/main" id="{46DD989C-4140-D14F-A863-429AC4259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4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5" name="Line 138">
              <a:extLst>
                <a:ext uri="{FF2B5EF4-FFF2-40B4-BE49-F238E27FC236}">
                  <a16:creationId xmlns:a16="http://schemas.microsoft.com/office/drawing/2014/main" id="{F78EF2F6-F2D1-1F45-97AD-B96F8801E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5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7186" name="Line 139">
              <a:extLst>
                <a:ext uri="{FF2B5EF4-FFF2-40B4-BE49-F238E27FC236}">
                  <a16:creationId xmlns:a16="http://schemas.microsoft.com/office/drawing/2014/main" id="{14AC3C88-B026-7F4F-B071-DF0761408E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1" y="2902"/>
              <a:ext cx="0" cy="310"/>
            </a:xfrm>
            <a:prstGeom prst="line">
              <a:avLst/>
            </a:prstGeom>
            <a:noFill/>
            <a:ln w="4728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57D7E3DE-116D-8541-B412-1619BCCF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836613"/>
            <a:ext cx="8208962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C4890E0B-DC21-E14B-9D50-72CAE6577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04814"/>
            <a:ext cx="8442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IT" sz="2400"/>
              <a:t>Pandemonium Model of Selfridge (1959) for letter recognition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6">
            <a:extLst>
              <a:ext uri="{FF2B5EF4-FFF2-40B4-BE49-F238E27FC236}">
                <a16:creationId xmlns:a16="http://schemas.microsoft.com/office/drawing/2014/main" id="{C4A53D90-4608-CA46-B99D-E0F42ED5D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08051"/>
            <a:ext cx="57150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7">
            <a:extLst>
              <a:ext uri="{FF2B5EF4-FFF2-40B4-BE49-F238E27FC236}">
                <a16:creationId xmlns:a16="http://schemas.microsoft.com/office/drawing/2014/main" id="{99F7091B-8D93-6641-B512-AF1967FE2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581526"/>
            <a:ext cx="77771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>
                <a:solidFill>
                  <a:schemeClr val="tx2"/>
                </a:solidFill>
              </a:rPr>
              <a:t>A model for recognizing letters by analyzing their features. The stimulus, R, activates three feature-units. These feature-units cause strong activation of the R letter-unit and weaker activation of units for letters such as the P and the T, which lack some of R’s features. The R is identified by the high level of activation of the R letter-unit.</a:t>
            </a:r>
            <a:endParaRPr lang="it-IT" altLang="en-IT">
              <a:solidFill>
                <a:schemeClr val="tx2"/>
              </a:solidFill>
            </a:endParaRPr>
          </a:p>
        </p:txBody>
      </p:sp>
      <p:sp>
        <p:nvSpPr>
          <p:cNvPr id="9219" name="Rectangle 8">
            <a:extLst>
              <a:ext uri="{FF2B5EF4-FFF2-40B4-BE49-F238E27FC236}">
                <a16:creationId xmlns:a16="http://schemas.microsoft.com/office/drawing/2014/main" id="{E6D4B559-000E-334F-A430-6CF1CA5E0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04814"/>
            <a:ext cx="8442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IT" sz="2400"/>
              <a:t>Pandemonium Model of Selfridge (1959) for letter recognition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">
            <a:extLst>
              <a:ext uri="{FF2B5EF4-FFF2-40B4-BE49-F238E27FC236}">
                <a16:creationId xmlns:a16="http://schemas.microsoft.com/office/drawing/2014/main" id="{7633F463-70A2-814F-86EF-099339D4D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404814"/>
            <a:ext cx="8442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IT" sz="2400"/>
              <a:t>Pandemonium Model of Selfridge (1959) for letter recognition</a:t>
            </a:r>
          </a:p>
        </p:txBody>
      </p:sp>
      <p:sp>
        <p:nvSpPr>
          <p:cNvPr id="10242" name="Rectangle 5">
            <a:extLst>
              <a:ext uri="{FF2B5EF4-FFF2-40B4-BE49-F238E27FC236}">
                <a16:creationId xmlns:a16="http://schemas.microsoft.com/office/drawing/2014/main" id="{E3DD6B4A-04C3-BF4D-A697-48E68E197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4953000"/>
            <a:ext cx="838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2400" b="1">
                <a:solidFill>
                  <a:schemeClr val="tx2"/>
                </a:solidFill>
              </a:rPr>
              <a:t>The Pandemonium model would have difficulty identifying all of these as A’s.</a:t>
            </a:r>
          </a:p>
        </p:txBody>
      </p:sp>
      <p:pic>
        <p:nvPicPr>
          <p:cNvPr id="10243" name="Picture 6">
            <a:extLst>
              <a:ext uri="{FF2B5EF4-FFF2-40B4-BE49-F238E27FC236}">
                <a16:creationId xmlns:a16="http://schemas.microsoft.com/office/drawing/2014/main" id="{230DF8A4-39CC-384F-A1F1-883A6C86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8458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3">
            <a:extLst>
              <a:ext uri="{FF2B5EF4-FFF2-40B4-BE49-F238E27FC236}">
                <a16:creationId xmlns:a16="http://schemas.microsoft.com/office/drawing/2014/main" id="{904D4010-6CA6-4E4A-87A3-B279B4FC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565401"/>
            <a:ext cx="6192837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08C28D4-3AD2-8A42-A183-FFEDECC036B1}"/>
              </a:ext>
            </a:extLst>
          </p:cNvPr>
          <p:cNvGrpSpPr/>
          <p:nvPr/>
        </p:nvGrpSpPr>
        <p:grpSpPr>
          <a:xfrm>
            <a:off x="1842005" y="2513008"/>
            <a:ext cx="7777956" cy="394497"/>
            <a:chOff x="2759075" y="1941509"/>
            <a:chExt cx="8349423" cy="7747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7F0404-6F1D-8449-B4CB-24DEDF608F03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BE7858E-6B38-3140-91E5-A9C819F91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60B961-0D8E-7B42-82A8-ABCB7E1FE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3CA2B2-BD18-834B-B233-2BE73F24A100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6C35B9-D320-9948-9AF4-46300B640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1F7BDAE-8CA9-E44F-953C-B069A6A80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63ADC3-62B2-484C-817B-60A3716E41AA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74F663-8E59-0E4B-9EA2-D86BF0DA6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06BC9A7-BDF2-194A-971E-C1FA4CF5C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7B9F65-E157-D140-B935-BEF65DF626F1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1B53891-54F6-C245-AA0A-C1F6487BC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A933F36-BB80-F940-9844-B78C36FF9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03CB927-500E-F844-8C5F-E67226AF4578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C30AD88-F385-DA46-A813-2D848918C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46E53DB-9F67-7A45-B25B-5AE11A8D7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B1B18A4-63DA-994D-86C2-39EDC8A0E793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7384A27-891F-834F-AA02-D53860ECD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1DB5CF-CEA7-074D-B3DF-6C404483C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66A734-0F4A-2D4C-930F-4E1D7EBEDF21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EED28BB-062A-E146-BB31-89C7EAAC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455B50-DD86-A34B-8117-093446669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64D19E-D638-8B4B-B361-32F036A69324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3A15039-1603-C140-89A0-E18FC813D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F4CFD0E-49EF-BE42-974E-8A37B044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3BC47A-7144-9442-A96A-860787375299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0BED05-E0E7-214A-BB62-610DE44B6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561E230-4C55-D54C-9BF6-4C7AE3DF1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E44BA30-CE05-2942-804C-7A334900BD88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16CF8C2-F958-2C4C-8936-A622951D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931CCE4-9A38-A84A-B33D-BDA9D620B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A6A87C9-1379-324B-B56D-536126004070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F413AD2D-6B3F-F14F-A25E-58B6A992C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631547-F937-464E-B31A-CFB072906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445E-CA9E-084A-9E02-5E5090976A91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F73DA1-CFF5-CE4A-8D66-421A2EF87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BB8AE76-4022-5A43-9148-D6C46E61E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DC957C-FE3A-9340-817A-768A22554DBF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B4FB4610-0B14-4B43-9F21-47B09F04B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139A277-50F2-BC42-9B73-39CF43CF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7F398B1-3653-BD44-814B-58983F1DE093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5D9815A-7A3D-5B49-B28C-9A0144FBA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5A44920-C1A1-3F40-AFBB-F53118B27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E9EA10E-63E4-274C-9C90-6B0B76C472C2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A07CAF1-75D1-5147-A88B-F49FEA583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C0A443F1-7B33-3B4E-A790-26BF98209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A5C70FB-5CB8-E14E-844D-E62DF514D90A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B2CC37E-DD42-9D48-B0F2-FFAB01846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EAF1EF6-8BD3-4D4F-B20E-0B1E66F0A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56F32AA-FD1C-D64F-98F6-A5F0783E6033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0EEDCAD-CD74-2643-8A68-213C5B1EC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E679853-1ADE-C44B-A352-67751970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1B1738-D457-1741-AC9C-E007BB908623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F27DA656-EB1D-674D-BE1A-D1B0F8F8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6B32341-81A2-DD4A-BBFF-B8CEF6B3C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316054-E13B-9942-A8CB-15DFCE886A3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4DA3B-72C4-0046-BBAA-0C4234A0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57BC727-D4FF-C541-BE3F-7AF95951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C5B6D2-AA04-F14F-BB40-BF1E9E21C576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E7F374D-EBFC-EF41-96C3-5E94C75AE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CBE2802-F8D6-E34C-BF8D-B0BC4E244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3ACBDEE-A0F7-0E43-9986-398AF66BCDE9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C0F08BE-8B56-8248-B136-8A889F363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44EAC30-A691-B74E-9B9E-CEB73CCA3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59C9025-75A0-764A-AC20-F1C6C458C9CD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0773172-6CDA-6743-89BF-EAB70CFAE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37EE425-8095-2142-8BAF-365AEC7BA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E8FB15-E4FF-A249-8F5A-5D8C301D59DC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1D938BE-619A-714A-86F8-88FFA9F01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129377B-281C-064D-9F20-64A26B14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EA1CEBA-99F7-9C47-81DC-D18A36819345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C4C5BB53-D28C-6A4D-BB95-E82EF99E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03A9B52-314B-F34C-AE0B-D62CF838E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E91FBD6-518B-AC49-88F2-99DBBE6A6B85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913D1E3-62C7-D845-92C6-911992CCD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6DF6C924-5611-5744-83FC-3828B99A6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2EE0098-F056-7041-A667-47041BE2019A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6A9D629-D94E-504E-B906-A1735A09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D4F8872-54B0-E44F-BBDB-ED5C3CAD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EA8FD7F-B0E7-3548-BC83-7C587A32FBF3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F323FB75-4096-FD41-9CEB-90EB7C4AF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A0CC882-82FF-E54E-BE41-B332A517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70B7A5E-0F87-9146-BAB7-67665422540F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0A40A11-66BA-BC4E-86C9-F99D2B99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5C5FEDB5-7DDC-D344-A483-E858B88E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2625514-7D46-7E46-B54B-50E409AC0235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F7576B7-DC2F-3D43-BC88-29384DE52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5258F8C-0D6D-8D41-9716-84B14418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9419903-5BBA-4D40-A547-DF904CAB6894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14733652-7886-7744-BC52-5F80B3747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00682EF6-4661-1041-9ECA-90D62B276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4BF3357-347B-634C-AD57-4A88B478D657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23174136-C86B-0644-A9DA-74CBC9031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7B434F7E-F621-A347-909E-1F814A2C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390C594-6898-5F4D-BF52-DE8A6A4797D6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D4EABCE-3202-4246-B0C2-BAE56A656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3D593B47-3F51-9146-BFAF-4898AA580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F5C96E-F644-0845-8655-2CF1DB1CC239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1122FB94-CDC0-BC4F-8E42-B905E2D87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421CE761-5915-B746-AC1F-7C093B774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DEAE58E-E3CA-3548-98C3-93FED95ED371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01682BBD-E5EB-9343-BB08-E4FD375EE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F708334A-06CF-8944-AE6E-5DF2BBBB8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DCD9950-C49B-E14F-9953-B672669A0F62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0F0B946-BF55-8E4C-BE6D-650C8A5A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A0CD7FD8-9AE2-D54B-8097-EF29A0B56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522A7C4-9D66-9748-A043-2D2C9868CA32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D7A0058C-0DDF-8148-B2E0-A8699958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06DB300-8A75-9B45-B9F4-AC4184114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C940E92-580C-1E4F-949D-089D522D5350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85B38C34-18BB-7B44-A759-714F9055D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69FE2A11-DC8F-A148-B025-3B8172BF8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1A364EC-C98E-1146-9BD2-E2647CD6B031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4C2DD7BB-EFE6-6945-817A-55D87DB51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F72CB67-1D04-C845-940E-7445FB15F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45F690-0CFD-1845-AF2C-4963E6CB432A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7A49275B-26FA-BA4C-AE03-F622661E9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E6DB8D8-AE48-D345-87CF-D78899B54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C67D145-F4EE-EC44-A9F3-F6DFFAAF41B5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1EA93E74-ED53-1840-8F20-AEB03FE98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8C7F4FDF-D221-BC47-9941-7A3FA5679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60D75BE-D083-AC49-8BB1-21B4E605D0BF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D6CFB134-275B-5D4F-80D1-E5C61B82D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3DDFD79-56E0-BA40-BAB6-1B12118B91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36D12C4-0384-3144-A9C1-85CBBA5BD98D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C8AE975F-65BD-744B-8295-4D32044FD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E9049064-3C40-2847-8C12-774EEAE6B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50AEADB-E973-1743-81FE-C07E768B835C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58626D6F-0586-3A45-AF81-82C6E0AE2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70B7976-6C97-6D40-9BD8-5606C5F4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E720FC8-613E-3146-8D87-1466EB8F937E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C948BB32-919E-B849-8A89-2F90398D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DE89E3A-E056-6243-A991-DB10D9076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AAEEB44-7783-1B4A-83BD-387485DCA5CC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A74C921D-96C7-3E4F-A61B-0562807C9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BF2801D7-36C0-C941-989B-AFDFB17F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AD119D85-847A-9A40-9072-FF0B1A3B1FC4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866B66D0-18FD-AB46-AFC2-EEE754EA5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2769BC7-A467-3E4A-BDDA-0AEEDFC61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07B2315-D365-F14C-9D7A-44B1ADF41B73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CA92C948-8C2F-4D43-ACAC-DDC93973C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6BBE0A24-7FFA-E042-AEEE-C4A5ADBCC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7ABB8FD-92A5-4D41-BB7E-950B1B5C3F42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41B129A5-F428-934C-8E4C-EE121B5EA1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C9678F75-66D7-2142-A239-C134844AA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072FD9E-642C-5D4A-87FD-328308FA89F9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935D451-7095-B341-ADDF-9689A8BA5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B727E5AE-3CA4-4742-9CE7-EA0511F33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12C43DA4-DA68-EA41-A3EF-6FAA3E33188A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2C5CF195-58FA-0146-99E6-781E43CF4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609F91CE-D5C7-A043-8709-7A76C5D46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54308E9-9A33-4748-A02B-53C3482EE3A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A0C36817-4C8A-354B-B396-9879A8F4E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9E22B01A-902A-E548-BF2D-6299C750B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E4C7D24-BBAC-0349-8AC1-EA2DABFFDF08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066DEBDC-0DE4-8143-8449-C2E93686E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547BE1C5-5C4E-B04C-BE41-1F753FE44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74C0952-9D29-2E42-AE42-5A97A24D63FE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6DCB59C4-1357-D845-8A95-BA51901BD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0D106D08-A8B5-5549-A36D-C3E2D77F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255F5B84-748F-A54F-BE4F-E963A1ADBE4E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E13A61ED-8BDF-C44F-96E6-388FA5A2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363C8AA4-A7AC-AC41-A490-A534AFEDF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526403F3-3129-2D44-84F4-F43E5842BB38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572F3CD7-2835-0845-AB38-2DBE531A0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7DD70465-73C6-2047-AA02-AC0FE0D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366E3AA-4167-924C-A19F-1B6761C30822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17B7D231-96CE-284F-AAF9-761AE3C7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21A9673F-76B8-0948-90D2-7AA7E4D66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EAEC1817-D54F-E34E-A734-391974B6D514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2FBF5CCD-2C23-B24F-8580-DBA85CFA6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B9378933-C870-B14B-865E-27A016822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082384A-591F-604E-A527-55DC9C53CD05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0B6FB40F-5777-0A43-9139-BC832DC9C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AB2AAD3E-5A74-3C4B-8D76-173A75FC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A96E3503-BDBA-E34A-A2D8-554652099BAB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0E3C5D9C-5A82-2849-AE93-0CBE3F207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5602FA3C-7958-6646-B8F3-1DEA9E2EB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4B59062-C395-4342-9E7F-AE78C3DA091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9A025436-9F13-A246-8FBE-2A7A3C2CD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78B7012E-D715-4744-99F2-75BE268F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823937AA-6E5A-E944-9C31-3DA62CF6F961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2CCF3A9F-13BA-0F4D-9037-1AC5F8678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2981833-D051-3C43-8687-79E858217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1552441-A33A-C148-ADB4-5F5892844395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F56DB742-5F26-4D40-A3CE-F75D49F9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6A5CE791-B919-534D-9798-69DD91599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FF6E68C-456A-3F45-B1F6-44DA66CD8333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FEEC1373-9D76-824B-AB7C-3E315543A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B1F2D051-8DEA-4F41-AD29-41D178EE81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5D77550-B0F5-304F-9DCD-A53F046A03D0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0619E06-237C-0043-8352-D3A1EDB63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53824295-D9CB-094A-90DC-560C27A9C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836592" y="384412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23FFCB9-9E99-1440-8B7C-39AA49E27047}"/>
              </a:ext>
            </a:extLst>
          </p:cNvPr>
          <p:cNvGrpSpPr/>
          <p:nvPr/>
        </p:nvGrpSpPr>
        <p:grpSpPr>
          <a:xfrm>
            <a:off x="2195021" y="647226"/>
            <a:ext cx="6835863" cy="5563549"/>
            <a:chOff x="2195021" y="647226"/>
            <a:chExt cx="6835863" cy="5563549"/>
          </a:xfrm>
        </p:grpSpPr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DAC826D2-7460-9E40-9FAB-29CEE70C9D0C}"/>
                </a:ext>
              </a:extLst>
            </p:cNvPr>
            <p:cNvGrpSpPr/>
            <p:nvPr/>
          </p:nvGrpSpPr>
          <p:grpSpPr>
            <a:xfrm>
              <a:off x="2195021" y="647226"/>
              <a:ext cx="6835863" cy="1634667"/>
              <a:chOff x="2195021" y="647226"/>
              <a:chExt cx="6835863" cy="1634667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9A163E0B-2C42-B24D-B7A6-C8B4C9005054}"/>
                  </a:ext>
                </a:extLst>
              </p:cNvPr>
              <p:cNvGrpSpPr/>
              <p:nvPr/>
            </p:nvGrpSpPr>
            <p:grpSpPr>
              <a:xfrm>
                <a:off x="2371725" y="1166575"/>
                <a:ext cx="610594" cy="412194"/>
                <a:chOff x="2371725" y="1166575"/>
                <a:chExt cx="610594" cy="412194"/>
              </a:xfrm>
            </p:grpSpPr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36574609-6A0A-7C40-A7D6-2CAD843E4B6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AEB58B5A-DBAD-9A40-B902-B3B3291737C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222DEB6A-CF98-1048-BD16-01D227F24A6F}"/>
                  </a:ext>
                </a:extLst>
              </p:cNvPr>
              <p:cNvGrpSpPr/>
              <p:nvPr/>
            </p:nvGrpSpPr>
            <p:grpSpPr>
              <a:xfrm>
                <a:off x="2982319" y="917616"/>
                <a:ext cx="610594" cy="412194"/>
                <a:chOff x="2371725" y="1166575"/>
                <a:chExt cx="610594" cy="412194"/>
              </a:xfrm>
            </p:grpSpPr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7BC9ABC5-1A75-5C49-ABD3-4AEB97BBC517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4" name="TextBox 403">
                  <a:extLst>
                    <a:ext uri="{FF2B5EF4-FFF2-40B4-BE49-F238E27FC236}">
                      <a16:creationId xmlns:a16="http://schemas.microsoft.com/office/drawing/2014/main" id="{119EFA8C-75D8-CA4D-B7BD-7A3BBEB38FD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C32B9A61-0A3D-2446-8183-E23EF9B91E6E}"/>
                  </a:ext>
                </a:extLst>
              </p:cNvPr>
              <p:cNvGrpSpPr/>
              <p:nvPr/>
            </p:nvGrpSpPr>
            <p:grpSpPr>
              <a:xfrm>
                <a:off x="3028458" y="16333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06" name="Oval 405">
                  <a:extLst>
                    <a:ext uri="{FF2B5EF4-FFF2-40B4-BE49-F238E27FC236}">
                      <a16:creationId xmlns:a16="http://schemas.microsoft.com/office/drawing/2014/main" id="{6B69F72D-568E-DA4F-8DF6-EBCA4C7A3EC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284898A7-9F59-9D4B-93C6-907D787E9E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0E3A63E7-05F3-0440-9173-0A96742BF3E6}"/>
                  </a:ext>
                </a:extLst>
              </p:cNvPr>
              <p:cNvGrpSpPr/>
              <p:nvPr/>
            </p:nvGrpSpPr>
            <p:grpSpPr>
              <a:xfrm>
                <a:off x="3728349" y="1869699"/>
                <a:ext cx="610594" cy="412194"/>
                <a:chOff x="2371725" y="1166575"/>
                <a:chExt cx="610594" cy="412194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F50F9A25-C7BF-A048-8D16-611A11EC2091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755C60C0-2E23-CE4A-8163-E69CE485311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AA97A73D-9DC3-D848-A179-DFA5471E7BE4}"/>
                  </a:ext>
                </a:extLst>
              </p:cNvPr>
              <p:cNvGrpSpPr/>
              <p:nvPr/>
            </p:nvGrpSpPr>
            <p:grpSpPr>
              <a:xfrm>
                <a:off x="4217193" y="1102282"/>
                <a:ext cx="610594" cy="412194"/>
                <a:chOff x="2371725" y="1166575"/>
                <a:chExt cx="610594" cy="412194"/>
              </a:xfrm>
            </p:grpSpPr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A4509155-84C3-4047-8DB8-B08E1516104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3" name="TextBox 412">
                  <a:extLst>
                    <a:ext uri="{FF2B5EF4-FFF2-40B4-BE49-F238E27FC236}">
                      <a16:creationId xmlns:a16="http://schemas.microsoft.com/office/drawing/2014/main" id="{9DAD4AF1-AA16-BE42-BFDD-C67C543F818B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95914C5E-9A31-0A48-9C4E-48EA2FCAD717}"/>
                  </a:ext>
                </a:extLst>
              </p:cNvPr>
              <p:cNvGrpSpPr/>
              <p:nvPr/>
            </p:nvGrpSpPr>
            <p:grpSpPr>
              <a:xfrm>
                <a:off x="5846661" y="1059420"/>
                <a:ext cx="610594" cy="412194"/>
                <a:chOff x="2371725" y="1166575"/>
                <a:chExt cx="610594" cy="412194"/>
              </a:xfrm>
            </p:grpSpPr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A686746A-E3F1-044E-8D19-5942470768E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6" name="TextBox 415">
                  <a:extLst>
                    <a:ext uri="{FF2B5EF4-FFF2-40B4-BE49-F238E27FC236}">
                      <a16:creationId xmlns:a16="http://schemas.microsoft.com/office/drawing/2014/main" id="{A26E7BBE-9518-384D-AC51-6059370F5A3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80D99830-41AD-2F4E-83B0-BCBC676E9964}"/>
                  </a:ext>
                </a:extLst>
              </p:cNvPr>
              <p:cNvGrpSpPr/>
              <p:nvPr/>
            </p:nvGrpSpPr>
            <p:grpSpPr>
              <a:xfrm>
                <a:off x="6442968" y="1590438"/>
                <a:ext cx="610594" cy="412194"/>
                <a:chOff x="2371725" y="1166575"/>
                <a:chExt cx="610594" cy="412194"/>
              </a:xfrm>
            </p:grpSpPr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E5490FB7-5357-8A4C-8409-2B1E5DD2DDB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19" name="TextBox 418">
                  <a:extLst>
                    <a:ext uri="{FF2B5EF4-FFF2-40B4-BE49-F238E27FC236}">
                      <a16:creationId xmlns:a16="http://schemas.microsoft.com/office/drawing/2014/main" id="{CC7E726D-5C9F-FA48-86BF-C30A1004F717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A15DC064-D606-C04F-9835-99A0285159DC}"/>
                  </a:ext>
                </a:extLst>
              </p:cNvPr>
              <p:cNvGrpSpPr/>
              <p:nvPr/>
            </p:nvGrpSpPr>
            <p:grpSpPr>
              <a:xfrm>
                <a:off x="7565426" y="647226"/>
                <a:ext cx="610594" cy="412194"/>
                <a:chOff x="2371725" y="1166575"/>
                <a:chExt cx="610594" cy="412194"/>
              </a:xfrm>
            </p:grpSpPr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48899199-2409-484D-8E4E-9188B33535B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2" name="TextBox 421">
                  <a:extLst>
                    <a:ext uri="{FF2B5EF4-FFF2-40B4-BE49-F238E27FC236}">
                      <a16:creationId xmlns:a16="http://schemas.microsoft.com/office/drawing/2014/main" id="{68A12E5A-5690-3143-A706-39E19B1FCD6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E7656B34-292D-0540-9F9F-8C54AA5C3938}"/>
                  </a:ext>
                </a:extLst>
              </p:cNvPr>
              <p:cNvGrpSpPr/>
              <p:nvPr/>
            </p:nvGrpSpPr>
            <p:grpSpPr>
              <a:xfrm>
                <a:off x="8420290" y="1611869"/>
                <a:ext cx="610594" cy="412194"/>
                <a:chOff x="2371725" y="1166575"/>
                <a:chExt cx="610594" cy="412194"/>
              </a:xfrm>
            </p:grpSpPr>
            <p:sp>
              <p:nvSpPr>
                <p:cNvPr id="424" name="Oval 423">
                  <a:extLst>
                    <a:ext uri="{FF2B5EF4-FFF2-40B4-BE49-F238E27FC236}">
                      <a16:creationId xmlns:a16="http://schemas.microsoft.com/office/drawing/2014/main" id="{A752A883-D20C-6149-B51C-C6A46E4345AB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5" name="TextBox 424">
                  <a:extLst>
                    <a:ext uri="{FF2B5EF4-FFF2-40B4-BE49-F238E27FC236}">
                      <a16:creationId xmlns:a16="http://schemas.microsoft.com/office/drawing/2014/main" id="{1051CB4F-FA63-8945-B62C-860864C1C17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5FBABAC9-367D-DA4B-B420-C74384C9F98A}"/>
                  </a:ext>
                </a:extLst>
              </p:cNvPr>
              <p:cNvGrpSpPr/>
              <p:nvPr/>
            </p:nvGrpSpPr>
            <p:grpSpPr>
              <a:xfrm>
                <a:off x="2195021" y="1504713"/>
                <a:ext cx="610594" cy="412194"/>
                <a:chOff x="2371725" y="1166575"/>
                <a:chExt cx="610594" cy="412194"/>
              </a:xfrm>
            </p:grpSpPr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BF81CAB-C30A-7A45-B4EE-44EBE26A330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28" name="TextBox 427">
                  <a:extLst>
                    <a:ext uri="{FF2B5EF4-FFF2-40B4-BE49-F238E27FC236}">
                      <a16:creationId xmlns:a16="http://schemas.microsoft.com/office/drawing/2014/main" id="{AC0BC389-3C8B-5742-8739-FEBDFFA04AA5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D3C74959-C937-A14D-88EC-D7B732DCC8CC}"/>
                </a:ext>
              </a:extLst>
            </p:cNvPr>
            <p:cNvGrpSpPr/>
            <p:nvPr/>
          </p:nvGrpSpPr>
          <p:grpSpPr>
            <a:xfrm>
              <a:off x="2195021" y="4576108"/>
              <a:ext cx="6835863" cy="1634667"/>
              <a:chOff x="2118821" y="4528900"/>
              <a:chExt cx="6835863" cy="1634667"/>
            </a:xfrm>
          </p:grpSpPr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1D9119B0-426E-4F4D-B97B-5478E7CBE0BC}"/>
                  </a:ext>
                </a:extLst>
              </p:cNvPr>
              <p:cNvGrpSpPr/>
              <p:nvPr/>
            </p:nvGrpSpPr>
            <p:grpSpPr>
              <a:xfrm>
                <a:off x="2295525" y="5048249"/>
                <a:ext cx="610594" cy="412194"/>
                <a:chOff x="2371725" y="1166575"/>
                <a:chExt cx="610594" cy="412194"/>
              </a:xfrm>
            </p:grpSpPr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F4802A9-3D5E-7640-A5C2-05285608C4E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1" name="TextBox 430">
                  <a:extLst>
                    <a:ext uri="{FF2B5EF4-FFF2-40B4-BE49-F238E27FC236}">
                      <a16:creationId xmlns:a16="http://schemas.microsoft.com/office/drawing/2014/main" id="{BB21AC06-0175-884F-B683-D9A1D44B5AF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E9C84744-ECC5-F54E-B226-58920ADA72C6}"/>
                  </a:ext>
                </a:extLst>
              </p:cNvPr>
              <p:cNvGrpSpPr/>
              <p:nvPr/>
            </p:nvGrpSpPr>
            <p:grpSpPr>
              <a:xfrm>
                <a:off x="2906119" y="4799290"/>
                <a:ext cx="610594" cy="412194"/>
                <a:chOff x="2371725" y="1166575"/>
                <a:chExt cx="610594" cy="412194"/>
              </a:xfrm>
            </p:grpSpPr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CDB0E0A2-8A63-2647-BA8D-11BAE8B4A8D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4" name="TextBox 433">
                  <a:extLst>
                    <a:ext uri="{FF2B5EF4-FFF2-40B4-BE49-F238E27FC236}">
                      <a16:creationId xmlns:a16="http://schemas.microsoft.com/office/drawing/2014/main" id="{465A1D56-993C-124D-9E3D-9B8EC186D4F8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0AE7F9F5-CE74-894F-8DE8-FB9CE0A42996}"/>
                  </a:ext>
                </a:extLst>
              </p:cNvPr>
              <p:cNvGrpSpPr/>
              <p:nvPr/>
            </p:nvGrpSpPr>
            <p:grpSpPr>
              <a:xfrm>
                <a:off x="2952258" y="5514974"/>
                <a:ext cx="610594" cy="412194"/>
                <a:chOff x="2371725" y="1166575"/>
                <a:chExt cx="610594" cy="412194"/>
              </a:xfrm>
            </p:grpSpPr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571283B5-14B8-3F47-A619-73BBF27A59F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37" name="TextBox 436">
                  <a:extLst>
                    <a:ext uri="{FF2B5EF4-FFF2-40B4-BE49-F238E27FC236}">
                      <a16:creationId xmlns:a16="http://schemas.microsoft.com/office/drawing/2014/main" id="{C371E63B-7084-B04C-BB19-5F71DDEE0C5D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3CEE10CF-19D6-EB4C-9960-B4D99DB7E94C}"/>
                  </a:ext>
                </a:extLst>
              </p:cNvPr>
              <p:cNvGrpSpPr/>
              <p:nvPr/>
            </p:nvGrpSpPr>
            <p:grpSpPr>
              <a:xfrm>
                <a:off x="3652149" y="5751373"/>
                <a:ext cx="610594" cy="412194"/>
                <a:chOff x="2371725" y="1166575"/>
                <a:chExt cx="610594" cy="412194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6A777B11-F15B-E243-AE26-606D20836DD2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0" name="TextBox 439">
                  <a:extLst>
                    <a:ext uri="{FF2B5EF4-FFF2-40B4-BE49-F238E27FC236}">
                      <a16:creationId xmlns:a16="http://schemas.microsoft.com/office/drawing/2014/main" id="{1CD942F6-23AE-D941-A5EF-C2350996F4EC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C304A28F-C091-7147-9705-3D64A61DB32E}"/>
                  </a:ext>
                </a:extLst>
              </p:cNvPr>
              <p:cNvGrpSpPr/>
              <p:nvPr/>
            </p:nvGrpSpPr>
            <p:grpSpPr>
              <a:xfrm>
                <a:off x="4140993" y="4983956"/>
                <a:ext cx="610594" cy="412194"/>
                <a:chOff x="2371725" y="1166575"/>
                <a:chExt cx="610594" cy="412194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F53FBB5E-0D2C-8247-83AC-C39E497CD384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3" name="TextBox 442">
                  <a:extLst>
                    <a:ext uri="{FF2B5EF4-FFF2-40B4-BE49-F238E27FC236}">
                      <a16:creationId xmlns:a16="http://schemas.microsoft.com/office/drawing/2014/main" id="{2B472782-AE6C-3042-82D7-6CB7AAEBBD54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09DAE0F6-448F-0A47-A693-0E39651CC37A}"/>
                  </a:ext>
                </a:extLst>
              </p:cNvPr>
              <p:cNvGrpSpPr/>
              <p:nvPr/>
            </p:nvGrpSpPr>
            <p:grpSpPr>
              <a:xfrm>
                <a:off x="5770461" y="4941094"/>
                <a:ext cx="610594" cy="412194"/>
                <a:chOff x="2371725" y="1166575"/>
                <a:chExt cx="610594" cy="412194"/>
              </a:xfrm>
            </p:grpSpPr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09A2B26F-E3F9-C945-9A37-987048EF0635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6" name="TextBox 445">
                  <a:extLst>
                    <a:ext uri="{FF2B5EF4-FFF2-40B4-BE49-F238E27FC236}">
                      <a16:creationId xmlns:a16="http://schemas.microsoft.com/office/drawing/2014/main" id="{8FB6B7CF-635B-544E-9345-689719ABEFC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7CF905D8-A078-D946-9705-5B1C0B561F6C}"/>
                  </a:ext>
                </a:extLst>
              </p:cNvPr>
              <p:cNvGrpSpPr/>
              <p:nvPr/>
            </p:nvGrpSpPr>
            <p:grpSpPr>
              <a:xfrm>
                <a:off x="6366768" y="5472112"/>
                <a:ext cx="610594" cy="412194"/>
                <a:chOff x="2371725" y="1166575"/>
                <a:chExt cx="610594" cy="412194"/>
              </a:xfrm>
            </p:grpSpPr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54AF43FC-E25F-A942-8840-E96792241F38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A2B1FEC2-1499-D64E-A046-C24ED7864C31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4DB8AF8A-5E07-5C4D-9322-AD1D2304E1FC}"/>
                  </a:ext>
                </a:extLst>
              </p:cNvPr>
              <p:cNvGrpSpPr/>
              <p:nvPr/>
            </p:nvGrpSpPr>
            <p:grpSpPr>
              <a:xfrm>
                <a:off x="7489226" y="4528900"/>
                <a:ext cx="610594" cy="412194"/>
                <a:chOff x="2371725" y="1166575"/>
                <a:chExt cx="610594" cy="412194"/>
              </a:xfrm>
            </p:grpSpPr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7ED68DE1-0307-C149-AB38-B2602DC79C0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2" name="TextBox 451">
                  <a:extLst>
                    <a:ext uri="{FF2B5EF4-FFF2-40B4-BE49-F238E27FC236}">
                      <a16:creationId xmlns:a16="http://schemas.microsoft.com/office/drawing/2014/main" id="{D5EE7D16-DE81-F844-A2B6-525E944718EF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84A116C7-3617-BB41-8585-8A3CE53B77E1}"/>
                  </a:ext>
                </a:extLst>
              </p:cNvPr>
              <p:cNvGrpSpPr/>
              <p:nvPr/>
            </p:nvGrpSpPr>
            <p:grpSpPr>
              <a:xfrm>
                <a:off x="8344090" y="5493543"/>
                <a:ext cx="610594" cy="412194"/>
                <a:chOff x="2371725" y="1166575"/>
                <a:chExt cx="610594" cy="412194"/>
              </a:xfrm>
            </p:grpSpPr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42A1D1BF-C212-BB44-AD6B-4ADEE67678D9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5" name="TextBox 454">
                  <a:extLst>
                    <a:ext uri="{FF2B5EF4-FFF2-40B4-BE49-F238E27FC236}">
                      <a16:creationId xmlns:a16="http://schemas.microsoft.com/office/drawing/2014/main" id="{5F4335C8-9003-4541-A60C-F777A5D4AA6A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04CDA6A6-4F7E-1B48-98E0-1D53E99C67B6}"/>
                  </a:ext>
                </a:extLst>
              </p:cNvPr>
              <p:cNvGrpSpPr/>
              <p:nvPr/>
            </p:nvGrpSpPr>
            <p:grpSpPr>
              <a:xfrm>
                <a:off x="2118821" y="5386387"/>
                <a:ext cx="610594" cy="412194"/>
                <a:chOff x="2371725" y="1166575"/>
                <a:chExt cx="610594" cy="412194"/>
              </a:xfrm>
            </p:grpSpPr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A1015415-30A4-F54B-BF67-0AB8C89AE790}"/>
                    </a:ext>
                  </a:extLst>
                </p:cNvPr>
                <p:cNvSpPr/>
                <p:nvPr/>
              </p:nvSpPr>
              <p:spPr>
                <a:xfrm>
                  <a:off x="2371725" y="1407319"/>
                  <a:ext cx="178594" cy="17145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T"/>
                </a:p>
              </p:txBody>
            </p:sp>
            <p:sp>
              <p:nvSpPr>
                <p:cNvPr id="458" name="TextBox 457">
                  <a:extLst>
                    <a:ext uri="{FF2B5EF4-FFF2-40B4-BE49-F238E27FC236}">
                      <a16:creationId xmlns:a16="http://schemas.microsoft.com/office/drawing/2014/main" id="{B3BF7574-DEB6-1E42-BAAF-8A3E359EAD79}"/>
                    </a:ext>
                  </a:extLst>
                </p:cNvPr>
                <p:cNvSpPr txBox="1"/>
                <p:nvPr/>
              </p:nvSpPr>
              <p:spPr>
                <a:xfrm>
                  <a:off x="2461022" y="1166575"/>
                  <a:ext cx="5212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T" dirty="0"/>
                    <a:t>Na</a:t>
                  </a:r>
                  <a:r>
                    <a:rPr lang="en-IT" baseline="30000" dirty="0"/>
                    <a:t>+</a:t>
                  </a:r>
                </a:p>
              </p:txBody>
            </p:sp>
          </p:grpSp>
        </p:grp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212F48E2-766C-7146-8330-0FB5B19FBBE7}"/>
              </a:ext>
            </a:extLst>
          </p:cNvPr>
          <p:cNvGrpSpPr/>
          <p:nvPr/>
        </p:nvGrpSpPr>
        <p:grpSpPr>
          <a:xfrm>
            <a:off x="6581368" y="3333548"/>
            <a:ext cx="423090" cy="369332"/>
            <a:chOff x="4929188" y="344006"/>
            <a:chExt cx="423090" cy="369332"/>
          </a:xfrm>
        </p:grpSpPr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4C5CF1DC-F90E-704A-A8E0-45F4B7841C7E}"/>
                </a:ext>
              </a:extLst>
            </p:cNvPr>
            <p:cNvSpPr/>
            <p:nvPr/>
          </p:nvSpPr>
          <p:spPr>
            <a:xfrm>
              <a:off x="4929188" y="567008"/>
              <a:ext cx="142875" cy="1145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480" name="TextBox 479">
              <a:extLst>
                <a:ext uri="{FF2B5EF4-FFF2-40B4-BE49-F238E27FC236}">
                  <a16:creationId xmlns:a16="http://schemas.microsoft.com/office/drawing/2014/main" id="{53C12422-A4B3-354C-A79D-953BEBE5CBCE}"/>
                </a:ext>
              </a:extLst>
            </p:cNvPr>
            <p:cNvSpPr txBox="1"/>
            <p:nvPr/>
          </p:nvSpPr>
          <p:spPr>
            <a:xfrm>
              <a:off x="4970442" y="34400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K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797EA78-6D9A-324B-8C8D-235371634FE8}"/>
              </a:ext>
            </a:extLst>
          </p:cNvPr>
          <p:cNvGrpSpPr/>
          <p:nvPr/>
        </p:nvGrpSpPr>
        <p:grpSpPr>
          <a:xfrm>
            <a:off x="7450085" y="3256749"/>
            <a:ext cx="610594" cy="412194"/>
            <a:chOff x="2371725" y="1166575"/>
            <a:chExt cx="610594" cy="412194"/>
          </a:xfrm>
        </p:grpSpPr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6778B281-FAED-DA4F-A9A6-6524C219561B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FF4D9950-6D6D-1E47-9698-938F6C21104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0E8EE89-6347-1343-8994-F35700896FD7}"/>
              </a:ext>
            </a:extLst>
          </p:cNvPr>
          <p:cNvGrpSpPr/>
          <p:nvPr/>
        </p:nvGrpSpPr>
        <p:grpSpPr>
          <a:xfrm>
            <a:off x="4710880" y="2856404"/>
            <a:ext cx="610594" cy="412194"/>
            <a:chOff x="2371725" y="1166575"/>
            <a:chExt cx="610594" cy="412194"/>
          </a:xfrm>
        </p:grpSpPr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265FB7B-FAA3-0A4E-A70F-5B3B3327EC4C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753D3F8D-D9B9-1941-A784-A18DE42FFBD5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B8545EAB-60B7-024F-8C8E-66A961732961}"/>
              </a:ext>
            </a:extLst>
          </p:cNvPr>
          <p:cNvGrpSpPr/>
          <p:nvPr/>
        </p:nvGrpSpPr>
        <p:grpSpPr>
          <a:xfrm>
            <a:off x="3575231" y="3314196"/>
            <a:ext cx="610594" cy="412194"/>
            <a:chOff x="2371725" y="1166575"/>
            <a:chExt cx="610594" cy="412194"/>
          </a:xfrm>
        </p:grpSpPr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FAA7BF5-E90E-C94C-993A-2E91F4F6A791}"/>
                </a:ext>
              </a:extLst>
            </p:cNvPr>
            <p:cNvSpPr/>
            <p:nvPr/>
          </p:nvSpPr>
          <p:spPr>
            <a:xfrm>
              <a:off x="2371725" y="1407319"/>
              <a:ext cx="178594" cy="1714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D2C5D87D-6496-7F45-AC27-77C80ADA3359}"/>
                </a:ext>
              </a:extLst>
            </p:cNvPr>
            <p:cNvSpPr txBox="1"/>
            <p:nvPr/>
          </p:nvSpPr>
          <p:spPr>
            <a:xfrm>
              <a:off x="2461022" y="116657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Na</a:t>
              </a:r>
              <a:r>
                <a:rPr lang="en-IT" baseline="30000" dirty="0"/>
                <a:t>+</a:t>
              </a: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2C6FEF46-30A9-4C4D-B5B6-054228309056}"/>
              </a:ext>
            </a:extLst>
          </p:cNvPr>
          <p:cNvGrpSpPr/>
          <p:nvPr/>
        </p:nvGrpSpPr>
        <p:grpSpPr>
          <a:xfrm>
            <a:off x="2461022" y="344006"/>
            <a:ext cx="6620948" cy="5731105"/>
            <a:chOff x="2461022" y="344006"/>
            <a:chExt cx="6620948" cy="5731105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CBA952FF-B7D3-1049-B4A4-212C0494B737}"/>
                </a:ext>
              </a:extLst>
            </p:cNvPr>
            <p:cNvGrpSpPr/>
            <p:nvPr/>
          </p:nvGrpSpPr>
          <p:grpSpPr>
            <a:xfrm>
              <a:off x="2860071" y="3265561"/>
              <a:ext cx="423090" cy="369332"/>
              <a:chOff x="4929188" y="344006"/>
              <a:chExt cx="423090" cy="369332"/>
            </a:xfrm>
          </p:grpSpPr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68F2EAC4-293A-A042-B04B-FD9D6782168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B9CF00F8-9020-1946-8D40-CEA73C13BEC2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F05B0584-593B-634F-BFBC-3D162D440099}"/>
                </a:ext>
              </a:extLst>
            </p:cNvPr>
            <p:cNvGrpSpPr/>
            <p:nvPr/>
          </p:nvGrpSpPr>
          <p:grpSpPr>
            <a:xfrm>
              <a:off x="2461022" y="3125306"/>
              <a:ext cx="423090" cy="369332"/>
              <a:chOff x="4929188" y="344006"/>
              <a:chExt cx="423090" cy="369332"/>
            </a:xfrm>
          </p:grpSpPr>
          <p:sp>
            <p:nvSpPr>
              <p:cNvPr id="464" name="Oval 463">
                <a:extLst>
                  <a:ext uri="{FF2B5EF4-FFF2-40B4-BE49-F238E27FC236}">
                    <a16:creationId xmlns:a16="http://schemas.microsoft.com/office/drawing/2014/main" id="{7F3697C4-472A-1144-AF15-2CFE3B5F7740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5" name="TextBox 464">
                <a:extLst>
                  <a:ext uri="{FF2B5EF4-FFF2-40B4-BE49-F238E27FC236}">
                    <a16:creationId xmlns:a16="http://schemas.microsoft.com/office/drawing/2014/main" id="{25E4964E-C183-594B-9217-D10BCAB0CF79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DC4C37E7-3804-694B-8557-2ECDA050EB9F}"/>
                </a:ext>
              </a:extLst>
            </p:cNvPr>
            <p:cNvGrpSpPr/>
            <p:nvPr/>
          </p:nvGrpSpPr>
          <p:grpSpPr>
            <a:xfrm>
              <a:off x="3606101" y="2892302"/>
              <a:ext cx="423090" cy="369332"/>
              <a:chOff x="4929188" y="344006"/>
              <a:chExt cx="423090" cy="369332"/>
            </a:xfrm>
          </p:grpSpPr>
          <p:sp>
            <p:nvSpPr>
              <p:cNvPr id="467" name="Oval 466">
                <a:extLst>
                  <a:ext uri="{FF2B5EF4-FFF2-40B4-BE49-F238E27FC236}">
                    <a16:creationId xmlns:a16="http://schemas.microsoft.com/office/drawing/2014/main" id="{00A17EAF-01D7-C949-B353-6C65B7FE78F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1E3F63FC-5FE1-554C-97E8-4FD0D92E23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64B88BB5-4AEA-6841-A0F2-22669DDC47BE}"/>
                </a:ext>
              </a:extLst>
            </p:cNvPr>
            <p:cNvGrpSpPr/>
            <p:nvPr/>
          </p:nvGrpSpPr>
          <p:grpSpPr>
            <a:xfrm>
              <a:off x="4181840" y="3265561"/>
              <a:ext cx="423090" cy="369332"/>
              <a:chOff x="4929188" y="344006"/>
              <a:chExt cx="423090" cy="369332"/>
            </a:xfrm>
          </p:grpSpPr>
          <p:sp>
            <p:nvSpPr>
              <p:cNvPr id="470" name="Oval 469">
                <a:extLst>
                  <a:ext uri="{FF2B5EF4-FFF2-40B4-BE49-F238E27FC236}">
                    <a16:creationId xmlns:a16="http://schemas.microsoft.com/office/drawing/2014/main" id="{035B5C0F-9664-0441-9CBF-4A77379818CD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1" name="TextBox 470">
                <a:extLst>
                  <a:ext uri="{FF2B5EF4-FFF2-40B4-BE49-F238E27FC236}">
                    <a16:creationId xmlns:a16="http://schemas.microsoft.com/office/drawing/2014/main" id="{01090338-D6C1-6D4B-9685-793484C6CA4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49E3F937-A173-1A40-B241-7EBA12B27FB2}"/>
                </a:ext>
              </a:extLst>
            </p:cNvPr>
            <p:cNvGrpSpPr/>
            <p:nvPr/>
          </p:nvGrpSpPr>
          <p:grpSpPr>
            <a:xfrm>
              <a:off x="5602165" y="3125306"/>
              <a:ext cx="423090" cy="369332"/>
              <a:chOff x="4929188" y="344006"/>
              <a:chExt cx="423090" cy="369332"/>
            </a:xfrm>
          </p:grpSpPr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595E1870-ED58-154D-8AD3-4F3D1893B297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4" name="TextBox 473">
                <a:extLst>
                  <a:ext uri="{FF2B5EF4-FFF2-40B4-BE49-F238E27FC236}">
                    <a16:creationId xmlns:a16="http://schemas.microsoft.com/office/drawing/2014/main" id="{73ABA511-5259-A843-BECD-85E3CEB617D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0220B829-4016-9744-A449-8F6870E823C1}"/>
                </a:ext>
              </a:extLst>
            </p:cNvPr>
            <p:cNvGrpSpPr/>
            <p:nvPr/>
          </p:nvGrpSpPr>
          <p:grpSpPr>
            <a:xfrm>
              <a:off x="6621562" y="2987907"/>
              <a:ext cx="423090" cy="369332"/>
              <a:chOff x="4929188" y="344006"/>
              <a:chExt cx="423090" cy="369332"/>
            </a:xfrm>
          </p:grpSpPr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D4E29ED2-7384-814B-89CA-ADD71E9F16C2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77" name="TextBox 476">
                <a:extLst>
                  <a:ext uri="{FF2B5EF4-FFF2-40B4-BE49-F238E27FC236}">
                    <a16:creationId xmlns:a16="http://schemas.microsoft.com/office/drawing/2014/main" id="{7C5EEEB5-7A63-5C41-A670-8E54827FD5D6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F4DAAE0B-C65D-4B4F-AD77-E140D383D8AC}"/>
                </a:ext>
              </a:extLst>
            </p:cNvPr>
            <p:cNvGrpSpPr/>
            <p:nvPr/>
          </p:nvGrpSpPr>
          <p:grpSpPr>
            <a:xfrm>
              <a:off x="7470668" y="2803241"/>
              <a:ext cx="423090" cy="369332"/>
              <a:chOff x="4929188" y="344006"/>
              <a:chExt cx="423090" cy="369332"/>
            </a:xfrm>
          </p:grpSpPr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17974AA5-BB32-F246-BD30-7F9B14541BAE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3" name="TextBox 482">
                <a:extLst>
                  <a:ext uri="{FF2B5EF4-FFF2-40B4-BE49-F238E27FC236}">
                    <a16:creationId xmlns:a16="http://schemas.microsoft.com/office/drawing/2014/main" id="{28B774BA-167B-AD4B-90D1-38AFE915F07A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0D7A6E02-4AB3-3842-9646-480B13C086F2}"/>
                </a:ext>
              </a:extLst>
            </p:cNvPr>
            <p:cNvGrpSpPr/>
            <p:nvPr/>
          </p:nvGrpSpPr>
          <p:grpSpPr>
            <a:xfrm>
              <a:off x="8105298" y="3244334"/>
              <a:ext cx="423090" cy="369332"/>
              <a:chOff x="4929188" y="344006"/>
              <a:chExt cx="423090" cy="36933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C90C0FFE-2B29-524E-A600-B3FF13DA8A6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6" name="TextBox 485">
                <a:extLst>
                  <a:ext uri="{FF2B5EF4-FFF2-40B4-BE49-F238E27FC236}">
                    <a16:creationId xmlns:a16="http://schemas.microsoft.com/office/drawing/2014/main" id="{AE975CD3-470B-B345-8745-F03CD8DF72B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7D946436-6223-3248-ABEA-B47AF4E1661D}"/>
                </a:ext>
              </a:extLst>
            </p:cNvPr>
            <p:cNvGrpSpPr/>
            <p:nvPr/>
          </p:nvGrpSpPr>
          <p:grpSpPr>
            <a:xfrm>
              <a:off x="8658880" y="2959332"/>
              <a:ext cx="423090" cy="369332"/>
              <a:chOff x="4929188" y="344006"/>
              <a:chExt cx="423090" cy="369332"/>
            </a:xfrm>
          </p:grpSpPr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87CCBD59-3D00-D04F-BA20-7C85DE130DB8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id="{05D2CFC8-A5BC-F54C-9FC4-7CDD1EFD58CD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F78096D9-E86A-6345-81AC-7D0BABCC2070}"/>
                </a:ext>
              </a:extLst>
            </p:cNvPr>
            <p:cNvGrpSpPr/>
            <p:nvPr/>
          </p:nvGrpSpPr>
          <p:grpSpPr>
            <a:xfrm>
              <a:off x="5179075" y="4344506"/>
              <a:ext cx="423090" cy="369332"/>
              <a:chOff x="4929188" y="344006"/>
              <a:chExt cx="423090" cy="369332"/>
            </a:xfrm>
          </p:grpSpPr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D57C11A8-5B21-404E-9305-0C8E1553A4B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131A07B2-E7C2-904A-BDF9-0D4972109ED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510CEEEF-D2A8-8C4C-8B1B-1F93AB5730AF}"/>
                </a:ext>
              </a:extLst>
            </p:cNvPr>
            <p:cNvGrpSpPr/>
            <p:nvPr/>
          </p:nvGrpSpPr>
          <p:grpSpPr>
            <a:xfrm>
              <a:off x="4929188" y="344006"/>
              <a:ext cx="423090" cy="369332"/>
              <a:chOff x="4929188" y="344006"/>
              <a:chExt cx="423090" cy="369332"/>
            </a:xfrm>
          </p:grpSpPr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A92917C2-5A37-9540-BD83-96418EA011E4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5" name="TextBox 494">
                <a:extLst>
                  <a:ext uri="{FF2B5EF4-FFF2-40B4-BE49-F238E27FC236}">
                    <a16:creationId xmlns:a16="http://schemas.microsoft.com/office/drawing/2014/main" id="{E8A131CD-48B5-324E-BAEA-E0AF87B4AA4E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BA40C5E2-59D8-3043-83EF-F77E545CE423}"/>
                </a:ext>
              </a:extLst>
            </p:cNvPr>
            <p:cNvGrpSpPr/>
            <p:nvPr/>
          </p:nvGrpSpPr>
          <p:grpSpPr>
            <a:xfrm>
              <a:off x="5273475" y="1547575"/>
              <a:ext cx="423090" cy="369332"/>
              <a:chOff x="4929188" y="344006"/>
              <a:chExt cx="423090" cy="369332"/>
            </a:xfrm>
          </p:grpSpPr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3C29C751-77FF-AB45-B47A-32079DB3141B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E56B1731-82DD-D647-8750-C3A616326D7C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5B90A130-09B6-7140-901A-6A30F6DAF9EC}"/>
                </a:ext>
              </a:extLst>
            </p:cNvPr>
            <p:cNvGrpSpPr/>
            <p:nvPr/>
          </p:nvGrpSpPr>
          <p:grpSpPr>
            <a:xfrm>
              <a:off x="7340329" y="1282422"/>
              <a:ext cx="423090" cy="369332"/>
              <a:chOff x="4929188" y="344006"/>
              <a:chExt cx="423090" cy="369332"/>
            </a:xfrm>
          </p:grpSpPr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BD1A53D-7046-DE45-B604-023858866F35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E8C5AA01-863D-2B4F-8390-193D2E6378E8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EF263FB1-6071-624A-9178-50D2F0E4DC79}"/>
                </a:ext>
              </a:extLst>
            </p:cNvPr>
            <p:cNvGrpSpPr/>
            <p:nvPr/>
          </p:nvGrpSpPr>
          <p:grpSpPr>
            <a:xfrm>
              <a:off x="5314730" y="5705779"/>
              <a:ext cx="423090" cy="369332"/>
              <a:chOff x="4929188" y="344006"/>
              <a:chExt cx="423090" cy="369332"/>
            </a:xfrm>
          </p:grpSpPr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E282446E-8ACE-8049-B640-34684250635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E9FF5529-03F1-D343-B6CC-28B24B2FB21F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930617F6-EE96-A74E-92A2-22F47127F1B3}"/>
                </a:ext>
              </a:extLst>
            </p:cNvPr>
            <p:cNvGrpSpPr/>
            <p:nvPr/>
          </p:nvGrpSpPr>
          <p:grpSpPr>
            <a:xfrm>
              <a:off x="2770774" y="4404668"/>
              <a:ext cx="423090" cy="369332"/>
              <a:chOff x="4929188" y="344006"/>
              <a:chExt cx="423090" cy="369332"/>
            </a:xfrm>
          </p:grpSpPr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FF17A2AD-88E3-D847-9E0D-9348618827A9}"/>
                  </a:ext>
                </a:extLst>
              </p:cNvPr>
              <p:cNvSpPr/>
              <p:nvPr/>
            </p:nvSpPr>
            <p:spPr>
              <a:xfrm>
                <a:off x="4929188" y="567008"/>
                <a:ext cx="142875" cy="11453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07" name="TextBox 506">
                <a:extLst>
                  <a:ext uri="{FF2B5EF4-FFF2-40B4-BE49-F238E27FC236}">
                    <a16:creationId xmlns:a16="http://schemas.microsoft.com/office/drawing/2014/main" id="{B95C9ABF-480A-DB41-AC5F-7E48500FFC90}"/>
                  </a:ext>
                </a:extLst>
              </p:cNvPr>
              <p:cNvSpPr txBox="1"/>
              <p:nvPr/>
            </p:nvSpPr>
            <p:spPr>
              <a:xfrm>
                <a:off x="4970442" y="344006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K</a:t>
                </a:r>
                <a:r>
                  <a:rPr lang="en-IT" baseline="30000" dirty="0"/>
                  <a:t>+</a:t>
                </a: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EE58C403-6B35-B84A-948D-9DAEC120CCB1}"/>
                </a:ext>
              </a:extLst>
            </p:cNvPr>
            <p:cNvGrpSpPr/>
            <p:nvPr/>
          </p:nvGrpSpPr>
          <p:grpSpPr>
            <a:xfrm>
              <a:off x="6151958" y="3441415"/>
              <a:ext cx="452129" cy="369332"/>
              <a:chOff x="9030884" y="797243"/>
              <a:chExt cx="452129" cy="369332"/>
            </a:xfrm>
          </p:grpSpPr>
          <p:sp>
            <p:nvSpPr>
              <p:cNvPr id="536" name="Triangle 535">
                <a:extLst>
                  <a:ext uri="{FF2B5EF4-FFF2-40B4-BE49-F238E27FC236}">
                    <a16:creationId xmlns:a16="http://schemas.microsoft.com/office/drawing/2014/main" id="{F33656AD-07C1-D146-9556-0F47B97373A0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763A853E-4C11-1045-8C54-C41729AB660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84911646-5187-4F42-8DBD-796FC6E1479E}"/>
              </a:ext>
            </a:extLst>
          </p:cNvPr>
          <p:cNvGrpSpPr/>
          <p:nvPr/>
        </p:nvGrpSpPr>
        <p:grpSpPr>
          <a:xfrm>
            <a:off x="1953783" y="2727816"/>
            <a:ext cx="7529230" cy="1070516"/>
            <a:chOff x="1953783" y="2727816"/>
            <a:chExt cx="7529230" cy="1070516"/>
          </a:xfrm>
        </p:grpSpPr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7248551F-2C59-8142-BC5B-F8EEC2771058}"/>
                </a:ext>
              </a:extLst>
            </p:cNvPr>
            <p:cNvGrpSpPr/>
            <p:nvPr/>
          </p:nvGrpSpPr>
          <p:grpSpPr>
            <a:xfrm>
              <a:off x="8438923" y="3387837"/>
              <a:ext cx="452129" cy="369332"/>
              <a:chOff x="9030884" y="797243"/>
              <a:chExt cx="452129" cy="369332"/>
            </a:xfrm>
          </p:grpSpPr>
          <p:sp>
            <p:nvSpPr>
              <p:cNvPr id="520" name="Triangle 519">
                <a:extLst>
                  <a:ext uri="{FF2B5EF4-FFF2-40B4-BE49-F238E27FC236}">
                    <a16:creationId xmlns:a16="http://schemas.microsoft.com/office/drawing/2014/main" id="{DF2328E5-CF1C-5F4C-B20E-823DE1BBC48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1B95ACDA-D6B8-804B-A635-8C2B249B1463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1A4A0E1F-B7FD-8942-8AB8-A82ECA87DC77}"/>
                </a:ext>
              </a:extLst>
            </p:cNvPr>
            <p:cNvGrpSpPr/>
            <p:nvPr/>
          </p:nvGrpSpPr>
          <p:grpSpPr>
            <a:xfrm>
              <a:off x="8989126" y="3325447"/>
              <a:ext cx="452129" cy="369332"/>
              <a:chOff x="9030884" y="797243"/>
              <a:chExt cx="452129" cy="369332"/>
            </a:xfrm>
          </p:grpSpPr>
          <p:sp>
            <p:nvSpPr>
              <p:cNvPr id="524" name="Triangle 523">
                <a:extLst>
                  <a:ext uri="{FF2B5EF4-FFF2-40B4-BE49-F238E27FC236}">
                    <a16:creationId xmlns:a16="http://schemas.microsoft.com/office/drawing/2014/main" id="{4184A861-841A-EB41-A33A-B1837913500B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87B6AA58-0BDF-4042-905A-368B058D8275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002973DA-AFBE-C247-B868-9DEA97BD7CDF}"/>
                </a:ext>
              </a:extLst>
            </p:cNvPr>
            <p:cNvGrpSpPr/>
            <p:nvPr/>
          </p:nvGrpSpPr>
          <p:grpSpPr>
            <a:xfrm>
              <a:off x="9030884" y="2749780"/>
              <a:ext cx="452129" cy="369332"/>
              <a:chOff x="9030884" y="797243"/>
              <a:chExt cx="452129" cy="369332"/>
            </a:xfrm>
          </p:grpSpPr>
          <p:sp>
            <p:nvSpPr>
              <p:cNvPr id="527" name="Triangle 526">
                <a:extLst>
                  <a:ext uri="{FF2B5EF4-FFF2-40B4-BE49-F238E27FC236}">
                    <a16:creationId xmlns:a16="http://schemas.microsoft.com/office/drawing/2014/main" id="{C25C3D04-7DC0-D140-BB86-FFCDE6A03AA2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28" name="TextBox 527">
                <a:extLst>
                  <a:ext uri="{FF2B5EF4-FFF2-40B4-BE49-F238E27FC236}">
                    <a16:creationId xmlns:a16="http://schemas.microsoft.com/office/drawing/2014/main" id="{C9ADF79C-4880-2949-B613-DC5B8A06CFD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1E9C1C83-EABC-1243-B477-4377E00515E0}"/>
                </a:ext>
              </a:extLst>
            </p:cNvPr>
            <p:cNvGrpSpPr/>
            <p:nvPr/>
          </p:nvGrpSpPr>
          <p:grpSpPr>
            <a:xfrm>
              <a:off x="8022108" y="2727816"/>
              <a:ext cx="452129" cy="369332"/>
              <a:chOff x="9030884" y="797243"/>
              <a:chExt cx="452129" cy="369332"/>
            </a:xfrm>
          </p:grpSpPr>
          <p:sp>
            <p:nvSpPr>
              <p:cNvPr id="530" name="Triangle 529">
                <a:extLst>
                  <a:ext uri="{FF2B5EF4-FFF2-40B4-BE49-F238E27FC236}">
                    <a16:creationId xmlns:a16="http://schemas.microsoft.com/office/drawing/2014/main" id="{57F10389-9674-4B49-A677-FE999609A529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1" name="TextBox 530">
                <a:extLst>
                  <a:ext uri="{FF2B5EF4-FFF2-40B4-BE49-F238E27FC236}">
                    <a16:creationId xmlns:a16="http://schemas.microsoft.com/office/drawing/2014/main" id="{44624709-AF78-4747-A0A5-EB1BDDDC553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CED99BD-2969-8D40-8199-E34EDB52FE7F}"/>
                </a:ext>
              </a:extLst>
            </p:cNvPr>
            <p:cNvGrpSpPr/>
            <p:nvPr/>
          </p:nvGrpSpPr>
          <p:grpSpPr>
            <a:xfrm>
              <a:off x="7085906" y="2776510"/>
              <a:ext cx="452129" cy="369332"/>
              <a:chOff x="9030884" y="797243"/>
              <a:chExt cx="452129" cy="369332"/>
            </a:xfrm>
          </p:grpSpPr>
          <p:sp>
            <p:nvSpPr>
              <p:cNvPr id="533" name="Triangle 532">
                <a:extLst>
                  <a:ext uri="{FF2B5EF4-FFF2-40B4-BE49-F238E27FC236}">
                    <a16:creationId xmlns:a16="http://schemas.microsoft.com/office/drawing/2014/main" id="{6D000379-1C49-FC45-8712-4DDA3FE8334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34" name="TextBox 533">
                <a:extLst>
                  <a:ext uri="{FF2B5EF4-FFF2-40B4-BE49-F238E27FC236}">
                    <a16:creationId xmlns:a16="http://schemas.microsoft.com/office/drawing/2014/main" id="{10DF7FF0-6D2E-EC43-8449-AAB1C65578D6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D8A0D9C4-093E-4B42-9C9E-577A2FC0F06F}"/>
                </a:ext>
              </a:extLst>
            </p:cNvPr>
            <p:cNvGrpSpPr/>
            <p:nvPr/>
          </p:nvGrpSpPr>
          <p:grpSpPr>
            <a:xfrm>
              <a:off x="6155537" y="2776510"/>
              <a:ext cx="452129" cy="369332"/>
              <a:chOff x="9030884" y="797243"/>
              <a:chExt cx="452129" cy="369332"/>
            </a:xfrm>
          </p:grpSpPr>
          <p:sp>
            <p:nvSpPr>
              <p:cNvPr id="539" name="Triangle 538">
                <a:extLst>
                  <a:ext uri="{FF2B5EF4-FFF2-40B4-BE49-F238E27FC236}">
                    <a16:creationId xmlns:a16="http://schemas.microsoft.com/office/drawing/2014/main" id="{E1E1686F-ED16-0544-9846-FAF53E0BDA3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842F366D-ABF1-574D-A27B-EDD8B12A76AD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37E37B12-D730-DE43-8747-EDD3DE21C55B}"/>
                </a:ext>
              </a:extLst>
            </p:cNvPr>
            <p:cNvGrpSpPr/>
            <p:nvPr/>
          </p:nvGrpSpPr>
          <p:grpSpPr>
            <a:xfrm>
              <a:off x="5680541" y="3391290"/>
              <a:ext cx="452129" cy="369332"/>
              <a:chOff x="9030884" y="797243"/>
              <a:chExt cx="452129" cy="369332"/>
            </a:xfrm>
          </p:grpSpPr>
          <p:sp>
            <p:nvSpPr>
              <p:cNvPr id="542" name="Triangle 541">
                <a:extLst>
                  <a:ext uri="{FF2B5EF4-FFF2-40B4-BE49-F238E27FC236}">
                    <a16:creationId xmlns:a16="http://schemas.microsoft.com/office/drawing/2014/main" id="{FC60A96F-F1FA-3D47-A823-4E0C3DFB0C1C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3" name="TextBox 542">
                <a:extLst>
                  <a:ext uri="{FF2B5EF4-FFF2-40B4-BE49-F238E27FC236}">
                    <a16:creationId xmlns:a16="http://schemas.microsoft.com/office/drawing/2014/main" id="{716CB782-1C27-0F48-B4C1-B42DFB929C3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A4FB73D5-DCC0-AD4A-AC9C-0546B2626485}"/>
                </a:ext>
              </a:extLst>
            </p:cNvPr>
            <p:cNvGrpSpPr/>
            <p:nvPr/>
          </p:nvGrpSpPr>
          <p:grpSpPr>
            <a:xfrm>
              <a:off x="5009541" y="3429000"/>
              <a:ext cx="452129" cy="369332"/>
              <a:chOff x="9030884" y="797243"/>
              <a:chExt cx="452129" cy="369332"/>
            </a:xfrm>
          </p:grpSpPr>
          <p:sp>
            <p:nvSpPr>
              <p:cNvPr id="545" name="Triangle 544">
                <a:extLst>
                  <a:ext uri="{FF2B5EF4-FFF2-40B4-BE49-F238E27FC236}">
                    <a16:creationId xmlns:a16="http://schemas.microsoft.com/office/drawing/2014/main" id="{D04EB272-3CB7-D042-8DBC-FB145701948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6" name="TextBox 545">
                <a:extLst>
                  <a:ext uri="{FF2B5EF4-FFF2-40B4-BE49-F238E27FC236}">
                    <a16:creationId xmlns:a16="http://schemas.microsoft.com/office/drawing/2014/main" id="{59581437-E17A-7843-8132-711BA6A8C8B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4D112710-9358-F341-BE8E-790E3B66F026}"/>
                </a:ext>
              </a:extLst>
            </p:cNvPr>
            <p:cNvGrpSpPr/>
            <p:nvPr/>
          </p:nvGrpSpPr>
          <p:grpSpPr>
            <a:xfrm>
              <a:off x="5511227" y="2813002"/>
              <a:ext cx="452129" cy="369332"/>
              <a:chOff x="9030884" y="797243"/>
              <a:chExt cx="452129" cy="369332"/>
            </a:xfrm>
          </p:grpSpPr>
          <p:sp>
            <p:nvSpPr>
              <p:cNvPr id="548" name="Triangle 547">
                <a:extLst>
                  <a:ext uri="{FF2B5EF4-FFF2-40B4-BE49-F238E27FC236}">
                    <a16:creationId xmlns:a16="http://schemas.microsoft.com/office/drawing/2014/main" id="{A5DFD6A6-B526-FA4A-9584-B037E4108654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49" name="TextBox 548">
                <a:extLst>
                  <a:ext uri="{FF2B5EF4-FFF2-40B4-BE49-F238E27FC236}">
                    <a16:creationId xmlns:a16="http://schemas.microsoft.com/office/drawing/2014/main" id="{6EC2D848-12DD-1F44-960E-6DA9E987E6B9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F93B3308-F242-254C-9789-F2A219007914}"/>
                </a:ext>
              </a:extLst>
            </p:cNvPr>
            <p:cNvGrpSpPr/>
            <p:nvPr/>
          </p:nvGrpSpPr>
          <p:grpSpPr>
            <a:xfrm>
              <a:off x="5047901" y="2950403"/>
              <a:ext cx="452129" cy="369332"/>
              <a:chOff x="9030884" y="797243"/>
              <a:chExt cx="452129" cy="369332"/>
            </a:xfrm>
          </p:grpSpPr>
          <p:sp>
            <p:nvSpPr>
              <p:cNvPr id="551" name="Triangle 550">
                <a:extLst>
                  <a:ext uri="{FF2B5EF4-FFF2-40B4-BE49-F238E27FC236}">
                    <a16:creationId xmlns:a16="http://schemas.microsoft.com/office/drawing/2014/main" id="{7779ACB8-6594-BF4E-BD94-9988E9E091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2" name="TextBox 551">
                <a:extLst>
                  <a:ext uri="{FF2B5EF4-FFF2-40B4-BE49-F238E27FC236}">
                    <a16:creationId xmlns:a16="http://schemas.microsoft.com/office/drawing/2014/main" id="{C6EB4373-83A8-0B49-A811-973109F77E1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C78A6C50-340B-9B4B-B1A1-072EDF71C792}"/>
                </a:ext>
              </a:extLst>
            </p:cNvPr>
            <p:cNvGrpSpPr/>
            <p:nvPr/>
          </p:nvGrpSpPr>
          <p:grpSpPr>
            <a:xfrm>
              <a:off x="4591576" y="3278180"/>
              <a:ext cx="452129" cy="369332"/>
              <a:chOff x="9030884" y="797243"/>
              <a:chExt cx="452129" cy="369332"/>
            </a:xfrm>
          </p:grpSpPr>
          <p:sp>
            <p:nvSpPr>
              <p:cNvPr id="554" name="Triangle 553">
                <a:extLst>
                  <a:ext uri="{FF2B5EF4-FFF2-40B4-BE49-F238E27FC236}">
                    <a16:creationId xmlns:a16="http://schemas.microsoft.com/office/drawing/2014/main" id="{B81B2EA1-056E-E047-B331-05DF912CFD06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5" name="TextBox 554">
                <a:extLst>
                  <a:ext uri="{FF2B5EF4-FFF2-40B4-BE49-F238E27FC236}">
                    <a16:creationId xmlns:a16="http://schemas.microsoft.com/office/drawing/2014/main" id="{0DF68A70-356D-0541-A208-A53CBDAAA7CF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9F1E0C63-7587-E742-A631-2DEDB640E085}"/>
                </a:ext>
              </a:extLst>
            </p:cNvPr>
            <p:cNvGrpSpPr/>
            <p:nvPr/>
          </p:nvGrpSpPr>
          <p:grpSpPr>
            <a:xfrm>
              <a:off x="4154468" y="2776510"/>
              <a:ext cx="452129" cy="369332"/>
              <a:chOff x="9030884" y="797243"/>
              <a:chExt cx="452129" cy="369332"/>
            </a:xfrm>
          </p:grpSpPr>
          <p:sp>
            <p:nvSpPr>
              <p:cNvPr id="557" name="Triangle 556">
                <a:extLst>
                  <a:ext uri="{FF2B5EF4-FFF2-40B4-BE49-F238E27FC236}">
                    <a16:creationId xmlns:a16="http://schemas.microsoft.com/office/drawing/2014/main" id="{8EE87AA5-3539-0A49-A749-93F07B18DF85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58" name="TextBox 557">
                <a:extLst>
                  <a:ext uri="{FF2B5EF4-FFF2-40B4-BE49-F238E27FC236}">
                    <a16:creationId xmlns:a16="http://schemas.microsoft.com/office/drawing/2014/main" id="{6D07C3B5-F786-134C-917C-0C8CF0235DBE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7FF844E6-C0D8-6A43-9FB1-3614F5B0D3C7}"/>
                </a:ext>
              </a:extLst>
            </p:cNvPr>
            <p:cNvGrpSpPr/>
            <p:nvPr/>
          </p:nvGrpSpPr>
          <p:grpSpPr>
            <a:xfrm>
              <a:off x="3189351" y="2813002"/>
              <a:ext cx="452129" cy="369332"/>
              <a:chOff x="9030884" y="797243"/>
              <a:chExt cx="452129" cy="369332"/>
            </a:xfrm>
          </p:grpSpPr>
          <p:sp>
            <p:nvSpPr>
              <p:cNvPr id="560" name="Triangle 559">
                <a:extLst>
                  <a:ext uri="{FF2B5EF4-FFF2-40B4-BE49-F238E27FC236}">
                    <a16:creationId xmlns:a16="http://schemas.microsoft.com/office/drawing/2014/main" id="{7EFA2F34-2176-B740-B647-F5CF281822FA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1" name="TextBox 560">
                <a:extLst>
                  <a:ext uri="{FF2B5EF4-FFF2-40B4-BE49-F238E27FC236}">
                    <a16:creationId xmlns:a16="http://schemas.microsoft.com/office/drawing/2014/main" id="{2EAFA129-5F7A-3046-B4F8-A6F11D16F0E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F0806039-4529-0142-9759-09D07B62268D}"/>
                </a:ext>
              </a:extLst>
            </p:cNvPr>
            <p:cNvGrpSpPr/>
            <p:nvPr/>
          </p:nvGrpSpPr>
          <p:grpSpPr>
            <a:xfrm>
              <a:off x="3196849" y="3328664"/>
              <a:ext cx="452129" cy="369332"/>
              <a:chOff x="9030884" y="797243"/>
              <a:chExt cx="452129" cy="369332"/>
            </a:xfrm>
          </p:grpSpPr>
          <p:sp>
            <p:nvSpPr>
              <p:cNvPr id="563" name="Triangle 562">
                <a:extLst>
                  <a:ext uri="{FF2B5EF4-FFF2-40B4-BE49-F238E27FC236}">
                    <a16:creationId xmlns:a16="http://schemas.microsoft.com/office/drawing/2014/main" id="{542BF1FC-8718-6447-A113-95BF822F0EE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4" name="TextBox 563">
                <a:extLst>
                  <a:ext uri="{FF2B5EF4-FFF2-40B4-BE49-F238E27FC236}">
                    <a16:creationId xmlns:a16="http://schemas.microsoft.com/office/drawing/2014/main" id="{63EE553C-9EA9-C04E-B1E1-FA5FAC6CD72A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5B821B72-7C23-4440-A104-816122A6CB6B}"/>
                </a:ext>
              </a:extLst>
            </p:cNvPr>
            <p:cNvGrpSpPr/>
            <p:nvPr/>
          </p:nvGrpSpPr>
          <p:grpSpPr>
            <a:xfrm>
              <a:off x="1953783" y="3387837"/>
              <a:ext cx="452129" cy="369332"/>
              <a:chOff x="9030884" y="797243"/>
              <a:chExt cx="452129" cy="369332"/>
            </a:xfrm>
          </p:grpSpPr>
          <p:sp>
            <p:nvSpPr>
              <p:cNvPr id="566" name="Triangle 565">
                <a:extLst>
                  <a:ext uri="{FF2B5EF4-FFF2-40B4-BE49-F238E27FC236}">
                    <a16:creationId xmlns:a16="http://schemas.microsoft.com/office/drawing/2014/main" id="{4F0A7942-CB6F-104B-AB5D-57C80F694EAF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51B40505-D7EF-E14B-AB21-4C9A25B48F41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AD99D5CF-3052-334F-BAF1-2C4AAE461282}"/>
                </a:ext>
              </a:extLst>
            </p:cNvPr>
            <p:cNvGrpSpPr/>
            <p:nvPr/>
          </p:nvGrpSpPr>
          <p:grpSpPr>
            <a:xfrm>
              <a:off x="2164347" y="2744306"/>
              <a:ext cx="452129" cy="369332"/>
              <a:chOff x="9030884" y="797243"/>
              <a:chExt cx="452129" cy="369332"/>
            </a:xfrm>
          </p:grpSpPr>
          <p:sp>
            <p:nvSpPr>
              <p:cNvPr id="569" name="Triangle 568">
                <a:extLst>
                  <a:ext uri="{FF2B5EF4-FFF2-40B4-BE49-F238E27FC236}">
                    <a16:creationId xmlns:a16="http://schemas.microsoft.com/office/drawing/2014/main" id="{31B9307F-A2A3-F84D-A410-6C8B157A82DE}"/>
                  </a:ext>
                </a:extLst>
              </p:cNvPr>
              <p:cNvSpPr/>
              <p:nvPr/>
            </p:nvSpPr>
            <p:spPr>
              <a:xfrm>
                <a:off x="9030884" y="1016558"/>
                <a:ext cx="127404" cy="150017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570" name="TextBox 569">
                <a:extLst>
                  <a:ext uri="{FF2B5EF4-FFF2-40B4-BE49-F238E27FC236}">
                    <a16:creationId xmlns:a16="http://schemas.microsoft.com/office/drawing/2014/main" id="{957CA790-836C-3942-946E-1B86833F32D4}"/>
                  </a:ext>
                </a:extLst>
              </p:cNvPr>
              <p:cNvSpPr txBox="1"/>
              <p:nvPr/>
            </p:nvSpPr>
            <p:spPr>
              <a:xfrm>
                <a:off x="9075529" y="797243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dirty="0"/>
                  <a:t>Cl</a:t>
                </a:r>
                <a:r>
                  <a:rPr lang="en-IT" baseline="30000" dirty="0"/>
                  <a:t>-</a:t>
                </a:r>
              </a:p>
            </p:txBody>
          </p:sp>
        </p:grpSp>
      </p:grpSp>
      <p:sp>
        <p:nvSpPr>
          <p:cNvPr id="577" name="TextBox 576">
            <a:extLst>
              <a:ext uri="{FF2B5EF4-FFF2-40B4-BE49-F238E27FC236}">
                <a16:creationId xmlns:a16="http://schemas.microsoft.com/office/drawing/2014/main" id="{2226AD1A-BF60-2845-A8CA-B354DFFDB5EA}"/>
              </a:ext>
            </a:extLst>
          </p:cNvPr>
          <p:cNvSpPr txBox="1"/>
          <p:nvPr/>
        </p:nvSpPr>
        <p:spPr>
          <a:xfrm>
            <a:off x="307181" y="375830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6991747F-4D34-144D-8CC0-A2BA29AC5C54}"/>
              </a:ext>
            </a:extLst>
          </p:cNvPr>
          <p:cNvSpPr txBox="1"/>
          <p:nvPr/>
        </p:nvSpPr>
        <p:spPr>
          <a:xfrm>
            <a:off x="219862" y="6112838"/>
            <a:ext cx="13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Extracellular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2A4951A0-12EA-614D-811A-B620A6CD6E4D}"/>
              </a:ext>
            </a:extLst>
          </p:cNvPr>
          <p:cNvSpPr txBox="1"/>
          <p:nvPr/>
        </p:nvSpPr>
        <p:spPr>
          <a:xfrm>
            <a:off x="51671" y="3182873"/>
            <a:ext cx="130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Intracellular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6DB1FF1D-53BE-1B45-AA0F-284CE01F99A4}"/>
              </a:ext>
            </a:extLst>
          </p:cNvPr>
          <p:cNvSpPr txBox="1"/>
          <p:nvPr/>
        </p:nvSpPr>
        <p:spPr>
          <a:xfrm>
            <a:off x="581026" y="2536053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672203" y="380609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7FD19102-DF57-8C4C-A1FC-604FBB468C2E}"/>
              </a:ext>
            </a:extLst>
          </p:cNvPr>
          <p:cNvSpPr txBox="1"/>
          <p:nvPr/>
        </p:nvSpPr>
        <p:spPr>
          <a:xfrm>
            <a:off x="4376227" y="-30225"/>
            <a:ext cx="3811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NEURON MEMBRANE</a:t>
            </a:r>
          </a:p>
        </p:txBody>
      </p:sp>
    </p:spTree>
    <p:extLst>
      <p:ext uri="{BB962C8B-B14F-4D97-AF65-F5344CB8AC3E}">
        <p14:creationId xmlns:p14="http://schemas.microsoft.com/office/powerpoint/2010/main" val="518672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>
            <a:extLst>
              <a:ext uri="{FF2B5EF4-FFF2-40B4-BE49-F238E27FC236}">
                <a16:creationId xmlns:a16="http://schemas.microsoft.com/office/drawing/2014/main" id="{346E032E-4741-E644-B767-730BE99F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773239"/>
            <a:ext cx="72739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204C2C60-4D4A-B144-8D63-C10AF31F4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3375"/>
            <a:ext cx="91440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IT" sz="4400">
                <a:solidFill>
                  <a:schemeClr val="tx2"/>
                </a:solidFill>
              </a:rPr>
              <a:t>Gestalt Psychology </a:t>
            </a:r>
            <a:r>
              <a:rPr lang="en-US" altLang="en-IT" sz="3200">
                <a:solidFill>
                  <a:schemeClr val="tx2"/>
                </a:solidFill>
              </a:rPr>
              <a:t>(Wertheimer, Koffka)</a:t>
            </a:r>
            <a:endParaRPr lang="en-US" altLang="en-IT" sz="4400">
              <a:solidFill>
                <a:schemeClr val="tx2"/>
              </a:solidFill>
            </a:endParaRP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396D0AC3-498A-C246-BE97-F4712A2E0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84313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/>
              <a:t>Stimuli contain more structure than what is in the simple parts</a:t>
            </a:r>
          </a:p>
          <a:p>
            <a:pPr eaLnBrk="1" hangingPunct="1"/>
            <a:r>
              <a:rPr lang="en-US" altLang="en-IT"/>
              <a:t>“The whole is more than the sum of the parts”</a:t>
            </a:r>
          </a:p>
          <a:p>
            <a:pPr eaLnBrk="1" hangingPunct="1"/>
            <a:r>
              <a:rPr lang="en-US" altLang="en-IT"/>
              <a:t>central aspect of perception is the formation of “Gestalts” (</a:t>
            </a:r>
            <a:r>
              <a:rPr lang="en-US" altLang="en-IT" i="1"/>
              <a:t>configuration</a:t>
            </a:r>
            <a:r>
              <a:rPr lang="en-US" altLang="en-IT"/>
              <a:t>)</a:t>
            </a:r>
          </a:p>
          <a:p>
            <a:pPr lvl="1" eaLnBrk="1" hangingPunct="1"/>
            <a:r>
              <a:rPr lang="en-US" altLang="en-IT"/>
              <a:t>i.e., configurations emerge from arrangements of items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>
            <a:extLst>
              <a:ext uri="{FF2B5EF4-FFF2-40B4-BE49-F238E27FC236}">
                <a16:creationId xmlns:a16="http://schemas.microsoft.com/office/drawing/2014/main" id="{805801D2-49EC-374F-AAC4-8405C5819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238" y="327026"/>
            <a:ext cx="95059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42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0525" indent="66675" defTabSz="4429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82638" indent="131763" defTabSz="4429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29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29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2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2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2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29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80"/>
              </a:buClr>
              <a:buSzPct val="90000"/>
              <a:buFont typeface="Monotype Sorts" pitchFamily="2" charset="2"/>
              <a:buNone/>
            </a:pPr>
            <a:r>
              <a:rPr lang="en-US" altLang="en-IT" sz="3000">
                <a:solidFill>
                  <a:srgbClr val="000000"/>
                </a:solidFill>
                <a:latin typeface="Utopia Black" charset="0"/>
              </a:rPr>
              <a:t>Gestalt Psychology - Perceptual Organization</a:t>
            </a:r>
            <a:endParaRPr lang="en-US" altLang="en-IT"/>
          </a:p>
        </p:txBody>
      </p:sp>
      <p:sp>
        <p:nvSpPr>
          <p:cNvPr id="18434" name="Text Box 6">
            <a:extLst>
              <a:ext uri="{FF2B5EF4-FFF2-40B4-BE49-F238E27FC236}">
                <a16:creationId xmlns:a16="http://schemas.microsoft.com/office/drawing/2014/main" id="{0177587A-C525-344E-A3FF-19E7E504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88" y="1203325"/>
            <a:ext cx="82931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90525" indent="66675"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82638" indent="131763"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29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80"/>
              </a:buClr>
              <a:buSzPct val="90000"/>
              <a:buFont typeface="Monotype Sorts" pitchFamily="2" charset="2"/>
              <a:buNone/>
            </a:pPr>
            <a:r>
              <a:rPr lang="en-US" altLang="en-IT" sz="2900">
                <a:solidFill>
                  <a:srgbClr val="000000"/>
                </a:solidFill>
                <a:latin typeface="Utopia Black" charset="0"/>
              </a:rPr>
              <a:t>"The whole is different than the sum of the parts"</a:t>
            </a:r>
            <a:endParaRPr lang="en-US" altLang="en-IT" sz="2400">
              <a:latin typeface="Times New Roman" panose="02020603050405020304" pitchFamily="18" charset="0"/>
            </a:endParaRPr>
          </a:p>
        </p:txBody>
      </p:sp>
      <p:grpSp>
        <p:nvGrpSpPr>
          <p:cNvPr id="18435" name="Group 21">
            <a:extLst>
              <a:ext uri="{FF2B5EF4-FFF2-40B4-BE49-F238E27FC236}">
                <a16:creationId xmlns:a16="http://schemas.microsoft.com/office/drawing/2014/main" id="{1FE7F600-E16D-2448-922C-909B265852D3}"/>
              </a:ext>
            </a:extLst>
          </p:cNvPr>
          <p:cNvGrpSpPr>
            <a:grpSpLocks/>
          </p:cNvGrpSpPr>
          <p:nvPr/>
        </p:nvGrpSpPr>
        <p:grpSpPr bwMode="auto">
          <a:xfrm>
            <a:off x="2424114" y="1989138"/>
            <a:ext cx="2890837" cy="3689350"/>
            <a:chOff x="3632" y="1584"/>
            <a:chExt cx="1821" cy="2324"/>
          </a:xfrm>
        </p:grpSpPr>
        <p:sp>
          <p:nvSpPr>
            <p:cNvPr id="18450" name="Oval 22">
              <a:extLst>
                <a:ext uri="{FF2B5EF4-FFF2-40B4-BE49-F238E27FC236}">
                  <a16:creationId xmlns:a16="http://schemas.microsoft.com/office/drawing/2014/main" id="{DB351B9F-2ED4-9644-8A30-AD0E8D0BC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1742"/>
              <a:ext cx="400" cy="371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1" name="Oval 23">
              <a:extLst>
                <a:ext uri="{FF2B5EF4-FFF2-40B4-BE49-F238E27FC236}">
                  <a16:creationId xmlns:a16="http://schemas.microsoft.com/office/drawing/2014/main" id="{BA0D32BF-E0D2-A747-A063-14AB43224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" y="1699"/>
              <a:ext cx="400" cy="370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2" name="Oval 24">
              <a:extLst>
                <a:ext uri="{FF2B5EF4-FFF2-40B4-BE49-F238E27FC236}">
                  <a16:creationId xmlns:a16="http://schemas.microsoft.com/office/drawing/2014/main" id="{A5162733-C607-4F40-A9A9-052094696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3536"/>
              <a:ext cx="400" cy="372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3" name="Oval 25">
              <a:extLst>
                <a:ext uri="{FF2B5EF4-FFF2-40B4-BE49-F238E27FC236}">
                  <a16:creationId xmlns:a16="http://schemas.microsoft.com/office/drawing/2014/main" id="{8C48D443-9ABE-4243-A6E5-FAC257837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" y="3536"/>
              <a:ext cx="401" cy="372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4" name="AutoShape 26">
              <a:extLst>
                <a:ext uri="{FF2B5EF4-FFF2-40B4-BE49-F238E27FC236}">
                  <a16:creationId xmlns:a16="http://schemas.microsoft.com/office/drawing/2014/main" id="{CFBAC0FE-43BE-BB4C-B4EE-EE2B08066B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975" y="1922"/>
              <a:ext cx="875" cy="1765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55" name="Line 27">
              <a:extLst>
                <a:ext uri="{FF2B5EF4-FFF2-40B4-BE49-F238E27FC236}">
                  <a16:creationId xmlns:a16="http://schemas.microsoft.com/office/drawing/2014/main" id="{37DF4184-6C50-4D42-B88F-706984EA4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7" y="2873"/>
              <a:ext cx="561" cy="71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56" name="Line 28">
              <a:extLst>
                <a:ext uri="{FF2B5EF4-FFF2-40B4-BE49-F238E27FC236}">
                  <a16:creationId xmlns:a16="http://schemas.microsoft.com/office/drawing/2014/main" id="{98BF887B-E864-6C4B-AB70-1691DF76DC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32" y="3340"/>
              <a:ext cx="660" cy="9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57" name="Line 29">
              <a:extLst>
                <a:ext uri="{FF2B5EF4-FFF2-40B4-BE49-F238E27FC236}">
                  <a16:creationId xmlns:a16="http://schemas.microsoft.com/office/drawing/2014/main" id="{B0733942-636A-FB45-86A0-1324D2BB71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3" y="2525"/>
              <a:ext cx="556" cy="69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58" name="Line 30">
              <a:extLst>
                <a:ext uri="{FF2B5EF4-FFF2-40B4-BE49-F238E27FC236}">
                  <a16:creationId xmlns:a16="http://schemas.microsoft.com/office/drawing/2014/main" id="{61535B67-95FF-BF4C-996A-B19181C031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2364"/>
              <a:ext cx="537" cy="6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59" name="AutoShape 31">
              <a:extLst>
                <a:ext uri="{FF2B5EF4-FFF2-40B4-BE49-F238E27FC236}">
                  <a16:creationId xmlns:a16="http://schemas.microsoft.com/office/drawing/2014/main" id="{5CF2A9E1-33FA-9144-B89F-9D083D2398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094" y="1584"/>
              <a:ext cx="359" cy="322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60" name="Line 32">
              <a:extLst>
                <a:ext uri="{FF2B5EF4-FFF2-40B4-BE49-F238E27FC236}">
                  <a16:creationId xmlns:a16="http://schemas.microsoft.com/office/drawing/2014/main" id="{8B688CC0-B3BD-8841-BD7B-30D96F4D2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2" y="2235"/>
              <a:ext cx="549" cy="76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61" name="Line 33">
              <a:extLst>
                <a:ext uri="{FF2B5EF4-FFF2-40B4-BE49-F238E27FC236}">
                  <a16:creationId xmlns:a16="http://schemas.microsoft.com/office/drawing/2014/main" id="{8385CD5E-7C94-0B40-8A56-8A2B6E97E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" y="2538"/>
              <a:ext cx="537" cy="6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62" name="Line 34">
              <a:extLst>
                <a:ext uri="{FF2B5EF4-FFF2-40B4-BE49-F238E27FC236}">
                  <a16:creationId xmlns:a16="http://schemas.microsoft.com/office/drawing/2014/main" id="{92C344FC-4282-1840-ABFA-5FC8CB5B0A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3" y="3388"/>
              <a:ext cx="438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63" name="Line 35">
              <a:extLst>
                <a:ext uri="{FF2B5EF4-FFF2-40B4-BE49-F238E27FC236}">
                  <a16:creationId xmlns:a16="http://schemas.microsoft.com/office/drawing/2014/main" id="{2B24ED43-B137-C444-8122-CEF137E2A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0" y="2842"/>
              <a:ext cx="531" cy="71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  <p:grpSp>
        <p:nvGrpSpPr>
          <p:cNvPr id="111652" name="Group 36">
            <a:extLst>
              <a:ext uri="{FF2B5EF4-FFF2-40B4-BE49-F238E27FC236}">
                <a16:creationId xmlns:a16="http://schemas.microsoft.com/office/drawing/2014/main" id="{90818A8C-43BB-B648-9CC7-50753A3ADDA2}"/>
              </a:ext>
            </a:extLst>
          </p:cNvPr>
          <p:cNvGrpSpPr>
            <a:grpSpLocks/>
          </p:cNvGrpSpPr>
          <p:nvPr/>
        </p:nvGrpSpPr>
        <p:grpSpPr bwMode="auto">
          <a:xfrm>
            <a:off x="6240463" y="2205039"/>
            <a:ext cx="3289300" cy="3438525"/>
            <a:chOff x="480" y="1742"/>
            <a:chExt cx="2072" cy="2166"/>
          </a:xfrm>
        </p:grpSpPr>
        <p:sp>
          <p:nvSpPr>
            <p:cNvPr id="18437" name="Line 37">
              <a:extLst>
                <a:ext uri="{FF2B5EF4-FFF2-40B4-BE49-F238E27FC236}">
                  <a16:creationId xmlns:a16="http://schemas.microsoft.com/office/drawing/2014/main" id="{6ACD1709-15DC-1B4B-B0FF-0D345D5D18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3" y="2433"/>
              <a:ext cx="549" cy="76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38" name="Line 38">
              <a:extLst>
                <a:ext uri="{FF2B5EF4-FFF2-40B4-BE49-F238E27FC236}">
                  <a16:creationId xmlns:a16="http://schemas.microsoft.com/office/drawing/2014/main" id="{6F641543-5473-B641-8AED-3B726EF7D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5" y="2550"/>
              <a:ext cx="537" cy="6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39" name="Line 39">
              <a:extLst>
                <a:ext uri="{FF2B5EF4-FFF2-40B4-BE49-F238E27FC236}">
                  <a16:creationId xmlns:a16="http://schemas.microsoft.com/office/drawing/2014/main" id="{46FC48C5-4D09-B14F-BEDB-A9CA4C0927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5" y="3228"/>
              <a:ext cx="438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0" name="Line 40">
              <a:extLst>
                <a:ext uri="{FF2B5EF4-FFF2-40B4-BE49-F238E27FC236}">
                  <a16:creationId xmlns:a16="http://schemas.microsoft.com/office/drawing/2014/main" id="{698F8137-3028-B143-93F1-FECBC2C21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0" y="2930"/>
              <a:ext cx="531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1" name="Oval 41">
              <a:extLst>
                <a:ext uri="{FF2B5EF4-FFF2-40B4-BE49-F238E27FC236}">
                  <a16:creationId xmlns:a16="http://schemas.microsoft.com/office/drawing/2014/main" id="{F0CCFDDA-E0C7-194C-9E36-C16CA7721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" y="1742"/>
              <a:ext cx="400" cy="371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2" name="Oval 42">
              <a:extLst>
                <a:ext uri="{FF2B5EF4-FFF2-40B4-BE49-F238E27FC236}">
                  <a16:creationId xmlns:a16="http://schemas.microsoft.com/office/drawing/2014/main" id="{4080F940-3D85-D841-8280-6551180EB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742"/>
              <a:ext cx="400" cy="371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3" name="Oval 43">
              <a:extLst>
                <a:ext uri="{FF2B5EF4-FFF2-40B4-BE49-F238E27FC236}">
                  <a16:creationId xmlns:a16="http://schemas.microsoft.com/office/drawing/2014/main" id="{6E82486E-EC8F-5A4C-A7F9-E879FC58A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" y="3536"/>
              <a:ext cx="400" cy="372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4" name="Oval 44">
              <a:extLst>
                <a:ext uri="{FF2B5EF4-FFF2-40B4-BE49-F238E27FC236}">
                  <a16:creationId xmlns:a16="http://schemas.microsoft.com/office/drawing/2014/main" id="{35BC0C53-A6F9-1946-9FE3-E7D477F22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3536"/>
              <a:ext cx="400" cy="372"/>
            </a:xfrm>
            <a:prstGeom prst="ellipse">
              <a:avLst/>
            </a:prstGeom>
            <a:solidFill>
              <a:srgbClr val="2F2F2F"/>
            </a:solidFill>
            <a:ln w="9243">
              <a:solidFill>
                <a:srgbClr val="2F2F2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5" name="AutoShape 45">
              <a:extLst>
                <a:ext uri="{FF2B5EF4-FFF2-40B4-BE49-F238E27FC236}">
                  <a16:creationId xmlns:a16="http://schemas.microsoft.com/office/drawing/2014/main" id="{22A365FF-4692-B74F-BB82-A30DA2E83E3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38" y="1922"/>
              <a:ext cx="875" cy="1765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/>
            </a:p>
          </p:txBody>
        </p:sp>
        <p:sp>
          <p:nvSpPr>
            <p:cNvPr id="18446" name="Line 46">
              <a:extLst>
                <a:ext uri="{FF2B5EF4-FFF2-40B4-BE49-F238E27FC236}">
                  <a16:creationId xmlns:a16="http://schemas.microsoft.com/office/drawing/2014/main" id="{BDB76002-D336-0F4A-816A-4BA5981A8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" y="2731"/>
              <a:ext cx="560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7" name="Line 47">
              <a:extLst>
                <a:ext uri="{FF2B5EF4-FFF2-40B4-BE49-F238E27FC236}">
                  <a16:creationId xmlns:a16="http://schemas.microsoft.com/office/drawing/2014/main" id="{523EFEC3-2AD3-EC46-AF84-5470C7D41C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0" y="3012"/>
              <a:ext cx="659" cy="9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8" name="Line 48">
              <a:extLst>
                <a:ext uri="{FF2B5EF4-FFF2-40B4-BE49-F238E27FC236}">
                  <a16:creationId xmlns:a16="http://schemas.microsoft.com/office/drawing/2014/main" id="{C204E385-1A40-874C-AF3D-0B9B8D0BA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4" y="2351"/>
              <a:ext cx="555" cy="70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  <p:sp>
          <p:nvSpPr>
            <p:cNvPr id="18449" name="Line 49">
              <a:extLst>
                <a:ext uri="{FF2B5EF4-FFF2-40B4-BE49-F238E27FC236}">
                  <a16:creationId xmlns:a16="http://schemas.microsoft.com/office/drawing/2014/main" id="{406B2311-7B5F-8E47-A855-B52DF4760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" y="2246"/>
              <a:ext cx="538" cy="64"/>
            </a:xfrm>
            <a:prstGeom prst="line">
              <a:avLst/>
            </a:prstGeom>
            <a:noFill/>
            <a:ln w="18485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>
            <a:extLst>
              <a:ext uri="{FF2B5EF4-FFF2-40B4-BE49-F238E27FC236}">
                <a16:creationId xmlns:a16="http://schemas.microsoft.com/office/drawing/2014/main" id="{91358F68-AE21-2F4F-B263-82453DAAE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620713"/>
            <a:ext cx="435768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>
            <a:extLst>
              <a:ext uri="{FF2B5EF4-FFF2-40B4-BE49-F238E27FC236}">
                <a16:creationId xmlns:a16="http://schemas.microsoft.com/office/drawing/2014/main" id="{74773F44-D2A0-324C-87A4-0B515037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125539"/>
            <a:ext cx="6121400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>
            <a:extLst>
              <a:ext uri="{FF2B5EF4-FFF2-40B4-BE49-F238E27FC236}">
                <a16:creationId xmlns:a16="http://schemas.microsoft.com/office/drawing/2014/main" id="{8CED520F-6186-1243-99CC-3508E5A0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125539"/>
            <a:ext cx="3906837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>
            <a:extLst>
              <a:ext uri="{FF2B5EF4-FFF2-40B4-BE49-F238E27FC236}">
                <a16:creationId xmlns:a16="http://schemas.microsoft.com/office/drawing/2014/main" id="{65748989-E3CE-7F41-9B4D-676DDFCA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692150"/>
            <a:ext cx="3860800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>
            <a:extLst>
              <a:ext uri="{FF2B5EF4-FFF2-40B4-BE49-F238E27FC236}">
                <a16:creationId xmlns:a16="http://schemas.microsoft.com/office/drawing/2014/main" id="{457E6F90-BE7D-A84A-911A-AF5F125C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836613"/>
            <a:ext cx="4262437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1769FAEE-8684-CB43-BE96-D7BB6C711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790" y="184578"/>
            <a:ext cx="2715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Maurits C. Escher </a:t>
            </a:r>
          </a:p>
          <a:p>
            <a:pPr algn="ctr" eaLnBrk="1" hangingPunct="1"/>
            <a:r>
              <a:rPr lang="it-IT" altLang="en-IT" sz="2400"/>
              <a:t>(1898-1972) </a:t>
            </a:r>
          </a:p>
        </p:txBody>
      </p:sp>
      <p:pic>
        <p:nvPicPr>
          <p:cNvPr id="36866" name="Picture 4">
            <a:extLst>
              <a:ext uri="{FF2B5EF4-FFF2-40B4-BE49-F238E27FC236}">
                <a16:creationId xmlns:a16="http://schemas.microsoft.com/office/drawing/2014/main" id="{060FB310-1310-944D-894C-B07A34F7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268413"/>
            <a:ext cx="7756525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5">
            <a:extLst>
              <a:ext uri="{FF2B5EF4-FFF2-40B4-BE49-F238E27FC236}">
                <a16:creationId xmlns:a16="http://schemas.microsoft.com/office/drawing/2014/main" id="{E3FC2378-3D80-3F4D-9D36-750D6E517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34050"/>
            <a:ext cx="305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"Day and Night"</a:t>
            </a:r>
            <a:endParaRPr lang="it-IT" altLang="en-IT"/>
          </a:p>
          <a:p>
            <a:pPr algn="ctr" eaLnBrk="1" hangingPunct="1"/>
            <a:r>
              <a:rPr lang="it-IT" altLang="en-IT"/>
              <a:t>M. C. Escher woodcut, 1938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E6DB6140-F8A7-F24B-AE63-675696407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790" y="184578"/>
            <a:ext cx="2715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Maurits C. Escher </a:t>
            </a:r>
          </a:p>
          <a:p>
            <a:pPr algn="ctr" eaLnBrk="1" hangingPunct="1"/>
            <a:r>
              <a:rPr lang="it-IT" altLang="en-IT" sz="2400"/>
              <a:t>(1898-1972) </a:t>
            </a:r>
          </a:p>
        </p:txBody>
      </p:sp>
      <p:sp>
        <p:nvSpPr>
          <p:cNvPr id="38914" name="Rectangle 4">
            <a:extLst>
              <a:ext uri="{FF2B5EF4-FFF2-40B4-BE49-F238E27FC236}">
                <a16:creationId xmlns:a16="http://schemas.microsoft.com/office/drawing/2014/main" id="{74D92CE7-5EAD-D945-AD68-56C7FA113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5" y="6092826"/>
            <a:ext cx="204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“Drawing hands"</a:t>
            </a:r>
            <a:endParaRPr lang="it-IT" altLang="en-IT"/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E197F1A5-4476-4340-ADE8-194CAEF5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0350"/>
            <a:ext cx="486410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Rectangle 6">
            <a:extLst>
              <a:ext uri="{FF2B5EF4-FFF2-40B4-BE49-F238E27FC236}">
                <a16:creationId xmlns:a16="http://schemas.microsoft.com/office/drawing/2014/main" id="{97A01ECC-4301-8645-906F-64DAB427E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1636713"/>
            <a:ext cx="3219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Ascending and descending </a:t>
            </a:r>
          </a:p>
          <a:p>
            <a:pPr algn="ctr" eaLnBrk="1" hangingPunct="1"/>
            <a:r>
              <a:rPr lang="it-IT" altLang="en-IT" b="1"/>
              <a:t>Lithograph</a:t>
            </a:r>
            <a:r>
              <a:rPr lang="it-IT" altLang="en-IT"/>
              <a:t>, </a:t>
            </a:r>
            <a:r>
              <a:rPr lang="it-IT" altLang="en-IT" b="1"/>
              <a:t>1960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EB35172-04E3-0142-AD9C-1B2471E73F0E}"/>
              </a:ext>
            </a:extLst>
          </p:cNvPr>
          <p:cNvGrpSpPr/>
          <p:nvPr/>
        </p:nvGrpSpPr>
        <p:grpSpPr>
          <a:xfrm>
            <a:off x="1743723" y="2872577"/>
            <a:ext cx="7777956" cy="394497"/>
            <a:chOff x="2759075" y="1941509"/>
            <a:chExt cx="8349423" cy="77470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2A5A3C3-CF17-C846-B901-EB9AB6EE83C5}"/>
                </a:ext>
              </a:extLst>
            </p:cNvPr>
            <p:cNvGrpSpPr/>
            <p:nvPr/>
          </p:nvGrpSpPr>
          <p:grpSpPr>
            <a:xfrm>
              <a:off x="2759075" y="1941513"/>
              <a:ext cx="140228" cy="774700"/>
              <a:chOff x="2759075" y="1941513"/>
              <a:chExt cx="140228" cy="774700"/>
            </a:xfrm>
          </p:grpSpPr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id="{BCAEFC97-8F52-DE48-8FA1-BD471B1F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id="{084F19EB-D581-264F-A881-CD9015ED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29640C76-1763-264B-B0F3-3B3126EDB08F}"/>
                </a:ext>
              </a:extLst>
            </p:cNvPr>
            <p:cNvGrpSpPr/>
            <p:nvPr/>
          </p:nvGrpSpPr>
          <p:grpSpPr>
            <a:xfrm>
              <a:off x="2889117" y="1941514"/>
              <a:ext cx="140228" cy="774700"/>
              <a:chOff x="2759075" y="1941513"/>
              <a:chExt cx="140228" cy="774700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id="{27C521DE-883D-F74D-A686-84E6AE070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id="{8A76D4A8-C55D-E840-A108-1F49CF2C6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D7581D8-4AF9-ED4A-BEBF-7FD85DBF8AED}"/>
                </a:ext>
              </a:extLst>
            </p:cNvPr>
            <p:cNvGrpSpPr/>
            <p:nvPr/>
          </p:nvGrpSpPr>
          <p:grpSpPr>
            <a:xfrm>
              <a:off x="3023262" y="1941514"/>
              <a:ext cx="140228" cy="774700"/>
              <a:chOff x="2759075" y="1941513"/>
              <a:chExt cx="140228" cy="774700"/>
            </a:xfrm>
          </p:grpSpPr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id="{441CA6BB-730E-E941-815E-295B4A1A7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id="{66600384-C452-D14A-9771-0307B9F76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542977BF-942F-8B40-9609-9D4280A015AD}"/>
                </a:ext>
              </a:extLst>
            </p:cNvPr>
            <p:cNvGrpSpPr/>
            <p:nvPr/>
          </p:nvGrpSpPr>
          <p:grpSpPr>
            <a:xfrm>
              <a:off x="3153304" y="1941515"/>
              <a:ext cx="140228" cy="774700"/>
              <a:chOff x="2759075" y="1941513"/>
              <a:chExt cx="140228" cy="774700"/>
            </a:xfrm>
          </p:grpSpPr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id="{315664C7-1307-BB4F-A73F-36E96E0C0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id="{1270E2EF-BDD5-2A43-9189-5C434DAA0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19BB2BD-B3BA-1945-B92E-D85E14262417}"/>
                </a:ext>
              </a:extLst>
            </p:cNvPr>
            <p:cNvGrpSpPr/>
            <p:nvPr/>
          </p:nvGrpSpPr>
          <p:grpSpPr>
            <a:xfrm>
              <a:off x="3283345" y="1941514"/>
              <a:ext cx="140228" cy="774700"/>
              <a:chOff x="2759075" y="1941513"/>
              <a:chExt cx="140228" cy="774700"/>
            </a:xfrm>
          </p:grpSpPr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id="{932DC6A2-C886-8245-9B45-B2A8BE5DA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E8C7C92C-5E85-7945-914B-92B1016DB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B02BF01B-1505-4E47-B0AF-197645D25E97}"/>
                </a:ext>
              </a:extLst>
            </p:cNvPr>
            <p:cNvGrpSpPr/>
            <p:nvPr/>
          </p:nvGrpSpPr>
          <p:grpSpPr>
            <a:xfrm>
              <a:off x="3413387" y="1941515"/>
              <a:ext cx="140228" cy="774700"/>
              <a:chOff x="2759075" y="1941513"/>
              <a:chExt cx="140228" cy="774700"/>
            </a:xfrm>
          </p:grpSpPr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id="{4AD85D46-48C3-274E-A364-FF4EBD07B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id="{FC28D3BA-72BD-4349-A4F4-592ED8B08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D507AE7-D27A-964A-8BCD-1AB0F533165C}"/>
                </a:ext>
              </a:extLst>
            </p:cNvPr>
            <p:cNvGrpSpPr/>
            <p:nvPr/>
          </p:nvGrpSpPr>
          <p:grpSpPr>
            <a:xfrm>
              <a:off x="3547532" y="1941515"/>
              <a:ext cx="140228" cy="774700"/>
              <a:chOff x="2759075" y="1941513"/>
              <a:chExt cx="140228" cy="774700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id="{720314A8-CA7C-BC46-B863-603A8D96E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id="{1E45A030-F0E1-1441-AA0C-58128C9A4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C8566E0-197A-6944-96C7-EA67DDA69802}"/>
                </a:ext>
              </a:extLst>
            </p:cNvPr>
            <p:cNvGrpSpPr/>
            <p:nvPr/>
          </p:nvGrpSpPr>
          <p:grpSpPr>
            <a:xfrm>
              <a:off x="3677574" y="1941516"/>
              <a:ext cx="140228" cy="774700"/>
              <a:chOff x="2759075" y="1941513"/>
              <a:chExt cx="140228" cy="774700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18002E96-56E5-B446-85E3-927570FB2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C483539B-E064-6F45-8259-54B11DBE0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9B2CE471-D317-E949-A0EC-4380E70840E1}"/>
                </a:ext>
              </a:extLst>
            </p:cNvPr>
            <p:cNvGrpSpPr/>
            <p:nvPr/>
          </p:nvGrpSpPr>
          <p:grpSpPr>
            <a:xfrm>
              <a:off x="3797428" y="1941514"/>
              <a:ext cx="140228" cy="774700"/>
              <a:chOff x="2759075" y="1941513"/>
              <a:chExt cx="140228" cy="774700"/>
            </a:xfrm>
          </p:grpSpPr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340FCD68-28F7-7746-A08E-FFEE0EFF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179CAA13-C45C-E044-BCA4-01F1F74EF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E77393E-4017-474E-946F-B0F9AE3E3ED1}"/>
                </a:ext>
              </a:extLst>
            </p:cNvPr>
            <p:cNvGrpSpPr/>
            <p:nvPr/>
          </p:nvGrpSpPr>
          <p:grpSpPr>
            <a:xfrm>
              <a:off x="3927470" y="1941515"/>
              <a:ext cx="140228" cy="774700"/>
              <a:chOff x="2759075" y="1941513"/>
              <a:chExt cx="140228" cy="774700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C9C51C5D-96BC-CD4B-B615-2A2AA9E45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A459114E-F2F3-B74C-A6CC-FE0180144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60A2E6F9-895D-7547-9811-86FDB80D210E}"/>
                </a:ext>
              </a:extLst>
            </p:cNvPr>
            <p:cNvGrpSpPr/>
            <p:nvPr/>
          </p:nvGrpSpPr>
          <p:grpSpPr>
            <a:xfrm>
              <a:off x="4061615" y="1941515"/>
              <a:ext cx="140228" cy="774700"/>
              <a:chOff x="2759075" y="1941513"/>
              <a:chExt cx="140228" cy="774700"/>
            </a:xfrm>
          </p:grpSpPr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3FC281B0-AA84-204A-92E1-142DDF6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C2D78AF0-E98E-8E48-978D-557B5B165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10268FC-EF71-FE4F-9A51-A24F571E3CD5}"/>
                </a:ext>
              </a:extLst>
            </p:cNvPr>
            <p:cNvGrpSpPr/>
            <p:nvPr/>
          </p:nvGrpSpPr>
          <p:grpSpPr>
            <a:xfrm>
              <a:off x="4191657" y="1941516"/>
              <a:ext cx="140228" cy="774700"/>
              <a:chOff x="2759075" y="1941513"/>
              <a:chExt cx="140228" cy="774700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19B0E8CA-5B9E-EE40-9EFD-3945F9F9F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9CBF7C88-D00B-DC4D-ADDD-72A39F177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8968C0E-92D6-6346-8B3F-3E91CBECB37D}"/>
                </a:ext>
              </a:extLst>
            </p:cNvPr>
            <p:cNvGrpSpPr/>
            <p:nvPr/>
          </p:nvGrpSpPr>
          <p:grpSpPr>
            <a:xfrm>
              <a:off x="4321698" y="1941515"/>
              <a:ext cx="140228" cy="774700"/>
              <a:chOff x="2759075" y="1941513"/>
              <a:chExt cx="140228" cy="774700"/>
            </a:xfrm>
          </p:grpSpPr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id="{E5A75C94-3B34-8341-BE25-48572C45A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id="{B5663A0E-3AA6-C540-9D29-74994D512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EE5C409-C705-704A-B902-DE2EE22586EF}"/>
                </a:ext>
              </a:extLst>
            </p:cNvPr>
            <p:cNvGrpSpPr/>
            <p:nvPr/>
          </p:nvGrpSpPr>
          <p:grpSpPr>
            <a:xfrm>
              <a:off x="4451740" y="1941516"/>
              <a:ext cx="140228" cy="774700"/>
              <a:chOff x="2759075" y="1941513"/>
              <a:chExt cx="140228" cy="774700"/>
            </a:xfrm>
          </p:grpSpPr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C9E005CD-99F0-0C41-9BB6-8922D8A57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504D1FEB-DBF5-EB4A-9E95-05C5473D9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0C4D2BCB-7138-2244-BD58-F0E3278BE130}"/>
                </a:ext>
              </a:extLst>
            </p:cNvPr>
            <p:cNvGrpSpPr/>
            <p:nvPr/>
          </p:nvGrpSpPr>
          <p:grpSpPr>
            <a:xfrm>
              <a:off x="4585885" y="1941516"/>
              <a:ext cx="140228" cy="774700"/>
              <a:chOff x="2759075" y="1941513"/>
              <a:chExt cx="140228" cy="774700"/>
            </a:xfrm>
          </p:grpSpPr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id="{CC3BD24A-8F5A-4840-9B0C-763B83F1B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639412D8-D958-6645-8A2E-C074857C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17B42B5-C4EC-E44B-9352-1BD7E057096E}"/>
                </a:ext>
              </a:extLst>
            </p:cNvPr>
            <p:cNvGrpSpPr/>
            <p:nvPr/>
          </p:nvGrpSpPr>
          <p:grpSpPr>
            <a:xfrm>
              <a:off x="4715927" y="1941517"/>
              <a:ext cx="140228" cy="774700"/>
              <a:chOff x="2759075" y="1941513"/>
              <a:chExt cx="140228" cy="774700"/>
            </a:xfrm>
          </p:grpSpPr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id="{628136C5-B1C7-6E4E-A5D2-13633AC21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id="{1B06797F-22DE-1543-AFF6-847E671D74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F25FAD85-2FED-D248-B774-2DFABB82B9A2}"/>
                </a:ext>
              </a:extLst>
            </p:cNvPr>
            <p:cNvGrpSpPr/>
            <p:nvPr/>
          </p:nvGrpSpPr>
          <p:grpSpPr>
            <a:xfrm>
              <a:off x="4842927" y="1941514"/>
              <a:ext cx="140228" cy="774700"/>
              <a:chOff x="2759075" y="1941513"/>
              <a:chExt cx="140228" cy="774700"/>
            </a:xfrm>
          </p:grpSpPr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id="{7C06B5E8-08EE-9B42-B64F-5FF45560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id="{34FB0EB1-90AA-044D-BA05-787DA672E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F9681D29-85D6-E941-A8FD-09714428373C}"/>
                </a:ext>
              </a:extLst>
            </p:cNvPr>
            <p:cNvGrpSpPr/>
            <p:nvPr/>
          </p:nvGrpSpPr>
          <p:grpSpPr>
            <a:xfrm>
              <a:off x="4972969" y="1941515"/>
              <a:ext cx="140228" cy="774700"/>
              <a:chOff x="2759075" y="1941513"/>
              <a:chExt cx="140228" cy="774700"/>
            </a:xfrm>
          </p:grpSpPr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id="{C98C3A70-15D0-A840-9B31-ADBD9A403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4DE3E369-5646-854F-A618-25D79DAB3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2C2D210B-32FB-F540-A0C4-69C234FCB319}"/>
                </a:ext>
              </a:extLst>
            </p:cNvPr>
            <p:cNvGrpSpPr/>
            <p:nvPr/>
          </p:nvGrpSpPr>
          <p:grpSpPr>
            <a:xfrm>
              <a:off x="5107114" y="1941515"/>
              <a:ext cx="140228" cy="774700"/>
              <a:chOff x="2759075" y="1941513"/>
              <a:chExt cx="140228" cy="774700"/>
            </a:xfrm>
          </p:grpSpPr>
          <p:pic>
            <p:nvPicPr>
              <p:cNvPr id="361" name="Picture 360">
                <a:extLst>
                  <a:ext uri="{FF2B5EF4-FFF2-40B4-BE49-F238E27FC236}">
                    <a16:creationId xmlns:a16="http://schemas.microsoft.com/office/drawing/2014/main" id="{F8FC9689-4E80-4B46-8372-C73884ECD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id="{210367F0-6399-1141-A5D6-AFFB068A2D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E0EAB8F5-2A70-474B-A6C5-9C3BD7E422CC}"/>
                </a:ext>
              </a:extLst>
            </p:cNvPr>
            <p:cNvGrpSpPr/>
            <p:nvPr/>
          </p:nvGrpSpPr>
          <p:grpSpPr>
            <a:xfrm>
              <a:off x="5237156" y="1941516"/>
              <a:ext cx="140228" cy="774700"/>
              <a:chOff x="2759075" y="1941513"/>
              <a:chExt cx="140228" cy="774700"/>
            </a:xfrm>
          </p:grpSpPr>
          <p:pic>
            <p:nvPicPr>
              <p:cNvPr id="359" name="Picture 358">
                <a:extLst>
                  <a:ext uri="{FF2B5EF4-FFF2-40B4-BE49-F238E27FC236}">
                    <a16:creationId xmlns:a16="http://schemas.microsoft.com/office/drawing/2014/main" id="{90FD3909-A42E-364A-9253-CA90B1CF5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60" name="Picture 359">
                <a:extLst>
                  <a:ext uri="{FF2B5EF4-FFF2-40B4-BE49-F238E27FC236}">
                    <a16:creationId xmlns:a16="http://schemas.microsoft.com/office/drawing/2014/main" id="{3903159E-9163-8C4A-B4F5-FDF44EA41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51969636-5204-4041-A367-31C78ACE4A74}"/>
                </a:ext>
              </a:extLst>
            </p:cNvPr>
            <p:cNvGrpSpPr/>
            <p:nvPr/>
          </p:nvGrpSpPr>
          <p:grpSpPr>
            <a:xfrm>
              <a:off x="5367197" y="1941515"/>
              <a:ext cx="140228" cy="774700"/>
              <a:chOff x="2759075" y="1941513"/>
              <a:chExt cx="140228" cy="774700"/>
            </a:xfrm>
          </p:grpSpPr>
          <p:pic>
            <p:nvPicPr>
              <p:cNvPr id="357" name="Picture 356">
                <a:extLst>
                  <a:ext uri="{FF2B5EF4-FFF2-40B4-BE49-F238E27FC236}">
                    <a16:creationId xmlns:a16="http://schemas.microsoft.com/office/drawing/2014/main" id="{6D8046AD-3737-A34A-9405-71ABF8664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8" name="Picture 357">
                <a:extLst>
                  <a:ext uri="{FF2B5EF4-FFF2-40B4-BE49-F238E27FC236}">
                    <a16:creationId xmlns:a16="http://schemas.microsoft.com/office/drawing/2014/main" id="{E59FDF67-94A4-4341-8D37-83D7D6FB8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2BF1711-434C-664C-88CB-5FECEE1044BB}"/>
                </a:ext>
              </a:extLst>
            </p:cNvPr>
            <p:cNvGrpSpPr/>
            <p:nvPr/>
          </p:nvGrpSpPr>
          <p:grpSpPr>
            <a:xfrm>
              <a:off x="5497239" y="1941516"/>
              <a:ext cx="140228" cy="774700"/>
              <a:chOff x="2759075" y="1941513"/>
              <a:chExt cx="140228" cy="774700"/>
            </a:xfrm>
          </p:grpSpPr>
          <p:pic>
            <p:nvPicPr>
              <p:cNvPr id="355" name="Picture 354">
                <a:extLst>
                  <a:ext uri="{FF2B5EF4-FFF2-40B4-BE49-F238E27FC236}">
                    <a16:creationId xmlns:a16="http://schemas.microsoft.com/office/drawing/2014/main" id="{7B32D84F-9EBB-F74C-911E-7318C434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42290861-4D23-FF43-81F8-3CC5B948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38BD608C-867B-7842-A1C6-BB534DFAEFD5}"/>
                </a:ext>
              </a:extLst>
            </p:cNvPr>
            <p:cNvGrpSpPr/>
            <p:nvPr/>
          </p:nvGrpSpPr>
          <p:grpSpPr>
            <a:xfrm>
              <a:off x="5631384" y="1941516"/>
              <a:ext cx="140228" cy="774700"/>
              <a:chOff x="2759075" y="1941513"/>
              <a:chExt cx="140228" cy="774700"/>
            </a:xfrm>
          </p:grpSpPr>
          <p:pic>
            <p:nvPicPr>
              <p:cNvPr id="353" name="Picture 352">
                <a:extLst>
                  <a:ext uri="{FF2B5EF4-FFF2-40B4-BE49-F238E27FC236}">
                    <a16:creationId xmlns:a16="http://schemas.microsoft.com/office/drawing/2014/main" id="{445275E6-8DD8-8345-A7ED-546EF2B93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4" name="Picture 353">
                <a:extLst>
                  <a:ext uri="{FF2B5EF4-FFF2-40B4-BE49-F238E27FC236}">
                    <a16:creationId xmlns:a16="http://schemas.microsoft.com/office/drawing/2014/main" id="{61F02696-0AB1-614D-A837-285154F0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B1AB56D8-B15A-B741-B389-2D3BF0F4021B}"/>
                </a:ext>
              </a:extLst>
            </p:cNvPr>
            <p:cNvGrpSpPr/>
            <p:nvPr/>
          </p:nvGrpSpPr>
          <p:grpSpPr>
            <a:xfrm>
              <a:off x="5761426" y="1941517"/>
              <a:ext cx="140228" cy="774700"/>
              <a:chOff x="2759075" y="1941513"/>
              <a:chExt cx="140228" cy="774700"/>
            </a:xfrm>
          </p:grpSpPr>
          <p:pic>
            <p:nvPicPr>
              <p:cNvPr id="351" name="Picture 350">
                <a:extLst>
                  <a:ext uri="{FF2B5EF4-FFF2-40B4-BE49-F238E27FC236}">
                    <a16:creationId xmlns:a16="http://schemas.microsoft.com/office/drawing/2014/main" id="{7699E408-68F3-DC42-9010-4372CF931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2" name="Picture 351">
                <a:extLst>
                  <a:ext uri="{FF2B5EF4-FFF2-40B4-BE49-F238E27FC236}">
                    <a16:creationId xmlns:a16="http://schemas.microsoft.com/office/drawing/2014/main" id="{E9F303E0-FF7B-6748-8878-2039F642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63019D0C-A556-9248-8D9C-D809694CA2FD}"/>
                </a:ext>
              </a:extLst>
            </p:cNvPr>
            <p:cNvGrpSpPr/>
            <p:nvPr/>
          </p:nvGrpSpPr>
          <p:grpSpPr>
            <a:xfrm>
              <a:off x="5881280" y="1941515"/>
              <a:ext cx="140228" cy="774700"/>
              <a:chOff x="2759075" y="1941513"/>
              <a:chExt cx="140228" cy="774700"/>
            </a:xfrm>
          </p:grpSpPr>
          <p:pic>
            <p:nvPicPr>
              <p:cNvPr id="349" name="Picture 348">
                <a:extLst>
                  <a:ext uri="{FF2B5EF4-FFF2-40B4-BE49-F238E27FC236}">
                    <a16:creationId xmlns:a16="http://schemas.microsoft.com/office/drawing/2014/main" id="{E7382998-EC1B-AB48-A2B4-9B01A5C14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8B3A54CA-57DD-8D4F-B2B0-669E46B30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BB7DD75-F17D-3D4A-BB3F-D2BD7589AD69}"/>
                </a:ext>
              </a:extLst>
            </p:cNvPr>
            <p:cNvGrpSpPr/>
            <p:nvPr/>
          </p:nvGrpSpPr>
          <p:grpSpPr>
            <a:xfrm>
              <a:off x="6011322" y="1941516"/>
              <a:ext cx="140228" cy="774700"/>
              <a:chOff x="2759075" y="1941513"/>
              <a:chExt cx="140228" cy="774700"/>
            </a:xfrm>
          </p:grpSpPr>
          <p:pic>
            <p:nvPicPr>
              <p:cNvPr id="347" name="Picture 346">
                <a:extLst>
                  <a:ext uri="{FF2B5EF4-FFF2-40B4-BE49-F238E27FC236}">
                    <a16:creationId xmlns:a16="http://schemas.microsoft.com/office/drawing/2014/main" id="{2CEC6B2E-1F21-CB40-A530-CEE7A6F27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E352C5F0-DC2F-864C-8931-0F7EDC823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F69BD19-B310-3043-8E22-682BA96EEE0A}"/>
                </a:ext>
              </a:extLst>
            </p:cNvPr>
            <p:cNvGrpSpPr/>
            <p:nvPr/>
          </p:nvGrpSpPr>
          <p:grpSpPr>
            <a:xfrm>
              <a:off x="6145467" y="1941516"/>
              <a:ext cx="140228" cy="774700"/>
              <a:chOff x="2759075" y="1941513"/>
              <a:chExt cx="140228" cy="774700"/>
            </a:xfrm>
          </p:grpSpPr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E49ED189-3C3C-B44E-BC0B-AAC1CF206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6" name="Picture 345">
                <a:extLst>
                  <a:ext uri="{FF2B5EF4-FFF2-40B4-BE49-F238E27FC236}">
                    <a16:creationId xmlns:a16="http://schemas.microsoft.com/office/drawing/2014/main" id="{81AEEC3D-27F8-794F-A031-6DFB54975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DB9E8C20-4EF7-8D40-879B-9E5A451E7CB5}"/>
                </a:ext>
              </a:extLst>
            </p:cNvPr>
            <p:cNvGrpSpPr/>
            <p:nvPr/>
          </p:nvGrpSpPr>
          <p:grpSpPr>
            <a:xfrm>
              <a:off x="6275509" y="1941517"/>
              <a:ext cx="140228" cy="774700"/>
              <a:chOff x="2759075" y="1941513"/>
              <a:chExt cx="140228" cy="774700"/>
            </a:xfrm>
          </p:grpSpPr>
          <p:pic>
            <p:nvPicPr>
              <p:cNvPr id="343" name="Picture 342">
                <a:extLst>
                  <a:ext uri="{FF2B5EF4-FFF2-40B4-BE49-F238E27FC236}">
                    <a16:creationId xmlns:a16="http://schemas.microsoft.com/office/drawing/2014/main" id="{ACE3CBC3-3A25-364F-B27D-B3B69FEC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4" name="Picture 343">
                <a:extLst>
                  <a:ext uri="{FF2B5EF4-FFF2-40B4-BE49-F238E27FC236}">
                    <a16:creationId xmlns:a16="http://schemas.microsoft.com/office/drawing/2014/main" id="{0F2EA4B8-99CD-3940-845C-7300DDDC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EE26B026-C316-9447-A7BA-62B52ABCC112}"/>
                </a:ext>
              </a:extLst>
            </p:cNvPr>
            <p:cNvGrpSpPr/>
            <p:nvPr/>
          </p:nvGrpSpPr>
          <p:grpSpPr>
            <a:xfrm>
              <a:off x="6405550" y="1941516"/>
              <a:ext cx="140228" cy="774700"/>
              <a:chOff x="2759075" y="1941513"/>
              <a:chExt cx="140228" cy="774700"/>
            </a:xfrm>
          </p:grpSpPr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40090DC4-24FF-BD40-8498-61AF0249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2" name="Picture 341">
                <a:extLst>
                  <a:ext uri="{FF2B5EF4-FFF2-40B4-BE49-F238E27FC236}">
                    <a16:creationId xmlns:a16="http://schemas.microsoft.com/office/drawing/2014/main" id="{EBE63766-262C-2D41-864C-653BD87C7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91ED2DC7-D768-2448-B904-93443C4DD0AA}"/>
                </a:ext>
              </a:extLst>
            </p:cNvPr>
            <p:cNvGrpSpPr/>
            <p:nvPr/>
          </p:nvGrpSpPr>
          <p:grpSpPr>
            <a:xfrm>
              <a:off x="6535592" y="1941517"/>
              <a:ext cx="140228" cy="774700"/>
              <a:chOff x="2759075" y="1941513"/>
              <a:chExt cx="140228" cy="774700"/>
            </a:xfrm>
          </p:grpSpPr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4CD00359-5EB2-2442-AA54-F07477FBA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96C55358-9CB7-1F42-A7AF-11BC025A5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18C0F3C6-E3FD-5B44-91FB-7D3E93B7F533}"/>
                </a:ext>
              </a:extLst>
            </p:cNvPr>
            <p:cNvGrpSpPr/>
            <p:nvPr/>
          </p:nvGrpSpPr>
          <p:grpSpPr>
            <a:xfrm>
              <a:off x="6669737" y="1941517"/>
              <a:ext cx="140228" cy="774700"/>
              <a:chOff x="2759075" y="1941513"/>
              <a:chExt cx="140228" cy="774700"/>
            </a:xfrm>
          </p:grpSpPr>
          <p:pic>
            <p:nvPicPr>
              <p:cNvPr id="337" name="Picture 336">
                <a:extLst>
                  <a:ext uri="{FF2B5EF4-FFF2-40B4-BE49-F238E27FC236}">
                    <a16:creationId xmlns:a16="http://schemas.microsoft.com/office/drawing/2014/main" id="{CFEC2508-DCA1-6241-960F-CE02892F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B51F5BB9-BAA8-BA4E-9486-B49A30478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0B4AF51-DC3D-3643-A7EC-7260146D741A}"/>
                </a:ext>
              </a:extLst>
            </p:cNvPr>
            <p:cNvGrpSpPr/>
            <p:nvPr/>
          </p:nvGrpSpPr>
          <p:grpSpPr>
            <a:xfrm>
              <a:off x="6799779" y="1941518"/>
              <a:ext cx="140228" cy="774700"/>
              <a:chOff x="2759075" y="1941513"/>
              <a:chExt cx="140228" cy="774700"/>
            </a:xfrm>
          </p:grpSpPr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8EBA9ADA-D974-B641-9A65-9FD31A45F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6" name="Picture 335">
                <a:extLst>
                  <a:ext uri="{FF2B5EF4-FFF2-40B4-BE49-F238E27FC236}">
                    <a16:creationId xmlns:a16="http://schemas.microsoft.com/office/drawing/2014/main" id="{BBCA5835-BD58-5E4E-B916-B5EC634E7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C88137BA-F044-8749-907A-B1CCC5C8E9B2}"/>
                </a:ext>
              </a:extLst>
            </p:cNvPr>
            <p:cNvGrpSpPr/>
            <p:nvPr/>
          </p:nvGrpSpPr>
          <p:grpSpPr>
            <a:xfrm>
              <a:off x="6927566" y="1941509"/>
              <a:ext cx="140228" cy="774700"/>
              <a:chOff x="2759075" y="1941513"/>
              <a:chExt cx="140228" cy="774700"/>
            </a:xfrm>
          </p:grpSpPr>
          <p:pic>
            <p:nvPicPr>
              <p:cNvPr id="333" name="Picture 332">
                <a:extLst>
                  <a:ext uri="{FF2B5EF4-FFF2-40B4-BE49-F238E27FC236}">
                    <a16:creationId xmlns:a16="http://schemas.microsoft.com/office/drawing/2014/main" id="{BBD57C64-BE0F-8648-ACD1-74AB5ADAF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4" name="Picture 333">
                <a:extLst>
                  <a:ext uri="{FF2B5EF4-FFF2-40B4-BE49-F238E27FC236}">
                    <a16:creationId xmlns:a16="http://schemas.microsoft.com/office/drawing/2014/main" id="{A0AE886A-4171-6F42-87DC-DBD5FDBDA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F242E74D-D21B-BD47-A104-AEF4CEDED0D7}"/>
                </a:ext>
              </a:extLst>
            </p:cNvPr>
            <p:cNvGrpSpPr/>
            <p:nvPr/>
          </p:nvGrpSpPr>
          <p:grpSpPr>
            <a:xfrm>
              <a:off x="7057608" y="1941510"/>
              <a:ext cx="140228" cy="774700"/>
              <a:chOff x="2759075" y="1941513"/>
              <a:chExt cx="140228" cy="774700"/>
            </a:xfrm>
          </p:grpSpPr>
          <p:pic>
            <p:nvPicPr>
              <p:cNvPr id="331" name="Picture 330">
                <a:extLst>
                  <a:ext uri="{FF2B5EF4-FFF2-40B4-BE49-F238E27FC236}">
                    <a16:creationId xmlns:a16="http://schemas.microsoft.com/office/drawing/2014/main" id="{43AF2B7C-59E6-4546-93AA-09ED07E50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2" name="Picture 331">
                <a:extLst>
                  <a:ext uri="{FF2B5EF4-FFF2-40B4-BE49-F238E27FC236}">
                    <a16:creationId xmlns:a16="http://schemas.microsoft.com/office/drawing/2014/main" id="{4865CE51-35A5-E645-8556-C22D1F96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7F18A6E-39BE-C444-9C15-CA1E0D9999C4}"/>
                </a:ext>
              </a:extLst>
            </p:cNvPr>
            <p:cNvGrpSpPr/>
            <p:nvPr/>
          </p:nvGrpSpPr>
          <p:grpSpPr>
            <a:xfrm>
              <a:off x="7191753" y="1941510"/>
              <a:ext cx="140228" cy="774700"/>
              <a:chOff x="2759075" y="1941513"/>
              <a:chExt cx="140228" cy="774700"/>
            </a:xfrm>
          </p:grpSpPr>
          <p:pic>
            <p:nvPicPr>
              <p:cNvPr id="329" name="Picture 328">
                <a:extLst>
                  <a:ext uri="{FF2B5EF4-FFF2-40B4-BE49-F238E27FC236}">
                    <a16:creationId xmlns:a16="http://schemas.microsoft.com/office/drawing/2014/main" id="{65DCE3A6-5E36-584F-B02B-AD4B06DD6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30" name="Picture 329">
                <a:extLst>
                  <a:ext uri="{FF2B5EF4-FFF2-40B4-BE49-F238E27FC236}">
                    <a16:creationId xmlns:a16="http://schemas.microsoft.com/office/drawing/2014/main" id="{33F2FF8A-F520-6D47-8593-DC4B7ECA8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4D6C349-151F-BD46-83A8-83156FD0DA68}"/>
                </a:ext>
              </a:extLst>
            </p:cNvPr>
            <p:cNvGrpSpPr/>
            <p:nvPr/>
          </p:nvGrpSpPr>
          <p:grpSpPr>
            <a:xfrm>
              <a:off x="7321795" y="1941511"/>
              <a:ext cx="140228" cy="774700"/>
              <a:chOff x="2759075" y="1941513"/>
              <a:chExt cx="140228" cy="774700"/>
            </a:xfrm>
          </p:grpSpPr>
          <p:pic>
            <p:nvPicPr>
              <p:cNvPr id="327" name="Picture 326">
                <a:extLst>
                  <a:ext uri="{FF2B5EF4-FFF2-40B4-BE49-F238E27FC236}">
                    <a16:creationId xmlns:a16="http://schemas.microsoft.com/office/drawing/2014/main" id="{B888E9CF-A29C-3547-82D7-84672EC6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8" name="Picture 327">
                <a:extLst>
                  <a:ext uri="{FF2B5EF4-FFF2-40B4-BE49-F238E27FC236}">
                    <a16:creationId xmlns:a16="http://schemas.microsoft.com/office/drawing/2014/main" id="{44A5E558-2EF7-994B-AC1D-E53F6C6A4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A84B6E17-1E77-BE41-8C69-ED7F10924092}"/>
                </a:ext>
              </a:extLst>
            </p:cNvPr>
            <p:cNvGrpSpPr/>
            <p:nvPr/>
          </p:nvGrpSpPr>
          <p:grpSpPr>
            <a:xfrm>
              <a:off x="7451836" y="1941510"/>
              <a:ext cx="140228" cy="774700"/>
              <a:chOff x="2759075" y="1941513"/>
              <a:chExt cx="140228" cy="774700"/>
            </a:xfrm>
          </p:grpSpPr>
          <p:pic>
            <p:nvPicPr>
              <p:cNvPr id="325" name="Picture 324">
                <a:extLst>
                  <a:ext uri="{FF2B5EF4-FFF2-40B4-BE49-F238E27FC236}">
                    <a16:creationId xmlns:a16="http://schemas.microsoft.com/office/drawing/2014/main" id="{73047C9B-A893-D348-AD45-3A2073F9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6" name="Picture 325">
                <a:extLst>
                  <a:ext uri="{FF2B5EF4-FFF2-40B4-BE49-F238E27FC236}">
                    <a16:creationId xmlns:a16="http://schemas.microsoft.com/office/drawing/2014/main" id="{6A801763-EF7C-8846-9A79-0A11FE067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8C128E9-569A-A84B-8114-EFDEF7C3DC60}"/>
                </a:ext>
              </a:extLst>
            </p:cNvPr>
            <p:cNvGrpSpPr/>
            <p:nvPr/>
          </p:nvGrpSpPr>
          <p:grpSpPr>
            <a:xfrm>
              <a:off x="7581878" y="1941511"/>
              <a:ext cx="140228" cy="774700"/>
              <a:chOff x="2759075" y="1941513"/>
              <a:chExt cx="140228" cy="774700"/>
            </a:xfrm>
          </p:grpSpPr>
          <p:pic>
            <p:nvPicPr>
              <p:cNvPr id="323" name="Picture 322">
                <a:extLst>
                  <a:ext uri="{FF2B5EF4-FFF2-40B4-BE49-F238E27FC236}">
                    <a16:creationId xmlns:a16="http://schemas.microsoft.com/office/drawing/2014/main" id="{F8FC7C5B-BF6C-AA48-8059-9DB5D8CB4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4" name="Picture 323">
                <a:extLst>
                  <a:ext uri="{FF2B5EF4-FFF2-40B4-BE49-F238E27FC236}">
                    <a16:creationId xmlns:a16="http://schemas.microsoft.com/office/drawing/2014/main" id="{E058E463-CEE1-A74A-8246-DDF9582CE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B6BB8C-DDBB-FE4C-B9AF-1B4770AA9F19}"/>
                </a:ext>
              </a:extLst>
            </p:cNvPr>
            <p:cNvGrpSpPr/>
            <p:nvPr/>
          </p:nvGrpSpPr>
          <p:grpSpPr>
            <a:xfrm>
              <a:off x="7716023" y="1941511"/>
              <a:ext cx="140228" cy="774700"/>
              <a:chOff x="2759075" y="1941513"/>
              <a:chExt cx="140228" cy="774700"/>
            </a:xfrm>
          </p:grpSpPr>
          <p:pic>
            <p:nvPicPr>
              <p:cNvPr id="321" name="Picture 320">
                <a:extLst>
                  <a:ext uri="{FF2B5EF4-FFF2-40B4-BE49-F238E27FC236}">
                    <a16:creationId xmlns:a16="http://schemas.microsoft.com/office/drawing/2014/main" id="{079AB4E9-E3AE-7947-B64F-4E3095D21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2" name="Picture 321">
                <a:extLst>
                  <a:ext uri="{FF2B5EF4-FFF2-40B4-BE49-F238E27FC236}">
                    <a16:creationId xmlns:a16="http://schemas.microsoft.com/office/drawing/2014/main" id="{8F76A1D5-9841-B549-AE62-50CF1C57F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557AEA96-51E3-D046-93D3-7BEE848E6513}"/>
                </a:ext>
              </a:extLst>
            </p:cNvPr>
            <p:cNvGrpSpPr/>
            <p:nvPr/>
          </p:nvGrpSpPr>
          <p:grpSpPr>
            <a:xfrm>
              <a:off x="7846065" y="1941512"/>
              <a:ext cx="140228" cy="774700"/>
              <a:chOff x="2759075" y="1941513"/>
              <a:chExt cx="140228" cy="774700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1E74C698-6877-BE43-82D3-756693D45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20" name="Picture 319">
                <a:extLst>
                  <a:ext uri="{FF2B5EF4-FFF2-40B4-BE49-F238E27FC236}">
                    <a16:creationId xmlns:a16="http://schemas.microsoft.com/office/drawing/2014/main" id="{AB6B918B-46CD-1946-9D79-2942F9BBD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E947C92E-A677-1048-9876-EFC7F37202C1}"/>
                </a:ext>
              </a:extLst>
            </p:cNvPr>
            <p:cNvGrpSpPr/>
            <p:nvPr/>
          </p:nvGrpSpPr>
          <p:grpSpPr>
            <a:xfrm>
              <a:off x="7965919" y="1941510"/>
              <a:ext cx="140228" cy="774700"/>
              <a:chOff x="2759075" y="1941513"/>
              <a:chExt cx="140228" cy="774700"/>
            </a:xfrm>
          </p:grpSpPr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064D91EE-2254-9C40-A415-C8837206D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F969AD01-F86F-BA41-9AD5-C695E233F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F8C1787-E3AE-FA4E-A473-A1AE95CC3F6C}"/>
                </a:ext>
              </a:extLst>
            </p:cNvPr>
            <p:cNvGrpSpPr/>
            <p:nvPr/>
          </p:nvGrpSpPr>
          <p:grpSpPr>
            <a:xfrm>
              <a:off x="8095961" y="1941511"/>
              <a:ext cx="140228" cy="774700"/>
              <a:chOff x="2759075" y="1941513"/>
              <a:chExt cx="140228" cy="774700"/>
            </a:xfrm>
          </p:grpSpPr>
          <p:pic>
            <p:nvPicPr>
              <p:cNvPr id="315" name="Picture 314">
                <a:extLst>
                  <a:ext uri="{FF2B5EF4-FFF2-40B4-BE49-F238E27FC236}">
                    <a16:creationId xmlns:a16="http://schemas.microsoft.com/office/drawing/2014/main" id="{F34E3812-C60B-B742-B5A6-EF53927F2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2FECCE1D-0A25-D841-BFB2-CBB8D76CD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4ABFC98-E429-084A-9353-F802BFABCF7A}"/>
                </a:ext>
              </a:extLst>
            </p:cNvPr>
            <p:cNvGrpSpPr/>
            <p:nvPr/>
          </p:nvGrpSpPr>
          <p:grpSpPr>
            <a:xfrm>
              <a:off x="8230106" y="1941511"/>
              <a:ext cx="140228" cy="774700"/>
              <a:chOff x="2759075" y="1941513"/>
              <a:chExt cx="140228" cy="774700"/>
            </a:xfrm>
          </p:grpSpPr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03E18CEF-7114-C44A-A4FD-CE33D91F0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4" name="Picture 313">
                <a:extLst>
                  <a:ext uri="{FF2B5EF4-FFF2-40B4-BE49-F238E27FC236}">
                    <a16:creationId xmlns:a16="http://schemas.microsoft.com/office/drawing/2014/main" id="{9BEAF1C9-F45B-7647-BDF2-F8F7F2450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F363CCBB-722D-7143-90B0-88319DE38257}"/>
                </a:ext>
              </a:extLst>
            </p:cNvPr>
            <p:cNvGrpSpPr/>
            <p:nvPr/>
          </p:nvGrpSpPr>
          <p:grpSpPr>
            <a:xfrm>
              <a:off x="8360148" y="1941512"/>
              <a:ext cx="140228" cy="774700"/>
              <a:chOff x="2759075" y="1941513"/>
              <a:chExt cx="140228" cy="774700"/>
            </a:xfrm>
          </p:grpSpPr>
          <p:pic>
            <p:nvPicPr>
              <p:cNvPr id="311" name="Picture 310">
                <a:extLst>
                  <a:ext uri="{FF2B5EF4-FFF2-40B4-BE49-F238E27FC236}">
                    <a16:creationId xmlns:a16="http://schemas.microsoft.com/office/drawing/2014/main" id="{A4CFC80D-292B-1F4D-BEC3-E7CA5483A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2" name="Picture 311">
                <a:extLst>
                  <a:ext uri="{FF2B5EF4-FFF2-40B4-BE49-F238E27FC236}">
                    <a16:creationId xmlns:a16="http://schemas.microsoft.com/office/drawing/2014/main" id="{3A1AC49C-9846-134B-8902-500B4422D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AC8E432-AB86-1A41-BDC1-457A5A4DABC4}"/>
                </a:ext>
              </a:extLst>
            </p:cNvPr>
            <p:cNvGrpSpPr/>
            <p:nvPr/>
          </p:nvGrpSpPr>
          <p:grpSpPr>
            <a:xfrm>
              <a:off x="8490189" y="1941511"/>
              <a:ext cx="140228" cy="774700"/>
              <a:chOff x="2759075" y="1941513"/>
              <a:chExt cx="140228" cy="774700"/>
            </a:xfrm>
          </p:grpSpPr>
          <p:pic>
            <p:nvPicPr>
              <p:cNvPr id="309" name="Picture 308">
                <a:extLst>
                  <a:ext uri="{FF2B5EF4-FFF2-40B4-BE49-F238E27FC236}">
                    <a16:creationId xmlns:a16="http://schemas.microsoft.com/office/drawing/2014/main" id="{708A5BDE-ACAA-7446-81EA-551A126C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10" name="Picture 309">
                <a:extLst>
                  <a:ext uri="{FF2B5EF4-FFF2-40B4-BE49-F238E27FC236}">
                    <a16:creationId xmlns:a16="http://schemas.microsoft.com/office/drawing/2014/main" id="{548A410A-1712-1542-844B-657EEB1AC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389AFD4-A419-4E4A-8749-1A8B9CCBF5B5}"/>
                </a:ext>
              </a:extLst>
            </p:cNvPr>
            <p:cNvGrpSpPr/>
            <p:nvPr/>
          </p:nvGrpSpPr>
          <p:grpSpPr>
            <a:xfrm>
              <a:off x="8620231" y="1941512"/>
              <a:ext cx="140228" cy="774700"/>
              <a:chOff x="2759075" y="1941513"/>
              <a:chExt cx="140228" cy="774700"/>
            </a:xfrm>
          </p:grpSpPr>
          <p:pic>
            <p:nvPicPr>
              <p:cNvPr id="307" name="Picture 306">
                <a:extLst>
                  <a:ext uri="{FF2B5EF4-FFF2-40B4-BE49-F238E27FC236}">
                    <a16:creationId xmlns:a16="http://schemas.microsoft.com/office/drawing/2014/main" id="{DFB71E0D-438C-9449-B91C-D0AFC45FD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8" name="Picture 307">
                <a:extLst>
                  <a:ext uri="{FF2B5EF4-FFF2-40B4-BE49-F238E27FC236}">
                    <a16:creationId xmlns:a16="http://schemas.microsoft.com/office/drawing/2014/main" id="{3FD81759-9458-0041-98D2-87957406B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2AA51A9D-30BA-634A-B59B-6E662878A555}"/>
                </a:ext>
              </a:extLst>
            </p:cNvPr>
            <p:cNvGrpSpPr/>
            <p:nvPr/>
          </p:nvGrpSpPr>
          <p:grpSpPr>
            <a:xfrm>
              <a:off x="8754376" y="1941512"/>
              <a:ext cx="140228" cy="774700"/>
              <a:chOff x="2759075" y="1941513"/>
              <a:chExt cx="140228" cy="774700"/>
            </a:xfrm>
          </p:grpSpPr>
          <p:pic>
            <p:nvPicPr>
              <p:cNvPr id="305" name="Picture 304">
                <a:extLst>
                  <a:ext uri="{FF2B5EF4-FFF2-40B4-BE49-F238E27FC236}">
                    <a16:creationId xmlns:a16="http://schemas.microsoft.com/office/drawing/2014/main" id="{9E5D0B9D-CCFA-2749-865A-88FF59B18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6" name="Picture 305">
                <a:extLst>
                  <a:ext uri="{FF2B5EF4-FFF2-40B4-BE49-F238E27FC236}">
                    <a16:creationId xmlns:a16="http://schemas.microsoft.com/office/drawing/2014/main" id="{8346CCB3-A25C-554C-8EC4-DA01186B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14F1BCE-CE14-6446-9E5C-A35FB028DF11}"/>
                </a:ext>
              </a:extLst>
            </p:cNvPr>
            <p:cNvGrpSpPr/>
            <p:nvPr/>
          </p:nvGrpSpPr>
          <p:grpSpPr>
            <a:xfrm>
              <a:off x="8884418" y="1941513"/>
              <a:ext cx="140228" cy="774700"/>
              <a:chOff x="2759075" y="1941513"/>
              <a:chExt cx="140228" cy="774700"/>
            </a:xfrm>
          </p:grpSpPr>
          <p:pic>
            <p:nvPicPr>
              <p:cNvPr id="303" name="Picture 302">
                <a:extLst>
                  <a:ext uri="{FF2B5EF4-FFF2-40B4-BE49-F238E27FC236}">
                    <a16:creationId xmlns:a16="http://schemas.microsoft.com/office/drawing/2014/main" id="{5ABFD070-3448-9B4B-9C5E-ABAC31F62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4" name="Picture 303">
                <a:extLst>
                  <a:ext uri="{FF2B5EF4-FFF2-40B4-BE49-F238E27FC236}">
                    <a16:creationId xmlns:a16="http://schemas.microsoft.com/office/drawing/2014/main" id="{AE5CA85D-BF5C-0640-AC8C-A59E9833E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4E5AA45-254B-8440-9F6A-E4CE0B4567BE}"/>
                </a:ext>
              </a:extLst>
            </p:cNvPr>
            <p:cNvGrpSpPr/>
            <p:nvPr/>
          </p:nvGrpSpPr>
          <p:grpSpPr>
            <a:xfrm>
              <a:off x="9011418" y="1941510"/>
              <a:ext cx="140228" cy="774700"/>
              <a:chOff x="2759075" y="1941513"/>
              <a:chExt cx="140228" cy="774700"/>
            </a:xfrm>
          </p:grpSpPr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EDC2E722-639A-7847-AACE-E769C955D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2" name="Picture 301">
                <a:extLst>
                  <a:ext uri="{FF2B5EF4-FFF2-40B4-BE49-F238E27FC236}">
                    <a16:creationId xmlns:a16="http://schemas.microsoft.com/office/drawing/2014/main" id="{1C05A15E-61B1-1345-90EC-22619B7E6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751695FB-FC20-A040-8F56-0D43CF82A55D}"/>
                </a:ext>
              </a:extLst>
            </p:cNvPr>
            <p:cNvGrpSpPr/>
            <p:nvPr/>
          </p:nvGrpSpPr>
          <p:grpSpPr>
            <a:xfrm>
              <a:off x="9141460" y="1941511"/>
              <a:ext cx="140228" cy="774700"/>
              <a:chOff x="2759075" y="1941513"/>
              <a:chExt cx="140228" cy="774700"/>
            </a:xfrm>
          </p:grpSpPr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550446F4-63A2-B54B-A854-9BBAB28EB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58A6F310-F8C4-0D4B-979B-C2FAC25B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3ABBA797-E9E3-EF48-855F-C7735701F779}"/>
                </a:ext>
              </a:extLst>
            </p:cNvPr>
            <p:cNvGrpSpPr/>
            <p:nvPr/>
          </p:nvGrpSpPr>
          <p:grpSpPr>
            <a:xfrm>
              <a:off x="9275605" y="1941511"/>
              <a:ext cx="140228" cy="774700"/>
              <a:chOff x="2759075" y="1941513"/>
              <a:chExt cx="140228" cy="774700"/>
            </a:xfrm>
          </p:grpSpPr>
          <p:pic>
            <p:nvPicPr>
              <p:cNvPr id="297" name="Picture 296">
                <a:extLst>
                  <a:ext uri="{FF2B5EF4-FFF2-40B4-BE49-F238E27FC236}">
                    <a16:creationId xmlns:a16="http://schemas.microsoft.com/office/drawing/2014/main" id="{1B026485-56C4-F94C-9FB5-6AFD25F23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57DE4CBE-0717-EF42-9CE1-E8872A18E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C05A0B6-1853-3543-974F-30BA9C3BFFB6}"/>
                </a:ext>
              </a:extLst>
            </p:cNvPr>
            <p:cNvGrpSpPr/>
            <p:nvPr/>
          </p:nvGrpSpPr>
          <p:grpSpPr>
            <a:xfrm>
              <a:off x="9405647" y="1941512"/>
              <a:ext cx="140228" cy="774700"/>
              <a:chOff x="2759075" y="1941513"/>
              <a:chExt cx="140228" cy="774700"/>
            </a:xfrm>
          </p:grpSpPr>
          <p:pic>
            <p:nvPicPr>
              <p:cNvPr id="295" name="Picture 294">
                <a:extLst>
                  <a:ext uri="{FF2B5EF4-FFF2-40B4-BE49-F238E27FC236}">
                    <a16:creationId xmlns:a16="http://schemas.microsoft.com/office/drawing/2014/main" id="{F548FF02-BC7D-0844-89C3-D82594E9C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6" name="Picture 295">
                <a:extLst>
                  <a:ext uri="{FF2B5EF4-FFF2-40B4-BE49-F238E27FC236}">
                    <a16:creationId xmlns:a16="http://schemas.microsoft.com/office/drawing/2014/main" id="{7F9B7D2C-31D3-DE47-9C66-A7B7C4157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958B734A-71B6-1442-8FB7-151A69A432A4}"/>
                </a:ext>
              </a:extLst>
            </p:cNvPr>
            <p:cNvGrpSpPr/>
            <p:nvPr/>
          </p:nvGrpSpPr>
          <p:grpSpPr>
            <a:xfrm>
              <a:off x="9535688" y="1941511"/>
              <a:ext cx="140228" cy="774700"/>
              <a:chOff x="2759075" y="1941513"/>
              <a:chExt cx="140228" cy="7747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197A1DE1-6363-2343-8E9D-98FCA38DC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4" name="Picture 293">
                <a:extLst>
                  <a:ext uri="{FF2B5EF4-FFF2-40B4-BE49-F238E27FC236}">
                    <a16:creationId xmlns:a16="http://schemas.microsoft.com/office/drawing/2014/main" id="{EA0FA10D-F54A-0F40-8986-A0C756657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B0461431-2BDF-7D4F-B80A-AF75AE73A898}"/>
                </a:ext>
              </a:extLst>
            </p:cNvPr>
            <p:cNvGrpSpPr/>
            <p:nvPr/>
          </p:nvGrpSpPr>
          <p:grpSpPr>
            <a:xfrm>
              <a:off x="9665730" y="1941512"/>
              <a:ext cx="140228" cy="774700"/>
              <a:chOff x="2759075" y="1941513"/>
              <a:chExt cx="140228" cy="774700"/>
            </a:xfrm>
          </p:grpSpPr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A67BA98C-002F-864E-A64B-2C300B227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2" name="Picture 291">
                <a:extLst>
                  <a:ext uri="{FF2B5EF4-FFF2-40B4-BE49-F238E27FC236}">
                    <a16:creationId xmlns:a16="http://schemas.microsoft.com/office/drawing/2014/main" id="{7AACEAB7-0735-3C40-BBB8-250A5A1DB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B9ECF21-B4BC-D74C-A99D-CD4AB7A68D91}"/>
                </a:ext>
              </a:extLst>
            </p:cNvPr>
            <p:cNvGrpSpPr/>
            <p:nvPr/>
          </p:nvGrpSpPr>
          <p:grpSpPr>
            <a:xfrm>
              <a:off x="9799875" y="1941512"/>
              <a:ext cx="140228" cy="774700"/>
              <a:chOff x="2759075" y="1941513"/>
              <a:chExt cx="140228" cy="774700"/>
            </a:xfrm>
          </p:grpSpPr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3A5F0BE4-DF2F-D44A-9DEE-9E13E4DE7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43582017-5507-3543-80DE-AAF6A3AED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2865558-73D5-0646-808A-AC8AACE63619}"/>
                </a:ext>
              </a:extLst>
            </p:cNvPr>
            <p:cNvGrpSpPr/>
            <p:nvPr/>
          </p:nvGrpSpPr>
          <p:grpSpPr>
            <a:xfrm>
              <a:off x="9929917" y="1941513"/>
              <a:ext cx="140228" cy="774700"/>
              <a:chOff x="2759075" y="1941513"/>
              <a:chExt cx="140228" cy="774700"/>
            </a:xfrm>
          </p:grpSpPr>
          <p:pic>
            <p:nvPicPr>
              <p:cNvPr id="287" name="Picture 286">
                <a:extLst>
                  <a:ext uri="{FF2B5EF4-FFF2-40B4-BE49-F238E27FC236}">
                    <a16:creationId xmlns:a16="http://schemas.microsoft.com/office/drawing/2014/main" id="{3950037D-3DD3-A14D-9345-B3EE75172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BF33167B-3E43-1E4E-8C33-821D19EC9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E42E71D4-5549-6040-BED1-E889B7810ECB}"/>
                </a:ext>
              </a:extLst>
            </p:cNvPr>
            <p:cNvGrpSpPr/>
            <p:nvPr/>
          </p:nvGrpSpPr>
          <p:grpSpPr>
            <a:xfrm>
              <a:off x="10049771" y="1941511"/>
              <a:ext cx="140228" cy="774700"/>
              <a:chOff x="2759075" y="1941513"/>
              <a:chExt cx="140228" cy="774700"/>
            </a:xfrm>
          </p:grpSpPr>
          <p:pic>
            <p:nvPicPr>
              <p:cNvPr id="285" name="Picture 284">
                <a:extLst>
                  <a:ext uri="{FF2B5EF4-FFF2-40B4-BE49-F238E27FC236}">
                    <a16:creationId xmlns:a16="http://schemas.microsoft.com/office/drawing/2014/main" id="{76939B16-1808-D54A-B219-7670D8FC7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6" name="Picture 285">
                <a:extLst>
                  <a:ext uri="{FF2B5EF4-FFF2-40B4-BE49-F238E27FC236}">
                    <a16:creationId xmlns:a16="http://schemas.microsoft.com/office/drawing/2014/main" id="{6D3F3B9E-4536-E842-8FE5-FC6F5B7F6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6DCDDCED-E7E5-1348-B1F9-2D991BDDB5FA}"/>
                </a:ext>
              </a:extLst>
            </p:cNvPr>
            <p:cNvGrpSpPr/>
            <p:nvPr/>
          </p:nvGrpSpPr>
          <p:grpSpPr>
            <a:xfrm>
              <a:off x="10179813" y="1941512"/>
              <a:ext cx="140228" cy="774700"/>
              <a:chOff x="2759075" y="1941513"/>
              <a:chExt cx="140228" cy="774700"/>
            </a:xfrm>
          </p:grpSpPr>
          <p:pic>
            <p:nvPicPr>
              <p:cNvPr id="283" name="Picture 282">
                <a:extLst>
                  <a:ext uri="{FF2B5EF4-FFF2-40B4-BE49-F238E27FC236}">
                    <a16:creationId xmlns:a16="http://schemas.microsoft.com/office/drawing/2014/main" id="{89164C8F-BAD6-0741-8D26-1BBF0BD01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4" name="Picture 283">
                <a:extLst>
                  <a:ext uri="{FF2B5EF4-FFF2-40B4-BE49-F238E27FC236}">
                    <a16:creationId xmlns:a16="http://schemas.microsoft.com/office/drawing/2014/main" id="{181AC401-DAD9-0547-8A20-1CC7A09AB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94CE3F70-1DAF-F44C-9FA4-C1332DB05874}"/>
                </a:ext>
              </a:extLst>
            </p:cNvPr>
            <p:cNvGrpSpPr/>
            <p:nvPr/>
          </p:nvGrpSpPr>
          <p:grpSpPr>
            <a:xfrm>
              <a:off x="10313958" y="1941512"/>
              <a:ext cx="140228" cy="774700"/>
              <a:chOff x="2759075" y="1941513"/>
              <a:chExt cx="140228" cy="774700"/>
            </a:xfrm>
          </p:grpSpPr>
          <p:pic>
            <p:nvPicPr>
              <p:cNvPr id="281" name="Picture 280">
                <a:extLst>
                  <a:ext uri="{FF2B5EF4-FFF2-40B4-BE49-F238E27FC236}">
                    <a16:creationId xmlns:a16="http://schemas.microsoft.com/office/drawing/2014/main" id="{9740ED66-A59E-8641-A3F3-19511914B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2" name="Picture 281">
                <a:extLst>
                  <a:ext uri="{FF2B5EF4-FFF2-40B4-BE49-F238E27FC236}">
                    <a16:creationId xmlns:a16="http://schemas.microsoft.com/office/drawing/2014/main" id="{B95E27BF-DA76-B145-A261-EE6B01945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DB6A2D0-FAA6-8748-9052-5FE3F2019248}"/>
                </a:ext>
              </a:extLst>
            </p:cNvPr>
            <p:cNvGrpSpPr/>
            <p:nvPr/>
          </p:nvGrpSpPr>
          <p:grpSpPr>
            <a:xfrm>
              <a:off x="10444000" y="1941513"/>
              <a:ext cx="140228" cy="774700"/>
              <a:chOff x="2759075" y="1941513"/>
              <a:chExt cx="140228" cy="774700"/>
            </a:xfrm>
          </p:grpSpPr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6E287D0C-6FB2-1443-A609-618C2C19D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80" name="Picture 279">
                <a:extLst>
                  <a:ext uri="{FF2B5EF4-FFF2-40B4-BE49-F238E27FC236}">
                    <a16:creationId xmlns:a16="http://schemas.microsoft.com/office/drawing/2014/main" id="{69F8CF20-6AFD-B84E-B95D-7B85DA48A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E28F6CA-53B3-6545-9303-22452B036205}"/>
                </a:ext>
              </a:extLst>
            </p:cNvPr>
            <p:cNvGrpSpPr/>
            <p:nvPr/>
          </p:nvGrpSpPr>
          <p:grpSpPr>
            <a:xfrm>
              <a:off x="10574041" y="1941512"/>
              <a:ext cx="140228" cy="774700"/>
              <a:chOff x="2759075" y="1941513"/>
              <a:chExt cx="140228" cy="774700"/>
            </a:xfrm>
          </p:grpSpPr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2A12F9E4-C15E-5C4D-B84F-35A40CF7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8" name="Picture 277">
                <a:extLst>
                  <a:ext uri="{FF2B5EF4-FFF2-40B4-BE49-F238E27FC236}">
                    <a16:creationId xmlns:a16="http://schemas.microsoft.com/office/drawing/2014/main" id="{5318AA19-87FD-7E44-8938-FED98DA0F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17F6D67-E0CE-1740-98C9-7265370A597D}"/>
                </a:ext>
              </a:extLst>
            </p:cNvPr>
            <p:cNvGrpSpPr/>
            <p:nvPr/>
          </p:nvGrpSpPr>
          <p:grpSpPr>
            <a:xfrm>
              <a:off x="10704083" y="1941513"/>
              <a:ext cx="140228" cy="774700"/>
              <a:chOff x="2759075" y="1941513"/>
              <a:chExt cx="140228" cy="774700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20BA180E-93F4-424D-9102-6ACAB2431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53F38E8D-D9BC-7644-B480-FC62CD31D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E216D0B-EA1C-394D-AE1D-B2424B533DB4}"/>
                </a:ext>
              </a:extLst>
            </p:cNvPr>
            <p:cNvGrpSpPr/>
            <p:nvPr/>
          </p:nvGrpSpPr>
          <p:grpSpPr>
            <a:xfrm>
              <a:off x="10838228" y="1941513"/>
              <a:ext cx="140228" cy="774700"/>
              <a:chOff x="2759075" y="1941513"/>
              <a:chExt cx="140228" cy="774700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8BD73B81-2B27-C042-B27B-0B276907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B2C66A77-8679-2C41-8A20-061C847AC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36762303-51A0-FB44-81C8-CFD77C047405}"/>
                </a:ext>
              </a:extLst>
            </p:cNvPr>
            <p:cNvGrpSpPr/>
            <p:nvPr/>
          </p:nvGrpSpPr>
          <p:grpSpPr>
            <a:xfrm>
              <a:off x="10968270" y="1941514"/>
              <a:ext cx="140228" cy="774700"/>
              <a:chOff x="2759075" y="1941513"/>
              <a:chExt cx="140228" cy="774700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F2D5F79E-EA26-0248-8707-155060DD9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9075" y="1941513"/>
                <a:ext cx="137186" cy="387350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C49299E1-CAD9-B34C-9ED3-D0094A16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2762117" y="2328863"/>
                <a:ext cx="137186" cy="387350"/>
              </a:xfrm>
              <a:prstGeom prst="rect">
                <a:avLst/>
              </a:prstGeom>
            </p:spPr>
          </p:pic>
        </p:grpSp>
      </p:grpSp>
      <p:sp>
        <p:nvSpPr>
          <p:cNvPr id="576" name="TextBox 575">
            <a:extLst>
              <a:ext uri="{FF2B5EF4-FFF2-40B4-BE49-F238E27FC236}">
                <a16:creationId xmlns:a16="http://schemas.microsoft.com/office/drawing/2014/main" id="{E9C52913-94E3-F74F-BD1F-02BCFAB3F8F5}"/>
              </a:ext>
            </a:extLst>
          </p:cNvPr>
          <p:cNvSpPr txBox="1"/>
          <p:nvPr/>
        </p:nvSpPr>
        <p:spPr>
          <a:xfrm>
            <a:off x="579334" y="2834544"/>
            <a:ext cx="122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Membrane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132CE4-6C6E-8941-AEF0-159E0B466B94}"/>
              </a:ext>
            </a:extLst>
          </p:cNvPr>
          <p:cNvGrpSpPr/>
          <p:nvPr/>
        </p:nvGrpSpPr>
        <p:grpSpPr>
          <a:xfrm>
            <a:off x="2325290" y="2643187"/>
            <a:ext cx="653653" cy="928688"/>
            <a:chOff x="4354115" y="4714875"/>
            <a:chExt cx="653653" cy="928688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5096A17-E971-E142-AC77-8F0FC3A68209}"/>
                </a:ext>
              </a:extLst>
            </p:cNvPr>
            <p:cNvSpPr/>
            <p:nvPr/>
          </p:nvSpPr>
          <p:spPr>
            <a:xfrm>
              <a:off x="4354115" y="4714875"/>
              <a:ext cx="653653" cy="92868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2B16339-451E-F54D-8FD2-7D695A816C83}"/>
                </a:ext>
              </a:extLst>
            </p:cNvPr>
            <p:cNvSpPr/>
            <p:nvPr/>
          </p:nvSpPr>
          <p:spPr>
            <a:xfrm>
              <a:off x="4354116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D8EEA5EB-4FEF-4542-9241-95452F5D532E}"/>
                </a:ext>
              </a:extLst>
            </p:cNvPr>
            <p:cNvSpPr/>
            <p:nvPr/>
          </p:nvSpPr>
          <p:spPr>
            <a:xfrm>
              <a:off x="4729162" y="4750594"/>
              <a:ext cx="278606" cy="8572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401" name="Oval 400">
            <a:extLst>
              <a:ext uri="{FF2B5EF4-FFF2-40B4-BE49-F238E27FC236}">
                <a16:creationId xmlns:a16="http://schemas.microsoft.com/office/drawing/2014/main" id="{B94B9D52-BEC7-9C47-A908-0D694FEDC709}"/>
              </a:ext>
            </a:extLst>
          </p:cNvPr>
          <p:cNvSpPr/>
          <p:nvPr/>
        </p:nvSpPr>
        <p:spPr>
          <a:xfrm>
            <a:off x="5020414" y="2603800"/>
            <a:ext cx="653653" cy="9286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F89588F0-22BF-1448-B754-37EDFD76900D}"/>
              </a:ext>
            </a:extLst>
          </p:cNvPr>
          <p:cNvSpPr/>
          <p:nvPr/>
        </p:nvSpPr>
        <p:spPr>
          <a:xfrm>
            <a:off x="5020415" y="2639519"/>
            <a:ext cx="278606" cy="857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3" name="Oval 402">
            <a:extLst>
              <a:ext uri="{FF2B5EF4-FFF2-40B4-BE49-F238E27FC236}">
                <a16:creationId xmlns:a16="http://schemas.microsoft.com/office/drawing/2014/main" id="{A9D8DB56-511D-9F43-9956-710BD5F82B02}"/>
              </a:ext>
            </a:extLst>
          </p:cNvPr>
          <p:cNvSpPr/>
          <p:nvPr/>
        </p:nvSpPr>
        <p:spPr>
          <a:xfrm>
            <a:off x="5395461" y="2639519"/>
            <a:ext cx="278606" cy="857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88BCE3AA-E2C2-7447-B198-5EC904D917F1}"/>
              </a:ext>
            </a:extLst>
          </p:cNvPr>
          <p:cNvSpPr txBox="1"/>
          <p:nvPr/>
        </p:nvSpPr>
        <p:spPr>
          <a:xfrm>
            <a:off x="2245857" y="2089095"/>
            <a:ext cx="1466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Voltage gated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A166378A-49B3-0748-BF9B-1456157ACD33}"/>
              </a:ext>
            </a:extLst>
          </p:cNvPr>
          <p:cNvSpPr txBox="1"/>
          <p:nvPr/>
        </p:nvSpPr>
        <p:spPr>
          <a:xfrm>
            <a:off x="5347240" y="2095881"/>
            <a:ext cx="137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Ligand gated</a:t>
            </a:r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8576AC10-8971-804A-91F0-142B468C5CAF}"/>
              </a:ext>
            </a:extLst>
          </p:cNvPr>
          <p:cNvSpPr/>
          <p:nvPr/>
        </p:nvSpPr>
        <p:spPr>
          <a:xfrm>
            <a:off x="6454622" y="2603800"/>
            <a:ext cx="653653" cy="9286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2528D172-916C-1C4E-9C05-7B46F3B20DB8}"/>
              </a:ext>
            </a:extLst>
          </p:cNvPr>
          <p:cNvSpPr/>
          <p:nvPr/>
        </p:nvSpPr>
        <p:spPr>
          <a:xfrm>
            <a:off x="6497487" y="2639519"/>
            <a:ext cx="278606" cy="857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7" name="Oval 416">
            <a:extLst>
              <a:ext uri="{FF2B5EF4-FFF2-40B4-BE49-F238E27FC236}">
                <a16:creationId xmlns:a16="http://schemas.microsoft.com/office/drawing/2014/main" id="{0F0DEA70-BBEC-074C-A868-0081D1BE6720}"/>
              </a:ext>
            </a:extLst>
          </p:cNvPr>
          <p:cNvSpPr/>
          <p:nvPr/>
        </p:nvSpPr>
        <p:spPr>
          <a:xfrm>
            <a:off x="6793949" y="2639519"/>
            <a:ext cx="278606" cy="857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0" name="Oval 419">
            <a:extLst>
              <a:ext uri="{FF2B5EF4-FFF2-40B4-BE49-F238E27FC236}">
                <a16:creationId xmlns:a16="http://schemas.microsoft.com/office/drawing/2014/main" id="{CA5014B7-6C8A-1D45-93F7-3F174159E1B1}"/>
              </a:ext>
            </a:extLst>
          </p:cNvPr>
          <p:cNvSpPr/>
          <p:nvPr/>
        </p:nvSpPr>
        <p:spPr>
          <a:xfrm>
            <a:off x="3258116" y="2657474"/>
            <a:ext cx="653653" cy="9286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5442D22D-E4AD-4649-ABD5-F804D9F0A734}"/>
              </a:ext>
            </a:extLst>
          </p:cNvPr>
          <p:cNvSpPr/>
          <p:nvPr/>
        </p:nvSpPr>
        <p:spPr>
          <a:xfrm>
            <a:off x="3308125" y="2693193"/>
            <a:ext cx="278606" cy="8572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08760051-0033-2E42-893C-7D0F7500937F}"/>
              </a:ext>
            </a:extLst>
          </p:cNvPr>
          <p:cNvSpPr/>
          <p:nvPr/>
        </p:nvSpPr>
        <p:spPr>
          <a:xfrm>
            <a:off x="3604587" y="2693193"/>
            <a:ext cx="278606" cy="8572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AC45B120-E720-E749-8F9A-0C4D0C8532FF}"/>
              </a:ext>
            </a:extLst>
          </p:cNvPr>
          <p:cNvSpPr txBox="1"/>
          <p:nvPr/>
        </p:nvSpPr>
        <p:spPr>
          <a:xfrm>
            <a:off x="2245857" y="394135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open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00FEA825-BADC-2D4E-893E-6F88A1AC82DF}"/>
              </a:ext>
            </a:extLst>
          </p:cNvPr>
          <p:cNvSpPr txBox="1"/>
          <p:nvPr/>
        </p:nvSpPr>
        <p:spPr>
          <a:xfrm>
            <a:off x="3192847" y="394135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closed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26DB7DE4-4522-464E-A57A-B47F32C85E7F}"/>
              </a:ext>
            </a:extLst>
          </p:cNvPr>
          <p:cNvSpPr txBox="1"/>
          <p:nvPr/>
        </p:nvSpPr>
        <p:spPr>
          <a:xfrm>
            <a:off x="5149010" y="394135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open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962D99F8-95F3-1F4C-89A2-5E3DA14AABAB}"/>
              </a:ext>
            </a:extLst>
          </p:cNvPr>
          <p:cNvSpPr txBox="1"/>
          <p:nvPr/>
        </p:nvSpPr>
        <p:spPr>
          <a:xfrm>
            <a:off x="6096000" y="394135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closed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9701A38B-A2A2-D845-BAFF-14248A15F82A}"/>
              </a:ext>
            </a:extLst>
          </p:cNvPr>
          <p:cNvSpPr txBox="1"/>
          <p:nvPr/>
        </p:nvSpPr>
        <p:spPr>
          <a:xfrm>
            <a:off x="4749576" y="96524"/>
            <a:ext cx="202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Ion channels</a:t>
            </a:r>
          </a:p>
        </p:txBody>
      </p:sp>
    </p:spTree>
    <p:extLst>
      <p:ext uri="{BB962C8B-B14F-4D97-AF65-F5344CB8AC3E}">
        <p14:creationId xmlns:p14="http://schemas.microsoft.com/office/powerpoint/2010/main" val="16052449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6F66FB9-BCB2-9548-B8C4-33A350778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790" y="184578"/>
            <a:ext cx="2715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Maurits C. Escher </a:t>
            </a:r>
          </a:p>
          <a:p>
            <a:pPr algn="ctr" eaLnBrk="1" hangingPunct="1"/>
            <a:r>
              <a:rPr lang="it-IT" altLang="en-IT" sz="2400"/>
              <a:t>(1898-1972) </a:t>
            </a:r>
          </a:p>
        </p:txBody>
      </p:sp>
      <p:sp>
        <p:nvSpPr>
          <p:cNvPr id="39938" name="Rectangle 5">
            <a:extLst>
              <a:ext uri="{FF2B5EF4-FFF2-40B4-BE49-F238E27FC236}">
                <a16:creationId xmlns:a16="http://schemas.microsoft.com/office/drawing/2014/main" id="{70CD6E2F-2B13-104D-A8F9-5F1A5EA5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1636713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Belvedere </a:t>
            </a:r>
          </a:p>
          <a:p>
            <a:pPr algn="ctr" eaLnBrk="1" hangingPunct="1"/>
            <a:r>
              <a:rPr lang="it-IT" altLang="en-IT" b="1"/>
              <a:t>Lithograph</a:t>
            </a:r>
            <a:r>
              <a:rPr lang="it-IT" altLang="en-IT"/>
              <a:t>, </a:t>
            </a:r>
            <a:r>
              <a:rPr lang="it-IT" altLang="en-IT" b="1"/>
              <a:t>1958</a:t>
            </a:r>
          </a:p>
        </p:txBody>
      </p:sp>
      <p:pic>
        <p:nvPicPr>
          <p:cNvPr id="39939" name="Picture 6">
            <a:extLst>
              <a:ext uri="{FF2B5EF4-FFF2-40B4-BE49-F238E27FC236}">
                <a16:creationId xmlns:a16="http://schemas.microsoft.com/office/drawing/2014/main" id="{5E1D5011-B197-D748-944C-9DCFE5C7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60350"/>
            <a:ext cx="448310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10D6487C-09FF-4949-B10A-8BA0663F6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790" y="184578"/>
            <a:ext cx="27158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Maurits C. Escher </a:t>
            </a:r>
          </a:p>
          <a:p>
            <a:pPr algn="ctr" eaLnBrk="1" hangingPunct="1"/>
            <a:r>
              <a:rPr lang="it-IT" altLang="en-IT" sz="2400"/>
              <a:t>(1898-1972) 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269469B1-1D86-774F-A062-BABF21C65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13360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Relativity </a:t>
            </a:r>
          </a:p>
          <a:p>
            <a:pPr algn="ctr" eaLnBrk="1" hangingPunct="1"/>
            <a:r>
              <a:rPr lang="it-IT" altLang="en-IT" b="1"/>
              <a:t>Lithograph</a:t>
            </a:r>
            <a:r>
              <a:rPr lang="it-IT" altLang="en-IT"/>
              <a:t>, </a:t>
            </a:r>
            <a:r>
              <a:rPr lang="it-IT" altLang="en-IT" b="1"/>
              <a:t>1953</a:t>
            </a:r>
          </a:p>
        </p:txBody>
      </p:sp>
      <p:pic>
        <p:nvPicPr>
          <p:cNvPr id="40963" name="Picture 5">
            <a:extLst>
              <a:ext uri="{FF2B5EF4-FFF2-40B4-BE49-F238E27FC236}">
                <a16:creationId xmlns:a16="http://schemas.microsoft.com/office/drawing/2014/main" id="{9CF82FC4-05C7-EA48-BC68-962B1FA3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620713"/>
            <a:ext cx="5472113" cy="502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B378126B-5A77-7543-93D1-9C9BEA42E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870" y="184578"/>
            <a:ext cx="23920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400"/>
              <a:t>Octavio Campo </a:t>
            </a:r>
          </a:p>
          <a:p>
            <a:pPr algn="ctr" eaLnBrk="1" hangingPunct="1"/>
            <a:r>
              <a:rPr lang="it-IT" altLang="en-IT" sz="2400"/>
              <a:t>(1943) </a:t>
            </a:r>
          </a:p>
        </p:txBody>
      </p:sp>
      <p:pic>
        <p:nvPicPr>
          <p:cNvPr id="45058" name="Picture 4">
            <a:extLst>
              <a:ext uri="{FF2B5EF4-FFF2-40B4-BE49-F238E27FC236}">
                <a16:creationId xmlns:a16="http://schemas.microsoft.com/office/drawing/2014/main" id="{566224A4-3B9C-BF4D-85D0-DF80E3A67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125538"/>
            <a:ext cx="7129462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Rectangle 5">
            <a:extLst>
              <a:ext uri="{FF2B5EF4-FFF2-40B4-BE49-F238E27FC236}">
                <a16:creationId xmlns:a16="http://schemas.microsoft.com/office/drawing/2014/main" id="{870D2334-D960-F549-9331-5F24DD25D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6165851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b="1"/>
              <a:t>Forever always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9DE2FF49-BBE1-2447-B638-89CF98EE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04813"/>
            <a:ext cx="434340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6" name="Text Box 3">
            <a:extLst>
              <a:ext uri="{FF2B5EF4-FFF2-40B4-BE49-F238E27FC236}">
                <a16:creationId xmlns:a16="http://schemas.microsoft.com/office/drawing/2014/main" id="{F64A3190-BD4F-CF42-A07D-9766C26C3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58826"/>
            <a:ext cx="2822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sz="2000" b="1"/>
              <a:t>Giuseppe Arcimboldo</a:t>
            </a:r>
          </a:p>
          <a:p>
            <a:pPr eaLnBrk="1" hangingPunct="1"/>
            <a:endParaRPr lang="it-IT" altLang="en-IT" sz="2000" b="1"/>
          </a:p>
          <a:p>
            <a:pPr eaLnBrk="1" hangingPunct="1"/>
            <a:r>
              <a:rPr lang="it-IT" altLang="en-IT" sz="2000" b="1"/>
              <a:t>Spring, oil on canvas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>
            <a:extLst>
              <a:ext uri="{FF2B5EF4-FFF2-40B4-BE49-F238E27FC236}">
                <a16:creationId xmlns:a16="http://schemas.microsoft.com/office/drawing/2014/main" id="{61B5ABCF-F203-7E4C-8850-A5951CDA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76251"/>
            <a:ext cx="476250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0" name="Text Box 4">
            <a:extLst>
              <a:ext uri="{FF2B5EF4-FFF2-40B4-BE49-F238E27FC236}">
                <a16:creationId xmlns:a16="http://schemas.microsoft.com/office/drawing/2014/main" id="{D04E02C7-7387-C04F-B54D-E2968E065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58826"/>
            <a:ext cx="29479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sz="2000" b="1"/>
              <a:t>Giuseppe Arcimboldo</a:t>
            </a:r>
          </a:p>
          <a:p>
            <a:pPr eaLnBrk="1" hangingPunct="1"/>
            <a:endParaRPr lang="it-IT" altLang="en-IT" sz="2000" b="1"/>
          </a:p>
          <a:p>
            <a:pPr eaLnBrk="1" hangingPunct="1"/>
            <a:r>
              <a:rPr lang="it-IT" altLang="en-IT" sz="2000" b="1"/>
              <a:t>Summer, oil on canvas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3">
            <a:extLst>
              <a:ext uri="{FF2B5EF4-FFF2-40B4-BE49-F238E27FC236}">
                <a16:creationId xmlns:a16="http://schemas.microsoft.com/office/drawing/2014/main" id="{D6A3B500-E056-824C-A16B-6CE643FBD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58826"/>
            <a:ext cx="2892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sz="2000" b="1"/>
              <a:t>Giuseppe Arcimboldo</a:t>
            </a:r>
          </a:p>
          <a:p>
            <a:pPr eaLnBrk="1" hangingPunct="1"/>
            <a:endParaRPr lang="it-IT" altLang="en-IT" sz="2000" b="1"/>
          </a:p>
          <a:p>
            <a:pPr eaLnBrk="1" hangingPunct="1"/>
            <a:r>
              <a:rPr lang="it-IT" altLang="en-IT" sz="2000" b="1"/>
              <a:t>Autumn, oil on canvas</a:t>
            </a:r>
          </a:p>
        </p:txBody>
      </p:sp>
      <p:pic>
        <p:nvPicPr>
          <p:cNvPr id="49154" name="Picture 4">
            <a:extLst>
              <a:ext uri="{FF2B5EF4-FFF2-40B4-BE49-F238E27FC236}">
                <a16:creationId xmlns:a16="http://schemas.microsoft.com/office/drawing/2014/main" id="{5D25FBD5-4BF3-FE4E-BA31-998ABF1E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0"/>
            <a:ext cx="47625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>
            <a:extLst>
              <a:ext uri="{FF2B5EF4-FFF2-40B4-BE49-F238E27FC236}">
                <a16:creationId xmlns:a16="http://schemas.microsoft.com/office/drawing/2014/main" id="{C2B94170-14C5-184B-BD8E-24FEFDFCD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758826"/>
            <a:ext cx="2822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IT" sz="2000" b="1"/>
              <a:t>Giuseppe Arcimboldo</a:t>
            </a:r>
          </a:p>
          <a:p>
            <a:pPr eaLnBrk="1" hangingPunct="1"/>
            <a:endParaRPr lang="it-IT" altLang="en-IT" sz="2000" b="1"/>
          </a:p>
          <a:p>
            <a:pPr eaLnBrk="1" hangingPunct="1"/>
            <a:r>
              <a:rPr lang="it-IT" altLang="en-IT" sz="2000" b="1"/>
              <a:t>Winter, oil on canvas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AD7F950B-E9B0-384B-BC8E-719ED4031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76251"/>
            <a:ext cx="47625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2">
            <a:extLst>
              <a:ext uri="{FF2B5EF4-FFF2-40B4-BE49-F238E27FC236}">
                <a16:creationId xmlns:a16="http://schemas.microsoft.com/office/drawing/2014/main" id="{1E77ECB0-2B53-A843-9D29-45AFF813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49276"/>
            <a:ext cx="7705725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582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811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04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26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98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70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42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814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800"/>
              <a:t>DEPTH PERCEPTION </a:t>
            </a:r>
          </a:p>
          <a:p>
            <a:pPr algn="ctr" eaLnBrk="1" hangingPunct="1"/>
            <a:endParaRPr lang="it-IT" altLang="en-IT" sz="2800"/>
          </a:p>
          <a:p>
            <a:pPr algn="ctr" eaLnBrk="1" hangingPunct="1"/>
            <a:r>
              <a:rPr lang="it-IT" altLang="en-IT" sz="2800"/>
              <a:t>The problem:</a:t>
            </a:r>
          </a:p>
          <a:p>
            <a:pPr algn="ctr" eaLnBrk="1" hangingPunct="1"/>
            <a:endParaRPr lang="it-IT" altLang="en-IT" sz="2800"/>
          </a:p>
          <a:p>
            <a:pPr algn="ctr" eaLnBrk="1" hangingPunct="1"/>
            <a:r>
              <a:rPr lang="it-IT" altLang="en-IT" sz="2800"/>
              <a:t>The retinal image (the projection of the visual scene over the retina) is 2-dimensional.</a:t>
            </a:r>
          </a:p>
          <a:p>
            <a:pPr algn="ctr" eaLnBrk="1" hangingPunct="1"/>
            <a:endParaRPr lang="it-IT" altLang="en-IT" sz="2800"/>
          </a:p>
          <a:p>
            <a:pPr algn="ctr" eaLnBrk="1" hangingPunct="1"/>
            <a:r>
              <a:rPr lang="it-IT" altLang="en-IT" sz="2800"/>
              <a:t>How can we retrieve information about depth/distance?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2">
            <a:extLst>
              <a:ext uri="{FF2B5EF4-FFF2-40B4-BE49-F238E27FC236}">
                <a16:creationId xmlns:a16="http://schemas.microsoft.com/office/drawing/2014/main" id="{1D08449A-B8E8-484C-9C8B-6638B0DFF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49276"/>
            <a:ext cx="7705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582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811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04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26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98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70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42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814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800"/>
              <a:t>DEPTH PERCEPTION </a:t>
            </a:r>
          </a:p>
        </p:txBody>
      </p:sp>
      <p:pic>
        <p:nvPicPr>
          <p:cNvPr id="3074" name="Picture 3">
            <a:extLst>
              <a:ext uri="{FF2B5EF4-FFF2-40B4-BE49-F238E27FC236}">
                <a16:creationId xmlns:a16="http://schemas.microsoft.com/office/drawing/2014/main" id="{EFE8DC58-16F1-964D-A9C8-13618AB3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25538"/>
            <a:ext cx="7704138" cy="50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2">
            <a:extLst>
              <a:ext uri="{FF2B5EF4-FFF2-40B4-BE49-F238E27FC236}">
                <a16:creationId xmlns:a16="http://schemas.microsoft.com/office/drawing/2014/main" id="{4E3D582F-450F-E545-9015-C0A09661F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49276"/>
            <a:ext cx="7705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6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582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811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304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5268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98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70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242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8148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IT" sz="2800"/>
              <a:t>DEPTH PERCEPTION </a:t>
            </a:r>
          </a:p>
        </p:txBody>
      </p:sp>
      <p:pic>
        <p:nvPicPr>
          <p:cNvPr id="4098" name="Picture 3">
            <a:extLst>
              <a:ext uri="{FF2B5EF4-FFF2-40B4-BE49-F238E27FC236}">
                <a16:creationId xmlns:a16="http://schemas.microsoft.com/office/drawing/2014/main" id="{F849D774-576C-F546-87C6-2129643F4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25538"/>
            <a:ext cx="7704138" cy="50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8" name="Picture 4">
            <a:extLst>
              <a:ext uri="{FF2B5EF4-FFF2-40B4-BE49-F238E27FC236}">
                <a16:creationId xmlns:a16="http://schemas.microsoft.com/office/drawing/2014/main" id="{7CB573FA-E8AE-0248-A073-36F84D8F8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076701"/>
            <a:ext cx="3825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14671 -0.173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12618</TotalTime>
  <Words>3064</Words>
  <Application>Microsoft Macintosh PowerPoint</Application>
  <PresentationFormat>Widescreen</PresentationFormat>
  <Paragraphs>1204</Paragraphs>
  <Slides>124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1" baseType="lpstr">
      <vt:lpstr>Arial</vt:lpstr>
      <vt:lpstr>Calibri</vt:lpstr>
      <vt:lpstr>Calibri Light</vt:lpstr>
      <vt:lpstr>Monotype Sorts</vt:lpstr>
      <vt:lpstr>Times New Roman</vt:lpstr>
      <vt:lpstr>Utopia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ferlazzo</dc:creator>
  <cp:lastModifiedBy>Fabio Ferlazzo</cp:lastModifiedBy>
  <cp:revision>29</cp:revision>
  <dcterms:created xsi:type="dcterms:W3CDTF">2020-08-22T07:24:06Z</dcterms:created>
  <dcterms:modified xsi:type="dcterms:W3CDTF">2023-12-10T15:12:09Z</dcterms:modified>
</cp:coreProperties>
</file>