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1" r:id="rId3"/>
    <p:sldId id="262" r:id="rId4"/>
    <p:sldId id="256" r:id="rId5"/>
    <p:sldId id="257" r:id="rId6"/>
    <p:sldId id="258" r:id="rId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8E5F-F15C-4894-BE4F-F2BDE24BD01B}" type="datetimeFigureOut">
              <a:rPr lang="it-IT" smtClean="0"/>
              <a:t>22/03/2017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9197-C801-4170-902C-8636D4B6F2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3647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8E5F-F15C-4894-BE4F-F2BDE24BD01B}" type="datetimeFigureOut">
              <a:rPr lang="it-IT" smtClean="0"/>
              <a:t>22/03/2017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9197-C801-4170-902C-8636D4B6F2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101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8E5F-F15C-4894-BE4F-F2BDE24BD01B}" type="datetimeFigureOut">
              <a:rPr lang="it-IT" smtClean="0"/>
              <a:t>22/03/2017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9197-C801-4170-902C-8636D4B6F2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7174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8E5F-F15C-4894-BE4F-F2BDE24BD01B}" type="datetimeFigureOut">
              <a:rPr lang="it-IT" smtClean="0"/>
              <a:t>22/03/2017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9197-C801-4170-902C-8636D4B6F2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41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8E5F-F15C-4894-BE4F-F2BDE24BD01B}" type="datetimeFigureOut">
              <a:rPr lang="it-IT" smtClean="0"/>
              <a:t>22/03/2017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9197-C801-4170-902C-8636D4B6F2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6805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8E5F-F15C-4894-BE4F-F2BDE24BD01B}" type="datetimeFigureOut">
              <a:rPr lang="it-IT" smtClean="0"/>
              <a:t>22/03/2017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9197-C801-4170-902C-8636D4B6F2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8702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8E5F-F15C-4894-BE4F-F2BDE24BD01B}" type="datetimeFigureOut">
              <a:rPr lang="it-IT" smtClean="0"/>
              <a:t>22/03/2017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9197-C801-4170-902C-8636D4B6F2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2052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8E5F-F15C-4894-BE4F-F2BDE24BD01B}" type="datetimeFigureOut">
              <a:rPr lang="it-IT" smtClean="0"/>
              <a:t>22/03/2017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9197-C801-4170-902C-8636D4B6F2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075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8E5F-F15C-4894-BE4F-F2BDE24BD01B}" type="datetimeFigureOut">
              <a:rPr lang="it-IT" smtClean="0"/>
              <a:t>22/03/2017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9197-C801-4170-902C-8636D4B6F2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4646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8E5F-F15C-4894-BE4F-F2BDE24BD01B}" type="datetimeFigureOut">
              <a:rPr lang="it-IT" smtClean="0"/>
              <a:t>22/03/2017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9197-C801-4170-902C-8636D4B6F2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86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38E5F-F15C-4894-BE4F-F2BDE24BD01B}" type="datetimeFigureOut">
              <a:rPr lang="it-IT" smtClean="0"/>
              <a:t>22/03/2017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69197-C801-4170-902C-8636D4B6F2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3548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38E5F-F15C-4894-BE4F-F2BDE24BD01B}" type="datetimeFigureOut">
              <a:rPr lang="it-IT" smtClean="0"/>
              <a:t>22/03/2017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69197-C801-4170-902C-8636D4B6F20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5813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1984" y="447822"/>
            <a:ext cx="2748504" cy="5929532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10488" y="1153551"/>
            <a:ext cx="9015372" cy="402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005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5" t="14154" r="18718" b="35180"/>
          <a:stretch/>
        </p:blipFill>
        <p:spPr>
          <a:xfrm>
            <a:off x="1266093" y="0"/>
            <a:ext cx="9600829" cy="6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8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/>
          <a:stretch/>
        </p:blipFill>
        <p:spPr>
          <a:xfrm>
            <a:off x="7230794" y="0"/>
            <a:ext cx="4961205" cy="6809020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6597" y="0"/>
            <a:ext cx="4220308" cy="647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034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59927" y="1"/>
            <a:ext cx="4986848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5352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30" t="5600" b="40307"/>
          <a:stretch/>
        </p:blipFill>
        <p:spPr>
          <a:xfrm>
            <a:off x="217493" y="0"/>
            <a:ext cx="11838145" cy="634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505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9" t="57567"/>
          <a:stretch/>
        </p:blipFill>
        <p:spPr>
          <a:xfrm>
            <a:off x="0" y="696686"/>
            <a:ext cx="12467459" cy="5261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8685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6856</TotalTime>
  <Words>0</Words>
  <Application>Microsoft Office PowerPoint</Application>
  <PresentationFormat>Widescreen</PresentationFormat>
  <Paragraphs>0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Emanuele Habib</dc:creator>
  <cp:lastModifiedBy>Emanuele Habib</cp:lastModifiedBy>
  <cp:revision>3</cp:revision>
  <dcterms:created xsi:type="dcterms:W3CDTF">2017-03-22T13:07:29Z</dcterms:created>
  <dcterms:modified xsi:type="dcterms:W3CDTF">2017-03-27T07:23:44Z</dcterms:modified>
</cp:coreProperties>
</file>