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60" r:id="rId5"/>
    <p:sldId id="265" r:id="rId6"/>
    <p:sldId id="263" r:id="rId7"/>
    <p:sldId id="261" r:id="rId8"/>
    <p:sldId id="262" r:id="rId9"/>
    <p:sldId id="266" r:id="rId10"/>
    <p:sldId id="267" r:id="rId11"/>
    <p:sldId id="264" r:id="rId12"/>
    <p:sldId id="268" r:id="rId13"/>
    <p:sldId id="269" r:id="rId14"/>
    <p:sldId id="270" r:id="rId15"/>
    <p:sldId id="271" r:id="rId16"/>
    <p:sldId id="277" r:id="rId17"/>
    <p:sldId id="272" r:id="rId18"/>
    <p:sldId id="278" r:id="rId19"/>
    <p:sldId id="276" r:id="rId20"/>
    <p:sldId id="273" r:id="rId21"/>
    <p:sldId id="274" r:id="rId22"/>
    <p:sldId id="275" r:id="rId23"/>
    <p:sldId id="279" r:id="rId24"/>
    <p:sldId id="281" r:id="rId25"/>
    <p:sldId id="283" r:id="rId26"/>
    <p:sldId id="280" r:id="rId27"/>
    <p:sldId id="285" r:id="rId28"/>
    <p:sldId id="284" r:id="rId2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540" autoAdjust="0"/>
  </p:normalViewPr>
  <p:slideViewPr>
    <p:cSldViewPr>
      <p:cViewPr varScale="1">
        <p:scale>
          <a:sx n="68" d="100"/>
          <a:sy n="68" d="100"/>
        </p:scale>
        <p:origin x="-29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EAEB6-F042-4A90-BF0C-4B260EF5FDE9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2D3D74-CDEC-458C-BBFC-D37C8D0EAA6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3157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D3D74-CDEC-458C-BBFC-D37C8D0EAA6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8064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D3D74-CDEC-458C-BBFC-D37C8D0EAA61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931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D3D74-CDEC-458C-BBFC-D37C8D0EAA61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4413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D3D74-CDEC-458C-BBFC-D37C8D0EAA61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2694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 smtClean="0"/>
              <a:t>Insieme alla equazione empirica vedi il grafico alla slide successiva (+2)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D3D74-CDEC-458C-BBFC-D37C8D0EAA61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8224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D3D74-CDEC-458C-BBFC-D37C8D0EAA61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92067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 smtClean="0"/>
              <a:t>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D3D74-CDEC-458C-BBFC-D37C8D0EAA61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45820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D3D74-CDEC-458C-BBFC-D37C8D0EAA61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22959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D3D74-CDEC-458C-BBFC-D37C8D0EAA61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586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D3D74-CDEC-458C-BBFC-D37C8D0EAA61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19191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D3D74-CDEC-458C-BBFC-D37C8D0EAA61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3668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D3D74-CDEC-458C-BBFC-D37C8D0EAA6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4157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D3D74-CDEC-458C-BBFC-D37C8D0EAA6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870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baseline="-25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D3D74-CDEC-458C-BBFC-D37C8D0EAA61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872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D3D74-CDEC-458C-BBFC-D37C8D0EAA61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2860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D3D74-CDEC-458C-BBFC-D37C8D0EAA61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8638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D3D74-CDEC-458C-BBFC-D37C8D0EAA61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5597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D3D74-CDEC-458C-BBFC-D37C8D0EAA61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5803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D3D74-CDEC-458C-BBFC-D37C8D0EAA61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0208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669" y="476672"/>
            <a:ext cx="4154662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587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979" y="908720"/>
            <a:ext cx="5430456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608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894" y="476673"/>
            <a:ext cx="5104214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910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165" y="479639"/>
            <a:ext cx="4466084" cy="589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99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189" y="829892"/>
            <a:ext cx="4034036" cy="519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318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978" y="476673"/>
            <a:ext cx="4980046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168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9016"/>
            <a:ext cx="4176464" cy="617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461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488387"/>
            <a:ext cx="4608512" cy="588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404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181" y="551043"/>
            <a:ext cx="4178052" cy="575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73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713" y="1052737"/>
            <a:ext cx="4836574" cy="475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661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19" y="1124745"/>
            <a:ext cx="7302162" cy="460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998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405940"/>
            <a:ext cx="4032448" cy="604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936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42" y="620689"/>
            <a:ext cx="4224518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326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814" y="836713"/>
            <a:ext cx="504037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83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245" y="548681"/>
            <a:ext cx="4305510" cy="575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7053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35823"/>
            <a:ext cx="3600400" cy="578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854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29590"/>
            <a:ext cx="4464496" cy="559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438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311" y="548681"/>
            <a:ext cx="5099792" cy="575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868144" y="4276408"/>
            <a:ext cx="31243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FF0000"/>
                </a:solidFill>
              </a:rPr>
              <a:t>Stima rapida della basicità:</a:t>
            </a:r>
          </a:p>
          <a:p>
            <a:r>
              <a:rPr lang="it-IT" sz="1400" dirty="0" smtClean="0">
                <a:solidFill>
                  <a:srgbClr val="FF0000"/>
                </a:solidFill>
              </a:rPr>
              <a:t>Nella formula si accoppia una carica negativa (y) con una coppia di </a:t>
            </a:r>
            <a:r>
              <a:rPr lang="it-IT" sz="1400" dirty="0" err="1" smtClean="0">
                <a:solidFill>
                  <a:srgbClr val="FF0000"/>
                </a:solidFill>
              </a:rPr>
              <a:t>ossogruppi</a:t>
            </a:r>
            <a:r>
              <a:rPr lang="it-IT" sz="1400" dirty="0" smtClean="0">
                <a:solidFill>
                  <a:srgbClr val="FF0000"/>
                </a:solidFill>
              </a:rPr>
              <a:t> (2x); la basicità sarà tanto maggiore quanto sono maggiori le cariche negative residue</a:t>
            </a:r>
            <a:endParaRPr lang="it-IT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550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165" y="296660"/>
            <a:ext cx="4466084" cy="626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566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34" y="1916833"/>
            <a:ext cx="830373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5521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21" y="620689"/>
            <a:ext cx="7654958" cy="561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948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173" y="522171"/>
            <a:ext cx="4322068" cy="581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295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7483"/>
            <a:ext cx="4176464" cy="618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861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650" y="476672"/>
            <a:ext cx="4905114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267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01138"/>
            <a:ext cx="3888432" cy="62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3136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115" y="404665"/>
            <a:ext cx="5146184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936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08331"/>
            <a:ext cx="5184576" cy="624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456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44" y="476673"/>
            <a:ext cx="5348326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2758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70</Words>
  <Application>Microsoft Macintosh PowerPoint</Application>
  <PresentationFormat>Presentazione su schermo (4:3)</PresentationFormat>
  <Paragraphs>23</Paragraphs>
  <Slides>28</Slides>
  <Notes>19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29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Gabriele</dc:creator>
  <cp:lastModifiedBy>federico  pepi</cp:lastModifiedBy>
  <cp:revision>30</cp:revision>
  <dcterms:created xsi:type="dcterms:W3CDTF">2014-12-07T14:18:44Z</dcterms:created>
  <dcterms:modified xsi:type="dcterms:W3CDTF">2016-10-13T12:54:25Z</dcterms:modified>
</cp:coreProperties>
</file>