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77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493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0261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677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208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1707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98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187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595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8349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9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C748-2CF4-45DC-BA4D-265E1DD040B0}" type="datetimeFigureOut">
              <a:rPr lang="it-IT" smtClean="0"/>
              <a:pPr/>
              <a:t>16/04/2015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C769-B84F-4A91-8571-B3E5BE1FFF3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338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8986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DINAMOMETRO </a:t>
            </a:r>
            <a:endParaRPr lang="it-IT" dirty="0"/>
          </a:p>
        </p:txBody>
      </p:sp>
      <p:pic>
        <p:nvPicPr>
          <p:cNvPr id="4" name="Segnaposto contenuto 3" descr="C:\Users\Giuly\Desktop\1-s2.0-S0939641104001961-gr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7294" y="2072760"/>
            <a:ext cx="4661647" cy="383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5324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91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curve </a:t>
            </a: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Stress-deformazione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it-IT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it-IT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= f (γ), dove :</a:t>
            </a:r>
          </a:p>
          <a:p>
            <a:pPr marL="4191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= F/A (N/m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191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= [(h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-h)/h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] x 100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191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con: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F= forza di compressione applicata 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A= area di contatto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it-IT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0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= altezza iniziale del campione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h = altezza finale del campione.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8317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In tal modo è stato possibile valutare la forza al punto di rottura delle strutture polimeriche e il modulo di Young (E), area di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coesività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 ed area di adesività.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E =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it-IT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max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/γ</a:t>
            </a:r>
            <a:r>
              <a:rPr lang="it-IT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10% 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dove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</a:rPr>
              <a:t>σ</a:t>
            </a:r>
            <a:r>
              <a:rPr lang="it-IT" baseline="-25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max</a:t>
            </a:r>
            <a:r>
              <a:rPr lang="it-IT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rappresenta il valore di stress al 10% di compressione.</a:t>
            </a: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L’area di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coesività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 rappresenta l’area sotto la curva e permette di valutare le forze coesive esistenti nel gel.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30068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0510" algn="just">
              <a:lnSpc>
                <a:spcPct val="150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L’area di adesività rappresenta l’area negativa e permette di valutare il lavoro che il probe deve svolgere per fuoriuscire da gel</a:t>
            </a: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it-IT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70510" algn="just">
              <a:lnSpc>
                <a:spcPct val="150000"/>
              </a:lnSpc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Il “probe”, ovvero la sonda in ebano impiegata per le misure di penetrazione,  ha una forma cilindrica, caratterizzata da un diametro di 10 mm e da un’area di contatto di 78,54 mm</a:t>
            </a:r>
            <a:r>
              <a:rPr lang="it-IT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476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2183" y="1314636"/>
            <a:ext cx="863182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7024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8874" y="663388"/>
            <a:ext cx="10003911" cy="471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1555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180</Words>
  <Application>Microsoft Office PowerPoint</Application>
  <PresentationFormat>Personalizzato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DINAMOMETRO 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Antonia</dc:creator>
  <cp:lastModifiedBy>Antonia</cp:lastModifiedBy>
  <cp:revision>8</cp:revision>
  <dcterms:created xsi:type="dcterms:W3CDTF">2015-03-06T10:23:17Z</dcterms:created>
  <dcterms:modified xsi:type="dcterms:W3CDTF">2015-04-16T11:50:37Z</dcterms:modified>
</cp:coreProperties>
</file>