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3" r:id="rId2"/>
    <p:sldId id="613" r:id="rId3"/>
    <p:sldId id="611" r:id="rId4"/>
    <p:sldId id="612" r:id="rId5"/>
    <p:sldId id="410" r:id="rId6"/>
    <p:sldId id="609" r:id="rId7"/>
    <p:sldId id="610" r:id="rId8"/>
    <p:sldId id="603" r:id="rId9"/>
    <p:sldId id="614" r:id="rId10"/>
    <p:sldId id="615" r:id="rId11"/>
    <p:sldId id="577" r:id="rId12"/>
    <p:sldId id="617" r:id="rId13"/>
    <p:sldId id="616" r:id="rId14"/>
    <p:sldId id="619" r:id="rId15"/>
    <p:sldId id="590" r:id="rId16"/>
    <p:sldId id="618" r:id="rId17"/>
    <p:sldId id="621" r:id="rId18"/>
    <p:sldId id="620" r:id="rId19"/>
    <p:sldId id="579" r:id="rId20"/>
    <p:sldId id="578" r:id="rId21"/>
    <p:sldId id="584" r:id="rId22"/>
    <p:sldId id="622" r:id="rId23"/>
    <p:sldId id="548" r:id="rId24"/>
    <p:sldId id="623" r:id="rId25"/>
    <p:sldId id="580" r:id="rId26"/>
    <p:sldId id="624" r:id="rId27"/>
    <p:sldId id="626" r:id="rId28"/>
    <p:sldId id="625" r:id="rId29"/>
    <p:sldId id="547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2334"/>
    <a:srgbClr val="0270C0"/>
    <a:srgbClr val="E8E8E8"/>
    <a:srgbClr val="FEE3F5"/>
    <a:srgbClr val="8ED973"/>
    <a:srgbClr val="A02A93"/>
    <a:srgbClr val="C8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7"/>
    <p:restoredTop sz="95959"/>
  </p:normalViewPr>
  <p:slideViewPr>
    <p:cSldViewPr snapToGrid="0">
      <p:cViewPr varScale="1">
        <p:scale>
          <a:sx n="122" d="100"/>
          <a:sy n="122" d="100"/>
        </p:scale>
        <p:origin x="11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F7D3C9-C5A8-8B4C-AEDB-28927BCBB868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01458AA-FB6A-234E-8E4D-CC90EDCCB0E4}">
      <dgm:prSet phldrT="[Testo]"/>
      <dgm:spPr/>
      <dgm:t>
        <a:bodyPr/>
        <a:lstStyle/>
        <a:p>
          <a:r>
            <a:rPr lang="it-IT" dirty="0"/>
            <a:t>L’immagine di noi stessi al lavoro, il valore professionale che ci attribuiamo e ci sentiamo attribuito dagli altri è una </a:t>
          </a:r>
          <a:r>
            <a:rPr lang="it-IT" b="1" dirty="0"/>
            <a:t>componente fondamentale del nostro stare bene </a:t>
          </a:r>
          <a:r>
            <a:rPr lang="it-IT" dirty="0"/>
            <a:t>o stare male al lavoro</a:t>
          </a:r>
        </a:p>
      </dgm:t>
    </dgm:pt>
    <dgm:pt modelId="{654EA710-5359-764B-BACD-EE85D5C5C996}" type="parTrans" cxnId="{DC4FE4F8-AC27-8F4A-9C49-C567A17B7F6C}">
      <dgm:prSet/>
      <dgm:spPr/>
      <dgm:t>
        <a:bodyPr/>
        <a:lstStyle/>
        <a:p>
          <a:endParaRPr lang="it-IT"/>
        </a:p>
      </dgm:t>
    </dgm:pt>
    <dgm:pt modelId="{096D0405-3D9F-2649-AE18-42BE0DE46470}" type="sibTrans" cxnId="{DC4FE4F8-AC27-8F4A-9C49-C567A17B7F6C}">
      <dgm:prSet/>
      <dgm:spPr/>
      <dgm:t>
        <a:bodyPr/>
        <a:lstStyle/>
        <a:p>
          <a:endParaRPr lang="it-IT"/>
        </a:p>
      </dgm:t>
    </dgm:pt>
    <dgm:pt modelId="{24460A3E-6E10-C54B-8835-5A45A1E76188}">
      <dgm:prSet phldrT="[Testo]"/>
      <dgm:spPr/>
      <dgm:t>
        <a:bodyPr/>
        <a:lstStyle/>
        <a:p>
          <a:r>
            <a:rPr lang="it-IT" dirty="0"/>
            <a:t>L’autostima svolge un </a:t>
          </a:r>
          <a:r>
            <a:rPr lang="it-IT" b="1" dirty="0"/>
            <a:t>ruolo chiave </a:t>
          </a:r>
          <a:r>
            <a:rPr lang="it-IT" dirty="0"/>
            <a:t>rispetto al modo in cui le persone si comportano e </a:t>
          </a:r>
          <a:r>
            <a:rPr lang="it-IT" b="1" dirty="0"/>
            <a:t>autoregolano il proprio comportamento </a:t>
          </a:r>
          <a:r>
            <a:rPr lang="it-IT" dirty="0"/>
            <a:t>al lavoro per raggiungere i propri obiettivi di prestazione</a:t>
          </a:r>
        </a:p>
      </dgm:t>
    </dgm:pt>
    <dgm:pt modelId="{12E33AF6-8A5F-D84F-93AA-D9B25C8EAFD3}" type="parTrans" cxnId="{5C51E3FC-5FDF-CA47-8572-3EC97057DF1A}">
      <dgm:prSet/>
      <dgm:spPr/>
      <dgm:t>
        <a:bodyPr/>
        <a:lstStyle/>
        <a:p>
          <a:endParaRPr lang="it-IT"/>
        </a:p>
      </dgm:t>
    </dgm:pt>
    <dgm:pt modelId="{B0EE16EA-2B6F-134B-A594-A0D873E94BDB}" type="sibTrans" cxnId="{5C51E3FC-5FDF-CA47-8572-3EC97057DF1A}">
      <dgm:prSet/>
      <dgm:spPr/>
      <dgm:t>
        <a:bodyPr/>
        <a:lstStyle/>
        <a:p>
          <a:endParaRPr lang="it-IT"/>
        </a:p>
      </dgm:t>
    </dgm:pt>
    <dgm:pt modelId="{A72A9553-A590-8141-9631-A45D49DFC3F5}">
      <dgm:prSet phldrT="[Testo]"/>
      <dgm:spPr/>
      <dgm:t>
        <a:bodyPr/>
        <a:lstStyle/>
        <a:p>
          <a:r>
            <a:rPr lang="it-IT" dirty="0"/>
            <a:t>L’autostima mostra </a:t>
          </a:r>
          <a:r>
            <a:rPr lang="it-IT" b="1" dirty="0"/>
            <a:t>variazioni temporali </a:t>
          </a:r>
          <a:r>
            <a:rPr lang="it-IT" dirty="0"/>
            <a:t>all’interno di </a:t>
          </a:r>
          <a:r>
            <a:rPr lang="it-IT" b="1" dirty="0"/>
            <a:t>fasi</a:t>
          </a:r>
          <a:r>
            <a:rPr lang="it-IT" dirty="0"/>
            <a:t> importanti della </a:t>
          </a:r>
          <a:r>
            <a:rPr lang="it-IT" b="1" dirty="0"/>
            <a:t>vita lavorativa </a:t>
          </a:r>
          <a:r>
            <a:rPr lang="it-IT" dirty="0"/>
            <a:t>di ognuno, quali ad esempio la transizione al lavoro, la socializzazione organizzativa e la perdita del lavoro</a:t>
          </a:r>
        </a:p>
      </dgm:t>
    </dgm:pt>
    <dgm:pt modelId="{22FA1A7D-FE3A-E845-80E5-AF7741FBE7DE}" type="parTrans" cxnId="{93E25E7A-EA74-844F-9A75-BF72F57511EB}">
      <dgm:prSet/>
      <dgm:spPr/>
      <dgm:t>
        <a:bodyPr/>
        <a:lstStyle/>
        <a:p>
          <a:endParaRPr lang="it-IT"/>
        </a:p>
      </dgm:t>
    </dgm:pt>
    <dgm:pt modelId="{86FAA6DA-A5F4-6B48-88C9-640E9CA9B551}" type="sibTrans" cxnId="{93E25E7A-EA74-844F-9A75-BF72F57511EB}">
      <dgm:prSet/>
      <dgm:spPr/>
      <dgm:t>
        <a:bodyPr/>
        <a:lstStyle/>
        <a:p>
          <a:endParaRPr lang="it-IT"/>
        </a:p>
      </dgm:t>
    </dgm:pt>
    <dgm:pt modelId="{CF4F32E9-55D8-7C4E-B974-87A1CF3298A5}" type="pres">
      <dgm:prSet presAssocID="{78F7D3C9-C5A8-8B4C-AEDB-28927BCBB868}" presName="diagram" presStyleCnt="0">
        <dgm:presLayoutVars>
          <dgm:dir/>
          <dgm:resizeHandles val="exact"/>
        </dgm:presLayoutVars>
      </dgm:prSet>
      <dgm:spPr/>
    </dgm:pt>
    <dgm:pt modelId="{C335D123-8940-8546-B28B-97C473A5DC0C}" type="pres">
      <dgm:prSet presAssocID="{601458AA-FB6A-234E-8E4D-CC90EDCCB0E4}" presName="node" presStyleLbl="node1" presStyleIdx="0" presStyleCnt="3">
        <dgm:presLayoutVars>
          <dgm:bulletEnabled val="1"/>
        </dgm:presLayoutVars>
      </dgm:prSet>
      <dgm:spPr/>
    </dgm:pt>
    <dgm:pt modelId="{808C60F1-AAB7-5D4A-AAB8-759AC113B2EE}" type="pres">
      <dgm:prSet presAssocID="{096D0405-3D9F-2649-AE18-42BE0DE46470}" presName="sibTrans" presStyleCnt="0"/>
      <dgm:spPr/>
    </dgm:pt>
    <dgm:pt modelId="{D5AF54A7-802D-BB44-9B24-303AA107C539}" type="pres">
      <dgm:prSet presAssocID="{24460A3E-6E10-C54B-8835-5A45A1E76188}" presName="node" presStyleLbl="node1" presStyleIdx="1" presStyleCnt="3">
        <dgm:presLayoutVars>
          <dgm:bulletEnabled val="1"/>
        </dgm:presLayoutVars>
      </dgm:prSet>
      <dgm:spPr/>
    </dgm:pt>
    <dgm:pt modelId="{EB876F62-D193-BE4B-B90F-10CD9838DE73}" type="pres">
      <dgm:prSet presAssocID="{B0EE16EA-2B6F-134B-A594-A0D873E94BDB}" presName="sibTrans" presStyleCnt="0"/>
      <dgm:spPr/>
    </dgm:pt>
    <dgm:pt modelId="{2F5EB9AE-EDB3-F74C-A1CC-80A4A776EE2B}" type="pres">
      <dgm:prSet presAssocID="{A72A9553-A590-8141-9631-A45D49DFC3F5}" presName="node" presStyleLbl="node1" presStyleIdx="2" presStyleCnt="3" custLinFactNeighborX="-1592" custLinFactNeighborY="-1312">
        <dgm:presLayoutVars>
          <dgm:bulletEnabled val="1"/>
        </dgm:presLayoutVars>
      </dgm:prSet>
      <dgm:spPr/>
    </dgm:pt>
  </dgm:ptLst>
  <dgm:cxnLst>
    <dgm:cxn modelId="{39B3A227-A74E-D24C-8274-2DD25030F4BB}" type="presOf" srcId="{A72A9553-A590-8141-9631-A45D49DFC3F5}" destId="{2F5EB9AE-EDB3-F74C-A1CC-80A4A776EE2B}" srcOrd="0" destOrd="0" presId="urn:microsoft.com/office/officeart/2005/8/layout/default"/>
    <dgm:cxn modelId="{7E85BD6E-EE5C-ED4C-88B6-38FCF5846CB5}" type="presOf" srcId="{78F7D3C9-C5A8-8B4C-AEDB-28927BCBB868}" destId="{CF4F32E9-55D8-7C4E-B974-87A1CF3298A5}" srcOrd="0" destOrd="0" presId="urn:microsoft.com/office/officeart/2005/8/layout/default"/>
    <dgm:cxn modelId="{93E25E7A-EA74-844F-9A75-BF72F57511EB}" srcId="{78F7D3C9-C5A8-8B4C-AEDB-28927BCBB868}" destId="{A72A9553-A590-8141-9631-A45D49DFC3F5}" srcOrd="2" destOrd="0" parTransId="{22FA1A7D-FE3A-E845-80E5-AF7741FBE7DE}" sibTransId="{86FAA6DA-A5F4-6B48-88C9-640E9CA9B551}"/>
    <dgm:cxn modelId="{D457D5D3-1EDB-5F45-949C-B129157453EF}" type="presOf" srcId="{24460A3E-6E10-C54B-8835-5A45A1E76188}" destId="{D5AF54A7-802D-BB44-9B24-303AA107C539}" srcOrd="0" destOrd="0" presId="urn:microsoft.com/office/officeart/2005/8/layout/default"/>
    <dgm:cxn modelId="{032673DC-637A-764A-B66C-C96E290875A6}" type="presOf" srcId="{601458AA-FB6A-234E-8E4D-CC90EDCCB0E4}" destId="{C335D123-8940-8546-B28B-97C473A5DC0C}" srcOrd="0" destOrd="0" presId="urn:microsoft.com/office/officeart/2005/8/layout/default"/>
    <dgm:cxn modelId="{DC4FE4F8-AC27-8F4A-9C49-C567A17B7F6C}" srcId="{78F7D3C9-C5A8-8B4C-AEDB-28927BCBB868}" destId="{601458AA-FB6A-234E-8E4D-CC90EDCCB0E4}" srcOrd="0" destOrd="0" parTransId="{654EA710-5359-764B-BACD-EE85D5C5C996}" sibTransId="{096D0405-3D9F-2649-AE18-42BE0DE46470}"/>
    <dgm:cxn modelId="{5C51E3FC-5FDF-CA47-8572-3EC97057DF1A}" srcId="{78F7D3C9-C5A8-8B4C-AEDB-28927BCBB868}" destId="{24460A3E-6E10-C54B-8835-5A45A1E76188}" srcOrd="1" destOrd="0" parTransId="{12E33AF6-8A5F-D84F-93AA-D9B25C8EAFD3}" sibTransId="{B0EE16EA-2B6F-134B-A594-A0D873E94BDB}"/>
    <dgm:cxn modelId="{08EC6BF9-22B1-8D4E-A6D1-61E10324B4CB}" type="presParOf" srcId="{CF4F32E9-55D8-7C4E-B974-87A1CF3298A5}" destId="{C335D123-8940-8546-B28B-97C473A5DC0C}" srcOrd="0" destOrd="0" presId="urn:microsoft.com/office/officeart/2005/8/layout/default"/>
    <dgm:cxn modelId="{3BA01CF3-701F-7842-B339-F7F2FD6B3392}" type="presParOf" srcId="{CF4F32E9-55D8-7C4E-B974-87A1CF3298A5}" destId="{808C60F1-AAB7-5D4A-AAB8-759AC113B2EE}" srcOrd="1" destOrd="0" presId="urn:microsoft.com/office/officeart/2005/8/layout/default"/>
    <dgm:cxn modelId="{1BAB8016-0BFE-A94A-81BB-39EA4C6D6485}" type="presParOf" srcId="{CF4F32E9-55D8-7C4E-B974-87A1CF3298A5}" destId="{D5AF54A7-802D-BB44-9B24-303AA107C539}" srcOrd="2" destOrd="0" presId="urn:microsoft.com/office/officeart/2005/8/layout/default"/>
    <dgm:cxn modelId="{AAB50E09-EF0C-234A-AF89-5FD9D339212A}" type="presParOf" srcId="{CF4F32E9-55D8-7C4E-B974-87A1CF3298A5}" destId="{EB876F62-D193-BE4B-B90F-10CD9838DE73}" srcOrd="3" destOrd="0" presId="urn:microsoft.com/office/officeart/2005/8/layout/default"/>
    <dgm:cxn modelId="{81A18543-FCE9-734E-9119-D70B7A59A98A}" type="presParOf" srcId="{CF4F32E9-55D8-7C4E-B974-87A1CF3298A5}" destId="{2F5EB9AE-EDB3-F74C-A1CC-80A4A776EE2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56505C-C2F5-F54C-8BF4-6102849748AB}" type="doc">
      <dgm:prSet loTypeId="urn:microsoft.com/office/officeart/2005/8/layout/radial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E648E0F-D967-3348-92EE-037DED358F0B}">
      <dgm:prSet phldrT="[Testo]"/>
      <dgm:spPr/>
      <dgm:t>
        <a:bodyPr/>
        <a:lstStyle/>
        <a:p>
          <a:r>
            <a:rPr lang="it-IT" dirty="0"/>
            <a:t>Risorse</a:t>
          </a:r>
        </a:p>
      </dgm:t>
    </dgm:pt>
    <dgm:pt modelId="{3B8E365C-0691-254C-B03E-4A657D04B15C}" type="parTrans" cxnId="{B9174FD5-84F8-6B40-BFFB-8C5C1B217A99}">
      <dgm:prSet/>
      <dgm:spPr/>
      <dgm:t>
        <a:bodyPr/>
        <a:lstStyle/>
        <a:p>
          <a:endParaRPr lang="it-IT"/>
        </a:p>
      </dgm:t>
    </dgm:pt>
    <dgm:pt modelId="{71AD8496-11B7-9444-B52B-03CDB2733CE2}" type="sibTrans" cxnId="{B9174FD5-84F8-6B40-BFFB-8C5C1B217A99}">
      <dgm:prSet/>
      <dgm:spPr/>
      <dgm:t>
        <a:bodyPr/>
        <a:lstStyle/>
        <a:p>
          <a:endParaRPr lang="it-IT"/>
        </a:p>
      </dgm:t>
    </dgm:pt>
    <dgm:pt modelId="{F70A7C19-2951-FF43-AC9D-3DEC2C68EFD5}">
      <dgm:prSet phldrT="[Testo]"/>
      <dgm:spPr/>
      <dgm:t>
        <a:bodyPr/>
        <a:lstStyle/>
        <a:p>
          <a:r>
            <a:rPr lang="it-IT" dirty="0"/>
            <a:t>oggetti</a:t>
          </a:r>
        </a:p>
      </dgm:t>
    </dgm:pt>
    <dgm:pt modelId="{58B0475E-0B93-FA42-8776-028E9FF4A698}" type="parTrans" cxnId="{BF662233-6DD5-4643-86A6-904ACBF22ABB}">
      <dgm:prSet/>
      <dgm:spPr/>
      <dgm:t>
        <a:bodyPr/>
        <a:lstStyle/>
        <a:p>
          <a:endParaRPr lang="it-IT"/>
        </a:p>
      </dgm:t>
    </dgm:pt>
    <dgm:pt modelId="{1BB748D2-F6D8-B04D-A41D-03F444FDE961}" type="sibTrans" cxnId="{BF662233-6DD5-4643-86A6-904ACBF22ABB}">
      <dgm:prSet/>
      <dgm:spPr/>
      <dgm:t>
        <a:bodyPr/>
        <a:lstStyle/>
        <a:p>
          <a:endParaRPr lang="it-IT"/>
        </a:p>
      </dgm:t>
    </dgm:pt>
    <dgm:pt modelId="{D8ECD981-D11C-0B41-A8D9-B20D1D00ED5C}">
      <dgm:prSet phldrT="[Testo]"/>
      <dgm:spPr/>
      <dgm:t>
        <a:bodyPr/>
        <a:lstStyle/>
        <a:p>
          <a:r>
            <a:rPr lang="it-IT" dirty="0"/>
            <a:t>caratteristiche personali</a:t>
          </a:r>
        </a:p>
      </dgm:t>
    </dgm:pt>
    <dgm:pt modelId="{971B4D1E-3920-A944-8F49-A029C490BF36}" type="parTrans" cxnId="{59E92D07-088E-1349-9869-44807E5894ED}">
      <dgm:prSet/>
      <dgm:spPr/>
      <dgm:t>
        <a:bodyPr/>
        <a:lstStyle/>
        <a:p>
          <a:endParaRPr lang="it-IT"/>
        </a:p>
      </dgm:t>
    </dgm:pt>
    <dgm:pt modelId="{90259B3E-1C44-834C-A4E0-942D71461A3E}" type="sibTrans" cxnId="{59E92D07-088E-1349-9869-44807E5894ED}">
      <dgm:prSet/>
      <dgm:spPr/>
      <dgm:t>
        <a:bodyPr/>
        <a:lstStyle/>
        <a:p>
          <a:endParaRPr lang="it-IT"/>
        </a:p>
      </dgm:t>
    </dgm:pt>
    <dgm:pt modelId="{530DA1BD-EEA6-4247-ADC5-9764C403471D}">
      <dgm:prSet phldrT="[Testo]"/>
      <dgm:spPr/>
      <dgm:t>
        <a:bodyPr/>
        <a:lstStyle/>
        <a:p>
          <a:r>
            <a:rPr lang="it-IT" dirty="0"/>
            <a:t>energie</a:t>
          </a:r>
        </a:p>
      </dgm:t>
    </dgm:pt>
    <dgm:pt modelId="{FD77E7BB-B21A-E249-999B-E2974AAF3FA8}" type="parTrans" cxnId="{429C55AC-279C-8E4A-8EF1-C38BD690EFD7}">
      <dgm:prSet/>
      <dgm:spPr/>
      <dgm:t>
        <a:bodyPr/>
        <a:lstStyle/>
        <a:p>
          <a:endParaRPr lang="it-IT"/>
        </a:p>
      </dgm:t>
    </dgm:pt>
    <dgm:pt modelId="{C717BE73-F5DD-8B4F-9DD2-C70E7DE1756C}" type="sibTrans" cxnId="{429C55AC-279C-8E4A-8EF1-C38BD690EFD7}">
      <dgm:prSet/>
      <dgm:spPr/>
      <dgm:t>
        <a:bodyPr/>
        <a:lstStyle/>
        <a:p>
          <a:endParaRPr lang="it-IT"/>
        </a:p>
      </dgm:t>
    </dgm:pt>
    <dgm:pt modelId="{29E7FA72-5A66-414A-ACDF-6A262F1B8505}">
      <dgm:prSet phldrT="[Testo]"/>
      <dgm:spPr/>
      <dgm:t>
        <a:bodyPr/>
        <a:lstStyle/>
        <a:p>
          <a:r>
            <a:rPr lang="it-IT" dirty="0"/>
            <a:t>condizioni</a:t>
          </a:r>
        </a:p>
      </dgm:t>
    </dgm:pt>
    <dgm:pt modelId="{B57F491F-3D24-2B42-90D4-0FA895FE9907}" type="parTrans" cxnId="{48BA1134-271A-7E43-B61A-32812F5D3460}">
      <dgm:prSet/>
      <dgm:spPr/>
      <dgm:t>
        <a:bodyPr/>
        <a:lstStyle/>
        <a:p>
          <a:endParaRPr lang="it-IT"/>
        </a:p>
      </dgm:t>
    </dgm:pt>
    <dgm:pt modelId="{5F27BA34-D8B3-FF47-82A4-C54054D62ED9}" type="sibTrans" cxnId="{48BA1134-271A-7E43-B61A-32812F5D3460}">
      <dgm:prSet/>
      <dgm:spPr/>
      <dgm:t>
        <a:bodyPr/>
        <a:lstStyle/>
        <a:p>
          <a:endParaRPr lang="it-IT"/>
        </a:p>
      </dgm:t>
    </dgm:pt>
    <dgm:pt modelId="{3C1BB0E3-5D07-564D-96A8-19F77FE5FC18}" type="pres">
      <dgm:prSet presAssocID="{BD56505C-C2F5-F54C-8BF4-6102849748A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32F54D9-CA7E-5B47-9588-3BE86DD7F2BC}" type="pres">
      <dgm:prSet presAssocID="{BE648E0F-D967-3348-92EE-037DED358F0B}" presName="centerShape" presStyleLbl="node0" presStyleIdx="0" presStyleCnt="1"/>
      <dgm:spPr/>
    </dgm:pt>
    <dgm:pt modelId="{7AE8C1DF-2C5C-CB40-B7A0-559D888C1BC1}" type="pres">
      <dgm:prSet presAssocID="{F70A7C19-2951-FF43-AC9D-3DEC2C68EFD5}" presName="node" presStyleLbl="node1" presStyleIdx="0" presStyleCnt="4">
        <dgm:presLayoutVars>
          <dgm:bulletEnabled val="1"/>
        </dgm:presLayoutVars>
      </dgm:prSet>
      <dgm:spPr/>
    </dgm:pt>
    <dgm:pt modelId="{4EA76071-BB06-BC49-B257-2154B0FE7D43}" type="pres">
      <dgm:prSet presAssocID="{F70A7C19-2951-FF43-AC9D-3DEC2C68EFD5}" presName="dummy" presStyleCnt="0"/>
      <dgm:spPr/>
    </dgm:pt>
    <dgm:pt modelId="{6B1C19F1-1A58-714E-A9C4-1C5AA2DFB38B}" type="pres">
      <dgm:prSet presAssocID="{1BB748D2-F6D8-B04D-A41D-03F444FDE961}" presName="sibTrans" presStyleLbl="sibTrans2D1" presStyleIdx="0" presStyleCnt="4"/>
      <dgm:spPr/>
    </dgm:pt>
    <dgm:pt modelId="{B750BC90-C790-A745-A60D-C10793FE2E58}" type="pres">
      <dgm:prSet presAssocID="{D8ECD981-D11C-0B41-A8D9-B20D1D00ED5C}" presName="node" presStyleLbl="node1" presStyleIdx="1" presStyleCnt="4">
        <dgm:presLayoutVars>
          <dgm:bulletEnabled val="1"/>
        </dgm:presLayoutVars>
      </dgm:prSet>
      <dgm:spPr/>
    </dgm:pt>
    <dgm:pt modelId="{F0A028C3-F6C1-3046-852C-B03CC4658995}" type="pres">
      <dgm:prSet presAssocID="{D8ECD981-D11C-0B41-A8D9-B20D1D00ED5C}" presName="dummy" presStyleCnt="0"/>
      <dgm:spPr/>
    </dgm:pt>
    <dgm:pt modelId="{6192EAB4-F078-AC4C-971D-8ABADE65E0F7}" type="pres">
      <dgm:prSet presAssocID="{90259B3E-1C44-834C-A4E0-942D71461A3E}" presName="sibTrans" presStyleLbl="sibTrans2D1" presStyleIdx="1" presStyleCnt="4"/>
      <dgm:spPr/>
    </dgm:pt>
    <dgm:pt modelId="{C18DD8FF-4EA7-784D-A56E-27BA8C341534}" type="pres">
      <dgm:prSet presAssocID="{530DA1BD-EEA6-4247-ADC5-9764C403471D}" presName="node" presStyleLbl="node1" presStyleIdx="2" presStyleCnt="4">
        <dgm:presLayoutVars>
          <dgm:bulletEnabled val="1"/>
        </dgm:presLayoutVars>
      </dgm:prSet>
      <dgm:spPr/>
    </dgm:pt>
    <dgm:pt modelId="{DF6FF31F-D54A-2A43-874D-3A2C12C118DC}" type="pres">
      <dgm:prSet presAssocID="{530DA1BD-EEA6-4247-ADC5-9764C403471D}" presName="dummy" presStyleCnt="0"/>
      <dgm:spPr/>
    </dgm:pt>
    <dgm:pt modelId="{A411315B-7027-C24A-BA4A-9DFD20F79371}" type="pres">
      <dgm:prSet presAssocID="{C717BE73-F5DD-8B4F-9DD2-C70E7DE1756C}" presName="sibTrans" presStyleLbl="sibTrans2D1" presStyleIdx="2" presStyleCnt="4"/>
      <dgm:spPr/>
    </dgm:pt>
    <dgm:pt modelId="{C0056A1E-1257-654D-B7C4-966B06269502}" type="pres">
      <dgm:prSet presAssocID="{29E7FA72-5A66-414A-ACDF-6A262F1B8505}" presName="node" presStyleLbl="node1" presStyleIdx="3" presStyleCnt="4">
        <dgm:presLayoutVars>
          <dgm:bulletEnabled val="1"/>
        </dgm:presLayoutVars>
      </dgm:prSet>
      <dgm:spPr/>
    </dgm:pt>
    <dgm:pt modelId="{FF5AEF89-78B1-504D-BB5B-5F786B45B6C9}" type="pres">
      <dgm:prSet presAssocID="{29E7FA72-5A66-414A-ACDF-6A262F1B8505}" presName="dummy" presStyleCnt="0"/>
      <dgm:spPr/>
    </dgm:pt>
    <dgm:pt modelId="{118BF604-CF30-F245-8B0B-8B7791A6E7BB}" type="pres">
      <dgm:prSet presAssocID="{5F27BA34-D8B3-FF47-82A4-C54054D62ED9}" presName="sibTrans" presStyleLbl="sibTrans2D1" presStyleIdx="3" presStyleCnt="4"/>
      <dgm:spPr/>
    </dgm:pt>
  </dgm:ptLst>
  <dgm:cxnLst>
    <dgm:cxn modelId="{27281700-EE54-F44E-AABC-B9343F514C41}" type="presOf" srcId="{1BB748D2-F6D8-B04D-A41D-03F444FDE961}" destId="{6B1C19F1-1A58-714E-A9C4-1C5AA2DFB38B}" srcOrd="0" destOrd="0" presId="urn:microsoft.com/office/officeart/2005/8/layout/radial6"/>
    <dgm:cxn modelId="{59E92D07-088E-1349-9869-44807E5894ED}" srcId="{BE648E0F-D967-3348-92EE-037DED358F0B}" destId="{D8ECD981-D11C-0B41-A8D9-B20D1D00ED5C}" srcOrd="1" destOrd="0" parTransId="{971B4D1E-3920-A944-8F49-A029C490BF36}" sibTransId="{90259B3E-1C44-834C-A4E0-942D71461A3E}"/>
    <dgm:cxn modelId="{12076909-8DB9-AD47-95EF-FF82EDBEF132}" type="presOf" srcId="{90259B3E-1C44-834C-A4E0-942D71461A3E}" destId="{6192EAB4-F078-AC4C-971D-8ABADE65E0F7}" srcOrd="0" destOrd="0" presId="urn:microsoft.com/office/officeart/2005/8/layout/radial6"/>
    <dgm:cxn modelId="{F91DC916-38DA-D744-BF00-09C5834284D3}" type="presOf" srcId="{29E7FA72-5A66-414A-ACDF-6A262F1B8505}" destId="{C0056A1E-1257-654D-B7C4-966B06269502}" srcOrd="0" destOrd="0" presId="urn:microsoft.com/office/officeart/2005/8/layout/radial6"/>
    <dgm:cxn modelId="{4BB6231B-DC25-8541-994F-C93D64ED5E5E}" type="presOf" srcId="{BE648E0F-D967-3348-92EE-037DED358F0B}" destId="{E32F54D9-CA7E-5B47-9588-3BE86DD7F2BC}" srcOrd="0" destOrd="0" presId="urn:microsoft.com/office/officeart/2005/8/layout/radial6"/>
    <dgm:cxn modelId="{99690021-B8F3-4D4A-9A31-ACE5B18DE6FC}" type="presOf" srcId="{5F27BA34-D8B3-FF47-82A4-C54054D62ED9}" destId="{118BF604-CF30-F245-8B0B-8B7791A6E7BB}" srcOrd="0" destOrd="0" presId="urn:microsoft.com/office/officeart/2005/8/layout/radial6"/>
    <dgm:cxn modelId="{BF662233-6DD5-4643-86A6-904ACBF22ABB}" srcId="{BE648E0F-D967-3348-92EE-037DED358F0B}" destId="{F70A7C19-2951-FF43-AC9D-3DEC2C68EFD5}" srcOrd="0" destOrd="0" parTransId="{58B0475E-0B93-FA42-8776-028E9FF4A698}" sibTransId="{1BB748D2-F6D8-B04D-A41D-03F444FDE961}"/>
    <dgm:cxn modelId="{48BA1134-271A-7E43-B61A-32812F5D3460}" srcId="{BE648E0F-D967-3348-92EE-037DED358F0B}" destId="{29E7FA72-5A66-414A-ACDF-6A262F1B8505}" srcOrd="3" destOrd="0" parTransId="{B57F491F-3D24-2B42-90D4-0FA895FE9907}" sibTransId="{5F27BA34-D8B3-FF47-82A4-C54054D62ED9}"/>
    <dgm:cxn modelId="{9C73C335-3F87-5D4F-8524-CA674648B9C5}" type="presOf" srcId="{C717BE73-F5DD-8B4F-9DD2-C70E7DE1756C}" destId="{A411315B-7027-C24A-BA4A-9DFD20F79371}" srcOrd="0" destOrd="0" presId="urn:microsoft.com/office/officeart/2005/8/layout/radial6"/>
    <dgm:cxn modelId="{A71C769A-4BD9-9141-B857-7C92551BD662}" type="presOf" srcId="{F70A7C19-2951-FF43-AC9D-3DEC2C68EFD5}" destId="{7AE8C1DF-2C5C-CB40-B7A0-559D888C1BC1}" srcOrd="0" destOrd="0" presId="urn:microsoft.com/office/officeart/2005/8/layout/radial6"/>
    <dgm:cxn modelId="{429C55AC-279C-8E4A-8EF1-C38BD690EFD7}" srcId="{BE648E0F-D967-3348-92EE-037DED358F0B}" destId="{530DA1BD-EEA6-4247-ADC5-9764C403471D}" srcOrd="2" destOrd="0" parTransId="{FD77E7BB-B21A-E249-999B-E2974AAF3FA8}" sibTransId="{C717BE73-F5DD-8B4F-9DD2-C70E7DE1756C}"/>
    <dgm:cxn modelId="{309948BB-41EE-BA49-9AEC-517C2BD9E629}" type="presOf" srcId="{BD56505C-C2F5-F54C-8BF4-6102849748AB}" destId="{3C1BB0E3-5D07-564D-96A8-19F77FE5FC18}" srcOrd="0" destOrd="0" presId="urn:microsoft.com/office/officeart/2005/8/layout/radial6"/>
    <dgm:cxn modelId="{B9174FD5-84F8-6B40-BFFB-8C5C1B217A99}" srcId="{BD56505C-C2F5-F54C-8BF4-6102849748AB}" destId="{BE648E0F-D967-3348-92EE-037DED358F0B}" srcOrd="0" destOrd="0" parTransId="{3B8E365C-0691-254C-B03E-4A657D04B15C}" sibTransId="{71AD8496-11B7-9444-B52B-03CDB2733CE2}"/>
    <dgm:cxn modelId="{974CBAEE-61E4-4745-87E4-D24383EAB8D4}" type="presOf" srcId="{D8ECD981-D11C-0B41-A8D9-B20D1D00ED5C}" destId="{B750BC90-C790-A745-A60D-C10793FE2E58}" srcOrd="0" destOrd="0" presId="urn:microsoft.com/office/officeart/2005/8/layout/radial6"/>
    <dgm:cxn modelId="{4118CFFC-BA42-BA47-8C9B-480CB25372E6}" type="presOf" srcId="{530DA1BD-EEA6-4247-ADC5-9764C403471D}" destId="{C18DD8FF-4EA7-784D-A56E-27BA8C341534}" srcOrd="0" destOrd="0" presId="urn:microsoft.com/office/officeart/2005/8/layout/radial6"/>
    <dgm:cxn modelId="{AB0DF46E-3316-4C46-B0E0-9D25029EDA8A}" type="presParOf" srcId="{3C1BB0E3-5D07-564D-96A8-19F77FE5FC18}" destId="{E32F54D9-CA7E-5B47-9588-3BE86DD7F2BC}" srcOrd="0" destOrd="0" presId="urn:microsoft.com/office/officeart/2005/8/layout/radial6"/>
    <dgm:cxn modelId="{497D6110-EBAF-6B46-B972-53D06584A5E3}" type="presParOf" srcId="{3C1BB0E3-5D07-564D-96A8-19F77FE5FC18}" destId="{7AE8C1DF-2C5C-CB40-B7A0-559D888C1BC1}" srcOrd="1" destOrd="0" presId="urn:microsoft.com/office/officeart/2005/8/layout/radial6"/>
    <dgm:cxn modelId="{0A436477-72A3-FA4F-8742-61D238871F3B}" type="presParOf" srcId="{3C1BB0E3-5D07-564D-96A8-19F77FE5FC18}" destId="{4EA76071-BB06-BC49-B257-2154B0FE7D43}" srcOrd="2" destOrd="0" presId="urn:microsoft.com/office/officeart/2005/8/layout/radial6"/>
    <dgm:cxn modelId="{5EA7C5F8-61BD-E54B-B9F8-6E1D82A92350}" type="presParOf" srcId="{3C1BB0E3-5D07-564D-96A8-19F77FE5FC18}" destId="{6B1C19F1-1A58-714E-A9C4-1C5AA2DFB38B}" srcOrd="3" destOrd="0" presId="urn:microsoft.com/office/officeart/2005/8/layout/radial6"/>
    <dgm:cxn modelId="{18E216A2-2530-964F-8B04-08C0791A90D1}" type="presParOf" srcId="{3C1BB0E3-5D07-564D-96A8-19F77FE5FC18}" destId="{B750BC90-C790-A745-A60D-C10793FE2E58}" srcOrd="4" destOrd="0" presId="urn:microsoft.com/office/officeart/2005/8/layout/radial6"/>
    <dgm:cxn modelId="{DA13AC02-9464-EA47-90CD-D881A57B8A4A}" type="presParOf" srcId="{3C1BB0E3-5D07-564D-96A8-19F77FE5FC18}" destId="{F0A028C3-F6C1-3046-852C-B03CC4658995}" srcOrd="5" destOrd="0" presId="urn:microsoft.com/office/officeart/2005/8/layout/radial6"/>
    <dgm:cxn modelId="{DD2D1456-4DD0-1445-B61A-1892FF972005}" type="presParOf" srcId="{3C1BB0E3-5D07-564D-96A8-19F77FE5FC18}" destId="{6192EAB4-F078-AC4C-971D-8ABADE65E0F7}" srcOrd="6" destOrd="0" presId="urn:microsoft.com/office/officeart/2005/8/layout/radial6"/>
    <dgm:cxn modelId="{1C0FDEFD-CC00-2B42-A818-8F7DA68F7D7D}" type="presParOf" srcId="{3C1BB0E3-5D07-564D-96A8-19F77FE5FC18}" destId="{C18DD8FF-4EA7-784D-A56E-27BA8C341534}" srcOrd="7" destOrd="0" presId="urn:microsoft.com/office/officeart/2005/8/layout/radial6"/>
    <dgm:cxn modelId="{4EF0DA03-8ED5-124A-869A-0BA76DE2CD2A}" type="presParOf" srcId="{3C1BB0E3-5D07-564D-96A8-19F77FE5FC18}" destId="{DF6FF31F-D54A-2A43-874D-3A2C12C118DC}" srcOrd="8" destOrd="0" presId="urn:microsoft.com/office/officeart/2005/8/layout/radial6"/>
    <dgm:cxn modelId="{2AA89CF5-3D54-EF4C-891D-0A834AFA45F7}" type="presParOf" srcId="{3C1BB0E3-5D07-564D-96A8-19F77FE5FC18}" destId="{A411315B-7027-C24A-BA4A-9DFD20F79371}" srcOrd="9" destOrd="0" presId="urn:microsoft.com/office/officeart/2005/8/layout/radial6"/>
    <dgm:cxn modelId="{1D752CDB-997E-E342-884D-06FBAC97AE02}" type="presParOf" srcId="{3C1BB0E3-5D07-564D-96A8-19F77FE5FC18}" destId="{C0056A1E-1257-654D-B7C4-966B06269502}" srcOrd="10" destOrd="0" presId="urn:microsoft.com/office/officeart/2005/8/layout/radial6"/>
    <dgm:cxn modelId="{91E99FC3-0A8E-574C-94C1-BCE149933F88}" type="presParOf" srcId="{3C1BB0E3-5D07-564D-96A8-19F77FE5FC18}" destId="{FF5AEF89-78B1-504D-BB5B-5F786B45B6C9}" srcOrd="11" destOrd="0" presId="urn:microsoft.com/office/officeart/2005/8/layout/radial6"/>
    <dgm:cxn modelId="{6A129929-44E1-8E48-8656-1CF3625E0B27}" type="presParOf" srcId="{3C1BB0E3-5D07-564D-96A8-19F77FE5FC18}" destId="{118BF604-CF30-F245-8B0B-8B7791A6E7B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473739E-DB11-854B-8E34-7683CE1A8372}" type="doc">
      <dgm:prSet loTypeId="urn:microsoft.com/office/officeart/2005/8/layout/vProcess5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98FFF85-D3A0-1040-BF44-7EE9DBA30A2B}">
      <dgm:prSet phldrT="[Testo]" custT="1"/>
      <dgm:spPr/>
      <dgm:t>
        <a:bodyPr/>
        <a:lstStyle/>
        <a:p>
          <a:pPr algn="ctr"/>
          <a:r>
            <a:rPr lang="it-IT" sz="2800" dirty="0"/>
            <a:t>Lo stress si verifica nei seguenti casi:</a:t>
          </a:r>
        </a:p>
      </dgm:t>
    </dgm:pt>
    <dgm:pt modelId="{AC498487-D9F6-E045-8F01-812BE503BEEE}" type="parTrans" cxnId="{CA694893-1EFB-0447-8C2A-87D935449C3E}">
      <dgm:prSet/>
      <dgm:spPr/>
      <dgm:t>
        <a:bodyPr/>
        <a:lstStyle/>
        <a:p>
          <a:endParaRPr lang="it-IT" sz="3600"/>
        </a:p>
      </dgm:t>
    </dgm:pt>
    <dgm:pt modelId="{B8A8C2AA-66EF-D04E-84C8-8F81644840AE}" type="sibTrans" cxnId="{CA694893-1EFB-0447-8C2A-87D935449C3E}">
      <dgm:prSet/>
      <dgm:spPr/>
      <dgm:t>
        <a:bodyPr/>
        <a:lstStyle/>
        <a:p>
          <a:endParaRPr lang="it-IT" sz="3600"/>
        </a:p>
      </dgm:t>
    </dgm:pt>
    <dgm:pt modelId="{5205109B-2A5F-B34F-BFD1-1A5B3A89B15C}">
      <dgm:prSet phldrT="[Testo]" custT="1"/>
      <dgm:spPr/>
      <dgm:t>
        <a:bodyPr/>
        <a:lstStyle/>
        <a:p>
          <a:r>
            <a:rPr lang="it-IT" sz="2400" dirty="0"/>
            <a:t>Le risorse chiave sono minacciate di perdita</a:t>
          </a:r>
        </a:p>
      </dgm:t>
    </dgm:pt>
    <dgm:pt modelId="{B35D06A6-B238-7A47-A1B7-CDE7D4A300CB}" type="parTrans" cxnId="{0A8B3EB4-6A38-C84E-9C79-07C87CF207AD}">
      <dgm:prSet/>
      <dgm:spPr/>
      <dgm:t>
        <a:bodyPr/>
        <a:lstStyle/>
        <a:p>
          <a:endParaRPr lang="it-IT" sz="3600"/>
        </a:p>
      </dgm:t>
    </dgm:pt>
    <dgm:pt modelId="{8C138C1A-2DE3-2B4A-956D-90E20ACD2138}" type="sibTrans" cxnId="{0A8B3EB4-6A38-C84E-9C79-07C87CF207AD}">
      <dgm:prSet/>
      <dgm:spPr/>
      <dgm:t>
        <a:bodyPr/>
        <a:lstStyle/>
        <a:p>
          <a:endParaRPr lang="it-IT" sz="3600"/>
        </a:p>
      </dgm:t>
    </dgm:pt>
    <dgm:pt modelId="{4F275314-CE57-3140-8197-C0209D38B4DD}">
      <dgm:prSet phldrT="[Testo]" custT="1"/>
      <dgm:spPr/>
      <dgm:t>
        <a:bodyPr/>
        <a:lstStyle/>
        <a:p>
          <a:r>
            <a:rPr lang="it-IT" sz="2400" dirty="0"/>
            <a:t>Le risorse chiave vengono perse</a:t>
          </a:r>
        </a:p>
      </dgm:t>
    </dgm:pt>
    <dgm:pt modelId="{D6E46724-46E8-934F-9F3E-C7019B904105}" type="parTrans" cxnId="{DCEF37CC-9B86-E34D-947A-3126BF0986E4}">
      <dgm:prSet/>
      <dgm:spPr/>
      <dgm:t>
        <a:bodyPr/>
        <a:lstStyle/>
        <a:p>
          <a:endParaRPr lang="it-IT" sz="3600"/>
        </a:p>
      </dgm:t>
    </dgm:pt>
    <dgm:pt modelId="{C1A15004-3D35-D54C-96CA-EC8E07FF08CA}" type="sibTrans" cxnId="{DCEF37CC-9B86-E34D-947A-3126BF0986E4}">
      <dgm:prSet/>
      <dgm:spPr/>
      <dgm:t>
        <a:bodyPr/>
        <a:lstStyle/>
        <a:p>
          <a:endParaRPr lang="it-IT" sz="3600"/>
        </a:p>
      </dgm:t>
    </dgm:pt>
    <dgm:pt modelId="{1EAB660D-D797-E34F-8483-740D7D46FB13}">
      <dgm:prSet phldrT="[Testo]" custT="1"/>
      <dgm:spPr/>
      <dgm:t>
        <a:bodyPr/>
        <a:lstStyle/>
        <a:p>
          <a:r>
            <a:rPr lang="it-IT" sz="2400" dirty="0"/>
            <a:t>C’è un rischio di perdita</a:t>
          </a:r>
        </a:p>
      </dgm:t>
    </dgm:pt>
    <dgm:pt modelId="{113D749C-A669-7A47-BB91-CCB30C5E8DB8}" type="parTrans" cxnId="{BEA44870-B730-F945-9FDB-FC9734CD4CCB}">
      <dgm:prSet/>
      <dgm:spPr/>
      <dgm:t>
        <a:bodyPr/>
        <a:lstStyle/>
        <a:p>
          <a:endParaRPr lang="it-IT" sz="3600"/>
        </a:p>
      </dgm:t>
    </dgm:pt>
    <dgm:pt modelId="{E5DEDEED-6CB1-1348-B256-47193FE6C265}" type="sibTrans" cxnId="{BEA44870-B730-F945-9FDB-FC9734CD4CCB}">
      <dgm:prSet/>
      <dgm:spPr/>
      <dgm:t>
        <a:bodyPr/>
        <a:lstStyle/>
        <a:p>
          <a:endParaRPr lang="it-IT" sz="3600"/>
        </a:p>
      </dgm:t>
    </dgm:pt>
    <dgm:pt modelId="{841B5ED8-AF3E-A640-BDF6-FDE490BC068C}">
      <dgm:prSet phldrT="[Testo]" custT="1"/>
      <dgm:spPr/>
      <dgm:t>
        <a:bodyPr/>
        <a:lstStyle/>
        <a:p>
          <a:r>
            <a:rPr lang="it-IT" sz="2400" dirty="0"/>
            <a:t>Non si riesce a ottenere risorse chiave dopo uno sforzo significativo</a:t>
          </a:r>
        </a:p>
      </dgm:t>
    </dgm:pt>
    <dgm:pt modelId="{574833BE-0A27-394F-920D-085BED6D197E}" type="parTrans" cxnId="{529956CE-9CA3-3F4E-BB35-BA7F78351156}">
      <dgm:prSet/>
      <dgm:spPr/>
      <dgm:t>
        <a:bodyPr/>
        <a:lstStyle/>
        <a:p>
          <a:endParaRPr lang="it-IT" sz="3600"/>
        </a:p>
      </dgm:t>
    </dgm:pt>
    <dgm:pt modelId="{54C39E31-6D9B-8B46-889E-5014E9EBA5E2}" type="sibTrans" cxnId="{529956CE-9CA3-3F4E-BB35-BA7F78351156}">
      <dgm:prSet/>
      <dgm:spPr/>
      <dgm:t>
        <a:bodyPr/>
        <a:lstStyle/>
        <a:p>
          <a:endParaRPr lang="it-IT" sz="3600"/>
        </a:p>
      </dgm:t>
    </dgm:pt>
    <dgm:pt modelId="{6BAB3B1B-D691-C040-B11D-51E8D8507619}" type="pres">
      <dgm:prSet presAssocID="{1473739E-DB11-854B-8E34-7683CE1A8372}" presName="outerComposite" presStyleCnt="0">
        <dgm:presLayoutVars>
          <dgm:chMax val="5"/>
          <dgm:dir/>
          <dgm:resizeHandles val="exact"/>
        </dgm:presLayoutVars>
      </dgm:prSet>
      <dgm:spPr/>
    </dgm:pt>
    <dgm:pt modelId="{3C592D3B-8C88-374C-A502-11D6FECA3904}" type="pres">
      <dgm:prSet presAssocID="{1473739E-DB11-854B-8E34-7683CE1A8372}" presName="dummyMaxCanvas" presStyleCnt="0">
        <dgm:presLayoutVars/>
      </dgm:prSet>
      <dgm:spPr/>
    </dgm:pt>
    <dgm:pt modelId="{E7E08515-452E-C148-9A29-6EE3A9E9AD2E}" type="pres">
      <dgm:prSet presAssocID="{1473739E-DB11-854B-8E34-7683CE1A8372}" presName="FiveNodes_1" presStyleLbl="node1" presStyleIdx="0" presStyleCnt="5">
        <dgm:presLayoutVars>
          <dgm:bulletEnabled val="1"/>
        </dgm:presLayoutVars>
      </dgm:prSet>
      <dgm:spPr/>
    </dgm:pt>
    <dgm:pt modelId="{3EC35004-3968-A549-B0F4-5ECFA6428B2B}" type="pres">
      <dgm:prSet presAssocID="{1473739E-DB11-854B-8E34-7683CE1A8372}" presName="FiveNodes_2" presStyleLbl="node1" presStyleIdx="1" presStyleCnt="5">
        <dgm:presLayoutVars>
          <dgm:bulletEnabled val="1"/>
        </dgm:presLayoutVars>
      </dgm:prSet>
      <dgm:spPr/>
    </dgm:pt>
    <dgm:pt modelId="{8E5B1398-6622-214C-9A04-A7A963D24F8D}" type="pres">
      <dgm:prSet presAssocID="{1473739E-DB11-854B-8E34-7683CE1A8372}" presName="FiveNodes_3" presStyleLbl="node1" presStyleIdx="2" presStyleCnt="5">
        <dgm:presLayoutVars>
          <dgm:bulletEnabled val="1"/>
        </dgm:presLayoutVars>
      </dgm:prSet>
      <dgm:spPr/>
    </dgm:pt>
    <dgm:pt modelId="{37405FF6-DFC6-804C-8F08-FF652133099E}" type="pres">
      <dgm:prSet presAssocID="{1473739E-DB11-854B-8E34-7683CE1A8372}" presName="FiveNodes_4" presStyleLbl="node1" presStyleIdx="3" presStyleCnt="5">
        <dgm:presLayoutVars>
          <dgm:bulletEnabled val="1"/>
        </dgm:presLayoutVars>
      </dgm:prSet>
      <dgm:spPr/>
    </dgm:pt>
    <dgm:pt modelId="{11244335-783D-9045-84F2-9E6D9EFF9883}" type="pres">
      <dgm:prSet presAssocID="{1473739E-DB11-854B-8E34-7683CE1A8372}" presName="FiveNodes_5" presStyleLbl="node1" presStyleIdx="4" presStyleCnt="5">
        <dgm:presLayoutVars>
          <dgm:bulletEnabled val="1"/>
        </dgm:presLayoutVars>
      </dgm:prSet>
      <dgm:spPr/>
    </dgm:pt>
    <dgm:pt modelId="{7806F6CF-DC8D-2344-94B4-51EEDAFEBB88}" type="pres">
      <dgm:prSet presAssocID="{1473739E-DB11-854B-8E34-7683CE1A8372}" presName="FiveConn_1-2" presStyleLbl="fgAccFollowNode1" presStyleIdx="0" presStyleCnt="4">
        <dgm:presLayoutVars>
          <dgm:bulletEnabled val="1"/>
        </dgm:presLayoutVars>
      </dgm:prSet>
      <dgm:spPr/>
    </dgm:pt>
    <dgm:pt modelId="{5A2B21F4-A464-B242-B1DE-1062C4B06D23}" type="pres">
      <dgm:prSet presAssocID="{1473739E-DB11-854B-8E34-7683CE1A8372}" presName="FiveConn_2-3" presStyleLbl="fgAccFollowNode1" presStyleIdx="1" presStyleCnt="4">
        <dgm:presLayoutVars>
          <dgm:bulletEnabled val="1"/>
        </dgm:presLayoutVars>
      </dgm:prSet>
      <dgm:spPr/>
    </dgm:pt>
    <dgm:pt modelId="{4DEA3B07-3975-624B-A124-25BD0F8BF7F9}" type="pres">
      <dgm:prSet presAssocID="{1473739E-DB11-854B-8E34-7683CE1A8372}" presName="FiveConn_3-4" presStyleLbl="fgAccFollowNode1" presStyleIdx="2" presStyleCnt="4">
        <dgm:presLayoutVars>
          <dgm:bulletEnabled val="1"/>
        </dgm:presLayoutVars>
      </dgm:prSet>
      <dgm:spPr/>
    </dgm:pt>
    <dgm:pt modelId="{802865FB-51A4-2F40-BC52-78C3020414E6}" type="pres">
      <dgm:prSet presAssocID="{1473739E-DB11-854B-8E34-7683CE1A8372}" presName="FiveConn_4-5" presStyleLbl="fgAccFollowNode1" presStyleIdx="3" presStyleCnt="4">
        <dgm:presLayoutVars>
          <dgm:bulletEnabled val="1"/>
        </dgm:presLayoutVars>
      </dgm:prSet>
      <dgm:spPr/>
    </dgm:pt>
    <dgm:pt modelId="{ACE90A8A-CF91-4D41-AE24-60113E048931}" type="pres">
      <dgm:prSet presAssocID="{1473739E-DB11-854B-8E34-7683CE1A8372}" presName="FiveNodes_1_text" presStyleLbl="node1" presStyleIdx="4" presStyleCnt="5">
        <dgm:presLayoutVars>
          <dgm:bulletEnabled val="1"/>
        </dgm:presLayoutVars>
      </dgm:prSet>
      <dgm:spPr/>
    </dgm:pt>
    <dgm:pt modelId="{E88F8D56-B664-D748-8A45-EC13A7544ADE}" type="pres">
      <dgm:prSet presAssocID="{1473739E-DB11-854B-8E34-7683CE1A8372}" presName="FiveNodes_2_text" presStyleLbl="node1" presStyleIdx="4" presStyleCnt="5">
        <dgm:presLayoutVars>
          <dgm:bulletEnabled val="1"/>
        </dgm:presLayoutVars>
      </dgm:prSet>
      <dgm:spPr/>
    </dgm:pt>
    <dgm:pt modelId="{84A3BC42-2B27-6E47-9274-5D5D59C05411}" type="pres">
      <dgm:prSet presAssocID="{1473739E-DB11-854B-8E34-7683CE1A8372}" presName="FiveNodes_3_text" presStyleLbl="node1" presStyleIdx="4" presStyleCnt="5">
        <dgm:presLayoutVars>
          <dgm:bulletEnabled val="1"/>
        </dgm:presLayoutVars>
      </dgm:prSet>
      <dgm:spPr/>
    </dgm:pt>
    <dgm:pt modelId="{F819CAD2-46BF-2C41-B29D-70DC8ACC3838}" type="pres">
      <dgm:prSet presAssocID="{1473739E-DB11-854B-8E34-7683CE1A8372}" presName="FiveNodes_4_text" presStyleLbl="node1" presStyleIdx="4" presStyleCnt="5">
        <dgm:presLayoutVars>
          <dgm:bulletEnabled val="1"/>
        </dgm:presLayoutVars>
      </dgm:prSet>
      <dgm:spPr/>
    </dgm:pt>
    <dgm:pt modelId="{233D695D-F666-A346-A08D-2D9CE506790F}" type="pres">
      <dgm:prSet presAssocID="{1473739E-DB11-854B-8E34-7683CE1A837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BC9A604-71FB-174E-9ED4-B9A59B884C52}" type="presOf" srcId="{8C138C1A-2DE3-2B4A-956D-90E20ACD2138}" destId="{5A2B21F4-A464-B242-B1DE-1062C4B06D23}" srcOrd="0" destOrd="0" presId="urn:microsoft.com/office/officeart/2005/8/layout/vProcess5"/>
    <dgm:cxn modelId="{8F7F4115-47FA-2347-9B2D-3EF87F413E89}" type="presOf" srcId="{1473739E-DB11-854B-8E34-7683CE1A8372}" destId="{6BAB3B1B-D691-C040-B11D-51E8D8507619}" srcOrd="0" destOrd="0" presId="urn:microsoft.com/office/officeart/2005/8/layout/vProcess5"/>
    <dgm:cxn modelId="{C036201B-76AE-224B-9089-AC8DB45DC1C3}" type="presOf" srcId="{5205109B-2A5F-B34F-BFD1-1A5B3A89B15C}" destId="{3EC35004-3968-A549-B0F4-5ECFA6428B2B}" srcOrd="0" destOrd="0" presId="urn:microsoft.com/office/officeart/2005/8/layout/vProcess5"/>
    <dgm:cxn modelId="{03E46138-0C70-DB4D-82A7-D41F682B277F}" type="presOf" srcId="{1EAB660D-D797-E34F-8483-740D7D46FB13}" destId="{37405FF6-DFC6-804C-8F08-FF652133099E}" srcOrd="0" destOrd="0" presId="urn:microsoft.com/office/officeart/2005/8/layout/vProcess5"/>
    <dgm:cxn modelId="{D6801043-416D-7743-BD27-D36B8D2A8577}" type="presOf" srcId="{498FFF85-D3A0-1040-BF44-7EE9DBA30A2B}" destId="{ACE90A8A-CF91-4D41-AE24-60113E048931}" srcOrd="1" destOrd="0" presId="urn:microsoft.com/office/officeart/2005/8/layout/vProcess5"/>
    <dgm:cxn modelId="{BEA44870-B730-F945-9FDB-FC9734CD4CCB}" srcId="{1473739E-DB11-854B-8E34-7683CE1A8372}" destId="{1EAB660D-D797-E34F-8483-740D7D46FB13}" srcOrd="3" destOrd="0" parTransId="{113D749C-A669-7A47-BB91-CCB30C5E8DB8}" sibTransId="{E5DEDEED-6CB1-1348-B256-47193FE6C265}"/>
    <dgm:cxn modelId="{F19D4172-808D-6A4E-8BA0-7CD8CDAA51FB}" type="presOf" srcId="{841B5ED8-AF3E-A640-BDF6-FDE490BC068C}" destId="{11244335-783D-9045-84F2-9E6D9EFF9883}" srcOrd="0" destOrd="0" presId="urn:microsoft.com/office/officeart/2005/8/layout/vProcess5"/>
    <dgm:cxn modelId="{D626967F-67B4-334E-B379-A2E300DD1F86}" type="presOf" srcId="{1EAB660D-D797-E34F-8483-740D7D46FB13}" destId="{F819CAD2-46BF-2C41-B29D-70DC8ACC3838}" srcOrd="1" destOrd="0" presId="urn:microsoft.com/office/officeart/2005/8/layout/vProcess5"/>
    <dgm:cxn modelId="{8A29A08E-B7C0-5949-BDBC-C61B570C4DE0}" type="presOf" srcId="{E5DEDEED-6CB1-1348-B256-47193FE6C265}" destId="{802865FB-51A4-2F40-BC52-78C3020414E6}" srcOrd="0" destOrd="0" presId="urn:microsoft.com/office/officeart/2005/8/layout/vProcess5"/>
    <dgm:cxn modelId="{54E5528F-6419-D047-B165-FD8E1217441F}" type="presOf" srcId="{B8A8C2AA-66EF-D04E-84C8-8F81644840AE}" destId="{7806F6CF-DC8D-2344-94B4-51EEDAFEBB88}" srcOrd="0" destOrd="0" presId="urn:microsoft.com/office/officeart/2005/8/layout/vProcess5"/>
    <dgm:cxn modelId="{CA694893-1EFB-0447-8C2A-87D935449C3E}" srcId="{1473739E-DB11-854B-8E34-7683CE1A8372}" destId="{498FFF85-D3A0-1040-BF44-7EE9DBA30A2B}" srcOrd="0" destOrd="0" parTransId="{AC498487-D9F6-E045-8F01-812BE503BEEE}" sibTransId="{B8A8C2AA-66EF-D04E-84C8-8F81644840AE}"/>
    <dgm:cxn modelId="{4DDC269A-1D96-604A-B49C-D743DA11780E}" type="presOf" srcId="{841B5ED8-AF3E-A640-BDF6-FDE490BC068C}" destId="{233D695D-F666-A346-A08D-2D9CE506790F}" srcOrd="1" destOrd="0" presId="urn:microsoft.com/office/officeart/2005/8/layout/vProcess5"/>
    <dgm:cxn modelId="{5306889D-9DE3-9E40-9F07-F0358FD1CB5F}" type="presOf" srcId="{C1A15004-3D35-D54C-96CA-EC8E07FF08CA}" destId="{4DEA3B07-3975-624B-A124-25BD0F8BF7F9}" srcOrd="0" destOrd="0" presId="urn:microsoft.com/office/officeart/2005/8/layout/vProcess5"/>
    <dgm:cxn modelId="{519766A1-A3A2-5F49-B11D-EC0F33DCEEFF}" type="presOf" srcId="{4F275314-CE57-3140-8197-C0209D38B4DD}" destId="{8E5B1398-6622-214C-9A04-A7A963D24F8D}" srcOrd="0" destOrd="0" presId="urn:microsoft.com/office/officeart/2005/8/layout/vProcess5"/>
    <dgm:cxn modelId="{7302D2AF-040A-D843-9DA9-0A136A88DDCF}" type="presOf" srcId="{498FFF85-D3A0-1040-BF44-7EE9DBA30A2B}" destId="{E7E08515-452E-C148-9A29-6EE3A9E9AD2E}" srcOrd="0" destOrd="0" presId="urn:microsoft.com/office/officeart/2005/8/layout/vProcess5"/>
    <dgm:cxn modelId="{0A8B3EB4-6A38-C84E-9C79-07C87CF207AD}" srcId="{1473739E-DB11-854B-8E34-7683CE1A8372}" destId="{5205109B-2A5F-B34F-BFD1-1A5B3A89B15C}" srcOrd="1" destOrd="0" parTransId="{B35D06A6-B238-7A47-A1B7-CDE7D4A300CB}" sibTransId="{8C138C1A-2DE3-2B4A-956D-90E20ACD2138}"/>
    <dgm:cxn modelId="{DCEF37CC-9B86-E34D-947A-3126BF0986E4}" srcId="{1473739E-DB11-854B-8E34-7683CE1A8372}" destId="{4F275314-CE57-3140-8197-C0209D38B4DD}" srcOrd="2" destOrd="0" parTransId="{D6E46724-46E8-934F-9F3E-C7019B904105}" sibTransId="{C1A15004-3D35-D54C-96CA-EC8E07FF08CA}"/>
    <dgm:cxn modelId="{529956CE-9CA3-3F4E-BB35-BA7F78351156}" srcId="{1473739E-DB11-854B-8E34-7683CE1A8372}" destId="{841B5ED8-AF3E-A640-BDF6-FDE490BC068C}" srcOrd="4" destOrd="0" parTransId="{574833BE-0A27-394F-920D-085BED6D197E}" sibTransId="{54C39E31-6D9B-8B46-889E-5014E9EBA5E2}"/>
    <dgm:cxn modelId="{C7A759DE-656B-DB49-94FD-0B3D8B6D0404}" type="presOf" srcId="{4F275314-CE57-3140-8197-C0209D38B4DD}" destId="{84A3BC42-2B27-6E47-9274-5D5D59C05411}" srcOrd="1" destOrd="0" presId="urn:microsoft.com/office/officeart/2005/8/layout/vProcess5"/>
    <dgm:cxn modelId="{B6758CF0-4D42-E044-80F0-F912C93FA62C}" type="presOf" srcId="{5205109B-2A5F-B34F-BFD1-1A5B3A89B15C}" destId="{E88F8D56-B664-D748-8A45-EC13A7544ADE}" srcOrd="1" destOrd="0" presId="urn:microsoft.com/office/officeart/2005/8/layout/vProcess5"/>
    <dgm:cxn modelId="{C86FD069-A3E0-7249-A9F3-DF8C52BE21D5}" type="presParOf" srcId="{6BAB3B1B-D691-C040-B11D-51E8D8507619}" destId="{3C592D3B-8C88-374C-A502-11D6FECA3904}" srcOrd="0" destOrd="0" presId="urn:microsoft.com/office/officeart/2005/8/layout/vProcess5"/>
    <dgm:cxn modelId="{46540B26-0181-CB43-9059-DFFC466C17EE}" type="presParOf" srcId="{6BAB3B1B-D691-C040-B11D-51E8D8507619}" destId="{E7E08515-452E-C148-9A29-6EE3A9E9AD2E}" srcOrd="1" destOrd="0" presId="urn:microsoft.com/office/officeart/2005/8/layout/vProcess5"/>
    <dgm:cxn modelId="{206D9069-AB66-9D40-B911-FC1815395D23}" type="presParOf" srcId="{6BAB3B1B-D691-C040-B11D-51E8D8507619}" destId="{3EC35004-3968-A549-B0F4-5ECFA6428B2B}" srcOrd="2" destOrd="0" presId="urn:microsoft.com/office/officeart/2005/8/layout/vProcess5"/>
    <dgm:cxn modelId="{F8CE8D6E-B4DF-DD46-8B97-97116B371939}" type="presParOf" srcId="{6BAB3B1B-D691-C040-B11D-51E8D8507619}" destId="{8E5B1398-6622-214C-9A04-A7A963D24F8D}" srcOrd="3" destOrd="0" presId="urn:microsoft.com/office/officeart/2005/8/layout/vProcess5"/>
    <dgm:cxn modelId="{1106ECCB-1D7D-9546-8B8F-A2E7C5E7E032}" type="presParOf" srcId="{6BAB3B1B-D691-C040-B11D-51E8D8507619}" destId="{37405FF6-DFC6-804C-8F08-FF652133099E}" srcOrd="4" destOrd="0" presId="urn:microsoft.com/office/officeart/2005/8/layout/vProcess5"/>
    <dgm:cxn modelId="{C69FA9E1-CFD1-234C-AFAF-7B3FFCC12648}" type="presParOf" srcId="{6BAB3B1B-D691-C040-B11D-51E8D8507619}" destId="{11244335-783D-9045-84F2-9E6D9EFF9883}" srcOrd="5" destOrd="0" presId="urn:microsoft.com/office/officeart/2005/8/layout/vProcess5"/>
    <dgm:cxn modelId="{D16B4A5F-493B-7A4A-B562-72636E3CBA1D}" type="presParOf" srcId="{6BAB3B1B-D691-C040-B11D-51E8D8507619}" destId="{7806F6CF-DC8D-2344-94B4-51EEDAFEBB88}" srcOrd="6" destOrd="0" presId="urn:microsoft.com/office/officeart/2005/8/layout/vProcess5"/>
    <dgm:cxn modelId="{5A11F5F6-89E4-354B-B41C-C62F90895557}" type="presParOf" srcId="{6BAB3B1B-D691-C040-B11D-51E8D8507619}" destId="{5A2B21F4-A464-B242-B1DE-1062C4B06D23}" srcOrd="7" destOrd="0" presId="urn:microsoft.com/office/officeart/2005/8/layout/vProcess5"/>
    <dgm:cxn modelId="{E274C0A6-A0C0-6443-AB16-0F347DEA8028}" type="presParOf" srcId="{6BAB3B1B-D691-C040-B11D-51E8D8507619}" destId="{4DEA3B07-3975-624B-A124-25BD0F8BF7F9}" srcOrd="8" destOrd="0" presId="urn:microsoft.com/office/officeart/2005/8/layout/vProcess5"/>
    <dgm:cxn modelId="{1B1C234B-7E7C-6345-B686-2252340D6B0B}" type="presParOf" srcId="{6BAB3B1B-D691-C040-B11D-51E8D8507619}" destId="{802865FB-51A4-2F40-BC52-78C3020414E6}" srcOrd="9" destOrd="0" presId="urn:microsoft.com/office/officeart/2005/8/layout/vProcess5"/>
    <dgm:cxn modelId="{D188A072-3F9E-F549-80FF-9FA8B074D855}" type="presParOf" srcId="{6BAB3B1B-D691-C040-B11D-51E8D8507619}" destId="{ACE90A8A-CF91-4D41-AE24-60113E048931}" srcOrd="10" destOrd="0" presId="urn:microsoft.com/office/officeart/2005/8/layout/vProcess5"/>
    <dgm:cxn modelId="{CDD19E55-24EC-6B4C-B9F9-E622060C827A}" type="presParOf" srcId="{6BAB3B1B-D691-C040-B11D-51E8D8507619}" destId="{E88F8D56-B664-D748-8A45-EC13A7544ADE}" srcOrd="11" destOrd="0" presId="urn:microsoft.com/office/officeart/2005/8/layout/vProcess5"/>
    <dgm:cxn modelId="{04495F5F-1624-0648-9A54-E773FBA3F9D8}" type="presParOf" srcId="{6BAB3B1B-D691-C040-B11D-51E8D8507619}" destId="{84A3BC42-2B27-6E47-9274-5D5D59C05411}" srcOrd="12" destOrd="0" presId="urn:microsoft.com/office/officeart/2005/8/layout/vProcess5"/>
    <dgm:cxn modelId="{02E63B17-2907-F648-B6BA-2AFB64F152FE}" type="presParOf" srcId="{6BAB3B1B-D691-C040-B11D-51E8D8507619}" destId="{F819CAD2-46BF-2C41-B29D-70DC8ACC3838}" srcOrd="13" destOrd="0" presId="urn:microsoft.com/office/officeart/2005/8/layout/vProcess5"/>
    <dgm:cxn modelId="{2AA8E08D-045C-D347-B601-A7A7B648677C}" type="presParOf" srcId="{6BAB3B1B-D691-C040-B11D-51E8D8507619}" destId="{233D695D-F666-A346-A08D-2D9CE506790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F9B8302-21E1-A446-AB88-5C0EEC62B0C2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ED6C91D-47DE-7D4E-A776-A6BA68DF9E36}">
      <dgm:prSet phldrT="[Testo]"/>
      <dgm:spPr/>
      <dgm:t>
        <a:bodyPr/>
        <a:lstStyle/>
        <a:p>
          <a:r>
            <a:rPr lang="it-IT" dirty="0"/>
            <a:t>La motivazione</a:t>
          </a:r>
        </a:p>
      </dgm:t>
    </dgm:pt>
    <dgm:pt modelId="{C348307A-4B8C-A146-BDC4-3F9956C55E63}" type="parTrans" cxnId="{7CC28E3F-9A7E-FA4C-B066-41FC7CD21AA3}">
      <dgm:prSet/>
      <dgm:spPr/>
      <dgm:t>
        <a:bodyPr/>
        <a:lstStyle/>
        <a:p>
          <a:endParaRPr lang="it-IT"/>
        </a:p>
      </dgm:t>
    </dgm:pt>
    <dgm:pt modelId="{D523191C-3A00-7542-9BCB-ED0C98C06096}" type="sibTrans" cxnId="{7CC28E3F-9A7E-FA4C-B066-41FC7CD21AA3}">
      <dgm:prSet/>
      <dgm:spPr/>
      <dgm:t>
        <a:bodyPr/>
        <a:lstStyle/>
        <a:p>
          <a:endParaRPr lang="it-IT"/>
        </a:p>
      </dgm:t>
    </dgm:pt>
    <dgm:pt modelId="{E2F571C1-E14E-7442-886D-C0F27374DEDB}">
      <dgm:prSet phldrT="[Testo]"/>
      <dgm:spPr/>
      <dgm:t>
        <a:bodyPr/>
        <a:lstStyle/>
        <a:p>
          <a:r>
            <a:rPr lang="it-IT" dirty="0"/>
            <a:t>Il coinvolgimento nel lavoro</a:t>
          </a:r>
        </a:p>
      </dgm:t>
    </dgm:pt>
    <dgm:pt modelId="{CF87638D-309C-8D43-A6A4-829AB3DCAD66}" type="parTrans" cxnId="{B5FCCFAE-C646-B543-ABD3-86D2E3EBC79D}">
      <dgm:prSet/>
      <dgm:spPr/>
      <dgm:t>
        <a:bodyPr/>
        <a:lstStyle/>
        <a:p>
          <a:endParaRPr lang="it-IT"/>
        </a:p>
      </dgm:t>
    </dgm:pt>
    <dgm:pt modelId="{1370CAA8-04E2-5143-85A0-821C58D60554}" type="sibTrans" cxnId="{B5FCCFAE-C646-B543-ABD3-86D2E3EBC79D}">
      <dgm:prSet/>
      <dgm:spPr/>
      <dgm:t>
        <a:bodyPr/>
        <a:lstStyle/>
        <a:p>
          <a:endParaRPr lang="it-IT"/>
        </a:p>
      </dgm:t>
    </dgm:pt>
    <dgm:pt modelId="{8DB66AF2-0636-6247-81A6-D785CEBC37A8}">
      <dgm:prSet phldrT="[Testo]"/>
      <dgm:spPr/>
      <dgm:t>
        <a:bodyPr/>
        <a:lstStyle/>
        <a:p>
          <a:r>
            <a:rPr lang="it-IT" dirty="0"/>
            <a:t>La performance</a:t>
          </a:r>
        </a:p>
      </dgm:t>
    </dgm:pt>
    <dgm:pt modelId="{C188B6AE-2AF7-344E-8609-77E8D861A083}" type="parTrans" cxnId="{C9AE2102-DCB6-9D48-91D4-BECBA611CEF1}">
      <dgm:prSet/>
      <dgm:spPr/>
      <dgm:t>
        <a:bodyPr/>
        <a:lstStyle/>
        <a:p>
          <a:endParaRPr lang="it-IT"/>
        </a:p>
      </dgm:t>
    </dgm:pt>
    <dgm:pt modelId="{6760B9F6-A855-C04A-AC7E-40D2B451226A}" type="sibTrans" cxnId="{C9AE2102-DCB6-9D48-91D4-BECBA611CEF1}">
      <dgm:prSet/>
      <dgm:spPr/>
      <dgm:t>
        <a:bodyPr/>
        <a:lstStyle/>
        <a:p>
          <a:endParaRPr lang="it-IT"/>
        </a:p>
      </dgm:t>
    </dgm:pt>
    <dgm:pt modelId="{83DF9881-7D83-5F49-AFB6-1D748583C7DB}">
      <dgm:prSet phldrT="[Testo]"/>
      <dgm:spPr/>
      <dgm:t>
        <a:bodyPr/>
        <a:lstStyle/>
        <a:p>
          <a:r>
            <a:rPr lang="it-IT" dirty="0"/>
            <a:t>Attenuare gli effetti negativi delle richieste sulla salute</a:t>
          </a:r>
        </a:p>
      </dgm:t>
    </dgm:pt>
    <dgm:pt modelId="{7F54C0FE-ADDD-324D-8BFF-3E4E6E3FCC15}" type="parTrans" cxnId="{8A963D8E-BDDB-A640-BBE5-6B1E8A92B169}">
      <dgm:prSet/>
      <dgm:spPr/>
      <dgm:t>
        <a:bodyPr/>
        <a:lstStyle/>
        <a:p>
          <a:endParaRPr lang="it-IT"/>
        </a:p>
      </dgm:t>
    </dgm:pt>
    <dgm:pt modelId="{411FE09E-9EB2-DC4C-9003-6500C1E19CED}" type="sibTrans" cxnId="{8A963D8E-BDDB-A640-BBE5-6B1E8A92B169}">
      <dgm:prSet/>
      <dgm:spPr/>
      <dgm:t>
        <a:bodyPr/>
        <a:lstStyle/>
        <a:p>
          <a:endParaRPr lang="it-IT"/>
        </a:p>
      </dgm:t>
    </dgm:pt>
    <dgm:pt modelId="{38B1402B-D700-4F4A-BBFF-5840361243F7}" type="pres">
      <dgm:prSet presAssocID="{6F9B8302-21E1-A446-AB88-5C0EEC62B0C2}" presName="Name0" presStyleCnt="0">
        <dgm:presLayoutVars>
          <dgm:dir/>
          <dgm:resizeHandles val="exact"/>
        </dgm:presLayoutVars>
      </dgm:prSet>
      <dgm:spPr/>
    </dgm:pt>
    <dgm:pt modelId="{ABC577E4-BB53-FA4D-B4B4-4606A8FA6DAC}" type="pres">
      <dgm:prSet presAssocID="{5ED6C91D-47DE-7D4E-A776-A6BA68DF9E36}" presName="node" presStyleLbl="node1" presStyleIdx="0" presStyleCnt="4">
        <dgm:presLayoutVars>
          <dgm:bulletEnabled val="1"/>
        </dgm:presLayoutVars>
      </dgm:prSet>
      <dgm:spPr/>
    </dgm:pt>
    <dgm:pt modelId="{D25A9E2D-BAB9-954A-B39A-B618CD12596F}" type="pres">
      <dgm:prSet presAssocID="{D523191C-3A00-7542-9BCB-ED0C98C06096}" presName="sibTrans" presStyleLbl="sibTrans2D1" presStyleIdx="0" presStyleCnt="3"/>
      <dgm:spPr/>
    </dgm:pt>
    <dgm:pt modelId="{C0736A14-19A9-8C4F-B757-BDBFC62857B5}" type="pres">
      <dgm:prSet presAssocID="{D523191C-3A00-7542-9BCB-ED0C98C06096}" presName="connectorText" presStyleLbl="sibTrans2D1" presStyleIdx="0" presStyleCnt="3"/>
      <dgm:spPr/>
    </dgm:pt>
    <dgm:pt modelId="{AD914215-706F-394A-A43D-AFE1CCE22186}" type="pres">
      <dgm:prSet presAssocID="{E2F571C1-E14E-7442-886D-C0F27374DEDB}" presName="node" presStyleLbl="node1" presStyleIdx="1" presStyleCnt="4">
        <dgm:presLayoutVars>
          <dgm:bulletEnabled val="1"/>
        </dgm:presLayoutVars>
      </dgm:prSet>
      <dgm:spPr/>
    </dgm:pt>
    <dgm:pt modelId="{3F6C4CB6-AAA3-4542-9256-2D59346CF1C0}" type="pres">
      <dgm:prSet presAssocID="{1370CAA8-04E2-5143-85A0-821C58D60554}" presName="sibTrans" presStyleLbl="sibTrans2D1" presStyleIdx="1" presStyleCnt="3"/>
      <dgm:spPr/>
    </dgm:pt>
    <dgm:pt modelId="{C48212A7-0660-8444-A6A8-EE061937B2C0}" type="pres">
      <dgm:prSet presAssocID="{1370CAA8-04E2-5143-85A0-821C58D60554}" presName="connectorText" presStyleLbl="sibTrans2D1" presStyleIdx="1" presStyleCnt="3"/>
      <dgm:spPr/>
    </dgm:pt>
    <dgm:pt modelId="{3A11C00D-96C7-9A43-A235-599AA4495A93}" type="pres">
      <dgm:prSet presAssocID="{8DB66AF2-0636-6247-81A6-D785CEBC37A8}" presName="node" presStyleLbl="node1" presStyleIdx="2" presStyleCnt="4">
        <dgm:presLayoutVars>
          <dgm:bulletEnabled val="1"/>
        </dgm:presLayoutVars>
      </dgm:prSet>
      <dgm:spPr/>
    </dgm:pt>
    <dgm:pt modelId="{35395F8B-C680-524E-B5FD-21FB501E6397}" type="pres">
      <dgm:prSet presAssocID="{6760B9F6-A855-C04A-AC7E-40D2B451226A}" presName="sibTrans" presStyleLbl="sibTrans2D1" presStyleIdx="2" presStyleCnt="3"/>
      <dgm:spPr/>
    </dgm:pt>
    <dgm:pt modelId="{13E120AB-D880-C94C-A21D-411A35A1492E}" type="pres">
      <dgm:prSet presAssocID="{6760B9F6-A855-C04A-AC7E-40D2B451226A}" presName="connectorText" presStyleLbl="sibTrans2D1" presStyleIdx="2" presStyleCnt="3"/>
      <dgm:spPr/>
    </dgm:pt>
    <dgm:pt modelId="{640AAF46-BB91-6141-BAB2-D49360A27840}" type="pres">
      <dgm:prSet presAssocID="{83DF9881-7D83-5F49-AFB6-1D748583C7DB}" presName="node" presStyleLbl="node1" presStyleIdx="3" presStyleCnt="4">
        <dgm:presLayoutVars>
          <dgm:bulletEnabled val="1"/>
        </dgm:presLayoutVars>
      </dgm:prSet>
      <dgm:spPr/>
    </dgm:pt>
  </dgm:ptLst>
  <dgm:cxnLst>
    <dgm:cxn modelId="{C9AE2102-DCB6-9D48-91D4-BECBA611CEF1}" srcId="{6F9B8302-21E1-A446-AB88-5C0EEC62B0C2}" destId="{8DB66AF2-0636-6247-81A6-D785CEBC37A8}" srcOrd="2" destOrd="0" parTransId="{C188B6AE-2AF7-344E-8609-77E8D861A083}" sibTransId="{6760B9F6-A855-C04A-AC7E-40D2B451226A}"/>
    <dgm:cxn modelId="{16AE6802-C7B7-8D44-84A6-A7040DE25DFD}" type="presOf" srcId="{83DF9881-7D83-5F49-AFB6-1D748583C7DB}" destId="{640AAF46-BB91-6141-BAB2-D49360A27840}" srcOrd="0" destOrd="0" presId="urn:microsoft.com/office/officeart/2005/8/layout/process1"/>
    <dgm:cxn modelId="{D9CDA70A-1C35-4146-AF1F-DF488092C97C}" type="presOf" srcId="{5ED6C91D-47DE-7D4E-A776-A6BA68DF9E36}" destId="{ABC577E4-BB53-FA4D-B4B4-4606A8FA6DAC}" srcOrd="0" destOrd="0" presId="urn:microsoft.com/office/officeart/2005/8/layout/process1"/>
    <dgm:cxn modelId="{4E95EF12-CD22-8E4A-8423-F1DB6CA130DF}" type="presOf" srcId="{1370CAA8-04E2-5143-85A0-821C58D60554}" destId="{C48212A7-0660-8444-A6A8-EE061937B2C0}" srcOrd="1" destOrd="0" presId="urn:microsoft.com/office/officeart/2005/8/layout/process1"/>
    <dgm:cxn modelId="{6BDFE81E-D480-C34B-896B-552143A6703F}" type="presOf" srcId="{6760B9F6-A855-C04A-AC7E-40D2B451226A}" destId="{13E120AB-D880-C94C-A21D-411A35A1492E}" srcOrd="1" destOrd="0" presId="urn:microsoft.com/office/officeart/2005/8/layout/process1"/>
    <dgm:cxn modelId="{2610F137-9877-524B-905A-D5B422C845DD}" type="presOf" srcId="{6F9B8302-21E1-A446-AB88-5C0EEC62B0C2}" destId="{38B1402B-D700-4F4A-BBFF-5840361243F7}" srcOrd="0" destOrd="0" presId="urn:microsoft.com/office/officeart/2005/8/layout/process1"/>
    <dgm:cxn modelId="{7CC28E3F-9A7E-FA4C-B066-41FC7CD21AA3}" srcId="{6F9B8302-21E1-A446-AB88-5C0EEC62B0C2}" destId="{5ED6C91D-47DE-7D4E-A776-A6BA68DF9E36}" srcOrd="0" destOrd="0" parTransId="{C348307A-4B8C-A146-BDC4-3F9956C55E63}" sibTransId="{D523191C-3A00-7542-9BCB-ED0C98C06096}"/>
    <dgm:cxn modelId="{7AA1A151-5C0E-D34C-88F2-1D53C2AE43B3}" type="presOf" srcId="{1370CAA8-04E2-5143-85A0-821C58D60554}" destId="{3F6C4CB6-AAA3-4542-9256-2D59346CF1C0}" srcOrd="0" destOrd="0" presId="urn:microsoft.com/office/officeart/2005/8/layout/process1"/>
    <dgm:cxn modelId="{34A4915B-0E4E-6E41-8B4D-58216F58E660}" type="presOf" srcId="{6760B9F6-A855-C04A-AC7E-40D2B451226A}" destId="{35395F8B-C680-524E-B5FD-21FB501E6397}" srcOrd="0" destOrd="0" presId="urn:microsoft.com/office/officeart/2005/8/layout/process1"/>
    <dgm:cxn modelId="{B0376374-D8D0-1941-96DC-69906ECCF737}" type="presOf" srcId="{D523191C-3A00-7542-9BCB-ED0C98C06096}" destId="{C0736A14-19A9-8C4F-B757-BDBFC62857B5}" srcOrd="1" destOrd="0" presId="urn:microsoft.com/office/officeart/2005/8/layout/process1"/>
    <dgm:cxn modelId="{A402D285-3592-DC41-82CC-E56317241043}" type="presOf" srcId="{D523191C-3A00-7542-9BCB-ED0C98C06096}" destId="{D25A9E2D-BAB9-954A-B39A-B618CD12596F}" srcOrd="0" destOrd="0" presId="urn:microsoft.com/office/officeart/2005/8/layout/process1"/>
    <dgm:cxn modelId="{8A963D8E-BDDB-A640-BBE5-6B1E8A92B169}" srcId="{6F9B8302-21E1-A446-AB88-5C0EEC62B0C2}" destId="{83DF9881-7D83-5F49-AFB6-1D748583C7DB}" srcOrd="3" destOrd="0" parTransId="{7F54C0FE-ADDD-324D-8BFF-3E4E6E3FCC15}" sibTransId="{411FE09E-9EB2-DC4C-9003-6500C1E19CED}"/>
    <dgm:cxn modelId="{B5FCCFAE-C646-B543-ABD3-86D2E3EBC79D}" srcId="{6F9B8302-21E1-A446-AB88-5C0EEC62B0C2}" destId="{E2F571C1-E14E-7442-886D-C0F27374DEDB}" srcOrd="1" destOrd="0" parTransId="{CF87638D-309C-8D43-A6A4-829AB3DCAD66}" sibTransId="{1370CAA8-04E2-5143-85A0-821C58D60554}"/>
    <dgm:cxn modelId="{5F6080C5-6564-7040-9434-A3E258D5208C}" type="presOf" srcId="{E2F571C1-E14E-7442-886D-C0F27374DEDB}" destId="{AD914215-706F-394A-A43D-AFE1CCE22186}" srcOrd="0" destOrd="0" presId="urn:microsoft.com/office/officeart/2005/8/layout/process1"/>
    <dgm:cxn modelId="{C66E83EF-2D30-8840-A004-65CD478B532A}" type="presOf" srcId="{8DB66AF2-0636-6247-81A6-D785CEBC37A8}" destId="{3A11C00D-96C7-9A43-A235-599AA4495A93}" srcOrd="0" destOrd="0" presId="urn:microsoft.com/office/officeart/2005/8/layout/process1"/>
    <dgm:cxn modelId="{7974FDFF-A15C-8F41-94E1-F183B12ACF41}" type="presParOf" srcId="{38B1402B-D700-4F4A-BBFF-5840361243F7}" destId="{ABC577E4-BB53-FA4D-B4B4-4606A8FA6DAC}" srcOrd="0" destOrd="0" presId="urn:microsoft.com/office/officeart/2005/8/layout/process1"/>
    <dgm:cxn modelId="{1A681A38-B603-2C4A-AC6D-61AF071E488F}" type="presParOf" srcId="{38B1402B-D700-4F4A-BBFF-5840361243F7}" destId="{D25A9E2D-BAB9-954A-B39A-B618CD12596F}" srcOrd="1" destOrd="0" presId="urn:microsoft.com/office/officeart/2005/8/layout/process1"/>
    <dgm:cxn modelId="{1442DAF0-31F0-E540-B84A-BA4D2AFB3B4D}" type="presParOf" srcId="{D25A9E2D-BAB9-954A-B39A-B618CD12596F}" destId="{C0736A14-19A9-8C4F-B757-BDBFC62857B5}" srcOrd="0" destOrd="0" presId="urn:microsoft.com/office/officeart/2005/8/layout/process1"/>
    <dgm:cxn modelId="{BB9CFFD9-794A-B641-9EAE-B431208ED805}" type="presParOf" srcId="{38B1402B-D700-4F4A-BBFF-5840361243F7}" destId="{AD914215-706F-394A-A43D-AFE1CCE22186}" srcOrd="2" destOrd="0" presId="urn:microsoft.com/office/officeart/2005/8/layout/process1"/>
    <dgm:cxn modelId="{4D2C02DA-B4E6-B64F-8A55-E6087BB5E430}" type="presParOf" srcId="{38B1402B-D700-4F4A-BBFF-5840361243F7}" destId="{3F6C4CB6-AAA3-4542-9256-2D59346CF1C0}" srcOrd="3" destOrd="0" presId="urn:microsoft.com/office/officeart/2005/8/layout/process1"/>
    <dgm:cxn modelId="{3F661188-6B47-8E49-B47C-D07E9FF47C6F}" type="presParOf" srcId="{3F6C4CB6-AAA3-4542-9256-2D59346CF1C0}" destId="{C48212A7-0660-8444-A6A8-EE061937B2C0}" srcOrd="0" destOrd="0" presId="urn:microsoft.com/office/officeart/2005/8/layout/process1"/>
    <dgm:cxn modelId="{D8F0261A-7EAF-0F43-AAE3-20020A1B88F4}" type="presParOf" srcId="{38B1402B-D700-4F4A-BBFF-5840361243F7}" destId="{3A11C00D-96C7-9A43-A235-599AA4495A93}" srcOrd="4" destOrd="0" presId="urn:microsoft.com/office/officeart/2005/8/layout/process1"/>
    <dgm:cxn modelId="{ED939648-728A-8D40-804A-3AB0C0BC1B9B}" type="presParOf" srcId="{38B1402B-D700-4F4A-BBFF-5840361243F7}" destId="{35395F8B-C680-524E-B5FD-21FB501E6397}" srcOrd="5" destOrd="0" presId="urn:microsoft.com/office/officeart/2005/8/layout/process1"/>
    <dgm:cxn modelId="{412F5316-EA57-3B46-9D16-5BCA5CB0FE4D}" type="presParOf" srcId="{35395F8B-C680-524E-B5FD-21FB501E6397}" destId="{13E120AB-D880-C94C-A21D-411A35A1492E}" srcOrd="0" destOrd="0" presId="urn:microsoft.com/office/officeart/2005/8/layout/process1"/>
    <dgm:cxn modelId="{E5D0C8C5-7569-FE48-8B9F-6262F3BF8DAE}" type="presParOf" srcId="{38B1402B-D700-4F4A-BBFF-5840361243F7}" destId="{640AAF46-BB91-6141-BAB2-D49360A2784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9C86CEA-B001-BF42-B6DE-AA5F33844AAF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48C16EA-30F1-BC41-9DC3-22CEA721DA38}">
      <dgm:prSet phldrT="[Testo]"/>
      <dgm:spPr/>
      <dgm:t>
        <a:bodyPr/>
        <a:lstStyle/>
        <a:p>
          <a:r>
            <a:rPr lang="it-IT" dirty="0"/>
            <a:t>high cost/low gain tra impegno e ricompensa </a:t>
          </a:r>
          <a:r>
            <a:rPr lang="it-IT" dirty="0">
              <a:sym typeface="Wingdings" pitchFamily="2" charset="2"/>
            </a:rPr>
            <a:t></a:t>
          </a:r>
          <a:r>
            <a:rPr lang="it-IT" dirty="0"/>
            <a:t> stress cronico</a:t>
          </a:r>
        </a:p>
      </dgm:t>
    </dgm:pt>
    <dgm:pt modelId="{45DBA95A-281D-DD46-8979-E31E930EF7FE}" type="parTrans" cxnId="{F568DAF6-45FF-B247-B366-B02A470ABBB3}">
      <dgm:prSet/>
      <dgm:spPr/>
      <dgm:t>
        <a:bodyPr/>
        <a:lstStyle/>
        <a:p>
          <a:endParaRPr lang="it-IT"/>
        </a:p>
      </dgm:t>
    </dgm:pt>
    <dgm:pt modelId="{793E68AC-A95E-D045-96D9-4259D2789683}" type="sibTrans" cxnId="{F568DAF6-45FF-B247-B366-B02A470ABBB3}">
      <dgm:prSet/>
      <dgm:spPr/>
      <dgm:t>
        <a:bodyPr/>
        <a:lstStyle/>
        <a:p>
          <a:endParaRPr lang="it-IT"/>
        </a:p>
      </dgm:t>
    </dgm:pt>
    <dgm:pt modelId="{618BA86F-59F5-D544-A40E-4502B758DAB9}">
      <dgm:prSet phldrT="[Testo]"/>
      <dgm:spPr/>
      <dgm:t>
        <a:bodyPr/>
        <a:lstStyle/>
        <a:p>
          <a:r>
            <a:rPr lang="it-IT"/>
            <a:t>impegno (effort)</a:t>
          </a:r>
          <a:endParaRPr lang="it-IT" dirty="0"/>
        </a:p>
      </dgm:t>
    </dgm:pt>
    <dgm:pt modelId="{19BF7E15-000F-7543-A9B1-6647ADAA0019}" type="parTrans" cxnId="{8B63BBDA-FB1B-C44B-939E-455C07A1FEED}">
      <dgm:prSet/>
      <dgm:spPr/>
      <dgm:t>
        <a:bodyPr/>
        <a:lstStyle/>
        <a:p>
          <a:endParaRPr lang="it-IT"/>
        </a:p>
      </dgm:t>
    </dgm:pt>
    <dgm:pt modelId="{BCCEADB0-25F1-A24F-933F-6C354A1266FC}" type="sibTrans" cxnId="{8B63BBDA-FB1B-C44B-939E-455C07A1FEED}">
      <dgm:prSet/>
      <dgm:spPr/>
      <dgm:t>
        <a:bodyPr/>
        <a:lstStyle/>
        <a:p>
          <a:endParaRPr lang="it-IT"/>
        </a:p>
      </dgm:t>
    </dgm:pt>
    <dgm:pt modelId="{8902682C-3571-C74F-9339-2916DEA37720}">
      <dgm:prSet phldrT="[Testo]"/>
      <dgm:spPr/>
      <dgm:t>
        <a:bodyPr/>
        <a:lstStyle/>
        <a:p>
          <a:endParaRPr lang="it-IT" dirty="0"/>
        </a:p>
      </dgm:t>
    </dgm:pt>
    <dgm:pt modelId="{D71761CE-4229-304E-8A2E-18B032A15150}" type="parTrans" cxnId="{0FECBD3A-20D3-9B4F-AB3E-5E9EDC44F066}">
      <dgm:prSet/>
      <dgm:spPr/>
      <dgm:t>
        <a:bodyPr/>
        <a:lstStyle/>
        <a:p>
          <a:endParaRPr lang="it-IT"/>
        </a:p>
      </dgm:t>
    </dgm:pt>
    <dgm:pt modelId="{482AC306-2505-A844-9A53-D090081DC5B5}" type="sibTrans" cxnId="{0FECBD3A-20D3-9B4F-AB3E-5E9EDC44F066}">
      <dgm:prSet/>
      <dgm:spPr/>
      <dgm:t>
        <a:bodyPr/>
        <a:lstStyle/>
        <a:p>
          <a:endParaRPr lang="it-IT"/>
        </a:p>
      </dgm:t>
    </dgm:pt>
    <dgm:pt modelId="{4C0DE498-994E-7249-ABB3-A51FF8481FDF}">
      <dgm:prSet phldrT="[Testo]"/>
      <dgm:spPr/>
      <dgm:t>
        <a:bodyPr/>
        <a:lstStyle/>
        <a:p>
          <a:r>
            <a:rPr lang="it-IT" dirty="0"/>
            <a:t>disequilibrio (</a:t>
          </a:r>
          <a:r>
            <a:rPr lang="it-IT" dirty="0" err="1"/>
            <a:t>imbalance</a:t>
          </a:r>
          <a:r>
            <a:rPr lang="it-IT" dirty="0"/>
            <a:t>)</a:t>
          </a:r>
        </a:p>
      </dgm:t>
    </dgm:pt>
    <dgm:pt modelId="{6EA8FA42-43AF-FE4D-9076-A816B5C6BE1E}" type="parTrans" cxnId="{37BBA530-27B9-A14F-A72C-580B6DB2E11C}">
      <dgm:prSet/>
      <dgm:spPr/>
      <dgm:t>
        <a:bodyPr/>
        <a:lstStyle/>
        <a:p>
          <a:endParaRPr lang="it-IT"/>
        </a:p>
      </dgm:t>
    </dgm:pt>
    <dgm:pt modelId="{786A2932-6903-EE44-AE14-EC6F5B6CCD93}" type="sibTrans" cxnId="{37BBA530-27B9-A14F-A72C-580B6DB2E11C}">
      <dgm:prSet/>
      <dgm:spPr/>
      <dgm:t>
        <a:bodyPr/>
        <a:lstStyle/>
        <a:p>
          <a:endParaRPr lang="it-IT"/>
        </a:p>
      </dgm:t>
    </dgm:pt>
    <dgm:pt modelId="{EB01BC87-FBCC-704E-8EAD-15B728A55C3C}">
      <dgm:prSet phldrT="[Testo]"/>
      <dgm:spPr/>
      <dgm:t>
        <a:bodyPr/>
        <a:lstStyle/>
        <a:p>
          <a:r>
            <a:rPr lang="it-IT" dirty="0"/>
            <a:t>ricompensa (</a:t>
          </a:r>
          <a:r>
            <a:rPr lang="it-IT" dirty="0" err="1"/>
            <a:t>reward</a:t>
          </a:r>
          <a:r>
            <a:rPr lang="it-IT" dirty="0"/>
            <a:t>)</a:t>
          </a:r>
        </a:p>
      </dgm:t>
    </dgm:pt>
    <dgm:pt modelId="{A701CD87-4297-D449-9E28-4A46E0A559E2}" type="parTrans" cxnId="{EB91DBE4-E140-804E-8360-11D161772CB2}">
      <dgm:prSet/>
      <dgm:spPr/>
      <dgm:t>
        <a:bodyPr/>
        <a:lstStyle/>
        <a:p>
          <a:endParaRPr lang="it-IT"/>
        </a:p>
      </dgm:t>
    </dgm:pt>
    <dgm:pt modelId="{DE443F21-7E30-A943-A2DD-84B5DF517A2F}" type="sibTrans" cxnId="{EB91DBE4-E140-804E-8360-11D161772CB2}">
      <dgm:prSet/>
      <dgm:spPr/>
      <dgm:t>
        <a:bodyPr/>
        <a:lstStyle/>
        <a:p>
          <a:endParaRPr lang="it-IT"/>
        </a:p>
      </dgm:t>
    </dgm:pt>
    <dgm:pt modelId="{0DAD2866-62AA-1648-844D-0E52C3190127}" type="pres">
      <dgm:prSet presAssocID="{79C86CEA-B001-BF42-B6DE-AA5F33844AA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D8C2029-EA43-EB42-ADCC-9FE98716577B}" type="pres">
      <dgm:prSet presAssocID="{F48C16EA-30F1-BC41-9DC3-22CEA721DA38}" presName="centerShape" presStyleLbl="node0" presStyleIdx="0" presStyleCnt="1"/>
      <dgm:spPr/>
    </dgm:pt>
    <dgm:pt modelId="{A73C0FD7-E468-2F4F-92A5-0FDD37236D56}" type="pres">
      <dgm:prSet presAssocID="{19BF7E15-000F-7543-A9B1-6647ADAA0019}" presName="Name9" presStyleLbl="parChTrans1D2" presStyleIdx="0" presStyleCnt="3"/>
      <dgm:spPr/>
    </dgm:pt>
    <dgm:pt modelId="{A1FFDEF6-7F44-FE4C-BE50-3F98B8DB5014}" type="pres">
      <dgm:prSet presAssocID="{19BF7E15-000F-7543-A9B1-6647ADAA0019}" presName="connTx" presStyleLbl="parChTrans1D2" presStyleIdx="0" presStyleCnt="3"/>
      <dgm:spPr/>
    </dgm:pt>
    <dgm:pt modelId="{C8A4B295-F221-6D4E-A962-9CC6F3664F22}" type="pres">
      <dgm:prSet presAssocID="{618BA86F-59F5-D544-A40E-4502B758DAB9}" presName="node" presStyleLbl="node1" presStyleIdx="0" presStyleCnt="3">
        <dgm:presLayoutVars>
          <dgm:bulletEnabled val="1"/>
        </dgm:presLayoutVars>
      </dgm:prSet>
      <dgm:spPr/>
    </dgm:pt>
    <dgm:pt modelId="{DA65FC7B-FC3B-BC4A-A09E-8B11850C2242}" type="pres">
      <dgm:prSet presAssocID="{6EA8FA42-43AF-FE4D-9076-A816B5C6BE1E}" presName="Name9" presStyleLbl="parChTrans1D2" presStyleIdx="1" presStyleCnt="3"/>
      <dgm:spPr/>
    </dgm:pt>
    <dgm:pt modelId="{F9028724-4E01-A845-B4F6-D77E33AA7A65}" type="pres">
      <dgm:prSet presAssocID="{6EA8FA42-43AF-FE4D-9076-A816B5C6BE1E}" presName="connTx" presStyleLbl="parChTrans1D2" presStyleIdx="1" presStyleCnt="3"/>
      <dgm:spPr/>
    </dgm:pt>
    <dgm:pt modelId="{2A84D5FE-458C-FB41-83AC-1E49D9775ACE}" type="pres">
      <dgm:prSet presAssocID="{4C0DE498-994E-7249-ABB3-A51FF8481FDF}" presName="node" presStyleLbl="node1" presStyleIdx="1" presStyleCnt="3">
        <dgm:presLayoutVars>
          <dgm:bulletEnabled val="1"/>
        </dgm:presLayoutVars>
      </dgm:prSet>
      <dgm:spPr/>
    </dgm:pt>
    <dgm:pt modelId="{1A7462EC-D281-EA43-BF67-D800277F3BF5}" type="pres">
      <dgm:prSet presAssocID="{A701CD87-4297-D449-9E28-4A46E0A559E2}" presName="Name9" presStyleLbl="parChTrans1D2" presStyleIdx="2" presStyleCnt="3"/>
      <dgm:spPr/>
    </dgm:pt>
    <dgm:pt modelId="{19F4E66B-870F-F242-B434-B26CE05984C5}" type="pres">
      <dgm:prSet presAssocID="{A701CD87-4297-D449-9E28-4A46E0A559E2}" presName="connTx" presStyleLbl="parChTrans1D2" presStyleIdx="2" presStyleCnt="3"/>
      <dgm:spPr/>
    </dgm:pt>
    <dgm:pt modelId="{8D6BA9E6-E01B-4A43-B067-033D3A2DDA27}" type="pres">
      <dgm:prSet presAssocID="{EB01BC87-FBCC-704E-8EAD-15B728A55C3C}" presName="node" presStyleLbl="node1" presStyleIdx="2" presStyleCnt="3">
        <dgm:presLayoutVars>
          <dgm:bulletEnabled val="1"/>
        </dgm:presLayoutVars>
      </dgm:prSet>
      <dgm:spPr/>
    </dgm:pt>
  </dgm:ptLst>
  <dgm:cxnLst>
    <dgm:cxn modelId="{BB5ECD05-277F-834D-9682-A1D7113250B7}" type="presOf" srcId="{A701CD87-4297-D449-9E28-4A46E0A559E2}" destId="{1A7462EC-D281-EA43-BF67-D800277F3BF5}" srcOrd="0" destOrd="0" presId="urn:microsoft.com/office/officeart/2005/8/layout/radial1"/>
    <dgm:cxn modelId="{16804A10-58A6-994F-93A3-5E2CFC0439AD}" type="presOf" srcId="{79C86CEA-B001-BF42-B6DE-AA5F33844AAF}" destId="{0DAD2866-62AA-1648-844D-0E52C3190127}" srcOrd="0" destOrd="0" presId="urn:microsoft.com/office/officeart/2005/8/layout/radial1"/>
    <dgm:cxn modelId="{37BBA530-27B9-A14F-A72C-580B6DB2E11C}" srcId="{F48C16EA-30F1-BC41-9DC3-22CEA721DA38}" destId="{4C0DE498-994E-7249-ABB3-A51FF8481FDF}" srcOrd="1" destOrd="0" parTransId="{6EA8FA42-43AF-FE4D-9076-A816B5C6BE1E}" sibTransId="{786A2932-6903-EE44-AE14-EC6F5B6CCD93}"/>
    <dgm:cxn modelId="{0FECBD3A-20D3-9B4F-AB3E-5E9EDC44F066}" srcId="{79C86CEA-B001-BF42-B6DE-AA5F33844AAF}" destId="{8902682C-3571-C74F-9339-2916DEA37720}" srcOrd="1" destOrd="0" parTransId="{D71761CE-4229-304E-8A2E-18B032A15150}" sibTransId="{482AC306-2505-A844-9A53-D090081DC5B5}"/>
    <dgm:cxn modelId="{EF69EB50-04FE-7947-ACD3-03579C047D72}" type="presOf" srcId="{EB01BC87-FBCC-704E-8EAD-15B728A55C3C}" destId="{8D6BA9E6-E01B-4A43-B067-033D3A2DDA27}" srcOrd="0" destOrd="0" presId="urn:microsoft.com/office/officeart/2005/8/layout/radial1"/>
    <dgm:cxn modelId="{24962F69-F24E-C745-AEA5-E631AB0D261B}" type="presOf" srcId="{618BA86F-59F5-D544-A40E-4502B758DAB9}" destId="{C8A4B295-F221-6D4E-A962-9CC6F3664F22}" srcOrd="0" destOrd="0" presId="urn:microsoft.com/office/officeart/2005/8/layout/radial1"/>
    <dgm:cxn modelId="{4BFF4190-367F-1F48-8942-4D5D83CAF8D6}" type="presOf" srcId="{19BF7E15-000F-7543-A9B1-6647ADAA0019}" destId="{A1FFDEF6-7F44-FE4C-BE50-3F98B8DB5014}" srcOrd="1" destOrd="0" presId="urn:microsoft.com/office/officeart/2005/8/layout/radial1"/>
    <dgm:cxn modelId="{695A8698-0828-9F4C-B128-AC0C956D06D4}" type="presOf" srcId="{6EA8FA42-43AF-FE4D-9076-A816B5C6BE1E}" destId="{DA65FC7B-FC3B-BC4A-A09E-8B11850C2242}" srcOrd="0" destOrd="0" presId="urn:microsoft.com/office/officeart/2005/8/layout/radial1"/>
    <dgm:cxn modelId="{B1A5D4A2-93F1-194A-BEA2-5060D414E269}" type="presOf" srcId="{6EA8FA42-43AF-FE4D-9076-A816B5C6BE1E}" destId="{F9028724-4E01-A845-B4F6-D77E33AA7A65}" srcOrd="1" destOrd="0" presId="urn:microsoft.com/office/officeart/2005/8/layout/radial1"/>
    <dgm:cxn modelId="{A05BE1B1-0B9D-E745-A22F-A73E4087919A}" type="presOf" srcId="{19BF7E15-000F-7543-A9B1-6647ADAA0019}" destId="{A73C0FD7-E468-2F4F-92A5-0FDD37236D56}" srcOrd="0" destOrd="0" presId="urn:microsoft.com/office/officeart/2005/8/layout/radial1"/>
    <dgm:cxn modelId="{7DD47AB8-F554-F148-8CC1-0C0AB76A394B}" type="presOf" srcId="{4C0DE498-994E-7249-ABB3-A51FF8481FDF}" destId="{2A84D5FE-458C-FB41-83AC-1E49D9775ACE}" srcOrd="0" destOrd="0" presId="urn:microsoft.com/office/officeart/2005/8/layout/radial1"/>
    <dgm:cxn modelId="{8B63BBDA-FB1B-C44B-939E-455C07A1FEED}" srcId="{F48C16EA-30F1-BC41-9DC3-22CEA721DA38}" destId="{618BA86F-59F5-D544-A40E-4502B758DAB9}" srcOrd="0" destOrd="0" parTransId="{19BF7E15-000F-7543-A9B1-6647ADAA0019}" sibTransId="{BCCEADB0-25F1-A24F-933F-6C354A1266FC}"/>
    <dgm:cxn modelId="{18BAC2E1-1F2F-3147-A665-D8A23D728F11}" type="presOf" srcId="{A701CD87-4297-D449-9E28-4A46E0A559E2}" destId="{19F4E66B-870F-F242-B434-B26CE05984C5}" srcOrd="1" destOrd="0" presId="urn:microsoft.com/office/officeart/2005/8/layout/radial1"/>
    <dgm:cxn modelId="{EB91DBE4-E140-804E-8360-11D161772CB2}" srcId="{F48C16EA-30F1-BC41-9DC3-22CEA721DA38}" destId="{EB01BC87-FBCC-704E-8EAD-15B728A55C3C}" srcOrd="2" destOrd="0" parTransId="{A701CD87-4297-D449-9E28-4A46E0A559E2}" sibTransId="{DE443F21-7E30-A943-A2DD-84B5DF517A2F}"/>
    <dgm:cxn modelId="{F568DAF6-45FF-B247-B366-B02A470ABBB3}" srcId="{79C86CEA-B001-BF42-B6DE-AA5F33844AAF}" destId="{F48C16EA-30F1-BC41-9DC3-22CEA721DA38}" srcOrd="0" destOrd="0" parTransId="{45DBA95A-281D-DD46-8979-E31E930EF7FE}" sibTransId="{793E68AC-A95E-D045-96D9-4259D2789683}"/>
    <dgm:cxn modelId="{6D16C8FF-D0BF-9045-B949-369117B8F306}" type="presOf" srcId="{F48C16EA-30F1-BC41-9DC3-22CEA721DA38}" destId="{DD8C2029-EA43-EB42-ADCC-9FE98716577B}" srcOrd="0" destOrd="0" presId="urn:microsoft.com/office/officeart/2005/8/layout/radial1"/>
    <dgm:cxn modelId="{FD48EAD5-2D52-B940-8E3C-FC7DC1598B2D}" type="presParOf" srcId="{0DAD2866-62AA-1648-844D-0E52C3190127}" destId="{DD8C2029-EA43-EB42-ADCC-9FE98716577B}" srcOrd="0" destOrd="0" presId="urn:microsoft.com/office/officeart/2005/8/layout/radial1"/>
    <dgm:cxn modelId="{C4960B26-E889-AE4B-B271-A33DE4D618F6}" type="presParOf" srcId="{0DAD2866-62AA-1648-844D-0E52C3190127}" destId="{A73C0FD7-E468-2F4F-92A5-0FDD37236D56}" srcOrd="1" destOrd="0" presId="urn:microsoft.com/office/officeart/2005/8/layout/radial1"/>
    <dgm:cxn modelId="{B4A723BF-1A59-7547-A2A9-0E3059FE528D}" type="presParOf" srcId="{A73C0FD7-E468-2F4F-92A5-0FDD37236D56}" destId="{A1FFDEF6-7F44-FE4C-BE50-3F98B8DB5014}" srcOrd="0" destOrd="0" presId="urn:microsoft.com/office/officeart/2005/8/layout/radial1"/>
    <dgm:cxn modelId="{925CBBCE-65BD-0247-9CE3-4552A2178CFE}" type="presParOf" srcId="{0DAD2866-62AA-1648-844D-0E52C3190127}" destId="{C8A4B295-F221-6D4E-A962-9CC6F3664F22}" srcOrd="2" destOrd="0" presId="urn:microsoft.com/office/officeart/2005/8/layout/radial1"/>
    <dgm:cxn modelId="{1143B33A-6B66-9542-AB4F-8E5A248652AE}" type="presParOf" srcId="{0DAD2866-62AA-1648-844D-0E52C3190127}" destId="{DA65FC7B-FC3B-BC4A-A09E-8B11850C2242}" srcOrd="3" destOrd="0" presId="urn:microsoft.com/office/officeart/2005/8/layout/radial1"/>
    <dgm:cxn modelId="{FD4A1C6D-4B87-5340-9E62-D4590997CCEB}" type="presParOf" srcId="{DA65FC7B-FC3B-BC4A-A09E-8B11850C2242}" destId="{F9028724-4E01-A845-B4F6-D77E33AA7A65}" srcOrd="0" destOrd="0" presId="urn:microsoft.com/office/officeart/2005/8/layout/radial1"/>
    <dgm:cxn modelId="{4E61B762-0840-0F4C-96A5-67A2CC048E88}" type="presParOf" srcId="{0DAD2866-62AA-1648-844D-0E52C3190127}" destId="{2A84D5FE-458C-FB41-83AC-1E49D9775ACE}" srcOrd="4" destOrd="0" presId="urn:microsoft.com/office/officeart/2005/8/layout/radial1"/>
    <dgm:cxn modelId="{766C4375-971D-FC45-8767-52681364CE09}" type="presParOf" srcId="{0DAD2866-62AA-1648-844D-0E52C3190127}" destId="{1A7462EC-D281-EA43-BF67-D800277F3BF5}" srcOrd="5" destOrd="0" presId="urn:microsoft.com/office/officeart/2005/8/layout/radial1"/>
    <dgm:cxn modelId="{1D06472A-96C6-0144-8169-A7B76D3AF896}" type="presParOf" srcId="{1A7462EC-D281-EA43-BF67-D800277F3BF5}" destId="{19F4E66B-870F-F242-B434-B26CE05984C5}" srcOrd="0" destOrd="0" presId="urn:microsoft.com/office/officeart/2005/8/layout/radial1"/>
    <dgm:cxn modelId="{97342182-021E-4B42-8A19-2EFE2340A8C6}" type="presParOf" srcId="{0DAD2866-62AA-1648-844D-0E52C3190127}" destId="{8D6BA9E6-E01B-4A43-B067-033D3A2DDA27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74DF875-9334-4549-BAA0-DF30DC6C2AD8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BB08D6C-3CD7-2A42-A007-6932434E5A28}">
      <dgm:prSet phldrT="[Testo]"/>
      <dgm:spPr/>
      <dgm:t>
        <a:bodyPr/>
        <a:lstStyle/>
        <a:p>
          <a:r>
            <a:rPr lang="it-IT" dirty="0"/>
            <a:t>Ricompense</a:t>
          </a:r>
        </a:p>
      </dgm:t>
    </dgm:pt>
    <dgm:pt modelId="{207CC1E4-2614-3040-9DCC-C08E9D81E433}" type="parTrans" cxnId="{35B8A42D-D465-CD47-95CF-A85C8B6D6901}">
      <dgm:prSet/>
      <dgm:spPr/>
      <dgm:t>
        <a:bodyPr/>
        <a:lstStyle/>
        <a:p>
          <a:endParaRPr lang="it-IT"/>
        </a:p>
      </dgm:t>
    </dgm:pt>
    <dgm:pt modelId="{EAF9FEED-55D1-704A-9D47-0F61E29204AD}" type="sibTrans" cxnId="{35B8A42D-D465-CD47-95CF-A85C8B6D6901}">
      <dgm:prSet/>
      <dgm:spPr/>
      <dgm:t>
        <a:bodyPr/>
        <a:lstStyle/>
        <a:p>
          <a:endParaRPr lang="it-IT"/>
        </a:p>
      </dgm:t>
    </dgm:pt>
    <dgm:pt modelId="{505B304F-BF83-9B4E-940B-087B590C535F}">
      <dgm:prSet phldrT="[Testo]"/>
      <dgm:spPr/>
      <dgm:t>
        <a:bodyPr/>
        <a:lstStyle/>
        <a:p>
          <a:r>
            <a:rPr lang="it-IT" dirty="0"/>
            <a:t>Sicurezza lavorativa</a:t>
          </a:r>
        </a:p>
      </dgm:t>
    </dgm:pt>
    <dgm:pt modelId="{B6204CFA-F37B-DF44-944A-74A1DCE81DEB}" type="parTrans" cxnId="{9A4B7B37-74AC-AF4E-ACDF-213BC99793DB}">
      <dgm:prSet/>
      <dgm:spPr/>
      <dgm:t>
        <a:bodyPr/>
        <a:lstStyle/>
        <a:p>
          <a:endParaRPr lang="it-IT"/>
        </a:p>
      </dgm:t>
    </dgm:pt>
    <dgm:pt modelId="{7C23A3B3-0EE7-6F41-8AD8-F80569882B28}" type="sibTrans" cxnId="{9A4B7B37-74AC-AF4E-ACDF-213BC99793DB}">
      <dgm:prSet/>
      <dgm:spPr/>
      <dgm:t>
        <a:bodyPr/>
        <a:lstStyle/>
        <a:p>
          <a:endParaRPr lang="it-IT"/>
        </a:p>
      </dgm:t>
    </dgm:pt>
    <dgm:pt modelId="{9D1892A6-C565-AC45-97A8-AE859CB88C25}">
      <dgm:prSet phldrT="[Testo]"/>
      <dgm:spPr/>
      <dgm:t>
        <a:bodyPr/>
        <a:lstStyle/>
        <a:p>
          <a:r>
            <a:rPr lang="it-IT" dirty="0"/>
            <a:t>Stima</a:t>
          </a:r>
        </a:p>
      </dgm:t>
    </dgm:pt>
    <dgm:pt modelId="{AFD4D4ED-9837-F147-9B37-C7B593FEE38F}" type="parTrans" cxnId="{6A3575F1-58B2-F948-9147-155AC2FBF419}">
      <dgm:prSet/>
      <dgm:spPr/>
      <dgm:t>
        <a:bodyPr/>
        <a:lstStyle/>
        <a:p>
          <a:endParaRPr lang="it-IT"/>
        </a:p>
      </dgm:t>
    </dgm:pt>
    <dgm:pt modelId="{551D2508-9DE6-7D41-97AD-54A43093FFE7}" type="sibTrans" cxnId="{6A3575F1-58B2-F948-9147-155AC2FBF419}">
      <dgm:prSet/>
      <dgm:spPr/>
      <dgm:t>
        <a:bodyPr/>
        <a:lstStyle/>
        <a:p>
          <a:endParaRPr lang="it-IT"/>
        </a:p>
      </dgm:t>
    </dgm:pt>
    <dgm:pt modelId="{5C9665FC-548A-B040-A4F9-3CC59B9FBCD7}">
      <dgm:prSet phldrT="[Testo]"/>
      <dgm:spPr/>
      <dgm:t>
        <a:bodyPr/>
        <a:lstStyle/>
        <a:p>
          <a:r>
            <a:rPr lang="it-IT" dirty="0"/>
            <a:t>Stipendio</a:t>
          </a:r>
        </a:p>
      </dgm:t>
    </dgm:pt>
    <dgm:pt modelId="{219CCEDD-3252-604B-BF5D-D7550C4C34D0}" type="parTrans" cxnId="{A5725B9E-5A2A-7242-B6C9-B7561D04C0AD}">
      <dgm:prSet/>
      <dgm:spPr/>
      <dgm:t>
        <a:bodyPr/>
        <a:lstStyle/>
        <a:p>
          <a:endParaRPr lang="it-IT"/>
        </a:p>
      </dgm:t>
    </dgm:pt>
    <dgm:pt modelId="{30E57A1D-FEDB-624D-AB3B-ECD98FDCA3AC}" type="sibTrans" cxnId="{A5725B9E-5A2A-7242-B6C9-B7561D04C0AD}">
      <dgm:prSet/>
      <dgm:spPr/>
      <dgm:t>
        <a:bodyPr/>
        <a:lstStyle/>
        <a:p>
          <a:endParaRPr lang="it-IT"/>
        </a:p>
      </dgm:t>
    </dgm:pt>
    <dgm:pt modelId="{915E70C4-EF2C-B441-A654-302A5E186C90}" type="pres">
      <dgm:prSet presAssocID="{074DF875-9334-4549-BAA0-DF30DC6C2AD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88EED2C-25A3-4A4D-8E83-A612DF0608B6}" type="pres">
      <dgm:prSet presAssocID="{3BB08D6C-3CD7-2A42-A007-6932434E5A28}" presName="centerShape" presStyleLbl="node0" presStyleIdx="0" presStyleCnt="1"/>
      <dgm:spPr/>
    </dgm:pt>
    <dgm:pt modelId="{684B2D78-B596-A347-A405-FEF0BAFDED57}" type="pres">
      <dgm:prSet presAssocID="{B6204CFA-F37B-DF44-944A-74A1DCE81DEB}" presName="parTrans" presStyleLbl="sibTrans2D1" presStyleIdx="0" presStyleCnt="3"/>
      <dgm:spPr/>
    </dgm:pt>
    <dgm:pt modelId="{E7E389EC-202E-B545-84CD-731B9B2CC5DC}" type="pres">
      <dgm:prSet presAssocID="{B6204CFA-F37B-DF44-944A-74A1DCE81DEB}" presName="connectorText" presStyleLbl="sibTrans2D1" presStyleIdx="0" presStyleCnt="3"/>
      <dgm:spPr/>
    </dgm:pt>
    <dgm:pt modelId="{F15289A0-22E4-0B49-B629-DC75DB1F6F74}" type="pres">
      <dgm:prSet presAssocID="{505B304F-BF83-9B4E-940B-087B590C535F}" presName="node" presStyleLbl="node1" presStyleIdx="0" presStyleCnt="3">
        <dgm:presLayoutVars>
          <dgm:bulletEnabled val="1"/>
        </dgm:presLayoutVars>
      </dgm:prSet>
      <dgm:spPr/>
    </dgm:pt>
    <dgm:pt modelId="{6040D4E8-B0FF-1049-8A6F-5A36387DDEF1}" type="pres">
      <dgm:prSet presAssocID="{AFD4D4ED-9837-F147-9B37-C7B593FEE38F}" presName="parTrans" presStyleLbl="sibTrans2D1" presStyleIdx="1" presStyleCnt="3"/>
      <dgm:spPr/>
    </dgm:pt>
    <dgm:pt modelId="{A7F8C691-5C0D-714F-9EA0-6AA214926FC5}" type="pres">
      <dgm:prSet presAssocID="{AFD4D4ED-9837-F147-9B37-C7B593FEE38F}" presName="connectorText" presStyleLbl="sibTrans2D1" presStyleIdx="1" presStyleCnt="3"/>
      <dgm:spPr/>
    </dgm:pt>
    <dgm:pt modelId="{DE83CE27-5118-2546-9080-840AD74183E0}" type="pres">
      <dgm:prSet presAssocID="{9D1892A6-C565-AC45-97A8-AE859CB88C25}" presName="node" presStyleLbl="node1" presStyleIdx="1" presStyleCnt="3">
        <dgm:presLayoutVars>
          <dgm:bulletEnabled val="1"/>
        </dgm:presLayoutVars>
      </dgm:prSet>
      <dgm:spPr/>
    </dgm:pt>
    <dgm:pt modelId="{F007077A-3385-D740-8EC3-25156B1B6750}" type="pres">
      <dgm:prSet presAssocID="{219CCEDD-3252-604B-BF5D-D7550C4C34D0}" presName="parTrans" presStyleLbl="sibTrans2D1" presStyleIdx="2" presStyleCnt="3"/>
      <dgm:spPr/>
    </dgm:pt>
    <dgm:pt modelId="{23E5E1EE-2AAB-8140-BBFC-2A56C3DA4C5B}" type="pres">
      <dgm:prSet presAssocID="{219CCEDD-3252-604B-BF5D-D7550C4C34D0}" presName="connectorText" presStyleLbl="sibTrans2D1" presStyleIdx="2" presStyleCnt="3"/>
      <dgm:spPr/>
    </dgm:pt>
    <dgm:pt modelId="{868E8860-E827-E247-9C3B-93297BE043FD}" type="pres">
      <dgm:prSet presAssocID="{5C9665FC-548A-B040-A4F9-3CC59B9FBCD7}" presName="node" presStyleLbl="node1" presStyleIdx="2" presStyleCnt="3">
        <dgm:presLayoutVars>
          <dgm:bulletEnabled val="1"/>
        </dgm:presLayoutVars>
      </dgm:prSet>
      <dgm:spPr/>
    </dgm:pt>
  </dgm:ptLst>
  <dgm:cxnLst>
    <dgm:cxn modelId="{DE1E9F08-801B-6A46-9C76-C5DC72421CB3}" type="presOf" srcId="{505B304F-BF83-9B4E-940B-087B590C535F}" destId="{F15289A0-22E4-0B49-B629-DC75DB1F6F74}" srcOrd="0" destOrd="0" presId="urn:microsoft.com/office/officeart/2005/8/layout/radial5"/>
    <dgm:cxn modelId="{2438CA19-2B09-6142-B9BD-891BAA178A8B}" type="presOf" srcId="{074DF875-9334-4549-BAA0-DF30DC6C2AD8}" destId="{915E70C4-EF2C-B441-A654-302A5E186C90}" srcOrd="0" destOrd="0" presId="urn:microsoft.com/office/officeart/2005/8/layout/radial5"/>
    <dgm:cxn modelId="{35B8A42D-D465-CD47-95CF-A85C8B6D6901}" srcId="{074DF875-9334-4549-BAA0-DF30DC6C2AD8}" destId="{3BB08D6C-3CD7-2A42-A007-6932434E5A28}" srcOrd="0" destOrd="0" parTransId="{207CC1E4-2614-3040-9DCC-C08E9D81E433}" sibTransId="{EAF9FEED-55D1-704A-9D47-0F61E29204AD}"/>
    <dgm:cxn modelId="{C24A1D2F-B532-B84D-9A61-B36E3772F6E1}" type="presOf" srcId="{B6204CFA-F37B-DF44-944A-74A1DCE81DEB}" destId="{684B2D78-B596-A347-A405-FEF0BAFDED57}" srcOrd="0" destOrd="0" presId="urn:microsoft.com/office/officeart/2005/8/layout/radial5"/>
    <dgm:cxn modelId="{9A4B7B37-74AC-AF4E-ACDF-213BC99793DB}" srcId="{3BB08D6C-3CD7-2A42-A007-6932434E5A28}" destId="{505B304F-BF83-9B4E-940B-087B590C535F}" srcOrd="0" destOrd="0" parTransId="{B6204CFA-F37B-DF44-944A-74A1DCE81DEB}" sibTransId="{7C23A3B3-0EE7-6F41-8AD8-F80569882B28}"/>
    <dgm:cxn modelId="{2BD76660-9419-7949-9A45-83F0B3691630}" type="presOf" srcId="{5C9665FC-548A-B040-A4F9-3CC59B9FBCD7}" destId="{868E8860-E827-E247-9C3B-93297BE043FD}" srcOrd="0" destOrd="0" presId="urn:microsoft.com/office/officeart/2005/8/layout/radial5"/>
    <dgm:cxn modelId="{EA6B3C6D-8C1B-3F46-8043-0500EB83E282}" type="presOf" srcId="{219CCEDD-3252-604B-BF5D-D7550C4C34D0}" destId="{23E5E1EE-2AAB-8140-BBFC-2A56C3DA4C5B}" srcOrd="1" destOrd="0" presId="urn:microsoft.com/office/officeart/2005/8/layout/radial5"/>
    <dgm:cxn modelId="{03C27171-A4BD-4842-9156-DD9275859614}" type="presOf" srcId="{AFD4D4ED-9837-F147-9B37-C7B593FEE38F}" destId="{A7F8C691-5C0D-714F-9EA0-6AA214926FC5}" srcOrd="1" destOrd="0" presId="urn:microsoft.com/office/officeart/2005/8/layout/radial5"/>
    <dgm:cxn modelId="{7D231679-566C-624C-AC27-8670D1D4DBEC}" type="presOf" srcId="{3BB08D6C-3CD7-2A42-A007-6932434E5A28}" destId="{888EED2C-25A3-4A4D-8E83-A612DF0608B6}" srcOrd="0" destOrd="0" presId="urn:microsoft.com/office/officeart/2005/8/layout/radial5"/>
    <dgm:cxn modelId="{050A6794-7BC2-084F-B50F-41F4626E993D}" type="presOf" srcId="{B6204CFA-F37B-DF44-944A-74A1DCE81DEB}" destId="{E7E389EC-202E-B545-84CD-731B9B2CC5DC}" srcOrd="1" destOrd="0" presId="urn:microsoft.com/office/officeart/2005/8/layout/radial5"/>
    <dgm:cxn modelId="{A5725B9E-5A2A-7242-B6C9-B7561D04C0AD}" srcId="{3BB08D6C-3CD7-2A42-A007-6932434E5A28}" destId="{5C9665FC-548A-B040-A4F9-3CC59B9FBCD7}" srcOrd="2" destOrd="0" parTransId="{219CCEDD-3252-604B-BF5D-D7550C4C34D0}" sibTransId="{30E57A1D-FEDB-624D-AB3B-ECD98FDCA3AC}"/>
    <dgm:cxn modelId="{3D71BAAA-D20A-3A44-9B34-C1FAF99CFA58}" type="presOf" srcId="{AFD4D4ED-9837-F147-9B37-C7B593FEE38F}" destId="{6040D4E8-B0FF-1049-8A6F-5A36387DDEF1}" srcOrd="0" destOrd="0" presId="urn:microsoft.com/office/officeart/2005/8/layout/radial5"/>
    <dgm:cxn modelId="{A4BF9AB1-33DE-1F4C-80DE-DDED4B4E74D8}" type="presOf" srcId="{219CCEDD-3252-604B-BF5D-D7550C4C34D0}" destId="{F007077A-3385-D740-8EC3-25156B1B6750}" srcOrd="0" destOrd="0" presId="urn:microsoft.com/office/officeart/2005/8/layout/radial5"/>
    <dgm:cxn modelId="{BF48F1EE-FD5D-AB47-BE0A-476DECE7C6A8}" type="presOf" srcId="{9D1892A6-C565-AC45-97A8-AE859CB88C25}" destId="{DE83CE27-5118-2546-9080-840AD74183E0}" srcOrd="0" destOrd="0" presId="urn:microsoft.com/office/officeart/2005/8/layout/radial5"/>
    <dgm:cxn modelId="{6A3575F1-58B2-F948-9147-155AC2FBF419}" srcId="{3BB08D6C-3CD7-2A42-A007-6932434E5A28}" destId="{9D1892A6-C565-AC45-97A8-AE859CB88C25}" srcOrd="1" destOrd="0" parTransId="{AFD4D4ED-9837-F147-9B37-C7B593FEE38F}" sibTransId="{551D2508-9DE6-7D41-97AD-54A43093FFE7}"/>
    <dgm:cxn modelId="{479DEF71-8448-F44D-84FB-1AF6BA206AF8}" type="presParOf" srcId="{915E70C4-EF2C-B441-A654-302A5E186C90}" destId="{888EED2C-25A3-4A4D-8E83-A612DF0608B6}" srcOrd="0" destOrd="0" presId="urn:microsoft.com/office/officeart/2005/8/layout/radial5"/>
    <dgm:cxn modelId="{BCF6F518-B748-1345-B603-6B86D6709F31}" type="presParOf" srcId="{915E70C4-EF2C-B441-A654-302A5E186C90}" destId="{684B2D78-B596-A347-A405-FEF0BAFDED57}" srcOrd="1" destOrd="0" presId="urn:microsoft.com/office/officeart/2005/8/layout/radial5"/>
    <dgm:cxn modelId="{586E8764-B9A6-E142-8951-A192B247248E}" type="presParOf" srcId="{684B2D78-B596-A347-A405-FEF0BAFDED57}" destId="{E7E389EC-202E-B545-84CD-731B9B2CC5DC}" srcOrd="0" destOrd="0" presId="urn:microsoft.com/office/officeart/2005/8/layout/radial5"/>
    <dgm:cxn modelId="{350018A7-21BF-3848-B859-FD1190FF0E08}" type="presParOf" srcId="{915E70C4-EF2C-B441-A654-302A5E186C90}" destId="{F15289A0-22E4-0B49-B629-DC75DB1F6F74}" srcOrd="2" destOrd="0" presId="urn:microsoft.com/office/officeart/2005/8/layout/radial5"/>
    <dgm:cxn modelId="{7C0D0849-B5F8-0240-B188-DFDFF9966321}" type="presParOf" srcId="{915E70C4-EF2C-B441-A654-302A5E186C90}" destId="{6040D4E8-B0FF-1049-8A6F-5A36387DDEF1}" srcOrd="3" destOrd="0" presId="urn:microsoft.com/office/officeart/2005/8/layout/radial5"/>
    <dgm:cxn modelId="{7B623AF4-55AB-434C-91E0-8465021625BE}" type="presParOf" srcId="{6040D4E8-B0FF-1049-8A6F-5A36387DDEF1}" destId="{A7F8C691-5C0D-714F-9EA0-6AA214926FC5}" srcOrd="0" destOrd="0" presId="urn:microsoft.com/office/officeart/2005/8/layout/radial5"/>
    <dgm:cxn modelId="{EBE0C27B-DE50-3942-86FA-3F64D0E6D17C}" type="presParOf" srcId="{915E70C4-EF2C-B441-A654-302A5E186C90}" destId="{DE83CE27-5118-2546-9080-840AD74183E0}" srcOrd="4" destOrd="0" presId="urn:microsoft.com/office/officeart/2005/8/layout/radial5"/>
    <dgm:cxn modelId="{122BEF80-543D-4048-898D-8BEFF7316BB5}" type="presParOf" srcId="{915E70C4-EF2C-B441-A654-302A5E186C90}" destId="{F007077A-3385-D740-8EC3-25156B1B6750}" srcOrd="5" destOrd="0" presId="urn:microsoft.com/office/officeart/2005/8/layout/radial5"/>
    <dgm:cxn modelId="{4B947E38-3AF7-6F41-83DC-B089297A3714}" type="presParOf" srcId="{F007077A-3385-D740-8EC3-25156B1B6750}" destId="{23E5E1EE-2AAB-8140-BBFC-2A56C3DA4C5B}" srcOrd="0" destOrd="0" presId="urn:microsoft.com/office/officeart/2005/8/layout/radial5"/>
    <dgm:cxn modelId="{549AEBE7-0D3D-B84D-83E7-E1BCAD7C1412}" type="presParOf" srcId="{915E70C4-EF2C-B441-A654-302A5E186C90}" destId="{868E8860-E827-E247-9C3B-93297BE043FD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14AFAE5-2FC2-6142-A931-72170B561131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F9BB705-4E50-0D4F-ADE1-F1891A92C5F5}">
      <dgm:prSet phldrT="[Testo]"/>
      <dgm:spPr/>
      <dgm:t>
        <a:bodyPr/>
        <a:lstStyle/>
        <a:p>
          <a:r>
            <a:rPr lang="it-IT" dirty="0"/>
            <a:t>Sé attuale (</a:t>
          </a:r>
          <a:r>
            <a:rPr lang="it-IT" dirty="0" err="1"/>
            <a:t>actual</a:t>
          </a:r>
          <a:r>
            <a:rPr lang="it-IT" dirty="0"/>
            <a:t>-self)</a:t>
          </a:r>
        </a:p>
      </dgm:t>
    </dgm:pt>
    <dgm:pt modelId="{B1735F55-63A6-9F4A-8023-830A91C9DDF2}" type="parTrans" cxnId="{11F9C1B4-0E54-B04A-B777-A9836125F9BB}">
      <dgm:prSet/>
      <dgm:spPr/>
      <dgm:t>
        <a:bodyPr/>
        <a:lstStyle/>
        <a:p>
          <a:endParaRPr lang="it-IT"/>
        </a:p>
      </dgm:t>
    </dgm:pt>
    <dgm:pt modelId="{148B743D-C5C3-8944-A81C-4C58EBC21BB7}" type="sibTrans" cxnId="{11F9C1B4-0E54-B04A-B777-A9836125F9BB}">
      <dgm:prSet/>
      <dgm:spPr/>
      <dgm:t>
        <a:bodyPr/>
        <a:lstStyle/>
        <a:p>
          <a:endParaRPr lang="it-IT"/>
        </a:p>
      </dgm:t>
    </dgm:pt>
    <dgm:pt modelId="{85DBAA44-3870-3F4A-A09A-400EE179D093}">
      <dgm:prSet phldrT="[Testo]"/>
      <dgm:spPr/>
      <dgm:t>
        <a:bodyPr/>
        <a:lstStyle/>
        <a:p>
          <a:r>
            <a:rPr lang="it-IT" dirty="0"/>
            <a:t>Sé ideale (</a:t>
          </a:r>
          <a:r>
            <a:rPr lang="it-IT" dirty="0" err="1"/>
            <a:t>ideal</a:t>
          </a:r>
          <a:r>
            <a:rPr lang="it-IT" dirty="0"/>
            <a:t>-self)</a:t>
          </a:r>
        </a:p>
      </dgm:t>
    </dgm:pt>
    <dgm:pt modelId="{3AFC7AE3-11CB-9C42-BF25-EBE24BA4279D}" type="parTrans" cxnId="{56BFFEFB-95A8-4B49-A764-B00A9798B625}">
      <dgm:prSet/>
      <dgm:spPr/>
      <dgm:t>
        <a:bodyPr/>
        <a:lstStyle/>
        <a:p>
          <a:endParaRPr lang="it-IT"/>
        </a:p>
      </dgm:t>
    </dgm:pt>
    <dgm:pt modelId="{1D5EC5CE-9448-8C42-90BB-25348564F753}" type="sibTrans" cxnId="{56BFFEFB-95A8-4B49-A764-B00A9798B625}">
      <dgm:prSet/>
      <dgm:spPr/>
      <dgm:t>
        <a:bodyPr/>
        <a:lstStyle/>
        <a:p>
          <a:endParaRPr lang="it-IT"/>
        </a:p>
      </dgm:t>
    </dgm:pt>
    <dgm:pt modelId="{209434E4-0942-4D47-91BC-7295B12DAC94}">
      <dgm:prSet phldrT="[Testo]"/>
      <dgm:spPr/>
      <dgm:t>
        <a:bodyPr/>
        <a:lstStyle/>
        <a:p>
          <a:r>
            <a:rPr lang="it-IT" dirty="0"/>
            <a:t>Sé dovuto (</a:t>
          </a:r>
          <a:r>
            <a:rPr lang="it-IT" dirty="0" err="1"/>
            <a:t>ought</a:t>
          </a:r>
          <a:r>
            <a:rPr lang="it-IT" dirty="0"/>
            <a:t>-self)</a:t>
          </a:r>
        </a:p>
      </dgm:t>
    </dgm:pt>
    <dgm:pt modelId="{DC1B5D30-7358-2E44-9789-E23E66F2EC4B}" type="parTrans" cxnId="{D827EB81-DA02-BE43-BD28-2CC40CD67F3F}">
      <dgm:prSet/>
      <dgm:spPr/>
      <dgm:t>
        <a:bodyPr/>
        <a:lstStyle/>
        <a:p>
          <a:endParaRPr lang="it-IT"/>
        </a:p>
      </dgm:t>
    </dgm:pt>
    <dgm:pt modelId="{AE1D92DD-434B-0244-A66A-831EEC80FD19}" type="sibTrans" cxnId="{D827EB81-DA02-BE43-BD28-2CC40CD67F3F}">
      <dgm:prSet/>
      <dgm:spPr/>
      <dgm:t>
        <a:bodyPr/>
        <a:lstStyle/>
        <a:p>
          <a:endParaRPr lang="it-IT"/>
        </a:p>
      </dgm:t>
    </dgm:pt>
    <dgm:pt modelId="{1A843F6D-FF69-8A4F-BFC0-0A97D0BE1AA3}">
      <dgm:prSet phldrT="[Testo]"/>
      <dgm:spPr/>
      <dgm:t>
        <a:bodyPr/>
        <a:lstStyle/>
        <a:p>
          <a:pPr>
            <a:buNone/>
          </a:pPr>
          <a:r>
            <a:rPr lang="it-IT" dirty="0"/>
            <a:t>Come una persona si percepisce attualmente</a:t>
          </a:r>
        </a:p>
      </dgm:t>
    </dgm:pt>
    <dgm:pt modelId="{2036CAB1-1F24-264E-9995-BE1B5172E8F7}" type="parTrans" cxnId="{45AB513A-9ACC-F54D-8748-67C1542DF6C1}">
      <dgm:prSet/>
      <dgm:spPr/>
      <dgm:t>
        <a:bodyPr/>
        <a:lstStyle/>
        <a:p>
          <a:endParaRPr lang="it-IT"/>
        </a:p>
      </dgm:t>
    </dgm:pt>
    <dgm:pt modelId="{D339D16C-E5C5-8546-AAB3-D9E995BC29AE}" type="sibTrans" cxnId="{45AB513A-9ACC-F54D-8748-67C1542DF6C1}">
      <dgm:prSet/>
      <dgm:spPr/>
      <dgm:t>
        <a:bodyPr/>
        <a:lstStyle/>
        <a:p>
          <a:endParaRPr lang="it-IT"/>
        </a:p>
      </dgm:t>
    </dgm:pt>
    <dgm:pt modelId="{3B684768-C874-5A49-A704-94B68C79384E}">
      <dgm:prSet phldrT="[Testo]"/>
      <dgm:spPr/>
      <dgm:t>
        <a:bodyPr/>
        <a:lstStyle/>
        <a:p>
          <a:pPr>
            <a:buNone/>
          </a:pPr>
          <a:r>
            <a:rPr lang="it-IT" dirty="0"/>
            <a:t>Come una persona vorrebbe essere</a:t>
          </a:r>
        </a:p>
      </dgm:t>
    </dgm:pt>
    <dgm:pt modelId="{EB2B57D8-0969-4A4B-8FC6-D00B61BF6910}" type="parTrans" cxnId="{77F96B36-3BBD-5D4F-B52F-907612EF5591}">
      <dgm:prSet/>
      <dgm:spPr/>
      <dgm:t>
        <a:bodyPr/>
        <a:lstStyle/>
        <a:p>
          <a:endParaRPr lang="it-IT"/>
        </a:p>
      </dgm:t>
    </dgm:pt>
    <dgm:pt modelId="{03295752-659C-7B41-830E-A66DDC6EC588}" type="sibTrans" cxnId="{77F96B36-3BBD-5D4F-B52F-907612EF5591}">
      <dgm:prSet/>
      <dgm:spPr/>
      <dgm:t>
        <a:bodyPr/>
        <a:lstStyle/>
        <a:p>
          <a:endParaRPr lang="it-IT"/>
        </a:p>
      </dgm:t>
    </dgm:pt>
    <dgm:pt modelId="{DA0A5EC7-9CA5-6C4A-9930-E348A767D90D}">
      <dgm:prSet phldrT="[Testo]"/>
      <dgm:spPr/>
      <dgm:t>
        <a:bodyPr/>
        <a:lstStyle/>
        <a:p>
          <a:pPr>
            <a:buNone/>
          </a:pPr>
          <a:r>
            <a:rPr lang="it-IT" dirty="0"/>
            <a:t>Come una persona pensa di dover essere</a:t>
          </a:r>
        </a:p>
      </dgm:t>
    </dgm:pt>
    <dgm:pt modelId="{C10F0629-E8B0-E242-818B-0AA1D5B37704}" type="parTrans" cxnId="{3C554D40-0736-3441-BD8A-4FE18BA5FB35}">
      <dgm:prSet/>
      <dgm:spPr/>
      <dgm:t>
        <a:bodyPr/>
        <a:lstStyle/>
        <a:p>
          <a:endParaRPr lang="it-IT"/>
        </a:p>
      </dgm:t>
    </dgm:pt>
    <dgm:pt modelId="{70DB1E44-9302-434D-8227-BFC01D888ACB}" type="sibTrans" cxnId="{3C554D40-0736-3441-BD8A-4FE18BA5FB35}">
      <dgm:prSet/>
      <dgm:spPr/>
      <dgm:t>
        <a:bodyPr/>
        <a:lstStyle/>
        <a:p>
          <a:endParaRPr lang="it-IT"/>
        </a:p>
      </dgm:t>
    </dgm:pt>
    <dgm:pt modelId="{1CE575B9-1B08-8045-B027-B3E0598C3687}" type="pres">
      <dgm:prSet presAssocID="{D14AFAE5-2FC2-6142-A931-72170B561131}" presName="linear" presStyleCnt="0">
        <dgm:presLayoutVars>
          <dgm:dir/>
          <dgm:animLvl val="lvl"/>
          <dgm:resizeHandles val="exact"/>
        </dgm:presLayoutVars>
      </dgm:prSet>
      <dgm:spPr/>
    </dgm:pt>
    <dgm:pt modelId="{E252C14A-F96C-454B-AC8E-D8064A0F0304}" type="pres">
      <dgm:prSet presAssocID="{4F9BB705-4E50-0D4F-ADE1-F1891A92C5F5}" presName="parentLin" presStyleCnt="0"/>
      <dgm:spPr/>
    </dgm:pt>
    <dgm:pt modelId="{8FDB7A8F-D66C-7E40-8C6F-E39A1F6ED666}" type="pres">
      <dgm:prSet presAssocID="{4F9BB705-4E50-0D4F-ADE1-F1891A92C5F5}" presName="parentLeftMargin" presStyleLbl="node1" presStyleIdx="0" presStyleCnt="3"/>
      <dgm:spPr/>
    </dgm:pt>
    <dgm:pt modelId="{34FD83F3-6755-9C45-973D-8A08B632A936}" type="pres">
      <dgm:prSet presAssocID="{4F9BB705-4E50-0D4F-ADE1-F1891A92C5F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16F66B7-9121-E447-AEF2-670FBDD1017F}" type="pres">
      <dgm:prSet presAssocID="{4F9BB705-4E50-0D4F-ADE1-F1891A92C5F5}" presName="negativeSpace" presStyleCnt="0"/>
      <dgm:spPr/>
    </dgm:pt>
    <dgm:pt modelId="{565DFFFB-6F4E-6546-9090-C579909D030B}" type="pres">
      <dgm:prSet presAssocID="{4F9BB705-4E50-0D4F-ADE1-F1891A92C5F5}" presName="childText" presStyleLbl="conFgAcc1" presStyleIdx="0" presStyleCnt="3">
        <dgm:presLayoutVars>
          <dgm:bulletEnabled val="1"/>
        </dgm:presLayoutVars>
      </dgm:prSet>
      <dgm:spPr/>
    </dgm:pt>
    <dgm:pt modelId="{7F1E4603-92B3-1E45-8E52-94E5E0A03D00}" type="pres">
      <dgm:prSet presAssocID="{148B743D-C5C3-8944-A81C-4C58EBC21BB7}" presName="spaceBetweenRectangles" presStyleCnt="0"/>
      <dgm:spPr/>
    </dgm:pt>
    <dgm:pt modelId="{27521C4C-E2E4-F040-8E2D-0196598CC8F3}" type="pres">
      <dgm:prSet presAssocID="{85DBAA44-3870-3F4A-A09A-400EE179D093}" presName="parentLin" presStyleCnt="0"/>
      <dgm:spPr/>
    </dgm:pt>
    <dgm:pt modelId="{D08E759E-03C4-F947-8A0B-D9AC241BDA52}" type="pres">
      <dgm:prSet presAssocID="{85DBAA44-3870-3F4A-A09A-400EE179D093}" presName="parentLeftMargin" presStyleLbl="node1" presStyleIdx="0" presStyleCnt="3"/>
      <dgm:spPr/>
    </dgm:pt>
    <dgm:pt modelId="{789841FA-C723-634A-9FBE-DFBA017E4ED3}" type="pres">
      <dgm:prSet presAssocID="{85DBAA44-3870-3F4A-A09A-400EE179D09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655F399-D368-234F-9DAB-8CAE5EB154EE}" type="pres">
      <dgm:prSet presAssocID="{85DBAA44-3870-3F4A-A09A-400EE179D093}" presName="negativeSpace" presStyleCnt="0"/>
      <dgm:spPr/>
    </dgm:pt>
    <dgm:pt modelId="{64234E49-8868-EB4D-8C31-1D8DAA51E110}" type="pres">
      <dgm:prSet presAssocID="{85DBAA44-3870-3F4A-A09A-400EE179D093}" presName="childText" presStyleLbl="conFgAcc1" presStyleIdx="1" presStyleCnt="3">
        <dgm:presLayoutVars>
          <dgm:bulletEnabled val="1"/>
        </dgm:presLayoutVars>
      </dgm:prSet>
      <dgm:spPr/>
    </dgm:pt>
    <dgm:pt modelId="{6E890B7C-86ED-0745-89EC-DF7A405CE80E}" type="pres">
      <dgm:prSet presAssocID="{1D5EC5CE-9448-8C42-90BB-25348564F753}" presName="spaceBetweenRectangles" presStyleCnt="0"/>
      <dgm:spPr/>
    </dgm:pt>
    <dgm:pt modelId="{E6A011FF-4407-114F-A253-8CB569BEBA73}" type="pres">
      <dgm:prSet presAssocID="{209434E4-0942-4D47-91BC-7295B12DAC94}" presName="parentLin" presStyleCnt="0"/>
      <dgm:spPr/>
    </dgm:pt>
    <dgm:pt modelId="{22DF7DA5-9C88-4348-BBA3-BCB125005004}" type="pres">
      <dgm:prSet presAssocID="{209434E4-0942-4D47-91BC-7295B12DAC94}" presName="parentLeftMargin" presStyleLbl="node1" presStyleIdx="1" presStyleCnt="3"/>
      <dgm:spPr/>
    </dgm:pt>
    <dgm:pt modelId="{8C623A03-34A9-CD41-B368-F70E7FEEFCF1}" type="pres">
      <dgm:prSet presAssocID="{209434E4-0942-4D47-91BC-7295B12DAC9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D38A3C7-BFD1-C145-9C06-5F12399FA29F}" type="pres">
      <dgm:prSet presAssocID="{209434E4-0942-4D47-91BC-7295B12DAC94}" presName="negativeSpace" presStyleCnt="0"/>
      <dgm:spPr/>
    </dgm:pt>
    <dgm:pt modelId="{91C23A96-E170-5D4C-9C41-00BD7BD6428A}" type="pres">
      <dgm:prSet presAssocID="{209434E4-0942-4D47-91BC-7295B12DAC9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CAFAA04-02E7-AF41-A550-1CE8852D36E0}" type="presOf" srcId="{DA0A5EC7-9CA5-6C4A-9930-E348A767D90D}" destId="{91C23A96-E170-5D4C-9C41-00BD7BD6428A}" srcOrd="0" destOrd="0" presId="urn:microsoft.com/office/officeart/2005/8/layout/list1"/>
    <dgm:cxn modelId="{B062B314-01D0-7449-9169-AD731BD81BF2}" type="presOf" srcId="{D14AFAE5-2FC2-6142-A931-72170B561131}" destId="{1CE575B9-1B08-8045-B027-B3E0598C3687}" srcOrd="0" destOrd="0" presId="urn:microsoft.com/office/officeart/2005/8/layout/list1"/>
    <dgm:cxn modelId="{77F96B36-3BBD-5D4F-B52F-907612EF5591}" srcId="{85DBAA44-3870-3F4A-A09A-400EE179D093}" destId="{3B684768-C874-5A49-A704-94B68C79384E}" srcOrd="0" destOrd="0" parTransId="{EB2B57D8-0969-4A4B-8FC6-D00B61BF6910}" sibTransId="{03295752-659C-7B41-830E-A66DDC6EC588}"/>
    <dgm:cxn modelId="{45AB513A-9ACC-F54D-8748-67C1542DF6C1}" srcId="{4F9BB705-4E50-0D4F-ADE1-F1891A92C5F5}" destId="{1A843F6D-FF69-8A4F-BFC0-0A97D0BE1AA3}" srcOrd="0" destOrd="0" parTransId="{2036CAB1-1F24-264E-9995-BE1B5172E8F7}" sibTransId="{D339D16C-E5C5-8546-AAB3-D9E995BC29AE}"/>
    <dgm:cxn modelId="{3C554D40-0736-3441-BD8A-4FE18BA5FB35}" srcId="{209434E4-0942-4D47-91BC-7295B12DAC94}" destId="{DA0A5EC7-9CA5-6C4A-9930-E348A767D90D}" srcOrd="0" destOrd="0" parTransId="{C10F0629-E8B0-E242-818B-0AA1D5B37704}" sibTransId="{70DB1E44-9302-434D-8227-BFC01D888ACB}"/>
    <dgm:cxn modelId="{D437B37E-66C0-DF4A-9D1F-23DD7AFCD20C}" type="presOf" srcId="{209434E4-0942-4D47-91BC-7295B12DAC94}" destId="{22DF7DA5-9C88-4348-BBA3-BCB125005004}" srcOrd="0" destOrd="0" presId="urn:microsoft.com/office/officeart/2005/8/layout/list1"/>
    <dgm:cxn modelId="{D827EB81-DA02-BE43-BD28-2CC40CD67F3F}" srcId="{D14AFAE5-2FC2-6142-A931-72170B561131}" destId="{209434E4-0942-4D47-91BC-7295B12DAC94}" srcOrd="2" destOrd="0" parTransId="{DC1B5D30-7358-2E44-9789-E23E66F2EC4B}" sibTransId="{AE1D92DD-434B-0244-A66A-831EEC80FD19}"/>
    <dgm:cxn modelId="{F74E46A5-ABF7-8F4F-AD1C-135446947381}" type="presOf" srcId="{85DBAA44-3870-3F4A-A09A-400EE179D093}" destId="{D08E759E-03C4-F947-8A0B-D9AC241BDA52}" srcOrd="0" destOrd="0" presId="urn:microsoft.com/office/officeart/2005/8/layout/list1"/>
    <dgm:cxn modelId="{9592C3AE-8616-1145-A793-28A70FBD9065}" type="presOf" srcId="{85DBAA44-3870-3F4A-A09A-400EE179D093}" destId="{789841FA-C723-634A-9FBE-DFBA017E4ED3}" srcOrd="1" destOrd="0" presId="urn:microsoft.com/office/officeart/2005/8/layout/list1"/>
    <dgm:cxn modelId="{11F9C1B4-0E54-B04A-B777-A9836125F9BB}" srcId="{D14AFAE5-2FC2-6142-A931-72170B561131}" destId="{4F9BB705-4E50-0D4F-ADE1-F1891A92C5F5}" srcOrd="0" destOrd="0" parTransId="{B1735F55-63A6-9F4A-8023-830A91C9DDF2}" sibTransId="{148B743D-C5C3-8944-A81C-4C58EBC21BB7}"/>
    <dgm:cxn modelId="{8CDE0DC1-3EA4-634B-8145-8C24F98D38A9}" type="presOf" srcId="{3B684768-C874-5A49-A704-94B68C79384E}" destId="{64234E49-8868-EB4D-8C31-1D8DAA51E110}" srcOrd="0" destOrd="0" presId="urn:microsoft.com/office/officeart/2005/8/layout/list1"/>
    <dgm:cxn modelId="{E79584C7-2138-C84B-93EF-B99DCB313C51}" type="presOf" srcId="{1A843F6D-FF69-8A4F-BFC0-0A97D0BE1AA3}" destId="{565DFFFB-6F4E-6546-9090-C579909D030B}" srcOrd="0" destOrd="0" presId="urn:microsoft.com/office/officeart/2005/8/layout/list1"/>
    <dgm:cxn modelId="{714F91EA-660A-854A-B492-7C13974E2BC9}" type="presOf" srcId="{4F9BB705-4E50-0D4F-ADE1-F1891A92C5F5}" destId="{34FD83F3-6755-9C45-973D-8A08B632A936}" srcOrd="1" destOrd="0" presId="urn:microsoft.com/office/officeart/2005/8/layout/list1"/>
    <dgm:cxn modelId="{1D977BF4-B08F-9D49-8514-753469A3EADE}" type="presOf" srcId="{4F9BB705-4E50-0D4F-ADE1-F1891A92C5F5}" destId="{8FDB7A8F-D66C-7E40-8C6F-E39A1F6ED666}" srcOrd="0" destOrd="0" presId="urn:microsoft.com/office/officeart/2005/8/layout/list1"/>
    <dgm:cxn modelId="{1F5D1AF9-3A98-874E-BE44-BFE028992D0F}" type="presOf" srcId="{209434E4-0942-4D47-91BC-7295B12DAC94}" destId="{8C623A03-34A9-CD41-B368-F70E7FEEFCF1}" srcOrd="1" destOrd="0" presId="urn:microsoft.com/office/officeart/2005/8/layout/list1"/>
    <dgm:cxn modelId="{56BFFEFB-95A8-4B49-A764-B00A9798B625}" srcId="{D14AFAE5-2FC2-6142-A931-72170B561131}" destId="{85DBAA44-3870-3F4A-A09A-400EE179D093}" srcOrd="1" destOrd="0" parTransId="{3AFC7AE3-11CB-9C42-BF25-EBE24BA4279D}" sibTransId="{1D5EC5CE-9448-8C42-90BB-25348564F753}"/>
    <dgm:cxn modelId="{E3774873-DCB4-2C48-A9CF-6EE62AA4C043}" type="presParOf" srcId="{1CE575B9-1B08-8045-B027-B3E0598C3687}" destId="{E252C14A-F96C-454B-AC8E-D8064A0F0304}" srcOrd="0" destOrd="0" presId="urn:microsoft.com/office/officeart/2005/8/layout/list1"/>
    <dgm:cxn modelId="{87F1C964-FB0C-E246-B8D4-AD5B8245059B}" type="presParOf" srcId="{E252C14A-F96C-454B-AC8E-D8064A0F0304}" destId="{8FDB7A8F-D66C-7E40-8C6F-E39A1F6ED666}" srcOrd="0" destOrd="0" presId="urn:microsoft.com/office/officeart/2005/8/layout/list1"/>
    <dgm:cxn modelId="{E3C9AD47-207B-C445-8875-4AB3691392D5}" type="presParOf" srcId="{E252C14A-F96C-454B-AC8E-D8064A0F0304}" destId="{34FD83F3-6755-9C45-973D-8A08B632A936}" srcOrd="1" destOrd="0" presId="urn:microsoft.com/office/officeart/2005/8/layout/list1"/>
    <dgm:cxn modelId="{ED071FEB-805B-A146-AD62-FCF53F0449D1}" type="presParOf" srcId="{1CE575B9-1B08-8045-B027-B3E0598C3687}" destId="{416F66B7-9121-E447-AEF2-670FBDD1017F}" srcOrd="1" destOrd="0" presId="urn:microsoft.com/office/officeart/2005/8/layout/list1"/>
    <dgm:cxn modelId="{E7836F71-5C3E-B14B-9716-D38F97A05981}" type="presParOf" srcId="{1CE575B9-1B08-8045-B027-B3E0598C3687}" destId="{565DFFFB-6F4E-6546-9090-C579909D030B}" srcOrd="2" destOrd="0" presId="urn:microsoft.com/office/officeart/2005/8/layout/list1"/>
    <dgm:cxn modelId="{E66A6FD5-3D45-1049-B1F4-5270BFDD3646}" type="presParOf" srcId="{1CE575B9-1B08-8045-B027-B3E0598C3687}" destId="{7F1E4603-92B3-1E45-8E52-94E5E0A03D00}" srcOrd="3" destOrd="0" presId="urn:microsoft.com/office/officeart/2005/8/layout/list1"/>
    <dgm:cxn modelId="{B0E2A72B-26A5-4A46-89F2-58066A610448}" type="presParOf" srcId="{1CE575B9-1B08-8045-B027-B3E0598C3687}" destId="{27521C4C-E2E4-F040-8E2D-0196598CC8F3}" srcOrd="4" destOrd="0" presId="urn:microsoft.com/office/officeart/2005/8/layout/list1"/>
    <dgm:cxn modelId="{5692AD41-3D65-F34F-8558-66D5E395EDB8}" type="presParOf" srcId="{27521C4C-E2E4-F040-8E2D-0196598CC8F3}" destId="{D08E759E-03C4-F947-8A0B-D9AC241BDA52}" srcOrd="0" destOrd="0" presId="urn:microsoft.com/office/officeart/2005/8/layout/list1"/>
    <dgm:cxn modelId="{FE0AD7FB-B013-3C4E-B30C-FAAE029B8E1F}" type="presParOf" srcId="{27521C4C-E2E4-F040-8E2D-0196598CC8F3}" destId="{789841FA-C723-634A-9FBE-DFBA017E4ED3}" srcOrd="1" destOrd="0" presId="urn:microsoft.com/office/officeart/2005/8/layout/list1"/>
    <dgm:cxn modelId="{F453AD09-E3AE-514A-85A7-478619916179}" type="presParOf" srcId="{1CE575B9-1B08-8045-B027-B3E0598C3687}" destId="{0655F399-D368-234F-9DAB-8CAE5EB154EE}" srcOrd="5" destOrd="0" presId="urn:microsoft.com/office/officeart/2005/8/layout/list1"/>
    <dgm:cxn modelId="{43514366-8DF4-B142-A8EC-FF4F6C59AE32}" type="presParOf" srcId="{1CE575B9-1B08-8045-B027-B3E0598C3687}" destId="{64234E49-8868-EB4D-8C31-1D8DAA51E110}" srcOrd="6" destOrd="0" presId="urn:microsoft.com/office/officeart/2005/8/layout/list1"/>
    <dgm:cxn modelId="{A821070A-DA83-2A42-A88C-FF35FE879E0F}" type="presParOf" srcId="{1CE575B9-1B08-8045-B027-B3E0598C3687}" destId="{6E890B7C-86ED-0745-89EC-DF7A405CE80E}" srcOrd="7" destOrd="0" presId="urn:microsoft.com/office/officeart/2005/8/layout/list1"/>
    <dgm:cxn modelId="{1C15758D-8419-6241-8E08-C8005C11CE54}" type="presParOf" srcId="{1CE575B9-1B08-8045-B027-B3E0598C3687}" destId="{E6A011FF-4407-114F-A253-8CB569BEBA73}" srcOrd="8" destOrd="0" presId="urn:microsoft.com/office/officeart/2005/8/layout/list1"/>
    <dgm:cxn modelId="{E54151F4-5B74-1E40-97B1-8836BB2AC61A}" type="presParOf" srcId="{E6A011FF-4407-114F-A253-8CB569BEBA73}" destId="{22DF7DA5-9C88-4348-BBA3-BCB125005004}" srcOrd="0" destOrd="0" presId="urn:microsoft.com/office/officeart/2005/8/layout/list1"/>
    <dgm:cxn modelId="{CDB3768C-5B12-8744-969A-47719BC0ADAE}" type="presParOf" srcId="{E6A011FF-4407-114F-A253-8CB569BEBA73}" destId="{8C623A03-34A9-CD41-B368-F70E7FEEFCF1}" srcOrd="1" destOrd="0" presId="urn:microsoft.com/office/officeart/2005/8/layout/list1"/>
    <dgm:cxn modelId="{62B57949-C3A8-144D-BD16-22E384CE5C44}" type="presParOf" srcId="{1CE575B9-1B08-8045-B027-B3E0598C3687}" destId="{4D38A3C7-BFD1-C145-9C06-5F12399FA29F}" srcOrd="9" destOrd="0" presId="urn:microsoft.com/office/officeart/2005/8/layout/list1"/>
    <dgm:cxn modelId="{3D38D4A7-1471-154D-B686-589880FFF8F6}" type="presParOf" srcId="{1CE575B9-1B08-8045-B027-B3E0598C3687}" destId="{91C23A96-E170-5D4C-9C41-00BD7BD6428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766299B-C09F-1749-A999-9983674F79CE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B94A097-9465-2840-905A-DF933369BFE6}">
      <dgm:prSet phldrT="[Testo]"/>
      <dgm:spPr/>
      <dgm:t>
        <a:bodyPr/>
        <a:lstStyle/>
        <a:p>
          <a:r>
            <a:rPr lang="it-IT" dirty="0"/>
            <a:t>Discrepanza ideale-attuale</a:t>
          </a:r>
        </a:p>
      </dgm:t>
    </dgm:pt>
    <dgm:pt modelId="{2EA350C9-41C1-EC4E-92DC-103C6A59EDE3}" type="parTrans" cxnId="{94A06683-AD9D-5846-B179-B8B4F0E79632}">
      <dgm:prSet/>
      <dgm:spPr/>
      <dgm:t>
        <a:bodyPr/>
        <a:lstStyle/>
        <a:p>
          <a:endParaRPr lang="it-IT"/>
        </a:p>
      </dgm:t>
    </dgm:pt>
    <dgm:pt modelId="{79C8888D-73E8-C14B-8CF2-B65AFD0832E9}" type="sibTrans" cxnId="{94A06683-AD9D-5846-B179-B8B4F0E79632}">
      <dgm:prSet/>
      <dgm:spPr/>
      <dgm:t>
        <a:bodyPr/>
        <a:lstStyle/>
        <a:p>
          <a:endParaRPr lang="it-IT"/>
        </a:p>
      </dgm:t>
    </dgm:pt>
    <dgm:pt modelId="{6F1E6953-C946-0E44-AE22-4912E56DCAA0}">
      <dgm:prSet phldrT="[Testo]"/>
      <dgm:spPr/>
      <dgm:t>
        <a:bodyPr/>
        <a:lstStyle/>
        <a:p>
          <a:pPr>
            <a:buNone/>
          </a:pPr>
          <a:r>
            <a:rPr lang="it-IT" dirty="0"/>
            <a:t>Può generare stati affettivi negativi, come la tristezza o la delusione</a:t>
          </a:r>
        </a:p>
      </dgm:t>
    </dgm:pt>
    <dgm:pt modelId="{0194FB08-5B5A-B048-A03F-8C9CC79BC945}" type="parTrans" cxnId="{0040A9C0-4647-3A40-91BF-9A7375D7414D}">
      <dgm:prSet/>
      <dgm:spPr/>
      <dgm:t>
        <a:bodyPr/>
        <a:lstStyle/>
        <a:p>
          <a:endParaRPr lang="it-IT"/>
        </a:p>
      </dgm:t>
    </dgm:pt>
    <dgm:pt modelId="{C1D2E91A-0391-8543-A136-DF1210CFEFB7}" type="sibTrans" cxnId="{0040A9C0-4647-3A40-91BF-9A7375D7414D}">
      <dgm:prSet/>
      <dgm:spPr/>
      <dgm:t>
        <a:bodyPr/>
        <a:lstStyle/>
        <a:p>
          <a:endParaRPr lang="it-IT"/>
        </a:p>
      </dgm:t>
    </dgm:pt>
    <dgm:pt modelId="{154E6400-BDB3-C147-90E8-CC319B10950C}">
      <dgm:prSet phldrT="[Testo]"/>
      <dgm:spPr/>
      <dgm:t>
        <a:bodyPr/>
        <a:lstStyle/>
        <a:p>
          <a:r>
            <a:rPr lang="it-IT" dirty="0"/>
            <a:t>Discrepanza dovuta-attuale</a:t>
          </a:r>
        </a:p>
      </dgm:t>
    </dgm:pt>
    <dgm:pt modelId="{EACD1A17-2B50-EB4D-AC60-AE493B7ED43F}" type="parTrans" cxnId="{05789249-D13D-B24C-AC2B-6D2A29832E52}">
      <dgm:prSet/>
      <dgm:spPr/>
      <dgm:t>
        <a:bodyPr/>
        <a:lstStyle/>
        <a:p>
          <a:endParaRPr lang="it-IT"/>
        </a:p>
      </dgm:t>
    </dgm:pt>
    <dgm:pt modelId="{F1BE6988-E181-8D45-B3A6-C8AD094C0AF3}" type="sibTrans" cxnId="{05789249-D13D-B24C-AC2B-6D2A29832E52}">
      <dgm:prSet/>
      <dgm:spPr/>
      <dgm:t>
        <a:bodyPr/>
        <a:lstStyle/>
        <a:p>
          <a:endParaRPr lang="it-IT"/>
        </a:p>
      </dgm:t>
    </dgm:pt>
    <dgm:pt modelId="{37BFA77E-3AAA-8C40-B99E-2A8109C6FE8E}">
      <dgm:prSet phldrT="[Testo]"/>
      <dgm:spPr/>
      <dgm:t>
        <a:bodyPr/>
        <a:lstStyle/>
        <a:p>
          <a:pPr>
            <a:buNone/>
          </a:pPr>
          <a:r>
            <a:rPr lang="it-IT" dirty="0"/>
            <a:t>Può portare a senso di colpa o ansia</a:t>
          </a:r>
        </a:p>
      </dgm:t>
    </dgm:pt>
    <dgm:pt modelId="{FE936FEB-A3D6-7F47-9DD0-19F9450B92AC}" type="parTrans" cxnId="{8F3C7C02-715B-F44F-902B-69980943DDEB}">
      <dgm:prSet/>
      <dgm:spPr/>
      <dgm:t>
        <a:bodyPr/>
        <a:lstStyle/>
        <a:p>
          <a:endParaRPr lang="it-IT"/>
        </a:p>
      </dgm:t>
    </dgm:pt>
    <dgm:pt modelId="{44DDBA9E-6AA9-8647-8E96-B962848AAA09}" type="sibTrans" cxnId="{8F3C7C02-715B-F44F-902B-69980943DDEB}">
      <dgm:prSet/>
      <dgm:spPr/>
      <dgm:t>
        <a:bodyPr/>
        <a:lstStyle/>
        <a:p>
          <a:endParaRPr lang="it-IT"/>
        </a:p>
      </dgm:t>
    </dgm:pt>
    <dgm:pt modelId="{A4947E3E-2842-5044-BFF4-18E4977477F5}">
      <dgm:prSet phldrT="[Testo]"/>
      <dgm:spPr/>
      <dgm:t>
        <a:bodyPr/>
        <a:lstStyle/>
        <a:p>
          <a:r>
            <a:rPr lang="it-IT" dirty="0"/>
            <a:t>Discrepanza ideale-dovuta</a:t>
          </a:r>
        </a:p>
      </dgm:t>
    </dgm:pt>
    <dgm:pt modelId="{C572A9AE-9718-6148-B44D-AC9E2205649E}" type="parTrans" cxnId="{DF971C80-DEF4-DD40-85D4-4065416C6CAF}">
      <dgm:prSet/>
      <dgm:spPr/>
      <dgm:t>
        <a:bodyPr/>
        <a:lstStyle/>
        <a:p>
          <a:endParaRPr lang="it-IT"/>
        </a:p>
      </dgm:t>
    </dgm:pt>
    <dgm:pt modelId="{170D29BC-594F-4448-BBCF-B07E732316F8}" type="sibTrans" cxnId="{DF971C80-DEF4-DD40-85D4-4065416C6CAF}">
      <dgm:prSet/>
      <dgm:spPr/>
      <dgm:t>
        <a:bodyPr/>
        <a:lstStyle/>
        <a:p>
          <a:endParaRPr lang="it-IT"/>
        </a:p>
      </dgm:t>
    </dgm:pt>
    <dgm:pt modelId="{249F4364-79D0-B345-956A-2714FD77A15A}">
      <dgm:prSet phldrT="[Testo]"/>
      <dgm:spPr/>
      <dgm:t>
        <a:bodyPr/>
        <a:lstStyle/>
        <a:p>
          <a:pPr>
            <a:buNone/>
          </a:pPr>
          <a:r>
            <a:rPr lang="it-IT" dirty="0"/>
            <a:t>Può portare a sensazioni di frustrazione o conflitto</a:t>
          </a:r>
        </a:p>
      </dgm:t>
    </dgm:pt>
    <dgm:pt modelId="{92723A14-27AB-7B49-961C-10C50D2C695C}" type="parTrans" cxnId="{E113990C-DD21-7744-ACDE-03B9425FA8B4}">
      <dgm:prSet/>
      <dgm:spPr/>
      <dgm:t>
        <a:bodyPr/>
        <a:lstStyle/>
        <a:p>
          <a:endParaRPr lang="it-IT"/>
        </a:p>
      </dgm:t>
    </dgm:pt>
    <dgm:pt modelId="{73CBFB67-BF67-EA49-B915-2030476B1EBD}" type="sibTrans" cxnId="{E113990C-DD21-7744-ACDE-03B9425FA8B4}">
      <dgm:prSet/>
      <dgm:spPr/>
      <dgm:t>
        <a:bodyPr/>
        <a:lstStyle/>
        <a:p>
          <a:endParaRPr lang="it-IT"/>
        </a:p>
      </dgm:t>
    </dgm:pt>
    <dgm:pt modelId="{7F1DA042-A615-C94D-9779-EB4A86DCFE1D}" type="pres">
      <dgm:prSet presAssocID="{8766299B-C09F-1749-A999-9983674F79CE}" presName="linear" presStyleCnt="0">
        <dgm:presLayoutVars>
          <dgm:animLvl val="lvl"/>
          <dgm:resizeHandles val="exact"/>
        </dgm:presLayoutVars>
      </dgm:prSet>
      <dgm:spPr/>
    </dgm:pt>
    <dgm:pt modelId="{9019CCB9-F6A2-4D4D-ADB4-797388A0C483}" type="pres">
      <dgm:prSet presAssocID="{3B94A097-9465-2840-905A-DF933369BFE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FA4E637-B759-EA4E-9ACA-913A6B634692}" type="pres">
      <dgm:prSet presAssocID="{3B94A097-9465-2840-905A-DF933369BFE6}" presName="childText" presStyleLbl="revTx" presStyleIdx="0" presStyleCnt="3">
        <dgm:presLayoutVars>
          <dgm:bulletEnabled val="1"/>
        </dgm:presLayoutVars>
      </dgm:prSet>
      <dgm:spPr/>
    </dgm:pt>
    <dgm:pt modelId="{A2280D5C-9536-1D4C-88F7-D56A0846B659}" type="pres">
      <dgm:prSet presAssocID="{154E6400-BDB3-C147-90E8-CC319B10950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A2962A0-9E8D-464F-9CA8-587CC86EA261}" type="pres">
      <dgm:prSet presAssocID="{154E6400-BDB3-C147-90E8-CC319B10950C}" presName="childText" presStyleLbl="revTx" presStyleIdx="1" presStyleCnt="3">
        <dgm:presLayoutVars>
          <dgm:bulletEnabled val="1"/>
        </dgm:presLayoutVars>
      </dgm:prSet>
      <dgm:spPr/>
    </dgm:pt>
    <dgm:pt modelId="{F7E6AEB1-147B-4249-82AD-FDF84CFF17CF}" type="pres">
      <dgm:prSet presAssocID="{A4947E3E-2842-5044-BFF4-18E4977477F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45C3F04-D873-D644-8FCE-5D59359ACE13}" type="pres">
      <dgm:prSet presAssocID="{A4947E3E-2842-5044-BFF4-18E4977477F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8F3C7C02-715B-F44F-902B-69980943DDEB}" srcId="{154E6400-BDB3-C147-90E8-CC319B10950C}" destId="{37BFA77E-3AAA-8C40-B99E-2A8109C6FE8E}" srcOrd="0" destOrd="0" parTransId="{FE936FEB-A3D6-7F47-9DD0-19F9450B92AC}" sibTransId="{44DDBA9E-6AA9-8647-8E96-B962848AAA09}"/>
    <dgm:cxn modelId="{E113990C-DD21-7744-ACDE-03B9425FA8B4}" srcId="{A4947E3E-2842-5044-BFF4-18E4977477F5}" destId="{249F4364-79D0-B345-956A-2714FD77A15A}" srcOrd="0" destOrd="0" parTransId="{92723A14-27AB-7B49-961C-10C50D2C695C}" sibTransId="{73CBFB67-BF67-EA49-B915-2030476B1EBD}"/>
    <dgm:cxn modelId="{E7EA5C0E-9AC4-FB49-94C8-893BC7245D00}" type="presOf" srcId="{A4947E3E-2842-5044-BFF4-18E4977477F5}" destId="{F7E6AEB1-147B-4249-82AD-FDF84CFF17CF}" srcOrd="0" destOrd="0" presId="urn:microsoft.com/office/officeart/2005/8/layout/vList2"/>
    <dgm:cxn modelId="{7AAD1C36-D8B0-894E-BC68-BB92B9C79DFB}" type="presOf" srcId="{37BFA77E-3AAA-8C40-B99E-2A8109C6FE8E}" destId="{FA2962A0-9E8D-464F-9CA8-587CC86EA261}" srcOrd="0" destOrd="0" presId="urn:microsoft.com/office/officeart/2005/8/layout/vList2"/>
    <dgm:cxn modelId="{05789249-D13D-B24C-AC2B-6D2A29832E52}" srcId="{8766299B-C09F-1749-A999-9983674F79CE}" destId="{154E6400-BDB3-C147-90E8-CC319B10950C}" srcOrd="1" destOrd="0" parTransId="{EACD1A17-2B50-EB4D-AC60-AE493B7ED43F}" sibTransId="{F1BE6988-E181-8D45-B3A6-C8AD094C0AF3}"/>
    <dgm:cxn modelId="{7C642E77-3851-0B47-8558-B64C1D82DA2F}" type="presOf" srcId="{3B94A097-9465-2840-905A-DF933369BFE6}" destId="{9019CCB9-F6A2-4D4D-ADB4-797388A0C483}" srcOrd="0" destOrd="0" presId="urn:microsoft.com/office/officeart/2005/8/layout/vList2"/>
    <dgm:cxn modelId="{BA43D87F-FDBA-444E-8DF8-B278D69BC431}" type="presOf" srcId="{6F1E6953-C946-0E44-AE22-4912E56DCAA0}" destId="{CFA4E637-B759-EA4E-9ACA-913A6B634692}" srcOrd="0" destOrd="0" presId="urn:microsoft.com/office/officeart/2005/8/layout/vList2"/>
    <dgm:cxn modelId="{DF971C80-DEF4-DD40-85D4-4065416C6CAF}" srcId="{8766299B-C09F-1749-A999-9983674F79CE}" destId="{A4947E3E-2842-5044-BFF4-18E4977477F5}" srcOrd="2" destOrd="0" parTransId="{C572A9AE-9718-6148-B44D-AC9E2205649E}" sibTransId="{170D29BC-594F-4448-BBCF-B07E732316F8}"/>
    <dgm:cxn modelId="{94A06683-AD9D-5846-B179-B8B4F0E79632}" srcId="{8766299B-C09F-1749-A999-9983674F79CE}" destId="{3B94A097-9465-2840-905A-DF933369BFE6}" srcOrd="0" destOrd="0" parTransId="{2EA350C9-41C1-EC4E-92DC-103C6A59EDE3}" sibTransId="{79C8888D-73E8-C14B-8CF2-B65AFD0832E9}"/>
    <dgm:cxn modelId="{D8E33FB0-9A38-374A-965E-7B75FC84E262}" type="presOf" srcId="{8766299B-C09F-1749-A999-9983674F79CE}" destId="{7F1DA042-A615-C94D-9779-EB4A86DCFE1D}" srcOrd="0" destOrd="0" presId="urn:microsoft.com/office/officeart/2005/8/layout/vList2"/>
    <dgm:cxn modelId="{0040A9C0-4647-3A40-91BF-9A7375D7414D}" srcId="{3B94A097-9465-2840-905A-DF933369BFE6}" destId="{6F1E6953-C946-0E44-AE22-4912E56DCAA0}" srcOrd="0" destOrd="0" parTransId="{0194FB08-5B5A-B048-A03F-8C9CC79BC945}" sibTransId="{C1D2E91A-0391-8543-A136-DF1210CFEFB7}"/>
    <dgm:cxn modelId="{2E2A87E9-5800-B94E-B773-5363CE25FF69}" type="presOf" srcId="{249F4364-79D0-B345-956A-2714FD77A15A}" destId="{345C3F04-D873-D644-8FCE-5D59359ACE13}" srcOrd="0" destOrd="0" presId="urn:microsoft.com/office/officeart/2005/8/layout/vList2"/>
    <dgm:cxn modelId="{C74BBCF9-82C2-C340-AD7A-A93F538D102D}" type="presOf" srcId="{154E6400-BDB3-C147-90E8-CC319B10950C}" destId="{A2280D5C-9536-1D4C-88F7-D56A0846B659}" srcOrd="0" destOrd="0" presId="urn:microsoft.com/office/officeart/2005/8/layout/vList2"/>
    <dgm:cxn modelId="{A45E7D20-EA29-8E4B-A449-B0CF04EBED16}" type="presParOf" srcId="{7F1DA042-A615-C94D-9779-EB4A86DCFE1D}" destId="{9019CCB9-F6A2-4D4D-ADB4-797388A0C483}" srcOrd="0" destOrd="0" presId="urn:microsoft.com/office/officeart/2005/8/layout/vList2"/>
    <dgm:cxn modelId="{974BD6C3-C6FC-FE46-8211-559AF53035AA}" type="presParOf" srcId="{7F1DA042-A615-C94D-9779-EB4A86DCFE1D}" destId="{CFA4E637-B759-EA4E-9ACA-913A6B634692}" srcOrd="1" destOrd="0" presId="urn:microsoft.com/office/officeart/2005/8/layout/vList2"/>
    <dgm:cxn modelId="{53B48AB9-D6CA-7847-827C-51EC453720A2}" type="presParOf" srcId="{7F1DA042-A615-C94D-9779-EB4A86DCFE1D}" destId="{A2280D5C-9536-1D4C-88F7-D56A0846B659}" srcOrd="2" destOrd="0" presId="urn:microsoft.com/office/officeart/2005/8/layout/vList2"/>
    <dgm:cxn modelId="{3384199F-AF01-5343-9777-E564BE27B8F8}" type="presParOf" srcId="{7F1DA042-A615-C94D-9779-EB4A86DCFE1D}" destId="{FA2962A0-9E8D-464F-9CA8-587CC86EA261}" srcOrd="3" destOrd="0" presId="urn:microsoft.com/office/officeart/2005/8/layout/vList2"/>
    <dgm:cxn modelId="{92C4ECDF-B883-9E4C-9206-476B1465A09F}" type="presParOf" srcId="{7F1DA042-A615-C94D-9779-EB4A86DCFE1D}" destId="{F7E6AEB1-147B-4249-82AD-FDF84CFF17CF}" srcOrd="4" destOrd="0" presId="urn:microsoft.com/office/officeart/2005/8/layout/vList2"/>
    <dgm:cxn modelId="{631F4139-5F3E-744F-8BEE-FC2271EB8152}" type="presParOf" srcId="{7F1DA042-A615-C94D-9779-EB4A86DCFE1D}" destId="{345C3F04-D873-D644-8FCE-5D59359ACE1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7E84A44-81C5-F341-995E-1B5FEF705C59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3EC1498-D172-2845-87DD-1F78E27289BD}">
      <dgm:prSet phldrT="[Testo]"/>
      <dgm:spPr/>
      <dgm:t>
        <a:bodyPr/>
        <a:lstStyle/>
        <a:p>
          <a:pPr>
            <a:buNone/>
          </a:pPr>
          <a:r>
            <a:rPr lang="it-IT" dirty="0"/>
            <a:t>Teoria del </a:t>
          </a:r>
          <a:r>
            <a:rPr lang="it-IT" dirty="0" err="1"/>
            <a:t>sociometro</a:t>
          </a:r>
          <a:r>
            <a:rPr lang="it-IT" dirty="0"/>
            <a:t> </a:t>
          </a:r>
          <a:r>
            <a:rPr lang="it-IT" dirty="0">
              <a:sym typeface="Wingdings" pitchFamily="2" charset="2"/>
            </a:rPr>
            <a:t></a:t>
          </a:r>
          <a:r>
            <a:rPr lang="it-IT" dirty="0"/>
            <a:t> importanza dell’accettazione sociale nell’autostima delle persona</a:t>
          </a:r>
          <a:endParaRPr lang="it-IT" b="1" dirty="0"/>
        </a:p>
      </dgm:t>
    </dgm:pt>
    <dgm:pt modelId="{22CB6C8B-7002-764E-A172-AFE7D9A6A2F3}" type="parTrans" cxnId="{CB6F59FC-3CAE-3343-AE36-6E5BFF8ABA06}">
      <dgm:prSet/>
      <dgm:spPr/>
      <dgm:t>
        <a:bodyPr/>
        <a:lstStyle/>
        <a:p>
          <a:endParaRPr lang="it-IT"/>
        </a:p>
      </dgm:t>
    </dgm:pt>
    <dgm:pt modelId="{33193A47-43AF-C64D-9FDC-84CE195E52CC}" type="sibTrans" cxnId="{CB6F59FC-3CAE-3343-AE36-6E5BFF8ABA06}">
      <dgm:prSet/>
      <dgm:spPr/>
      <dgm:t>
        <a:bodyPr/>
        <a:lstStyle/>
        <a:p>
          <a:endParaRPr lang="it-IT"/>
        </a:p>
      </dgm:t>
    </dgm:pt>
    <dgm:pt modelId="{DB6EA94B-EEC3-AE42-9AB9-FFC0E0BB6605}">
      <dgm:prSet phldrT="[Testo]"/>
      <dgm:spPr/>
      <dgm:t>
        <a:bodyPr/>
        <a:lstStyle/>
        <a:p>
          <a:r>
            <a:rPr lang="it-IT" dirty="0"/>
            <a:t>Teoria della discrepanza del sé  </a:t>
          </a:r>
          <a:r>
            <a:rPr lang="it-IT" dirty="0">
              <a:sym typeface="Wingdings" pitchFamily="2" charset="2"/>
            </a:rPr>
            <a:t> </a:t>
          </a:r>
          <a:r>
            <a:rPr lang="it-IT" dirty="0"/>
            <a:t>legame tra autostima e aspirazioni di carriera</a:t>
          </a:r>
        </a:p>
      </dgm:t>
    </dgm:pt>
    <dgm:pt modelId="{1132C06C-845B-E949-A152-09EF67C8BBDE}" type="parTrans" cxnId="{6666DA38-D4DC-5740-95EA-6DE2B7739428}">
      <dgm:prSet/>
      <dgm:spPr/>
      <dgm:t>
        <a:bodyPr/>
        <a:lstStyle/>
        <a:p>
          <a:endParaRPr lang="it-IT"/>
        </a:p>
      </dgm:t>
    </dgm:pt>
    <dgm:pt modelId="{29D68B9B-5BA2-0946-B28E-5E0846F3FDEE}" type="sibTrans" cxnId="{6666DA38-D4DC-5740-95EA-6DE2B7739428}">
      <dgm:prSet/>
      <dgm:spPr/>
      <dgm:t>
        <a:bodyPr/>
        <a:lstStyle/>
        <a:p>
          <a:endParaRPr lang="it-IT"/>
        </a:p>
      </dgm:t>
    </dgm:pt>
    <dgm:pt modelId="{FC1B8F63-334D-1844-BC63-0A7E7DF97AE0}">
      <dgm:prSet phldrT="[Testo]"/>
      <dgm:spPr/>
      <dgm:t>
        <a:bodyPr/>
        <a:lstStyle/>
        <a:p>
          <a:r>
            <a:rPr lang="it-IT" dirty="0"/>
            <a:t>Utilizzo dei feedback in modo costruttivo e basato sui fatti </a:t>
          </a:r>
        </a:p>
      </dgm:t>
    </dgm:pt>
    <dgm:pt modelId="{89192BEF-8210-784C-B063-6F27F80F0FA5}" type="parTrans" cxnId="{5E658C84-B026-2347-A605-304E62386EBB}">
      <dgm:prSet/>
      <dgm:spPr/>
      <dgm:t>
        <a:bodyPr/>
        <a:lstStyle/>
        <a:p>
          <a:endParaRPr lang="it-IT"/>
        </a:p>
      </dgm:t>
    </dgm:pt>
    <dgm:pt modelId="{A1D47D91-3536-2647-9A2A-341E8FD5C732}" type="sibTrans" cxnId="{5E658C84-B026-2347-A605-304E62386EBB}">
      <dgm:prSet/>
      <dgm:spPr/>
      <dgm:t>
        <a:bodyPr/>
        <a:lstStyle/>
        <a:p>
          <a:endParaRPr lang="it-IT"/>
        </a:p>
      </dgm:t>
    </dgm:pt>
    <dgm:pt modelId="{7793E40A-2DA9-E44A-908F-DA652B40EE35}" type="pres">
      <dgm:prSet presAssocID="{B7E84A44-81C5-F341-995E-1B5FEF705C59}" presName="Name0" presStyleCnt="0">
        <dgm:presLayoutVars>
          <dgm:chMax val="7"/>
          <dgm:chPref val="7"/>
          <dgm:dir/>
        </dgm:presLayoutVars>
      </dgm:prSet>
      <dgm:spPr/>
    </dgm:pt>
    <dgm:pt modelId="{850F9707-0FBF-A54F-8896-B0095E2F0E13}" type="pres">
      <dgm:prSet presAssocID="{B7E84A44-81C5-F341-995E-1B5FEF705C59}" presName="Name1" presStyleCnt="0"/>
      <dgm:spPr/>
    </dgm:pt>
    <dgm:pt modelId="{4C8A79D8-75B3-6F4C-836C-731CFAA6A6F2}" type="pres">
      <dgm:prSet presAssocID="{B7E84A44-81C5-F341-995E-1B5FEF705C59}" presName="cycle" presStyleCnt="0"/>
      <dgm:spPr/>
    </dgm:pt>
    <dgm:pt modelId="{F17421CB-3FB8-B54B-A8B1-52B3E9594A6B}" type="pres">
      <dgm:prSet presAssocID="{B7E84A44-81C5-F341-995E-1B5FEF705C59}" presName="srcNode" presStyleLbl="node1" presStyleIdx="0" presStyleCnt="3"/>
      <dgm:spPr/>
    </dgm:pt>
    <dgm:pt modelId="{0AFE322A-8DD8-A74F-930E-6FDFAE79CC8D}" type="pres">
      <dgm:prSet presAssocID="{B7E84A44-81C5-F341-995E-1B5FEF705C59}" presName="conn" presStyleLbl="parChTrans1D2" presStyleIdx="0" presStyleCnt="1"/>
      <dgm:spPr/>
    </dgm:pt>
    <dgm:pt modelId="{8FEFBE39-1E7A-654E-941B-117E80C65F4E}" type="pres">
      <dgm:prSet presAssocID="{B7E84A44-81C5-F341-995E-1B5FEF705C59}" presName="extraNode" presStyleLbl="node1" presStyleIdx="0" presStyleCnt="3"/>
      <dgm:spPr/>
    </dgm:pt>
    <dgm:pt modelId="{7545BD3E-3F8D-6243-BD95-5BBB7C4BA43D}" type="pres">
      <dgm:prSet presAssocID="{B7E84A44-81C5-F341-995E-1B5FEF705C59}" presName="dstNode" presStyleLbl="node1" presStyleIdx="0" presStyleCnt="3"/>
      <dgm:spPr/>
    </dgm:pt>
    <dgm:pt modelId="{0B6F2C47-4AED-2D46-B71D-0C78B4BBDD0E}" type="pres">
      <dgm:prSet presAssocID="{63EC1498-D172-2845-87DD-1F78E27289BD}" presName="text_1" presStyleLbl="node1" presStyleIdx="0" presStyleCnt="3">
        <dgm:presLayoutVars>
          <dgm:bulletEnabled val="1"/>
        </dgm:presLayoutVars>
      </dgm:prSet>
      <dgm:spPr/>
    </dgm:pt>
    <dgm:pt modelId="{5AB606FE-CC18-9A4B-AE90-3293B1A7065D}" type="pres">
      <dgm:prSet presAssocID="{63EC1498-D172-2845-87DD-1F78E27289BD}" presName="accent_1" presStyleCnt="0"/>
      <dgm:spPr/>
    </dgm:pt>
    <dgm:pt modelId="{16E8470E-9E20-8545-A5A3-BE1886C4290F}" type="pres">
      <dgm:prSet presAssocID="{63EC1498-D172-2845-87DD-1F78E27289BD}" presName="accentRepeatNode" presStyleLbl="solidFgAcc1" presStyleIdx="0" presStyleCnt="3"/>
      <dgm:spPr/>
    </dgm:pt>
    <dgm:pt modelId="{38C9EB75-9972-BA4D-8577-351849574AFA}" type="pres">
      <dgm:prSet presAssocID="{DB6EA94B-EEC3-AE42-9AB9-FFC0E0BB6605}" presName="text_2" presStyleLbl="node1" presStyleIdx="1" presStyleCnt="3">
        <dgm:presLayoutVars>
          <dgm:bulletEnabled val="1"/>
        </dgm:presLayoutVars>
      </dgm:prSet>
      <dgm:spPr/>
    </dgm:pt>
    <dgm:pt modelId="{ACBE8A8E-3EAD-0146-8BFF-9C8202705164}" type="pres">
      <dgm:prSet presAssocID="{DB6EA94B-EEC3-AE42-9AB9-FFC0E0BB6605}" presName="accent_2" presStyleCnt="0"/>
      <dgm:spPr/>
    </dgm:pt>
    <dgm:pt modelId="{1BF02890-B45E-1F4E-8F2C-A8F7A523D680}" type="pres">
      <dgm:prSet presAssocID="{DB6EA94B-EEC3-AE42-9AB9-FFC0E0BB6605}" presName="accentRepeatNode" presStyleLbl="solidFgAcc1" presStyleIdx="1" presStyleCnt="3"/>
      <dgm:spPr/>
    </dgm:pt>
    <dgm:pt modelId="{C1150FD0-01AD-0349-A086-9C5F4049B7FF}" type="pres">
      <dgm:prSet presAssocID="{FC1B8F63-334D-1844-BC63-0A7E7DF97AE0}" presName="text_3" presStyleLbl="node1" presStyleIdx="2" presStyleCnt="3">
        <dgm:presLayoutVars>
          <dgm:bulletEnabled val="1"/>
        </dgm:presLayoutVars>
      </dgm:prSet>
      <dgm:spPr/>
    </dgm:pt>
    <dgm:pt modelId="{9080F2DF-74F5-B646-B0E8-2D301EDB28CE}" type="pres">
      <dgm:prSet presAssocID="{FC1B8F63-334D-1844-BC63-0A7E7DF97AE0}" presName="accent_3" presStyleCnt="0"/>
      <dgm:spPr/>
    </dgm:pt>
    <dgm:pt modelId="{949231BF-CF05-A34A-B2C3-11104939E0F2}" type="pres">
      <dgm:prSet presAssocID="{FC1B8F63-334D-1844-BC63-0A7E7DF97AE0}" presName="accentRepeatNode" presStyleLbl="solidFgAcc1" presStyleIdx="2" presStyleCnt="3"/>
      <dgm:spPr/>
    </dgm:pt>
  </dgm:ptLst>
  <dgm:cxnLst>
    <dgm:cxn modelId="{E26F8E36-5E35-B041-A719-59F302429047}" type="presOf" srcId="{33193A47-43AF-C64D-9FDC-84CE195E52CC}" destId="{0AFE322A-8DD8-A74F-930E-6FDFAE79CC8D}" srcOrd="0" destOrd="0" presId="urn:microsoft.com/office/officeart/2008/layout/VerticalCurvedList"/>
    <dgm:cxn modelId="{6666DA38-D4DC-5740-95EA-6DE2B7739428}" srcId="{B7E84A44-81C5-F341-995E-1B5FEF705C59}" destId="{DB6EA94B-EEC3-AE42-9AB9-FFC0E0BB6605}" srcOrd="1" destOrd="0" parTransId="{1132C06C-845B-E949-A152-09EF67C8BBDE}" sibTransId="{29D68B9B-5BA2-0946-B28E-5E0846F3FDEE}"/>
    <dgm:cxn modelId="{F9D3C86A-32E6-B545-9AC1-7F20BA0A1A14}" type="presOf" srcId="{63EC1498-D172-2845-87DD-1F78E27289BD}" destId="{0B6F2C47-4AED-2D46-B71D-0C78B4BBDD0E}" srcOrd="0" destOrd="0" presId="urn:microsoft.com/office/officeart/2008/layout/VerticalCurvedList"/>
    <dgm:cxn modelId="{3D350C6D-53A5-DA43-A971-B5F19E66C980}" type="presOf" srcId="{DB6EA94B-EEC3-AE42-9AB9-FFC0E0BB6605}" destId="{38C9EB75-9972-BA4D-8577-351849574AFA}" srcOrd="0" destOrd="0" presId="urn:microsoft.com/office/officeart/2008/layout/VerticalCurvedList"/>
    <dgm:cxn modelId="{5E658C84-B026-2347-A605-304E62386EBB}" srcId="{B7E84A44-81C5-F341-995E-1B5FEF705C59}" destId="{FC1B8F63-334D-1844-BC63-0A7E7DF97AE0}" srcOrd="2" destOrd="0" parTransId="{89192BEF-8210-784C-B063-6F27F80F0FA5}" sibTransId="{A1D47D91-3536-2647-9A2A-341E8FD5C732}"/>
    <dgm:cxn modelId="{36F4F885-A7F1-AA4B-98AF-C9DF63936CB2}" type="presOf" srcId="{FC1B8F63-334D-1844-BC63-0A7E7DF97AE0}" destId="{C1150FD0-01AD-0349-A086-9C5F4049B7FF}" srcOrd="0" destOrd="0" presId="urn:microsoft.com/office/officeart/2008/layout/VerticalCurvedList"/>
    <dgm:cxn modelId="{BC37C3E9-B8FE-BF4E-B1FF-8BFDB0225AEB}" type="presOf" srcId="{B7E84A44-81C5-F341-995E-1B5FEF705C59}" destId="{7793E40A-2DA9-E44A-908F-DA652B40EE35}" srcOrd="0" destOrd="0" presId="urn:microsoft.com/office/officeart/2008/layout/VerticalCurvedList"/>
    <dgm:cxn modelId="{CB6F59FC-3CAE-3343-AE36-6E5BFF8ABA06}" srcId="{B7E84A44-81C5-F341-995E-1B5FEF705C59}" destId="{63EC1498-D172-2845-87DD-1F78E27289BD}" srcOrd="0" destOrd="0" parTransId="{22CB6C8B-7002-764E-A172-AFE7D9A6A2F3}" sibTransId="{33193A47-43AF-C64D-9FDC-84CE195E52CC}"/>
    <dgm:cxn modelId="{E5C0F42D-941D-6843-814E-06882F8740E8}" type="presParOf" srcId="{7793E40A-2DA9-E44A-908F-DA652B40EE35}" destId="{850F9707-0FBF-A54F-8896-B0095E2F0E13}" srcOrd="0" destOrd="0" presId="urn:microsoft.com/office/officeart/2008/layout/VerticalCurvedList"/>
    <dgm:cxn modelId="{9FD97207-F880-354B-9A47-0BB7A07E18F9}" type="presParOf" srcId="{850F9707-0FBF-A54F-8896-B0095E2F0E13}" destId="{4C8A79D8-75B3-6F4C-836C-731CFAA6A6F2}" srcOrd="0" destOrd="0" presId="urn:microsoft.com/office/officeart/2008/layout/VerticalCurvedList"/>
    <dgm:cxn modelId="{29494000-6D42-BA43-A5FC-E820DFFD5D6D}" type="presParOf" srcId="{4C8A79D8-75B3-6F4C-836C-731CFAA6A6F2}" destId="{F17421CB-3FB8-B54B-A8B1-52B3E9594A6B}" srcOrd="0" destOrd="0" presId="urn:microsoft.com/office/officeart/2008/layout/VerticalCurvedList"/>
    <dgm:cxn modelId="{5FD94DD7-C319-004C-95F9-71B842286FC5}" type="presParOf" srcId="{4C8A79D8-75B3-6F4C-836C-731CFAA6A6F2}" destId="{0AFE322A-8DD8-A74F-930E-6FDFAE79CC8D}" srcOrd="1" destOrd="0" presId="urn:microsoft.com/office/officeart/2008/layout/VerticalCurvedList"/>
    <dgm:cxn modelId="{14D0ABA8-DB6D-F442-B7A4-30E54BF579B4}" type="presParOf" srcId="{4C8A79D8-75B3-6F4C-836C-731CFAA6A6F2}" destId="{8FEFBE39-1E7A-654E-941B-117E80C65F4E}" srcOrd="2" destOrd="0" presId="urn:microsoft.com/office/officeart/2008/layout/VerticalCurvedList"/>
    <dgm:cxn modelId="{AEAA2233-BE79-BE43-ABFA-A69B40930A47}" type="presParOf" srcId="{4C8A79D8-75B3-6F4C-836C-731CFAA6A6F2}" destId="{7545BD3E-3F8D-6243-BD95-5BBB7C4BA43D}" srcOrd="3" destOrd="0" presId="urn:microsoft.com/office/officeart/2008/layout/VerticalCurvedList"/>
    <dgm:cxn modelId="{1266DF1B-2A08-DF44-ABE3-986714DB9A36}" type="presParOf" srcId="{850F9707-0FBF-A54F-8896-B0095E2F0E13}" destId="{0B6F2C47-4AED-2D46-B71D-0C78B4BBDD0E}" srcOrd="1" destOrd="0" presId="urn:microsoft.com/office/officeart/2008/layout/VerticalCurvedList"/>
    <dgm:cxn modelId="{C78CC9A4-A50A-DB45-9EE8-F98B902B1ADF}" type="presParOf" srcId="{850F9707-0FBF-A54F-8896-B0095E2F0E13}" destId="{5AB606FE-CC18-9A4B-AE90-3293B1A7065D}" srcOrd="2" destOrd="0" presId="urn:microsoft.com/office/officeart/2008/layout/VerticalCurvedList"/>
    <dgm:cxn modelId="{3ED7D00C-A71E-F347-9233-9E21576FE176}" type="presParOf" srcId="{5AB606FE-CC18-9A4B-AE90-3293B1A7065D}" destId="{16E8470E-9E20-8545-A5A3-BE1886C4290F}" srcOrd="0" destOrd="0" presId="urn:microsoft.com/office/officeart/2008/layout/VerticalCurvedList"/>
    <dgm:cxn modelId="{9CD1E2D4-2C99-A347-AC61-9C4901DA5481}" type="presParOf" srcId="{850F9707-0FBF-A54F-8896-B0095E2F0E13}" destId="{38C9EB75-9972-BA4D-8577-351849574AFA}" srcOrd="3" destOrd="0" presId="urn:microsoft.com/office/officeart/2008/layout/VerticalCurvedList"/>
    <dgm:cxn modelId="{211322D1-F557-7044-A679-568721D6E8DF}" type="presParOf" srcId="{850F9707-0FBF-A54F-8896-B0095E2F0E13}" destId="{ACBE8A8E-3EAD-0146-8BFF-9C8202705164}" srcOrd="4" destOrd="0" presId="urn:microsoft.com/office/officeart/2008/layout/VerticalCurvedList"/>
    <dgm:cxn modelId="{37E7A23F-98CF-C046-8199-94B6EAC54ABB}" type="presParOf" srcId="{ACBE8A8E-3EAD-0146-8BFF-9C8202705164}" destId="{1BF02890-B45E-1F4E-8F2C-A8F7A523D680}" srcOrd="0" destOrd="0" presId="urn:microsoft.com/office/officeart/2008/layout/VerticalCurvedList"/>
    <dgm:cxn modelId="{B1A90B5E-2AC5-FE45-869E-B8EA304FA068}" type="presParOf" srcId="{850F9707-0FBF-A54F-8896-B0095E2F0E13}" destId="{C1150FD0-01AD-0349-A086-9C5F4049B7FF}" srcOrd="5" destOrd="0" presId="urn:microsoft.com/office/officeart/2008/layout/VerticalCurvedList"/>
    <dgm:cxn modelId="{F9318EF1-173F-124B-A045-DE605B4CCAF7}" type="presParOf" srcId="{850F9707-0FBF-A54F-8896-B0095E2F0E13}" destId="{9080F2DF-74F5-B646-B0E8-2D301EDB28CE}" srcOrd="6" destOrd="0" presId="urn:microsoft.com/office/officeart/2008/layout/VerticalCurvedList"/>
    <dgm:cxn modelId="{14601C73-4537-C14D-98A5-6C68B1F1079F}" type="presParOf" srcId="{9080F2DF-74F5-B646-B0E8-2D301EDB28CE}" destId="{949231BF-CF05-A34A-B2C3-11104939E0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D8E666-A451-6A42-88ED-A47EE270648B}" type="doc">
      <dgm:prSet loTypeId="urn:microsoft.com/office/officeart/2005/8/layout/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9B6A8D7-229E-1748-A7A5-9DAED0A70365}">
      <dgm:prSet phldrT="[Testo]"/>
      <dgm:spPr/>
      <dgm:t>
        <a:bodyPr/>
        <a:lstStyle/>
        <a:p>
          <a:r>
            <a:rPr lang="it-IT" b="1" dirty="0"/>
            <a:t>James (1890)  </a:t>
          </a:r>
          <a:r>
            <a:rPr lang="it-IT" dirty="0"/>
            <a:t>ha osservato come il senso di autostima, derivante dal raggiungimento o dal superamento di importanti obiettivi di vita, fosse un elemento centrale del proprio sé.</a:t>
          </a:r>
        </a:p>
      </dgm:t>
    </dgm:pt>
    <dgm:pt modelId="{6AE1423F-741D-0C4F-BD19-288EA2E7F5AC}" type="parTrans" cxnId="{D52E3437-E165-3C4D-A6C9-3832F336FBC7}">
      <dgm:prSet/>
      <dgm:spPr/>
      <dgm:t>
        <a:bodyPr/>
        <a:lstStyle/>
        <a:p>
          <a:endParaRPr lang="it-IT"/>
        </a:p>
      </dgm:t>
    </dgm:pt>
    <dgm:pt modelId="{00A4E061-9096-2143-AD1D-7E73EA4CE8FD}" type="sibTrans" cxnId="{D52E3437-E165-3C4D-A6C9-3832F336FBC7}">
      <dgm:prSet/>
      <dgm:spPr/>
      <dgm:t>
        <a:bodyPr/>
        <a:lstStyle/>
        <a:p>
          <a:endParaRPr lang="it-IT"/>
        </a:p>
      </dgm:t>
    </dgm:pt>
    <dgm:pt modelId="{812D706F-312B-FD44-AE03-82BD2AE3F959}">
      <dgm:prSet phldrT="[Testo]"/>
      <dgm:spPr/>
      <dgm:t>
        <a:bodyPr/>
        <a:lstStyle/>
        <a:p>
          <a:r>
            <a:rPr lang="it-IT" dirty="0"/>
            <a:t>Autostima ai margini della ricerca a causa dell’avvento del </a:t>
          </a:r>
          <a:r>
            <a:rPr lang="it-IT" b="1" dirty="0"/>
            <a:t>comportamentismo</a:t>
          </a:r>
          <a:r>
            <a:rPr lang="it-IT" dirty="0"/>
            <a:t> nella prima metà del xx secolo</a:t>
          </a:r>
        </a:p>
      </dgm:t>
    </dgm:pt>
    <dgm:pt modelId="{4D1640B5-7CFB-1446-8E33-662DF0359195}" type="parTrans" cxnId="{8FBC1FB5-AF98-544F-8B87-836AECB7E550}">
      <dgm:prSet/>
      <dgm:spPr/>
      <dgm:t>
        <a:bodyPr/>
        <a:lstStyle/>
        <a:p>
          <a:endParaRPr lang="it-IT"/>
        </a:p>
      </dgm:t>
    </dgm:pt>
    <dgm:pt modelId="{1124AF95-792C-CB44-B795-AB85C3D27829}" type="sibTrans" cxnId="{8FBC1FB5-AF98-544F-8B87-836AECB7E550}">
      <dgm:prSet/>
      <dgm:spPr/>
      <dgm:t>
        <a:bodyPr/>
        <a:lstStyle/>
        <a:p>
          <a:endParaRPr lang="it-IT"/>
        </a:p>
      </dgm:t>
    </dgm:pt>
    <dgm:pt modelId="{67A2496B-F0A6-E744-B6DD-FC69C239A03C}">
      <dgm:prSet phldrT="[Testo]"/>
      <dgm:spPr/>
      <dgm:t>
        <a:bodyPr/>
        <a:lstStyle/>
        <a:p>
          <a:r>
            <a:rPr lang="it-IT" dirty="0"/>
            <a:t>Dalla metà del xx secolo, con il movimento della </a:t>
          </a:r>
          <a:r>
            <a:rPr lang="it-IT" b="1" dirty="0"/>
            <a:t>psicologia umanistica </a:t>
          </a:r>
          <a:r>
            <a:rPr lang="it-IT" dirty="0"/>
            <a:t>l’ autostima assunse un ruolo di primo piano</a:t>
          </a:r>
        </a:p>
      </dgm:t>
    </dgm:pt>
    <dgm:pt modelId="{58D769B5-9AC1-C944-A7E7-754339491C90}" type="parTrans" cxnId="{BDC9C448-5185-AD4A-B5E4-7A9823D67729}">
      <dgm:prSet/>
      <dgm:spPr/>
      <dgm:t>
        <a:bodyPr/>
        <a:lstStyle/>
        <a:p>
          <a:endParaRPr lang="it-IT"/>
        </a:p>
      </dgm:t>
    </dgm:pt>
    <dgm:pt modelId="{723840EE-8CD0-F345-828C-F976483DE18F}" type="sibTrans" cxnId="{BDC9C448-5185-AD4A-B5E4-7A9823D67729}">
      <dgm:prSet/>
      <dgm:spPr/>
      <dgm:t>
        <a:bodyPr/>
        <a:lstStyle/>
        <a:p>
          <a:endParaRPr lang="it-IT"/>
        </a:p>
      </dgm:t>
    </dgm:pt>
    <dgm:pt modelId="{D2968BE7-1131-BA40-B87A-04FCE23E5186}">
      <dgm:prSet phldrT="[Testo]"/>
      <dgm:spPr/>
      <dgm:t>
        <a:bodyPr/>
        <a:lstStyle/>
        <a:p>
          <a:r>
            <a:rPr lang="it-IT" b="1" dirty="0"/>
            <a:t>Maslow</a:t>
          </a:r>
          <a:r>
            <a:rPr lang="it-IT" dirty="0"/>
            <a:t> (1954) propose che il comportamento umano fosse motivato dalla soddisfazione di bisogni interni fondamentali, tra cui l’autostima</a:t>
          </a:r>
        </a:p>
      </dgm:t>
    </dgm:pt>
    <dgm:pt modelId="{D8C50DE2-7E7A-404E-BEB3-5EBF9AD87117}" type="parTrans" cxnId="{E851F936-8C03-F44D-A495-CF0AAB29CE2F}">
      <dgm:prSet/>
      <dgm:spPr/>
      <dgm:t>
        <a:bodyPr/>
        <a:lstStyle/>
        <a:p>
          <a:endParaRPr lang="it-IT"/>
        </a:p>
      </dgm:t>
    </dgm:pt>
    <dgm:pt modelId="{B7D93A3A-FAFE-8445-B0D7-BA0AEE770347}" type="sibTrans" cxnId="{E851F936-8C03-F44D-A495-CF0AAB29CE2F}">
      <dgm:prSet/>
      <dgm:spPr/>
      <dgm:t>
        <a:bodyPr/>
        <a:lstStyle/>
        <a:p>
          <a:endParaRPr lang="it-IT"/>
        </a:p>
      </dgm:t>
    </dgm:pt>
    <dgm:pt modelId="{C1ECB705-BD64-EC47-B410-824FA760728F}">
      <dgm:prSet phldrT="[Testo]"/>
      <dgm:spPr/>
      <dgm:t>
        <a:bodyPr/>
        <a:lstStyle/>
        <a:p>
          <a:r>
            <a:rPr lang="it-IT" b="1" dirty="0"/>
            <a:t>Rogers</a:t>
          </a:r>
          <a:r>
            <a:rPr lang="it-IT" dirty="0"/>
            <a:t> (1959; 1961) propose un approccio terapeutico centrato sul cliente in cui veniva enfatizzato il bisogno di una positiva considerazione di sé</a:t>
          </a:r>
        </a:p>
      </dgm:t>
    </dgm:pt>
    <dgm:pt modelId="{64488E1C-A196-9E44-A13C-7222E7572CE5}" type="parTrans" cxnId="{25F78676-A003-BA4B-A90C-022967CC2925}">
      <dgm:prSet/>
      <dgm:spPr/>
      <dgm:t>
        <a:bodyPr/>
        <a:lstStyle/>
        <a:p>
          <a:endParaRPr lang="it-IT"/>
        </a:p>
      </dgm:t>
    </dgm:pt>
    <dgm:pt modelId="{6D6B1867-44DE-164F-A185-B2129B684CA5}" type="sibTrans" cxnId="{25F78676-A003-BA4B-A90C-022967CC2925}">
      <dgm:prSet/>
      <dgm:spPr/>
      <dgm:t>
        <a:bodyPr/>
        <a:lstStyle/>
        <a:p>
          <a:endParaRPr lang="it-IT"/>
        </a:p>
      </dgm:t>
    </dgm:pt>
    <dgm:pt modelId="{2944A06C-AAEE-CA44-BBBB-A552525428A8}">
      <dgm:prSet phldrT="[Testo]"/>
      <dgm:spPr/>
      <dgm:t>
        <a:bodyPr/>
        <a:lstStyle/>
        <a:p>
          <a:pPr>
            <a:buNone/>
          </a:pPr>
          <a:r>
            <a:rPr lang="it-IT" dirty="0"/>
            <a:t>Pubblicazione di diversi strumenti di misurazione, a cavallo degli anni Sessanta e Settanta, che hanno trasformato il costrutto in qualcosa di </a:t>
          </a:r>
          <a:r>
            <a:rPr lang="it-IT" b="1" dirty="0"/>
            <a:t>quantificabile</a:t>
          </a:r>
          <a:r>
            <a:rPr lang="it-IT" dirty="0"/>
            <a:t>, come la Rosenberg Self-</a:t>
          </a:r>
          <a:r>
            <a:rPr lang="it-IT" dirty="0" err="1"/>
            <a:t>Esteem</a:t>
          </a:r>
          <a:r>
            <a:rPr lang="it-IT" dirty="0"/>
            <a:t> Scale (1965)</a:t>
          </a:r>
        </a:p>
      </dgm:t>
    </dgm:pt>
    <dgm:pt modelId="{3AEB8B19-6B73-C14B-A1B9-D5316D461B01}" type="parTrans" cxnId="{7CCE51C1-91F4-8F45-A0F9-0BC5C2151F67}">
      <dgm:prSet/>
      <dgm:spPr/>
      <dgm:t>
        <a:bodyPr/>
        <a:lstStyle/>
        <a:p>
          <a:endParaRPr lang="it-IT"/>
        </a:p>
      </dgm:t>
    </dgm:pt>
    <dgm:pt modelId="{B5636755-C51B-5C44-A5FA-166CA4521CF4}" type="sibTrans" cxnId="{7CCE51C1-91F4-8F45-A0F9-0BC5C2151F67}">
      <dgm:prSet/>
      <dgm:spPr/>
      <dgm:t>
        <a:bodyPr/>
        <a:lstStyle/>
        <a:p>
          <a:endParaRPr lang="it-IT"/>
        </a:p>
      </dgm:t>
    </dgm:pt>
    <dgm:pt modelId="{5EEF1408-AC3B-D643-8C70-F15407ECCDA3}" type="pres">
      <dgm:prSet presAssocID="{8FD8E666-A451-6A42-88ED-A47EE270648B}" presName="diagram" presStyleCnt="0">
        <dgm:presLayoutVars>
          <dgm:dir/>
          <dgm:resizeHandles val="exact"/>
        </dgm:presLayoutVars>
      </dgm:prSet>
      <dgm:spPr/>
    </dgm:pt>
    <dgm:pt modelId="{A821FE13-64FC-674B-AFD1-E059AD510E38}" type="pres">
      <dgm:prSet presAssocID="{A9B6A8D7-229E-1748-A7A5-9DAED0A70365}" presName="node" presStyleLbl="node1" presStyleIdx="0" presStyleCnt="6">
        <dgm:presLayoutVars>
          <dgm:bulletEnabled val="1"/>
        </dgm:presLayoutVars>
      </dgm:prSet>
      <dgm:spPr/>
    </dgm:pt>
    <dgm:pt modelId="{1370A96C-8E13-D24F-95BD-AA9A0D61F568}" type="pres">
      <dgm:prSet presAssocID="{00A4E061-9096-2143-AD1D-7E73EA4CE8FD}" presName="sibTrans" presStyleLbl="sibTrans2D1" presStyleIdx="0" presStyleCnt="5"/>
      <dgm:spPr/>
    </dgm:pt>
    <dgm:pt modelId="{AB225E28-7858-CB4B-B1CE-5DD750C890A5}" type="pres">
      <dgm:prSet presAssocID="{00A4E061-9096-2143-AD1D-7E73EA4CE8FD}" presName="connectorText" presStyleLbl="sibTrans2D1" presStyleIdx="0" presStyleCnt="5"/>
      <dgm:spPr/>
    </dgm:pt>
    <dgm:pt modelId="{03AF09CD-7EC9-F345-B528-E9BED2134EDD}" type="pres">
      <dgm:prSet presAssocID="{812D706F-312B-FD44-AE03-82BD2AE3F959}" presName="node" presStyleLbl="node1" presStyleIdx="1" presStyleCnt="6">
        <dgm:presLayoutVars>
          <dgm:bulletEnabled val="1"/>
        </dgm:presLayoutVars>
      </dgm:prSet>
      <dgm:spPr/>
    </dgm:pt>
    <dgm:pt modelId="{3A72ED76-714E-A441-89F2-A8661708839B}" type="pres">
      <dgm:prSet presAssocID="{1124AF95-792C-CB44-B795-AB85C3D27829}" presName="sibTrans" presStyleLbl="sibTrans2D1" presStyleIdx="1" presStyleCnt="5"/>
      <dgm:spPr/>
    </dgm:pt>
    <dgm:pt modelId="{0DD568F1-78A6-8E44-9A3A-1CD94D87434E}" type="pres">
      <dgm:prSet presAssocID="{1124AF95-792C-CB44-B795-AB85C3D27829}" presName="connectorText" presStyleLbl="sibTrans2D1" presStyleIdx="1" presStyleCnt="5"/>
      <dgm:spPr/>
    </dgm:pt>
    <dgm:pt modelId="{A407D2C2-1FA3-D440-8D89-650FB5A696A6}" type="pres">
      <dgm:prSet presAssocID="{67A2496B-F0A6-E744-B6DD-FC69C239A03C}" presName="node" presStyleLbl="node1" presStyleIdx="2" presStyleCnt="6">
        <dgm:presLayoutVars>
          <dgm:bulletEnabled val="1"/>
        </dgm:presLayoutVars>
      </dgm:prSet>
      <dgm:spPr/>
    </dgm:pt>
    <dgm:pt modelId="{F49E7C4C-A4AE-924A-8E3E-0BDC3CC7936C}" type="pres">
      <dgm:prSet presAssocID="{723840EE-8CD0-F345-828C-F976483DE18F}" presName="sibTrans" presStyleLbl="sibTrans2D1" presStyleIdx="2" presStyleCnt="5"/>
      <dgm:spPr/>
    </dgm:pt>
    <dgm:pt modelId="{41908892-AEAA-D74D-98FD-8910D8C55221}" type="pres">
      <dgm:prSet presAssocID="{723840EE-8CD0-F345-828C-F976483DE18F}" presName="connectorText" presStyleLbl="sibTrans2D1" presStyleIdx="2" presStyleCnt="5"/>
      <dgm:spPr/>
    </dgm:pt>
    <dgm:pt modelId="{76380911-592F-E24F-9D99-F714E75CB926}" type="pres">
      <dgm:prSet presAssocID="{D2968BE7-1131-BA40-B87A-04FCE23E5186}" presName="node" presStyleLbl="node1" presStyleIdx="3" presStyleCnt="6">
        <dgm:presLayoutVars>
          <dgm:bulletEnabled val="1"/>
        </dgm:presLayoutVars>
      </dgm:prSet>
      <dgm:spPr/>
    </dgm:pt>
    <dgm:pt modelId="{D8633C38-D5FA-E64E-ABF0-E400A7937EAA}" type="pres">
      <dgm:prSet presAssocID="{B7D93A3A-FAFE-8445-B0D7-BA0AEE770347}" presName="sibTrans" presStyleLbl="sibTrans2D1" presStyleIdx="3" presStyleCnt="5"/>
      <dgm:spPr/>
    </dgm:pt>
    <dgm:pt modelId="{4B746DF4-4223-7943-B18B-022E66F3497C}" type="pres">
      <dgm:prSet presAssocID="{B7D93A3A-FAFE-8445-B0D7-BA0AEE770347}" presName="connectorText" presStyleLbl="sibTrans2D1" presStyleIdx="3" presStyleCnt="5"/>
      <dgm:spPr/>
    </dgm:pt>
    <dgm:pt modelId="{66DC6C05-F8F3-7F4E-B64C-143F842664E0}" type="pres">
      <dgm:prSet presAssocID="{C1ECB705-BD64-EC47-B410-824FA760728F}" presName="node" presStyleLbl="node1" presStyleIdx="4" presStyleCnt="6">
        <dgm:presLayoutVars>
          <dgm:bulletEnabled val="1"/>
        </dgm:presLayoutVars>
      </dgm:prSet>
      <dgm:spPr/>
    </dgm:pt>
    <dgm:pt modelId="{58C62880-D22E-6044-886D-712124407EFA}" type="pres">
      <dgm:prSet presAssocID="{6D6B1867-44DE-164F-A185-B2129B684CA5}" presName="sibTrans" presStyleLbl="sibTrans2D1" presStyleIdx="4" presStyleCnt="5"/>
      <dgm:spPr/>
    </dgm:pt>
    <dgm:pt modelId="{303E84FB-E688-CC49-8D75-BCE4AC8B4BD9}" type="pres">
      <dgm:prSet presAssocID="{6D6B1867-44DE-164F-A185-B2129B684CA5}" presName="connectorText" presStyleLbl="sibTrans2D1" presStyleIdx="4" presStyleCnt="5"/>
      <dgm:spPr/>
    </dgm:pt>
    <dgm:pt modelId="{90852DBC-5F98-7F42-B491-E3B23E4FE9BD}" type="pres">
      <dgm:prSet presAssocID="{2944A06C-AAEE-CA44-BBBB-A552525428A8}" presName="node" presStyleLbl="node1" presStyleIdx="5" presStyleCnt="6">
        <dgm:presLayoutVars>
          <dgm:bulletEnabled val="1"/>
        </dgm:presLayoutVars>
      </dgm:prSet>
      <dgm:spPr/>
    </dgm:pt>
  </dgm:ptLst>
  <dgm:cxnLst>
    <dgm:cxn modelId="{6B920500-7437-B849-B3F3-A64D67058187}" type="presOf" srcId="{B7D93A3A-FAFE-8445-B0D7-BA0AEE770347}" destId="{D8633C38-D5FA-E64E-ABF0-E400A7937EAA}" srcOrd="0" destOrd="0" presId="urn:microsoft.com/office/officeart/2005/8/layout/process5"/>
    <dgm:cxn modelId="{C2940801-C43D-EE4B-9F96-E9A2299B103E}" type="presOf" srcId="{B7D93A3A-FAFE-8445-B0D7-BA0AEE770347}" destId="{4B746DF4-4223-7943-B18B-022E66F3497C}" srcOrd="1" destOrd="0" presId="urn:microsoft.com/office/officeart/2005/8/layout/process5"/>
    <dgm:cxn modelId="{C79D4103-DE2C-9048-8C9E-749BCFB28C53}" type="presOf" srcId="{00A4E061-9096-2143-AD1D-7E73EA4CE8FD}" destId="{1370A96C-8E13-D24F-95BD-AA9A0D61F568}" srcOrd="0" destOrd="0" presId="urn:microsoft.com/office/officeart/2005/8/layout/process5"/>
    <dgm:cxn modelId="{85F68219-6A85-9A4A-BDB4-DC1FCD88CA5C}" type="presOf" srcId="{D2968BE7-1131-BA40-B87A-04FCE23E5186}" destId="{76380911-592F-E24F-9D99-F714E75CB926}" srcOrd="0" destOrd="0" presId="urn:microsoft.com/office/officeart/2005/8/layout/process5"/>
    <dgm:cxn modelId="{E851F936-8C03-F44D-A495-CF0AAB29CE2F}" srcId="{8FD8E666-A451-6A42-88ED-A47EE270648B}" destId="{D2968BE7-1131-BA40-B87A-04FCE23E5186}" srcOrd="3" destOrd="0" parTransId="{D8C50DE2-7E7A-404E-BEB3-5EBF9AD87117}" sibTransId="{B7D93A3A-FAFE-8445-B0D7-BA0AEE770347}"/>
    <dgm:cxn modelId="{D52E3437-E165-3C4D-A6C9-3832F336FBC7}" srcId="{8FD8E666-A451-6A42-88ED-A47EE270648B}" destId="{A9B6A8D7-229E-1748-A7A5-9DAED0A70365}" srcOrd="0" destOrd="0" parTransId="{6AE1423F-741D-0C4F-BD19-288EA2E7F5AC}" sibTransId="{00A4E061-9096-2143-AD1D-7E73EA4CE8FD}"/>
    <dgm:cxn modelId="{F70AEB39-0E6B-8542-8ACD-CBF7CB6DD5F9}" type="presOf" srcId="{6D6B1867-44DE-164F-A185-B2129B684CA5}" destId="{303E84FB-E688-CC49-8D75-BCE4AC8B4BD9}" srcOrd="1" destOrd="0" presId="urn:microsoft.com/office/officeart/2005/8/layout/process5"/>
    <dgm:cxn modelId="{FC82DA3C-53FB-8F42-A841-4301287BAA00}" type="presOf" srcId="{6D6B1867-44DE-164F-A185-B2129B684CA5}" destId="{58C62880-D22E-6044-886D-712124407EFA}" srcOrd="0" destOrd="0" presId="urn:microsoft.com/office/officeart/2005/8/layout/process5"/>
    <dgm:cxn modelId="{B72BFF41-40B2-F440-A834-A5013BC80700}" type="presOf" srcId="{1124AF95-792C-CB44-B795-AB85C3D27829}" destId="{3A72ED76-714E-A441-89F2-A8661708839B}" srcOrd="0" destOrd="0" presId="urn:microsoft.com/office/officeart/2005/8/layout/process5"/>
    <dgm:cxn modelId="{BDC9C448-5185-AD4A-B5E4-7A9823D67729}" srcId="{8FD8E666-A451-6A42-88ED-A47EE270648B}" destId="{67A2496B-F0A6-E744-B6DD-FC69C239A03C}" srcOrd="2" destOrd="0" parTransId="{58D769B5-9AC1-C944-A7E7-754339491C90}" sibTransId="{723840EE-8CD0-F345-828C-F976483DE18F}"/>
    <dgm:cxn modelId="{21F86D5A-ABC7-6C43-B73C-8C5030745042}" type="presOf" srcId="{1124AF95-792C-CB44-B795-AB85C3D27829}" destId="{0DD568F1-78A6-8E44-9A3A-1CD94D87434E}" srcOrd="1" destOrd="0" presId="urn:microsoft.com/office/officeart/2005/8/layout/process5"/>
    <dgm:cxn modelId="{25F78676-A003-BA4B-A90C-022967CC2925}" srcId="{8FD8E666-A451-6A42-88ED-A47EE270648B}" destId="{C1ECB705-BD64-EC47-B410-824FA760728F}" srcOrd="4" destOrd="0" parTransId="{64488E1C-A196-9E44-A13C-7222E7572CE5}" sibTransId="{6D6B1867-44DE-164F-A185-B2129B684CA5}"/>
    <dgm:cxn modelId="{58D0F07C-A772-9145-953C-4114D18D5AE5}" type="presOf" srcId="{812D706F-312B-FD44-AE03-82BD2AE3F959}" destId="{03AF09CD-7EC9-F345-B528-E9BED2134EDD}" srcOrd="0" destOrd="0" presId="urn:microsoft.com/office/officeart/2005/8/layout/process5"/>
    <dgm:cxn modelId="{DB68337D-88E2-A44A-A2E6-648EED590D6F}" type="presOf" srcId="{723840EE-8CD0-F345-828C-F976483DE18F}" destId="{F49E7C4C-A4AE-924A-8E3E-0BDC3CC7936C}" srcOrd="0" destOrd="0" presId="urn:microsoft.com/office/officeart/2005/8/layout/process5"/>
    <dgm:cxn modelId="{0CC93E88-9973-CA41-8B5F-69C5046E8A09}" type="presOf" srcId="{A9B6A8D7-229E-1748-A7A5-9DAED0A70365}" destId="{A821FE13-64FC-674B-AFD1-E059AD510E38}" srcOrd="0" destOrd="0" presId="urn:microsoft.com/office/officeart/2005/8/layout/process5"/>
    <dgm:cxn modelId="{F4F15798-9B95-0F4C-B33C-B4DA886671F4}" type="presOf" srcId="{00A4E061-9096-2143-AD1D-7E73EA4CE8FD}" destId="{AB225E28-7858-CB4B-B1CE-5DD750C890A5}" srcOrd="1" destOrd="0" presId="urn:microsoft.com/office/officeart/2005/8/layout/process5"/>
    <dgm:cxn modelId="{8FBC1FB5-AF98-544F-8B87-836AECB7E550}" srcId="{8FD8E666-A451-6A42-88ED-A47EE270648B}" destId="{812D706F-312B-FD44-AE03-82BD2AE3F959}" srcOrd="1" destOrd="0" parTransId="{4D1640B5-7CFB-1446-8E33-662DF0359195}" sibTransId="{1124AF95-792C-CB44-B795-AB85C3D27829}"/>
    <dgm:cxn modelId="{87B76FBE-8B77-1545-9561-B8A930731EBB}" type="presOf" srcId="{C1ECB705-BD64-EC47-B410-824FA760728F}" destId="{66DC6C05-F8F3-7F4E-B64C-143F842664E0}" srcOrd="0" destOrd="0" presId="urn:microsoft.com/office/officeart/2005/8/layout/process5"/>
    <dgm:cxn modelId="{7CCE51C1-91F4-8F45-A0F9-0BC5C2151F67}" srcId="{8FD8E666-A451-6A42-88ED-A47EE270648B}" destId="{2944A06C-AAEE-CA44-BBBB-A552525428A8}" srcOrd="5" destOrd="0" parTransId="{3AEB8B19-6B73-C14B-A1B9-D5316D461B01}" sibTransId="{B5636755-C51B-5C44-A5FA-166CA4521CF4}"/>
    <dgm:cxn modelId="{FD7F32E4-4F8A-5F40-8654-C715FFCF973D}" type="presOf" srcId="{2944A06C-AAEE-CA44-BBBB-A552525428A8}" destId="{90852DBC-5F98-7F42-B491-E3B23E4FE9BD}" srcOrd="0" destOrd="0" presId="urn:microsoft.com/office/officeart/2005/8/layout/process5"/>
    <dgm:cxn modelId="{838185E6-BCCC-5B46-832D-59BC052A2840}" type="presOf" srcId="{723840EE-8CD0-F345-828C-F976483DE18F}" destId="{41908892-AEAA-D74D-98FD-8910D8C55221}" srcOrd="1" destOrd="0" presId="urn:microsoft.com/office/officeart/2005/8/layout/process5"/>
    <dgm:cxn modelId="{98AC01EA-FC58-8E43-8BEE-823C140B28FC}" type="presOf" srcId="{8FD8E666-A451-6A42-88ED-A47EE270648B}" destId="{5EEF1408-AC3B-D643-8C70-F15407ECCDA3}" srcOrd="0" destOrd="0" presId="urn:microsoft.com/office/officeart/2005/8/layout/process5"/>
    <dgm:cxn modelId="{E5781DF5-E558-864C-A1E7-DDC184F09E20}" type="presOf" srcId="{67A2496B-F0A6-E744-B6DD-FC69C239A03C}" destId="{A407D2C2-1FA3-D440-8D89-650FB5A696A6}" srcOrd="0" destOrd="0" presId="urn:microsoft.com/office/officeart/2005/8/layout/process5"/>
    <dgm:cxn modelId="{E72CDB31-F683-5E4A-AE14-53241A69E896}" type="presParOf" srcId="{5EEF1408-AC3B-D643-8C70-F15407ECCDA3}" destId="{A821FE13-64FC-674B-AFD1-E059AD510E38}" srcOrd="0" destOrd="0" presId="urn:microsoft.com/office/officeart/2005/8/layout/process5"/>
    <dgm:cxn modelId="{36CB64E8-2CB6-714C-941B-FA7C4BEA7AA4}" type="presParOf" srcId="{5EEF1408-AC3B-D643-8C70-F15407ECCDA3}" destId="{1370A96C-8E13-D24F-95BD-AA9A0D61F568}" srcOrd="1" destOrd="0" presId="urn:microsoft.com/office/officeart/2005/8/layout/process5"/>
    <dgm:cxn modelId="{8949E9B0-072F-B640-80AD-9CB10D53CCC3}" type="presParOf" srcId="{1370A96C-8E13-D24F-95BD-AA9A0D61F568}" destId="{AB225E28-7858-CB4B-B1CE-5DD750C890A5}" srcOrd="0" destOrd="0" presId="urn:microsoft.com/office/officeart/2005/8/layout/process5"/>
    <dgm:cxn modelId="{966ADC25-0F38-B14D-831E-F1DAF6DD8928}" type="presParOf" srcId="{5EEF1408-AC3B-D643-8C70-F15407ECCDA3}" destId="{03AF09CD-7EC9-F345-B528-E9BED2134EDD}" srcOrd="2" destOrd="0" presId="urn:microsoft.com/office/officeart/2005/8/layout/process5"/>
    <dgm:cxn modelId="{0FEB3F86-AAB1-B44F-BA38-8E6FAC7600CC}" type="presParOf" srcId="{5EEF1408-AC3B-D643-8C70-F15407ECCDA3}" destId="{3A72ED76-714E-A441-89F2-A8661708839B}" srcOrd="3" destOrd="0" presId="urn:microsoft.com/office/officeart/2005/8/layout/process5"/>
    <dgm:cxn modelId="{34ABAEF2-1CAB-0646-83D0-99825166C51E}" type="presParOf" srcId="{3A72ED76-714E-A441-89F2-A8661708839B}" destId="{0DD568F1-78A6-8E44-9A3A-1CD94D87434E}" srcOrd="0" destOrd="0" presId="urn:microsoft.com/office/officeart/2005/8/layout/process5"/>
    <dgm:cxn modelId="{F32A4D46-C916-8D4E-B240-A86D3BB9809E}" type="presParOf" srcId="{5EEF1408-AC3B-D643-8C70-F15407ECCDA3}" destId="{A407D2C2-1FA3-D440-8D89-650FB5A696A6}" srcOrd="4" destOrd="0" presId="urn:microsoft.com/office/officeart/2005/8/layout/process5"/>
    <dgm:cxn modelId="{CB47B7BF-3E83-6F46-854D-1E9EE96C4A66}" type="presParOf" srcId="{5EEF1408-AC3B-D643-8C70-F15407ECCDA3}" destId="{F49E7C4C-A4AE-924A-8E3E-0BDC3CC7936C}" srcOrd="5" destOrd="0" presId="urn:microsoft.com/office/officeart/2005/8/layout/process5"/>
    <dgm:cxn modelId="{31F6DF80-D696-D640-90AB-21A6BC6C4E48}" type="presParOf" srcId="{F49E7C4C-A4AE-924A-8E3E-0BDC3CC7936C}" destId="{41908892-AEAA-D74D-98FD-8910D8C55221}" srcOrd="0" destOrd="0" presId="urn:microsoft.com/office/officeart/2005/8/layout/process5"/>
    <dgm:cxn modelId="{64F1DF9B-BF99-7444-BAD8-265197556984}" type="presParOf" srcId="{5EEF1408-AC3B-D643-8C70-F15407ECCDA3}" destId="{76380911-592F-E24F-9D99-F714E75CB926}" srcOrd="6" destOrd="0" presId="urn:microsoft.com/office/officeart/2005/8/layout/process5"/>
    <dgm:cxn modelId="{2041DFC5-ECF3-0B4A-BC58-2F3680976CC3}" type="presParOf" srcId="{5EEF1408-AC3B-D643-8C70-F15407ECCDA3}" destId="{D8633C38-D5FA-E64E-ABF0-E400A7937EAA}" srcOrd="7" destOrd="0" presId="urn:microsoft.com/office/officeart/2005/8/layout/process5"/>
    <dgm:cxn modelId="{B8E38E87-AFD3-4B40-8947-3DA810686615}" type="presParOf" srcId="{D8633C38-D5FA-E64E-ABF0-E400A7937EAA}" destId="{4B746DF4-4223-7943-B18B-022E66F3497C}" srcOrd="0" destOrd="0" presId="urn:microsoft.com/office/officeart/2005/8/layout/process5"/>
    <dgm:cxn modelId="{3C6981C6-3198-B645-880E-698FB89E80EB}" type="presParOf" srcId="{5EEF1408-AC3B-D643-8C70-F15407ECCDA3}" destId="{66DC6C05-F8F3-7F4E-B64C-143F842664E0}" srcOrd="8" destOrd="0" presId="urn:microsoft.com/office/officeart/2005/8/layout/process5"/>
    <dgm:cxn modelId="{215AD631-5F77-FD4E-994D-CD5060869B48}" type="presParOf" srcId="{5EEF1408-AC3B-D643-8C70-F15407ECCDA3}" destId="{58C62880-D22E-6044-886D-712124407EFA}" srcOrd="9" destOrd="0" presId="urn:microsoft.com/office/officeart/2005/8/layout/process5"/>
    <dgm:cxn modelId="{DD470B23-1434-0F4E-B249-E8402C8AAF3C}" type="presParOf" srcId="{58C62880-D22E-6044-886D-712124407EFA}" destId="{303E84FB-E688-CC49-8D75-BCE4AC8B4BD9}" srcOrd="0" destOrd="0" presId="urn:microsoft.com/office/officeart/2005/8/layout/process5"/>
    <dgm:cxn modelId="{B1FE541B-9E1A-3540-8FD0-169AED448D24}" type="presParOf" srcId="{5EEF1408-AC3B-D643-8C70-F15407ECCDA3}" destId="{90852DBC-5F98-7F42-B491-E3B23E4FE9BD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F9CF74-A510-F345-89CB-E005AF9B80C6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615D84D-87A9-C244-BF0B-C4650C1C62C1}">
      <dgm:prSet phldrT="[Testo]"/>
      <dgm:spPr/>
      <dgm:t>
        <a:bodyPr/>
        <a:lstStyle/>
        <a:p>
          <a:r>
            <a:rPr lang="it-IT" dirty="0"/>
            <a:t>Rosenberg, 1965</a:t>
          </a:r>
        </a:p>
      </dgm:t>
    </dgm:pt>
    <dgm:pt modelId="{331D385A-23AC-E346-B3AF-8449787BC9C2}" type="parTrans" cxnId="{513E70DA-A30F-7740-8E99-6E4D90A68F15}">
      <dgm:prSet/>
      <dgm:spPr/>
      <dgm:t>
        <a:bodyPr/>
        <a:lstStyle/>
        <a:p>
          <a:endParaRPr lang="it-IT"/>
        </a:p>
      </dgm:t>
    </dgm:pt>
    <dgm:pt modelId="{57022DE6-4C86-414C-A14B-80FB0022E036}" type="sibTrans" cxnId="{513E70DA-A30F-7740-8E99-6E4D90A68F15}">
      <dgm:prSet/>
      <dgm:spPr/>
      <dgm:t>
        <a:bodyPr/>
        <a:lstStyle/>
        <a:p>
          <a:endParaRPr lang="it-IT"/>
        </a:p>
      </dgm:t>
    </dgm:pt>
    <dgm:pt modelId="{D3C90F1E-5A7C-0344-BDD4-861E7C559B2D}">
      <dgm:prSet phldrT="[Testo]"/>
      <dgm:spPr/>
      <dgm:t>
        <a:bodyPr/>
        <a:lstStyle/>
        <a:p>
          <a:pPr>
            <a:buNone/>
          </a:pPr>
          <a:r>
            <a:rPr lang="it-IT" dirty="0"/>
            <a:t>Misura in cui un individuo rispetta sé stesso e si considera meritevole</a:t>
          </a:r>
        </a:p>
      </dgm:t>
    </dgm:pt>
    <dgm:pt modelId="{98A791C0-37D4-664B-A508-59A61D18D289}" type="parTrans" cxnId="{ACC300AB-FCD4-AC4E-B5A6-2DD7DD498185}">
      <dgm:prSet/>
      <dgm:spPr/>
      <dgm:t>
        <a:bodyPr/>
        <a:lstStyle/>
        <a:p>
          <a:endParaRPr lang="it-IT"/>
        </a:p>
      </dgm:t>
    </dgm:pt>
    <dgm:pt modelId="{84C8A076-AD17-BE4C-B0CA-BD8D83643AE4}" type="sibTrans" cxnId="{ACC300AB-FCD4-AC4E-B5A6-2DD7DD498185}">
      <dgm:prSet/>
      <dgm:spPr/>
      <dgm:t>
        <a:bodyPr/>
        <a:lstStyle/>
        <a:p>
          <a:endParaRPr lang="it-IT"/>
        </a:p>
      </dgm:t>
    </dgm:pt>
    <dgm:pt modelId="{1987DCE7-E57E-FE47-A1C4-F8D66E45B99D}">
      <dgm:prSet phldrT="[Testo]"/>
      <dgm:spPr/>
      <dgm:t>
        <a:bodyPr/>
        <a:lstStyle/>
        <a:p>
          <a:r>
            <a:rPr lang="it-IT"/>
            <a:t>Baumeister, 1998</a:t>
          </a:r>
          <a:endParaRPr lang="it-IT" dirty="0"/>
        </a:p>
      </dgm:t>
    </dgm:pt>
    <dgm:pt modelId="{C3671F56-C044-CE47-A6BF-4F6F2385BBF2}" type="parTrans" cxnId="{ACEE0B93-8C4F-A349-9311-6A8B54D2B2CF}">
      <dgm:prSet/>
      <dgm:spPr/>
      <dgm:t>
        <a:bodyPr/>
        <a:lstStyle/>
        <a:p>
          <a:endParaRPr lang="it-IT"/>
        </a:p>
      </dgm:t>
    </dgm:pt>
    <dgm:pt modelId="{75A11F59-78CF-7E4D-8F8A-EEAD8D8FF146}" type="sibTrans" cxnId="{ACEE0B93-8C4F-A349-9311-6A8B54D2B2CF}">
      <dgm:prSet/>
      <dgm:spPr/>
      <dgm:t>
        <a:bodyPr/>
        <a:lstStyle/>
        <a:p>
          <a:endParaRPr lang="it-IT"/>
        </a:p>
      </dgm:t>
    </dgm:pt>
    <dgm:pt modelId="{0A136038-7A21-E84F-841B-3DD0484F2D60}">
      <dgm:prSet phldrT="[Testo]"/>
      <dgm:spPr/>
      <dgm:t>
        <a:bodyPr/>
        <a:lstStyle/>
        <a:p>
          <a:pPr>
            <a:buNone/>
          </a:pPr>
          <a:r>
            <a:rPr lang="it-IT" dirty="0"/>
            <a:t>Valutazione globale favorevole del sé</a:t>
          </a:r>
        </a:p>
      </dgm:t>
    </dgm:pt>
    <dgm:pt modelId="{1915E413-AF29-4745-8598-A29CEBDC7655}" type="parTrans" cxnId="{688B9AEC-53D5-594C-9F0B-4539753B2AA1}">
      <dgm:prSet/>
      <dgm:spPr/>
      <dgm:t>
        <a:bodyPr/>
        <a:lstStyle/>
        <a:p>
          <a:endParaRPr lang="it-IT"/>
        </a:p>
      </dgm:t>
    </dgm:pt>
    <dgm:pt modelId="{DB66F500-E5DD-7142-ABF3-54034BF1BFB2}" type="sibTrans" cxnId="{688B9AEC-53D5-594C-9F0B-4539753B2AA1}">
      <dgm:prSet/>
      <dgm:spPr/>
      <dgm:t>
        <a:bodyPr/>
        <a:lstStyle/>
        <a:p>
          <a:endParaRPr lang="it-IT"/>
        </a:p>
      </dgm:t>
    </dgm:pt>
    <dgm:pt modelId="{792AB9BC-CE39-A74B-AD67-027AACC133EE}">
      <dgm:prSet phldrT="[Testo]"/>
      <dgm:spPr/>
      <dgm:t>
        <a:bodyPr/>
        <a:lstStyle/>
        <a:p>
          <a:pPr>
            <a:buNone/>
          </a:pPr>
          <a:r>
            <a:rPr lang="it-IT" dirty="0"/>
            <a:t>Associazione del sé con un attributo di valore</a:t>
          </a:r>
        </a:p>
      </dgm:t>
    </dgm:pt>
    <dgm:pt modelId="{165B35DE-F238-674C-A076-9AA40D0F0BBD}" type="parTrans" cxnId="{0E56C6B8-6826-C746-BE8A-6B6731C62ADB}">
      <dgm:prSet/>
      <dgm:spPr/>
      <dgm:t>
        <a:bodyPr/>
        <a:lstStyle/>
        <a:p>
          <a:endParaRPr lang="it-IT"/>
        </a:p>
      </dgm:t>
    </dgm:pt>
    <dgm:pt modelId="{E39A878C-F774-514F-BD61-C57A009D2EE7}" type="sibTrans" cxnId="{0E56C6B8-6826-C746-BE8A-6B6731C62ADB}">
      <dgm:prSet/>
      <dgm:spPr/>
      <dgm:t>
        <a:bodyPr/>
        <a:lstStyle/>
        <a:p>
          <a:endParaRPr lang="it-IT"/>
        </a:p>
      </dgm:t>
    </dgm:pt>
    <dgm:pt modelId="{AAA5CC10-2B78-B74C-8582-EDB136E5C5BC}">
      <dgm:prSet phldrT="[Testo]"/>
      <dgm:spPr/>
      <dgm:t>
        <a:bodyPr/>
        <a:lstStyle/>
        <a:p>
          <a:r>
            <a:rPr lang="it-IT" dirty="0"/>
            <a:t>Greenwald et al., 2002</a:t>
          </a:r>
        </a:p>
      </dgm:t>
    </dgm:pt>
    <dgm:pt modelId="{CD9E3F54-6B3F-E547-AFBC-EB3D8FED29D4}" type="parTrans" cxnId="{F871FA68-E433-FB43-AE9D-F1ADCA3031BF}">
      <dgm:prSet/>
      <dgm:spPr/>
      <dgm:t>
        <a:bodyPr/>
        <a:lstStyle/>
        <a:p>
          <a:endParaRPr lang="it-IT"/>
        </a:p>
      </dgm:t>
    </dgm:pt>
    <dgm:pt modelId="{2AA558A3-667F-6A44-9806-96B8F8CE4B54}" type="sibTrans" cxnId="{F871FA68-E433-FB43-AE9D-F1ADCA3031BF}">
      <dgm:prSet/>
      <dgm:spPr/>
      <dgm:t>
        <a:bodyPr/>
        <a:lstStyle/>
        <a:p>
          <a:endParaRPr lang="it-IT"/>
        </a:p>
      </dgm:t>
    </dgm:pt>
    <dgm:pt modelId="{B5E9742F-8A02-E646-BA57-3A6B6434987A}">
      <dgm:prSet phldrT="[Testo]"/>
      <dgm:spPr/>
      <dgm:t>
        <a:bodyPr/>
        <a:lstStyle/>
        <a:p>
          <a:r>
            <a:rPr lang="it-IT" dirty="0"/>
            <a:t>Brown &amp; Marshall, 2006</a:t>
          </a:r>
        </a:p>
      </dgm:t>
    </dgm:pt>
    <dgm:pt modelId="{161C05C4-CB48-8D48-B915-03567F4D2050}" type="parTrans" cxnId="{40AF5251-1D7C-CC46-88D2-18B201A4030C}">
      <dgm:prSet/>
      <dgm:spPr/>
      <dgm:t>
        <a:bodyPr/>
        <a:lstStyle/>
        <a:p>
          <a:endParaRPr lang="it-IT"/>
        </a:p>
      </dgm:t>
    </dgm:pt>
    <dgm:pt modelId="{89E19463-2C79-B149-B534-161A121E82B5}" type="sibTrans" cxnId="{40AF5251-1D7C-CC46-88D2-18B201A4030C}">
      <dgm:prSet/>
      <dgm:spPr/>
      <dgm:t>
        <a:bodyPr/>
        <a:lstStyle/>
        <a:p>
          <a:endParaRPr lang="it-IT"/>
        </a:p>
      </dgm:t>
    </dgm:pt>
    <dgm:pt modelId="{6917E2B5-CD28-0347-AC24-C9D6B8852787}">
      <dgm:prSet phldrT="[Testo]"/>
      <dgm:spPr/>
      <dgm:t>
        <a:bodyPr/>
        <a:lstStyle/>
        <a:p>
          <a:pPr>
            <a:buNone/>
          </a:pPr>
          <a:r>
            <a:rPr lang="it-IT" dirty="0"/>
            <a:t>Il modo in cui le persone si sentono generalmente riguardo a sé stesse</a:t>
          </a:r>
        </a:p>
      </dgm:t>
    </dgm:pt>
    <dgm:pt modelId="{14E0488E-4F3A-AD4D-A2CD-315A2EF894F9}" type="parTrans" cxnId="{27554EAC-0BEA-3B4F-BD62-890F6A72505C}">
      <dgm:prSet/>
      <dgm:spPr/>
      <dgm:t>
        <a:bodyPr/>
        <a:lstStyle/>
        <a:p>
          <a:endParaRPr lang="it-IT"/>
        </a:p>
      </dgm:t>
    </dgm:pt>
    <dgm:pt modelId="{AC0B7175-359C-2641-8498-5FFCCC612C42}" type="sibTrans" cxnId="{27554EAC-0BEA-3B4F-BD62-890F6A72505C}">
      <dgm:prSet/>
      <dgm:spPr/>
      <dgm:t>
        <a:bodyPr/>
        <a:lstStyle/>
        <a:p>
          <a:endParaRPr lang="it-IT"/>
        </a:p>
      </dgm:t>
    </dgm:pt>
    <dgm:pt modelId="{9BFC0CCD-70CB-6541-B1EA-11B909C30BF8}" type="pres">
      <dgm:prSet presAssocID="{6FF9CF74-A510-F345-89CB-E005AF9B80C6}" presName="linear" presStyleCnt="0">
        <dgm:presLayoutVars>
          <dgm:dir/>
          <dgm:animLvl val="lvl"/>
          <dgm:resizeHandles val="exact"/>
        </dgm:presLayoutVars>
      </dgm:prSet>
      <dgm:spPr/>
    </dgm:pt>
    <dgm:pt modelId="{731A58BD-C50B-4E41-BBB1-819CA417A54F}" type="pres">
      <dgm:prSet presAssocID="{8615D84D-87A9-C244-BF0B-C4650C1C62C1}" presName="parentLin" presStyleCnt="0"/>
      <dgm:spPr/>
    </dgm:pt>
    <dgm:pt modelId="{793CF0BD-F22E-4547-90C3-D3D514081AC1}" type="pres">
      <dgm:prSet presAssocID="{8615D84D-87A9-C244-BF0B-C4650C1C62C1}" presName="parentLeftMargin" presStyleLbl="node1" presStyleIdx="0" presStyleCnt="4"/>
      <dgm:spPr/>
    </dgm:pt>
    <dgm:pt modelId="{3E1F01A4-A02E-2F49-9546-E9ECFF9B1940}" type="pres">
      <dgm:prSet presAssocID="{8615D84D-87A9-C244-BF0B-C4650C1C62C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61E5298-FBC8-5E47-A570-825A75D7F4BE}" type="pres">
      <dgm:prSet presAssocID="{8615D84D-87A9-C244-BF0B-C4650C1C62C1}" presName="negativeSpace" presStyleCnt="0"/>
      <dgm:spPr/>
    </dgm:pt>
    <dgm:pt modelId="{379CD7E7-B8CB-494E-ADE5-4D0A78F21BCC}" type="pres">
      <dgm:prSet presAssocID="{8615D84D-87A9-C244-BF0B-C4650C1C62C1}" presName="childText" presStyleLbl="conFgAcc1" presStyleIdx="0" presStyleCnt="4">
        <dgm:presLayoutVars>
          <dgm:bulletEnabled val="1"/>
        </dgm:presLayoutVars>
      </dgm:prSet>
      <dgm:spPr/>
    </dgm:pt>
    <dgm:pt modelId="{548EA045-4182-2649-8B6F-A2ECBED821AF}" type="pres">
      <dgm:prSet presAssocID="{57022DE6-4C86-414C-A14B-80FB0022E036}" presName="spaceBetweenRectangles" presStyleCnt="0"/>
      <dgm:spPr/>
    </dgm:pt>
    <dgm:pt modelId="{D09A53C8-1174-9D44-BAEA-41253682CF3D}" type="pres">
      <dgm:prSet presAssocID="{1987DCE7-E57E-FE47-A1C4-F8D66E45B99D}" presName="parentLin" presStyleCnt="0"/>
      <dgm:spPr/>
    </dgm:pt>
    <dgm:pt modelId="{FEE042B0-37B1-BF4F-8694-4B0A0EF902E3}" type="pres">
      <dgm:prSet presAssocID="{1987DCE7-E57E-FE47-A1C4-F8D66E45B99D}" presName="parentLeftMargin" presStyleLbl="node1" presStyleIdx="0" presStyleCnt="4"/>
      <dgm:spPr/>
    </dgm:pt>
    <dgm:pt modelId="{2F370FCC-14A8-0F41-BD1B-F2B499C90608}" type="pres">
      <dgm:prSet presAssocID="{1987DCE7-E57E-FE47-A1C4-F8D66E45B99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0029DE1-74F2-7B4F-9210-40AEBFEE0510}" type="pres">
      <dgm:prSet presAssocID="{1987DCE7-E57E-FE47-A1C4-F8D66E45B99D}" presName="negativeSpace" presStyleCnt="0"/>
      <dgm:spPr/>
    </dgm:pt>
    <dgm:pt modelId="{7EA19A59-D4B8-7440-95E2-692CE3EE6119}" type="pres">
      <dgm:prSet presAssocID="{1987DCE7-E57E-FE47-A1C4-F8D66E45B99D}" presName="childText" presStyleLbl="conFgAcc1" presStyleIdx="1" presStyleCnt="4">
        <dgm:presLayoutVars>
          <dgm:bulletEnabled val="1"/>
        </dgm:presLayoutVars>
      </dgm:prSet>
      <dgm:spPr/>
    </dgm:pt>
    <dgm:pt modelId="{C44E10DB-6644-2E4A-9339-63F6D66B8FAA}" type="pres">
      <dgm:prSet presAssocID="{75A11F59-78CF-7E4D-8F8A-EEAD8D8FF146}" presName="spaceBetweenRectangles" presStyleCnt="0"/>
      <dgm:spPr/>
    </dgm:pt>
    <dgm:pt modelId="{F6FB4CF1-7012-4640-893C-3E06D6E2D125}" type="pres">
      <dgm:prSet presAssocID="{AAA5CC10-2B78-B74C-8582-EDB136E5C5BC}" presName="parentLin" presStyleCnt="0"/>
      <dgm:spPr/>
    </dgm:pt>
    <dgm:pt modelId="{59E5468D-DFBF-D240-9820-20CB8504D862}" type="pres">
      <dgm:prSet presAssocID="{AAA5CC10-2B78-B74C-8582-EDB136E5C5BC}" presName="parentLeftMargin" presStyleLbl="node1" presStyleIdx="1" presStyleCnt="4"/>
      <dgm:spPr/>
    </dgm:pt>
    <dgm:pt modelId="{8029F777-1FCB-1F41-B362-7C27AABB86D8}" type="pres">
      <dgm:prSet presAssocID="{AAA5CC10-2B78-B74C-8582-EDB136E5C5B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D7A5038-1D5B-BF45-A840-58521D35F3CE}" type="pres">
      <dgm:prSet presAssocID="{AAA5CC10-2B78-B74C-8582-EDB136E5C5BC}" presName="negativeSpace" presStyleCnt="0"/>
      <dgm:spPr/>
    </dgm:pt>
    <dgm:pt modelId="{A71F4600-5056-F743-8D12-F9E7081790A0}" type="pres">
      <dgm:prSet presAssocID="{AAA5CC10-2B78-B74C-8582-EDB136E5C5BC}" presName="childText" presStyleLbl="conFgAcc1" presStyleIdx="2" presStyleCnt="4">
        <dgm:presLayoutVars>
          <dgm:bulletEnabled val="1"/>
        </dgm:presLayoutVars>
      </dgm:prSet>
      <dgm:spPr/>
    </dgm:pt>
    <dgm:pt modelId="{5ADB373A-359E-4148-BD5A-169879DFD7BE}" type="pres">
      <dgm:prSet presAssocID="{2AA558A3-667F-6A44-9806-96B8F8CE4B54}" presName="spaceBetweenRectangles" presStyleCnt="0"/>
      <dgm:spPr/>
    </dgm:pt>
    <dgm:pt modelId="{40AD3315-350A-5C4F-80E5-6646635C9EB2}" type="pres">
      <dgm:prSet presAssocID="{B5E9742F-8A02-E646-BA57-3A6B6434987A}" presName="parentLin" presStyleCnt="0"/>
      <dgm:spPr/>
    </dgm:pt>
    <dgm:pt modelId="{36791A10-8FAA-854C-9FDE-113C13235256}" type="pres">
      <dgm:prSet presAssocID="{B5E9742F-8A02-E646-BA57-3A6B6434987A}" presName="parentLeftMargin" presStyleLbl="node1" presStyleIdx="2" presStyleCnt="4"/>
      <dgm:spPr/>
    </dgm:pt>
    <dgm:pt modelId="{62BF8AE3-50D7-5C49-B9C2-23187AA78EA1}" type="pres">
      <dgm:prSet presAssocID="{B5E9742F-8A02-E646-BA57-3A6B6434987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A9283D3-6CCB-E64E-ACE0-BAF64954BFA0}" type="pres">
      <dgm:prSet presAssocID="{B5E9742F-8A02-E646-BA57-3A6B6434987A}" presName="negativeSpace" presStyleCnt="0"/>
      <dgm:spPr/>
    </dgm:pt>
    <dgm:pt modelId="{D27DF893-8EC8-184A-AF56-A5B63D7E4A2D}" type="pres">
      <dgm:prSet presAssocID="{B5E9742F-8A02-E646-BA57-3A6B6434987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5FBB707-8200-3D4F-BF96-B1C179897632}" type="presOf" srcId="{AAA5CC10-2B78-B74C-8582-EDB136E5C5BC}" destId="{8029F777-1FCB-1F41-B362-7C27AABB86D8}" srcOrd="1" destOrd="0" presId="urn:microsoft.com/office/officeart/2005/8/layout/list1"/>
    <dgm:cxn modelId="{0B47541F-A72B-3C4B-93AB-3E3E2B5ABEBE}" type="presOf" srcId="{1987DCE7-E57E-FE47-A1C4-F8D66E45B99D}" destId="{FEE042B0-37B1-BF4F-8694-4B0A0EF902E3}" srcOrd="0" destOrd="0" presId="urn:microsoft.com/office/officeart/2005/8/layout/list1"/>
    <dgm:cxn modelId="{291BD71F-A862-1947-9C5B-E4A732A605CD}" type="presOf" srcId="{B5E9742F-8A02-E646-BA57-3A6B6434987A}" destId="{36791A10-8FAA-854C-9FDE-113C13235256}" srcOrd="0" destOrd="0" presId="urn:microsoft.com/office/officeart/2005/8/layout/list1"/>
    <dgm:cxn modelId="{93F2622F-69F8-A640-8594-58F1F8AFFAA7}" type="presOf" srcId="{0A136038-7A21-E84F-841B-3DD0484F2D60}" destId="{7EA19A59-D4B8-7440-95E2-692CE3EE6119}" srcOrd="0" destOrd="0" presId="urn:microsoft.com/office/officeart/2005/8/layout/list1"/>
    <dgm:cxn modelId="{14C0913D-7106-2646-BAA9-72BD9FCB922A}" type="presOf" srcId="{8615D84D-87A9-C244-BF0B-C4650C1C62C1}" destId="{3E1F01A4-A02E-2F49-9546-E9ECFF9B1940}" srcOrd="1" destOrd="0" presId="urn:microsoft.com/office/officeart/2005/8/layout/list1"/>
    <dgm:cxn modelId="{40AF5251-1D7C-CC46-88D2-18B201A4030C}" srcId="{6FF9CF74-A510-F345-89CB-E005AF9B80C6}" destId="{B5E9742F-8A02-E646-BA57-3A6B6434987A}" srcOrd="3" destOrd="0" parTransId="{161C05C4-CB48-8D48-B915-03567F4D2050}" sibTransId="{89E19463-2C79-B149-B534-161A121E82B5}"/>
    <dgm:cxn modelId="{10C39063-B812-0B46-8B8F-A757A48BE60E}" type="presOf" srcId="{1987DCE7-E57E-FE47-A1C4-F8D66E45B99D}" destId="{2F370FCC-14A8-0F41-BD1B-F2B499C90608}" srcOrd="1" destOrd="0" presId="urn:microsoft.com/office/officeart/2005/8/layout/list1"/>
    <dgm:cxn modelId="{F871FA68-E433-FB43-AE9D-F1ADCA3031BF}" srcId="{6FF9CF74-A510-F345-89CB-E005AF9B80C6}" destId="{AAA5CC10-2B78-B74C-8582-EDB136E5C5BC}" srcOrd="2" destOrd="0" parTransId="{CD9E3F54-6B3F-E547-AFBC-EB3D8FED29D4}" sibTransId="{2AA558A3-667F-6A44-9806-96B8F8CE4B54}"/>
    <dgm:cxn modelId="{ACEE0B93-8C4F-A349-9311-6A8B54D2B2CF}" srcId="{6FF9CF74-A510-F345-89CB-E005AF9B80C6}" destId="{1987DCE7-E57E-FE47-A1C4-F8D66E45B99D}" srcOrd="1" destOrd="0" parTransId="{C3671F56-C044-CE47-A6BF-4F6F2385BBF2}" sibTransId="{75A11F59-78CF-7E4D-8F8A-EEAD8D8FF146}"/>
    <dgm:cxn modelId="{1DF36EA5-CB02-7F4C-823C-45BD0A4C84D7}" type="presOf" srcId="{B5E9742F-8A02-E646-BA57-3A6B6434987A}" destId="{62BF8AE3-50D7-5C49-B9C2-23187AA78EA1}" srcOrd="1" destOrd="0" presId="urn:microsoft.com/office/officeart/2005/8/layout/list1"/>
    <dgm:cxn modelId="{ACC300AB-FCD4-AC4E-B5A6-2DD7DD498185}" srcId="{8615D84D-87A9-C244-BF0B-C4650C1C62C1}" destId="{D3C90F1E-5A7C-0344-BDD4-861E7C559B2D}" srcOrd="0" destOrd="0" parTransId="{98A791C0-37D4-664B-A508-59A61D18D289}" sibTransId="{84C8A076-AD17-BE4C-B0CA-BD8D83643AE4}"/>
    <dgm:cxn modelId="{27554EAC-0BEA-3B4F-BD62-890F6A72505C}" srcId="{B5E9742F-8A02-E646-BA57-3A6B6434987A}" destId="{6917E2B5-CD28-0347-AC24-C9D6B8852787}" srcOrd="0" destOrd="0" parTransId="{14E0488E-4F3A-AD4D-A2CD-315A2EF894F9}" sibTransId="{AC0B7175-359C-2641-8498-5FFCCC612C42}"/>
    <dgm:cxn modelId="{0E56C6B8-6826-C746-BE8A-6B6731C62ADB}" srcId="{AAA5CC10-2B78-B74C-8582-EDB136E5C5BC}" destId="{792AB9BC-CE39-A74B-AD67-027AACC133EE}" srcOrd="0" destOrd="0" parTransId="{165B35DE-F238-674C-A076-9AA40D0F0BBD}" sibTransId="{E39A878C-F774-514F-BD61-C57A009D2EE7}"/>
    <dgm:cxn modelId="{B6C6E0BF-0A3B-B744-966C-DD45FD00F428}" type="presOf" srcId="{D3C90F1E-5A7C-0344-BDD4-861E7C559B2D}" destId="{379CD7E7-B8CB-494E-ADE5-4D0A78F21BCC}" srcOrd="0" destOrd="0" presId="urn:microsoft.com/office/officeart/2005/8/layout/list1"/>
    <dgm:cxn modelId="{F6516DD4-2E3C-864A-960A-32B1F03CE6DE}" type="presOf" srcId="{6FF9CF74-A510-F345-89CB-E005AF9B80C6}" destId="{9BFC0CCD-70CB-6541-B1EA-11B909C30BF8}" srcOrd="0" destOrd="0" presId="urn:microsoft.com/office/officeart/2005/8/layout/list1"/>
    <dgm:cxn modelId="{53ADA5D6-8A8B-2D46-B4E5-140D76CAB26A}" type="presOf" srcId="{6917E2B5-CD28-0347-AC24-C9D6B8852787}" destId="{D27DF893-8EC8-184A-AF56-A5B63D7E4A2D}" srcOrd="0" destOrd="0" presId="urn:microsoft.com/office/officeart/2005/8/layout/list1"/>
    <dgm:cxn modelId="{513E70DA-A30F-7740-8E99-6E4D90A68F15}" srcId="{6FF9CF74-A510-F345-89CB-E005AF9B80C6}" destId="{8615D84D-87A9-C244-BF0B-C4650C1C62C1}" srcOrd="0" destOrd="0" parTransId="{331D385A-23AC-E346-B3AF-8449787BC9C2}" sibTransId="{57022DE6-4C86-414C-A14B-80FB0022E036}"/>
    <dgm:cxn modelId="{4E8E3FDF-F621-1B4E-BD7B-BCB93EEA3988}" type="presOf" srcId="{792AB9BC-CE39-A74B-AD67-027AACC133EE}" destId="{A71F4600-5056-F743-8D12-F9E7081790A0}" srcOrd="0" destOrd="0" presId="urn:microsoft.com/office/officeart/2005/8/layout/list1"/>
    <dgm:cxn modelId="{60163BE9-7AE7-D04C-97BF-ED7E7104CBAC}" type="presOf" srcId="{AAA5CC10-2B78-B74C-8582-EDB136E5C5BC}" destId="{59E5468D-DFBF-D240-9820-20CB8504D862}" srcOrd="0" destOrd="0" presId="urn:microsoft.com/office/officeart/2005/8/layout/list1"/>
    <dgm:cxn modelId="{688B9AEC-53D5-594C-9F0B-4539753B2AA1}" srcId="{1987DCE7-E57E-FE47-A1C4-F8D66E45B99D}" destId="{0A136038-7A21-E84F-841B-3DD0484F2D60}" srcOrd="0" destOrd="0" parTransId="{1915E413-AF29-4745-8598-A29CEBDC7655}" sibTransId="{DB66F500-E5DD-7142-ABF3-54034BF1BFB2}"/>
    <dgm:cxn modelId="{489457F3-A66B-B348-916B-159CCE7863CC}" type="presOf" srcId="{8615D84D-87A9-C244-BF0B-C4650C1C62C1}" destId="{793CF0BD-F22E-4547-90C3-D3D514081AC1}" srcOrd="0" destOrd="0" presId="urn:microsoft.com/office/officeart/2005/8/layout/list1"/>
    <dgm:cxn modelId="{25319FCF-19D5-9B4D-A657-07A26EAD3C40}" type="presParOf" srcId="{9BFC0CCD-70CB-6541-B1EA-11B909C30BF8}" destId="{731A58BD-C50B-4E41-BBB1-819CA417A54F}" srcOrd="0" destOrd="0" presId="urn:microsoft.com/office/officeart/2005/8/layout/list1"/>
    <dgm:cxn modelId="{628600C5-20DC-8649-B8E8-9ABE2F70DDEA}" type="presParOf" srcId="{731A58BD-C50B-4E41-BBB1-819CA417A54F}" destId="{793CF0BD-F22E-4547-90C3-D3D514081AC1}" srcOrd="0" destOrd="0" presId="urn:microsoft.com/office/officeart/2005/8/layout/list1"/>
    <dgm:cxn modelId="{A3196167-4B29-E64E-8FB7-656C6C62764B}" type="presParOf" srcId="{731A58BD-C50B-4E41-BBB1-819CA417A54F}" destId="{3E1F01A4-A02E-2F49-9546-E9ECFF9B1940}" srcOrd="1" destOrd="0" presId="urn:microsoft.com/office/officeart/2005/8/layout/list1"/>
    <dgm:cxn modelId="{321C1431-76F5-524B-9FB9-67F5F427E917}" type="presParOf" srcId="{9BFC0CCD-70CB-6541-B1EA-11B909C30BF8}" destId="{061E5298-FBC8-5E47-A570-825A75D7F4BE}" srcOrd="1" destOrd="0" presId="urn:microsoft.com/office/officeart/2005/8/layout/list1"/>
    <dgm:cxn modelId="{51F46BF6-1DA0-184E-AE3F-C60DF6D06CC1}" type="presParOf" srcId="{9BFC0CCD-70CB-6541-B1EA-11B909C30BF8}" destId="{379CD7E7-B8CB-494E-ADE5-4D0A78F21BCC}" srcOrd="2" destOrd="0" presId="urn:microsoft.com/office/officeart/2005/8/layout/list1"/>
    <dgm:cxn modelId="{A512A335-A9F3-114D-A650-1893EB2397BB}" type="presParOf" srcId="{9BFC0CCD-70CB-6541-B1EA-11B909C30BF8}" destId="{548EA045-4182-2649-8B6F-A2ECBED821AF}" srcOrd="3" destOrd="0" presId="urn:microsoft.com/office/officeart/2005/8/layout/list1"/>
    <dgm:cxn modelId="{084CE3B2-3B67-894D-863D-3DF3100D780F}" type="presParOf" srcId="{9BFC0CCD-70CB-6541-B1EA-11B909C30BF8}" destId="{D09A53C8-1174-9D44-BAEA-41253682CF3D}" srcOrd="4" destOrd="0" presId="urn:microsoft.com/office/officeart/2005/8/layout/list1"/>
    <dgm:cxn modelId="{247856AD-96EA-F443-8DDE-D8739E74ABDD}" type="presParOf" srcId="{D09A53C8-1174-9D44-BAEA-41253682CF3D}" destId="{FEE042B0-37B1-BF4F-8694-4B0A0EF902E3}" srcOrd="0" destOrd="0" presId="urn:microsoft.com/office/officeart/2005/8/layout/list1"/>
    <dgm:cxn modelId="{31E27E64-0F8E-DC49-B04D-8A6A464CFB51}" type="presParOf" srcId="{D09A53C8-1174-9D44-BAEA-41253682CF3D}" destId="{2F370FCC-14A8-0F41-BD1B-F2B499C90608}" srcOrd="1" destOrd="0" presId="urn:microsoft.com/office/officeart/2005/8/layout/list1"/>
    <dgm:cxn modelId="{5D34649D-5B34-9F46-B053-2F5FB330B22A}" type="presParOf" srcId="{9BFC0CCD-70CB-6541-B1EA-11B909C30BF8}" destId="{50029DE1-74F2-7B4F-9210-40AEBFEE0510}" srcOrd="5" destOrd="0" presId="urn:microsoft.com/office/officeart/2005/8/layout/list1"/>
    <dgm:cxn modelId="{2BA4F8D6-DB4A-3541-8E25-029E330622CD}" type="presParOf" srcId="{9BFC0CCD-70CB-6541-B1EA-11B909C30BF8}" destId="{7EA19A59-D4B8-7440-95E2-692CE3EE6119}" srcOrd="6" destOrd="0" presId="urn:microsoft.com/office/officeart/2005/8/layout/list1"/>
    <dgm:cxn modelId="{553F2278-20F3-5F4B-89A3-094F35B84CD5}" type="presParOf" srcId="{9BFC0CCD-70CB-6541-B1EA-11B909C30BF8}" destId="{C44E10DB-6644-2E4A-9339-63F6D66B8FAA}" srcOrd="7" destOrd="0" presId="urn:microsoft.com/office/officeart/2005/8/layout/list1"/>
    <dgm:cxn modelId="{2F916849-99AE-A045-AB81-5F85C42DAC14}" type="presParOf" srcId="{9BFC0CCD-70CB-6541-B1EA-11B909C30BF8}" destId="{F6FB4CF1-7012-4640-893C-3E06D6E2D125}" srcOrd="8" destOrd="0" presId="urn:microsoft.com/office/officeart/2005/8/layout/list1"/>
    <dgm:cxn modelId="{61607D82-F8A4-A84B-994A-7B4E36CCB794}" type="presParOf" srcId="{F6FB4CF1-7012-4640-893C-3E06D6E2D125}" destId="{59E5468D-DFBF-D240-9820-20CB8504D862}" srcOrd="0" destOrd="0" presId="urn:microsoft.com/office/officeart/2005/8/layout/list1"/>
    <dgm:cxn modelId="{E45FBD41-7A7D-4B46-AD4A-9506A4B709F7}" type="presParOf" srcId="{F6FB4CF1-7012-4640-893C-3E06D6E2D125}" destId="{8029F777-1FCB-1F41-B362-7C27AABB86D8}" srcOrd="1" destOrd="0" presId="urn:microsoft.com/office/officeart/2005/8/layout/list1"/>
    <dgm:cxn modelId="{8E195D23-8A9F-1B4A-8DD3-285B6835B5ED}" type="presParOf" srcId="{9BFC0CCD-70CB-6541-B1EA-11B909C30BF8}" destId="{2D7A5038-1D5B-BF45-A840-58521D35F3CE}" srcOrd="9" destOrd="0" presId="urn:microsoft.com/office/officeart/2005/8/layout/list1"/>
    <dgm:cxn modelId="{3F4EEB68-2885-B342-ACB9-57F35076E278}" type="presParOf" srcId="{9BFC0CCD-70CB-6541-B1EA-11B909C30BF8}" destId="{A71F4600-5056-F743-8D12-F9E7081790A0}" srcOrd="10" destOrd="0" presId="urn:microsoft.com/office/officeart/2005/8/layout/list1"/>
    <dgm:cxn modelId="{90EC78F7-A0EF-974E-AD7D-C8935CF80241}" type="presParOf" srcId="{9BFC0CCD-70CB-6541-B1EA-11B909C30BF8}" destId="{5ADB373A-359E-4148-BD5A-169879DFD7BE}" srcOrd="11" destOrd="0" presId="urn:microsoft.com/office/officeart/2005/8/layout/list1"/>
    <dgm:cxn modelId="{C70379DD-8263-4B41-A29D-FA6C6ADDD670}" type="presParOf" srcId="{9BFC0CCD-70CB-6541-B1EA-11B909C30BF8}" destId="{40AD3315-350A-5C4F-80E5-6646635C9EB2}" srcOrd="12" destOrd="0" presId="urn:microsoft.com/office/officeart/2005/8/layout/list1"/>
    <dgm:cxn modelId="{01D1AD96-99FC-8E45-831D-07C71962C9BB}" type="presParOf" srcId="{40AD3315-350A-5C4F-80E5-6646635C9EB2}" destId="{36791A10-8FAA-854C-9FDE-113C13235256}" srcOrd="0" destOrd="0" presId="urn:microsoft.com/office/officeart/2005/8/layout/list1"/>
    <dgm:cxn modelId="{BFBF80A5-4471-F840-91DF-6242253D4BAD}" type="presParOf" srcId="{40AD3315-350A-5C4F-80E5-6646635C9EB2}" destId="{62BF8AE3-50D7-5C49-B9C2-23187AA78EA1}" srcOrd="1" destOrd="0" presId="urn:microsoft.com/office/officeart/2005/8/layout/list1"/>
    <dgm:cxn modelId="{1874F84B-6829-D347-A0F9-180B00325A5F}" type="presParOf" srcId="{9BFC0CCD-70CB-6541-B1EA-11B909C30BF8}" destId="{6A9283D3-6CCB-E64E-ACE0-BAF64954BFA0}" srcOrd="13" destOrd="0" presId="urn:microsoft.com/office/officeart/2005/8/layout/list1"/>
    <dgm:cxn modelId="{15D59366-6650-D741-AC59-2BB312D86CD5}" type="presParOf" srcId="{9BFC0CCD-70CB-6541-B1EA-11B909C30BF8}" destId="{D27DF893-8EC8-184A-AF56-A5B63D7E4A2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A308F7-E7AF-DA4B-A4E3-C5476D2B3EEB}" type="doc">
      <dgm:prSet loTypeId="urn:microsoft.com/office/officeart/2005/8/layout/hList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058D77F-DC79-7C43-9881-374C5EC671B5}">
      <dgm:prSet phldrT="[Testo]"/>
      <dgm:spPr/>
      <dgm:t>
        <a:bodyPr/>
        <a:lstStyle/>
        <a:p>
          <a:r>
            <a:rPr lang="it-IT" dirty="0"/>
            <a:t>Costrutto </a:t>
          </a:r>
          <a:r>
            <a:rPr lang="it-IT" b="1" dirty="0"/>
            <a:t>soggettivo</a:t>
          </a:r>
          <a:r>
            <a:rPr lang="it-IT" dirty="0"/>
            <a:t> che non riflette necessariamente le caratteristiche oggettive o le vere competenze della persona</a:t>
          </a:r>
        </a:p>
      </dgm:t>
    </dgm:pt>
    <dgm:pt modelId="{EB462390-30BE-F246-9F01-C68B090646FB}" type="parTrans" cxnId="{F5315311-3C41-D24D-982F-86F26A9BB667}">
      <dgm:prSet/>
      <dgm:spPr/>
      <dgm:t>
        <a:bodyPr/>
        <a:lstStyle/>
        <a:p>
          <a:endParaRPr lang="it-IT"/>
        </a:p>
      </dgm:t>
    </dgm:pt>
    <dgm:pt modelId="{222AB26C-F24B-D540-8B31-FFC741493CE5}" type="sibTrans" cxnId="{F5315311-3C41-D24D-982F-86F26A9BB667}">
      <dgm:prSet/>
      <dgm:spPr/>
      <dgm:t>
        <a:bodyPr/>
        <a:lstStyle/>
        <a:p>
          <a:endParaRPr lang="it-IT"/>
        </a:p>
      </dgm:t>
    </dgm:pt>
    <dgm:pt modelId="{D0E205B1-09FF-0A40-BDE4-1358215D9202}">
      <dgm:prSet phldrT="[Testo]"/>
      <dgm:spPr/>
      <dgm:t>
        <a:bodyPr/>
        <a:lstStyle/>
        <a:p>
          <a:r>
            <a:rPr lang="it-IT" dirty="0"/>
            <a:t>È intrinsecamente legato alla </a:t>
          </a:r>
          <a:r>
            <a:rPr lang="it-IT" b="1" dirty="0"/>
            <a:t>percezione</a:t>
          </a:r>
          <a:r>
            <a:rPr lang="it-IT" dirty="0"/>
            <a:t> e alle capacità valutative della persona</a:t>
          </a:r>
        </a:p>
      </dgm:t>
    </dgm:pt>
    <dgm:pt modelId="{20520E06-CDD1-6245-9D8F-1291E6E5E527}" type="parTrans" cxnId="{1F44152B-8CB3-5240-A742-427D439875F7}">
      <dgm:prSet/>
      <dgm:spPr/>
      <dgm:t>
        <a:bodyPr/>
        <a:lstStyle/>
        <a:p>
          <a:endParaRPr lang="it-IT"/>
        </a:p>
      </dgm:t>
    </dgm:pt>
    <dgm:pt modelId="{BADD89BE-B6FA-2048-90BC-5B73C5DE3641}" type="sibTrans" cxnId="{1F44152B-8CB3-5240-A742-427D439875F7}">
      <dgm:prSet/>
      <dgm:spPr/>
      <dgm:t>
        <a:bodyPr/>
        <a:lstStyle/>
        <a:p>
          <a:endParaRPr lang="it-IT"/>
        </a:p>
      </dgm:t>
    </dgm:pt>
    <dgm:pt modelId="{F0FEA8FA-67C5-8F44-9D5F-5E6DA58F6565}">
      <dgm:prSet phldrT="[Testo]"/>
      <dgm:spPr/>
      <dgm:t>
        <a:bodyPr/>
        <a:lstStyle/>
        <a:p>
          <a:r>
            <a:rPr lang="it-IT" dirty="0"/>
            <a:t>Il soggetto che valuta corrisponde all’oggetto che viene valutato (</a:t>
          </a:r>
          <a:r>
            <a:rPr lang="it-IT" b="1" dirty="0"/>
            <a:t>il sé soggetto che valuta il sé oggetto</a:t>
          </a:r>
          <a:r>
            <a:rPr lang="it-IT" b="0" dirty="0"/>
            <a:t>)</a:t>
          </a:r>
          <a:endParaRPr lang="it-IT" b="1" dirty="0"/>
        </a:p>
      </dgm:t>
    </dgm:pt>
    <dgm:pt modelId="{B74B43E5-14EF-F246-948C-348D76846B27}" type="parTrans" cxnId="{20E3DB9C-6E42-EB4B-A379-87A8ABBBBABC}">
      <dgm:prSet/>
      <dgm:spPr/>
      <dgm:t>
        <a:bodyPr/>
        <a:lstStyle/>
        <a:p>
          <a:endParaRPr lang="it-IT"/>
        </a:p>
      </dgm:t>
    </dgm:pt>
    <dgm:pt modelId="{3C2D125C-D1C3-2546-A1FF-183BF5CCFFD4}" type="sibTrans" cxnId="{20E3DB9C-6E42-EB4B-A379-87A8ABBBBABC}">
      <dgm:prSet/>
      <dgm:spPr/>
      <dgm:t>
        <a:bodyPr/>
        <a:lstStyle/>
        <a:p>
          <a:endParaRPr lang="it-IT"/>
        </a:p>
      </dgm:t>
    </dgm:pt>
    <dgm:pt modelId="{DB66A221-D240-724B-A3DD-71C6BEDE5956}">
      <dgm:prSet/>
      <dgm:spPr/>
      <dgm:t>
        <a:bodyPr/>
        <a:lstStyle/>
        <a:p>
          <a:pPr>
            <a:buNone/>
          </a:pPr>
          <a:r>
            <a:rPr lang="it-IT" dirty="0"/>
            <a:t>Sentimenti di accettazione e rispetto di sé sono diversi dall’eccessiva considerazione di sé, dall’</a:t>
          </a:r>
          <a:r>
            <a:rPr lang="it-IT" b="1" dirty="0"/>
            <a:t>autocompiacimento </a:t>
          </a:r>
          <a:r>
            <a:rPr lang="it-IT" b="0" dirty="0"/>
            <a:t>e dal senso di </a:t>
          </a:r>
          <a:r>
            <a:rPr lang="it-IT" b="1" dirty="0"/>
            <a:t>superiorità </a:t>
          </a:r>
          <a:r>
            <a:rPr lang="it-IT" dirty="0"/>
            <a:t>che caratterizzano gli individui con alti livelli di narcisismo</a:t>
          </a:r>
        </a:p>
      </dgm:t>
    </dgm:pt>
    <dgm:pt modelId="{0F0FC04D-F396-B54D-8233-A0BB1B6C8F43}" type="parTrans" cxnId="{1663B418-795B-A242-8E83-EF93DE1D619B}">
      <dgm:prSet/>
      <dgm:spPr/>
      <dgm:t>
        <a:bodyPr/>
        <a:lstStyle/>
        <a:p>
          <a:endParaRPr lang="it-IT"/>
        </a:p>
      </dgm:t>
    </dgm:pt>
    <dgm:pt modelId="{82CF9CE4-DD8D-1647-95E6-5E3F684FF98F}" type="sibTrans" cxnId="{1663B418-795B-A242-8E83-EF93DE1D619B}">
      <dgm:prSet/>
      <dgm:spPr/>
      <dgm:t>
        <a:bodyPr/>
        <a:lstStyle/>
        <a:p>
          <a:endParaRPr lang="it-IT"/>
        </a:p>
      </dgm:t>
    </dgm:pt>
    <dgm:pt modelId="{685B91E4-2C77-8E4B-9292-4CFAA542B131}" type="pres">
      <dgm:prSet presAssocID="{A7A308F7-E7AF-DA4B-A4E3-C5476D2B3EEB}" presName="Name0" presStyleCnt="0">
        <dgm:presLayoutVars>
          <dgm:dir/>
          <dgm:resizeHandles val="exact"/>
        </dgm:presLayoutVars>
      </dgm:prSet>
      <dgm:spPr/>
    </dgm:pt>
    <dgm:pt modelId="{90C796B9-DB6C-D943-800E-39544D0A4D43}" type="pres">
      <dgm:prSet presAssocID="{9058D77F-DC79-7C43-9881-374C5EC671B5}" presName="node" presStyleLbl="node1" presStyleIdx="0" presStyleCnt="4">
        <dgm:presLayoutVars>
          <dgm:bulletEnabled val="1"/>
        </dgm:presLayoutVars>
      </dgm:prSet>
      <dgm:spPr/>
    </dgm:pt>
    <dgm:pt modelId="{137902FD-8853-8D4B-B6A8-DEFCB61A747D}" type="pres">
      <dgm:prSet presAssocID="{222AB26C-F24B-D540-8B31-FFC741493CE5}" presName="sibTrans" presStyleCnt="0"/>
      <dgm:spPr/>
    </dgm:pt>
    <dgm:pt modelId="{20EBC76A-8B62-244B-9EA1-F42DABF01902}" type="pres">
      <dgm:prSet presAssocID="{D0E205B1-09FF-0A40-BDE4-1358215D9202}" presName="node" presStyleLbl="node1" presStyleIdx="1" presStyleCnt="4">
        <dgm:presLayoutVars>
          <dgm:bulletEnabled val="1"/>
        </dgm:presLayoutVars>
      </dgm:prSet>
      <dgm:spPr/>
    </dgm:pt>
    <dgm:pt modelId="{A620F17C-521F-F94E-AF8A-53829DA19F4C}" type="pres">
      <dgm:prSet presAssocID="{BADD89BE-B6FA-2048-90BC-5B73C5DE3641}" presName="sibTrans" presStyleCnt="0"/>
      <dgm:spPr/>
    </dgm:pt>
    <dgm:pt modelId="{21A8C321-35EA-AB42-999E-47D97A572C00}" type="pres">
      <dgm:prSet presAssocID="{F0FEA8FA-67C5-8F44-9D5F-5E6DA58F6565}" presName="node" presStyleLbl="node1" presStyleIdx="2" presStyleCnt="4">
        <dgm:presLayoutVars>
          <dgm:bulletEnabled val="1"/>
        </dgm:presLayoutVars>
      </dgm:prSet>
      <dgm:spPr/>
    </dgm:pt>
    <dgm:pt modelId="{0B22E2FB-12DF-E049-928B-D460BAFCFF48}" type="pres">
      <dgm:prSet presAssocID="{3C2D125C-D1C3-2546-A1FF-183BF5CCFFD4}" presName="sibTrans" presStyleCnt="0"/>
      <dgm:spPr/>
    </dgm:pt>
    <dgm:pt modelId="{9DD413D4-9FE3-8F4F-A938-930962D74507}" type="pres">
      <dgm:prSet presAssocID="{DB66A221-D240-724B-A3DD-71C6BEDE5956}" presName="node" presStyleLbl="node1" presStyleIdx="3" presStyleCnt="4">
        <dgm:presLayoutVars>
          <dgm:bulletEnabled val="1"/>
        </dgm:presLayoutVars>
      </dgm:prSet>
      <dgm:spPr/>
    </dgm:pt>
  </dgm:ptLst>
  <dgm:cxnLst>
    <dgm:cxn modelId="{F5315311-3C41-D24D-982F-86F26A9BB667}" srcId="{A7A308F7-E7AF-DA4B-A4E3-C5476D2B3EEB}" destId="{9058D77F-DC79-7C43-9881-374C5EC671B5}" srcOrd="0" destOrd="0" parTransId="{EB462390-30BE-F246-9F01-C68B090646FB}" sibTransId="{222AB26C-F24B-D540-8B31-FFC741493CE5}"/>
    <dgm:cxn modelId="{4AF13813-1A41-514E-88F5-35FA43C871E0}" type="presOf" srcId="{9058D77F-DC79-7C43-9881-374C5EC671B5}" destId="{90C796B9-DB6C-D943-800E-39544D0A4D43}" srcOrd="0" destOrd="0" presId="urn:microsoft.com/office/officeart/2005/8/layout/hList6"/>
    <dgm:cxn modelId="{1663B418-795B-A242-8E83-EF93DE1D619B}" srcId="{A7A308F7-E7AF-DA4B-A4E3-C5476D2B3EEB}" destId="{DB66A221-D240-724B-A3DD-71C6BEDE5956}" srcOrd="3" destOrd="0" parTransId="{0F0FC04D-F396-B54D-8233-A0BB1B6C8F43}" sibTransId="{82CF9CE4-DD8D-1647-95E6-5E3F684FF98F}"/>
    <dgm:cxn modelId="{1F44152B-8CB3-5240-A742-427D439875F7}" srcId="{A7A308F7-E7AF-DA4B-A4E3-C5476D2B3EEB}" destId="{D0E205B1-09FF-0A40-BDE4-1358215D9202}" srcOrd="1" destOrd="0" parTransId="{20520E06-CDD1-6245-9D8F-1291E6E5E527}" sibTransId="{BADD89BE-B6FA-2048-90BC-5B73C5DE3641}"/>
    <dgm:cxn modelId="{26D31141-1842-FF45-92B2-8C6ACBF220FB}" type="presOf" srcId="{F0FEA8FA-67C5-8F44-9D5F-5E6DA58F6565}" destId="{21A8C321-35EA-AB42-999E-47D97A572C00}" srcOrd="0" destOrd="0" presId="urn:microsoft.com/office/officeart/2005/8/layout/hList6"/>
    <dgm:cxn modelId="{50B63161-B62B-4F46-BE81-908C648B8A08}" type="presOf" srcId="{D0E205B1-09FF-0A40-BDE4-1358215D9202}" destId="{20EBC76A-8B62-244B-9EA1-F42DABF01902}" srcOrd="0" destOrd="0" presId="urn:microsoft.com/office/officeart/2005/8/layout/hList6"/>
    <dgm:cxn modelId="{20E3DB9C-6E42-EB4B-A379-87A8ABBBBABC}" srcId="{A7A308F7-E7AF-DA4B-A4E3-C5476D2B3EEB}" destId="{F0FEA8FA-67C5-8F44-9D5F-5E6DA58F6565}" srcOrd="2" destOrd="0" parTransId="{B74B43E5-14EF-F246-948C-348D76846B27}" sibTransId="{3C2D125C-D1C3-2546-A1FF-183BF5CCFFD4}"/>
    <dgm:cxn modelId="{BA0793CB-D4D6-D14A-B8C4-777F117BC55B}" type="presOf" srcId="{A7A308F7-E7AF-DA4B-A4E3-C5476D2B3EEB}" destId="{685B91E4-2C77-8E4B-9292-4CFAA542B131}" srcOrd="0" destOrd="0" presId="urn:microsoft.com/office/officeart/2005/8/layout/hList6"/>
    <dgm:cxn modelId="{673077ED-6F09-8448-B418-DEB487E86A51}" type="presOf" srcId="{DB66A221-D240-724B-A3DD-71C6BEDE5956}" destId="{9DD413D4-9FE3-8F4F-A938-930962D74507}" srcOrd="0" destOrd="0" presId="urn:microsoft.com/office/officeart/2005/8/layout/hList6"/>
    <dgm:cxn modelId="{48DCF4F5-795D-4F4C-A8E2-B2F49AC54101}" type="presParOf" srcId="{685B91E4-2C77-8E4B-9292-4CFAA542B131}" destId="{90C796B9-DB6C-D943-800E-39544D0A4D43}" srcOrd="0" destOrd="0" presId="urn:microsoft.com/office/officeart/2005/8/layout/hList6"/>
    <dgm:cxn modelId="{0A69AFF2-D825-B64A-9AD3-F695CD42A68F}" type="presParOf" srcId="{685B91E4-2C77-8E4B-9292-4CFAA542B131}" destId="{137902FD-8853-8D4B-B6A8-DEFCB61A747D}" srcOrd="1" destOrd="0" presId="urn:microsoft.com/office/officeart/2005/8/layout/hList6"/>
    <dgm:cxn modelId="{DC291DFE-2325-A44A-9476-5742974A9F52}" type="presParOf" srcId="{685B91E4-2C77-8E4B-9292-4CFAA542B131}" destId="{20EBC76A-8B62-244B-9EA1-F42DABF01902}" srcOrd="2" destOrd="0" presId="urn:microsoft.com/office/officeart/2005/8/layout/hList6"/>
    <dgm:cxn modelId="{D66312BD-4BEE-E247-9533-6EBEE92DD75F}" type="presParOf" srcId="{685B91E4-2C77-8E4B-9292-4CFAA542B131}" destId="{A620F17C-521F-F94E-AF8A-53829DA19F4C}" srcOrd="3" destOrd="0" presId="urn:microsoft.com/office/officeart/2005/8/layout/hList6"/>
    <dgm:cxn modelId="{00799E3B-2724-F042-9FE9-0C7EA1EA5046}" type="presParOf" srcId="{685B91E4-2C77-8E4B-9292-4CFAA542B131}" destId="{21A8C321-35EA-AB42-999E-47D97A572C00}" srcOrd="4" destOrd="0" presId="urn:microsoft.com/office/officeart/2005/8/layout/hList6"/>
    <dgm:cxn modelId="{1116258E-04D9-E34D-B312-297C4D24CDF2}" type="presParOf" srcId="{685B91E4-2C77-8E4B-9292-4CFAA542B131}" destId="{0B22E2FB-12DF-E049-928B-D460BAFCFF48}" srcOrd="5" destOrd="0" presId="urn:microsoft.com/office/officeart/2005/8/layout/hList6"/>
    <dgm:cxn modelId="{9DE03105-EE12-ED49-8F35-E63CCCC7D67D}" type="presParOf" srcId="{685B91E4-2C77-8E4B-9292-4CFAA542B131}" destId="{9DD413D4-9FE3-8F4F-A938-930962D74507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F1D13C-4EF0-B644-9CB2-60A1DA1695AF}" type="doc">
      <dgm:prSet loTypeId="urn:microsoft.com/office/officeart/2005/8/layout/process2" loCatId="" qsTypeId="urn:microsoft.com/office/officeart/2005/8/quickstyle/simple1" qsCatId="simple" csTypeId="urn:microsoft.com/office/officeart/2005/8/colors/accent1_2" csCatId="accent1" phldr="1"/>
      <dgm:spPr/>
    </dgm:pt>
    <dgm:pt modelId="{1692E780-2ACD-214F-96DE-BB7AF5031E99}">
      <dgm:prSet phldrT="[Testo]" custT="1"/>
      <dgm:spPr/>
      <dgm:t>
        <a:bodyPr/>
        <a:lstStyle/>
        <a:p>
          <a:r>
            <a:rPr lang="it-IT" sz="2800" dirty="0"/>
            <a:t>Approccio dei tratti</a:t>
          </a:r>
        </a:p>
      </dgm:t>
    </dgm:pt>
    <dgm:pt modelId="{A1B4B53F-A772-D349-9543-DBFDA7988C0C}" type="parTrans" cxnId="{1621FC3F-E777-4E4D-80CB-BE605F65BB6F}">
      <dgm:prSet/>
      <dgm:spPr/>
      <dgm:t>
        <a:bodyPr/>
        <a:lstStyle/>
        <a:p>
          <a:endParaRPr lang="it-IT"/>
        </a:p>
      </dgm:t>
    </dgm:pt>
    <dgm:pt modelId="{E2866250-F258-0749-B7BA-F25EB21E77DD}" type="sibTrans" cxnId="{1621FC3F-E777-4E4D-80CB-BE605F65BB6F}">
      <dgm:prSet/>
      <dgm:spPr/>
      <dgm:t>
        <a:bodyPr/>
        <a:lstStyle/>
        <a:p>
          <a:endParaRPr lang="it-IT"/>
        </a:p>
      </dgm:t>
    </dgm:pt>
    <dgm:pt modelId="{D0296FB9-EF80-8147-A72E-7315B2CC708E}">
      <dgm:prSet phldrT="[Testo]" custT="1"/>
      <dgm:spPr/>
      <dgm:t>
        <a:bodyPr/>
        <a:lstStyle/>
        <a:p>
          <a:r>
            <a:rPr lang="it-IT" sz="2400" dirty="0"/>
            <a:t>Sé “monolitico” e stabile</a:t>
          </a:r>
        </a:p>
      </dgm:t>
    </dgm:pt>
    <dgm:pt modelId="{155F1D8B-21DE-5B43-978B-F002FB3FCFA3}" type="parTrans" cxnId="{388AA8E3-2454-CD4B-84A8-7434719E9AD9}">
      <dgm:prSet/>
      <dgm:spPr/>
      <dgm:t>
        <a:bodyPr/>
        <a:lstStyle/>
        <a:p>
          <a:endParaRPr lang="it-IT"/>
        </a:p>
      </dgm:t>
    </dgm:pt>
    <dgm:pt modelId="{C1890098-8723-5C48-8AA5-A21C0CAF364C}" type="sibTrans" cxnId="{388AA8E3-2454-CD4B-84A8-7434719E9AD9}">
      <dgm:prSet/>
      <dgm:spPr/>
      <dgm:t>
        <a:bodyPr/>
        <a:lstStyle/>
        <a:p>
          <a:endParaRPr lang="it-IT"/>
        </a:p>
      </dgm:t>
    </dgm:pt>
    <dgm:pt modelId="{C52505E7-8815-9248-9883-B50B5C45C9F5}">
      <dgm:prSet phldrT="[Testo]" custT="1"/>
      <dgm:spPr/>
      <dgm:t>
        <a:bodyPr/>
        <a:lstStyle/>
        <a:p>
          <a:pPr>
            <a:buNone/>
          </a:pPr>
          <a:r>
            <a:rPr lang="it-IT" sz="2000" dirty="0"/>
            <a:t>Tratti </a:t>
          </a:r>
          <a:r>
            <a:rPr lang="it-IT" dirty="0"/>
            <a:t>come pattern relativamente stabili e duraturi di pensieri, sentimenti e comportamenti che sono notevolmente coerenti in varie situazioni</a:t>
          </a:r>
          <a:endParaRPr lang="it-IT" sz="2000" dirty="0"/>
        </a:p>
      </dgm:t>
    </dgm:pt>
    <dgm:pt modelId="{E74A38DC-C7AC-AC40-82CF-FC4389307ADA}" type="parTrans" cxnId="{735E2BD3-C3EC-FF40-BEC8-B39B800E05F4}">
      <dgm:prSet/>
      <dgm:spPr/>
      <dgm:t>
        <a:bodyPr/>
        <a:lstStyle/>
        <a:p>
          <a:endParaRPr lang="it-IT"/>
        </a:p>
      </dgm:t>
    </dgm:pt>
    <dgm:pt modelId="{B0CFBE54-7DEC-EF47-89A4-03FBEFAF7D61}" type="sibTrans" cxnId="{735E2BD3-C3EC-FF40-BEC8-B39B800E05F4}">
      <dgm:prSet/>
      <dgm:spPr/>
      <dgm:t>
        <a:bodyPr/>
        <a:lstStyle/>
        <a:p>
          <a:endParaRPr lang="it-IT"/>
        </a:p>
      </dgm:t>
    </dgm:pt>
    <dgm:pt modelId="{45CFAE78-CD4E-AB4C-A6C9-EA65E184F44A}" type="pres">
      <dgm:prSet presAssocID="{BCF1D13C-4EF0-B644-9CB2-60A1DA1695AF}" presName="linearFlow" presStyleCnt="0">
        <dgm:presLayoutVars>
          <dgm:resizeHandles val="exact"/>
        </dgm:presLayoutVars>
      </dgm:prSet>
      <dgm:spPr/>
    </dgm:pt>
    <dgm:pt modelId="{53D1634A-B90A-4A46-B4D2-663A2FE6A077}" type="pres">
      <dgm:prSet presAssocID="{1692E780-2ACD-214F-96DE-BB7AF5031E99}" presName="node" presStyleLbl="node1" presStyleIdx="0" presStyleCnt="3" custScaleX="100791" custLinFactNeighborX="392" custLinFactNeighborY="-537">
        <dgm:presLayoutVars>
          <dgm:bulletEnabled val="1"/>
        </dgm:presLayoutVars>
      </dgm:prSet>
      <dgm:spPr/>
    </dgm:pt>
    <dgm:pt modelId="{608EFE92-505E-C249-A18E-8154446959A7}" type="pres">
      <dgm:prSet presAssocID="{E2866250-F258-0749-B7BA-F25EB21E77DD}" presName="sibTrans" presStyleLbl="sibTrans2D1" presStyleIdx="0" presStyleCnt="2"/>
      <dgm:spPr/>
    </dgm:pt>
    <dgm:pt modelId="{C9C6BD60-FA0A-784F-B04C-CA3F7C4C871D}" type="pres">
      <dgm:prSet presAssocID="{E2866250-F258-0749-B7BA-F25EB21E77DD}" presName="connectorText" presStyleLbl="sibTrans2D1" presStyleIdx="0" presStyleCnt="2"/>
      <dgm:spPr/>
    </dgm:pt>
    <dgm:pt modelId="{E5326163-1E01-C447-A420-871FA073CA68}" type="pres">
      <dgm:prSet presAssocID="{C52505E7-8815-9248-9883-B50B5C45C9F5}" presName="node" presStyleLbl="node1" presStyleIdx="1" presStyleCnt="3">
        <dgm:presLayoutVars>
          <dgm:bulletEnabled val="1"/>
        </dgm:presLayoutVars>
      </dgm:prSet>
      <dgm:spPr/>
    </dgm:pt>
    <dgm:pt modelId="{A5ED30C9-20E0-7C4A-8EBC-DDD78F8F7129}" type="pres">
      <dgm:prSet presAssocID="{B0CFBE54-7DEC-EF47-89A4-03FBEFAF7D61}" presName="sibTrans" presStyleLbl="sibTrans2D1" presStyleIdx="1" presStyleCnt="2"/>
      <dgm:spPr/>
    </dgm:pt>
    <dgm:pt modelId="{D923B8FC-6F61-154F-9A66-9F6352FB83A1}" type="pres">
      <dgm:prSet presAssocID="{B0CFBE54-7DEC-EF47-89A4-03FBEFAF7D61}" presName="connectorText" presStyleLbl="sibTrans2D1" presStyleIdx="1" presStyleCnt="2"/>
      <dgm:spPr/>
    </dgm:pt>
    <dgm:pt modelId="{645DEE3F-C3E2-AC42-A92C-76BC8A87CA53}" type="pres">
      <dgm:prSet presAssocID="{D0296FB9-EF80-8147-A72E-7315B2CC708E}" presName="node" presStyleLbl="node1" presStyleIdx="2" presStyleCnt="3" custScaleX="97929">
        <dgm:presLayoutVars>
          <dgm:bulletEnabled val="1"/>
        </dgm:presLayoutVars>
      </dgm:prSet>
      <dgm:spPr/>
    </dgm:pt>
  </dgm:ptLst>
  <dgm:cxnLst>
    <dgm:cxn modelId="{D6E38102-C7CF-E14A-A686-33E5F3BC5615}" type="presOf" srcId="{E2866250-F258-0749-B7BA-F25EB21E77DD}" destId="{C9C6BD60-FA0A-784F-B04C-CA3F7C4C871D}" srcOrd="1" destOrd="0" presId="urn:microsoft.com/office/officeart/2005/8/layout/process2"/>
    <dgm:cxn modelId="{400EF914-3484-2449-90F8-3C8B2C2445DB}" type="presOf" srcId="{B0CFBE54-7DEC-EF47-89A4-03FBEFAF7D61}" destId="{A5ED30C9-20E0-7C4A-8EBC-DDD78F8F7129}" srcOrd="0" destOrd="0" presId="urn:microsoft.com/office/officeart/2005/8/layout/process2"/>
    <dgm:cxn modelId="{035B5F1A-593A-154E-AE59-B3916C45EAB2}" type="presOf" srcId="{D0296FB9-EF80-8147-A72E-7315B2CC708E}" destId="{645DEE3F-C3E2-AC42-A92C-76BC8A87CA53}" srcOrd="0" destOrd="0" presId="urn:microsoft.com/office/officeart/2005/8/layout/process2"/>
    <dgm:cxn modelId="{E0991034-820D-854B-BFA1-35CC3C39785F}" type="presOf" srcId="{BCF1D13C-4EF0-B644-9CB2-60A1DA1695AF}" destId="{45CFAE78-CD4E-AB4C-A6C9-EA65E184F44A}" srcOrd="0" destOrd="0" presId="urn:microsoft.com/office/officeart/2005/8/layout/process2"/>
    <dgm:cxn modelId="{1621FC3F-E777-4E4D-80CB-BE605F65BB6F}" srcId="{BCF1D13C-4EF0-B644-9CB2-60A1DA1695AF}" destId="{1692E780-2ACD-214F-96DE-BB7AF5031E99}" srcOrd="0" destOrd="0" parTransId="{A1B4B53F-A772-D349-9543-DBFDA7988C0C}" sibTransId="{E2866250-F258-0749-B7BA-F25EB21E77DD}"/>
    <dgm:cxn modelId="{72487256-83EC-4D42-BEEE-104943592140}" type="presOf" srcId="{E2866250-F258-0749-B7BA-F25EB21E77DD}" destId="{608EFE92-505E-C249-A18E-8154446959A7}" srcOrd="0" destOrd="0" presId="urn:microsoft.com/office/officeart/2005/8/layout/process2"/>
    <dgm:cxn modelId="{15E1C67A-91C6-584C-8DE6-CE4001D99944}" type="presOf" srcId="{1692E780-2ACD-214F-96DE-BB7AF5031E99}" destId="{53D1634A-B90A-4A46-B4D2-663A2FE6A077}" srcOrd="0" destOrd="0" presId="urn:microsoft.com/office/officeart/2005/8/layout/process2"/>
    <dgm:cxn modelId="{1651949E-4E48-1C41-8AAA-02E17B2A72D2}" type="presOf" srcId="{C52505E7-8815-9248-9883-B50B5C45C9F5}" destId="{E5326163-1E01-C447-A420-871FA073CA68}" srcOrd="0" destOrd="0" presId="urn:microsoft.com/office/officeart/2005/8/layout/process2"/>
    <dgm:cxn modelId="{735E2BD3-C3EC-FF40-BEC8-B39B800E05F4}" srcId="{BCF1D13C-4EF0-B644-9CB2-60A1DA1695AF}" destId="{C52505E7-8815-9248-9883-B50B5C45C9F5}" srcOrd="1" destOrd="0" parTransId="{E74A38DC-C7AC-AC40-82CF-FC4389307ADA}" sibTransId="{B0CFBE54-7DEC-EF47-89A4-03FBEFAF7D61}"/>
    <dgm:cxn modelId="{388AA8E3-2454-CD4B-84A8-7434719E9AD9}" srcId="{BCF1D13C-4EF0-B644-9CB2-60A1DA1695AF}" destId="{D0296FB9-EF80-8147-A72E-7315B2CC708E}" srcOrd="2" destOrd="0" parTransId="{155F1D8B-21DE-5B43-978B-F002FB3FCFA3}" sibTransId="{C1890098-8723-5C48-8AA5-A21C0CAF364C}"/>
    <dgm:cxn modelId="{B2EFEEEC-99FD-6F47-A9BF-C62089AB9558}" type="presOf" srcId="{B0CFBE54-7DEC-EF47-89A4-03FBEFAF7D61}" destId="{D923B8FC-6F61-154F-9A66-9F6352FB83A1}" srcOrd="1" destOrd="0" presId="urn:microsoft.com/office/officeart/2005/8/layout/process2"/>
    <dgm:cxn modelId="{D46AA2A4-448C-324F-B941-B0A335E43C2A}" type="presParOf" srcId="{45CFAE78-CD4E-AB4C-A6C9-EA65E184F44A}" destId="{53D1634A-B90A-4A46-B4D2-663A2FE6A077}" srcOrd="0" destOrd="0" presId="urn:microsoft.com/office/officeart/2005/8/layout/process2"/>
    <dgm:cxn modelId="{C6B727AF-3DFD-734C-979E-7C8C92FDD460}" type="presParOf" srcId="{45CFAE78-CD4E-AB4C-A6C9-EA65E184F44A}" destId="{608EFE92-505E-C249-A18E-8154446959A7}" srcOrd="1" destOrd="0" presId="urn:microsoft.com/office/officeart/2005/8/layout/process2"/>
    <dgm:cxn modelId="{62B080A5-3E06-7F4F-ADA2-17D09CCDD366}" type="presParOf" srcId="{608EFE92-505E-C249-A18E-8154446959A7}" destId="{C9C6BD60-FA0A-784F-B04C-CA3F7C4C871D}" srcOrd="0" destOrd="0" presId="urn:microsoft.com/office/officeart/2005/8/layout/process2"/>
    <dgm:cxn modelId="{8DD4520E-C2CF-E646-BC05-DA5CCADA2274}" type="presParOf" srcId="{45CFAE78-CD4E-AB4C-A6C9-EA65E184F44A}" destId="{E5326163-1E01-C447-A420-871FA073CA68}" srcOrd="2" destOrd="0" presId="urn:microsoft.com/office/officeart/2005/8/layout/process2"/>
    <dgm:cxn modelId="{9CBAB930-F677-544B-A38E-7BD93B685917}" type="presParOf" srcId="{45CFAE78-CD4E-AB4C-A6C9-EA65E184F44A}" destId="{A5ED30C9-20E0-7C4A-8EBC-DDD78F8F7129}" srcOrd="3" destOrd="0" presId="urn:microsoft.com/office/officeart/2005/8/layout/process2"/>
    <dgm:cxn modelId="{233DAF8D-04FF-E64D-A919-A53097C47EC6}" type="presParOf" srcId="{A5ED30C9-20E0-7C4A-8EBC-DDD78F8F7129}" destId="{D923B8FC-6F61-154F-9A66-9F6352FB83A1}" srcOrd="0" destOrd="0" presId="urn:microsoft.com/office/officeart/2005/8/layout/process2"/>
    <dgm:cxn modelId="{7A9E9033-B1BD-5140-811E-0616A6A501FB}" type="presParOf" srcId="{45CFAE78-CD4E-AB4C-A6C9-EA65E184F44A}" destId="{645DEE3F-C3E2-AC42-A92C-76BC8A87CA5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F1D13C-4EF0-B644-9CB2-60A1DA1695AF}" type="doc">
      <dgm:prSet loTypeId="urn:microsoft.com/office/officeart/2005/8/layout/process2" loCatId="" qsTypeId="urn:microsoft.com/office/officeart/2005/8/quickstyle/simple1" qsCatId="simple" csTypeId="urn:microsoft.com/office/officeart/2005/8/colors/accent1_2" csCatId="accent1" phldr="1"/>
      <dgm:spPr/>
    </dgm:pt>
    <dgm:pt modelId="{1692E780-2ACD-214F-96DE-BB7AF5031E99}">
      <dgm:prSet phldrT="[Testo]" custT="1"/>
      <dgm:spPr/>
      <dgm:t>
        <a:bodyPr/>
        <a:lstStyle/>
        <a:p>
          <a:r>
            <a:rPr lang="it-IT" sz="2400" dirty="0"/>
            <a:t>Approccio per stati psicologici </a:t>
          </a:r>
        </a:p>
      </dgm:t>
    </dgm:pt>
    <dgm:pt modelId="{A1B4B53F-A772-D349-9543-DBFDA7988C0C}" type="parTrans" cxnId="{1621FC3F-E777-4E4D-80CB-BE605F65BB6F}">
      <dgm:prSet/>
      <dgm:spPr/>
      <dgm:t>
        <a:bodyPr/>
        <a:lstStyle/>
        <a:p>
          <a:endParaRPr lang="it-IT"/>
        </a:p>
      </dgm:t>
    </dgm:pt>
    <dgm:pt modelId="{E2866250-F258-0749-B7BA-F25EB21E77DD}" type="sibTrans" cxnId="{1621FC3F-E777-4E4D-80CB-BE605F65BB6F}">
      <dgm:prSet/>
      <dgm:spPr/>
      <dgm:t>
        <a:bodyPr/>
        <a:lstStyle/>
        <a:p>
          <a:endParaRPr lang="it-IT"/>
        </a:p>
      </dgm:t>
    </dgm:pt>
    <dgm:pt modelId="{D0296FB9-EF80-8147-A72E-7315B2CC708E}">
      <dgm:prSet phldrT="[Testo]"/>
      <dgm:spPr/>
      <dgm:t>
        <a:bodyPr/>
        <a:lstStyle/>
        <a:p>
          <a:r>
            <a:rPr lang="it-IT" dirty="0"/>
            <a:t>Stati come condizioni piuttosto temporanee e brevi che variano nel tempo e nelle situazioni</a:t>
          </a:r>
        </a:p>
      </dgm:t>
    </dgm:pt>
    <dgm:pt modelId="{155F1D8B-21DE-5B43-978B-F002FB3FCFA3}" type="parTrans" cxnId="{388AA8E3-2454-CD4B-84A8-7434719E9AD9}">
      <dgm:prSet/>
      <dgm:spPr/>
      <dgm:t>
        <a:bodyPr/>
        <a:lstStyle/>
        <a:p>
          <a:endParaRPr lang="it-IT"/>
        </a:p>
      </dgm:t>
    </dgm:pt>
    <dgm:pt modelId="{C1890098-8723-5C48-8AA5-A21C0CAF364C}" type="sibTrans" cxnId="{388AA8E3-2454-CD4B-84A8-7434719E9AD9}">
      <dgm:prSet/>
      <dgm:spPr/>
      <dgm:t>
        <a:bodyPr/>
        <a:lstStyle/>
        <a:p>
          <a:endParaRPr lang="it-IT"/>
        </a:p>
      </dgm:t>
    </dgm:pt>
    <dgm:pt modelId="{0E8C1590-8444-AF48-A6E8-2A669D382315}">
      <dgm:prSet phldrT="[Testo]" custT="1"/>
      <dgm:spPr/>
      <dgm:t>
        <a:bodyPr/>
        <a:lstStyle/>
        <a:p>
          <a:r>
            <a:rPr lang="it-IT" sz="1800" dirty="0"/>
            <a:t>Visione differenziata, dinamica e basata sullo stato del sé</a:t>
          </a:r>
        </a:p>
      </dgm:t>
    </dgm:pt>
    <dgm:pt modelId="{634D7706-7963-CF48-907C-B3C6F971B294}" type="parTrans" cxnId="{1193E1CA-6846-004E-B99C-DCA92D2C29A5}">
      <dgm:prSet/>
      <dgm:spPr/>
      <dgm:t>
        <a:bodyPr/>
        <a:lstStyle/>
        <a:p>
          <a:endParaRPr lang="it-IT"/>
        </a:p>
      </dgm:t>
    </dgm:pt>
    <dgm:pt modelId="{96B8E8F3-11F5-3D4C-8337-895C6C424BCA}" type="sibTrans" cxnId="{1193E1CA-6846-004E-B99C-DCA92D2C29A5}">
      <dgm:prSet/>
      <dgm:spPr/>
      <dgm:t>
        <a:bodyPr/>
        <a:lstStyle/>
        <a:p>
          <a:endParaRPr lang="it-IT"/>
        </a:p>
      </dgm:t>
    </dgm:pt>
    <dgm:pt modelId="{45CFAE78-CD4E-AB4C-A6C9-EA65E184F44A}" type="pres">
      <dgm:prSet presAssocID="{BCF1D13C-4EF0-B644-9CB2-60A1DA1695AF}" presName="linearFlow" presStyleCnt="0">
        <dgm:presLayoutVars>
          <dgm:resizeHandles val="exact"/>
        </dgm:presLayoutVars>
      </dgm:prSet>
      <dgm:spPr/>
    </dgm:pt>
    <dgm:pt modelId="{53D1634A-B90A-4A46-B4D2-663A2FE6A077}" type="pres">
      <dgm:prSet presAssocID="{1692E780-2ACD-214F-96DE-BB7AF5031E99}" presName="node" presStyleLbl="node1" presStyleIdx="0" presStyleCnt="3" custScaleX="228660" custLinFactNeighborX="38820" custLinFactNeighborY="-3939">
        <dgm:presLayoutVars>
          <dgm:bulletEnabled val="1"/>
        </dgm:presLayoutVars>
      </dgm:prSet>
      <dgm:spPr/>
    </dgm:pt>
    <dgm:pt modelId="{608EFE92-505E-C249-A18E-8154446959A7}" type="pres">
      <dgm:prSet presAssocID="{E2866250-F258-0749-B7BA-F25EB21E77DD}" presName="sibTrans" presStyleLbl="sibTrans2D1" presStyleIdx="0" presStyleCnt="2"/>
      <dgm:spPr/>
    </dgm:pt>
    <dgm:pt modelId="{C9C6BD60-FA0A-784F-B04C-CA3F7C4C871D}" type="pres">
      <dgm:prSet presAssocID="{E2866250-F258-0749-B7BA-F25EB21E77DD}" presName="connectorText" presStyleLbl="sibTrans2D1" presStyleIdx="0" presStyleCnt="2"/>
      <dgm:spPr/>
    </dgm:pt>
    <dgm:pt modelId="{645DEE3F-C3E2-AC42-A92C-76BC8A87CA53}" type="pres">
      <dgm:prSet presAssocID="{D0296FB9-EF80-8147-A72E-7315B2CC708E}" presName="node" presStyleLbl="node1" presStyleIdx="1" presStyleCnt="3" custScaleX="230356" custLinFactNeighborX="39668" custLinFactNeighborY="-3939">
        <dgm:presLayoutVars>
          <dgm:bulletEnabled val="1"/>
        </dgm:presLayoutVars>
      </dgm:prSet>
      <dgm:spPr/>
    </dgm:pt>
    <dgm:pt modelId="{EDCC4688-B223-2942-889E-AE608C117249}" type="pres">
      <dgm:prSet presAssocID="{C1890098-8723-5C48-8AA5-A21C0CAF364C}" presName="sibTrans" presStyleLbl="sibTrans2D1" presStyleIdx="1" presStyleCnt="2"/>
      <dgm:spPr/>
    </dgm:pt>
    <dgm:pt modelId="{51D36752-ED92-DD44-9DD8-AFD2D9CFC374}" type="pres">
      <dgm:prSet presAssocID="{C1890098-8723-5C48-8AA5-A21C0CAF364C}" presName="connectorText" presStyleLbl="sibTrans2D1" presStyleIdx="1" presStyleCnt="2"/>
      <dgm:spPr/>
    </dgm:pt>
    <dgm:pt modelId="{BA23ADE9-12BF-5B44-AD6B-EE061297973F}" type="pres">
      <dgm:prSet presAssocID="{0E8C1590-8444-AF48-A6E8-2A669D382315}" presName="node" presStyleLbl="node1" presStyleIdx="2" presStyleCnt="3" custScaleX="233178" custLinFactNeighborX="41079" custLinFactNeighborY="-3939">
        <dgm:presLayoutVars>
          <dgm:bulletEnabled val="1"/>
        </dgm:presLayoutVars>
      </dgm:prSet>
      <dgm:spPr/>
    </dgm:pt>
  </dgm:ptLst>
  <dgm:cxnLst>
    <dgm:cxn modelId="{D6E38102-C7CF-E14A-A686-33E5F3BC5615}" type="presOf" srcId="{E2866250-F258-0749-B7BA-F25EB21E77DD}" destId="{C9C6BD60-FA0A-784F-B04C-CA3F7C4C871D}" srcOrd="1" destOrd="0" presId="urn:microsoft.com/office/officeart/2005/8/layout/process2"/>
    <dgm:cxn modelId="{3CE16617-E045-114A-B0B1-E62037835F79}" type="presOf" srcId="{0E8C1590-8444-AF48-A6E8-2A669D382315}" destId="{BA23ADE9-12BF-5B44-AD6B-EE061297973F}" srcOrd="0" destOrd="0" presId="urn:microsoft.com/office/officeart/2005/8/layout/process2"/>
    <dgm:cxn modelId="{035B5F1A-593A-154E-AE59-B3916C45EAB2}" type="presOf" srcId="{D0296FB9-EF80-8147-A72E-7315B2CC708E}" destId="{645DEE3F-C3E2-AC42-A92C-76BC8A87CA53}" srcOrd="0" destOrd="0" presId="urn:microsoft.com/office/officeart/2005/8/layout/process2"/>
    <dgm:cxn modelId="{E0991034-820D-854B-BFA1-35CC3C39785F}" type="presOf" srcId="{BCF1D13C-4EF0-B644-9CB2-60A1DA1695AF}" destId="{45CFAE78-CD4E-AB4C-A6C9-EA65E184F44A}" srcOrd="0" destOrd="0" presId="urn:microsoft.com/office/officeart/2005/8/layout/process2"/>
    <dgm:cxn modelId="{1621FC3F-E777-4E4D-80CB-BE605F65BB6F}" srcId="{BCF1D13C-4EF0-B644-9CB2-60A1DA1695AF}" destId="{1692E780-2ACD-214F-96DE-BB7AF5031E99}" srcOrd="0" destOrd="0" parTransId="{A1B4B53F-A772-D349-9543-DBFDA7988C0C}" sibTransId="{E2866250-F258-0749-B7BA-F25EB21E77DD}"/>
    <dgm:cxn modelId="{4EE5D145-E013-EA47-82E8-C13B2724E4BF}" type="presOf" srcId="{C1890098-8723-5C48-8AA5-A21C0CAF364C}" destId="{51D36752-ED92-DD44-9DD8-AFD2D9CFC374}" srcOrd="1" destOrd="0" presId="urn:microsoft.com/office/officeart/2005/8/layout/process2"/>
    <dgm:cxn modelId="{72487256-83EC-4D42-BEEE-104943592140}" type="presOf" srcId="{E2866250-F258-0749-B7BA-F25EB21E77DD}" destId="{608EFE92-505E-C249-A18E-8154446959A7}" srcOrd="0" destOrd="0" presId="urn:microsoft.com/office/officeart/2005/8/layout/process2"/>
    <dgm:cxn modelId="{15E1C67A-91C6-584C-8DE6-CE4001D99944}" type="presOf" srcId="{1692E780-2ACD-214F-96DE-BB7AF5031E99}" destId="{53D1634A-B90A-4A46-B4D2-663A2FE6A077}" srcOrd="0" destOrd="0" presId="urn:microsoft.com/office/officeart/2005/8/layout/process2"/>
    <dgm:cxn modelId="{CB847B94-D181-604F-8E85-E176C5F4566B}" type="presOf" srcId="{C1890098-8723-5C48-8AA5-A21C0CAF364C}" destId="{EDCC4688-B223-2942-889E-AE608C117249}" srcOrd="0" destOrd="0" presId="urn:microsoft.com/office/officeart/2005/8/layout/process2"/>
    <dgm:cxn modelId="{1193E1CA-6846-004E-B99C-DCA92D2C29A5}" srcId="{BCF1D13C-4EF0-B644-9CB2-60A1DA1695AF}" destId="{0E8C1590-8444-AF48-A6E8-2A669D382315}" srcOrd="2" destOrd="0" parTransId="{634D7706-7963-CF48-907C-B3C6F971B294}" sibTransId="{96B8E8F3-11F5-3D4C-8337-895C6C424BCA}"/>
    <dgm:cxn modelId="{388AA8E3-2454-CD4B-84A8-7434719E9AD9}" srcId="{BCF1D13C-4EF0-B644-9CB2-60A1DA1695AF}" destId="{D0296FB9-EF80-8147-A72E-7315B2CC708E}" srcOrd="1" destOrd="0" parTransId="{155F1D8B-21DE-5B43-978B-F002FB3FCFA3}" sibTransId="{C1890098-8723-5C48-8AA5-A21C0CAF364C}"/>
    <dgm:cxn modelId="{D46AA2A4-448C-324F-B941-B0A335E43C2A}" type="presParOf" srcId="{45CFAE78-CD4E-AB4C-A6C9-EA65E184F44A}" destId="{53D1634A-B90A-4A46-B4D2-663A2FE6A077}" srcOrd="0" destOrd="0" presId="urn:microsoft.com/office/officeart/2005/8/layout/process2"/>
    <dgm:cxn modelId="{C6B727AF-3DFD-734C-979E-7C8C92FDD460}" type="presParOf" srcId="{45CFAE78-CD4E-AB4C-A6C9-EA65E184F44A}" destId="{608EFE92-505E-C249-A18E-8154446959A7}" srcOrd="1" destOrd="0" presId="urn:microsoft.com/office/officeart/2005/8/layout/process2"/>
    <dgm:cxn modelId="{62B080A5-3E06-7F4F-ADA2-17D09CCDD366}" type="presParOf" srcId="{608EFE92-505E-C249-A18E-8154446959A7}" destId="{C9C6BD60-FA0A-784F-B04C-CA3F7C4C871D}" srcOrd="0" destOrd="0" presId="urn:microsoft.com/office/officeart/2005/8/layout/process2"/>
    <dgm:cxn modelId="{7A9E9033-B1BD-5140-811E-0616A6A501FB}" type="presParOf" srcId="{45CFAE78-CD4E-AB4C-A6C9-EA65E184F44A}" destId="{645DEE3F-C3E2-AC42-A92C-76BC8A87CA53}" srcOrd="2" destOrd="0" presId="urn:microsoft.com/office/officeart/2005/8/layout/process2"/>
    <dgm:cxn modelId="{0ACAE6D5-7E2F-D44F-A05D-C62092521235}" type="presParOf" srcId="{45CFAE78-CD4E-AB4C-A6C9-EA65E184F44A}" destId="{EDCC4688-B223-2942-889E-AE608C117249}" srcOrd="3" destOrd="0" presId="urn:microsoft.com/office/officeart/2005/8/layout/process2"/>
    <dgm:cxn modelId="{6645F3DD-32EE-0F45-A5FE-61EAC6D0A0E9}" type="presParOf" srcId="{EDCC4688-B223-2942-889E-AE608C117249}" destId="{51D36752-ED92-DD44-9DD8-AFD2D9CFC374}" srcOrd="0" destOrd="0" presId="urn:microsoft.com/office/officeart/2005/8/layout/process2"/>
    <dgm:cxn modelId="{2C52DA51-5334-2746-91BD-8468202AF7D3}" type="presParOf" srcId="{45CFAE78-CD4E-AB4C-A6C9-EA65E184F44A}" destId="{BA23ADE9-12BF-5B44-AD6B-EE061297973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F1D13C-4EF0-B644-9CB2-60A1DA1695AF}" type="doc">
      <dgm:prSet loTypeId="urn:microsoft.com/office/officeart/2005/8/layout/process2" loCatId="" qsTypeId="urn:microsoft.com/office/officeart/2005/8/quickstyle/simple1" qsCatId="simple" csTypeId="urn:microsoft.com/office/officeart/2005/8/colors/accent1_2" csCatId="accent1" phldr="1"/>
      <dgm:spPr/>
    </dgm:pt>
    <dgm:pt modelId="{1692E780-2ACD-214F-96DE-BB7AF5031E99}">
      <dgm:prSet phldrT="[Testo]" custT="1"/>
      <dgm:spPr/>
      <dgm:t>
        <a:bodyPr/>
        <a:lstStyle/>
        <a:p>
          <a:r>
            <a:rPr lang="it-IT" sz="1600" dirty="0"/>
            <a:t>Livello generale</a:t>
          </a:r>
        </a:p>
      </dgm:t>
    </dgm:pt>
    <dgm:pt modelId="{A1B4B53F-A772-D349-9543-DBFDA7988C0C}" type="parTrans" cxnId="{1621FC3F-E777-4E4D-80CB-BE605F65BB6F}">
      <dgm:prSet/>
      <dgm:spPr/>
      <dgm:t>
        <a:bodyPr/>
        <a:lstStyle/>
        <a:p>
          <a:endParaRPr lang="it-IT" sz="1600"/>
        </a:p>
      </dgm:t>
    </dgm:pt>
    <dgm:pt modelId="{E2866250-F258-0749-B7BA-F25EB21E77DD}" type="sibTrans" cxnId="{1621FC3F-E777-4E4D-80CB-BE605F65BB6F}">
      <dgm:prSet custT="1"/>
      <dgm:spPr/>
      <dgm:t>
        <a:bodyPr/>
        <a:lstStyle/>
        <a:p>
          <a:endParaRPr lang="it-IT" sz="1600"/>
        </a:p>
      </dgm:t>
    </dgm:pt>
    <dgm:pt modelId="{D0296FB9-EF80-8147-A72E-7315B2CC708E}">
      <dgm:prSet phldrT="[Testo]" custT="1"/>
      <dgm:spPr/>
      <dgm:t>
        <a:bodyPr/>
        <a:lstStyle/>
        <a:p>
          <a:r>
            <a:rPr lang="it-IT" sz="1600" dirty="0"/>
            <a:t>Autostima globale</a:t>
          </a:r>
        </a:p>
      </dgm:t>
    </dgm:pt>
    <dgm:pt modelId="{155F1D8B-21DE-5B43-978B-F002FB3FCFA3}" type="parTrans" cxnId="{388AA8E3-2454-CD4B-84A8-7434719E9AD9}">
      <dgm:prSet/>
      <dgm:spPr/>
      <dgm:t>
        <a:bodyPr/>
        <a:lstStyle/>
        <a:p>
          <a:endParaRPr lang="it-IT" sz="1600"/>
        </a:p>
      </dgm:t>
    </dgm:pt>
    <dgm:pt modelId="{C1890098-8723-5C48-8AA5-A21C0CAF364C}" type="sibTrans" cxnId="{388AA8E3-2454-CD4B-84A8-7434719E9AD9}">
      <dgm:prSet custT="1"/>
      <dgm:spPr/>
      <dgm:t>
        <a:bodyPr/>
        <a:lstStyle/>
        <a:p>
          <a:endParaRPr lang="it-IT" sz="1600"/>
        </a:p>
      </dgm:t>
    </dgm:pt>
    <dgm:pt modelId="{C52505E7-8815-9248-9883-B50B5C45C9F5}">
      <dgm:prSet phldrT="[Testo]" custT="1"/>
      <dgm:spPr/>
      <dgm:t>
        <a:bodyPr/>
        <a:lstStyle/>
        <a:p>
          <a:pPr>
            <a:buNone/>
          </a:pPr>
          <a:r>
            <a:rPr lang="it-IT" sz="1600" dirty="0"/>
            <a:t>Autostima non contestualizzata a nessun ambito specifico</a:t>
          </a:r>
        </a:p>
      </dgm:t>
    </dgm:pt>
    <dgm:pt modelId="{E74A38DC-C7AC-AC40-82CF-FC4389307ADA}" type="parTrans" cxnId="{735E2BD3-C3EC-FF40-BEC8-B39B800E05F4}">
      <dgm:prSet/>
      <dgm:spPr/>
      <dgm:t>
        <a:bodyPr/>
        <a:lstStyle/>
        <a:p>
          <a:endParaRPr lang="it-IT" sz="1600"/>
        </a:p>
      </dgm:t>
    </dgm:pt>
    <dgm:pt modelId="{B0CFBE54-7DEC-EF47-89A4-03FBEFAF7D61}" type="sibTrans" cxnId="{735E2BD3-C3EC-FF40-BEC8-B39B800E05F4}">
      <dgm:prSet custT="1"/>
      <dgm:spPr/>
      <dgm:t>
        <a:bodyPr/>
        <a:lstStyle/>
        <a:p>
          <a:endParaRPr lang="it-IT" sz="1600"/>
        </a:p>
      </dgm:t>
    </dgm:pt>
    <dgm:pt modelId="{5225E9CF-50E4-2141-B867-DA97394C5EAE}">
      <dgm:prSet phldrT="[Testo]" custT="1"/>
      <dgm:spPr/>
      <dgm:t>
        <a:bodyPr/>
        <a:lstStyle/>
        <a:p>
          <a:pPr>
            <a:buNone/>
          </a:pPr>
          <a:r>
            <a:rPr lang="it-IT" sz="1600" dirty="0"/>
            <a:t>Valutazione soggettiva del senso di valore di un individuo</a:t>
          </a:r>
        </a:p>
      </dgm:t>
    </dgm:pt>
    <dgm:pt modelId="{4C6CD6AB-1764-A344-BA7A-A4AC3E06C64D}" type="parTrans" cxnId="{E5BC5A79-2A42-7940-8408-4619B9BF99CD}">
      <dgm:prSet/>
      <dgm:spPr/>
      <dgm:t>
        <a:bodyPr/>
        <a:lstStyle/>
        <a:p>
          <a:endParaRPr lang="it-IT" sz="1600"/>
        </a:p>
      </dgm:t>
    </dgm:pt>
    <dgm:pt modelId="{40D94AC5-D2AA-0441-B02F-47FD205BEA6A}" type="sibTrans" cxnId="{E5BC5A79-2A42-7940-8408-4619B9BF99CD}">
      <dgm:prSet custT="1"/>
      <dgm:spPr/>
      <dgm:t>
        <a:bodyPr/>
        <a:lstStyle/>
        <a:p>
          <a:endParaRPr lang="it-IT" sz="1600"/>
        </a:p>
      </dgm:t>
    </dgm:pt>
    <dgm:pt modelId="{A12CC929-3FC7-624A-8A83-03287340B02C}">
      <dgm:prSet phldrT="[Testo]" custT="1"/>
      <dgm:spPr/>
      <dgm:t>
        <a:bodyPr/>
        <a:lstStyle/>
        <a:p>
          <a:pPr>
            <a:buNone/>
          </a:pPr>
          <a:r>
            <a:rPr lang="it-IT" sz="1200" dirty="0"/>
            <a:t>Associata a miglior autoregolazione, adattamento, soddisfazione lavorativa, prestazione, impegno lavorativo, resilienza allo stress e comportamenti prosociali sul lavoro</a:t>
          </a:r>
        </a:p>
      </dgm:t>
    </dgm:pt>
    <dgm:pt modelId="{6F9AA1D4-6C32-1B44-91FD-0EE0CE118EC6}" type="parTrans" cxnId="{40FD27E0-9529-E64D-93BC-F3ACEFDBAC51}">
      <dgm:prSet/>
      <dgm:spPr/>
      <dgm:t>
        <a:bodyPr/>
        <a:lstStyle/>
        <a:p>
          <a:endParaRPr lang="it-IT" sz="1600"/>
        </a:p>
      </dgm:t>
    </dgm:pt>
    <dgm:pt modelId="{3F1B90D3-8E47-0E40-87FD-FF4087092875}" type="sibTrans" cxnId="{40FD27E0-9529-E64D-93BC-F3ACEFDBAC51}">
      <dgm:prSet/>
      <dgm:spPr/>
      <dgm:t>
        <a:bodyPr/>
        <a:lstStyle/>
        <a:p>
          <a:endParaRPr lang="it-IT" sz="1600"/>
        </a:p>
      </dgm:t>
    </dgm:pt>
    <dgm:pt modelId="{45CFAE78-CD4E-AB4C-A6C9-EA65E184F44A}" type="pres">
      <dgm:prSet presAssocID="{BCF1D13C-4EF0-B644-9CB2-60A1DA1695AF}" presName="linearFlow" presStyleCnt="0">
        <dgm:presLayoutVars>
          <dgm:resizeHandles val="exact"/>
        </dgm:presLayoutVars>
      </dgm:prSet>
      <dgm:spPr/>
    </dgm:pt>
    <dgm:pt modelId="{53D1634A-B90A-4A46-B4D2-663A2FE6A077}" type="pres">
      <dgm:prSet presAssocID="{1692E780-2ACD-214F-96DE-BB7AF5031E99}" presName="node" presStyleLbl="node1" presStyleIdx="0" presStyleCnt="5" custScaleX="133332" custLinFactNeighborX="392" custLinFactNeighborY="-537">
        <dgm:presLayoutVars>
          <dgm:bulletEnabled val="1"/>
        </dgm:presLayoutVars>
      </dgm:prSet>
      <dgm:spPr/>
    </dgm:pt>
    <dgm:pt modelId="{608EFE92-505E-C249-A18E-8154446959A7}" type="pres">
      <dgm:prSet presAssocID="{E2866250-F258-0749-B7BA-F25EB21E77DD}" presName="sibTrans" presStyleLbl="sibTrans2D1" presStyleIdx="0" presStyleCnt="4"/>
      <dgm:spPr/>
    </dgm:pt>
    <dgm:pt modelId="{C9C6BD60-FA0A-784F-B04C-CA3F7C4C871D}" type="pres">
      <dgm:prSet presAssocID="{E2866250-F258-0749-B7BA-F25EB21E77DD}" presName="connectorText" presStyleLbl="sibTrans2D1" presStyleIdx="0" presStyleCnt="4"/>
      <dgm:spPr/>
    </dgm:pt>
    <dgm:pt modelId="{E5326163-1E01-C447-A420-871FA073CA68}" type="pres">
      <dgm:prSet presAssocID="{C52505E7-8815-9248-9883-B50B5C45C9F5}" presName="node" presStyleLbl="node1" presStyleIdx="1" presStyleCnt="5" custScaleX="132999">
        <dgm:presLayoutVars>
          <dgm:bulletEnabled val="1"/>
        </dgm:presLayoutVars>
      </dgm:prSet>
      <dgm:spPr/>
    </dgm:pt>
    <dgm:pt modelId="{A5ED30C9-20E0-7C4A-8EBC-DDD78F8F7129}" type="pres">
      <dgm:prSet presAssocID="{B0CFBE54-7DEC-EF47-89A4-03FBEFAF7D61}" presName="sibTrans" presStyleLbl="sibTrans2D1" presStyleIdx="1" presStyleCnt="4"/>
      <dgm:spPr/>
    </dgm:pt>
    <dgm:pt modelId="{D923B8FC-6F61-154F-9A66-9F6352FB83A1}" type="pres">
      <dgm:prSet presAssocID="{B0CFBE54-7DEC-EF47-89A4-03FBEFAF7D61}" presName="connectorText" presStyleLbl="sibTrans2D1" presStyleIdx="1" presStyleCnt="4"/>
      <dgm:spPr/>
    </dgm:pt>
    <dgm:pt modelId="{645DEE3F-C3E2-AC42-A92C-76BC8A87CA53}" type="pres">
      <dgm:prSet presAssocID="{D0296FB9-EF80-8147-A72E-7315B2CC708E}" presName="node" presStyleLbl="node1" presStyleIdx="2" presStyleCnt="5" custScaleX="132999">
        <dgm:presLayoutVars>
          <dgm:bulletEnabled val="1"/>
        </dgm:presLayoutVars>
      </dgm:prSet>
      <dgm:spPr/>
    </dgm:pt>
    <dgm:pt modelId="{4D8D1A29-C032-E74D-9AF2-BC5839A3D417}" type="pres">
      <dgm:prSet presAssocID="{C1890098-8723-5C48-8AA5-A21C0CAF364C}" presName="sibTrans" presStyleLbl="sibTrans2D1" presStyleIdx="2" presStyleCnt="4"/>
      <dgm:spPr/>
    </dgm:pt>
    <dgm:pt modelId="{7D00F055-8BCF-5744-9421-AC3BD46A4199}" type="pres">
      <dgm:prSet presAssocID="{C1890098-8723-5C48-8AA5-A21C0CAF364C}" presName="connectorText" presStyleLbl="sibTrans2D1" presStyleIdx="2" presStyleCnt="4"/>
      <dgm:spPr/>
    </dgm:pt>
    <dgm:pt modelId="{63AD66ED-EEEE-FB48-81F3-AF3CEB2D42EA}" type="pres">
      <dgm:prSet presAssocID="{5225E9CF-50E4-2141-B867-DA97394C5EAE}" presName="node" presStyleLbl="node1" presStyleIdx="3" presStyleCnt="5" custScaleX="132999">
        <dgm:presLayoutVars>
          <dgm:bulletEnabled val="1"/>
        </dgm:presLayoutVars>
      </dgm:prSet>
      <dgm:spPr/>
    </dgm:pt>
    <dgm:pt modelId="{2D9270B8-2D99-1943-9F3C-A583059097F3}" type="pres">
      <dgm:prSet presAssocID="{40D94AC5-D2AA-0441-B02F-47FD205BEA6A}" presName="sibTrans" presStyleLbl="sibTrans2D1" presStyleIdx="3" presStyleCnt="4"/>
      <dgm:spPr/>
    </dgm:pt>
    <dgm:pt modelId="{0089AECB-1C75-BB45-8FD9-69B6303B0187}" type="pres">
      <dgm:prSet presAssocID="{40D94AC5-D2AA-0441-B02F-47FD205BEA6A}" presName="connectorText" presStyleLbl="sibTrans2D1" presStyleIdx="3" presStyleCnt="4"/>
      <dgm:spPr/>
    </dgm:pt>
    <dgm:pt modelId="{FC9F7C8D-F74B-FB43-801F-541BBD5B78A3}" type="pres">
      <dgm:prSet presAssocID="{A12CC929-3FC7-624A-8A83-03287340B02C}" presName="node" presStyleLbl="node1" presStyleIdx="4" presStyleCnt="5" custScaleX="132999">
        <dgm:presLayoutVars>
          <dgm:bulletEnabled val="1"/>
        </dgm:presLayoutVars>
      </dgm:prSet>
      <dgm:spPr/>
    </dgm:pt>
  </dgm:ptLst>
  <dgm:cxnLst>
    <dgm:cxn modelId="{E5BC8600-CE26-3B4E-AD80-4DEDF852E999}" type="presOf" srcId="{C1890098-8723-5C48-8AA5-A21C0CAF364C}" destId="{7D00F055-8BCF-5744-9421-AC3BD46A4199}" srcOrd="1" destOrd="0" presId="urn:microsoft.com/office/officeart/2005/8/layout/process2"/>
    <dgm:cxn modelId="{D6E38102-C7CF-E14A-A686-33E5F3BC5615}" type="presOf" srcId="{E2866250-F258-0749-B7BA-F25EB21E77DD}" destId="{C9C6BD60-FA0A-784F-B04C-CA3F7C4C871D}" srcOrd="1" destOrd="0" presId="urn:microsoft.com/office/officeart/2005/8/layout/process2"/>
    <dgm:cxn modelId="{400EF914-3484-2449-90F8-3C8B2C2445DB}" type="presOf" srcId="{B0CFBE54-7DEC-EF47-89A4-03FBEFAF7D61}" destId="{A5ED30C9-20E0-7C4A-8EBC-DDD78F8F7129}" srcOrd="0" destOrd="0" presId="urn:microsoft.com/office/officeart/2005/8/layout/process2"/>
    <dgm:cxn modelId="{035B5F1A-593A-154E-AE59-B3916C45EAB2}" type="presOf" srcId="{D0296FB9-EF80-8147-A72E-7315B2CC708E}" destId="{645DEE3F-C3E2-AC42-A92C-76BC8A87CA53}" srcOrd="0" destOrd="0" presId="urn:microsoft.com/office/officeart/2005/8/layout/process2"/>
    <dgm:cxn modelId="{6D243930-F3ED-854A-B176-B55F3DC06B04}" type="presOf" srcId="{A12CC929-3FC7-624A-8A83-03287340B02C}" destId="{FC9F7C8D-F74B-FB43-801F-541BBD5B78A3}" srcOrd="0" destOrd="0" presId="urn:microsoft.com/office/officeart/2005/8/layout/process2"/>
    <dgm:cxn modelId="{E0991034-820D-854B-BFA1-35CC3C39785F}" type="presOf" srcId="{BCF1D13C-4EF0-B644-9CB2-60A1DA1695AF}" destId="{45CFAE78-CD4E-AB4C-A6C9-EA65E184F44A}" srcOrd="0" destOrd="0" presId="urn:microsoft.com/office/officeart/2005/8/layout/process2"/>
    <dgm:cxn modelId="{1621FC3F-E777-4E4D-80CB-BE605F65BB6F}" srcId="{BCF1D13C-4EF0-B644-9CB2-60A1DA1695AF}" destId="{1692E780-2ACD-214F-96DE-BB7AF5031E99}" srcOrd="0" destOrd="0" parTransId="{A1B4B53F-A772-D349-9543-DBFDA7988C0C}" sibTransId="{E2866250-F258-0749-B7BA-F25EB21E77DD}"/>
    <dgm:cxn modelId="{F436A555-B184-8B4B-B9C0-F1B0EC04E647}" type="presOf" srcId="{C1890098-8723-5C48-8AA5-A21C0CAF364C}" destId="{4D8D1A29-C032-E74D-9AF2-BC5839A3D417}" srcOrd="0" destOrd="0" presId="urn:microsoft.com/office/officeart/2005/8/layout/process2"/>
    <dgm:cxn modelId="{72487256-83EC-4D42-BEEE-104943592140}" type="presOf" srcId="{E2866250-F258-0749-B7BA-F25EB21E77DD}" destId="{608EFE92-505E-C249-A18E-8154446959A7}" srcOrd="0" destOrd="0" presId="urn:microsoft.com/office/officeart/2005/8/layout/process2"/>
    <dgm:cxn modelId="{E5BC5A79-2A42-7940-8408-4619B9BF99CD}" srcId="{BCF1D13C-4EF0-B644-9CB2-60A1DA1695AF}" destId="{5225E9CF-50E4-2141-B867-DA97394C5EAE}" srcOrd="3" destOrd="0" parTransId="{4C6CD6AB-1764-A344-BA7A-A4AC3E06C64D}" sibTransId="{40D94AC5-D2AA-0441-B02F-47FD205BEA6A}"/>
    <dgm:cxn modelId="{15E1C67A-91C6-584C-8DE6-CE4001D99944}" type="presOf" srcId="{1692E780-2ACD-214F-96DE-BB7AF5031E99}" destId="{53D1634A-B90A-4A46-B4D2-663A2FE6A077}" srcOrd="0" destOrd="0" presId="urn:microsoft.com/office/officeart/2005/8/layout/process2"/>
    <dgm:cxn modelId="{EE9BD495-8474-094C-988D-F8C0FB45CFAA}" type="presOf" srcId="{40D94AC5-D2AA-0441-B02F-47FD205BEA6A}" destId="{0089AECB-1C75-BB45-8FD9-69B6303B0187}" srcOrd="1" destOrd="0" presId="urn:microsoft.com/office/officeart/2005/8/layout/process2"/>
    <dgm:cxn modelId="{1651949E-4E48-1C41-8AAA-02E17B2A72D2}" type="presOf" srcId="{C52505E7-8815-9248-9883-B50B5C45C9F5}" destId="{E5326163-1E01-C447-A420-871FA073CA68}" srcOrd="0" destOrd="0" presId="urn:microsoft.com/office/officeart/2005/8/layout/process2"/>
    <dgm:cxn modelId="{614277B7-D09B-5C40-9A7C-A95BE68291E8}" type="presOf" srcId="{5225E9CF-50E4-2141-B867-DA97394C5EAE}" destId="{63AD66ED-EEEE-FB48-81F3-AF3CEB2D42EA}" srcOrd="0" destOrd="0" presId="urn:microsoft.com/office/officeart/2005/8/layout/process2"/>
    <dgm:cxn modelId="{735E2BD3-C3EC-FF40-BEC8-B39B800E05F4}" srcId="{BCF1D13C-4EF0-B644-9CB2-60A1DA1695AF}" destId="{C52505E7-8815-9248-9883-B50B5C45C9F5}" srcOrd="1" destOrd="0" parTransId="{E74A38DC-C7AC-AC40-82CF-FC4389307ADA}" sibTransId="{B0CFBE54-7DEC-EF47-89A4-03FBEFAF7D61}"/>
    <dgm:cxn modelId="{1C48AAD8-CA5A-8C4F-8010-ECF15BC01C18}" type="presOf" srcId="{40D94AC5-D2AA-0441-B02F-47FD205BEA6A}" destId="{2D9270B8-2D99-1943-9F3C-A583059097F3}" srcOrd="0" destOrd="0" presId="urn:microsoft.com/office/officeart/2005/8/layout/process2"/>
    <dgm:cxn modelId="{40FD27E0-9529-E64D-93BC-F3ACEFDBAC51}" srcId="{BCF1D13C-4EF0-B644-9CB2-60A1DA1695AF}" destId="{A12CC929-3FC7-624A-8A83-03287340B02C}" srcOrd="4" destOrd="0" parTransId="{6F9AA1D4-6C32-1B44-91FD-0EE0CE118EC6}" sibTransId="{3F1B90D3-8E47-0E40-87FD-FF4087092875}"/>
    <dgm:cxn modelId="{388AA8E3-2454-CD4B-84A8-7434719E9AD9}" srcId="{BCF1D13C-4EF0-B644-9CB2-60A1DA1695AF}" destId="{D0296FB9-EF80-8147-A72E-7315B2CC708E}" srcOrd="2" destOrd="0" parTransId="{155F1D8B-21DE-5B43-978B-F002FB3FCFA3}" sibTransId="{C1890098-8723-5C48-8AA5-A21C0CAF364C}"/>
    <dgm:cxn modelId="{B2EFEEEC-99FD-6F47-A9BF-C62089AB9558}" type="presOf" srcId="{B0CFBE54-7DEC-EF47-89A4-03FBEFAF7D61}" destId="{D923B8FC-6F61-154F-9A66-9F6352FB83A1}" srcOrd="1" destOrd="0" presId="urn:microsoft.com/office/officeart/2005/8/layout/process2"/>
    <dgm:cxn modelId="{D46AA2A4-448C-324F-B941-B0A335E43C2A}" type="presParOf" srcId="{45CFAE78-CD4E-AB4C-A6C9-EA65E184F44A}" destId="{53D1634A-B90A-4A46-B4D2-663A2FE6A077}" srcOrd="0" destOrd="0" presId="urn:microsoft.com/office/officeart/2005/8/layout/process2"/>
    <dgm:cxn modelId="{C6B727AF-3DFD-734C-979E-7C8C92FDD460}" type="presParOf" srcId="{45CFAE78-CD4E-AB4C-A6C9-EA65E184F44A}" destId="{608EFE92-505E-C249-A18E-8154446959A7}" srcOrd="1" destOrd="0" presId="urn:microsoft.com/office/officeart/2005/8/layout/process2"/>
    <dgm:cxn modelId="{62B080A5-3E06-7F4F-ADA2-17D09CCDD366}" type="presParOf" srcId="{608EFE92-505E-C249-A18E-8154446959A7}" destId="{C9C6BD60-FA0A-784F-B04C-CA3F7C4C871D}" srcOrd="0" destOrd="0" presId="urn:microsoft.com/office/officeart/2005/8/layout/process2"/>
    <dgm:cxn modelId="{8DD4520E-C2CF-E646-BC05-DA5CCADA2274}" type="presParOf" srcId="{45CFAE78-CD4E-AB4C-A6C9-EA65E184F44A}" destId="{E5326163-1E01-C447-A420-871FA073CA68}" srcOrd="2" destOrd="0" presId="urn:microsoft.com/office/officeart/2005/8/layout/process2"/>
    <dgm:cxn modelId="{9CBAB930-F677-544B-A38E-7BD93B685917}" type="presParOf" srcId="{45CFAE78-CD4E-AB4C-A6C9-EA65E184F44A}" destId="{A5ED30C9-20E0-7C4A-8EBC-DDD78F8F7129}" srcOrd="3" destOrd="0" presId="urn:microsoft.com/office/officeart/2005/8/layout/process2"/>
    <dgm:cxn modelId="{233DAF8D-04FF-E64D-A919-A53097C47EC6}" type="presParOf" srcId="{A5ED30C9-20E0-7C4A-8EBC-DDD78F8F7129}" destId="{D923B8FC-6F61-154F-9A66-9F6352FB83A1}" srcOrd="0" destOrd="0" presId="urn:microsoft.com/office/officeart/2005/8/layout/process2"/>
    <dgm:cxn modelId="{7A9E9033-B1BD-5140-811E-0616A6A501FB}" type="presParOf" srcId="{45CFAE78-CD4E-AB4C-A6C9-EA65E184F44A}" destId="{645DEE3F-C3E2-AC42-A92C-76BC8A87CA53}" srcOrd="4" destOrd="0" presId="urn:microsoft.com/office/officeart/2005/8/layout/process2"/>
    <dgm:cxn modelId="{B56070E1-2C80-1A44-A286-C72FEE23D9CB}" type="presParOf" srcId="{45CFAE78-CD4E-AB4C-A6C9-EA65E184F44A}" destId="{4D8D1A29-C032-E74D-9AF2-BC5839A3D417}" srcOrd="5" destOrd="0" presId="urn:microsoft.com/office/officeart/2005/8/layout/process2"/>
    <dgm:cxn modelId="{6D72D485-045B-684E-A57E-74138D5C0D27}" type="presParOf" srcId="{4D8D1A29-C032-E74D-9AF2-BC5839A3D417}" destId="{7D00F055-8BCF-5744-9421-AC3BD46A4199}" srcOrd="0" destOrd="0" presId="urn:microsoft.com/office/officeart/2005/8/layout/process2"/>
    <dgm:cxn modelId="{A9A38FEE-A065-CD46-8837-EBE753AF5483}" type="presParOf" srcId="{45CFAE78-CD4E-AB4C-A6C9-EA65E184F44A}" destId="{63AD66ED-EEEE-FB48-81F3-AF3CEB2D42EA}" srcOrd="6" destOrd="0" presId="urn:microsoft.com/office/officeart/2005/8/layout/process2"/>
    <dgm:cxn modelId="{BC50750B-3EFA-9447-BB31-3BD9C41A1A3F}" type="presParOf" srcId="{45CFAE78-CD4E-AB4C-A6C9-EA65E184F44A}" destId="{2D9270B8-2D99-1943-9F3C-A583059097F3}" srcOrd="7" destOrd="0" presId="urn:microsoft.com/office/officeart/2005/8/layout/process2"/>
    <dgm:cxn modelId="{1508382A-0122-D54B-B9DD-2BB5B9949266}" type="presParOf" srcId="{2D9270B8-2D99-1943-9F3C-A583059097F3}" destId="{0089AECB-1C75-BB45-8FD9-69B6303B0187}" srcOrd="0" destOrd="0" presId="urn:microsoft.com/office/officeart/2005/8/layout/process2"/>
    <dgm:cxn modelId="{6256D0D1-31DB-3E47-BD13-1B86D9F4BF61}" type="presParOf" srcId="{45CFAE78-CD4E-AB4C-A6C9-EA65E184F44A}" destId="{FC9F7C8D-F74B-FB43-801F-541BBD5B78A3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F1D13C-4EF0-B644-9CB2-60A1DA1695AF}" type="doc">
      <dgm:prSet loTypeId="urn:microsoft.com/office/officeart/2005/8/layout/process2" loCatId="" qsTypeId="urn:microsoft.com/office/officeart/2005/8/quickstyle/simple1" qsCatId="simple" csTypeId="urn:microsoft.com/office/officeart/2005/8/colors/accent1_2" csCatId="accent1" phldr="1"/>
      <dgm:spPr/>
    </dgm:pt>
    <dgm:pt modelId="{1692E780-2ACD-214F-96DE-BB7AF5031E99}">
      <dgm:prSet phldrT="[Testo]" custT="1"/>
      <dgm:spPr/>
      <dgm:t>
        <a:bodyPr/>
        <a:lstStyle/>
        <a:p>
          <a:r>
            <a:rPr lang="it-IT" sz="1600" dirty="0"/>
            <a:t>Livello specifico</a:t>
          </a:r>
        </a:p>
      </dgm:t>
    </dgm:pt>
    <dgm:pt modelId="{A1B4B53F-A772-D349-9543-DBFDA7988C0C}" type="parTrans" cxnId="{1621FC3F-E777-4E4D-80CB-BE605F65BB6F}">
      <dgm:prSet/>
      <dgm:spPr/>
      <dgm:t>
        <a:bodyPr/>
        <a:lstStyle/>
        <a:p>
          <a:endParaRPr lang="it-IT" sz="1600"/>
        </a:p>
      </dgm:t>
    </dgm:pt>
    <dgm:pt modelId="{E2866250-F258-0749-B7BA-F25EB21E77DD}" type="sibTrans" cxnId="{1621FC3F-E777-4E4D-80CB-BE605F65BB6F}">
      <dgm:prSet custT="1"/>
      <dgm:spPr/>
      <dgm:t>
        <a:bodyPr/>
        <a:lstStyle/>
        <a:p>
          <a:endParaRPr lang="it-IT" sz="1600"/>
        </a:p>
      </dgm:t>
    </dgm:pt>
    <dgm:pt modelId="{D0296FB9-EF80-8147-A72E-7315B2CC708E}">
      <dgm:prSet phldrT="[Testo]" custT="1"/>
      <dgm:spPr/>
      <dgm:t>
        <a:bodyPr/>
        <a:lstStyle/>
        <a:p>
          <a:r>
            <a:rPr lang="it-IT" sz="1400" dirty="0"/>
            <a:t>Autostima </a:t>
          </a:r>
          <a:r>
            <a:rPr lang="it-IT" sz="1400" dirty="0" err="1"/>
            <a:t>operazionalizzata</a:t>
          </a:r>
          <a:r>
            <a:rPr lang="it-IT" sz="1400" dirty="0"/>
            <a:t> a un preciso contesto o sfera di vita, delimitandone la comprensione al solo contesto o campo preso in esame</a:t>
          </a:r>
        </a:p>
      </dgm:t>
    </dgm:pt>
    <dgm:pt modelId="{155F1D8B-21DE-5B43-978B-F002FB3FCFA3}" type="parTrans" cxnId="{388AA8E3-2454-CD4B-84A8-7434719E9AD9}">
      <dgm:prSet/>
      <dgm:spPr/>
      <dgm:t>
        <a:bodyPr/>
        <a:lstStyle/>
        <a:p>
          <a:endParaRPr lang="it-IT" sz="1600"/>
        </a:p>
      </dgm:t>
    </dgm:pt>
    <dgm:pt modelId="{C1890098-8723-5C48-8AA5-A21C0CAF364C}" type="sibTrans" cxnId="{388AA8E3-2454-CD4B-84A8-7434719E9AD9}">
      <dgm:prSet custT="1"/>
      <dgm:spPr/>
      <dgm:t>
        <a:bodyPr/>
        <a:lstStyle/>
        <a:p>
          <a:endParaRPr lang="it-IT" sz="1600"/>
        </a:p>
      </dgm:t>
    </dgm:pt>
    <dgm:pt modelId="{0E8C1590-8444-AF48-A6E8-2A669D382315}">
      <dgm:prSet phldrT="[Testo]" custT="1"/>
      <dgm:spPr/>
      <dgm:t>
        <a:bodyPr/>
        <a:lstStyle/>
        <a:p>
          <a:r>
            <a:rPr lang="it-IT" sz="1600" dirty="0"/>
            <a:t>Autostima dominio-specifica (autostima basata sull’organizzazione )</a:t>
          </a:r>
        </a:p>
      </dgm:t>
    </dgm:pt>
    <dgm:pt modelId="{634D7706-7963-CF48-907C-B3C6F971B294}" type="parTrans" cxnId="{1193E1CA-6846-004E-B99C-DCA92D2C29A5}">
      <dgm:prSet/>
      <dgm:spPr/>
      <dgm:t>
        <a:bodyPr/>
        <a:lstStyle/>
        <a:p>
          <a:endParaRPr lang="it-IT" sz="1600"/>
        </a:p>
      </dgm:t>
    </dgm:pt>
    <dgm:pt modelId="{96B8E8F3-11F5-3D4C-8337-895C6C424BCA}" type="sibTrans" cxnId="{1193E1CA-6846-004E-B99C-DCA92D2C29A5}">
      <dgm:prSet custT="1"/>
      <dgm:spPr/>
      <dgm:t>
        <a:bodyPr/>
        <a:lstStyle/>
        <a:p>
          <a:endParaRPr lang="it-IT" sz="1600"/>
        </a:p>
      </dgm:t>
    </dgm:pt>
    <dgm:pt modelId="{98116DBA-2A51-C549-B0F4-1D74E54D330D}">
      <dgm:prSet phldrT="[Testo]" custT="1"/>
      <dgm:spPr/>
      <dgm:t>
        <a:bodyPr/>
        <a:lstStyle/>
        <a:p>
          <a:r>
            <a:rPr lang="it-IT" sz="1600" dirty="0"/>
            <a:t>Il grado in cui un individuo si ritiene capace, significativo e degno come membro di un’organizzazione</a:t>
          </a:r>
        </a:p>
      </dgm:t>
    </dgm:pt>
    <dgm:pt modelId="{6CD2585A-9D5C-1348-9054-FFB8D5F299BE}" type="parTrans" cxnId="{D9C852A6-4FFE-4042-841E-FEB51F8E2102}">
      <dgm:prSet/>
      <dgm:spPr/>
      <dgm:t>
        <a:bodyPr/>
        <a:lstStyle/>
        <a:p>
          <a:endParaRPr lang="it-IT" sz="1600"/>
        </a:p>
      </dgm:t>
    </dgm:pt>
    <dgm:pt modelId="{2258F469-57D9-5548-9521-8455B3F9E1CB}" type="sibTrans" cxnId="{D9C852A6-4FFE-4042-841E-FEB51F8E2102}">
      <dgm:prSet custT="1"/>
      <dgm:spPr/>
      <dgm:t>
        <a:bodyPr/>
        <a:lstStyle/>
        <a:p>
          <a:endParaRPr lang="it-IT" sz="1600"/>
        </a:p>
      </dgm:t>
    </dgm:pt>
    <dgm:pt modelId="{50514E6C-932A-9F45-A521-5DBC350CDE18}">
      <dgm:prSet phldrT="[Testo]" custT="1"/>
      <dgm:spPr/>
      <dgm:t>
        <a:bodyPr/>
        <a:lstStyle/>
        <a:p>
          <a:r>
            <a:rPr lang="it-IT" sz="1200" dirty="0"/>
            <a:t>Associata alla salute dei lavoratori in generale, alla soddisfazione lavorativa, commitment e work, e negativamente con burnout, sintomi depressivi, e intenzione di turnover  </a:t>
          </a:r>
        </a:p>
      </dgm:t>
    </dgm:pt>
    <dgm:pt modelId="{EC0F97AD-5E8B-1D41-A996-8672C907F86B}" type="parTrans" cxnId="{639092E8-5634-FD40-AA0C-09EAE7C5336E}">
      <dgm:prSet/>
      <dgm:spPr/>
      <dgm:t>
        <a:bodyPr/>
        <a:lstStyle/>
        <a:p>
          <a:endParaRPr lang="it-IT" sz="1600"/>
        </a:p>
      </dgm:t>
    </dgm:pt>
    <dgm:pt modelId="{CB6D877F-A088-F946-A919-E72C96A93A50}" type="sibTrans" cxnId="{639092E8-5634-FD40-AA0C-09EAE7C5336E}">
      <dgm:prSet/>
      <dgm:spPr/>
      <dgm:t>
        <a:bodyPr/>
        <a:lstStyle/>
        <a:p>
          <a:endParaRPr lang="it-IT" sz="1600"/>
        </a:p>
      </dgm:t>
    </dgm:pt>
    <dgm:pt modelId="{45CFAE78-CD4E-AB4C-A6C9-EA65E184F44A}" type="pres">
      <dgm:prSet presAssocID="{BCF1D13C-4EF0-B644-9CB2-60A1DA1695AF}" presName="linearFlow" presStyleCnt="0">
        <dgm:presLayoutVars>
          <dgm:resizeHandles val="exact"/>
        </dgm:presLayoutVars>
      </dgm:prSet>
      <dgm:spPr/>
    </dgm:pt>
    <dgm:pt modelId="{53D1634A-B90A-4A46-B4D2-663A2FE6A077}" type="pres">
      <dgm:prSet presAssocID="{1692E780-2ACD-214F-96DE-BB7AF5031E99}" presName="node" presStyleLbl="node1" presStyleIdx="0" presStyleCnt="5" custScaleX="144262" custLinFactNeighborX="38820" custLinFactNeighborY="-3939">
        <dgm:presLayoutVars>
          <dgm:bulletEnabled val="1"/>
        </dgm:presLayoutVars>
      </dgm:prSet>
      <dgm:spPr/>
    </dgm:pt>
    <dgm:pt modelId="{608EFE92-505E-C249-A18E-8154446959A7}" type="pres">
      <dgm:prSet presAssocID="{E2866250-F258-0749-B7BA-F25EB21E77DD}" presName="sibTrans" presStyleLbl="sibTrans2D1" presStyleIdx="0" presStyleCnt="4"/>
      <dgm:spPr/>
    </dgm:pt>
    <dgm:pt modelId="{C9C6BD60-FA0A-784F-B04C-CA3F7C4C871D}" type="pres">
      <dgm:prSet presAssocID="{E2866250-F258-0749-B7BA-F25EB21E77DD}" presName="connectorText" presStyleLbl="sibTrans2D1" presStyleIdx="0" presStyleCnt="4"/>
      <dgm:spPr/>
    </dgm:pt>
    <dgm:pt modelId="{645DEE3F-C3E2-AC42-A92C-76BC8A87CA53}" type="pres">
      <dgm:prSet presAssocID="{D0296FB9-EF80-8147-A72E-7315B2CC708E}" presName="node" presStyleLbl="node1" presStyleIdx="1" presStyleCnt="5" custScaleX="143725" custLinFactNeighborX="39668" custLinFactNeighborY="-3939">
        <dgm:presLayoutVars>
          <dgm:bulletEnabled val="1"/>
        </dgm:presLayoutVars>
      </dgm:prSet>
      <dgm:spPr/>
    </dgm:pt>
    <dgm:pt modelId="{EDCC4688-B223-2942-889E-AE608C117249}" type="pres">
      <dgm:prSet presAssocID="{C1890098-8723-5C48-8AA5-A21C0CAF364C}" presName="sibTrans" presStyleLbl="sibTrans2D1" presStyleIdx="1" presStyleCnt="4"/>
      <dgm:spPr/>
    </dgm:pt>
    <dgm:pt modelId="{51D36752-ED92-DD44-9DD8-AFD2D9CFC374}" type="pres">
      <dgm:prSet presAssocID="{C1890098-8723-5C48-8AA5-A21C0CAF364C}" presName="connectorText" presStyleLbl="sibTrans2D1" presStyleIdx="1" presStyleCnt="4"/>
      <dgm:spPr/>
    </dgm:pt>
    <dgm:pt modelId="{BA23ADE9-12BF-5B44-AD6B-EE061297973F}" type="pres">
      <dgm:prSet presAssocID="{0E8C1590-8444-AF48-A6E8-2A669D382315}" presName="node" presStyleLbl="node1" presStyleIdx="2" presStyleCnt="5" custScaleX="143998" custLinFactNeighborX="41079" custLinFactNeighborY="-3939">
        <dgm:presLayoutVars>
          <dgm:bulletEnabled val="1"/>
        </dgm:presLayoutVars>
      </dgm:prSet>
      <dgm:spPr/>
    </dgm:pt>
    <dgm:pt modelId="{5EA07BAB-C53C-4449-8FE9-7C8CFF2D8ACD}" type="pres">
      <dgm:prSet presAssocID="{96B8E8F3-11F5-3D4C-8337-895C6C424BCA}" presName="sibTrans" presStyleLbl="sibTrans2D1" presStyleIdx="2" presStyleCnt="4"/>
      <dgm:spPr/>
    </dgm:pt>
    <dgm:pt modelId="{D2D5F415-780A-BB46-8F54-DB169D6B2D5E}" type="pres">
      <dgm:prSet presAssocID="{96B8E8F3-11F5-3D4C-8337-895C6C424BCA}" presName="connectorText" presStyleLbl="sibTrans2D1" presStyleIdx="2" presStyleCnt="4"/>
      <dgm:spPr/>
    </dgm:pt>
    <dgm:pt modelId="{D16E2269-36F3-5B43-9B78-D92FC0220AD2}" type="pres">
      <dgm:prSet presAssocID="{98116DBA-2A51-C549-B0F4-1D74E54D330D}" presName="node" presStyleLbl="node1" presStyleIdx="3" presStyleCnt="5" custScaleX="144041" custLinFactNeighborX="41757" custLinFactNeighborY="-5660">
        <dgm:presLayoutVars>
          <dgm:bulletEnabled val="1"/>
        </dgm:presLayoutVars>
      </dgm:prSet>
      <dgm:spPr/>
    </dgm:pt>
    <dgm:pt modelId="{585DC032-C7E3-F14F-B5DA-3FE9CE71F23C}" type="pres">
      <dgm:prSet presAssocID="{2258F469-57D9-5548-9521-8455B3F9E1CB}" presName="sibTrans" presStyleLbl="sibTrans2D1" presStyleIdx="3" presStyleCnt="4"/>
      <dgm:spPr/>
    </dgm:pt>
    <dgm:pt modelId="{353B0B57-97C3-2043-B1CD-8AC91C9A6196}" type="pres">
      <dgm:prSet presAssocID="{2258F469-57D9-5548-9521-8455B3F9E1CB}" presName="connectorText" presStyleLbl="sibTrans2D1" presStyleIdx="3" presStyleCnt="4"/>
      <dgm:spPr/>
    </dgm:pt>
    <dgm:pt modelId="{7822F39A-2A70-DF4F-95BA-6DA7DFDEEF6D}" type="pres">
      <dgm:prSet presAssocID="{50514E6C-932A-9F45-A521-5DBC350CDE18}" presName="node" presStyleLbl="node1" presStyleIdx="4" presStyleCnt="5" custScaleX="143372" custLinFactNeighborX="40440" custLinFactNeighborY="2370">
        <dgm:presLayoutVars>
          <dgm:bulletEnabled val="1"/>
        </dgm:presLayoutVars>
      </dgm:prSet>
      <dgm:spPr/>
    </dgm:pt>
  </dgm:ptLst>
  <dgm:cxnLst>
    <dgm:cxn modelId="{D6E38102-C7CF-E14A-A686-33E5F3BC5615}" type="presOf" srcId="{E2866250-F258-0749-B7BA-F25EB21E77DD}" destId="{C9C6BD60-FA0A-784F-B04C-CA3F7C4C871D}" srcOrd="1" destOrd="0" presId="urn:microsoft.com/office/officeart/2005/8/layout/process2"/>
    <dgm:cxn modelId="{3CE16617-E045-114A-B0B1-E62037835F79}" type="presOf" srcId="{0E8C1590-8444-AF48-A6E8-2A669D382315}" destId="{BA23ADE9-12BF-5B44-AD6B-EE061297973F}" srcOrd="0" destOrd="0" presId="urn:microsoft.com/office/officeart/2005/8/layout/process2"/>
    <dgm:cxn modelId="{035B5F1A-593A-154E-AE59-B3916C45EAB2}" type="presOf" srcId="{D0296FB9-EF80-8147-A72E-7315B2CC708E}" destId="{645DEE3F-C3E2-AC42-A92C-76BC8A87CA53}" srcOrd="0" destOrd="0" presId="urn:microsoft.com/office/officeart/2005/8/layout/process2"/>
    <dgm:cxn modelId="{FACE872B-9516-894B-9BB1-9F4B9B8EC6EF}" type="presOf" srcId="{50514E6C-932A-9F45-A521-5DBC350CDE18}" destId="{7822F39A-2A70-DF4F-95BA-6DA7DFDEEF6D}" srcOrd="0" destOrd="0" presId="urn:microsoft.com/office/officeart/2005/8/layout/process2"/>
    <dgm:cxn modelId="{E0991034-820D-854B-BFA1-35CC3C39785F}" type="presOf" srcId="{BCF1D13C-4EF0-B644-9CB2-60A1DA1695AF}" destId="{45CFAE78-CD4E-AB4C-A6C9-EA65E184F44A}" srcOrd="0" destOrd="0" presId="urn:microsoft.com/office/officeart/2005/8/layout/process2"/>
    <dgm:cxn modelId="{1621FC3F-E777-4E4D-80CB-BE605F65BB6F}" srcId="{BCF1D13C-4EF0-B644-9CB2-60A1DA1695AF}" destId="{1692E780-2ACD-214F-96DE-BB7AF5031E99}" srcOrd="0" destOrd="0" parTransId="{A1B4B53F-A772-D349-9543-DBFDA7988C0C}" sibTransId="{E2866250-F258-0749-B7BA-F25EB21E77DD}"/>
    <dgm:cxn modelId="{4EE5D145-E013-EA47-82E8-C13B2724E4BF}" type="presOf" srcId="{C1890098-8723-5C48-8AA5-A21C0CAF364C}" destId="{51D36752-ED92-DD44-9DD8-AFD2D9CFC374}" srcOrd="1" destOrd="0" presId="urn:microsoft.com/office/officeart/2005/8/layout/process2"/>
    <dgm:cxn modelId="{72487256-83EC-4D42-BEEE-104943592140}" type="presOf" srcId="{E2866250-F258-0749-B7BA-F25EB21E77DD}" destId="{608EFE92-505E-C249-A18E-8154446959A7}" srcOrd="0" destOrd="0" presId="urn:microsoft.com/office/officeart/2005/8/layout/process2"/>
    <dgm:cxn modelId="{15E1C67A-91C6-584C-8DE6-CE4001D99944}" type="presOf" srcId="{1692E780-2ACD-214F-96DE-BB7AF5031E99}" destId="{53D1634A-B90A-4A46-B4D2-663A2FE6A077}" srcOrd="0" destOrd="0" presId="urn:microsoft.com/office/officeart/2005/8/layout/process2"/>
    <dgm:cxn modelId="{CB847B94-D181-604F-8E85-E176C5F4566B}" type="presOf" srcId="{C1890098-8723-5C48-8AA5-A21C0CAF364C}" destId="{EDCC4688-B223-2942-889E-AE608C117249}" srcOrd="0" destOrd="0" presId="urn:microsoft.com/office/officeart/2005/8/layout/process2"/>
    <dgm:cxn modelId="{D9AE4DA3-44BD-EC40-8808-B45F351C66FF}" type="presOf" srcId="{2258F469-57D9-5548-9521-8455B3F9E1CB}" destId="{353B0B57-97C3-2043-B1CD-8AC91C9A6196}" srcOrd="1" destOrd="0" presId="urn:microsoft.com/office/officeart/2005/8/layout/process2"/>
    <dgm:cxn modelId="{D9C852A6-4FFE-4042-841E-FEB51F8E2102}" srcId="{BCF1D13C-4EF0-B644-9CB2-60A1DA1695AF}" destId="{98116DBA-2A51-C549-B0F4-1D74E54D330D}" srcOrd="3" destOrd="0" parTransId="{6CD2585A-9D5C-1348-9054-FFB8D5F299BE}" sibTransId="{2258F469-57D9-5548-9521-8455B3F9E1CB}"/>
    <dgm:cxn modelId="{1EE0F2BB-99CB-1F42-B4DE-4B47AB31A681}" type="presOf" srcId="{98116DBA-2A51-C549-B0F4-1D74E54D330D}" destId="{D16E2269-36F3-5B43-9B78-D92FC0220AD2}" srcOrd="0" destOrd="0" presId="urn:microsoft.com/office/officeart/2005/8/layout/process2"/>
    <dgm:cxn modelId="{418D7FC7-CBF9-3C49-863A-C2BCFFB6BE9E}" type="presOf" srcId="{96B8E8F3-11F5-3D4C-8337-895C6C424BCA}" destId="{D2D5F415-780A-BB46-8F54-DB169D6B2D5E}" srcOrd="1" destOrd="0" presId="urn:microsoft.com/office/officeart/2005/8/layout/process2"/>
    <dgm:cxn modelId="{1193E1CA-6846-004E-B99C-DCA92D2C29A5}" srcId="{BCF1D13C-4EF0-B644-9CB2-60A1DA1695AF}" destId="{0E8C1590-8444-AF48-A6E8-2A669D382315}" srcOrd="2" destOrd="0" parTransId="{634D7706-7963-CF48-907C-B3C6F971B294}" sibTransId="{96B8E8F3-11F5-3D4C-8337-895C6C424BCA}"/>
    <dgm:cxn modelId="{51B920CF-BEFE-DF4F-B0F0-E9DBA9E6C0D0}" type="presOf" srcId="{2258F469-57D9-5548-9521-8455B3F9E1CB}" destId="{585DC032-C7E3-F14F-B5DA-3FE9CE71F23C}" srcOrd="0" destOrd="0" presId="urn:microsoft.com/office/officeart/2005/8/layout/process2"/>
    <dgm:cxn modelId="{DBC1CAE2-AD9D-B04A-A0D8-7FD1E880E295}" type="presOf" srcId="{96B8E8F3-11F5-3D4C-8337-895C6C424BCA}" destId="{5EA07BAB-C53C-4449-8FE9-7C8CFF2D8ACD}" srcOrd="0" destOrd="0" presId="urn:microsoft.com/office/officeart/2005/8/layout/process2"/>
    <dgm:cxn modelId="{388AA8E3-2454-CD4B-84A8-7434719E9AD9}" srcId="{BCF1D13C-4EF0-B644-9CB2-60A1DA1695AF}" destId="{D0296FB9-EF80-8147-A72E-7315B2CC708E}" srcOrd="1" destOrd="0" parTransId="{155F1D8B-21DE-5B43-978B-F002FB3FCFA3}" sibTransId="{C1890098-8723-5C48-8AA5-A21C0CAF364C}"/>
    <dgm:cxn modelId="{639092E8-5634-FD40-AA0C-09EAE7C5336E}" srcId="{BCF1D13C-4EF0-B644-9CB2-60A1DA1695AF}" destId="{50514E6C-932A-9F45-A521-5DBC350CDE18}" srcOrd="4" destOrd="0" parTransId="{EC0F97AD-5E8B-1D41-A996-8672C907F86B}" sibTransId="{CB6D877F-A088-F946-A919-E72C96A93A50}"/>
    <dgm:cxn modelId="{D46AA2A4-448C-324F-B941-B0A335E43C2A}" type="presParOf" srcId="{45CFAE78-CD4E-AB4C-A6C9-EA65E184F44A}" destId="{53D1634A-B90A-4A46-B4D2-663A2FE6A077}" srcOrd="0" destOrd="0" presId="urn:microsoft.com/office/officeart/2005/8/layout/process2"/>
    <dgm:cxn modelId="{C6B727AF-3DFD-734C-979E-7C8C92FDD460}" type="presParOf" srcId="{45CFAE78-CD4E-AB4C-A6C9-EA65E184F44A}" destId="{608EFE92-505E-C249-A18E-8154446959A7}" srcOrd="1" destOrd="0" presId="urn:microsoft.com/office/officeart/2005/8/layout/process2"/>
    <dgm:cxn modelId="{62B080A5-3E06-7F4F-ADA2-17D09CCDD366}" type="presParOf" srcId="{608EFE92-505E-C249-A18E-8154446959A7}" destId="{C9C6BD60-FA0A-784F-B04C-CA3F7C4C871D}" srcOrd="0" destOrd="0" presId="urn:microsoft.com/office/officeart/2005/8/layout/process2"/>
    <dgm:cxn modelId="{7A9E9033-B1BD-5140-811E-0616A6A501FB}" type="presParOf" srcId="{45CFAE78-CD4E-AB4C-A6C9-EA65E184F44A}" destId="{645DEE3F-C3E2-AC42-A92C-76BC8A87CA53}" srcOrd="2" destOrd="0" presId="urn:microsoft.com/office/officeart/2005/8/layout/process2"/>
    <dgm:cxn modelId="{0ACAE6D5-7E2F-D44F-A05D-C62092521235}" type="presParOf" srcId="{45CFAE78-CD4E-AB4C-A6C9-EA65E184F44A}" destId="{EDCC4688-B223-2942-889E-AE608C117249}" srcOrd="3" destOrd="0" presId="urn:microsoft.com/office/officeart/2005/8/layout/process2"/>
    <dgm:cxn modelId="{6645F3DD-32EE-0F45-A5FE-61EAC6D0A0E9}" type="presParOf" srcId="{EDCC4688-B223-2942-889E-AE608C117249}" destId="{51D36752-ED92-DD44-9DD8-AFD2D9CFC374}" srcOrd="0" destOrd="0" presId="urn:microsoft.com/office/officeart/2005/8/layout/process2"/>
    <dgm:cxn modelId="{2C52DA51-5334-2746-91BD-8468202AF7D3}" type="presParOf" srcId="{45CFAE78-CD4E-AB4C-A6C9-EA65E184F44A}" destId="{BA23ADE9-12BF-5B44-AD6B-EE061297973F}" srcOrd="4" destOrd="0" presId="urn:microsoft.com/office/officeart/2005/8/layout/process2"/>
    <dgm:cxn modelId="{05327B5A-ABDE-B447-AC3E-3B23FDC83A3E}" type="presParOf" srcId="{45CFAE78-CD4E-AB4C-A6C9-EA65E184F44A}" destId="{5EA07BAB-C53C-4449-8FE9-7C8CFF2D8ACD}" srcOrd="5" destOrd="0" presId="urn:microsoft.com/office/officeart/2005/8/layout/process2"/>
    <dgm:cxn modelId="{535E9FE0-0148-6E40-B0B6-86537A95F878}" type="presParOf" srcId="{5EA07BAB-C53C-4449-8FE9-7C8CFF2D8ACD}" destId="{D2D5F415-780A-BB46-8F54-DB169D6B2D5E}" srcOrd="0" destOrd="0" presId="urn:microsoft.com/office/officeart/2005/8/layout/process2"/>
    <dgm:cxn modelId="{4BCBD093-6CE0-9B45-9626-3EB31566E133}" type="presParOf" srcId="{45CFAE78-CD4E-AB4C-A6C9-EA65E184F44A}" destId="{D16E2269-36F3-5B43-9B78-D92FC0220AD2}" srcOrd="6" destOrd="0" presId="urn:microsoft.com/office/officeart/2005/8/layout/process2"/>
    <dgm:cxn modelId="{9414206A-E96D-9A40-82F3-586A3EC64EEB}" type="presParOf" srcId="{45CFAE78-CD4E-AB4C-A6C9-EA65E184F44A}" destId="{585DC032-C7E3-F14F-B5DA-3FE9CE71F23C}" srcOrd="7" destOrd="0" presId="urn:microsoft.com/office/officeart/2005/8/layout/process2"/>
    <dgm:cxn modelId="{B50C14CF-E64E-1042-BD4D-588F1A6CA93B}" type="presParOf" srcId="{585DC032-C7E3-F14F-B5DA-3FE9CE71F23C}" destId="{353B0B57-97C3-2043-B1CD-8AC91C9A6196}" srcOrd="0" destOrd="0" presId="urn:microsoft.com/office/officeart/2005/8/layout/process2"/>
    <dgm:cxn modelId="{D53B6C59-E749-AC40-B83E-69A9E9BAB2E6}" type="presParOf" srcId="{45CFAE78-CD4E-AB4C-A6C9-EA65E184F44A}" destId="{7822F39A-2A70-DF4F-95BA-6DA7DFDEEF6D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E84A44-81C5-F341-995E-1B5FEF705C59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3EC1498-D172-2845-87DD-1F78E27289BD}">
      <dgm:prSet phldrT="[Testo]"/>
      <dgm:spPr/>
      <dgm:t>
        <a:bodyPr/>
        <a:lstStyle/>
        <a:p>
          <a:pPr>
            <a:buNone/>
          </a:pPr>
          <a:r>
            <a:rPr lang="it-IT" dirty="0"/>
            <a:t>Associazione di tipo medio-alta tra la misura generale e specifica di autostima, pari a </a:t>
          </a:r>
          <a:r>
            <a:rPr lang="it-IT" b="1" i="1" dirty="0" err="1"/>
            <a:t>r</a:t>
          </a:r>
          <a:r>
            <a:rPr lang="it-IT" b="1" i="1" dirty="0"/>
            <a:t> </a:t>
          </a:r>
          <a:r>
            <a:rPr lang="it-IT" b="1" dirty="0"/>
            <a:t>= .40 </a:t>
          </a:r>
        </a:p>
      </dgm:t>
    </dgm:pt>
    <dgm:pt modelId="{22CB6C8B-7002-764E-A172-AFE7D9A6A2F3}" type="parTrans" cxnId="{CB6F59FC-3CAE-3343-AE36-6E5BFF8ABA06}">
      <dgm:prSet/>
      <dgm:spPr/>
      <dgm:t>
        <a:bodyPr/>
        <a:lstStyle/>
        <a:p>
          <a:endParaRPr lang="it-IT"/>
        </a:p>
      </dgm:t>
    </dgm:pt>
    <dgm:pt modelId="{33193A47-43AF-C64D-9FDC-84CE195E52CC}" type="sibTrans" cxnId="{CB6F59FC-3CAE-3343-AE36-6E5BFF8ABA06}">
      <dgm:prSet/>
      <dgm:spPr/>
      <dgm:t>
        <a:bodyPr/>
        <a:lstStyle/>
        <a:p>
          <a:endParaRPr lang="it-IT"/>
        </a:p>
      </dgm:t>
    </dgm:pt>
    <dgm:pt modelId="{DB6EA94B-EEC3-AE42-9AB9-FFC0E0BB6605}">
      <dgm:prSet phldrT="[Testo]"/>
      <dgm:spPr/>
      <dgm:t>
        <a:bodyPr/>
        <a:lstStyle/>
        <a:p>
          <a:r>
            <a:rPr lang="it-IT" dirty="0"/>
            <a:t>I cambiamenti nelle </a:t>
          </a:r>
          <a:r>
            <a:rPr lang="it-IT" b="1" dirty="0"/>
            <a:t>componenti di tratto </a:t>
          </a:r>
          <a:r>
            <a:rPr lang="it-IT" dirty="0"/>
            <a:t>tra l’autostima generale e specifica tendono a procedere di pari passo e seguendo percorsi simili</a:t>
          </a:r>
        </a:p>
      </dgm:t>
    </dgm:pt>
    <dgm:pt modelId="{1132C06C-845B-E949-A152-09EF67C8BBDE}" type="parTrans" cxnId="{6666DA38-D4DC-5740-95EA-6DE2B7739428}">
      <dgm:prSet/>
      <dgm:spPr/>
      <dgm:t>
        <a:bodyPr/>
        <a:lstStyle/>
        <a:p>
          <a:endParaRPr lang="it-IT"/>
        </a:p>
      </dgm:t>
    </dgm:pt>
    <dgm:pt modelId="{29D68B9B-5BA2-0946-B28E-5E0846F3FDEE}" type="sibTrans" cxnId="{6666DA38-D4DC-5740-95EA-6DE2B7739428}">
      <dgm:prSet/>
      <dgm:spPr/>
      <dgm:t>
        <a:bodyPr/>
        <a:lstStyle/>
        <a:p>
          <a:endParaRPr lang="it-IT"/>
        </a:p>
      </dgm:t>
    </dgm:pt>
    <dgm:pt modelId="{FC1B8F63-334D-1844-BC63-0A7E7DF97AE0}">
      <dgm:prSet phldrT="[Testo]"/>
      <dgm:spPr/>
      <dgm:t>
        <a:bodyPr/>
        <a:lstStyle/>
        <a:p>
          <a:r>
            <a:rPr lang="it-IT" dirty="0"/>
            <a:t>Le </a:t>
          </a:r>
          <a:r>
            <a:rPr lang="it-IT" b="1" dirty="0"/>
            <a:t>componenti di stato </a:t>
          </a:r>
          <a:r>
            <a:rPr lang="it-IT" dirty="0"/>
            <a:t>dell’autostima quando cambiano lo fanno in maniera indipendente l’una dall’altra</a:t>
          </a:r>
        </a:p>
      </dgm:t>
    </dgm:pt>
    <dgm:pt modelId="{89192BEF-8210-784C-B063-6F27F80F0FA5}" type="parTrans" cxnId="{5E658C84-B026-2347-A605-304E62386EBB}">
      <dgm:prSet/>
      <dgm:spPr/>
      <dgm:t>
        <a:bodyPr/>
        <a:lstStyle/>
        <a:p>
          <a:endParaRPr lang="it-IT"/>
        </a:p>
      </dgm:t>
    </dgm:pt>
    <dgm:pt modelId="{A1D47D91-3536-2647-9A2A-341E8FD5C732}" type="sibTrans" cxnId="{5E658C84-B026-2347-A605-304E62386EBB}">
      <dgm:prSet/>
      <dgm:spPr/>
      <dgm:t>
        <a:bodyPr/>
        <a:lstStyle/>
        <a:p>
          <a:endParaRPr lang="it-IT"/>
        </a:p>
      </dgm:t>
    </dgm:pt>
    <dgm:pt modelId="{C2719202-BCAC-C141-B145-809FADBD0DE4}">
      <dgm:prSet phldrT="[Testo]"/>
      <dgm:spPr/>
      <dgm:t>
        <a:bodyPr/>
        <a:lstStyle/>
        <a:p>
          <a:r>
            <a:rPr lang="it-IT" b="1" dirty="0"/>
            <a:t>Soddisfazione lavorativa e commitment </a:t>
          </a:r>
          <a:r>
            <a:rPr lang="it-IT" dirty="0"/>
            <a:t>più associati all’autostima basata sull’organizzazione rispetto a quella globale </a:t>
          </a:r>
          <a:r>
            <a:rPr lang="it-IT" dirty="0">
              <a:sym typeface="Wingdings" pitchFamily="2" charset="2"/>
            </a:rPr>
            <a:t> </a:t>
          </a:r>
          <a:r>
            <a:rPr lang="it-IT" dirty="0"/>
            <a:t>effetto della cornice di riferimento</a:t>
          </a:r>
        </a:p>
      </dgm:t>
    </dgm:pt>
    <dgm:pt modelId="{5470EABA-7A6A-6E42-B36C-467D78C56A85}" type="parTrans" cxnId="{36DE2BE3-30AA-774C-95E8-FD34133412F2}">
      <dgm:prSet/>
      <dgm:spPr/>
      <dgm:t>
        <a:bodyPr/>
        <a:lstStyle/>
        <a:p>
          <a:endParaRPr lang="it-IT"/>
        </a:p>
      </dgm:t>
    </dgm:pt>
    <dgm:pt modelId="{65231907-F76E-6345-A44F-9E1C05F95137}" type="sibTrans" cxnId="{36DE2BE3-30AA-774C-95E8-FD34133412F2}">
      <dgm:prSet/>
      <dgm:spPr/>
      <dgm:t>
        <a:bodyPr/>
        <a:lstStyle/>
        <a:p>
          <a:endParaRPr lang="it-IT"/>
        </a:p>
      </dgm:t>
    </dgm:pt>
    <dgm:pt modelId="{1B4CC600-1C24-5544-BDFF-0F6EF74C652B}">
      <dgm:prSet phldrT="[Testo]"/>
      <dgm:spPr/>
      <dgm:t>
        <a:bodyPr/>
        <a:lstStyle/>
        <a:p>
          <a:r>
            <a:rPr lang="it-IT" dirty="0"/>
            <a:t>Non si riscontrano differenze per le associazioni tra autostima basata sull’organizzazione e autostima globale con indicatori di </a:t>
          </a:r>
          <a:r>
            <a:rPr lang="it-IT" b="1" dirty="0"/>
            <a:t>salute generale </a:t>
          </a:r>
          <a:r>
            <a:rPr lang="it-IT" dirty="0">
              <a:sym typeface="Wingdings" pitchFamily="2" charset="2"/>
            </a:rPr>
            <a:t> </a:t>
          </a:r>
          <a:r>
            <a:rPr lang="it-IT" dirty="0"/>
            <a:t>effetto della cornice di riferimento</a:t>
          </a:r>
        </a:p>
      </dgm:t>
    </dgm:pt>
    <dgm:pt modelId="{28AA12A7-E3EC-1F4E-BEE2-8D1F9EEA25A9}" type="parTrans" cxnId="{1D220370-DCC4-4F45-9E2C-F8337F6AB84E}">
      <dgm:prSet/>
      <dgm:spPr/>
      <dgm:t>
        <a:bodyPr/>
        <a:lstStyle/>
        <a:p>
          <a:endParaRPr lang="it-IT"/>
        </a:p>
      </dgm:t>
    </dgm:pt>
    <dgm:pt modelId="{D1F3FD79-56EC-EE4C-8B92-CC3A0E16A939}" type="sibTrans" cxnId="{1D220370-DCC4-4F45-9E2C-F8337F6AB84E}">
      <dgm:prSet/>
      <dgm:spPr/>
      <dgm:t>
        <a:bodyPr/>
        <a:lstStyle/>
        <a:p>
          <a:endParaRPr lang="it-IT"/>
        </a:p>
      </dgm:t>
    </dgm:pt>
    <dgm:pt modelId="{7793E40A-2DA9-E44A-908F-DA652B40EE35}" type="pres">
      <dgm:prSet presAssocID="{B7E84A44-81C5-F341-995E-1B5FEF705C59}" presName="Name0" presStyleCnt="0">
        <dgm:presLayoutVars>
          <dgm:chMax val="7"/>
          <dgm:chPref val="7"/>
          <dgm:dir/>
        </dgm:presLayoutVars>
      </dgm:prSet>
      <dgm:spPr/>
    </dgm:pt>
    <dgm:pt modelId="{850F9707-0FBF-A54F-8896-B0095E2F0E13}" type="pres">
      <dgm:prSet presAssocID="{B7E84A44-81C5-F341-995E-1B5FEF705C59}" presName="Name1" presStyleCnt="0"/>
      <dgm:spPr/>
    </dgm:pt>
    <dgm:pt modelId="{4C8A79D8-75B3-6F4C-836C-731CFAA6A6F2}" type="pres">
      <dgm:prSet presAssocID="{B7E84A44-81C5-F341-995E-1B5FEF705C59}" presName="cycle" presStyleCnt="0"/>
      <dgm:spPr/>
    </dgm:pt>
    <dgm:pt modelId="{F17421CB-3FB8-B54B-A8B1-52B3E9594A6B}" type="pres">
      <dgm:prSet presAssocID="{B7E84A44-81C5-F341-995E-1B5FEF705C59}" presName="srcNode" presStyleLbl="node1" presStyleIdx="0" presStyleCnt="5"/>
      <dgm:spPr/>
    </dgm:pt>
    <dgm:pt modelId="{0AFE322A-8DD8-A74F-930E-6FDFAE79CC8D}" type="pres">
      <dgm:prSet presAssocID="{B7E84A44-81C5-F341-995E-1B5FEF705C59}" presName="conn" presStyleLbl="parChTrans1D2" presStyleIdx="0" presStyleCnt="1"/>
      <dgm:spPr/>
    </dgm:pt>
    <dgm:pt modelId="{8FEFBE39-1E7A-654E-941B-117E80C65F4E}" type="pres">
      <dgm:prSet presAssocID="{B7E84A44-81C5-F341-995E-1B5FEF705C59}" presName="extraNode" presStyleLbl="node1" presStyleIdx="0" presStyleCnt="5"/>
      <dgm:spPr/>
    </dgm:pt>
    <dgm:pt modelId="{7545BD3E-3F8D-6243-BD95-5BBB7C4BA43D}" type="pres">
      <dgm:prSet presAssocID="{B7E84A44-81C5-F341-995E-1B5FEF705C59}" presName="dstNode" presStyleLbl="node1" presStyleIdx="0" presStyleCnt="5"/>
      <dgm:spPr/>
    </dgm:pt>
    <dgm:pt modelId="{0B6F2C47-4AED-2D46-B71D-0C78B4BBDD0E}" type="pres">
      <dgm:prSet presAssocID="{63EC1498-D172-2845-87DD-1F78E27289BD}" presName="text_1" presStyleLbl="node1" presStyleIdx="0" presStyleCnt="5">
        <dgm:presLayoutVars>
          <dgm:bulletEnabled val="1"/>
        </dgm:presLayoutVars>
      </dgm:prSet>
      <dgm:spPr/>
    </dgm:pt>
    <dgm:pt modelId="{5AB606FE-CC18-9A4B-AE90-3293B1A7065D}" type="pres">
      <dgm:prSet presAssocID="{63EC1498-D172-2845-87DD-1F78E27289BD}" presName="accent_1" presStyleCnt="0"/>
      <dgm:spPr/>
    </dgm:pt>
    <dgm:pt modelId="{16E8470E-9E20-8545-A5A3-BE1886C4290F}" type="pres">
      <dgm:prSet presAssocID="{63EC1498-D172-2845-87DD-1F78E27289BD}" presName="accentRepeatNode" presStyleLbl="solidFgAcc1" presStyleIdx="0" presStyleCnt="5"/>
      <dgm:spPr/>
    </dgm:pt>
    <dgm:pt modelId="{38C9EB75-9972-BA4D-8577-351849574AFA}" type="pres">
      <dgm:prSet presAssocID="{DB6EA94B-EEC3-AE42-9AB9-FFC0E0BB6605}" presName="text_2" presStyleLbl="node1" presStyleIdx="1" presStyleCnt="5">
        <dgm:presLayoutVars>
          <dgm:bulletEnabled val="1"/>
        </dgm:presLayoutVars>
      </dgm:prSet>
      <dgm:spPr/>
    </dgm:pt>
    <dgm:pt modelId="{ACBE8A8E-3EAD-0146-8BFF-9C8202705164}" type="pres">
      <dgm:prSet presAssocID="{DB6EA94B-EEC3-AE42-9AB9-FFC0E0BB6605}" presName="accent_2" presStyleCnt="0"/>
      <dgm:spPr/>
    </dgm:pt>
    <dgm:pt modelId="{1BF02890-B45E-1F4E-8F2C-A8F7A523D680}" type="pres">
      <dgm:prSet presAssocID="{DB6EA94B-EEC3-AE42-9AB9-FFC0E0BB6605}" presName="accentRepeatNode" presStyleLbl="solidFgAcc1" presStyleIdx="1" presStyleCnt="5"/>
      <dgm:spPr/>
    </dgm:pt>
    <dgm:pt modelId="{C1150FD0-01AD-0349-A086-9C5F4049B7FF}" type="pres">
      <dgm:prSet presAssocID="{FC1B8F63-334D-1844-BC63-0A7E7DF97AE0}" presName="text_3" presStyleLbl="node1" presStyleIdx="2" presStyleCnt="5">
        <dgm:presLayoutVars>
          <dgm:bulletEnabled val="1"/>
        </dgm:presLayoutVars>
      </dgm:prSet>
      <dgm:spPr/>
    </dgm:pt>
    <dgm:pt modelId="{9080F2DF-74F5-B646-B0E8-2D301EDB28CE}" type="pres">
      <dgm:prSet presAssocID="{FC1B8F63-334D-1844-BC63-0A7E7DF97AE0}" presName="accent_3" presStyleCnt="0"/>
      <dgm:spPr/>
    </dgm:pt>
    <dgm:pt modelId="{949231BF-CF05-A34A-B2C3-11104939E0F2}" type="pres">
      <dgm:prSet presAssocID="{FC1B8F63-334D-1844-BC63-0A7E7DF97AE0}" presName="accentRepeatNode" presStyleLbl="solidFgAcc1" presStyleIdx="2" presStyleCnt="5"/>
      <dgm:spPr/>
    </dgm:pt>
    <dgm:pt modelId="{52BC1AC7-D826-654D-8A8B-C3AA7C0D59ED}" type="pres">
      <dgm:prSet presAssocID="{C2719202-BCAC-C141-B145-809FADBD0DE4}" presName="text_4" presStyleLbl="node1" presStyleIdx="3" presStyleCnt="5">
        <dgm:presLayoutVars>
          <dgm:bulletEnabled val="1"/>
        </dgm:presLayoutVars>
      </dgm:prSet>
      <dgm:spPr/>
    </dgm:pt>
    <dgm:pt modelId="{92A2F115-7FDC-884E-8382-465EA80116B6}" type="pres">
      <dgm:prSet presAssocID="{C2719202-BCAC-C141-B145-809FADBD0DE4}" presName="accent_4" presStyleCnt="0"/>
      <dgm:spPr/>
    </dgm:pt>
    <dgm:pt modelId="{E56FF474-C699-394C-89B8-88DAEA40A095}" type="pres">
      <dgm:prSet presAssocID="{C2719202-BCAC-C141-B145-809FADBD0DE4}" presName="accentRepeatNode" presStyleLbl="solidFgAcc1" presStyleIdx="3" presStyleCnt="5"/>
      <dgm:spPr/>
    </dgm:pt>
    <dgm:pt modelId="{4261ED95-F52D-684D-BC2E-328A015C794F}" type="pres">
      <dgm:prSet presAssocID="{1B4CC600-1C24-5544-BDFF-0F6EF74C652B}" presName="text_5" presStyleLbl="node1" presStyleIdx="4" presStyleCnt="5">
        <dgm:presLayoutVars>
          <dgm:bulletEnabled val="1"/>
        </dgm:presLayoutVars>
      </dgm:prSet>
      <dgm:spPr/>
    </dgm:pt>
    <dgm:pt modelId="{DE6B7196-CF4F-8446-9447-7D7880E9B1BC}" type="pres">
      <dgm:prSet presAssocID="{1B4CC600-1C24-5544-BDFF-0F6EF74C652B}" presName="accent_5" presStyleCnt="0"/>
      <dgm:spPr/>
    </dgm:pt>
    <dgm:pt modelId="{D9C7480D-6AF4-5941-8EB2-ECCA3A9BDE2F}" type="pres">
      <dgm:prSet presAssocID="{1B4CC600-1C24-5544-BDFF-0F6EF74C652B}" presName="accentRepeatNode" presStyleLbl="solidFgAcc1" presStyleIdx="4" presStyleCnt="5"/>
      <dgm:spPr/>
    </dgm:pt>
  </dgm:ptLst>
  <dgm:cxnLst>
    <dgm:cxn modelId="{31114729-11A4-3C4D-B680-CDB1E33C1CA9}" type="presOf" srcId="{C2719202-BCAC-C141-B145-809FADBD0DE4}" destId="{52BC1AC7-D826-654D-8A8B-C3AA7C0D59ED}" srcOrd="0" destOrd="0" presId="urn:microsoft.com/office/officeart/2008/layout/VerticalCurvedList"/>
    <dgm:cxn modelId="{E26F8E36-5E35-B041-A719-59F302429047}" type="presOf" srcId="{33193A47-43AF-C64D-9FDC-84CE195E52CC}" destId="{0AFE322A-8DD8-A74F-930E-6FDFAE79CC8D}" srcOrd="0" destOrd="0" presId="urn:microsoft.com/office/officeart/2008/layout/VerticalCurvedList"/>
    <dgm:cxn modelId="{6666DA38-D4DC-5740-95EA-6DE2B7739428}" srcId="{B7E84A44-81C5-F341-995E-1B5FEF705C59}" destId="{DB6EA94B-EEC3-AE42-9AB9-FFC0E0BB6605}" srcOrd="1" destOrd="0" parTransId="{1132C06C-845B-E949-A152-09EF67C8BBDE}" sibTransId="{29D68B9B-5BA2-0946-B28E-5E0846F3FDEE}"/>
    <dgm:cxn modelId="{F9D3C86A-32E6-B545-9AC1-7F20BA0A1A14}" type="presOf" srcId="{63EC1498-D172-2845-87DD-1F78E27289BD}" destId="{0B6F2C47-4AED-2D46-B71D-0C78B4BBDD0E}" srcOrd="0" destOrd="0" presId="urn:microsoft.com/office/officeart/2008/layout/VerticalCurvedList"/>
    <dgm:cxn modelId="{3D350C6D-53A5-DA43-A971-B5F19E66C980}" type="presOf" srcId="{DB6EA94B-EEC3-AE42-9AB9-FFC0E0BB6605}" destId="{38C9EB75-9972-BA4D-8577-351849574AFA}" srcOrd="0" destOrd="0" presId="urn:microsoft.com/office/officeart/2008/layout/VerticalCurvedList"/>
    <dgm:cxn modelId="{1D220370-DCC4-4F45-9E2C-F8337F6AB84E}" srcId="{B7E84A44-81C5-F341-995E-1B5FEF705C59}" destId="{1B4CC600-1C24-5544-BDFF-0F6EF74C652B}" srcOrd="4" destOrd="0" parTransId="{28AA12A7-E3EC-1F4E-BEE2-8D1F9EEA25A9}" sibTransId="{D1F3FD79-56EC-EE4C-8B92-CC3A0E16A939}"/>
    <dgm:cxn modelId="{5E658C84-B026-2347-A605-304E62386EBB}" srcId="{B7E84A44-81C5-F341-995E-1B5FEF705C59}" destId="{FC1B8F63-334D-1844-BC63-0A7E7DF97AE0}" srcOrd="2" destOrd="0" parTransId="{89192BEF-8210-784C-B063-6F27F80F0FA5}" sibTransId="{A1D47D91-3536-2647-9A2A-341E8FD5C732}"/>
    <dgm:cxn modelId="{36F4F885-A7F1-AA4B-98AF-C9DF63936CB2}" type="presOf" srcId="{FC1B8F63-334D-1844-BC63-0A7E7DF97AE0}" destId="{C1150FD0-01AD-0349-A086-9C5F4049B7FF}" srcOrd="0" destOrd="0" presId="urn:microsoft.com/office/officeart/2008/layout/VerticalCurvedList"/>
    <dgm:cxn modelId="{E67FA1A1-B35D-2C48-8BDE-F32224333294}" type="presOf" srcId="{1B4CC600-1C24-5544-BDFF-0F6EF74C652B}" destId="{4261ED95-F52D-684D-BC2E-328A015C794F}" srcOrd="0" destOrd="0" presId="urn:microsoft.com/office/officeart/2008/layout/VerticalCurvedList"/>
    <dgm:cxn modelId="{36DE2BE3-30AA-774C-95E8-FD34133412F2}" srcId="{B7E84A44-81C5-F341-995E-1B5FEF705C59}" destId="{C2719202-BCAC-C141-B145-809FADBD0DE4}" srcOrd="3" destOrd="0" parTransId="{5470EABA-7A6A-6E42-B36C-467D78C56A85}" sibTransId="{65231907-F76E-6345-A44F-9E1C05F95137}"/>
    <dgm:cxn modelId="{BC37C3E9-B8FE-BF4E-B1FF-8BFDB0225AEB}" type="presOf" srcId="{B7E84A44-81C5-F341-995E-1B5FEF705C59}" destId="{7793E40A-2DA9-E44A-908F-DA652B40EE35}" srcOrd="0" destOrd="0" presId="urn:microsoft.com/office/officeart/2008/layout/VerticalCurvedList"/>
    <dgm:cxn modelId="{CB6F59FC-3CAE-3343-AE36-6E5BFF8ABA06}" srcId="{B7E84A44-81C5-F341-995E-1B5FEF705C59}" destId="{63EC1498-D172-2845-87DD-1F78E27289BD}" srcOrd="0" destOrd="0" parTransId="{22CB6C8B-7002-764E-A172-AFE7D9A6A2F3}" sibTransId="{33193A47-43AF-C64D-9FDC-84CE195E52CC}"/>
    <dgm:cxn modelId="{E5C0F42D-941D-6843-814E-06882F8740E8}" type="presParOf" srcId="{7793E40A-2DA9-E44A-908F-DA652B40EE35}" destId="{850F9707-0FBF-A54F-8896-B0095E2F0E13}" srcOrd="0" destOrd="0" presId="urn:microsoft.com/office/officeart/2008/layout/VerticalCurvedList"/>
    <dgm:cxn modelId="{9FD97207-F880-354B-9A47-0BB7A07E18F9}" type="presParOf" srcId="{850F9707-0FBF-A54F-8896-B0095E2F0E13}" destId="{4C8A79D8-75B3-6F4C-836C-731CFAA6A6F2}" srcOrd="0" destOrd="0" presId="urn:microsoft.com/office/officeart/2008/layout/VerticalCurvedList"/>
    <dgm:cxn modelId="{29494000-6D42-BA43-A5FC-E820DFFD5D6D}" type="presParOf" srcId="{4C8A79D8-75B3-6F4C-836C-731CFAA6A6F2}" destId="{F17421CB-3FB8-B54B-A8B1-52B3E9594A6B}" srcOrd="0" destOrd="0" presId="urn:microsoft.com/office/officeart/2008/layout/VerticalCurvedList"/>
    <dgm:cxn modelId="{5FD94DD7-C319-004C-95F9-71B842286FC5}" type="presParOf" srcId="{4C8A79D8-75B3-6F4C-836C-731CFAA6A6F2}" destId="{0AFE322A-8DD8-A74F-930E-6FDFAE79CC8D}" srcOrd="1" destOrd="0" presId="urn:microsoft.com/office/officeart/2008/layout/VerticalCurvedList"/>
    <dgm:cxn modelId="{14D0ABA8-DB6D-F442-B7A4-30E54BF579B4}" type="presParOf" srcId="{4C8A79D8-75B3-6F4C-836C-731CFAA6A6F2}" destId="{8FEFBE39-1E7A-654E-941B-117E80C65F4E}" srcOrd="2" destOrd="0" presId="urn:microsoft.com/office/officeart/2008/layout/VerticalCurvedList"/>
    <dgm:cxn modelId="{AEAA2233-BE79-BE43-ABFA-A69B40930A47}" type="presParOf" srcId="{4C8A79D8-75B3-6F4C-836C-731CFAA6A6F2}" destId="{7545BD3E-3F8D-6243-BD95-5BBB7C4BA43D}" srcOrd="3" destOrd="0" presId="urn:microsoft.com/office/officeart/2008/layout/VerticalCurvedList"/>
    <dgm:cxn modelId="{1266DF1B-2A08-DF44-ABE3-986714DB9A36}" type="presParOf" srcId="{850F9707-0FBF-A54F-8896-B0095E2F0E13}" destId="{0B6F2C47-4AED-2D46-B71D-0C78B4BBDD0E}" srcOrd="1" destOrd="0" presId="urn:microsoft.com/office/officeart/2008/layout/VerticalCurvedList"/>
    <dgm:cxn modelId="{C78CC9A4-A50A-DB45-9EE8-F98B902B1ADF}" type="presParOf" srcId="{850F9707-0FBF-A54F-8896-B0095E2F0E13}" destId="{5AB606FE-CC18-9A4B-AE90-3293B1A7065D}" srcOrd="2" destOrd="0" presId="urn:microsoft.com/office/officeart/2008/layout/VerticalCurvedList"/>
    <dgm:cxn modelId="{3ED7D00C-A71E-F347-9233-9E21576FE176}" type="presParOf" srcId="{5AB606FE-CC18-9A4B-AE90-3293B1A7065D}" destId="{16E8470E-9E20-8545-A5A3-BE1886C4290F}" srcOrd="0" destOrd="0" presId="urn:microsoft.com/office/officeart/2008/layout/VerticalCurvedList"/>
    <dgm:cxn modelId="{9CD1E2D4-2C99-A347-AC61-9C4901DA5481}" type="presParOf" srcId="{850F9707-0FBF-A54F-8896-B0095E2F0E13}" destId="{38C9EB75-9972-BA4D-8577-351849574AFA}" srcOrd="3" destOrd="0" presId="urn:microsoft.com/office/officeart/2008/layout/VerticalCurvedList"/>
    <dgm:cxn modelId="{211322D1-F557-7044-A679-568721D6E8DF}" type="presParOf" srcId="{850F9707-0FBF-A54F-8896-B0095E2F0E13}" destId="{ACBE8A8E-3EAD-0146-8BFF-9C8202705164}" srcOrd="4" destOrd="0" presId="urn:microsoft.com/office/officeart/2008/layout/VerticalCurvedList"/>
    <dgm:cxn modelId="{37E7A23F-98CF-C046-8199-94B6EAC54ABB}" type="presParOf" srcId="{ACBE8A8E-3EAD-0146-8BFF-9C8202705164}" destId="{1BF02890-B45E-1F4E-8F2C-A8F7A523D680}" srcOrd="0" destOrd="0" presId="urn:microsoft.com/office/officeart/2008/layout/VerticalCurvedList"/>
    <dgm:cxn modelId="{B1A90B5E-2AC5-FE45-869E-B8EA304FA068}" type="presParOf" srcId="{850F9707-0FBF-A54F-8896-B0095E2F0E13}" destId="{C1150FD0-01AD-0349-A086-9C5F4049B7FF}" srcOrd="5" destOrd="0" presId="urn:microsoft.com/office/officeart/2008/layout/VerticalCurvedList"/>
    <dgm:cxn modelId="{F9318EF1-173F-124B-A045-DE605B4CCAF7}" type="presParOf" srcId="{850F9707-0FBF-A54F-8896-B0095E2F0E13}" destId="{9080F2DF-74F5-B646-B0E8-2D301EDB28CE}" srcOrd="6" destOrd="0" presId="urn:microsoft.com/office/officeart/2008/layout/VerticalCurvedList"/>
    <dgm:cxn modelId="{14601C73-4537-C14D-98A5-6C68B1F1079F}" type="presParOf" srcId="{9080F2DF-74F5-B646-B0E8-2D301EDB28CE}" destId="{949231BF-CF05-A34A-B2C3-11104939E0F2}" srcOrd="0" destOrd="0" presId="urn:microsoft.com/office/officeart/2008/layout/VerticalCurvedList"/>
    <dgm:cxn modelId="{CA22CC0E-4282-3447-A8FF-22103BF79940}" type="presParOf" srcId="{850F9707-0FBF-A54F-8896-B0095E2F0E13}" destId="{52BC1AC7-D826-654D-8A8B-C3AA7C0D59ED}" srcOrd="7" destOrd="0" presId="urn:microsoft.com/office/officeart/2008/layout/VerticalCurvedList"/>
    <dgm:cxn modelId="{6EB92314-9E70-BE48-A7CC-7F18D0FAB9BE}" type="presParOf" srcId="{850F9707-0FBF-A54F-8896-B0095E2F0E13}" destId="{92A2F115-7FDC-884E-8382-465EA80116B6}" srcOrd="8" destOrd="0" presId="urn:microsoft.com/office/officeart/2008/layout/VerticalCurvedList"/>
    <dgm:cxn modelId="{A93805B4-0C50-1343-9542-6F045BB607EE}" type="presParOf" srcId="{92A2F115-7FDC-884E-8382-465EA80116B6}" destId="{E56FF474-C699-394C-89B8-88DAEA40A095}" srcOrd="0" destOrd="0" presId="urn:microsoft.com/office/officeart/2008/layout/VerticalCurvedList"/>
    <dgm:cxn modelId="{CF8FAED6-FE0F-7F49-AE79-3C0FCF1000AD}" type="presParOf" srcId="{850F9707-0FBF-A54F-8896-B0095E2F0E13}" destId="{4261ED95-F52D-684D-BC2E-328A015C794F}" srcOrd="9" destOrd="0" presId="urn:microsoft.com/office/officeart/2008/layout/VerticalCurvedList"/>
    <dgm:cxn modelId="{C52BB464-3692-C641-805B-7CEA1BCE894B}" type="presParOf" srcId="{850F9707-0FBF-A54F-8896-B0095E2F0E13}" destId="{DE6B7196-CF4F-8446-9447-7D7880E9B1BC}" srcOrd="10" destOrd="0" presId="urn:microsoft.com/office/officeart/2008/layout/VerticalCurvedList"/>
    <dgm:cxn modelId="{BBBCAEFF-4B71-9447-B6CE-B68FC25A0C31}" type="presParOf" srcId="{DE6B7196-CF4F-8446-9447-7D7880E9B1BC}" destId="{D9C7480D-6AF4-5941-8EB2-ECCA3A9BDE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5D123-8940-8546-B28B-97C473A5DC0C}">
      <dsp:nvSpPr>
        <dsp:cNvPr id="0" name=""/>
        <dsp:cNvSpPr/>
      </dsp:nvSpPr>
      <dsp:spPr>
        <a:xfrm>
          <a:off x="1873587" y="2950"/>
          <a:ext cx="3771099" cy="2262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L’immagine di noi stessi al lavoro, il valore professionale che ci attribuiamo e ci sentiamo attribuito dagli altri è una </a:t>
          </a:r>
          <a:r>
            <a:rPr lang="it-IT" sz="2000" b="1" kern="1200" dirty="0"/>
            <a:t>componente fondamentale del nostro stare bene </a:t>
          </a:r>
          <a:r>
            <a:rPr lang="it-IT" sz="2000" kern="1200" dirty="0"/>
            <a:t>o stare male al lavoro</a:t>
          </a:r>
        </a:p>
      </dsp:txBody>
      <dsp:txXfrm>
        <a:off x="1873587" y="2950"/>
        <a:ext cx="3771099" cy="2262659"/>
      </dsp:txXfrm>
    </dsp:sp>
    <dsp:sp modelId="{D5AF54A7-802D-BB44-9B24-303AA107C539}">
      <dsp:nvSpPr>
        <dsp:cNvPr id="0" name=""/>
        <dsp:cNvSpPr/>
      </dsp:nvSpPr>
      <dsp:spPr>
        <a:xfrm>
          <a:off x="6021796" y="2950"/>
          <a:ext cx="3771099" cy="2262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L’autostima svolge un </a:t>
          </a:r>
          <a:r>
            <a:rPr lang="it-IT" sz="2000" b="1" kern="1200" dirty="0"/>
            <a:t>ruolo chiave </a:t>
          </a:r>
          <a:r>
            <a:rPr lang="it-IT" sz="2000" kern="1200" dirty="0"/>
            <a:t>rispetto al modo in cui le persone si comportano e </a:t>
          </a:r>
          <a:r>
            <a:rPr lang="it-IT" sz="2000" b="1" kern="1200" dirty="0"/>
            <a:t>autoregolano il proprio comportamento </a:t>
          </a:r>
          <a:r>
            <a:rPr lang="it-IT" sz="2000" kern="1200" dirty="0"/>
            <a:t>al lavoro per raggiungere i propri obiettivi di prestazione</a:t>
          </a:r>
        </a:p>
      </dsp:txBody>
      <dsp:txXfrm>
        <a:off x="6021796" y="2950"/>
        <a:ext cx="3771099" cy="2262659"/>
      </dsp:txXfrm>
    </dsp:sp>
    <dsp:sp modelId="{2F5EB9AE-EDB3-F74C-A1CC-80A4A776EE2B}">
      <dsp:nvSpPr>
        <dsp:cNvPr id="0" name=""/>
        <dsp:cNvSpPr/>
      </dsp:nvSpPr>
      <dsp:spPr>
        <a:xfrm>
          <a:off x="3887656" y="2613033"/>
          <a:ext cx="3771099" cy="2262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L’autostima mostra </a:t>
          </a:r>
          <a:r>
            <a:rPr lang="it-IT" sz="2000" b="1" kern="1200" dirty="0"/>
            <a:t>variazioni temporali </a:t>
          </a:r>
          <a:r>
            <a:rPr lang="it-IT" sz="2000" kern="1200" dirty="0"/>
            <a:t>all’interno di </a:t>
          </a:r>
          <a:r>
            <a:rPr lang="it-IT" sz="2000" b="1" kern="1200" dirty="0"/>
            <a:t>fasi</a:t>
          </a:r>
          <a:r>
            <a:rPr lang="it-IT" sz="2000" kern="1200" dirty="0"/>
            <a:t> importanti della </a:t>
          </a:r>
          <a:r>
            <a:rPr lang="it-IT" sz="2000" b="1" kern="1200" dirty="0"/>
            <a:t>vita lavorativa </a:t>
          </a:r>
          <a:r>
            <a:rPr lang="it-IT" sz="2000" kern="1200" dirty="0"/>
            <a:t>di ognuno, quali ad esempio la transizione al lavoro, la socializzazione organizzativa e la perdita del lavoro</a:t>
          </a:r>
        </a:p>
      </dsp:txBody>
      <dsp:txXfrm>
        <a:off x="3887656" y="2613033"/>
        <a:ext cx="3771099" cy="22626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BF604-CF30-F245-8B0B-8B7791A6E7BB}">
      <dsp:nvSpPr>
        <dsp:cNvPr id="0" name=""/>
        <dsp:cNvSpPr/>
      </dsp:nvSpPr>
      <dsp:spPr>
        <a:xfrm>
          <a:off x="1998599" y="451167"/>
          <a:ext cx="3004496" cy="300449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1315B-7027-C24A-BA4A-9DFD20F79371}">
      <dsp:nvSpPr>
        <dsp:cNvPr id="0" name=""/>
        <dsp:cNvSpPr/>
      </dsp:nvSpPr>
      <dsp:spPr>
        <a:xfrm>
          <a:off x="1998599" y="451167"/>
          <a:ext cx="3004496" cy="300449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2EAB4-F078-AC4C-971D-8ABADE65E0F7}">
      <dsp:nvSpPr>
        <dsp:cNvPr id="0" name=""/>
        <dsp:cNvSpPr/>
      </dsp:nvSpPr>
      <dsp:spPr>
        <a:xfrm>
          <a:off x="1998599" y="451167"/>
          <a:ext cx="3004496" cy="300449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C19F1-1A58-714E-A9C4-1C5AA2DFB38B}">
      <dsp:nvSpPr>
        <dsp:cNvPr id="0" name=""/>
        <dsp:cNvSpPr/>
      </dsp:nvSpPr>
      <dsp:spPr>
        <a:xfrm>
          <a:off x="1998599" y="451167"/>
          <a:ext cx="3004496" cy="300449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F54D9-CA7E-5B47-9588-3BE86DD7F2BC}">
      <dsp:nvSpPr>
        <dsp:cNvPr id="0" name=""/>
        <dsp:cNvSpPr/>
      </dsp:nvSpPr>
      <dsp:spPr>
        <a:xfrm>
          <a:off x="2809395" y="1261963"/>
          <a:ext cx="1382903" cy="1382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Risorse</a:t>
          </a:r>
        </a:p>
      </dsp:txBody>
      <dsp:txXfrm>
        <a:off x="3011916" y="1464484"/>
        <a:ext cx="977861" cy="977861"/>
      </dsp:txXfrm>
    </dsp:sp>
    <dsp:sp modelId="{7AE8C1DF-2C5C-CB40-B7A0-559D888C1BC1}">
      <dsp:nvSpPr>
        <dsp:cNvPr id="0" name=""/>
        <dsp:cNvSpPr/>
      </dsp:nvSpPr>
      <dsp:spPr>
        <a:xfrm>
          <a:off x="3016831" y="2000"/>
          <a:ext cx="968032" cy="9680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/>
            <a:t>oggetti</a:t>
          </a:r>
        </a:p>
      </dsp:txBody>
      <dsp:txXfrm>
        <a:off x="3158596" y="143765"/>
        <a:ext cx="684502" cy="684502"/>
      </dsp:txXfrm>
    </dsp:sp>
    <dsp:sp modelId="{B750BC90-C790-A745-A60D-C10793FE2E58}">
      <dsp:nvSpPr>
        <dsp:cNvPr id="0" name=""/>
        <dsp:cNvSpPr/>
      </dsp:nvSpPr>
      <dsp:spPr>
        <a:xfrm>
          <a:off x="4484230" y="1469399"/>
          <a:ext cx="968032" cy="9680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/>
            <a:t>caratteristiche personali</a:t>
          </a:r>
        </a:p>
      </dsp:txBody>
      <dsp:txXfrm>
        <a:off x="4625995" y="1611164"/>
        <a:ext cx="684502" cy="684502"/>
      </dsp:txXfrm>
    </dsp:sp>
    <dsp:sp modelId="{C18DD8FF-4EA7-784D-A56E-27BA8C341534}">
      <dsp:nvSpPr>
        <dsp:cNvPr id="0" name=""/>
        <dsp:cNvSpPr/>
      </dsp:nvSpPr>
      <dsp:spPr>
        <a:xfrm>
          <a:off x="3016831" y="2936798"/>
          <a:ext cx="968032" cy="9680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/>
            <a:t>energie</a:t>
          </a:r>
        </a:p>
      </dsp:txBody>
      <dsp:txXfrm>
        <a:off x="3158596" y="3078563"/>
        <a:ext cx="684502" cy="684502"/>
      </dsp:txXfrm>
    </dsp:sp>
    <dsp:sp modelId="{C0056A1E-1257-654D-B7C4-966B06269502}">
      <dsp:nvSpPr>
        <dsp:cNvPr id="0" name=""/>
        <dsp:cNvSpPr/>
      </dsp:nvSpPr>
      <dsp:spPr>
        <a:xfrm>
          <a:off x="1549432" y="1469399"/>
          <a:ext cx="968032" cy="9680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/>
            <a:t>condizioni</a:t>
          </a:r>
        </a:p>
      </dsp:txBody>
      <dsp:txXfrm>
        <a:off x="1691197" y="1611164"/>
        <a:ext cx="684502" cy="6845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08515-452E-C148-9A29-6EE3A9E9AD2E}">
      <dsp:nvSpPr>
        <dsp:cNvPr id="0" name=""/>
        <dsp:cNvSpPr/>
      </dsp:nvSpPr>
      <dsp:spPr>
        <a:xfrm>
          <a:off x="0" y="0"/>
          <a:ext cx="8426821" cy="900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Lo stress si verifica nei seguenti casi:</a:t>
          </a:r>
        </a:p>
      </dsp:txBody>
      <dsp:txXfrm>
        <a:off x="26387" y="26387"/>
        <a:ext cx="7349245" cy="848150"/>
      </dsp:txXfrm>
    </dsp:sp>
    <dsp:sp modelId="{3EC35004-3968-A549-B0F4-5ECFA6428B2B}">
      <dsp:nvSpPr>
        <dsp:cNvPr id="0" name=""/>
        <dsp:cNvSpPr/>
      </dsp:nvSpPr>
      <dsp:spPr>
        <a:xfrm>
          <a:off x="629275" y="1026052"/>
          <a:ext cx="8426821" cy="900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Le risorse chiave sono minacciate di perdita</a:t>
          </a:r>
        </a:p>
      </dsp:txBody>
      <dsp:txXfrm>
        <a:off x="655662" y="1052439"/>
        <a:ext cx="7159170" cy="848150"/>
      </dsp:txXfrm>
    </dsp:sp>
    <dsp:sp modelId="{8E5B1398-6622-214C-9A04-A7A963D24F8D}">
      <dsp:nvSpPr>
        <dsp:cNvPr id="0" name=""/>
        <dsp:cNvSpPr/>
      </dsp:nvSpPr>
      <dsp:spPr>
        <a:xfrm>
          <a:off x="1258551" y="2052105"/>
          <a:ext cx="8426821" cy="900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Le risorse chiave vengono perse</a:t>
          </a:r>
        </a:p>
      </dsp:txBody>
      <dsp:txXfrm>
        <a:off x="1284938" y="2078492"/>
        <a:ext cx="7159170" cy="848150"/>
      </dsp:txXfrm>
    </dsp:sp>
    <dsp:sp modelId="{37405FF6-DFC6-804C-8F08-FF652133099E}">
      <dsp:nvSpPr>
        <dsp:cNvPr id="0" name=""/>
        <dsp:cNvSpPr/>
      </dsp:nvSpPr>
      <dsp:spPr>
        <a:xfrm>
          <a:off x="1887826" y="3078158"/>
          <a:ext cx="8426821" cy="900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C’è un rischio di perdita</a:t>
          </a:r>
        </a:p>
      </dsp:txBody>
      <dsp:txXfrm>
        <a:off x="1914213" y="3104545"/>
        <a:ext cx="7159170" cy="848150"/>
      </dsp:txXfrm>
    </dsp:sp>
    <dsp:sp modelId="{11244335-783D-9045-84F2-9E6D9EFF9883}">
      <dsp:nvSpPr>
        <dsp:cNvPr id="0" name=""/>
        <dsp:cNvSpPr/>
      </dsp:nvSpPr>
      <dsp:spPr>
        <a:xfrm>
          <a:off x="2517102" y="4104211"/>
          <a:ext cx="8426821" cy="9009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Non si riesce a ottenere risorse chiave dopo uno sforzo significativo</a:t>
          </a:r>
        </a:p>
      </dsp:txBody>
      <dsp:txXfrm>
        <a:off x="2543489" y="4130598"/>
        <a:ext cx="7159170" cy="848150"/>
      </dsp:txXfrm>
    </dsp:sp>
    <dsp:sp modelId="{7806F6CF-DC8D-2344-94B4-51EEDAFEBB88}">
      <dsp:nvSpPr>
        <dsp:cNvPr id="0" name=""/>
        <dsp:cNvSpPr/>
      </dsp:nvSpPr>
      <dsp:spPr>
        <a:xfrm>
          <a:off x="7841220" y="658175"/>
          <a:ext cx="585600" cy="5856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/>
        </a:p>
      </dsp:txBody>
      <dsp:txXfrm>
        <a:off x="7972980" y="658175"/>
        <a:ext cx="322080" cy="440664"/>
      </dsp:txXfrm>
    </dsp:sp>
    <dsp:sp modelId="{5A2B21F4-A464-B242-B1DE-1062C4B06D23}">
      <dsp:nvSpPr>
        <dsp:cNvPr id="0" name=""/>
        <dsp:cNvSpPr/>
      </dsp:nvSpPr>
      <dsp:spPr>
        <a:xfrm>
          <a:off x="8470496" y="1684228"/>
          <a:ext cx="585600" cy="5856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/>
        </a:p>
      </dsp:txBody>
      <dsp:txXfrm>
        <a:off x="8602256" y="1684228"/>
        <a:ext cx="322080" cy="440664"/>
      </dsp:txXfrm>
    </dsp:sp>
    <dsp:sp modelId="{4DEA3B07-3975-624B-A124-25BD0F8BF7F9}">
      <dsp:nvSpPr>
        <dsp:cNvPr id="0" name=""/>
        <dsp:cNvSpPr/>
      </dsp:nvSpPr>
      <dsp:spPr>
        <a:xfrm>
          <a:off x="9099771" y="2695265"/>
          <a:ext cx="585600" cy="5856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/>
        </a:p>
      </dsp:txBody>
      <dsp:txXfrm>
        <a:off x="9231531" y="2695265"/>
        <a:ext cx="322080" cy="440664"/>
      </dsp:txXfrm>
    </dsp:sp>
    <dsp:sp modelId="{802865FB-51A4-2F40-BC52-78C3020414E6}">
      <dsp:nvSpPr>
        <dsp:cNvPr id="0" name=""/>
        <dsp:cNvSpPr/>
      </dsp:nvSpPr>
      <dsp:spPr>
        <a:xfrm>
          <a:off x="9729047" y="3731328"/>
          <a:ext cx="585600" cy="5856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/>
        </a:p>
      </dsp:txBody>
      <dsp:txXfrm>
        <a:off x="9860807" y="3731328"/>
        <a:ext cx="322080" cy="44066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577E4-BB53-FA4D-B4B4-4606A8FA6DAC}">
      <dsp:nvSpPr>
        <dsp:cNvPr id="0" name=""/>
        <dsp:cNvSpPr/>
      </dsp:nvSpPr>
      <dsp:spPr>
        <a:xfrm>
          <a:off x="3113" y="482901"/>
          <a:ext cx="1361156" cy="969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La motivazione</a:t>
          </a:r>
        </a:p>
      </dsp:txBody>
      <dsp:txXfrm>
        <a:off x="31518" y="511306"/>
        <a:ext cx="1304346" cy="913013"/>
      </dsp:txXfrm>
    </dsp:sp>
    <dsp:sp modelId="{D25A9E2D-BAB9-954A-B39A-B618CD12596F}">
      <dsp:nvSpPr>
        <dsp:cNvPr id="0" name=""/>
        <dsp:cNvSpPr/>
      </dsp:nvSpPr>
      <dsp:spPr>
        <a:xfrm>
          <a:off x="1500385" y="799029"/>
          <a:ext cx="288565" cy="3375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1500385" y="866542"/>
        <a:ext cx="201996" cy="202540"/>
      </dsp:txXfrm>
    </dsp:sp>
    <dsp:sp modelId="{AD914215-706F-394A-A43D-AFE1CCE22186}">
      <dsp:nvSpPr>
        <dsp:cNvPr id="0" name=""/>
        <dsp:cNvSpPr/>
      </dsp:nvSpPr>
      <dsp:spPr>
        <a:xfrm>
          <a:off x="1908732" y="482901"/>
          <a:ext cx="1361156" cy="969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Il coinvolgimento nel lavoro</a:t>
          </a:r>
        </a:p>
      </dsp:txBody>
      <dsp:txXfrm>
        <a:off x="1937137" y="511306"/>
        <a:ext cx="1304346" cy="913013"/>
      </dsp:txXfrm>
    </dsp:sp>
    <dsp:sp modelId="{3F6C4CB6-AAA3-4542-9256-2D59346CF1C0}">
      <dsp:nvSpPr>
        <dsp:cNvPr id="0" name=""/>
        <dsp:cNvSpPr/>
      </dsp:nvSpPr>
      <dsp:spPr>
        <a:xfrm>
          <a:off x="3406004" y="799029"/>
          <a:ext cx="288565" cy="3375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3406004" y="866542"/>
        <a:ext cx="201996" cy="202540"/>
      </dsp:txXfrm>
    </dsp:sp>
    <dsp:sp modelId="{3A11C00D-96C7-9A43-A235-599AA4495A93}">
      <dsp:nvSpPr>
        <dsp:cNvPr id="0" name=""/>
        <dsp:cNvSpPr/>
      </dsp:nvSpPr>
      <dsp:spPr>
        <a:xfrm>
          <a:off x="3814351" y="482901"/>
          <a:ext cx="1361156" cy="969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La performance</a:t>
          </a:r>
        </a:p>
      </dsp:txBody>
      <dsp:txXfrm>
        <a:off x="3842756" y="511306"/>
        <a:ext cx="1304346" cy="913013"/>
      </dsp:txXfrm>
    </dsp:sp>
    <dsp:sp modelId="{35395F8B-C680-524E-B5FD-21FB501E6397}">
      <dsp:nvSpPr>
        <dsp:cNvPr id="0" name=""/>
        <dsp:cNvSpPr/>
      </dsp:nvSpPr>
      <dsp:spPr>
        <a:xfrm>
          <a:off x="5311623" y="799029"/>
          <a:ext cx="288565" cy="3375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5311623" y="866542"/>
        <a:ext cx="201996" cy="202540"/>
      </dsp:txXfrm>
    </dsp:sp>
    <dsp:sp modelId="{640AAF46-BB91-6141-BAB2-D49360A27840}">
      <dsp:nvSpPr>
        <dsp:cNvPr id="0" name=""/>
        <dsp:cNvSpPr/>
      </dsp:nvSpPr>
      <dsp:spPr>
        <a:xfrm>
          <a:off x="5719970" y="482901"/>
          <a:ext cx="1361156" cy="969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Attenuare gli effetti negativi delle richieste sulla salute</a:t>
          </a:r>
        </a:p>
      </dsp:txBody>
      <dsp:txXfrm>
        <a:off x="5748375" y="511306"/>
        <a:ext cx="1304346" cy="91301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C2029-EA43-EB42-ADCC-9FE98716577B}">
      <dsp:nvSpPr>
        <dsp:cNvPr id="0" name=""/>
        <dsp:cNvSpPr/>
      </dsp:nvSpPr>
      <dsp:spPr>
        <a:xfrm>
          <a:off x="3177439" y="2264922"/>
          <a:ext cx="1738897" cy="1738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high cost/low gain tra impegno e ricompensa </a:t>
          </a:r>
          <a:r>
            <a:rPr lang="it-IT" sz="1400" kern="1200" dirty="0">
              <a:sym typeface="Wingdings" pitchFamily="2" charset="2"/>
            </a:rPr>
            <a:t></a:t>
          </a:r>
          <a:r>
            <a:rPr lang="it-IT" sz="1400" kern="1200" dirty="0"/>
            <a:t> stress cronico</a:t>
          </a:r>
        </a:p>
      </dsp:txBody>
      <dsp:txXfrm>
        <a:off x="3432095" y="2519578"/>
        <a:ext cx="1229585" cy="1229585"/>
      </dsp:txXfrm>
    </dsp:sp>
    <dsp:sp modelId="{A73C0FD7-E468-2F4F-92A5-0FDD37236D56}">
      <dsp:nvSpPr>
        <dsp:cNvPr id="0" name=""/>
        <dsp:cNvSpPr/>
      </dsp:nvSpPr>
      <dsp:spPr>
        <a:xfrm rot="16200000">
          <a:off x="3784900" y="1983598"/>
          <a:ext cx="523976" cy="38671"/>
        </a:xfrm>
        <a:custGeom>
          <a:avLst/>
          <a:gdLst/>
          <a:ahLst/>
          <a:cxnLst/>
          <a:rect l="0" t="0" r="0" b="0"/>
          <a:pathLst>
            <a:path>
              <a:moveTo>
                <a:pt x="0" y="19335"/>
              </a:moveTo>
              <a:lnTo>
                <a:pt x="523976" y="193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4033789" y="1989834"/>
        <a:ext cx="26198" cy="26198"/>
      </dsp:txXfrm>
    </dsp:sp>
    <dsp:sp modelId="{C8A4B295-F221-6D4E-A962-9CC6F3664F22}">
      <dsp:nvSpPr>
        <dsp:cNvPr id="0" name=""/>
        <dsp:cNvSpPr/>
      </dsp:nvSpPr>
      <dsp:spPr>
        <a:xfrm>
          <a:off x="3177439" y="2048"/>
          <a:ext cx="1738897" cy="1738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impegno (effort)</a:t>
          </a:r>
          <a:endParaRPr lang="it-IT" sz="1700" kern="1200" dirty="0"/>
        </a:p>
      </dsp:txBody>
      <dsp:txXfrm>
        <a:off x="3432095" y="256704"/>
        <a:ext cx="1229585" cy="1229585"/>
      </dsp:txXfrm>
    </dsp:sp>
    <dsp:sp modelId="{DA65FC7B-FC3B-BC4A-A09E-8B11850C2242}">
      <dsp:nvSpPr>
        <dsp:cNvPr id="0" name=""/>
        <dsp:cNvSpPr/>
      </dsp:nvSpPr>
      <dsp:spPr>
        <a:xfrm rot="1800000">
          <a:off x="4764753" y="3680754"/>
          <a:ext cx="523976" cy="38671"/>
        </a:xfrm>
        <a:custGeom>
          <a:avLst/>
          <a:gdLst/>
          <a:ahLst/>
          <a:cxnLst/>
          <a:rect l="0" t="0" r="0" b="0"/>
          <a:pathLst>
            <a:path>
              <a:moveTo>
                <a:pt x="0" y="19335"/>
              </a:moveTo>
              <a:lnTo>
                <a:pt x="523976" y="193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5013642" y="3686990"/>
        <a:ext cx="26198" cy="26198"/>
      </dsp:txXfrm>
    </dsp:sp>
    <dsp:sp modelId="{2A84D5FE-458C-FB41-83AC-1E49D9775ACE}">
      <dsp:nvSpPr>
        <dsp:cNvPr id="0" name=""/>
        <dsp:cNvSpPr/>
      </dsp:nvSpPr>
      <dsp:spPr>
        <a:xfrm>
          <a:off x="5137146" y="3396360"/>
          <a:ext cx="1738897" cy="1738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disequilibrio (</a:t>
          </a:r>
          <a:r>
            <a:rPr lang="it-IT" sz="1700" kern="1200" dirty="0" err="1"/>
            <a:t>imbalance</a:t>
          </a:r>
          <a:r>
            <a:rPr lang="it-IT" sz="1700" kern="1200" dirty="0"/>
            <a:t>)</a:t>
          </a:r>
        </a:p>
      </dsp:txBody>
      <dsp:txXfrm>
        <a:off x="5391802" y="3651016"/>
        <a:ext cx="1229585" cy="1229585"/>
      </dsp:txXfrm>
    </dsp:sp>
    <dsp:sp modelId="{1A7462EC-D281-EA43-BF67-D800277F3BF5}">
      <dsp:nvSpPr>
        <dsp:cNvPr id="0" name=""/>
        <dsp:cNvSpPr/>
      </dsp:nvSpPr>
      <dsp:spPr>
        <a:xfrm rot="9000000">
          <a:off x="2805046" y="3680754"/>
          <a:ext cx="523976" cy="38671"/>
        </a:xfrm>
        <a:custGeom>
          <a:avLst/>
          <a:gdLst/>
          <a:ahLst/>
          <a:cxnLst/>
          <a:rect l="0" t="0" r="0" b="0"/>
          <a:pathLst>
            <a:path>
              <a:moveTo>
                <a:pt x="0" y="19335"/>
              </a:moveTo>
              <a:lnTo>
                <a:pt x="523976" y="193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 rot="10800000">
        <a:off x="3053935" y="3686990"/>
        <a:ext cx="26198" cy="26198"/>
      </dsp:txXfrm>
    </dsp:sp>
    <dsp:sp modelId="{8D6BA9E6-E01B-4A43-B067-033D3A2DDA27}">
      <dsp:nvSpPr>
        <dsp:cNvPr id="0" name=""/>
        <dsp:cNvSpPr/>
      </dsp:nvSpPr>
      <dsp:spPr>
        <a:xfrm>
          <a:off x="1217733" y="3396360"/>
          <a:ext cx="1738897" cy="1738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ricompensa (</a:t>
          </a:r>
          <a:r>
            <a:rPr lang="it-IT" sz="1700" kern="1200" dirty="0" err="1"/>
            <a:t>reward</a:t>
          </a:r>
          <a:r>
            <a:rPr lang="it-IT" sz="1700" kern="1200" dirty="0"/>
            <a:t>)</a:t>
          </a:r>
        </a:p>
      </dsp:txBody>
      <dsp:txXfrm>
        <a:off x="1472389" y="3651016"/>
        <a:ext cx="1229585" cy="122958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EED2C-25A3-4A4D-8E83-A612DF0608B6}">
      <dsp:nvSpPr>
        <dsp:cNvPr id="0" name=""/>
        <dsp:cNvSpPr/>
      </dsp:nvSpPr>
      <dsp:spPr>
        <a:xfrm>
          <a:off x="2740054" y="1907237"/>
          <a:ext cx="1359174" cy="13591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Ricompense</a:t>
          </a:r>
        </a:p>
      </dsp:txBody>
      <dsp:txXfrm>
        <a:off x="2939100" y="2106283"/>
        <a:ext cx="961082" cy="961082"/>
      </dsp:txXfrm>
    </dsp:sp>
    <dsp:sp modelId="{684B2D78-B596-A347-A405-FEF0BAFDED57}">
      <dsp:nvSpPr>
        <dsp:cNvPr id="0" name=""/>
        <dsp:cNvSpPr/>
      </dsp:nvSpPr>
      <dsp:spPr>
        <a:xfrm rot="16200000">
          <a:off x="3274992" y="1411443"/>
          <a:ext cx="289298" cy="4621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3318387" y="1547262"/>
        <a:ext cx="202509" cy="277271"/>
      </dsp:txXfrm>
    </dsp:sp>
    <dsp:sp modelId="{F15289A0-22E4-0B49-B629-DC75DB1F6F74}">
      <dsp:nvSpPr>
        <dsp:cNvPr id="0" name=""/>
        <dsp:cNvSpPr/>
      </dsp:nvSpPr>
      <dsp:spPr>
        <a:xfrm>
          <a:off x="2740054" y="2218"/>
          <a:ext cx="1359174" cy="13591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Sicurezza lavorativa</a:t>
          </a:r>
        </a:p>
      </dsp:txBody>
      <dsp:txXfrm>
        <a:off x="2939100" y="201264"/>
        <a:ext cx="961082" cy="961082"/>
      </dsp:txXfrm>
    </dsp:sp>
    <dsp:sp modelId="{6040D4E8-B0FF-1049-8A6F-5A36387DDEF1}">
      <dsp:nvSpPr>
        <dsp:cNvPr id="0" name=""/>
        <dsp:cNvSpPr/>
      </dsp:nvSpPr>
      <dsp:spPr>
        <a:xfrm rot="1800000">
          <a:off x="4092799" y="2827926"/>
          <a:ext cx="289298" cy="4621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4098613" y="2898653"/>
        <a:ext cx="202509" cy="277271"/>
      </dsp:txXfrm>
    </dsp:sp>
    <dsp:sp modelId="{DE83CE27-5118-2546-9080-840AD74183E0}">
      <dsp:nvSpPr>
        <dsp:cNvPr id="0" name=""/>
        <dsp:cNvSpPr/>
      </dsp:nvSpPr>
      <dsp:spPr>
        <a:xfrm>
          <a:off x="4389850" y="2859747"/>
          <a:ext cx="1359174" cy="13591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Stima</a:t>
          </a:r>
        </a:p>
      </dsp:txBody>
      <dsp:txXfrm>
        <a:off x="4588896" y="3058793"/>
        <a:ext cx="961082" cy="961082"/>
      </dsp:txXfrm>
    </dsp:sp>
    <dsp:sp modelId="{F007077A-3385-D740-8EC3-25156B1B6750}">
      <dsp:nvSpPr>
        <dsp:cNvPr id="0" name=""/>
        <dsp:cNvSpPr/>
      </dsp:nvSpPr>
      <dsp:spPr>
        <a:xfrm rot="9000000">
          <a:off x="2457185" y="2827926"/>
          <a:ext cx="289298" cy="4621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 rot="10800000">
        <a:off x="2538160" y="2898653"/>
        <a:ext cx="202509" cy="277271"/>
      </dsp:txXfrm>
    </dsp:sp>
    <dsp:sp modelId="{868E8860-E827-E247-9C3B-93297BE043FD}">
      <dsp:nvSpPr>
        <dsp:cNvPr id="0" name=""/>
        <dsp:cNvSpPr/>
      </dsp:nvSpPr>
      <dsp:spPr>
        <a:xfrm>
          <a:off x="1090259" y="2859747"/>
          <a:ext cx="1359174" cy="13591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Stipendio</a:t>
          </a:r>
        </a:p>
      </dsp:txBody>
      <dsp:txXfrm>
        <a:off x="1289305" y="3058793"/>
        <a:ext cx="961082" cy="9610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DFFFB-6F4E-6546-9090-C579909D030B}">
      <dsp:nvSpPr>
        <dsp:cNvPr id="0" name=""/>
        <dsp:cNvSpPr/>
      </dsp:nvSpPr>
      <dsp:spPr>
        <a:xfrm>
          <a:off x="0" y="338167"/>
          <a:ext cx="8238157" cy="7229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373" tIns="354076" rIns="63937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700" kern="1200" dirty="0"/>
            <a:t>Come una persona si percepisce attualmente</a:t>
          </a:r>
        </a:p>
      </dsp:txBody>
      <dsp:txXfrm>
        <a:off x="0" y="338167"/>
        <a:ext cx="8238157" cy="722924"/>
      </dsp:txXfrm>
    </dsp:sp>
    <dsp:sp modelId="{34FD83F3-6755-9C45-973D-8A08B632A936}">
      <dsp:nvSpPr>
        <dsp:cNvPr id="0" name=""/>
        <dsp:cNvSpPr/>
      </dsp:nvSpPr>
      <dsp:spPr>
        <a:xfrm>
          <a:off x="411907" y="87247"/>
          <a:ext cx="576670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968" tIns="0" rIns="21796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Sé attuale (</a:t>
          </a:r>
          <a:r>
            <a:rPr lang="it-IT" sz="1700" kern="1200" dirty="0" err="1"/>
            <a:t>actual</a:t>
          </a:r>
          <a:r>
            <a:rPr lang="it-IT" sz="1700" kern="1200" dirty="0"/>
            <a:t>-self)</a:t>
          </a:r>
        </a:p>
      </dsp:txBody>
      <dsp:txXfrm>
        <a:off x="436405" y="111745"/>
        <a:ext cx="5717713" cy="452844"/>
      </dsp:txXfrm>
    </dsp:sp>
    <dsp:sp modelId="{64234E49-8868-EB4D-8C31-1D8DAA51E110}">
      <dsp:nvSpPr>
        <dsp:cNvPr id="0" name=""/>
        <dsp:cNvSpPr/>
      </dsp:nvSpPr>
      <dsp:spPr>
        <a:xfrm>
          <a:off x="0" y="1403812"/>
          <a:ext cx="8238157" cy="7229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373" tIns="354076" rIns="63937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700" kern="1200" dirty="0"/>
            <a:t>Come una persona vorrebbe essere</a:t>
          </a:r>
        </a:p>
      </dsp:txBody>
      <dsp:txXfrm>
        <a:off x="0" y="1403812"/>
        <a:ext cx="8238157" cy="722924"/>
      </dsp:txXfrm>
    </dsp:sp>
    <dsp:sp modelId="{789841FA-C723-634A-9FBE-DFBA017E4ED3}">
      <dsp:nvSpPr>
        <dsp:cNvPr id="0" name=""/>
        <dsp:cNvSpPr/>
      </dsp:nvSpPr>
      <dsp:spPr>
        <a:xfrm>
          <a:off x="411907" y="1152892"/>
          <a:ext cx="576670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968" tIns="0" rIns="21796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Sé ideale (</a:t>
          </a:r>
          <a:r>
            <a:rPr lang="it-IT" sz="1700" kern="1200" dirty="0" err="1"/>
            <a:t>ideal</a:t>
          </a:r>
          <a:r>
            <a:rPr lang="it-IT" sz="1700" kern="1200" dirty="0"/>
            <a:t>-self)</a:t>
          </a:r>
        </a:p>
      </dsp:txBody>
      <dsp:txXfrm>
        <a:off x="436405" y="1177390"/>
        <a:ext cx="5717713" cy="452844"/>
      </dsp:txXfrm>
    </dsp:sp>
    <dsp:sp modelId="{91C23A96-E170-5D4C-9C41-00BD7BD6428A}">
      <dsp:nvSpPr>
        <dsp:cNvPr id="0" name=""/>
        <dsp:cNvSpPr/>
      </dsp:nvSpPr>
      <dsp:spPr>
        <a:xfrm>
          <a:off x="0" y="2469457"/>
          <a:ext cx="8238157" cy="7229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373" tIns="354076" rIns="63937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700" kern="1200" dirty="0"/>
            <a:t>Come una persona pensa di dover essere</a:t>
          </a:r>
        </a:p>
      </dsp:txBody>
      <dsp:txXfrm>
        <a:off x="0" y="2469457"/>
        <a:ext cx="8238157" cy="722924"/>
      </dsp:txXfrm>
    </dsp:sp>
    <dsp:sp modelId="{8C623A03-34A9-CD41-B368-F70E7FEEFCF1}">
      <dsp:nvSpPr>
        <dsp:cNvPr id="0" name=""/>
        <dsp:cNvSpPr/>
      </dsp:nvSpPr>
      <dsp:spPr>
        <a:xfrm>
          <a:off x="411907" y="2218537"/>
          <a:ext cx="576670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968" tIns="0" rIns="21796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Sé dovuto (</a:t>
          </a:r>
          <a:r>
            <a:rPr lang="it-IT" sz="1700" kern="1200" dirty="0" err="1"/>
            <a:t>ought</a:t>
          </a:r>
          <a:r>
            <a:rPr lang="it-IT" sz="1700" kern="1200" dirty="0"/>
            <a:t>-self)</a:t>
          </a:r>
        </a:p>
      </dsp:txBody>
      <dsp:txXfrm>
        <a:off x="436405" y="2243035"/>
        <a:ext cx="5717713" cy="45284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9CCB9-F6A2-4D4D-ADB4-797388A0C483}">
      <dsp:nvSpPr>
        <dsp:cNvPr id="0" name=""/>
        <dsp:cNvSpPr/>
      </dsp:nvSpPr>
      <dsp:spPr>
        <a:xfrm>
          <a:off x="0" y="54485"/>
          <a:ext cx="10491536" cy="859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Discrepanza ideale-attuale</a:t>
          </a:r>
        </a:p>
      </dsp:txBody>
      <dsp:txXfrm>
        <a:off x="41979" y="96464"/>
        <a:ext cx="10407578" cy="775991"/>
      </dsp:txXfrm>
    </dsp:sp>
    <dsp:sp modelId="{CFA4E637-B759-EA4E-9ACA-913A6B634692}">
      <dsp:nvSpPr>
        <dsp:cNvPr id="0" name=""/>
        <dsp:cNvSpPr/>
      </dsp:nvSpPr>
      <dsp:spPr>
        <a:xfrm>
          <a:off x="0" y="914435"/>
          <a:ext cx="10491536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106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it-IT" sz="2700" kern="1200" dirty="0"/>
            <a:t>Può generare stati affettivi negativi, come la tristezza o la delusione</a:t>
          </a:r>
        </a:p>
      </dsp:txBody>
      <dsp:txXfrm>
        <a:off x="0" y="914435"/>
        <a:ext cx="10491536" cy="579600"/>
      </dsp:txXfrm>
    </dsp:sp>
    <dsp:sp modelId="{A2280D5C-9536-1D4C-88F7-D56A0846B659}">
      <dsp:nvSpPr>
        <dsp:cNvPr id="0" name=""/>
        <dsp:cNvSpPr/>
      </dsp:nvSpPr>
      <dsp:spPr>
        <a:xfrm>
          <a:off x="0" y="1494035"/>
          <a:ext cx="10491536" cy="859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Discrepanza dovuta-attuale</a:t>
          </a:r>
        </a:p>
      </dsp:txBody>
      <dsp:txXfrm>
        <a:off x="41979" y="1536014"/>
        <a:ext cx="10407578" cy="775991"/>
      </dsp:txXfrm>
    </dsp:sp>
    <dsp:sp modelId="{FA2962A0-9E8D-464F-9CA8-587CC86EA261}">
      <dsp:nvSpPr>
        <dsp:cNvPr id="0" name=""/>
        <dsp:cNvSpPr/>
      </dsp:nvSpPr>
      <dsp:spPr>
        <a:xfrm>
          <a:off x="0" y="2353985"/>
          <a:ext cx="10491536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106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it-IT" sz="2700" kern="1200" dirty="0"/>
            <a:t>Può portare a senso di colpa o ansia</a:t>
          </a:r>
        </a:p>
      </dsp:txBody>
      <dsp:txXfrm>
        <a:off x="0" y="2353985"/>
        <a:ext cx="10491536" cy="579600"/>
      </dsp:txXfrm>
    </dsp:sp>
    <dsp:sp modelId="{F7E6AEB1-147B-4249-82AD-FDF84CFF17CF}">
      <dsp:nvSpPr>
        <dsp:cNvPr id="0" name=""/>
        <dsp:cNvSpPr/>
      </dsp:nvSpPr>
      <dsp:spPr>
        <a:xfrm>
          <a:off x="0" y="2933585"/>
          <a:ext cx="10491536" cy="859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/>
            <a:t>Discrepanza ideale-dovuta</a:t>
          </a:r>
        </a:p>
      </dsp:txBody>
      <dsp:txXfrm>
        <a:off x="41979" y="2975564"/>
        <a:ext cx="10407578" cy="775991"/>
      </dsp:txXfrm>
    </dsp:sp>
    <dsp:sp modelId="{345C3F04-D873-D644-8FCE-5D59359ACE13}">
      <dsp:nvSpPr>
        <dsp:cNvPr id="0" name=""/>
        <dsp:cNvSpPr/>
      </dsp:nvSpPr>
      <dsp:spPr>
        <a:xfrm>
          <a:off x="0" y="3793535"/>
          <a:ext cx="10491536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106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it-IT" sz="2700" kern="1200" dirty="0"/>
            <a:t>Può portare a sensazioni di frustrazione o conflitto</a:t>
          </a:r>
        </a:p>
      </dsp:txBody>
      <dsp:txXfrm>
        <a:off x="0" y="3793535"/>
        <a:ext cx="10491536" cy="5796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E322A-8DD8-A74F-930E-6FDFAE79CC8D}">
      <dsp:nvSpPr>
        <dsp:cNvPr id="0" name=""/>
        <dsp:cNvSpPr/>
      </dsp:nvSpPr>
      <dsp:spPr>
        <a:xfrm>
          <a:off x="-5808829" y="-889232"/>
          <a:ext cx="6917027" cy="6917027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F2C47-4AED-2D46-B71D-0C78B4BBDD0E}">
      <dsp:nvSpPr>
        <dsp:cNvPr id="0" name=""/>
        <dsp:cNvSpPr/>
      </dsp:nvSpPr>
      <dsp:spPr>
        <a:xfrm>
          <a:off x="713232" y="513856"/>
          <a:ext cx="8672653" cy="1027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5747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Teoria del </a:t>
          </a:r>
          <a:r>
            <a:rPr lang="it-IT" sz="2600" kern="1200" dirty="0" err="1"/>
            <a:t>sociometro</a:t>
          </a:r>
          <a:r>
            <a:rPr lang="it-IT" sz="2600" kern="1200" dirty="0"/>
            <a:t> </a:t>
          </a:r>
          <a:r>
            <a:rPr lang="it-IT" sz="2600" kern="1200" dirty="0">
              <a:sym typeface="Wingdings" pitchFamily="2" charset="2"/>
            </a:rPr>
            <a:t></a:t>
          </a:r>
          <a:r>
            <a:rPr lang="it-IT" sz="2600" kern="1200" dirty="0"/>
            <a:t> importanza dell’accettazione sociale nell’autostima delle persona</a:t>
          </a:r>
          <a:endParaRPr lang="it-IT" sz="2600" b="1" kern="1200" dirty="0"/>
        </a:p>
      </dsp:txBody>
      <dsp:txXfrm>
        <a:off x="713232" y="513856"/>
        <a:ext cx="8672653" cy="1027712"/>
      </dsp:txXfrm>
    </dsp:sp>
    <dsp:sp modelId="{16E8470E-9E20-8545-A5A3-BE1886C4290F}">
      <dsp:nvSpPr>
        <dsp:cNvPr id="0" name=""/>
        <dsp:cNvSpPr/>
      </dsp:nvSpPr>
      <dsp:spPr>
        <a:xfrm>
          <a:off x="70912" y="385392"/>
          <a:ext cx="1284640" cy="12846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9EB75-9972-BA4D-8577-351849574AFA}">
      <dsp:nvSpPr>
        <dsp:cNvPr id="0" name=""/>
        <dsp:cNvSpPr/>
      </dsp:nvSpPr>
      <dsp:spPr>
        <a:xfrm>
          <a:off x="1086805" y="2055424"/>
          <a:ext cx="8299079" cy="1027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5747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Teoria della discrepanza del sé  </a:t>
          </a:r>
          <a:r>
            <a:rPr lang="it-IT" sz="2600" kern="1200" dirty="0">
              <a:sym typeface="Wingdings" pitchFamily="2" charset="2"/>
            </a:rPr>
            <a:t> </a:t>
          </a:r>
          <a:r>
            <a:rPr lang="it-IT" sz="2600" kern="1200" dirty="0"/>
            <a:t>legame tra autostima e aspirazioni di carriera</a:t>
          </a:r>
        </a:p>
      </dsp:txBody>
      <dsp:txXfrm>
        <a:off x="1086805" y="2055424"/>
        <a:ext cx="8299079" cy="1027712"/>
      </dsp:txXfrm>
    </dsp:sp>
    <dsp:sp modelId="{1BF02890-B45E-1F4E-8F2C-A8F7A523D680}">
      <dsp:nvSpPr>
        <dsp:cNvPr id="0" name=""/>
        <dsp:cNvSpPr/>
      </dsp:nvSpPr>
      <dsp:spPr>
        <a:xfrm>
          <a:off x="444485" y="1926960"/>
          <a:ext cx="1284640" cy="12846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50FD0-01AD-0349-A086-9C5F4049B7FF}">
      <dsp:nvSpPr>
        <dsp:cNvPr id="0" name=""/>
        <dsp:cNvSpPr/>
      </dsp:nvSpPr>
      <dsp:spPr>
        <a:xfrm>
          <a:off x="713232" y="3596993"/>
          <a:ext cx="8672653" cy="1027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5747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Utilizzo dei feedback in modo costruttivo e basato sui fatti </a:t>
          </a:r>
        </a:p>
      </dsp:txBody>
      <dsp:txXfrm>
        <a:off x="713232" y="3596993"/>
        <a:ext cx="8672653" cy="1027712"/>
      </dsp:txXfrm>
    </dsp:sp>
    <dsp:sp modelId="{949231BF-CF05-A34A-B2C3-11104939E0F2}">
      <dsp:nvSpPr>
        <dsp:cNvPr id="0" name=""/>
        <dsp:cNvSpPr/>
      </dsp:nvSpPr>
      <dsp:spPr>
        <a:xfrm>
          <a:off x="70912" y="3468529"/>
          <a:ext cx="1284640" cy="12846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1FE13-64FC-674B-AFD1-E059AD510E38}">
      <dsp:nvSpPr>
        <dsp:cNvPr id="0" name=""/>
        <dsp:cNvSpPr/>
      </dsp:nvSpPr>
      <dsp:spPr>
        <a:xfrm>
          <a:off x="9653" y="230182"/>
          <a:ext cx="2885264" cy="1731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James (1890)  </a:t>
          </a:r>
          <a:r>
            <a:rPr lang="it-IT" sz="1400" kern="1200" dirty="0"/>
            <a:t>ha osservato come il senso di autostima, derivante dal raggiungimento o dal superamento di importanti obiettivi di vita, fosse un elemento centrale del proprio sé.</a:t>
          </a:r>
        </a:p>
      </dsp:txBody>
      <dsp:txXfrm>
        <a:off x="60357" y="280886"/>
        <a:ext cx="2783856" cy="1629750"/>
      </dsp:txXfrm>
    </dsp:sp>
    <dsp:sp modelId="{1370A96C-8E13-D24F-95BD-AA9A0D61F568}">
      <dsp:nvSpPr>
        <dsp:cNvPr id="0" name=""/>
        <dsp:cNvSpPr/>
      </dsp:nvSpPr>
      <dsp:spPr>
        <a:xfrm>
          <a:off x="3148820" y="737989"/>
          <a:ext cx="611675" cy="7155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3148820" y="881098"/>
        <a:ext cx="428173" cy="429327"/>
      </dsp:txXfrm>
    </dsp:sp>
    <dsp:sp modelId="{03AF09CD-7EC9-F345-B528-E9BED2134EDD}">
      <dsp:nvSpPr>
        <dsp:cNvPr id="0" name=""/>
        <dsp:cNvSpPr/>
      </dsp:nvSpPr>
      <dsp:spPr>
        <a:xfrm>
          <a:off x="4049022" y="230182"/>
          <a:ext cx="2885264" cy="1731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Autostima ai margini della ricerca a causa dell’avvento del </a:t>
          </a:r>
          <a:r>
            <a:rPr lang="it-IT" sz="1400" b="1" kern="1200" dirty="0"/>
            <a:t>comportamentismo</a:t>
          </a:r>
          <a:r>
            <a:rPr lang="it-IT" sz="1400" kern="1200" dirty="0"/>
            <a:t> nella prima metà del xx secolo</a:t>
          </a:r>
        </a:p>
      </dsp:txBody>
      <dsp:txXfrm>
        <a:off x="4099726" y="280886"/>
        <a:ext cx="2783856" cy="1629750"/>
      </dsp:txXfrm>
    </dsp:sp>
    <dsp:sp modelId="{3A72ED76-714E-A441-89F2-A8661708839B}">
      <dsp:nvSpPr>
        <dsp:cNvPr id="0" name=""/>
        <dsp:cNvSpPr/>
      </dsp:nvSpPr>
      <dsp:spPr>
        <a:xfrm>
          <a:off x="7188190" y="737989"/>
          <a:ext cx="611675" cy="7155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7188190" y="881098"/>
        <a:ext cx="428173" cy="429327"/>
      </dsp:txXfrm>
    </dsp:sp>
    <dsp:sp modelId="{A407D2C2-1FA3-D440-8D89-650FB5A696A6}">
      <dsp:nvSpPr>
        <dsp:cNvPr id="0" name=""/>
        <dsp:cNvSpPr/>
      </dsp:nvSpPr>
      <dsp:spPr>
        <a:xfrm>
          <a:off x="8088392" y="230182"/>
          <a:ext cx="2885264" cy="1731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Dalla metà del xx secolo, con il movimento della </a:t>
          </a:r>
          <a:r>
            <a:rPr lang="it-IT" sz="1400" b="1" kern="1200" dirty="0"/>
            <a:t>psicologia umanistica </a:t>
          </a:r>
          <a:r>
            <a:rPr lang="it-IT" sz="1400" kern="1200" dirty="0"/>
            <a:t>l’ autostima assunse un ruolo di primo piano</a:t>
          </a:r>
        </a:p>
      </dsp:txBody>
      <dsp:txXfrm>
        <a:off x="8139096" y="280886"/>
        <a:ext cx="2783856" cy="1629750"/>
      </dsp:txXfrm>
    </dsp:sp>
    <dsp:sp modelId="{F49E7C4C-A4AE-924A-8E3E-0BDC3CC7936C}">
      <dsp:nvSpPr>
        <dsp:cNvPr id="0" name=""/>
        <dsp:cNvSpPr/>
      </dsp:nvSpPr>
      <dsp:spPr>
        <a:xfrm rot="5400000">
          <a:off x="9225186" y="2163309"/>
          <a:ext cx="611675" cy="7155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 rot="-5400000">
        <a:off x="9316360" y="2215244"/>
        <a:ext cx="429327" cy="428173"/>
      </dsp:txXfrm>
    </dsp:sp>
    <dsp:sp modelId="{76380911-592F-E24F-9D99-F714E75CB926}">
      <dsp:nvSpPr>
        <dsp:cNvPr id="0" name=""/>
        <dsp:cNvSpPr/>
      </dsp:nvSpPr>
      <dsp:spPr>
        <a:xfrm>
          <a:off x="8088392" y="3115446"/>
          <a:ext cx="2885264" cy="1731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Maslow</a:t>
          </a:r>
          <a:r>
            <a:rPr lang="it-IT" sz="1400" kern="1200" dirty="0"/>
            <a:t> (1954) propose che il comportamento umano fosse motivato dalla soddisfazione di bisogni interni fondamentali, tra cui l’autostima</a:t>
          </a:r>
        </a:p>
      </dsp:txBody>
      <dsp:txXfrm>
        <a:off x="8139096" y="3166150"/>
        <a:ext cx="2783856" cy="1629750"/>
      </dsp:txXfrm>
    </dsp:sp>
    <dsp:sp modelId="{D8633C38-D5FA-E64E-ABF0-E400A7937EAA}">
      <dsp:nvSpPr>
        <dsp:cNvPr id="0" name=""/>
        <dsp:cNvSpPr/>
      </dsp:nvSpPr>
      <dsp:spPr>
        <a:xfrm rot="10800000">
          <a:off x="7222813" y="3623253"/>
          <a:ext cx="611675" cy="7155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 rot="10800000">
        <a:off x="7406315" y="3766362"/>
        <a:ext cx="428173" cy="429327"/>
      </dsp:txXfrm>
    </dsp:sp>
    <dsp:sp modelId="{66DC6C05-F8F3-7F4E-B64C-143F842664E0}">
      <dsp:nvSpPr>
        <dsp:cNvPr id="0" name=""/>
        <dsp:cNvSpPr/>
      </dsp:nvSpPr>
      <dsp:spPr>
        <a:xfrm>
          <a:off x="4049022" y="3115446"/>
          <a:ext cx="2885264" cy="1731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Rogers</a:t>
          </a:r>
          <a:r>
            <a:rPr lang="it-IT" sz="1400" kern="1200" dirty="0"/>
            <a:t> (1959; 1961) propose un approccio terapeutico centrato sul cliente in cui veniva enfatizzato il bisogno di una positiva considerazione di sé</a:t>
          </a:r>
        </a:p>
      </dsp:txBody>
      <dsp:txXfrm>
        <a:off x="4099726" y="3166150"/>
        <a:ext cx="2783856" cy="1629750"/>
      </dsp:txXfrm>
    </dsp:sp>
    <dsp:sp modelId="{58C62880-D22E-6044-886D-712124407EFA}">
      <dsp:nvSpPr>
        <dsp:cNvPr id="0" name=""/>
        <dsp:cNvSpPr/>
      </dsp:nvSpPr>
      <dsp:spPr>
        <a:xfrm rot="10800000">
          <a:off x="3183443" y="3623253"/>
          <a:ext cx="611675" cy="7155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 rot="10800000">
        <a:off x="3366945" y="3766362"/>
        <a:ext cx="428173" cy="429327"/>
      </dsp:txXfrm>
    </dsp:sp>
    <dsp:sp modelId="{90852DBC-5F98-7F42-B491-E3B23E4FE9BD}">
      <dsp:nvSpPr>
        <dsp:cNvPr id="0" name=""/>
        <dsp:cNvSpPr/>
      </dsp:nvSpPr>
      <dsp:spPr>
        <a:xfrm>
          <a:off x="9653" y="3115446"/>
          <a:ext cx="2885264" cy="1731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Pubblicazione di diversi strumenti di misurazione, a cavallo degli anni Sessanta e Settanta, che hanno trasformato il costrutto in qualcosa di </a:t>
          </a:r>
          <a:r>
            <a:rPr lang="it-IT" sz="1400" b="1" kern="1200" dirty="0"/>
            <a:t>quantificabile</a:t>
          </a:r>
          <a:r>
            <a:rPr lang="it-IT" sz="1400" kern="1200" dirty="0"/>
            <a:t>, come la Rosenberg Self-</a:t>
          </a:r>
          <a:r>
            <a:rPr lang="it-IT" sz="1400" kern="1200" dirty="0" err="1"/>
            <a:t>Esteem</a:t>
          </a:r>
          <a:r>
            <a:rPr lang="it-IT" sz="1400" kern="1200" dirty="0"/>
            <a:t> Scale (1965)</a:t>
          </a:r>
        </a:p>
      </dsp:txBody>
      <dsp:txXfrm>
        <a:off x="60357" y="3166150"/>
        <a:ext cx="2783856" cy="1629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CD7E7-B8CB-494E-ADE5-4D0A78F21BCC}">
      <dsp:nvSpPr>
        <dsp:cNvPr id="0" name=""/>
        <dsp:cNvSpPr/>
      </dsp:nvSpPr>
      <dsp:spPr>
        <a:xfrm>
          <a:off x="0" y="328036"/>
          <a:ext cx="1099566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385" tIns="416560" rIns="85338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2000" kern="1200" dirty="0"/>
            <a:t>Misura in cui un individuo rispetta sé stesso e si considera meritevole</a:t>
          </a:r>
        </a:p>
      </dsp:txBody>
      <dsp:txXfrm>
        <a:off x="0" y="328036"/>
        <a:ext cx="10995660" cy="850500"/>
      </dsp:txXfrm>
    </dsp:sp>
    <dsp:sp modelId="{3E1F01A4-A02E-2F49-9546-E9ECFF9B1940}">
      <dsp:nvSpPr>
        <dsp:cNvPr id="0" name=""/>
        <dsp:cNvSpPr/>
      </dsp:nvSpPr>
      <dsp:spPr>
        <a:xfrm>
          <a:off x="549783" y="32836"/>
          <a:ext cx="7696962" cy="590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927" tIns="0" rIns="29092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Rosenberg, 1965</a:t>
          </a:r>
        </a:p>
      </dsp:txBody>
      <dsp:txXfrm>
        <a:off x="578604" y="61657"/>
        <a:ext cx="7639320" cy="532757"/>
      </dsp:txXfrm>
    </dsp:sp>
    <dsp:sp modelId="{7EA19A59-D4B8-7440-95E2-692CE3EE6119}">
      <dsp:nvSpPr>
        <dsp:cNvPr id="0" name=""/>
        <dsp:cNvSpPr/>
      </dsp:nvSpPr>
      <dsp:spPr>
        <a:xfrm>
          <a:off x="0" y="1581736"/>
          <a:ext cx="1099566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385" tIns="416560" rIns="85338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2000" kern="1200" dirty="0"/>
            <a:t>Valutazione globale favorevole del sé</a:t>
          </a:r>
        </a:p>
      </dsp:txBody>
      <dsp:txXfrm>
        <a:off x="0" y="1581736"/>
        <a:ext cx="10995660" cy="850500"/>
      </dsp:txXfrm>
    </dsp:sp>
    <dsp:sp modelId="{2F370FCC-14A8-0F41-BD1B-F2B499C90608}">
      <dsp:nvSpPr>
        <dsp:cNvPr id="0" name=""/>
        <dsp:cNvSpPr/>
      </dsp:nvSpPr>
      <dsp:spPr>
        <a:xfrm>
          <a:off x="549783" y="1286536"/>
          <a:ext cx="7696962" cy="590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927" tIns="0" rIns="29092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Baumeister, 1998</a:t>
          </a:r>
          <a:endParaRPr lang="it-IT" sz="2000" kern="1200" dirty="0"/>
        </a:p>
      </dsp:txBody>
      <dsp:txXfrm>
        <a:off x="578604" y="1315357"/>
        <a:ext cx="7639320" cy="532757"/>
      </dsp:txXfrm>
    </dsp:sp>
    <dsp:sp modelId="{A71F4600-5056-F743-8D12-F9E7081790A0}">
      <dsp:nvSpPr>
        <dsp:cNvPr id="0" name=""/>
        <dsp:cNvSpPr/>
      </dsp:nvSpPr>
      <dsp:spPr>
        <a:xfrm>
          <a:off x="0" y="2835436"/>
          <a:ext cx="1099566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385" tIns="416560" rIns="85338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2000" kern="1200" dirty="0"/>
            <a:t>Associazione del sé con un attributo di valore</a:t>
          </a:r>
        </a:p>
      </dsp:txBody>
      <dsp:txXfrm>
        <a:off x="0" y="2835436"/>
        <a:ext cx="10995660" cy="850500"/>
      </dsp:txXfrm>
    </dsp:sp>
    <dsp:sp modelId="{8029F777-1FCB-1F41-B362-7C27AABB86D8}">
      <dsp:nvSpPr>
        <dsp:cNvPr id="0" name=""/>
        <dsp:cNvSpPr/>
      </dsp:nvSpPr>
      <dsp:spPr>
        <a:xfrm>
          <a:off x="549783" y="2540236"/>
          <a:ext cx="7696962" cy="590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927" tIns="0" rIns="29092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Greenwald et al., 2002</a:t>
          </a:r>
        </a:p>
      </dsp:txBody>
      <dsp:txXfrm>
        <a:off x="578604" y="2569057"/>
        <a:ext cx="7639320" cy="532757"/>
      </dsp:txXfrm>
    </dsp:sp>
    <dsp:sp modelId="{D27DF893-8EC8-184A-AF56-A5B63D7E4A2D}">
      <dsp:nvSpPr>
        <dsp:cNvPr id="0" name=""/>
        <dsp:cNvSpPr/>
      </dsp:nvSpPr>
      <dsp:spPr>
        <a:xfrm>
          <a:off x="0" y="4089136"/>
          <a:ext cx="1099566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385" tIns="416560" rIns="85338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2000" kern="1200" dirty="0"/>
            <a:t>Il modo in cui le persone si sentono generalmente riguardo a sé stesse</a:t>
          </a:r>
        </a:p>
      </dsp:txBody>
      <dsp:txXfrm>
        <a:off x="0" y="4089136"/>
        <a:ext cx="10995660" cy="850500"/>
      </dsp:txXfrm>
    </dsp:sp>
    <dsp:sp modelId="{62BF8AE3-50D7-5C49-B9C2-23187AA78EA1}">
      <dsp:nvSpPr>
        <dsp:cNvPr id="0" name=""/>
        <dsp:cNvSpPr/>
      </dsp:nvSpPr>
      <dsp:spPr>
        <a:xfrm>
          <a:off x="549783" y="3793936"/>
          <a:ext cx="7696962" cy="590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927" tIns="0" rIns="29092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Brown &amp; Marshall, 2006</a:t>
          </a:r>
        </a:p>
      </dsp:txBody>
      <dsp:txXfrm>
        <a:off x="578604" y="3822757"/>
        <a:ext cx="7639320" cy="5327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796B9-DB6C-D943-800E-39544D0A4D43}">
      <dsp:nvSpPr>
        <dsp:cNvPr id="0" name=""/>
        <dsp:cNvSpPr/>
      </dsp:nvSpPr>
      <dsp:spPr>
        <a:xfrm rot="16200000">
          <a:off x="-1256118" y="1258662"/>
          <a:ext cx="5013725" cy="249640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331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Costrutto </a:t>
          </a:r>
          <a:r>
            <a:rPr lang="it-IT" sz="1600" b="1" kern="1200" dirty="0"/>
            <a:t>soggettivo</a:t>
          </a:r>
          <a:r>
            <a:rPr lang="it-IT" sz="1600" kern="1200" dirty="0"/>
            <a:t> che non riflette necessariamente le caratteristiche oggettive o le vere competenze della persona</a:t>
          </a:r>
        </a:p>
      </dsp:txBody>
      <dsp:txXfrm rot="5400000">
        <a:off x="2544" y="1002745"/>
        <a:ext cx="2496401" cy="3008235"/>
      </dsp:txXfrm>
    </dsp:sp>
    <dsp:sp modelId="{20EBC76A-8B62-244B-9EA1-F42DABF01902}">
      <dsp:nvSpPr>
        <dsp:cNvPr id="0" name=""/>
        <dsp:cNvSpPr/>
      </dsp:nvSpPr>
      <dsp:spPr>
        <a:xfrm rot="16200000">
          <a:off x="1427513" y="1258662"/>
          <a:ext cx="5013725" cy="249640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331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È intrinsecamente legato alla </a:t>
          </a:r>
          <a:r>
            <a:rPr lang="it-IT" sz="1600" b="1" kern="1200" dirty="0"/>
            <a:t>percezione</a:t>
          </a:r>
          <a:r>
            <a:rPr lang="it-IT" sz="1600" kern="1200" dirty="0"/>
            <a:t> e alle capacità valutative della persona</a:t>
          </a:r>
        </a:p>
      </dsp:txBody>
      <dsp:txXfrm rot="5400000">
        <a:off x="2686175" y="1002745"/>
        <a:ext cx="2496401" cy="3008235"/>
      </dsp:txXfrm>
    </dsp:sp>
    <dsp:sp modelId="{21A8C321-35EA-AB42-999E-47D97A572C00}">
      <dsp:nvSpPr>
        <dsp:cNvPr id="0" name=""/>
        <dsp:cNvSpPr/>
      </dsp:nvSpPr>
      <dsp:spPr>
        <a:xfrm rot="16200000">
          <a:off x="4111146" y="1258662"/>
          <a:ext cx="5013725" cy="249640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331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Il soggetto che valuta corrisponde all’oggetto che viene valutato (</a:t>
          </a:r>
          <a:r>
            <a:rPr lang="it-IT" sz="1600" b="1" kern="1200" dirty="0"/>
            <a:t>il sé soggetto che valuta il sé oggetto</a:t>
          </a:r>
          <a:r>
            <a:rPr lang="it-IT" sz="1600" b="0" kern="1200" dirty="0"/>
            <a:t>)</a:t>
          </a:r>
          <a:endParaRPr lang="it-IT" sz="1600" b="1" kern="1200" dirty="0"/>
        </a:p>
      </dsp:txBody>
      <dsp:txXfrm rot="5400000">
        <a:off x="5369808" y="1002745"/>
        <a:ext cx="2496401" cy="3008235"/>
      </dsp:txXfrm>
    </dsp:sp>
    <dsp:sp modelId="{9DD413D4-9FE3-8F4F-A938-930962D74507}">
      <dsp:nvSpPr>
        <dsp:cNvPr id="0" name=""/>
        <dsp:cNvSpPr/>
      </dsp:nvSpPr>
      <dsp:spPr>
        <a:xfrm rot="16200000">
          <a:off x="6794778" y="1258662"/>
          <a:ext cx="5013725" cy="249640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331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Sentimenti di accettazione e rispetto di sé sono diversi dall’eccessiva considerazione di sé, dall’</a:t>
          </a:r>
          <a:r>
            <a:rPr lang="it-IT" sz="1600" b="1" kern="1200" dirty="0"/>
            <a:t>autocompiacimento </a:t>
          </a:r>
          <a:r>
            <a:rPr lang="it-IT" sz="1600" b="0" kern="1200" dirty="0"/>
            <a:t>e dal senso di </a:t>
          </a:r>
          <a:r>
            <a:rPr lang="it-IT" sz="1600" b="1" kern="1200" dirty="0"/>
            <a:t>superiorità </a:t>
          </a:r>
          <a:r>
            <a:rPr lang="it-IT" sz="1600" kern="1200" dirty="0"/>
            <a:t>che caratterizzano gli individui con alti livelli di narcisismo</a:t>
          </a:r>
        </a:p>
      </dsp:txBody>
      <dsp:txXfrm rot="5400000">
        <a:off x="8053440" y="1002745"/>
        <a:ext cx="2496401" cy="30082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1634A-B90A-4A46-B4D2-663A2FE6A077}">
      <dsp:nvSpPr>
        <dsp:cNvPr id="0" name=""/>
        <dsp:cNvSpPr/>
      </dsp:nvSpPr>
      <dsp:spPr>
        <a:xfrm>
          <a:off x="4679172" y="0"/>
          <a:ext cx="5098681" cy="1264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Approccio dei tratti</a:t>
          </a:r>
        </a:p>
      </dsp:txBody>
      <dsp:txXfrm>
        <a:off x="4716213" y="37041"/>
        <a:ext cx="5024599" cy="1190584"/>
      </dsp:txXfrm>
    </dsp:sp>
    <dsp:sp modelId="{608EFE92-505E-C249-A18E-8154446959A7}">
      <dsp:nvSpPr>
        <dsp:cNvPr id="0" name=""/>
        <dsp:cNvSpPr/>
      </dsp:nvSpPr>
      <dsp:spPr>
        <a:xfrm rot="5435888">
          <a:off x="6980533" y="1297519"/>
          <a:ext cx="476130" cy="569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300" kern="1200"/>
        </a:p>
      </dsp:txBody>
      <dsp:txXfrm rot="-5400000">
        <a:off x="7048614" y="1344007"/>
        <a:ext cx="341460" cy="333291"/>
      </dsp:txXfrm>
    </dsp:sp>
    <dsp:sp modelId="{E5326163-1E01-C447-A420-871FA073CA68}">
      <dsp:nvSpPr>
        <dsp:cNvPr id="0" name=""/>
        <dsp:cNvSpPr/>
      </dsp:nvSpPr>
      <dsp:spPr>
        <a:xfrm>
          <a:off x="4679349" y="1899472"/>
          <a:ext cx="5058667" cy="1264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Tratti </a:t>
          </a:r>
          <a:r>
            <a:rPr lang="it-IT" kern="1200" dirty="0"/>
            <a:t>come pattern relativamente stabili e duraturi di pensieri, sentimenti e comportamenti che sono notevolmente coerenti in varie situazioni</a:t>
          </a:r>
          <a:endParaRPr lang="it-IT" sz="2000" kern="1200" dirty="0"/>
        </a:p>
      </dsp:txBody>
      <dsp:txXfrm>
        <a:off x="4716390" y="1936513"/>
        <a:ext cx="4984585" cy="1190584"/>
      </dsp:txXfrm>
    </dsp:sp>
    <dsp:sp modelId="{A5ED30C9-20E0-7C4A-8EBC-DDD78F8F7129}">
      <dsp:nvSpPr>
        <dsp:cNvPr id="0" name=""/>
        <dsp:cNvSpPr/>
      </dsp:nvSpPr>
      <dsp:spPr>
        <a:xfrm rot="5400000">
          <a:off x="6971558" y="3195756"/>
          <a:ext cx="474250" cy="569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300" kern="1200"/>
        </a:p>
      </dsp:txBody>
      <dsp:txXfrm rot="-5400000">
        <a:off x="7037954" y="3243181"/>
        <a:ext cx="341460" cy="331975"/>
      </dsp:txXfrm>
    </dsp:sp>
    <dsp:sp modelId="{645DEE3F-C3E2-AC42-A92C-76BC8A87CA53}">
      <dsp:nvSpPr>
        <dsp:cNvPr id="0" name=""/>
        <dsp:cNvSpPr/>
      </dsp:nvSpPr>
      <dsp:spPr>
        <a:xfrm>
          <a:off x="4731732" y="3796472"/>
          <a:ext cx="4953902" cy="1264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Sé “monolitico” e stabile</a:t>
          </a:r>
        </a:p>
      </dsp:txBody>
      <dsp:txXfrm>
        <a:off x="4768773" y="3833513"/>
        <a:ext cx="4879820" cy="11905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1634A-B90A-4A46-B4D2-663A2FE6A077}">
      <dsp:nvSpPr>
        <dsp:cNvPr id="0" name=""/>
        <dsp:cNvSpPr/>
      </dsp:nvSpPr>
      <dsp:spPr>
        <a:xfrm>
          <a:off x="5488093" y="0"/>
          <a:ext cx="5210304" cy="1265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Approccio per stati psicologici </a:t>
          </a:r>
        </a:p>
      </dsp:txBody>
      <dsp:txXfrm>
        <a:off x="5525170" y="37077"/>
        <a:ext cx="5136150" cy="1191748"/>
      </dsp:txXfrm>
    </dsp:sp>
    <dsp:sp modelId="{608EFE92-505E-C249-A18E-8154446959A7}">
      <dsp:nvSpPr>
        <dsp:cNvPr id="0" name=""/>
        <dsp:cNvSpPr/>
      </dsp:nvSpPr>
      <dsp:spPr>
        <a:xfrm rot="5364553">
          <a:off x="7874887" y="1285084"/>
          <a:ext cx="456038" cy="5696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/>
        </a:p>
      </dsp:txBody>
      <dsp:txXfrm rot="-5400000">
        <a:off x="7931304" y="1341896"/>
        <a:ext cx="341794" cy="319227"/>
      </dsp:txXfrm>
    </dsp:sp>
    <dsp:sp modelId="{645DEE3F-C3E2-AC42-A92C-76BC8A87CA53}">
      <dsp:nvSpPr>
        <dsp:cNvPr id="0" name=""/>
        <dsp:cNvSpPr/>
      </dsp:nvSpPr>
      <dsp:spPr>
        <a:xfrm>
          <a:off x="5488093" y="1873922"/>
          <a:ext cx="5248950" cy="1265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Stati come condizioni piuttosto temporanee e brevi che variano nel tempo e nelle situazioni</a:t>
          </a:r>
        </a:p>
      </dsp:txBody>
      <dsp:txXfrm>
        <a:off x="5525170" y="1910999"/>
        <a:ext cx="5174796" cy="1191748"/>
      </dsp:txXfrm>
    </dsp:sp>
    <dsp:sp modelId="{EDCC4688-B223-2942-889E-AE608C117249}">
      <dsp:nvSpPr>
        <dsp:cNvPr id="0" name=""/>
        <dsp:cNvSpPr/>
      </dsp:nvSpPr>
      <dsp:spPr>
        <a:xfrm rot="5341798">
          <a:off x="7891253" y="3171473"/>
          <a:ext cx="474781" cy="5696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900" kern="1200"/>
        </a:p>
      </dsp:txBody>
      <dsp:txXfrm rot="-5400000">
        <a:off x="7956541" y="3218920"/>
        <a:ext cx="341794" cy="332347"/>
      </dsp:txXfrm>
    </dsp:sp>
    <dsp:sp modelId="{BA23ADE9-12BF-5B44-AD6B-EE061297973F}">
      <dsp:nvSpPr>
        <dsp:cNvPr id="0" name=""/>
        <dsp:cNvSpPr/>
      </dsp:nvSpPr>
      <dsp:spPr>
        <a:xfrm>
          <a:off x="5488093" y="3772777"/>
          <a:ext cx="5313253" cy="1265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Visione differenziata, dinamica e basata sullo stato del sé</a:t>
          </a:r>
        </a:p>
      </dsp:txBody>
      <dsp:txXfrm>
        <a:off x="5525170" y="3809854"/>
        <a:ext cx="5239099" cy="11917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1634A-B90A-4A46-B4D2-663A2FE6A077}">
      <dsp:nvSpPr>
        <dsp:cNvPr id="0" name=""/>
        <dsp:cNvSpPr/>
      </dsp:nvSpPr>
      <dsp:spPr>
        <a:xfrm>
          <a:off x="2683591" y="1209"/>
          <a:ext cx="4052647" cy="759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Livello generale</a:t>
          </a:r>
        </a:p>
      </dsp:txBody>
      <dsp:txXfrm>
        <a:off x="2705847" y="23465"/>
        <a:ext cx="4008135" cy="715367"/>
      </dsp:txXfrm>
    </dsp:sp>
    <dsp:sp modelId="{608EFE92-505E-C249-A18E-8154446959A7}">
      <dsp:nvSpPr>
        <dsp:cNvPr id="0" name=""/>
        <dsp:cNvSpPr/>
      </dsp:nvSpPr>
      <dsp:spPr>
        <a:xfrm rot="5435870">
          <a:off x="4560707" y="781105"/>
          <a:ext cx="286500" cy="341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 rot="-5400000">
        <a:off x="4601822" y="808829"/>
        <a:ext cx="205167" cy="200550"/>
      </dsp:txXfrm>
    </dsp:sp>
    <dsp:sp modelId="{E5326163-1E01-C447-A420-871FA073CA68}">
      <dsp:nvSpPr>
        <dsp:cNvPr id="0" name=""/>
        <dsp:cNvSpPr/>
      </dsp:nvSpPr>
      <dsp:spPr>
        <a:xfrm>
          <a:off x="2676736" y="1143068"/>
          <a:ext cx="4042526" cy="759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Autostima non contestualizzata a nessun ambito specifico</a:t>
          </a:r>
        </a:p>
      </dsp:txBody>
      <dsp:txXfrm>
        <a:off x="2698992" y="1165324"/>
        <a:ext cx="3998014" cy="715367"/>
      </dsp:txXfrm>
    </dsp:sp>
    <dsp:sp modelId="{A5ED30C9-20E0-7C4A-8EBC-DDD78F8F7129}">
      <dsp:nvSpPr>
        <dsp:cNvPr id="0" name=""/>
        <dsp:cNvSpPr/>
      </dsp:nvSpPr>
      <dsp:spPr>
        <a:xfrm rot="5400000">
          <a:off x="4555522" y="1921944"/>
          <a:ext cx="284954" cy="341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 rot="-5400000">
        <a:off x="4595416" y="1950439"/>
        <a:ext cx="205167" cy="199468"/>
      </dsp:txXfrm>
    </dsp:sp>
    <dsp:sp modelId="{645DEE3F-C3E2-AC42-A92C-76BC8A87CA53}">
      <dsp:nvSpPr>
        <dsp:cNvPr id="0" name=""/>
        <dsp:cNvSpPr/>
      </dsp:nvSpPr>
      <dsp:spPr>
        <a:xfrm>
          <a:off x="2676736" y="2282886"/>
          <a:ext cx="4042526" cy="759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Autostima globale</a:t>
          </a:r>
        </a:p>
      </dsp:txBody>
      <dsp:txXfrm>
        <a:off x="2698992" y="2305142"/>
        <a:ext cx="3998014" cy="715367"/>
      </dsp:txXfrm>
    </dsp:sp>
    <dsp:sp modelId="{4D8D1A29-C032-E74D-9AF2-BC5839A3D417}">
      <dsp:nvSpPr>
        <dsp:cNvPr id="0" name=""/>
        <dsp:cNvSpPr/>
      </dsp:nvSpPr>
      <dsp:spPr>
        <a:xfrm rot="5400000">
          <a:off x="4555522" y="3061762"/>
          <a:ext cx="284954" cy="341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 rot="-5400000">
        <a:off x="4595416" y="3090257"/>
        <a:ext cx="205167" cy="199468"/>
      </dsp:txXfrm>
    </dsp:sp>
    <dsp:sp modelId="{63AD66ED-EEEE-FB48-81F3-AF3CEB2D42EA}">
      <dsp:nvSpPr>
        <dsp:cNvPr id="0" name=""/>
        <dsp:cNvSpPr/>
      </dsp:nvSpPr>
      <dsp:spPr>
        <a:xfrm>
          <a:off x="2676736" y="3422705"/>
          <a:ext cx="4042526" cy="759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Valutazione soggettiva del senso di valore di un individuo</a:t>
          </a:r>
        </a:p>
      </dsp:txBody>
      <dsp:txXfrm>
        <a:off x="2698992" y="3444961"/>
        <a:ext cx="3998014" cy="715367"/>
      </dsp:txXfrm>
    </dsp:sp>
    <dsp:sp modelId="{2D9270B8-2D99-1943-9F3C-A583059097F3}">
      <dsp:nvSpPr>
        <dsp:cNvPr id="0" name=""/>
        <dsp:cNvSpPr/>
      </dsp:nvSpPr>
      <dsp:spPr>
        <a:xfrm rot="5400000">
          <a:off x="4555522" y="4201581"/>
          <a:ext cx="284954" cy="341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 rot="-5400000">
        <a:off x="4595416" y="4230076"/>
        <a:ext cx="205167" cy="199468"/>
      </dsp:txXfrm>
    </dsp:sp>
    <dsp:sp modelId="{FC9F7C8D-F74B-FB43-801F-541BBD5B78A3}">
      <dsp:nvSpPr>
        <dsp:cNvPr id="0" name=""/>
        <dsp:cNvSpPr/>
      </dsp:nvSpPr>
      <dsp:spPr>
        <a:xfrm>
          <a:off x="2676736" y="4562524"/>
          <a:ext cx="4042526" cy="759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Associata a miglior autoregolazione, adattamento, soddisfazione lavorativa, prestazione, impegno lavorativo, resilienza allo stress e comportamenti prosociali sul lavoro</a:t>
          </a:r>
        </a:p>
      </dsp:txBody>
      <dsp:txXfrm>
        <a:off x="2698992" y="4584780"/>
        <a:ext cx="3998014" cy="7153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1634A-B90A-4A46-B4D2-663A2FE6A077}">
      <dsp:nvSpPr>
        <dsp:cNvPr id="0" name=""/>
        <dsp:cNvSpPr/>
      </dsp:nvSpPr>
      <dsp:spPr>
        <a:xfrm>
          <a:off x="1654799" y="0"/>
          <a:ext cx="4384866" cy="759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Livello specifico</a:t>
          </a:r>
        </a:p>
      </dsp:txBody>
      <dsp:txXfrm>
        <a:off x="1677055" y="22256"/>
        <a:ext cx="4340354" cy="715367"/>
      </dsp:txXfrm>
    </dsp:sp>
    <dsp:sp modelId="{608EFE92-505E-C249-A18E-8154446959A7}">
      <dsp:nvSpPr>
        <dsp:cNvPr id="0" name=""/>
        <dsp:cNvSpPr/>
      </dsp:nvSpPr>
      <dsp:spPr>
        <a:xfrm rot="5375131">
          <a:off x="3713225" y="773018"/>
          <a:ext cx="276174" cy="341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 rot="-5400000">
        <a:off x="3748429" y="805904"/>
        <a:ext cx="205167" cy="193322"/>
      </dsp:txXfrm>
    </dsp:sp>
    <dsp:sp modelId="{645DEE3F-C3E2-AC42-A92C-76BC8A87CA53}">
      <dsp:nvSpPr>
        <dsp:cNvPr id="0" name=""/>
        <dsp:cNvSpPr/>
      </dsp:nvSpPr>
      <dsp:spPr>
        <a:xfrm>
          <a:off x="1671121" y="1128102"/>
          <a:ext cx="4368544" cy="759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Autostima </a:t>
          </a:r>
          <a:r>
            <a:rPr lang="it-IT" sz="1400" kern="1200" dirty="0" err="1"/>
            <a:t>operazionalizzata</a:t>
          </a:r>
          <a:r>
            <a:rPr lang="it-IT" sz="1400" kern="1200" dirty="0"/>
            <a:t> a un preciso contesto o sfera di vita, delimitandone la comprensione al solo contesto o campo preso in esame</a:t>
          </a:r>
        </a:p>
      </dsp:txBody>
      <dsp:txXfrm>
        <a:off x="1693377" y="1150358"/>
        <a:ext cx="4324032" cy="715367"/>
      </dsp:txXfrm>
    </dsp:sp>
    <dsp:sp modelId="{EDCC4688-B223-2942-889E-AE608C117249}">
      <dsp:nvSpPr>
        <dsp:cNvPr id="0" name=""/>
        <dsp:cNvSpPr/>
      </dsp:nvSpPr>
      <dsp:spPr>
        <a:xfrm rot="5412513">
          <a:off x="3710840" y="1906978"/>
          <a:ext cx="284956" cy="341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 rot="-5400000">
        <a:off x="3750890" y="1935473"/>
        <a:ext cx="205167" cy="199469"/>
      </dsp:txXfrm>
    </dsp:sp>
    <dsp:sp modelId="{BA23ADE9-12BF-5B44-AD6B-EE061297973F}">
      <dsp:nvSpPr>
        <dsp:cNvPr id="0" name=""/>
        <dsp:cNvSpPr/>
      </dsp:nvSpPr>
      <dsp:spPr>
        <a:xfrm>
          <a:off x="1662823" y="2267921"/>
          <a:ext cx="4376842" cy="759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Autostima dominio-specifica (autostima basata sull’organizzazione )</a:t>
          </a:r>
        </a:p>
      </dsp:txBody>
      <dsp:txXfrm>
        <a:off x="1685079" y="2290177"/>
        <a:ext cx="4332330" cy="715367"/>
      </dsp:txXfrm>
    </dsp:sp>
    <dsp:sp modelId="{5EA07BAB-C53C-4449-8FE9-7C8CFF2D8ACD}">
      <dsp:nvSpPr>
        <dsp:cNvPr id="0" name=""/>
        <dsp:cNvSpPr/>
      </dsp:nvSpPr>
      <dsp:spPr>
        <a:xfrm rot="5401982">
          <a:off x="3710892" y="3043527"/>
          <a:ext cx="280050" cy="341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 rot="-5400000">
        <a:off x="3748358" y="3074475"/>
        <a:ext cx="205167" cy="196035"/>
      </dsp:txXfrm>
    </dsp:sp>
    <dsp:sp modelId="{D16E2269-36F3-5B43-9B78-D92FC0220AD2}">
      <dsp:nvSpPr>
        <dsp:cNvPr id="0" name=""/>
        <dsp:cNvSpPr/>
      </dsp:nvSpPr>
      <dsp:spPr>
        <a:xfrm>
          <a:off x="1661516" y="3401200"/>
          <a:ext cx="4378149" cy="759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Il grado in cui un individuo si ritiene capace, significativo e degno come membro di un’organizzazione</a:t>
          </a:r>
        </a:p>
      </dsp:txBody>
      <dsp:txXfrm>
        <a:off x="1683772" y="3423456"/>
        <a:ext cx="4333637" cy="715367"/>
      </dsp:txXfrm>
    </dsp:sp>
    <dsp:sp modelId="{585DC032-C7E3-F14F-B5DA-3FE9CE71F23C}">
      <dsp:nvSpPr>
        <dsp:cNvPr id="0" name=""/>
        <dsp:cNvSpPr/>
      </dsp:nvSpPr>
      <dsp:spPr>
        <a:xfrm rot="5369988">
          <a:off x="3703908" y="4192454"/>
          <a:ext cx="303532" cy="341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 rot="-5400000">
        <a:off x="3752693" y="4211663"/>
        <a:ext cx="205167" cy="212472"/>
      </dsp:txXfrm>
    </dsp:sp>
    <dsp:sp modelId="{7822F39A-2A70-DF4F-95BA-6DA7DFDEEF6D}">
      <dsp:nvSpPr>
        <dsp:cNvPr id="0" name=""/>
        <dsp:cNvSpPr/>
      </dsp:nvSpPr>
      <dsp:spPr>
        <a:xfrm>
          <a:off x="1681850" y="4565773"/>
          <a:ext cx="4357815" cy="759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Associata alla salute dei lavoratori in generale, alla soddisfazione lavorativa, commitment e work, e negativamente con burnout, sintomi depressivi, e intenzione di turnover  </a:t>
          </a:r>
        </a:p>
      </dsp:txBody>
      <dsp:txXfrm>
        <a:off x="1704106" y="4588029"/>
        <a:ext cx="4313303" cy="7153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E322A-8DD8-A74F-930E-6FDFAE79CC8D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F2C47-4AED-2D46-B71D-0C78B4BBDD0E}">
      <dsp:nvSpPr>
        <dsp:cNvPr id="0" name=""/>
        <dsp:cNvSpPr/>
      </dsp:nvSpPr>
      <dsp:spPr>
        <a:xfrm>
          <a:off x="509717" y="338558"/>
          <a:ext cx="8974701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Associazione di tipo medio-alta tra la misura generale e specifica di autostima, pari a </a:t>
          </a:r>
          <a:r>
            <a:rPr lang="it-IT" sz="1700" b="1" i="1" kern="1200" dirty="0" err="1"/>
            <a:t>r</a:t>
          </a:r>
          <a:r>
            <a:rPr lang="it-IT" sz="1700" b="1" i="1" kern="1200" dirty="0"/>
            <a:t> </a:t>
          </a:r>
          <a:r>
            <a:rPr lang="it-IT" sz="1700" b="1" kern="1200" dirty="0"/>
            <a:t>= .40 </a:t>
          </a:r>
        </a:p>
      </dsp:txBody>
      <dsp:txXfrm>
        <a:off x="509717" y="338558"/>
        <a:ext cx="8974701" cy="677550"/>
      </dsp:txXfrm>
    </dsp:sp>
    <dsp:sp modelId="{16E8470E-9E20-8545-A5A3-BE1886C4290F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9EB75-9972-BA4D-8577-351849574AFA}">
      <dsp:nvSpPr>
        <dsp:cNvPr id="0" name=""/>
        <dsp:cNvSpPr/>
      </dsp:nvSpPr>
      <dsp:spPr>
        <a:xfrm>
          <a:off x="995230" y="1354558"/>
          <a:ext cx="8489188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I cambiamenti nelle </a:t>
          </a:r>
          <a:r>
            <a:rPr lang="it-IT" sz="1700" b="1" kern="1200" dirty="0"/>
            <a:t>componenti di tratto </a:t>
          </a:r>
          <a:r>
            <a:rPr lang="it-IT" sz="1700" kern="1200" dirty="0"/>
            <a:t>tra l’autostima generale e specifica tendono a procedere di pari passo e seguendo percorsi simili</a:t>
          </a:r>
        </a:p>
      </dsp:txBody>
      <dsp:txXfrm>
        <a:off x="995230" y="1354558"/>
        <a:ext cx="8489188" cy="677550"/>
      </dsp:txXfrm>
    </dsp:sp>
    <dsp:sp modelId="{1BF02890-B45E-1F4E-8F2C-A8F7A523D680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50FD0-01AD-0349-A086-9C5F4049B7FF}">
      <dsp:nvSpPr>
        <dsp:cNvPr id="0" name=""/>
        <dsp:cNvSpPr/>
      </dsp:nvSpPr>
      <dsp:spPr>
        <a:xfrm>
          <a:off x="1144243" y="2370558"/>
          <a:ext cx="8340175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Le </a:t>
          </a:r>
          <a:r>
            <a:rPr lang="it-IT" sz="1700" b="1" kern="1200" dirty="0"/>
            <a:t>componenti di stato </a:t>
          </a:r>
          <a:r>
            <a:rPr lang="it-IT" sz="1700" kern="1200" dirty="0"/>
            <a:t>dell’autostima quando cambiano lo fanno in maniera indipendente l’una dall’altra</a:t>
          </a:r>
        </a:p>
      </dsp:txBody>
      <dsp:txXfrm>
        <a:off x="1144243" y="2370558"/>
        <a:ext cx="8340175" cy="677550"/>
      </dsp:txXfrm>
    </dsp:sp>
    <dsp:sp modelId="{949231BF-CF05-A34A-B2C3-11104939E0F2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C1AC7-D826-654D-8A8B-C3AA7C0D59ED}">
      <dsp:nvSpPr>
        <dsp:cNvPr id="0" name=""/>
        <dsp:cNvSpPr/>
      </dsp:nvSpPr>
      <dsp:spPr>
        <a:xfrm>
          <a:off x="995230" y="3386558"/>
          <a:ext cx="8489188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/>
            <a:t>Soddisfazione lavorativa e commitment </a:t>
          </a:r>
          <a:r>
            <a:rPr lang="it-IT" sz="1700" kern="1200" dirty="0"/>
            <a:t>più associati all’autostima basata sull’organizzazione rispetto a quella globale </a:t>
          </a:r>
          <a:r>
            <a:rPr lang="it-IT" sz="1700" kern="1200" dirty="0">
              <a:sym typeface="Wingdings" pitchFamily="2" charset="2"/>
            </a:rPr>
            <a:t> </a:t>
          </a:r>
          <a:r>
            <a:rPr lang="it-IT" sz="1700" kern="1200" dirty="0"/>
            <a:t>effetto della cornice di riferimento</a:t>
          </a:r>
        </a:p>
      </dsp:txBody>
      <dsp:txXfrm>
        <a:off x="995230" y="3386558"/>
        <a:ext cx="8489188" cy="677550"/>
      </dsp:txXfrm>
    </dsp:sp>
    <dsp:sp modelId="{E56FF474-C699-394C-89B8-88DAEA40A095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1ED95-F52D-684D-BC2E-328A015C794F}">
      <dsp:nvSpPr>
        <dsp:cNvPr id="0" name=""/>
        <dsp:cNvSpPr/>
      </dsp:nvSpPr>
      <dsp:spPr>
        <a:xfrm>
          <a:off x="509717" y="4402558"/>
          <a:ext cx="8974701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Non si riscontrano differenze per le associazioni tra autostima basata sull’organizzazione e autostima globale con indicatori di </a:t>
          </a:r>
          <a:r>
            <a:rPr lang="it-IT" sz="1700" b="1" kern="1200" dirty="0"/>
            <a:t>salute generale </a:t>
          </a:r>
          <a:r>
            <a:rPr lang="it-IT" sz="1700" kern="1200" dirty="0">
              <a:sym typeface="Wingdings" pitchFamily="2" charset="2"/>
            </a:rPr>
            <a:t> </a:t>
          </a:r>
          <a:r>
            <a:rPr lang="it-IT" sz="1700" kern="1200" dirty="0"/>
            <a:t>effetto della cornice di riferimento</a:t>
          </a:r>
        </a:p>
      </dsp:txBody>
      <dsp:txXfrm>
        <a:off x="509717" y="4402558"/>
        <a:ext cx="8974701" cy="677550"/>
      </dsp:txXfrm>
    </dsp:sp>
    <dsp:sp modelId="{D9C7480D-6AF4-5941-8EB2-ECCA3A9BDE2F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A7FD44EC-97B0-3B57-5BE5-BA2C92E20B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ABC19D-E320-0CB1-1060-C225628742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t-IT"/>
              <a:t>21/01/25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15122A-3A3F-1CE7-7026-69886B2D6D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6A818EB-FAA2-FB0C-4613-39E0D5A2D5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CE6A2-34D7-2646-9ED7-85E0123137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965597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t-IT"/>
              <a:t>21/01/25</a:t>
            </a:r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8AAE2-97D9-A440-BB89-2C1F83DDF6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033069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3D89643-5C0B-42BD-945F-EC40DAA49C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6D40899-B06E-4B1E-9EAC-7D389E29F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D02F2F5-C616-323A-C0D9-986362ABE64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21/01/25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fascia">
            <a:extLst>
              <a:ext uri="{FF2B5EF4-FFF2-40B4-BE49-F238E27FC236}">
                <a16:creationId xmlns:a16="http://schemas.microsoft.com/office/drawing/2014/main" id="{22DA9701-6470-F1DC-4BDE-5A953BF676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C66DD44-6389-15AA-6A89-536C24105A76}"/>
              </a:ext>
            </a:extLst>
          </p:cNvPr>
          <p:cNvSpPr/>
          <p:nvPr userDrawn="1"/>
        </p:nvSpPr>
        <p:spPr>
          <a:xfrm>
            <a:off x="0" y="0"/>
            <a:ext cx="349857" cy="68757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1F34A66-AF94-0E44-EC49-FF3E7F7BFA59}"/>
              </a:ext>
            </a:extLst>
          </p:cNvPr>
          <p:cNvSpPr/>
          <p:nvPr userDrawn="1"/>
        </p:nvSpPr>
        <p:spPr>
          <a:xfrm rot="5400000">
            <a:off x="6032367" y="707246"/>
            <a:ext cx="477122" cy="1184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5B325CC-2D53-EF67-9665-51B5559A3BC7}"/>
              </a:ext>
            </a:extLst>
          </p:cNvPr>
          <p:cNvSpPr txBox="1"/>
          <p:nvPr userDrawn="1"/>
        </p:nvSpPr>
        <p:spPr>
          <a:xfrm>
            <a:off x="604299" y="6488668"/>
            <a:ext cx="6472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 u="none" strike="noStrike" dirty="0">
                <a:solidFill>
                  <a:srgbClr val="F6F6F6"/>
                </a:solidFill>
                <a:effectLst/>
                <a:latin typeface="Source Sans Pro" panose="020B0503030403020204" pitchFamily="34" charset="0"/>
              </a:rPr>
              <a:t>Stress, Benessere ed Engagement nelle Organizzazioni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011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D2B28C-B638-F74D-7DBB-CC54132D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1F6736A-D69F-57FD-2FE9-6A5A81688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6F143C-E764-5720-8CC6-6E6DD259A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1D7B-272D-4F4E-A0FF-050D0A2A0DF0}" type="datetime1">
              <a:rPr lang="it-IT" smtClean="0"/>
              <a:t>23/04/25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C68966-E4C0-EA3F-E4DB-9D5E606A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66E1E8-ADB5-7264-20C2-4B656768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23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22ECBB8-3317-CC90-6DFA-26AA06BB8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1AF70E3-A10B-44A3-EF8A-F344FC2A4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643764-80E3-49B4-3767-861A0FC5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390C-F966-2048-B690-E4B9DAAB8B72}" type="datetime1">
              <a:rPr lang="it-IT" smtClean="0"/>
              <a:t>23/04/25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FBB33D-A3BD-4CA3-533F-CC640FC0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4A26D0-0079-9378-8B37-E68517C3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41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fascia">
            <a:extLst>
              <a:ext uri="{FF2B5EF4-FFF2-40B4-BE49-F238E27FC236}">
                <a16:creationId xmlns:a16="http://schemas.microsoft.com/office/drawing/2014/main" id="{B89262B4-86DF-23E9-B26F-C6978D242A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374168"/>
            <a:ext cx="12144375" cy="50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fascia">
            <a:extLst>
              <a:ext uri="{FF2B5EF4-FFF2-40B4-BE49-F238E27FC236}">
                <a16:creationId xmlns:a16="http://schemas.microsoft.com/office/drawing/2014/main" id="{38681701-DCA7-6660-C621-AB36E18292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44BDE680-1D35-85A5-C1E7-BDA956224902}"/>
              </a:ext>
            </a:extLst>
          </p:cNvPr>
          <p:cNvSpPr txBox="1"/>
          <p:nvPr userDrawn="1"/>
        </p:nvSpPr>
        <p:spPr bwMode="auto">
          <a:xfrm>
            <a:off x="444068" y="6465658"/>
            <a:ext cx="36520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it-I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RDSEM</a:t>
            </a:r>
            <a:endParaRPr lang="it-IT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D0E0C67-B853-BFC3-133C-D69163094A2F}"/>
              </a:ext>
            </a:extLst>
          </p:cNvPr>
          <p:cNvSpPr/>
          <p:nvPr userDrawn="1"/>
        </p:nvSpPr>
        <p:spPr>
          <a:xfrm>
            <a:off x="0" y="0"/>
            <a:ext cx="349857" cy="68757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1B24A63-3BC8-9EB9-86CE-ED375911FEFE}"/>
              </a:ext>
            </a:extLst>
          </p:cNvPr>
          <p:cNvSpPr/>
          <p:nvPr userDrawn="1"/>
        </p:nvSpPr>
        <p:spPr>
          <a:xfrm rot="5400000">
            <a:off x="6032367" y="707246"/>
            <a:ext cx="477122" cy="1184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5263B30-6824-DC8F-5A61-1EA52F57C03C}"/>
              </a:ext>
            </a:extLst>
          </p:cNvPr>
          <p:cNvSpPr txBox="1"/>
          <p:nvPr userDrawn="1"/>
        </p:nvSpPr>
        <p:spPr>
          <a:xfrm>
            <a:off x="6339164" y="6488668"/>
            <a:ext cx="6472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 u="none" strike="noStrike" dirty="0">
                <a:solidFill>
                  <a:srgbClr val="F6F6F6"/>
                </a:solidFill>
                <a:effectLst/>
                <a:latin typeface="Source Sans Pro" panose="020B0503030403020204" pitchFamily="34" charset="0"/>
              </a:rPr>
              <a:t>Stress, Benessere ed Engagement nelle Organizzazioni</a:t>
            </a:r>
            <a:endParaRPr lang="it-IT" dirty="0"/>
          </a:p>
          <a:p>
            <a:endParaRPr lang="it-IT" dirty="0"/>
          </a:p>
        </p:txBody>
      </p:sp>
      <p:pic>
        <p:nvPicPr>
          <p:cNvPr id="5" name="Picture 6" descr="Sapienza Università di Roma Logo PNG Vector">
            <a:extLst>
              <a:ext uri="{FF2B5EF4-FFF2-40B4-BE49-F238E27FC236}">
                <a16:creationId xmlns:a16="http://schemas.microsoft.com/office/drawing/2014/main" id="{03A1E37F-930B-4D28-CEB7-3CAE0F44855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2" r="-7170" b="30919"/>
          <a:stretch/>
        </p:blipFill>
        <p:spPr bwMode="auto">
          <a:xfrm>
            <a:off x="398361" y="0"/>
            <a:ext cx="1384139" cy="48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36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A8AD48-B74F-7E7C-66E3-734F10BD4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775746-60EB-B7D6-3E91-EDA2EADE2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888374-889D-C1D4-A60D-80172927E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CA42-AEF8-314F-87DF-4EAA572A49EE}" type="datetime1">
              <a:rPr lang="it-IT" smtClean="0"/>
              <a:t>23/04/25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D0DB15-E476-97CB-28F4-B72234336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5959E8-A222-272E-ED79-8D291EF9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744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DF80D4-D946-74FF-C1B1-16B8D46AC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02F465-5F68-B37A-14F7-64943C039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DFEB8F8-E86A-CB58-6709-1A4264F73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0795F93-6F26-25EF-6C28-EB427759F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8220-A7F4-F944-A252-A142EB3A5702}" type="datetime1">
              <a:rPr lang="it-IT" smtClean="0"/>
              <a:t>23/04/25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B04B19D-0677-B59C-0AD5-FCF56F29F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CFB0E9-F395-4CE0-8663-78A3731C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85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14D8FF-D89D-CA9C-44CC-E4F6E163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BD790B-7E96-0265-3798-C72E9F4A2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A795CF-3932-B5F5-C4B2-C8C72CC25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75445EE-DA43-5567-E63F-8D73BB9D1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6AA0813-A64B-9E27-9EA6-AC31A9016C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73DCCE4-47D6-67BD-01E3-03C34D17B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9032-189C-7646-A0C2-96F7CF00C267}" type="datetime1">
              <a:rPr lang="it-IT" smtClean="0"/>
              <a:t>23/04/25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5F6A702-7B84-8319-FABD-C5FDC25CA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2E98703-8E8E-DF6A-C663-EF96E5FB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88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7C9B4C-F5E4-060D-3A59-DC01C427C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4E4D41E-20D8-3656-2CC0-CC832955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44C7-75A7-1145-9402-F409FFA06534}" type="datetime1">
              <a:rPr lang="it-IT" smtClean="0"/>
              <a:t>23/04/25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A644565-D6FD-DAD2-B0BA-8168048EB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0E7219-5F55-7FE6-A40C-C54E1DD2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46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824B037-BB2F-F33A-7F80-022560E9B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04C4-EEF4-1940-891E-707E85EF82C8}" type="datetime1">
              <a:rPr lang="it-IT" smtClean="0"/>
              <a:t>23/04/25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C36E495-E637-F267-17CF-A36036711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6201EBB-1367-C51B-75BF-39B11AB06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59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55D489-1AE8-3189-4827-85A947CB7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A1F3B8-0E8B-8175-0989-5534109CC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18267A4-20C5-EF2E-3F35-FA6B5F64F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5F66E9-86A5-2A49-297F-78AAC5E2D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A09F-1CFC-C543-A605-C893F17E73BE}" type="datetime1">
              <a:rPr lang="it-IT" smtClean="0"/>
              <a:t>23/04/25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9B6CB5-E557-257F-3130-5E43A690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C8526CA-C81C-8357-1F45-617B616B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52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14E903-4E80-9EAB-E7BC-D0DCA6224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575674F-FA50-C29D-66DD-2D50C40520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364527-FA95-037D-DA2C-49B42E26C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8E79B49-27AB-4A0C-EFA2-C6B9FDC0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FFDA-3387-CE4C-8508-00CD500B5ED3}" type="datetime1">
              <a:rPr lang="it-IT" smtClean="0"/>
              <a:t>23/04/25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CCC737C-7BAC-1630-951F-CA2980C68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071581-E841-EA29-4A78-3183F73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870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9C31595-7B94-4E6C-7248-4D51F3C9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C2BF29-0B29-586F-D593-641284C70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D3A4C7-8197-4F96-F3F4-64ECB6B20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D92E87-C22A-4D40-AB86-C9D6A7DC2E86}" type="datetime1">
              <a:rPr lang="it-IT" smtClean="0"/>
              <a:t>23/04/25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742898-BF5E-88A0-646F-CAABA9DD3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A3E4D1-B379-306A-40FA-2AE44F874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4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tangolo 1">
            <a:extLst>
              <a:ext uri="{FF2B5EF4-FFF2-40B4-BE49-F238E27FC236}">
                <a16:creationId xmlns:a16="http://schemas.microsoft.com/office/drawing/2014/main" id="{3DCC638C-7A2A-41A3-8E20-F8EFC8085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568" y="4722959"/>
            <a:ext cx="7199312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Prof. Guido Alessandri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1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17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1507" name="Picture 16" descr="fascia">
            <a:extLst>
              <a:ext uri="{FF2B5EF4-FFF2-40B4-BE49-F238E27FC236}">
                <a16:creationId xmlns:a16="http://schemas.microsoft.com/office/drawing/2014/main" id="{0AD969D0-E57D-4EF3-AADB-D7CB65245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0"/>
            <a:ext cx="314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6" descr="fascia">
            <a:extLst>
              <a:ext uri="{FF2B5EF4-FFF2-40B4-BE49-F238E27FC236}">
                <a16:creationId xmlns:a16="http://schemas.microsoft.com/office/drawing/2014/main" id="{442566F6-9E93-4646-B6FA-97438AC1C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149D8A78-C05B-4CC3-A183-40D2C3189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3057525"/>
            <a:ext cx="31432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C5119462-8FF3-4630-9C3C-2877168F87D3}"/>
              </a:ext>
            </a:extLst>
          </p:cNvPr>
          <p:cNvSpPr/>
          <p:nvPr/>
        </p:nvSpPr>
        <p:spPr>
          <a:xfrm>
            <a:off x="561657" y="230314"/>
            <a:ext cx="848042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7000" b="1" dirty="0">
                <a:solidFill>
                  <a:srgbClr val="822334"/>
                </a:solidFill>
              </a:rPr>
              <a:t>Benessere lavorativo e valore personale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2A57B1-08E1-2B0C-EC3A-0DEE27A6A272}"/>
              </a:ext>
            </a:extLst>
          </p:cNvPr>
          <p:cNvSpPr txBox="1"/>
          <p:nvPr/>
        </p:nvSpPr>
        <p:spPr>
          <a:xfrm>
            <a:off x="7650480" y="6614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44752E8-AC06-EF24-F407-1548B2D659A8}"/>
              </a:ext>
            </a:extLst>
          </p:cNvPr>
          <p:cNvSpPr/>
          <p:nvPr/>
        </p:nvSpPr>
        <p:spPr>
          <a:xfrm>
            <a:off x="7183120" y="6492240"/>
            <a:ext cx="4409440" cy="264160"/>
          </a:xfrm>
          <a:prstGeom prst="rect">
            <a:avLst/>
          </a:prstGeom>
          <a:solidFill>
            <a:srgbClr val="8223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3237723-2131-F121-92E0-089EC332BBA7}"/>
              </a:ext>
            </a:extLst>
          </p:cNvPr>
          <p:cNvSpPr/>
          <p:nvPr/>
        </p:nvSpPr>
        <p:spPr>
          <a:xfrm>
            <a:off x="0" y="10160"/>
            <a:ext cx="352425" cy="6847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0C84C24-38BF-2319-47EA-C195D04CF8E7}"/>
              </a:ext>
            </a:extLst>
          </p:cNvPr>
          <p:cNvSpPr/>
          <p:nvPr/>
        </p:nvSpPr>
        <p:spPr>
          <a:xfrm>
            <a:off x="9035415" y="0"/>
            <a:ext cx="31565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ACCB809-0910-89C5-C39C-ED76BC696F95}"/>
              </a:ext>
            </a:extLst>
          </p:cNvPr>
          <p:cNvSpPr/>
          <p:nvPr/>
        </p:nvSpPr>
        <p:spPr>
          <a:xfrm>
            <a:off x="6857021" y="6400800"/>
            <a:ext cx="3156585" cy="447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Picture 6" descr="Sapienza Università di Roma Logo PNG Vector">
            <a:extLst>
              <a:ext uri="{FF2B5EF4-FFF2-40B4-BE49-F238E27FC236}">
                <a16:creationId xmlns:a16="http://schemas.microsoft.com/office/drawing/2014/main" id="{11B4F341-5C10-7072-AD2B-3B36E027A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2" r="-7170" b="30919"/>
          <a:stretch/>
        </p:blipFill>
        <p:spPr bwMode="auto">
          <a:xfrm>
            <a:off x="7710810" y="5906839"/>
            <a:ext cx="1384139" cy="48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230AA-F24B-A686-A617-4A1E5BB0B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0F5EB5-A222-766D-AC56-CD78D95444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731416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Comparazione tra le Diverse Concettualizzazioni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1BCEE161-9F08-AEB0-06A8-D2DBC6EBA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9688996"/>
              </p:ext>
            </p:extLst>
          </p:nvPr>
        </p:nvGraphicFramePr>
        <p:xfrm>
          <a:off x="1602629" y="942303"/>
          <a:ext cx="95610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47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88FB3-2F63-4A6B-E466-85BF94405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867C52-325E-44B7-77CF-6F34751FA2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La Teoria della Conservazione delle Risorse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6ECA41-A93F-AA50-E314-1B4531BAF1C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0913" y="993403"/>
            <a:ext cx="11044201" cy="254513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dirty="0">
                <a:solidFill>
                  <a:srgbClr val="000000"/>
                </a:solidFill>
              </a:rPr>
              <a:t>Gli individui cercano di ottenere, conservare e proteggere ciò che considerano di valore centrale nelle loro vite, cioè le risorse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(</a:t>
            </a:r>
            <a:r>
              <a:rPr lang="it-IT" sz="1600" b="0" i="0" u="none" strike="noStrike" dirty="0" err="1">
                <a:solidFill>
                  <a:srgbClr val="000000"/>
                </a:solidFill>
                <a:effectLst/>
              </a:rPr>
              <a:t>Hobfoll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, 1989)</a:t>
            </a: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B89AFD-F081-841A-27C4-46A207C59D7D}"/>
              </a:ext>
            </a:extLst>
          </p:cNvPr>
          <p:cNvSpPr txBox="1"/>
          <p:nvPr/>
        </p:nvSpPr>
        <p:spPr>
          <a:xfrm>
            <a:off x="815741" y="2765065"/>
            <a:ext cx="4845588" cy="2809039"/>
          </a:xfrm>
          <a:prstGeom prst="rect">
            <a:avLst/>
          </a:prstGeom>
          <a:solidFill>
            <a:schemeClr val="bg2"/>
          </a:solidFill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dirty="0">
                <a:solidFill>
                  <a:srgbClr val="141413"/>
                </a:solidFill>
                <a:ea typeface="Palatino Linotype" panose="02040502050505030304" pitchFamily="18" charset="0"/>
                <a:cs typeface="Palatino Linotype" panose="02040502050505030304" pitchFamily="18" charset="0"/>
              </a:rPr>
              <a:t>Le risorse sono entità di valore centrale di per sé (per esempio, autostima, salute) o mezzi per ottenere fini importanti (per esempio, denaro, sostegno sociale)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FD3B05FA-B893-0266-9FE7-60D52FD312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7546238"/>
              </p:ext>
            </p:extLst>
          </p:nvPr>
        </p:nvGraphicFramePr>
        <p:xfrm>
          <a:off x="4993419" y="2318966"/>
          <a:ext cx="7001695" cy="3906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125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F9F05-6466-68D1-A0C4-A0AD6201B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05CA49-7D9D-EDA1-A442-966F3D975B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731416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Stress nella COR Theory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60953664-4127-505E-45D3-A07D95E97D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1004611"/>
              </p:ext>
            </p:extLst>
          </p:nvPr>
        </p:nvGraphicFramePr>
        <p:xfrm>
          <a:off x="798897" y="1155032"/>
          <a:ext cx="10943924" cy="500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77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A84D0-B145-5570-3FC1-AEB1DCE11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9D8B58-FFE0-135D-9AA4-C780D55E0D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Autostima nella COR Theory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635784-F185-1C07-C78B-B4DCE7777B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1288" y="1283896"/>
            <a:ext cx="11044201" cy="8353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Autostima globale tra le risorse personali più importanti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32DBA49-4542-6127-1645-BCD5C57F2CA9}"/>
              </a:ext>
            </a:extLst>
          </p:cNvPr>
          <p:cNvSpPr txBox="1"/>
          <p:nvPr/>
        </p:nvSpPr>
        <p:spPr>
          <a:xfrm>
            <a:off x="941288" y="2483988"/>
            <a:ext cx="4845588" cy="2254720"/>
          </a:xfrm>
          <a:prstGeom prst="rect">
            <a:avLst/>
          </a:prstGeom>
          <a:solidFill>
            <a:schemeClr val="bg2"/>
          </a:solidFill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400" b="1" dirty="0">
                <a:solidFill>
                  <a:srgbClr val="822334"/>
                </a:solidFill>
                <a:effectLst/>
                <a:latin typeface="Helvetica" pitchFamily="2" charset="0"/>
              </a:rPr>
              <a:t>Caratteristica individuale </a:t>
            </a:r>
            <a:r>
              <a:rPr lang="it-IT" sz="2400" dirty="0">
                <a:solidFill>
                  <a:srgbClr val="141413"/>
                </a:solidFill>
                <a:effectLst/>
                <a:latin typeface="Helvetica" pitchFamily="2" charset="0"/>
              </a:rPr>
              <a:t>che consente di raggiungere gli obiettivi che una persona si prefigge e di far fronte allo stress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8A284AC-E0BB-A3AC-8E54-33EB233D5641}"/>
              </a:ext>
            </a:extLst>
          </p:cNvPr>
          <p:cNvSpPr txBox="1"/>
          <p:nvPr/>
        </p:nvSpPr>
        <p:spPr>
          <a:xfrm>
            <a:off x="7190071" y="2483988"/>
            <a:ext cx="4379983" cy="2254720"/>
          </a:xfrm>
          <a:prstGeom prst="rect">
            <a:avLst/>
          </a:prstGeom>
          <a:solidFill>
            <a:schemeClr val="bg2"/>
          </a:solidFill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400" dirty="0">
                <a:solidFill>
                  <a:srgbClr val="141413"/>
                </a:solidFill>
                <a:latin typeface="Helvetica" pitchFamily="2" charset="0"/>
              </a:rPr>
              <a:t>Qualcosa con un valore intrinseco e, quindi, un </a:t>
            </a:r>
            <a:r>
              <a:rPr lang="it-IT" sz="2400" b="1" dirty="0">
                <a:solidFill>
                  <a:srgbClr val="822334"/>
                </a:solidFill>
                <a:latin typeface="Helvetica" pitchFamily="2" charset="0"/>
              </a:rPr>
              <a:t>obiettivo fondamentale </a:t>
            </a:r>
            <a:r>
              <a:rPr lang="it-IT" sz="2400" dirty="0">
                <a:solidFill>
                  <a:srgbClr val="141413"/>
                </a:solidFill>
                <a:latin typeface="Helvetica" pitchFamily="2" charset="0"/>
              </a:rPr>
              <a:t>a cui le persone aspirano</a:t>
            </a:r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id="{EB2ACC65-AC19-D412-921D-3345F6435646}"/>
              </a:ext>
            </a:extLst>
          </p:cNvPr>
          <p:cNvSpPr/>
          <p:nvPr/>
        </p:nvSpPr>
        <p:spPr>
          <a:xfrm>
            <a:off x="6155379" y="3711211"/>
            <a:ext cx="616017" cy="10274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destra 6">
            <a:extLst>
              <a:ext uri="{FF2B5EF4-FFF2-40B4-BE49-F238E27FC236}">
                <a16:creationId xmlns:a16="http://schemas.microsoft.com/office/drawing/2014/main" id="{2684552D-BBB1-C585-7899-90234BFF314D}"/>
              </a:ext>
            </a:extLst>
          </p:cNvPr>
          <p:cNvSpPr/>
          <p:nvPr/>
        </p:nvSpPr>
        <p:spPr>
          <a:xfrm rot="10800000">
            <a:off x="6155378" y="2583851"/>
            <a:ext cx="616017" cy="10274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15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2F056-9393-55F5-20BD-9B033E012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2C4D88-48A9-4D57-22B7-E8D599AC74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65162" y="84377"/>
            <a:ext cx="8953634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La Teoria delle Richieste e delle Risorse Lavorative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7AA9E8-9AE7-82CD-0CED-9BB6317ABBB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3899" y="1120267"/>
            <a:ext cx="11044201" cy="1935625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70000"/>
              </a:lnSpc>
              <a:buNone/>
            </a:pP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Autostima è considerata esplicitamente una risorsa all’interno della teoria, in particolare di tipo individuale, alla stregua dei tratti di personalità, che favorisce il controllo e la modifica dell’ambiente di lavoro </a:t>
            </a:r>
            <a:r>
              <a:rPr lang="it-IT" sz="1500" dirty="0">
                <a:solidFill>
                  <a:srgbClr val="141413"/>
                </a:solidFill>
                <a:effectLst/>
                <a:latin typeface="Helvetica" pitchFamily="2" charset="0"/>
              </a:rPr>
              <a:t>(</a:t>
            </a:r>
            <a:r>
              <a:rPr lang="it-IT" sz="1500" dirty="0" err="1">
                <a:solidFill>
                  <a:srgbClr val="141413"/>
                </a:solidFill>
                <a:effectLst/>
                <a:latin typeface="Helvetica" pitchFamily="2" charset="0"/>
              </a:rPr>
              <a:t>Schaufeli</a:t>
            </a:r>
            <a:r>
              <a:rPr lang="it-IT" sz="1500" dirty="0">
                <a:solidFill>
                  <a:srgbClr val="141413"/>
                </a:solidFill>
                <a:effectLst/>
                <a:latin typeface="Helvetica" pitchFamily="2" charset="0"/>
              </a:rPr>
              <a:t>, 2017)</a:t>
            </a:r>
            <a:endParaRPr lang="it-IT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C6B2F10-F4E9-22B7-A8EC-C57BDE59A32F}"/>
              </a:ext>
            </a:extLst>
          </p:cNvPr>
          <p:cNvSpPr txBox="1"/>
          <p:nvPr/>
        </p:nvSpPr>
        <p:spPr>
          <a:xfrm>
            <a:off x="845037" y="3319383"/>
            <a:ext cx="2658559" cy="2254720"/>
          </a:xfrm>
          <a:prstGeom prst="rect">
            <a:avLst/>
          </a:prstGeom>
          <a:solidFill>
            <a:schemeClr val="bg2"/>
          </a:solidFill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dirty="0">
                <a:solidFill>
                  <a:srgbClr val="141413"/>
                </a:solidFill>
                <a:effectLst/>
                <a:latin typeface="Helvetica" pitchFamily="2" charset="0"/>
              </a:rPr>
              <a:t>L’autostima interviene nel processo motivazionale</a:t>
            </a:r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id="{96BE5746-4F1C-26C3-6941-D996BFF20D60}"/>
              </a:ext>
            </a:extLst>
          </p:cNvPr>
          <p:cNvSpPr/>
          <p:nvPr/>
        </p:nvSpPr>
        <p:spPr>
          <a:xfrm>
            <a:off x="3614263" y="3932994"/>
            <a:ext cx="616017" cy="10274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B46DAB55-882E-F639-466B-71BB9AF0A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6410906"/>
              </p:ext>
            </p:extLst>
          </p:nvPr>
        </p:nvGraphicFramePr>
        <p:xfrm>
          <a:off x="4668614" y="3638477"/>
          <a:ext cx="7084240" cy="1935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9E6D02F-F995-F01B-9A23-F930BF32F55A}"/>
              </a:ext>
            </a:extLst>
          </p:cNvPr>
          <p:cNvSpPr txBox="1"/>
          <p:nvPr/>
        </p:nvSpPr>
        <p:spPr>
          <a:xfrm>
            <a:off x="4668614" y="3429000"/>
            <a:ext cx="6405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dirty="0"/>
              <a:t>Contribuisce a generare o sostenere:</a:t>
            </a:r>
          </a:p>
        </p:txBody>
      </p:sp>
    </p:spTree>
    <p:extLst>
      <p:ext uri="{BB962C8B-B14F-4D97-AF65-F5344CB8AC3E}">
        <p14:creationId xmlns:p14="http://schemas.microsoft.com/office/powerpoint/2010/main" val="42301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74C79-B034-BE24-7509-4FDE5D9E5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5244FA-17C6-6BB3-04B0-F8BA7E91BD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Autostima nella JDR Theory</a:t>
            </a:r>
            <a:endParaRPr lang="it-IT" sz="3200" dirty="0">
              <a:solidFill>
                <a:srgbClr val="822334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63D0B21-13FF-62C6-73D2-71452AC6CD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182" t="13672" r="15211" b="49671"/>
          <a:stretch/>
        </p:blipFill>
        <p:spPr>
          <a:xfrm>
            <a:off x="3051475" y="1194988"/>
            <a:ext cx="6373529" cy="51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8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3E30C-0102-29DD-8568-55DE8DA90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B99F68-BF48-5C28-6BBC-D33FA12A50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2784" y="90805"/>
            <a:ext cx="10164278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Il Modello del Disequilibrio Sforzo-Ricompensa </a:t>
            </a:r>
            <a:br>
              <a:rPr lang="it-IT" sz="3200" b="1" dirty="0">
                <a:solidFill>
                  <a:srgbClr val="822334"/>
                </a:solidFill>
              </a:rPr>
            </a:b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E5E6D9-CEAF-CA3E-95CB-750C7A1E7FB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2763" y="993403"/>
            <a:ext cx="11328934" cy="207705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dirty="0">
                <a:solidFill>
                  <a:srgbClr val="000000"/>
                </a:solidFill>
              </a:rPr>
              <a:t>Lo stress si verifica quando gli sforzi di un individuo sono sproporzionati rispetto alle ricompense ricevute, enfatizzando gli aspetti contrattuali del lavoro basati sul </a:t>
            </a:r>
            <a:r>
              <a:rPr lang="it-IT" dirty="0">
                <a:solidFill>
                  <a:srgbClr val="822334"/>
                </a:solidFill>
              </a:rPr>
              <a:t>principio di reciprocità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(</a:t>
            </a:r>
            <a:r>
              <a:rPr lang="it-IT" sz="1600" b="0" i="0" u="none" strike="noStrike" dirty="0" err="1">
                <a:solidFill>
                  <a:srgbClr val="000000"/>
                </a:solidFill>
                <a:effectLst/>
              </a:rPr>
              <a:t>Siegrist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, 1996)</a:t>
            </a: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C73B49F-B483-F87F-90DB-F66D6FC7B5DC}"/>
              </a:ext>
            </a:extLst>
          </p:cNvPr>
          <p:cNvSpPr txBox="1"/>
          <p:nvPr/>
        </p:nvSpPr>
        <p:spPr>
          <a:xfrm>
            <a:off x="957332" y="3429000"/>
            <a:ext cx="4102350" cy="2254720"/>
          </a:xfrm>
          <a:prstGeom prst="rect">
            <a:avLst/>
          </a:prstGeom>
          <a:solidFill>
            <a:schemeClr val="bg2"/>
          </a:solidFill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400" dirty="0">
                <a:solidFill>
                  <a:srgbClr val="141413"/>
                </a:solidFill>
                <a:effectLst/>
                <a:latin typeface="Helvetica" pitchFamily="2" charset="0"/>
              </a:rPr>
              <a:t>Il ritorno può includere retribuzione economica, stima personale e opportunità di carriera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52A1F9A-F2B5-C199-D188-877CF68DD0D0}"/>
              </a:ext>
            </a:extLst>
          </p:cNvPr>
          <p:cNvSpPr txBox="1"/>
          <p:nvPr/>
        </p:nvSpPr>
        <p:spPr>
          <a:xfrm>
            <a:off x="7594333" y="3429000"/>
            <a:ext cx="3782729" cy="2254720"/>
          </a:xfrm>
          <a:prstGeom prst="rect">
            <a:avLst/>
          </a:prstGeom>
          <a:solidFill>
            <a:schemeClr val="bg2"/>
          </a:solidFill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400" dirty="0">
                <a:solidFill>
                  <a:srgbClr val="141413"/>
                </a:solidFill>
                <a:effectLst/>
                <a:latin typeface="Helvetica" pitchFamily="2" charset="0"/>
              </a:rPr>
              <a:t>La mancanza di reciprocità può influenzare negativamente la salute individuale</a:t>
            </a:r>
          </a:p>
        </p:txBody>
      </p:sp>
    </p:spTree>
    <p:extLst>
      <p:ext uri="{BB962C8B-B14F-4D97-AF65-F5344CB8AC3E}">
        <p14:creationId xmlns:p14="http://schemas.microsoft.com/office/powerpoint/2010/main" val="24238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844DB-2F1B-8392-32AE-C423B6572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23EB83-FF6A-CC51-03A6-68290B1819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2784" y="90805"/>
            <a:ext cx="10164278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Il Modello del Disequilibrio Sforzo-Ricompensa </a:t>
            </a:r>
            <a:br>
              <a:rPr lang="it-IT" sz="3200" b="1" dirty="0">
                <a:solidFill>
                  <a:srgbClr val="822334"/>
                </a:solidFill>
              </a:rPr>
            </a:b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BAC9F2CE-3E37-8944-773C-9A265B9C91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3307703"/>
              </p:ext>
            </p:extLst>
          </p:nvPr>
        </p:nvGraphicFramePr>
        <p:xfrm>
          <a:off x="2032000" y="1001027"/>
          <a:ext cx="8093777" cy="5137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317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ABF7B-9FEE-3B3D-EADC-D21B4952C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8D0145-90A6-F851-997E-16AC0FABF2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32034" y="90805"/>
            <a:ext cx="10780294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Autostima nel Modello del Disequilibrio Sforzo-Ricompensa</a:t>
            </a:r>
            <a:endParaRPr lang="it-IT" sz="3200" dirty="0">
              <a:solidFill>
                <a:srgbClr val="822334"/>
              </a:solidFill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858354E9-232B-5168-19E6-5C108503F97C}"/>
              </a:ext>
            </a:extLst>
          </p:cNvPr>
          <p:cNvGrpSpPr/>
          <p:nvPr/>
        </p:nvGrpSpPr>
        <p:grpSpPr>
          <a:xfrm>
            <a:off x="2483318" y="1270536"/>
            <a:ext cx="7603958" cy="4774576"/>
            <a:chOff x="2483318" y="1270536"/>
            <a:chExt cx="7603958" cy="4774576"/>
          </a:xfrm>
        </p:grpSpPr>
        <p:pic>
          <p:nvPicPr>
            <p:cNvPr id="5" name="Immagine 4" descr="Immagine che contiene testo, schermata, design&#10;&#10;Il contenuto generato dall'IA potrebbe non essere corretto.">
              <a:extLst>
                <a:ext uri="{FF2B5EF4-FFF2-40B4-BE49-F238E27FC236}">
                  <a16:creationId xmlns:a16="http://schemas.microsoft.com/office/drawing/2014/main" id="{0AC430C1-BBAA-5D5C-A451-CA7040B52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4696" t="14068" r="13354" b="53833"/>
            <a:stretch/>
          </p:blipFill>
          <p:spPr>
            <a:xfrm>
              <a:off x="2483318" y="1270536"/>
              <a:ext cx="7603958" cy="4774576"/>
            </a:xfrm>
            <a:prstGeom prst="rect">
              <a:avLst/>
            </a:prstGeom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D32B350-B388-A04F-5695-63E1DCC8D3FE}"/>
                </a:ext>
              </a:extLst>
            </p:cNvPr>
            <p:cNvSpPr/>
            <p:nvPr/>
          </p:nvSpPr>
          <p:spPr>
            <a:xfrm>
              <a:off x="2483318" y="1416368"/>
              <a:ext cx="3734602" cy="10188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25088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EF4F6-C5F3-A875-7D54-AE631D547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4123F2-70A1-365B-B057-97554B4EFD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7773" y="90805"/>
            <a:ext cx="10648088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Autostima nel Modello del Disequilibrio Sforzo-Ricompensa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B8008F-E1FB-E873-4B78-629C534BD5B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6139" y="1416368"/>
            <a:ext cx="11044201" cy="5856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Stima da parte degli altri 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  <a:sym typeface="Wingdings" pitchFamily="2" charset="2"/>
              </a:rPr>
              <a:t> Soddisfazione del bisogno di autostima </a:t>
            </a:r>
            <a:endParaRPr lang="it-IT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D72AAE6-E1D2-B58F-A3AD-5D078E11AA6D}"/>
              </a:ext>
            </a:extLst>
          </p:cNvPr>
          <p:cNvSpPr txBox="1"/>
          <p:nvPr/>
        </p:nvSpPr>
        <p:spPr>
          <a:xfrm>
            <a:off x="1120400" y="2472977"/>
            <a:ext cx="3913613" cy="3279296"/>
          </a:xfrm>
          <a:prstGeom prst="rect">
            <a:avLst/>
          </a:prstGeom>
          <a:solidFill>
            <a:schemeClr val="bg2"/>
          </a:solidFill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Senso di rispetto, apprezzamento, riguardo e accettazione </a:t>
            </a:r>
            <a:r>
              <a:rPr lang="it-IT" sz="2000" b="1" dirty="0">
                <a:solidFill>
                  <a:srgbClr val="141413"/>
                </a:solidFill>
                <a:effectLst/>
                <a:latin typeface="Helvetica" pitchFamily="2" charset="0"/>
              </a:rPr>
              <a:t>che proviene dagli altri 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sul posto di lavoro come riconoscimento per il proprio impegno e sforzo speso sul lavoro motivazionale</a:t>
            </a:r>
          </a:p>
        </p:txBody>
      </p: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1A5E3183-86E6-D25D-50C8-7F4551D146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5483867"/>
              </p:ext>
            </p:extLst>
          </p:nvPr>
        </p:nvGraphicFramePr>
        <p:xfrm>
          <a:off x="5034013" y="2002055"/>
          <a:ext cx="6839284" cy="4221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03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A9702-3974-D8CF-0546-C48567890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0D6AA6-5096-22FC-E314-FCEBCE057F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Autostima al Lavoro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41B9B9DC-E45B-E99C-6A89-58FF63A74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9128008"/>
              </p:ext>
            </p:extLst>
          </p:nvPr>
        </p:nvGraphicFramePr>
        <p:xfrm>
          <a:off x="367862" y="1271753"/>
          <a:ext cx="11666484" cy="4908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946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9D48D-87F6-F7E8-9024-E9D83B866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67B5C4-18BE-0C25-889B-9880E588D3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Teoria del </a:t>
            </a:r>
            <a:r>
              <a:rPr lang="it-IT" sz="3200" b="1" dirty="0" err="1">
                <a:solidFill>
                  <a:srgbClr val="822334"/>
                </a:solidFill>
              </a:rPr>
              <a:t>Sociometro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342ABB-D0A0-AF42-A36C-B4463FEDF3A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0913" y="993403"/>
            <a:ext cx="11044201" cy="254513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dirty="0">
                <a:solidFill>
                  <a:srgbClr val="141413"/>
                </a:solidFill>
                <a:latin typeface="Helvetica" pitchFamily="2" charset="0"/>
              </a:rPr>
              <a:t>A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utostima è un indicatore del grado in cui un individuo si sente accettato e apprezzato dagli altri all’</a:t>
            </a:r>
            <a:r>
              <a:rPr lang="it-IT" dirty="0">
                <a:solidFill>
                  <a:srgbClr val="822334"/>
                </a:solidFill>
                <a:effectLst/>
                <a:latin typeface="Helvetica" pitchFamily="2" charset="0"/>
              </a:rPr>
              <a:t>interno di un gruppo sociale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BECB408-5BCF-596C-7107-9F570CB94801}"/>
              </a:ext>
            </a:extLst>
          </p:cNvPr>
          <p:cNvSpPr txBox="1"/>
          <p:nvPr/>
        </p:nvSpPr>
        <p:spPr>
          <a:xfrm>
            <a:off x="1270126" y="3035563"/>
            <a:ext cx="4592728" cy="2355966"/>
          </a:xfrm>
          <a:prstGeom prst="rect">
            <a:avLst/>
          </a:prstGeom>
          <a:solidFill>
            <a:schemeClr val="bg2"/>
          </a:solidFill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dirty="0">
                <a:solidFill>
                  <a:srgbClr val="141413"/>
                </a:solidFill>
                <a:latin typeface="Helvetica" pitchFamily="2" charset="0"/>
              </a:rPr>
              <a:t>Il </a:t>
            </a:r>
            <a:r>
              <a:rPr lang="it-IT" sz="2000" dirty="0" err="1">
                <a:solidFill>
                  <a:srgbClr val="141413"/>
                </a:solidFill>
                <a:latin typeface="Helvetica" pitchFamily="2" charset="0"/>
              </a:rPr>
              <a:t>s</a:t>
            </a:r>
            <a:r>
              <a:rPr lang="it-IT" sz="2000" dirty="0" err="1">
                <a:solidFill>
                  <a:srgbClr val="141413"/>
                </a:solidFill>
                <a:effectLst/>
                <a:latin typeface="Helvetica" pitchFamily="2" charset="0"/>
              </a:rPr>
              <a:t>ociometro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 rappresenta un meccanismo psicologico che </a:t>
            </a:r>
            <a:r>
              <a:rPr lang="it-IT" sz="2000" dirty="0">
                <a:solidFill>
                  <a:srgbClr val="822334"/>
                </a:solidFill>
                <a:effectLst/>
                <a:latin typeface="Helvetica" pitchFamily="2" charset="0"/>
              </a:rPr>
              <a:t>monitora continuamente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 la percezione dell’individuo riguardo al suo stato di accettazione e inclusione sociale</a:t>
            </a:r>
          </a:p>
        </p:txBody>
      </p:sp>
      <p:pic>
        <p:nvPicPr>
          <p:cNvPr id="1028" name="Picture 4" descr="Gratis Uomo E Donna Che Si Tengono Per Mano Come Una Squadra Foto a disposizione">
            <a:extLst>
              <a:ext uri="{FF2B5EF4-FFF2-40B4-BE49-F238E27FC236}">
                <a16:creationId xmlns:a16="http://schemas.microsoft.com/office/drawing/2014/main" id="{39B8E05A-B9BC-B9AF-188A-5FCA75CDE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959" y="2756709"/>
            <a:ext cx="5053265" cy="336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95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D87EC7-BF45-7E95-BF9F-A03C9B00BB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99675" y="1108718"/>
            <a:ext cx="10112140" cy="208686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sz="2400" b="0" i="0" u="none" strike="noStrike" dirty="0">
                <a:solidFill>
                  <a:srgbClr val="000000"/>
                </a:solidFill>
                <a:effectLst/>
              </a:rPr>
              <a:t>Autostima strettamente legata al bisogno umano di </a:t>
            </a:r>
            <a:r>
              <a:rPr lang="it-IT" sz="2400" b="0" i="0" u="none" strike="noStrike" dirty="0">
                <a:solidFill>
                  <a:srgbClr val="822334"/>
                </a:solidFill>
                <a:effectLst/>
              </a:rPr>
              <a:t>appartenenza sociale 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sym typeface="Wingdings" pitchFamily="2" charset="2"/>
              </a:rPr>
              <a:t> </a:t>
            </a:r>
            <a:r>
              <a:rPr lang="it-IT" sz="2400" dirty="0">
                <a:solidFill>
                  <a:srgbClr val="000000"/>
                </a:solidFill>
                <a:sym typeface="Wingdings" pitchFamily="2" charset="2"/>
              </a:rPr>
              <a:t>L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</a:rPr>
              <a:t>a valutazione della propria </a:t>
            </a:r>
            <a:r>
              <a:rPr lang="it-IT" sz="2400" b="1" i="0" u="none" strike="noStrike" dirty="0">
                <a:solidFill>
                  <a:srgbClr val="822334"/>
                </a:solidFill>
                <a:effectLst/>
              </a:rPr>
              <a:t>accettazione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</a:rPr>
              <a:t> all’interno di un gruppo influenza il livello di autostima di un individuo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709B257-2564-0A22-E20A-4C394D7743FF}"/>
              </a:ext>
            </a:extLst>
          </p:cNvPr>
          <p:cNvSpPr txBox="1"/>
          <p:nvPr/>
        </p:nvSpPr>
        <p:spPr>
          <a:xfrm>
            <a:off x="995729" y="3287683"/>
            <a:ext cx="4567673" cy="2255041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0" i="0" u="none" strike="noStrike" dirty="0">
                <a:solidFill>
                  <a:srgbClr val="000000"/>
                </a:solidFill>
                <a:effectLst/>
              </a:rPr>
              <a:t>Quando una persona si sente socialmente inclusa e apprezzata  la sua autostima tende ad aumentare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08DE43C-9638-F5F6-538F-4FE98E544FFE}"/>
              </a:ext>
            </a:extLst>
          </p:cNvPr>
          <p:cNvSpPr txBox="1"/>
          <p:nvPr/>
        </p:nvSpPr>
        <p:spPr>
          <a:xfrm>
            <a:off x="6699184" y="3287682"/>
            <a:ext cx="4567672" cy="2255041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dirty="0">
                <a:solidFill>
                  <a:srgbClr val="000000"/>
                </a:solidFill>
              </a:rPr>
              <a:t>Se si percepisce un rifiuto o una mancanza di apprezzamento da parte degli altri l’autostima può subire un decremento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C3F8CA36-B6C5-3A80-1034-8ECF842D0F67}"/>
              </a:ext>
            </a:extLst>
          </p:cNvPr>
          <p:cNvSpPr txBox="1">
            <a:spLocks/>
          </p:cNvSpPr>
          <p:nvPr/>
        </p:nvSpPr>
        <p:spPr>
          <a:xfrm>
            <a:off x="1971040" y="90805"/>
            <a:ext cx="853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>
                <a:solidFill>
                  <a:srgbClr val="822334"/>
                </a:solidFill>
              </a:rPr>
              <a:t>Teoria del Sociometro</a:t>
            </a:r>
            <a:endParaRPr lang="it-IT" sz="3200" dirty="0">
              <a:solidFill>
                <a:srgbClr val="8223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9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240E3-C561-5572-C617-2AA7162B3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6491F6CE-7B4C-A18F-F2A0-8E295BCC1C21}"/>
              </a:ext>
            </a:extLst>
          </p:cNvPr>
          <p:cNvSpPr txBox="1">
            <a:spLocks/>
          </p:cNvSpPr>
          <p:nvPr/>
        </p:nvSpPr>
        <p:spPr>
          <a:xfrm>
            <a:off x="1971040" y="90805"/>
            <a:ext cx="853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>
                <a:solidFill>
                  <a:srgbClr val="822334"/>
                </a:solidFill>
              </a:rPr>
              <a:t>Teoria del Sociometro</a:t>
            </a:r>
            <a:endParaRPr lang="it-IT" sz="3200" dirty="0">
              <a:solidFill>
                <a:srgbClr val="822334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8B35931-2BC1-8844-5674-5AD7FF24A8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735" t="36951" r="55830" b="41316"/>
          <a:stretch/>
        </p:blipFill>
        <p:spPr>
          <a:xfrm>
            <a:off x="5637196" y="1540042"/>
            <a:ext cx="6432884" cy="2779574"/>
          </a:xfrm>
          <a:prstGeom prst="rect">
            <a:avLst/>
          </a:prstGeom>
        </p:spPr>
      </p:pic>
      <p:pic>
        <p:nvPicPr>
          <p:cNvPr id="6" name="Immagine 5" descr="Immagine che contiene testo, design&#10;&#10;Il contenuto generato dall'IA potrebbe non essere corretto.">
            <a:extLst>
              <a:ext uri="{FF2B5EF4-FFF2-40B4-BE49-F238E27FC236}">
                <a16:creationId xmlns:a16="http://schemas.microsoft.com/office/drawing/2014/main" id="{D403C1A3-4794-2EF0-E252-511EE464AE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38" t="13870" r="54593" b="62947"/>
          <a:stretch/>
        </p:blipFill>
        <p:spPr>
          <a:xfrm>
            <a:off x="448629" y="1653489"/>
            <a:ext cx="6136121" cy="296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6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D10A3-16C7-8E84-44CD-ECCD89513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2A45E6-62E5-8B84-5032-9FA98AEC58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Teoria dell’Autoverifica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0110B59-1F0B-9C43-1095-2EEFA6AEA575}"/>
              </a:ext>
            </a:extLst>
          </p:cNvPr>
          <p:cNvSpPr txBox="1"/>
          <p:nvPr/>
        </p:nvSpPr>
        <p:spPr>
          <a:xfrm>
            <a:off x="481263" y="1210379"/>
            <a:ext cx="11348185" cy="2255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400" dirty="0">
                <a:solidFill>
                  <a:srgbClr val="141413"/>
                </a:solidFill>
              </a:rPr>
              <a:t>Gli individui hanno una naturale tendenza a preservare le proprie convinzioni e le proprie visioni di sé e si adoperano per gestirle e conservale cercando dei </a:t>
            </a:r>
            <a:r>
              <a:rPr lang="it-IT" sz="2400" b="1" dirty="0">
                <a:solidFill>
                  <a:srgbClr val="141413"/>
                </a:solidFill>
              </a:rPr>
              <a:t>feedback dall’ambiente sociale che siano coerenti </a:t>
            </a:r>
            <a:r>
              <a:rPr lang="it-IT" sz="2400" dirty="0">
                <a:solidFill>
                  <a:srgbClr val="141413"/>
                </a:solidFill>
              </a:rPr>
              <a:t>con esse, indipendentemente dal fatto che le suddette convinzioni siano positive o negative </a:t>
            </a:r>
            <a:r>
              <a:rPr lang="it-IT" sz="1200" dirty="0">
                <a:solidFill>
                  <a:srgbClr val="141413"/>
                </a:solidFill>
                <a:effectLst/>
              </a:rPr>
              <a:t>(</a:t>
            </a:r>
            <a:r>
              <a:rPr lang="it-IT" sz="1200" dirty="0">
                <a:solidFill>
                  <a:srgbClr val="141413"/>
                </a:solidFill>
                <a:effectLst/>
                <a:latin typeface="Helvetica" pitchFamily="2" charset="0"/>
              </a:rPr>
              <a:t>Swann, </a:t>
            </a:r>
            <a:r>
              <a:rPr lang="it-IT" sz="1200" dirty="0" err="1">
                <a:solidFill>
                  <a:srgbClr val="141413"/>
                </a:solidFill>
                <a:effectLst/>
                <a:latin typeface="Helvetica" pitchFamily="2" charset="0"/>
              </a:rPr>
              <a:t>Buhrmester</a:t>
            </a:r>
            <a:r>
              <a:rPr lang="it-IT" sz="1200" dirty="0">
                <a:solidFill>
                  <a:srgbClr val="141413"/>
                </a:solidFill>
                <a:effectLst/>
                <a:latin typeface="Helvetica" pitchFamily="2" charset="0"/>
              </a:rPr>
              <a:t>, 2012)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799A3EE-950F-F447-598B-484EC1210C94}"/>
              </a:ext>
            </a:extLst>
          </p:cNvPr>
          <p:cNvSpPr txBox="1"/>
          <p:nvPr/>
        </p:nvSpPr>
        <p:spPr>
          <a:xfrm>
            <a:off x="2070500" y="4066349"/>
            <a:ext cx="8671293" cy="1298882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dirty="0">
                <a:effectLst/>
              </a:rPr>
              <a:t>Il mantenimento di questi processi di autoconsistenza e autoverifica è utile ai lavoratori per aumentare la </a:t>
            </a:r>
            <a:r>
              <a:rPr lang="it-IT" dirty="0">
                <a:solidFill>
                  <a:srgbClr val="822334"/>
                </a:solidFill>
                <a:effectLst/>
              </a:rPr>
              <a:t>prevedibilità</a:t>
            </a:r>
            <a:r>
              <a:rPr lang="it-IT" dirty="0">
                <a:effectLst/>
              </a:rPr>
              <a:t> del mondo circostante, sia lavorativo che non, e per aiutarli ad avere un maggiore senso di controllo sul proprio lavoro </a:t>
            </a:r>
          </a:p>
        </p:txBody>
      </p:sp>
    </p:spTree>
    <p:extLst>
      <p:ext uri="{BB962C8B-B14F-4D97-AF65-F5344CB8AC3E}">
        <p14:creationId xmlns:p14="http://schemas.microsoft.com/office/powerpoint/2010/main" val="69966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962B1-8A56-8C56-D26D-F599AFDA9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88529D-EA1B-0743-0E46-82048E1D41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Teoria dell’Autovalorizzazione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5D5D234-42B2-0D40-EFA4-DF8F7C0C10A7}"/>
              </a:ext>
            </a:extLst>
          </p:cNvPr>
          <p:cNvSpPr txBox="1"/>
          <p:nvPr/>
        </p:nvSpPr>
        <p:spPr>
          <a:xfrm>
            <a:off x="421907" y="1416368"/>
            <a:ext cx="11348185" cy="114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400" dirty="0">
                <a:solidFill>
                  <a:srgbClr val="141413"/>
                </a:solidFill>
                <a:effectLst/>
                <a:latin typeface="Helvetica" pitchFamily="2" charset="0"/>
              </a:rPr>
              <a:t>Innata preferenza per l’ottenimento di valutazioni positive di sé, piuttosto che di autoverifica </a:t>
            </a:r>
            <a:r>
              <a:rPr lang="it-IT" sz="1200" dirty="0">
                <a:solidFill>
                  <a:srgbClr val="141413"/>
                </a:solidFill>
                <a:effectLst/>
              </a:rPr>
              <a:t>(</a:t>
            </a:r>
            <a:r>
              <a:rPr lang="it-IT" sz="1200" dirty="0">
                <a:solidFill>
                  <a:srgbClr val="141413"/>
                </a:solidFill>
                <a:effectLst/>
                <a:latin typeface="Helvetica" pitchFamily="2" charset="0"/>
              </a:rPr>
              <a:t>Brown, </a:t>
            </a:r>
            <a:r>
              <a:rPr lang="it-IT" sz="1200" dirty="0" err="1">
                <a:solidFill>
                  <a:srgbClr val="141413"/>
                </a:solidFill>
                <a:effectLst/>
                <a:latin typeface="Helvetica" pitchFamily="2" charset="0"/>
              </a:rPr>
              <a:t>Zeigler</a:t>
            </a:r>
            <a:r>
              <a:rPr lang="it-IT" sz="1200" dirty="0">
                <a:solidFill>
                  <a:srgbClr val="141413"/>
                </a:solidFill>
                <a:effectLst/>
                <a:latin typeface="Helvetica" pitchFamily="2" charset="0"/>
              </a:rPr>
              <a:t> Hill, 2018)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CB5DAC2-093C-0EFD-20D1-01275C151377}"/>
              </a:ext>
            </a:extLst>
          </p:cNvPr>
          <p:cNvSpPr txBox="1"/>
          <p:nvPr/>
        </p:nvSpPr>
        <p:spPr>
          <a:xfrm>
            <a:off x="4186989" y="4512980"/>
            <a:ext cx="3975234" cy="1432893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000" dirty="0">
                <a:solidFill>
                  <a:srgbClr val="141413"/>
                </a:solidFill>
                <a:latin typeface="Helvetica" pitchFamily="2" charset="0"/>
              </a:rPr>
              <a:t>L</a:t>
            </a: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avoratori con una visione negativa di sé preferiranno le valutazioni positive</a:t>
            </a:r>
            <a:r>
              <a:rPr lang="it-IT" sz="2000" dirty="0">
                <a:effectLst/>
              </a:rPr>
              <a:t> </a:t>
            </a:r>
          </a:p>
        </p:txBody>
      </p:sp>
      <p:pic>
        <p:nvPicPr>
          <p:cNvPr id="3074" name="Picture 2" descr="Comentarios de los clientes La satisfacción del control de calidad con el impulso del empresario para hacer que el indicador de calificación sea excelente - arte vectorial de Calificación crediticia libre de derechos">
            <a:extLst>
              <a:ext uri="{FF2B5EF4-FFF2-40B4-BE49-F238E27FC236}">
                <a16:creationId xmlns:a16="http://schemas.microsoft.com/office/drawing/2014/main" id="{E856A3C5-4381-2BD2-AA57-946BD53A1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7" t="37122" r="25128" b="39018"/>
          <a:stretch/>
        </p:blipFill>
        <p:spPr bwMode="auto">
          <a:xfrm>
            <a:off x="4186989" y="2876685"/>
            <a:ext cx="3975234" cy="163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0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D95B5-95D3-D513-657B-0EB12FAC3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84ACE5-79A8-403E-DFA8-6F97C7038D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Teoria della Discrepanza del Sé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C6173E2-B62B-4899-EC2F-5A23CB095C0A}"/>
              </a:ext>
            </a:extLst>
          </p:cNvPr>
          <p:cNvSpPr txBox="1"/>
          <p:nvPr/>
        </p:nvSpPr>
        <p:spPr>
          <a:xfrm>
            <a:off x="481263" y="1266868"/>
            <a:ext cx="11564295" cy="1147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400" dirty="0">
                <a:solidFill>
                  <a:srgbClr val="141413"/>
                </a:solidFill>
              </a:rPr>
              <a:t>D</a:t>
            </a:r>
            <a:r>
              <a:rPr lang="it-IT" sz="2400" dirty="0">
                <a:solidFill>
                  <a:srgbClr val="141413"/>
                </a:solidFill>
                <a:effectLst/>
              </a:rPr>
              <a:t>iverse rappresentazioni del sé e che le discrepanze tra queste rappresentazioni possono influenzare le emozioni e il benessere psicologico </a:t>
            </a:r>
            <a:r>
              <a:rPr lang="it-IT" sz="1400" dirty="0">
                <a:solidFill>
                  <a:srgbClr val="141413"/>
                </a:solidFill>
                <a:effectLst/>
              </a:rPr>
              <a:t>(</a:t>
            </a:r>
            <a:r>
              <a:rPr lang="it-IT" sz="1400" dirty="0">
                <a:solidFill>
                  <a:srgbClr val="141413"/>
                </a:solidFill>
                <a:effectLst/>
                <a:latin typeface="Helvetica" pitchFamily="2" charset="0"/>
              </a:rPr>
              <a:t>Higgins, 1987)</a:t>
            </a:r>
            <a:endParaRPr lang="it-IT" sz="24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5AA3704A-B663-5499-7AF0-E6E5534332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6459964"/>
              </p:ext>
            </p:extLst>
          </p:nvPr>
        </p:nvGraphicFramePr>
        <p:xfrm>
          <a:off x="2031999" y="2858703"/>
          <a:ext cx="8238157" cy="3279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558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379F1-3C60-93A7-7E69-540C276A9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067E75-AD94-73CD-F423-575FDC500D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Teoria della Discrepanza del Sé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DCC1CAA7-DA2E-7C90-2ADD-1E67D3266A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6574877"/>
              </p:ext>
            </p:extLst>
          </p:nvPr>
        </p:nvGraphicFramePr>
        <p:xfrm>
          <a:off x="1155032" y="1607419"/>
          <a:ext cx="10491536" cy="442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353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77815-D187-0E56-F717-FCD79BBBA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9869D7-6586-E27E-D491-E1EC87AA38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731416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Autostima come Risorsa da Sviluppare</a:t>
            </a:r>
            <a:endParaRPr lang="it-IT" sz="3200" dirty="0">
              <a:solidFill>
                <a:srgbClr val="822334"/>
              </a:solidFill>
            </a:endParaRPr>
          </a:p>
        </p:txBody>
      </p:sp>
      <p:pic>
        <p:nvPicPr>
          <p:cNvPr id="4098" name="Picture 2" descr="Toward a State of Esteem: The Final Report of the California Task Force to  Promote Self Esteem and Personal and Social Responsibility">
            <a:extLst>
              <a:ext uri="{FF2B5EF4-FFF2-40B4-BE49-F238E27FC236}">
                <a16:creationId xmlns:a16="http://schemas.microsoft.com/office/drawing/2014/main" id="{BD7569CF-1DDF-E2EF-0FE4-57B57AAC9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01" y="1416368"/>
            <a:ext cx="3632517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3795553-BCEE-689E-CBC7-F73A79BDB1DB}"/>
              </a:ext>
            </a:extLst>
          </p:cNvPr>
          <p:cNvSpPr txBox="1"/>
          <p:nvPr/>
        </p:nvSpPr>
        <p:spPr>
          <a:xfrm>
            <a:off x="5281863" y="1416368"/>
            <a:ext cx="6405612" cy="2254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400" dirty="0">
                <a:solidFill>
                  <a:srgbClr val="141413"/>
                </a:solidFill>
                <a:effectLst/>
                <a:latin typeface="Helvetica" pitchFamily="2" charset="0"/>
              </a:rPr>
              <a:t>Dipartimento dell’Istruzione della California istituì la task force per la promozione dell’autostima e della responsabilità personale e sociale nel 1989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572B0D8-2913-BEC7-FD02-F27E48BCC9F4}"/>
              </a:ext>
            </a:extLst>
          </p:cNvPr>
          <p:cNvSpPr txBox="1"/>
          <p:nvPr/>
        </p:nvSpPr>
        <p:spPr>
          <a:xfrm>
            <a:off x="5435867" y="4335412"/>
            <a:ext cx="5593832" cy="1322478"/>
          </a:xfrm>
          <a:prstGeom prst="rect">
            <a:avLst/>
          </a:prstGeom>
          <a:solidFill>
            <a:schemeClr val="bg2"/>
          </a:solidFill>
          <a:ln w="19050">
            <a:solidFill>
              <a:srgbClr val="822334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dirty="0">
                <a:solidFill>
                  <a:srgbClr val="141413"/>
                </a:solidFill>
                <a:effectLst/>
                <a:latin typeface="Helvetica" pitchFamily="2" charset="0"/>
              </a:rPr>
              <a:t>Autostima come fenomeno complesso e articolato!!!</a:t>
            </a:r>
          </a:p>
        </p:txBody>
      </p:sp>
    </p:spTree>
    <p:extLst>
      <p:ext uri="{BB962C8B-B14F-4D97-AF65-F5344CB8AC3E}">
        <p14:creationId xmlns:p14="http://schemas.microsoft.com/office/powerpoint/2010/main" val="312573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E9806-014A-6663-0961-FF36650AF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B33E23BA-6550-ACA5-3019-2212075BDD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1312137"/>
              </p:ext>
            </p:extLst>
          </p:nvPr>
        </p:nvGraphicFramePr>
        <p:xfrm>
          <a:off x="1602630" y="1222408"/>
          <a:ext cx="9456798" cy="513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olo 1">
            <a:extLst>
              <a:ext uri="{FF2B5EF4-FFF2-40B4-BE49-F238E27FC236}">
                <a16:creationId xmlns:a16="http://schemas.microsoft.com/office/drawing/2014/main" id="{C6356F65-4C56-9194-04F4-2BCA8A23E387}"/>
              </a:ext>
            </a:extLst>
          </p:cNvPr>
          <p:cNvSpPr txBox="1">
            <a:spLocks/>
          </p:cNvSpPr>
          <p:nvPr/>
        </p:nvSpPr>
        <p:spPr>
          <a:xfrm>
            <a:off x="1971040" y="90805"/>
            <a:ext cx="87314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>
                <a:solidFill>
                  <a:srgbClr val="822334"/>
                </a:solidFill>
              </a:rPr>
              <a:t>Autostima come Risorsa da Sviluppare</a:t>
            </a:r>
            <a:endParaRPr lang="it-IT" sz="3200" dirty="0">
              <a:solidFill>
                <a:srgbClr val="8223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2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C8330A-5479-138A-5938-569665FFD4EC}"/>
              </a:ext>
            </a:extLst>
          </p:cNvPr>
          <p:cNvSpPr txBox="1"/>
          <p:nvPr/>
        </p:nvSpPr>
        <p:spPr>
          <a:xfrm>
            <a:off x="1533831" y="1297858"/>
            <a:ext cx="95569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>
                <a:solidFill>
                  <a:srgbClr val="822334"/>
                </a:solidFill>
                <a:cs typeface="Dreaming Outloud Script Pro" panose="020F0502020204030204" pitchFamily="34" charset="0"/>
              </a:rPr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4035978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DB187-E4EA-5CEB-0332-2C87AABAE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CD348F-A83A-8EF3-C409-86E9F466F2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Cenni Storici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903D9BE4-3F48-552C-8F0C-A8859F52D2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5731255"/>
              </p:ext>
            </p:extLst>
          </p:nvPr>
        </p:nvGraphicFramePr>
        <p:xfrm>
          <a:off x="641131" y="1061545"/>
          <a:ext cx="10983310" cy="507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053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CB596-9F56-82F2-08E3-8ADD95A35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0D20BF-91CD-576F-657C-4E2165D600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Cenni Storici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50930E86-5EA9-139F-AB53-971159C57F29}"/>
              </a:ext>
            </a:extLst>
          </p:cNvPr>
          <p:cNvSpPr txBox="1">
            <a:spLocks/>
          </p:cNvSpPr>
          <p:nvPr/>
        </p:nvSpPr>
        <p:spPr>
          <a:xfrm>
            <a:off x="531814" y="1416368"/>
            <a:ext cx="5564186" cy="48358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it-IT" dirty="0">
                <a:solidFill>
                  <a:srgbClr val="141413"/>
                </a:solidFill>
                <a:latin typeface="Helvetica" pitchFamily="2" charset="0"/>
              </a:rPr>
              <a:t>N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el campo dello studio delle organizzazioni l’autostima è sempre stata una </a:t>
            </a:r>
            <a:r>
              <a:rPr lang="it-IT" dirty="0">
                <a:solidFill>
                  <a:srgbClr val="822334"/>
                </a:solidFill>
                <a:effectLst/>
                <a:latin typeface="Helvetica" pitchFamily="2" charset="0"/>
              </a:rPr>
              <a:t>variabile chiave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, partendo dai primi studi negli anni Sessanta, passando per il movimento del </a:t>
            </a:r>
            <a:r>
              <a:rPr lang="it-IT" dirty="0">
                <a:solidFill>
                  <a:srgbClr val="822334"/>
                </a:solidFill>
                <a:effectLst/>
                <a:latin typeface="Helvetica" pitchFamily="2" charset="0"/>
              </a:rPr>
              <a:t>Comportamento Organizzativo Positivo </a:t>
            </a:r>
            <a:r>
              <a:rPr lang="it-IT" sz="2200" dirty="0">
                <a:solidFill>
                  <a:srgbClr val="141413"/>
                </a:solidFill>
                <a:effectLst/>
                <a:latin typeface="Helvetica" pitchFamily="2" charset="0"/>
              </a:rPr>
              <a:t>(</a:t>
            </a:r>
            <a:r>
              <a:rPr lang="it-IT" sz="2200" dirty="0" err="1">
                <a:solidFill>
                  <a:srgbClr val="141413"/>
                </a:solidFill>
                <a:effectLst/>
                <a:latin typeface="Helvetica" pitchFamily="2" charset="0"/>
              </a:rPr>
              <a:t>Luthans</a:t>
            </a:r>
            <a:r>
              <a:rPr lang="it-IT" sz="2200" dirty="0">
                <a:solidFill>
                  <a:srgbClr val="141413"/>
                </a:solidFill>
                <a:effectLst/>
                <a:latin typeface="Helvetica" pitchFamily="2" charset="0"/>
              </a:rPr>
              <a:t>, </a:t>
            </a:r>
            <a:r>
              <a:rPr lang="it-IT" sz="2200" dirty="0">
                <a:effectLst/>
                <a:latin typeface="Helvetica" pitchFamily="2" charset="0"/>
              </a:rPr>
              <a:t>2002)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it-IT" sz="1600" dirty="0">
              <a:solidFill>
                <a:srgbClr val="000000"/>
              </a:solidFill>
            </a:endParaRPr>
          </a:p>
        </p:txBody>
      </p:sp>
      <p:pic>
        <p:nvPicPr>
          <p:cNvPr id="5" name="Immagine 4" descr="Immagine che contiene testo, schizzo, diagramma, bianco&#10;&#10;Il contenuto generato dall'IA potrebbe non essere corretto.">
            <a:extLst>
              <a:ext uri="{FF2B5EF4-FFF2-40B4-BE49-F238E27FC236}">
                <a16:creationId xmlns:a16="http://schemas.microsoft.com/office/drawing/2014/main" id="{E12DF1A6-C5FB-5B04-5440-7DB0E6F4A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399" y="1485490"/>
            <a:ext cx="5296921" cy="388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6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635054-59B8-91D5-0BE2-E052308A35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Definizioni di Autostima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17C1E6B8-8AD6-49BE-1483-FEB45B6BF8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81814"/>
              </p:ext>
            </p:extLst>
          </p:nvPr>
        </p:nvGraphicFramePr>
        <p:xfrm>
          <a:off x="834390" y="1165860"/>
          <a:ext cx="10995660" cy="4972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707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1B128-B56F-56F6-5BC4-B0A08EF15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C8947C-4431-45FF-4036-7B3BD8DDE1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Definizione di Autostima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419A6A-A909-14AC-6BFD-8FFB2826E6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0913" y="993403"/>
            <a:ext cx="11044201" cy="254513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dirty="0">
                <a:solidFill>
                  <a:srgbClr val="141413"/>
                </a:solidFill>
                <a:effectLst/>
              </a:rPr>
              <a:t>Valutazione soggettiva del proprio senso di valore come individuo </a:t>
            </a:r>
            <a:r>
              <a:rPr lang="it-IT" sz="1800" dirty="0">
                <a:solidFill>
                  <a:srgbClr val="141413"/>
                </a:solidFill>
                <a:effectLst/>
              </a:rPr>
              <a:t>(</a:t>
            </a:r>
            <a:r>
              <a:rPr lang="it-IT" sz="1800" dirty="0" err="1">
                <a:solidFill>
                  <a:srgbClr val="141413"/>
                </a:solidFill>
                <a:effectLst/>
              </a:rPr>
              <a:t>Donnellan</a:t>
            </a:r>
            <a:r>
              <a:rPr lang="it-IT" sz="1800" dirty="0">
                <a:solidFill>
                  <a:srgbClr val="141413"/>
                </a:solidFill>
                <a:effectLst/>
              </a:rPr>
              <a:t> et al., 2011</a:t>
            </a:r>
            <a:r>
              <a:rPr lang="it-IT" sz="1800" dirty="0">
                <a:solidFill>
                  <a:srgbClr val="000000"/>
                </a:solidFill>
              </a:rPr>
              <a:t>)</a:t>
            </a:r>
          </a:p>
          <a:p>
            <a:pPr algn="ctr">
              <a:lnSpc>
                <a:spcPct val="150000"/>
              </a:lnSpc>
              <a:buNone/>
            </a:pPr>
            <a:endParaRPr lang="it-IT" dirty="0">
              <a:solidFill>
                <a:srgbClr val="141413"/>
              </a:solidFill>
              <a:effectLst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it-IT" sz="1600" dirty="0">
              <a:solidFill>
                <a:srgbClr val="000000"/>
              </a:solidFill>
            </a:endParaRPr>
          </a:p>
        </p:txBody>
      </p:sp>
      <p:pic>
        <p:nvPicPr>
          <p:cNvPr id="4" name="Picture 2" descr="Poder de la mujer, confianza en sí misma, ilustración vectorial de concepto de alta autoestima. Empresaria de liderazgo. - arte vectorial de Adulto libre de derechos">
            <a:extLst>
              <a:ext uri="{FF2B5EF4-FFF2-40B4-BE49-F238E27FC236}">
                <a16:creationId xmlns:a16="http://schemas.microsoft.com/office/drawing/2014/main" id="{55ACDE1C-9651-482A-AA40-CDE38D917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0" t="11667" r="16665" b="39334"/>
          <a:stretch/>
        </p:blipFill>
        <p:spPr bwMode="auto">
          <a:xfrm>
            <a:off x="3837940" y="3176457"/>
            <a:ext cx="4800600" cy="252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9567C7-3836-5E22-4D6E-9CCB00F10256}"/>
              </a:ext>
            </a:extLst>
          </p:cNvPr>
          <p:cNvSpPr txBox="1"/>
          <p:nvPr/>
        </p:nvSpPr>
        <p:spPr>
          <a:xfrm>
            <a:off x="525283" y="2578638"/>
            <a:ext cx="2838027" cy="1714124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dirty="0">
                <a:solidFill>
                  <a:srgbClr val="141413"/>
                </a:solidFill>
                <a:latin typeface="Helvetica" pitchFamily="2" charset="0"/>
              </a:rPr>
              <a:t>U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n’alta autostima è caratterizzata da sentimenti di accettazione e rispetto di sé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AD37E4-0201-4788-1395-928246EE7006}"/>
              </a:ext>
            </a:extLst>
          </p:cNvPr>
          <p:cNvSpPr txBox="1"/>
          <p:nvPr/>
        </p:nvSpPr>
        <p:spPr>
          <a:xfrm>
            <a:off x="8933793" y="2578638"/>
            <a:ext cx="3031149" cy="2129622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dirty="0">
                <a:solidFill>
                  <a:srgbClr val="141413"/>
                </a:solidFill>
                <a:latin typeface="Helvetica" pitchFamily="2" charset="0"/>
              </a:rPr>
              <a:t>Una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 </a:t>
            </a:r>
            <a:r>
              <a:rPr lang="it-IT" dirty="0">
                <a:solidFill>
                  <a:srgbClr val="141413"/>
                </a:solidFill>
                <a:latin typeface="Helvetica" pitchFamily="2" charset="0"/>
              </a:rPr>
              <a:t>bassa autostima comporta dubbi su sé stessi e sentimenti di inadeguatezza, incapacità e fallimento</a:t>
            </a:r>
          </a:p>
        </p:txBody>
      </p:sp>
    </p:spTree>
    <p:extLst>
      <p:ext uri="{BB962C8B-B14F-4D97-AF65-F5344CB8AC3E}">
        <p14:creationId xmlns:p14="http://schemas.microsoft.com/office/powerpoint/2010/main" val="41732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ED232-A6AC-51A0-29B9-1079D554A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F0FC38-60E6-6193-8B41-67B4BE766B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Caratteristiche dell’Autostima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10E2F4AA-57E3-6EDB-03AC-E95AE9BFF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6013485"/>
              </p:ext>
            </p:extLst>
          </p:nvPr>
        </p:nvGraphicFramePr>
        <p:xfrm>
          <a:off x="798786" y="1124607"/>
          <a:ext cx="10552386" cy="5013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960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A3204-3CEF-111A-6611-D542EC408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6B7244-B559-4E1A-ED7E-4E7C57E20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Tratto vs Stato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E2451500-ED35-D41E-BC2A-445B1C6A5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6486328"/>
              </p:ext>
            </p:extLst>
          </p:nvPr>
        </p:nvGraphicFramePr>
        <p:xfrm>
          <a:off x="-3911927" y="1170562"/>
          <a:ext cx="14417367" cy="5063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95C92810-B203-6E05-19FD-99332BE7EC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9951180"/>
              </p:ext>
            </p:extLst>
          </p:nvPr>
        </p:nvGraphicFramePr>
        <p:xfrm>
          <a:off x="750145" y="1195496"/>
          <a:ext cx="14417367" cy="5063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343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DC508-0E3F-0154-94B0-9551181CB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CF4B70-03E5-EF02-14E0-CF1CB31FC9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Generalità vs Specificità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6AE43663-A5DD-43C5-9CE3-19632F1F2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5697392"/>
              </p:ext>
            </p:extLst>
          </p:nvPr>
        </p:nvGraphicFramePr>
        <p:xfrm>
          <a:off x="-1136234" y="975765"/>
          <a:ext cx="9396000" cy="5325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389312BC-8166-1512-CE4C-74AB8004CF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6609536"/>
              </p:ext>
            </p:extLst>
          </p:nvPr>
        </p:nvGraphicFramePr>
        <p:xfrm>
          <a:off x="4911047" y="975764"/>
          <a:ext cx="6039666" cy="5325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4956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33308</TotalTime>
  <Words>1558</Words>
  <Application>Microsoft Macintosh PowerPoint</Application>
  <PresentationFormat>Widescreen</PresentationFormat>
  <Paragraphs>139</Paragraphs>
  <Slides>29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9" baseType="lpstr">
      <vt:lpstr>Aptos</vt:lpstr>
      <vt:lpstr>Aptos Display</vt:lpstr>
      <vt:lpstr>Arial</vt:lpstr>
      <vt:lpstr>Dreaming Outloud Script Pro</vt:lpstr>
      <vt:lpstr>Helvetica</vt:lpstr>
      <vt:lpstr>Palatino Linotype</vt:lpstr>
      <vt:lpstr>Source Sans Pro</vt:lpstr>
      <vt:lpstr>Times New Roman</vt:lpstr>
      <vt:lpstr>Wingdings</vt:lpstr>
      <vt:lpstr>Tema di Office</vt:lpstr>
      <vt:lpstr>Presentazione standard di PowerPoint</vt:lpstr>
      <vt:lpstr>Autostima al Lavoro</vt:lpstr>
      <vt:lpstr>Cenni Storici</vt:lpstr>
      <vt:lpstr>Cenni Storici</vt:lpstr>
      <vt:lpstr>Definizioni di Autostima</vt:lpstr>
      <vt:lpstr>Definizione di Autostima</vt:lpstr>
      <vt:lpstr>Caratteristiche dell’Autostima</vt:lpstr>
      <vt:lpstr>Tratto vs Stato</vt:lpstr>
      <vt:lpstr>Generalità vs Specificità</vt:lpstr>
      <vt:lpstr>Comparazione tra le Diverse Concettualizzazioni</vt:lpstr>
      <vt:lpstr>La Teoria della Conservazione delle Risorse</vt:lpstr>
      <vt:lpstr>Stress nella COR Theory</vt:lpstr>
      <vt:lpstr>Autostima nella COR Theory</vt:lpstr>
      <vt:lpstr>La Teoria delle Richieste e delle Risorse Lavorative</vt:lpstr>
      <vt:lpstr>Autostima nella JDR Theory</vt:lpstr>
      <vt:lpstr>Il Modello del Disequilibrio Sforzo-Ricompensa  </vt:lpstr>
      <vt:lpstr>Il Modello del Disequilibrio Sforzo-Ricompensa  </vt:lpstr>
      <vt:lpstr>Autostima nel Modello del Disequilibrio Sforzo-Ricompensa</vt:lpstr>
      <vt:lpstr>Autostima nel Modello del Disequilibrio Sforzo-Ricompensa</vt:lpstr>
      <vt:lpstr>Teoria del Sociometro</vt:lpstr>
      <vt:lpstr>Presentazione standard di PowerPoint</vt:lpstr>
      <vt:lpstr>Presentazione standard di PowerPoint</vt:lpstr>
      <vt:lpstr>Teoria dell’Autoverifica</vt:lpstr>
      <vt:lpstr>Teoria dell’Autovalorizzazione</vt:lpstr>
      <vt:lpstr>Teoria della Discrepanza del Sé</vt:lpstr>
      <vt:lpstr>Teoria della Discrepanza del Sé</vt:lpstr>
      <vt:lpstr>Autostima come Risorsa da Sviluppare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Guido Alessandri</dc:creator>
  <cp:lastModifiedBy>Simone  Tavolucci</cp:lastModifiedBy>
  <cp:revision>185</cp:revision>
  <dcterms:created xsi:type="dcterms:W3CDTF">2024-12-30T15:04:39Z</dcterms:created>
  <dcterms:modified xsi:type="dcterms:W3CDTF">2025-04-23T09:46:36Z</dcterms:modified>
</cp:coreProperties>
</file>