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9" r:id="rId13"/>
    <p:sldId id="270" r:id="rId14"/>
    <p:sldId id="271" r:id="rId15"/>
    <p:sldId id="268" r:id="rId16"/>
    <p:sldId id="274" r:id="rId17"/>
    <p:sldId id="272" r:id="rId18"/>
    <p:sldId id="27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21" autoAdjust="0"/>
  </p:normalViewPr>
  <p:slideViewPr>
    <p:cSldViewPr>
      <p:cViewPr varScale="1">
        <p:scale>
          <a:sx n="69" d="100"/>
          <a:sy n="69" d="100"/>
        </p:scale>
        <p:origin x="-296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-45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FA882-7D40-4158-970C-E60455F91D52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5EB7-0BF2-48A5-A132-5935F389BB5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26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49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Gli elettroni dei</a:t>
            </a:r>
            <a:r>
              <a:rPr lang="it-IT" baseline="0" dirty="0" smtClean="0"/>
              <a:t> due orbitali occupati con energia maggiore sono detti elettroni di valenza; corrisponde al numero del gruppo tranne che per il blocco –p dove bisogna sottrarre 10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12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63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31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31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11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697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3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71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37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05EB7-0BF2-48A5-A132-5935F389BB5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12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91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57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7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28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19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57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83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10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75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23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DFD39-40B1-4454-B808-CF2E9D482D35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85D77-53C2-43AC-AC0D-692B2761E2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30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55297"/>
            <a:ext cx="4606924" cy="59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5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7" y="1196753"/>
            <a:ext cx="8132020" cy="44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72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14493"/>
            <a:ext cx="4606924" cy="642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66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7" y="689705"/>
            <a:ext cx="7490420" cy="54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75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49" y="306491"/>
            <a:ext cx="4754116" cy="624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06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25" y="386466"/>
            <a:ext cx="5186164" cy="60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16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1" y="1196753"/>
            <a:ext cx="851347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566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543897"/>
            <a:ext cx="4610100" cy="576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17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41" y="557881"/>
            <a:ext cx="4898132" cy="57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15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543897"/>
            <a:ext cx="4610100" cy="576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65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98" y="548680"/>
            <a:ext cx="6807804" cy="575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11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22010"/>
            <a:ext cx="7343228" cy="501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12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6" y="404664"/>
            <a:ext cx="822642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677527" y="4941168"/>
            <a:ext cx="98456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7s 7p 7d 7f</a:t>
            </a:r>
          </a:p>
          <a:p>
            <a:r>
              <a:rPr lang="it-IT" sz="1400" dirty="0" smtClean="0"/>
              <a:t>6s 6p 6d 6f</a:t>
            </a:r>
          </a:p>
          <a:p>
            <a:r>
              <a:rPr lang="it-IT" sz="1400" dirty="0" smtClean="0"/>
              <a:t>5s 5p 5d 5f</a:t>
            </a:r>
          </a:p>
          <a:p>
            <a:r>
              <a:rPr lang="it-IT" sz="1400" dirty="0" smtClean="0"/>
              <a:t>4s 4p 4d 4f</a:t>
            </a:r>
          </a:p>
          <a:p>
            <a:r>
              <a:rPr lang="it-IT" sz="1400" dirty="0" smtClean="0"/>
              <a:t>3s 3p 3d</a:t>
            </a:r>
          </a:p>
          <a:p>
            <a:r>
              <a:rPr lang="it-IT" sz="1400" dirty="0" smtClean="0"/>
              <a:t>2s 2p</a:t>
            </a:r>
          </a:p>
          <a:p>
            <a:r>
              <a:rPr lang="it-IT" sz="1400" dirty="0" smtClean="0"/>
              <a:t>1s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2449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56849"/>
            <a:ext cx="7631260" cy="614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19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74551"/>
            <a:ext cx="4606924" cy="630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1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487244" cy="60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2.unime.it/cclchim/generale/images/orbitali/Coord.Polari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5717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3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3" y="836713"/>
            <a:ext cx="838309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8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37538"/>
            <a:ext cx="5184576" cy="65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8228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64</Words>
  <Application>Microsoft Macintosh PowerPoint</Application>
  <PresentationFormat>Presentazione su schermo (4:3)</PresentationFormat>
  <Paragraphs>19</Paragraphs>
  <Slides>18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 Favero</dc:creator>
  <cp:lastModifiedBy>federico  pepi</cp:lastModifiedBy>
  <cp:revision>29</cp:revision>
  <dcterms:created xsi:type="dcterms:W3CDTF">2014-09-21T08:14:55Z</dcterms:created>
  <dcterms:modified xsi:type="dcterms:W3CDTF">2016-10-13T08:44:05Z</dcterms:modified>
</cp:coreProperties>
</file>