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09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79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1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2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50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50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00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38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27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65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22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56044-E9AB-4B3A-A1C7-944467ED021F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05F1-62F2-493F-BAA4-9890E3AF4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7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Prima relazione </a:t>
            </a:r>
            <a:r>
              <a:rPr lang="it-IT" dirty="0" smtClean="0"/>
              <a:t>tecnica </a:t>
            </a:r>
            <a:br>
              <a:rPr lang="it-IT" dirty="0" smtClean="0"/>
            </a:br>
            <a:r>
              <a:rPr lang="it-IT" sz="2800" dirty="0" smtClean="0"/>
              <a:t>(Critical Design </a:t>
            </a:r>
            <a:r>
              <a:rPr lang="it-IT" sz="2800" dirty="0" err="1" smtClean="0"/>
              <a:t>Review</a:t>
            </a:r>
            <a:r>
              <a:rPr lang="it-IT" sz="2800" dirty="0" smtClean="0"/>
              <a:t>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Esigenze dell’utente, requisiti, specifiche funzionali</a:t>
            </a:r>
          </a:p>
          <a:p>
            <a:r>
              <a:rPr lang="it-IT" dirty="0" smtClean="0"/>
              <a:t>Progetto della validazione</a:t>
            </a:r>
          </a:p>
          <a:p>
            <a:r>
              <a:rPr lang="it-IT" dirty="0" smtClean="0"/>
              <a:t>Architettura</a:t>
            </a:r>
          </a:p>
          <a:p>
            <a:r>
              <a:rPr lang="it-IT" dirty="0" smtClean="0"/>
              <a:t>Componenti</a:t>
            </a:r>
          </a:p>
          <a:p>
            <a:r>
              <a:rPr lang="it-IT" dirty="0" smtClean="0"/>
              <a:t>Caratterizzazione e prova dei componenti</a:t>
            </a:r>
          </a:p>
          <a:p>
            <a:r>
              <a:rPr lang="it-IT" dirty="0" smtClean="0"/>
              <a:t>Considerazioni, opzioni alternative, continuazione del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307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6259"/>
          </a:xfrm>
        </p:spPr>
        <p:txBody>
          <a:bodyPr/>
          <a:lstStyle/>
          <a:p>
            <a:r>
              <a:rPr lang="it-IT" dirty="0" smtClean="0"/>
              <a:t>In pratica…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211385"/>
            <a:ext cx="7886700" cy="5150338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La relazione non si paga a peso (numero di pagine), anzi deve essere ben strutturata in modo da poter trovare rapidamente e facilmente l’informazione che di volta in volta serve. </a:t>
            </a:r>
          </a:p>
          <a:p>
            <a:r>
              <a:rPr lang="it-IT" dirty="0" smtClean="0"/>
              <a:t>Ė utile mettere tutte le informazioni disponibili, risultati di prove, purché appunto queste cose stiano in sezioni separate, oppure in link web o bibliografia di facile reperibilità.</a:t>
            </a:r>
          </a:p>
          <a:p>
            <a:r>
              <a:rPr lang="it-IT" dirty="0" smtClean="0"/>
              <a:t>Evidenziare le informazioni più importanti.</a:t>
            </a:r>
          </a:p>
          <a:p>
            <a:r>
              <a:rPr lang="it-IT" dirty="0" smtClean="0"/>
              <a:t>Ė permesso (anche se non preferito) che due persone che lavorano insieme facciano relazioni separate</a:t>
            </a:r>
          </a:p>
          <a:p>
            <a:r>
              <a:rPr lang="it-IT" dirty="0" smtClean="0"/>
              <a:t>La </a:t>
            </a:r>
            <a:r>
              <a:rPr lang="it-IT" dirty="0" smtClean="0"/>
              <a:t>prima relazione non sarà </a:t>
            </a:r>
            <a:r>
              <a:rPr lang="it-IT" dirty="0" smtClean="0"/>
              <a:t>valutata ai fini dell’esame, ma </a:t>
            </a:r>
            <a:r>
              <a:rPr lang="it-IT" dirty="0" smtClean="0"/>
              <a:t>proporrò </a:t>
            </a:r>
            <a:r>
              <a:rPr lang="it-IT" dirty="0" smtClean="0"/>
              <a:t>eventuali </a:t>
            </a:r>
            <a:r>
              <a:rPr lang="it-IT" dirty="0" smtClean="0"/>
              <a:t>correzioni, integrazioni </a:t>
            </a:r>
            <a:r>
              <a:rPr lang="it-IT" dirty="0" smtClean="0"/>
              <a:t>o </a:t>
            </a:r>
            <a:r>
              <a:rPr lang="it-IT" dirty="0" smtClean="0"/>
              <a:t>variazioni, e costituirà parte integrante della relazione finale.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02447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145</Words>
  <Application>Microsoft Office PowerPoint</Application>
  <PresentationFormat>Presentazione su schermo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Prima relazione tecnica  (Critical Design Review)</vt:lpstr>
      <vt:lpstr>In pratica…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tecnica</dc:title>
  <dc:creator>Marco Balsi</dc:creator>
  <cp:lastModifiedBy>Marco Balsi</cp:lastModifiedBy>
  <cp:revision>4</cp:revision>
  <dcterms:created xsi:type="dcterms:W3CDTF">2015-04-01T09:37:19Z</dcterms:created>
  <dcterms:modified xsi:type="dcterms:W3CDTF">2019-03-19T12:45:06Z</dcterms:modified>
</cp:coreProperties>
</file>