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Action1.xml" ContentType="application/vnd.ms-office.inkAction+xml"/>
  <Override PartName="/ppt/ink/inkAction2.xml" ContentType="application/vnd.ms-office.inkAction+xml"/>
  <Override PartName="/ppt/notesSlides/notesSlide1.xml" ContentType="application/vnd.openxmlformats-officedocument.presentationml.notesSlide+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2.xml" ContentType="application/inkml+xml"/>
  <Override PartName="/ppt/ink/inkAction11.xml" ContentType="application/vnd.ms-office.inkAction+xml"/>
  <Override PartName="/ppt/ink/inkAction12.xml" ContentType="application/vnd.ms-office.inkAction+xml"/>
  <Override PartName="/ppt/ink/inkAction13.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575" r:id="rId2"/>
    <p:sldId id="580" r:id="rId3"/>
    <p:sldId id="589" r:id="rId4"/>
    <p:sldId id="588" r:id="rId5"/>
    <p:sldId id="577" r:id="rId6"/>
    <p:sldId id="578" r:id="rId7"/>
    <p:sldId id="587" r:id="rId8"/>
    <p:sldId id="582" r:id="rId9"/>
    <p:sldId id="583" r:id="rId10"/>
    <p:sldId id="585" r:id="rId11"/>
    <p:sldId id="584" r:id="rId12"/>
    <p:sldId id="361" r:id="rId13"/>
    <p:sldId id="392" r:id="rId14"/>
  </p:sldIdLst>
  <p:sldSz cx="9144000" cy="6858000" type="screen4x3"/>
  <p:notesSz cx="7099300" cy="10234613"/>
  <p:defaultTextStyle>
    <a:defPPr>
      <a:defRPr lang="it-IT"/>
    </a:defPPr>
    <a:lvl1pPr algn="l" rtl="0" fontAlgn="base">
      <a:spcBef>
        <a:spcPct val="0"/>
      </a:spcBef>
      <a:spcAft>
        <a:spcPct val="0"/>
      </a:spcAft>
      <a:defRPr sz="2400" kern="1200">
        <a:solidFill>
          <a:schemeClr val="tx1"/>
        </a:solidFill>
        <a:latin typeface="Comic Sans MS" panose="030F0702030302020204" pitchFamily="66" charset="0"/>
        <a:ea typeface="+mn-ea"/>
        <a:cs typeface="+mn-cs"/>
      </a:defRPr>
    </a:lvl1pPr>
    <a:lvl2pPr marL="457200" algn="l" rtl="0" fontAlgn="base">
      <a:spcBef>
        <a:spcPct val="0"/>
      </a:spcBef>
      <a:spcAft>
        <a:spcPct val="0"/>
      </a:spcAft>
      <a:defRPr sz="2400" kern="1200">
        <a:solidFill>
          <a:schemeClr val="tx1"/>
        </a:solidFill>
        <a:latin typeface="Comic Sans MS" panose="030F0702030302020204" pitchFamily="66" charset="0"/>
        <a:ea typeface="+mn-ea"/>
        <a:cs typeface="+mn-cs"/>
      </a:defRPr>
    </a:lvl2pPr>
    <a:lvl3pPr marL="914400" algn="l" rtl="0" fontAlgn="base">
      <a:spcBef>
        <a:spcPct val="0"/>
      </a:spcBef>
      <a:spcAft>
        <a:spcPct val="0"/>
      </a:spcAft>
      <a:defRPr sz="2400" kern="1200">
        <a:solidFill>
          <a:schemeClr val="tx1"/>
        </a:solidFill>
        <a:latin typeface="Comic Sans MS" panose="030F0702030302020204" pitchFamily="66" charset="0"/>
        <a:ea typeface="+mn-ea"/>
        <a:cs typeface="+mn-cs"/>
      </a:defRPr>
    </a:lvl3pPr>
    <a:lvl4pPr marL="1371600" algn="l" rtl="0" fontAlgn="base">
      <a:spcBef>
        <a:spcPct val="0"/>
      </a:spcBef>
      <a:spcAft>
        <a:spcPct val="0"/>
      </a:spcAft>
      <a:defRPr sz="2400" kern="1200">
        <a:solidFill>
          <a:schemeClr val="tx1"/>
        </a:solidFill>
        <a:latin typeface="Comic Sans MS" panose="030F0702030302020204" pitchFamily="66" charset="0"/>
        <a:ea typeface="+mn-ea"/>
        <a:cs typeface="+mn-cs"/>
      </a:defRPr>
    </a:lvl4pPr>
    <a:lvl5pPr marL="1828800" algn="l" rtl="0" fontAlgn="base">
      <a:spcBef>
        <a:spcPct val="0"/>
      </a:spcBef>
      <a:spcAft>
        <a:spcPct val="0"/>
      </a:spcAft>
      <a:defRPr sz="2400" kern="1200">
        <a:solidFill>
          <a:schemeClr val="tx1"/>
        </a:solidFill>
        <a:latin typeface="Comic Sans MS" panose="030F0702030302020204" pitchFamily="66" charset="0"/>
        <a:ea typeface="+mn-ea"/>
        <a:cs typeface="+mn-cs"/>
      </a:defRPr>
    </a:lvl5pPr>
    <a:lvl6pPr marL="2286000" algn="l" defTabSz="914400" rtl="0" eaLnBrk="1" latinLnBrk="0" hangingPunct="1">
      <a:defRPr sz="2400" kern="1200">
        <a:solidFill>
          <a:schemeClr val="tx1"/>
        </a:solidFill>
        <a:latin typeface="Comic Sans MS" panose="030F0702030302020204" pitchFamily="66" charset="0"/>
        <a:ea typeface="+mn-ea"/>
        <a:cs typeface="+mn-cs"/>
      </a:defRPr>
    </a:lvl6pPr>
    <a:lvl7pPr marL="2743200" algn="l" defTabSz="914400" rtl="0" eaLnBrk="1" latinLnBrk="0" hangingPunct="1">
      <a:defRPr sz="2400" kern="1200">
        <a:solidFill>
          <a:schemeClr val="tx1"/>
        </a:solidFill>
        <a:latin typeface="Comic Sans MS" panose="030F0702030302020204" pitchFamily="66" charset="0"/>
        <a:ea typeface="+mn-ea"/>
        <a:cs typeface="+mn-cs"/>
      </a:defRPr>
    </a:lvl7pPr>
    <a:lvl8pPr marL="3200400" algn="l" defTabSz="914400" rtl="0" eaLnBrk="1" latinLnBrk="0" hangingPunct="1">
      <a:defRPr sz="2400" kern="1200">
        <a:solidFill>
          <a:schemeClr val="tx1"/>
        </a:solidFill>
        <a:latin typeface="Comic Sans MS" panose="030F0702030302020204" pitchFamily="66" charset="0"/>
        <a:ea typeface="+mn-ea"/>
        <a:cs typeface="+mn-cs"/>
      </a:defRPr>
    </a:lvl8pPr>
    <a:lvl9pPr marL="3657600" algn="l" defTabSz="914400" rtl="0" eaLnBrk="1" latinLnBrk="0" hangingPunct="1">
      <a:defRPr sz="2400"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CCFFCC"/>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6838" autoAdjust="0"/>
    <p:restoredTop sz="94249" autoAdjust="0"/>
  </p:normalViewPr>
  <p:slideViewPr>
    <p:cSldViewPr snapToGrid="0">
      <p:cViewPr varScale="1">
        <p:scale>
          <a:sx n="72" d="100"/>
          <a:sy n="72" d="100"/>
        </p:scale>
        <p:origin x="168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04:49.550"/>
    </inkml:context>
    <inkml:brush xml:id="br0">
      <inkml:brushProperty name="width" value="0.05292" units="cm"/>
      <inkml:brushProperty name="height" value="0.05292" units="cm"/>
      <inkml:brushProperty name="color" value="#FF0000"/>
    </inkml:brush>
  </inkml:definitions>
  <inkml:trace contextRef="#ctx0" brushRef="#br0">14594 7718 0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32:29.664"/>
    </inkml:context>
    <inkml:brush xml:id="br0">
      <inkml:brushProperty name="width" value="0.05292" units="cm"/>
      <inkml:brushProperty name="height" value="0.05292" units="cm"/>
      <inkml:brushProperty name="color" value="#FF0000"/>
    </inkml:brush>
  </inkml:definitions>
  <inkml:trace contextRef="#ctx0" brushRef="#br0">3232 13210 0,'35'0'49,"-1"0"-42,1 0 7,0 0-12,34 0 14,36 0-1,68 0 2,36 0 0,104 35-1,34 0 1,35 0 0,0-35-1,35 34 1,-34-34 0,-36 35-1,1-35 1,-1 0-1,35 0 1,105 0 0,-175 0 0,36 0-1,-70 0 1,-35 0 0,0 0-1,-34 0 1,-35 0-1,-36 0 1,36 0 0,-70 0 0,70 0-1,-70 0 1,35 0 0,35-35-1,35 1 1,-70 34-1,34 0 1,-34 0 0,35 0 0,0-35-1,-35 35 1,-35 0 0,35-35-1,-35 35 1,1-35 0,-1 35-1,35 0 1,0 0 0,0 0-1,0 0 1,0 0-1,-35 0 1,35 0 0,-35 0 0,35 0-1,-35 0 1,35 0 0,0 0-1,70 0 1,34 0-1,-34 0 1,-1 0 0,1 0-1,-36 0 1,1 0 0,0 0 0,69-35-1,-69 35 1,-35 0-1,69 0 1,1 0 0,-36 0-1,-34 0 1,0 0 0,-34 0-1,-1 0 1,0 0 0,0 0-1,35 0 1,0 0 0,-69 0-1,69 0 1,-35 0 0,0 0 0,35 0-1,-69 0 1,34 0-1,0 0 1,-34 0 0,-1 0-1,1 0 1,34 0 0,-69 0-1,34 0 1,1 0 0,-1 0-1,1 0 1,34 0 0,0 0 0,0 0-1,1 0 1,-1 0-1,-35 0-14,70 0 13,-34 0 2,34 0-1,0 0 1,0 0 0,0 0-1,-35 0 1,35 0 0,-35 0 0,0 0-1,0 0 1,1 0-1,-1 0 1,35 0 0,-35 0-1,35 0 1,-35 0 0,-34 0-1,-1 0 1,1 0 0,34 0-1,0 0 1,35 0 0,0 0-1,-34 0 1,34 0 0,-70 0-1,1 0 1,-36 0 0,36 0-1,-1 0 1,1 0 0,-35 0-1,34 0 1,35 0 0,-34 0 0,-1 0-1,1 0 1,-1 0-1,1 0 1,-35 0 0,-1 0 5,1 0 26,0 0-8</inkml:trace>
  <inkml:trace contextRef="#ctx0" brushRef="#br0" timeOffset="9233">4830 13871 0,'35'0'64,"0"0"-41,-1 0-22,1 0 15,35 0 1,69 0 0,0 0 0,0 0-1,0 0 1,0 0-1,-35 0 1,0 0-1,0 0 1,1 0 0,-36 0-1,35 0 0,1 0 1,34 0 0,0 34-1,34-34 1,-68 35 0,-36 0-1,0-35 1,1 0-1,34 0 1,0 0 0,-69 0-16,35 0 15,34 0 0,0 0 1,0 0-1,1 0 1,-1 0 0,0 0-1,0 0 1,35 0 0,0 0-1,-34 0 1,34 0 0,139 0 0,0 0-1,34 0 1,36 0-1,69 35 1,69 0 0,1-35-1,-36 0 1,-34 0 0,-34 0-1,-36 0 1,-104 0 0,139 34 0,-138 36-1,-36-35 1,1-35-1,34 0 1,35 0 0,0 0-1,35 0 1,69 0 0,-70 0 0,1 0 0,104 0-1,-139 0 1,0 0 0,-139 0-1,35 0 0,0 0 1,69 0 0,-35-35-1,-34-35 1,34 36 0,-34 34-1,0-35 1,-70 0 0,105 35-1,-105 0 1,35-35 0,-35 0-1,0 1 1,35 34 0,-34-35-1,-1 35 1,0-35 0,-34 35-1,-1 0 1,1 0 0,34 0 0,-69 0-1,-1 0 1,1 0-1,0 0 1,0 0 0,-1 0-1,1 0 1,0 0 0,34 0 0,-34 0 0,69 0 0,-34 0 0,-35 0-1,-1 0 79,1 0-74,0 0-2,-1 0-3,1 0 0,0 0 16</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04:49.550"/>
    </inkml:context>
    <inkml:brush xml:id="br0">
      <inkml:brushProperty name="width" value="0.05292" units="cm"/>
      <inkml:brushProperty name="height" value="0.05292" units="cm"/>
      <inkml:brushProperty name="color" value="#FF0000"/>
    </inkml:brush>
  </inkml:definitions>
  <iact:action type="add" startTime="13378">
    <iact:property name="dataType"/>
    <iact:actionData xml:id="d0">
      <inkml:trace xmlns:inkml="http://www.w3.org/2003/InkML" xml:id="stk0" contextRef="#ctx0" brushRef="#br0">6776 2190 0,'35'70'71,"0"-35"-62,-1 34 3,1 1-9,35-35 13,34 104 1,-70-70-3,105 105 2,-34 0 1,34-35 0,-105-35 0,1-69-1</inkml:trace>
    </iact:actionData>
  </iact:action>
  <iact:action type="add" startTime="13993">
    <iact:property name="dataType"/>
    <iact:actionData xml:id="d1">
      <inkml:trace xmlns:inkml="http://www.w3.org/2003/InkML" xml:id="stk1" contextRef="#ctx0" brushRef="#br0">7610 2747 0,'0'34'41,"0"1"-32,0 0 1,0 34 7,0-34-15,0 104 14,0-34 1,35-71-2,-35 36 2,34-1-1,-34-34 1,0 0 1,-69 0-1,-1-1 1,1-34-3,34 0 2</inkml:trace>
    </iact:actionData>
  </iact:action>
  <iact:action type="add" startTime="18802">
    <iact:property name="dataType"/>
    <iact:actionData xml:id="d2">
      <inkml:trace xmlns:inkml="http://www.w3.org/2003/InkML" xml:id="stk2" contextRef="#ctx0" brushRef="#br0">7888 7544 0,'0'-35'139,"0"0"-126,0 1 11,0-1 0,0 0 0,0 0 16,0 1-17,0-1 1,0 0 16,0 0-7,0 1 18,0-1-39,0 0 12,0 0 23,0 0-14,0 1-9,-35-1 2,35 0 7,-35 35-16,1 0-5,34-35-4,-35 35 24,35-34-1,-35 34-28,35-35 13,-35 35 0,1-35 15,-1 35 3,0 0-4,0 0-7,1 0-7,-1 0 15,0 35 3,0 0-18,1-35 8,34 34-12,0 1 4,-35 0 1,0 0-1,35-1 1,-35 1 1,35 0-4,0 0 2,0 0 1,-34-1 0,34 1-1,0 0 1,0 0 16,0-1 1</inkml:trace>
    </iact:actionData>
  </iact:action>
  <iact:action type="add" startTime="20994">
    <iact:property name="dataType"/>
    <iact:actionData xml:id="d3">
      <inkml:trace xmlns:inkml="http://www.w3.org/2003/InkML" xml:id="stk3" contextRef="#ctx0" brushRef="#br0">9556 7405 0,'0'-35'127,"0"0"-95,0 1-15,0-1-1,0 0-14,0 0 15,0 1 1,35-1-3,-35 0 16,0 0-14,0 0-5,0 1 3,0-1 25,0 0-23,34 0 16,-34 1-18,35-1 20,0 35 42,0 0-36,-1 0-19,1 0 21,0 35-5,-35-1-14,35-34-2,-1 35 27,-34 0-25,35-35-12,-35 35 9,35-35-9,-35 34 5,34 1-1,1 0 1,-35 0 0,35-35-2,-35 35 1,35-1 1,-35 1 1,0 0-1,34 0 0,-34-1-1,35 36 1,-35-35 0,0 34-1,0-34 1,0 0 0,0-1 0,35-34-1</inkml:trace>
    </iact:actionData>
  </iact:action>
  <iact:action type="add" startTime="24339">
    <iact:property name="dataType"/>
    <iact:actionData xml:id="d4">
      <inkml:trace xmlns:inkml="http://www.w3.org/2003/InkML" xml:id="stk4" contextRef="#ctx0" brushRef="#br0">14038 9108 0,'-35'0'153,"1"0"-138,-1 0-8,0 0 2,0-35 7,1 35-2,-36 0 3,-34-34-1,34 34 1,1 0-1,-1 0 1,36 0 0,-1 0 2,0 0 22,0 0-18,1 0 11,-1 0-18,0 0 1,0 34 0,1-34-1,-1 35 17,0-35 22,0 35-26,1-35-13,-1 0 1,35 35 0,0 0-3,-35-1 19,35 1 3,0 0-25,0 0 28,35-35-5,-35 34-27,35 1 35,-1-35-8,-34 35-18,35-35 1,0 35 0,0-35 16,-35 34-16,34-34 0,1 35-1,-35 0 1,35-35-15,0 0 29,-35 35-1,34-35-14</inkml:trace>
    </iact:actionData>
  </iact:action>
  <iact:action type="add" startTime="29162">
    <iact:property name="dataType"/>
    <iact:actionData xml:id="d5">
      <inkml:trace xmlns:inkml="http://www.w3.org/2003/InkML" xml:id="stk5" contextRef="#ctx0" brushRef="#br0">8652 5250 0,'0'34'280,"0"1"-265,0 0 14,35-35 191,0 0-207,0 0 20,-1 0 106,-34-35-84,0 0-22,0 1-2,0-1 57,-34 35-33,-1 0 58,0 0-57,35 35 48,0-1-64,-35-34-20,35 35-4,0 0 91,35-35-83,0 0 81</inkml:trace>
    </iact:actionData>
  </iact:action>
  <iact:action type="add" startTime="44329">
    <iact:property name="dataType"/>
    <iact:actionData xml:id="d6">
      <inkml:trace xmlns:inkml="http://www.w3.org/2003/InkML" xml:id="stk6" contextRef="#ctx0" brushRef="#br0">12614 3546 0,'-35'0'194,"0"0"-162,35 35 143,-35-35-167,1 35 39,34-1 34,-35-34-40,35 35-35,0 0 18,-35-35-8,35 35 24,0 0 0,0-1 9,-35-34-34,35 35 6,0 0-10,0 0 32,0-1-11,0 1-1,0 0 2,-34 0 1,34-1-1,0 1-14,0 0 29,34-35-33,1 0 20,-35 35-2,35-35-16,0 0-1,34 0 1,-34 0-7,0 0 13,-1 0-6,-34-35 23,0 0 25,0 0-37,0 1 6,0-1-32,35 35 14,-35-35-1,0 0 3,0 1 5,0-1 3,0 0 7,0 0-12,0 1 8,0-1 4,0 0 1,0 0-18,0 0-8,0 1 15</inkml:trace>
    </iact:actionData>
  </iact:action>
  <iact:action type="add" startTime="46849">
    <iact:property name="dataType"/>
    <iact:actionData xml:id="d7">
      <inkml:trace xmlns:inkml="http://www.w3.org/2003/InkML" xml:id="stk7" contextRef="#ctx0" brushRef="#br0">14177 3650 0,'-35'0'129,"1"0"-97,-1 0 40,0 0-32,0 0 23,35 35-46,-34-35 16,34 35 22,-35-35-27,35 35-11,-35 0 16,35-1 1,0 1-1,0 0 0,0 0 1,0-1-15,0 1 12,0 0 2,0 0-16,0-1 16,35-34 23,-35 35-42,0 0 33,35-35-31,-1 0 18,1 0-1,-35 35-16,35-35 4,0 0 12,-1 0 55,1 0-47,0 0 14,0 0-26,-1 0 14,-34-35-35,35 35 23,-35-35-15,0 0 73,0 1-54,0-1 4,0 0 8,0 0-7,0 1-1,0-1 8,-35 35-23,35-35-14,-34 0 12,-1 1 51,0 34-41,0 0 1</inkml:trace>
    </iact:actionData>
  </iact:action>
  <iact:action type="add" startTime="52890">
    <iact:property name="dataType"/>
    <iact:actionData xml:id="d8">
      <inkml:trace xmlns:inkml="http://www.w3.org/2003/InkML" xml:id="stk8" contextRef="#ctx0" brushRef="#br0">12370 3199 0,'0'-35'160,"-34"35"-151,-1-35 23,0 35 183,0 0-7,35 35-120,-34-35-55,34 35 14,0-1 17,0 1-32,0 0 0,-35-35 0,35 35-23,0-1 30,35-34 72,-35 35-94,34-35 22,1 0 74,0 0-34,0 0-6,-1 0 24,-34-35-57,35 35-17,-35-34 13,0-1 56,0 0-60,0 0 40,0 1-8,-35 34 184</inkml:trace>
    </iact:actionData>
  </iact:action>
  <iact:action type="add" startTime="56162">
    <iact:property name="dataType"/>
    <iact:actionData xml:id="d9">
      <inkml:trace xmlns:inkml="http://www.w3.org/2003/InkML" xml:id="stk9" contextRef="#ctx0" brushRef="#br0">14247 3268 0,'-35'0'96,"0"0"-69,0 0 6,35 35 36,-34 0-6,34-1-8,0 1-14,0 0 16,0 0-35,34-1-5,1-34 14,-35 35-18,35-35 4,0 0 14,-1 0-19,1 0 26,0 0-29,0 0 33,-1 0-26,1 0 18,-35-35-22,35 35 9,-35-34-4,35 34-1,-35-35 1,0 0 35,0 0-13,-35 35-25,35-34 3,-35 34 98,0 0-86,1 0 5,34-35-17,-35 35-1,-35-35-14</inkml:trace>
    </iact:actionData>
  </iact:action>
  <iact:action type="add" startTime="57867">
    <iact:property name="dataType"/>
    <iact:actionData xml:id="d10">
      <inkml:trace xmlns:inkml="http://www.w3.org/2003/InkML" xml:id="stk10" contextRef="#ctx0" brushRef="#br0">10563 3303 0,'0'-35'86,"-34"35"-71,-1 0 19,35-35-1,-35 35-31,0 0 66,1 0-36,34-34-18,-35 34 52,0 0-32,0 0 22,1 0-50,-1 0 16,0 0 228,0 0-193,1 0-25</inkml:trace>
    </iact:actionData>
  </iact:action>
  <iact:action type="add" startTime="59242">
    <iact:property name="dataType"/>
    <iact:actionData xml:id="d11">
      <inkml:trace xmlns:inkml="http://www.w3.org/2003/InkML" xml:id="stk11" contextRef="#ctx0" brushRef="#br0">10285 3094 0,'-34'0'57,"-36"0"-35,35 0 8,1 0-13,-1 0 0,0 0-1,0 0 1,-34 0 1,34 0-1,35 35 0,0 0 146,35-35-155,0 35 4,34-1 5,-34 1-1,34 0 1,-69 0 0,35-1-1,0-34 16</inkml:trace>
    </iact:actionData>
  </iact:action>
  <iact:action type="add" startTime="63890">
    <iact:property name="dataType"/>
    <iact:actionData xml:id="d12">
      <inkml:trace xmlns:inkml="http://www.w3.org/2003/InkML" xml:id="stk12" contextRef="#ctx0" brushRef="#br0">8861 9421 0,'-35'0'193,"0"0"-56,1 0-123,34-35 3,-35 35 102,0 0-88,35-34-15,-35 34 1,1 0 112,-1 34-41,35 1-33,0 0 33,0 0-47,0-1-19,0 1 108,35-35-99,-35 35 17,34-35-23,1 0 31,-35 35-50,35-35 25,-35 34 20,35-34-35,-1 0 6,1 0 23,0 0-12,0 0-14,-1 0 12,-34-34 2,0-1 64,0 0-73,0 0 16,-34 35 24,34-34-57,-35-1 32,0 35 51,35-35-59,35 35 129</inkml:trace>
    </iact:actionData>
  </iact:action>
  <iact:action type="add" startTime="71617">
    <iact:property name="dataType"/>
    <iact:actionData xml:id="d13">
      <inkml:trace xmlns:inkml="http://www.w3.org/2003/InkML" xml:id="stk13" contextRef="#ctx0" brushRef="#br0">6116 10534 0,'0'-35'137,"35"35"-105,-1-35-25,1 35 3,0-35 6,0 0-1,69 1 1,0-36 1,-34 35 0,-1 35-1,-34-34 1,69-1 0,35 35-1,-69-35 1,34 35 0,0-35 0,35 35-1,-70-34 1,1 34-1</inkml:trace>
    </iact:actionData>
  </iact:action>
  <iact:action type="add" startTime="72506">
    <iact:property name="dataType"/>
    <iact:actionData xml:id="d14">
      <inkml:trace xmlns:inkml="http://www.w3.org/2003/InkML" xml:id="stk14" contextRef="#ctx0" brushRef="#br0">6985 9943 0,'34'0'80,"1"0"-64,0 0 16,-1 0-15,36 0-1,-1 0 1,1 0-1,-35 0 1,69 0 0,-69 0 0,-1 0-15,1 0 31,0 0 15,-35 34 57,0 1-94,0 0 6,-35 0-14,0-35 13,1 34-2,-1 36 3,0-35 0,0-1 0,35 1-1,-34-35 1</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32:12.774"/>
    </inkml:context>
    <inkml:brush xml:id="br0">
      <inkml:brushProperty name="width" value="0.05292" units="cm"/>
      <inkml:brushProperty name="height" value="0.05292" units="cm"/>
      <inkml:brushProperty name="color" value="#FF0000"/>
    </inkml:brush>
  </inkml:definitions>
  <iact:action type="add" startTime="18439">
    <iact:property name="dataType"/>
    <iact:actionData xml:id="d0">
      <inkml:trace xmlns:inkml="http://www.w3.org/2003/InkML" xml:id="stk0" contextRef="#ctx0" brushRef="#br0">8583 2990 0,'-35'0'145,"0"0"-120,1 0-8,-36 0-1,-34 0 1,34 0-1,1 0 1,-1 35-14,36-35 28,-1 35-23,0-35 0,-34 34 9,-1 1 0,35 0 0,-34-35-1,-1 35 1,36-1 0,-36 1-1,1 35 1,-1-36-1,1 36 1,34-70-1,0 69 1,-34-34-1,34 35 1,35-36 0,-35 1-1,0 35 1,35-1 0,0 1-1,0-1 1,0 1 0,0-35-1,35 34 1,35 1 0,-36-36-1,1 36 1,0-35 0,34 34-1,-34 1 1,35-35 0,-1-1-1,1 1 1,-1-35 0,1 0-1,-1 0 1,35 0 0,-69 0-1,35 0 1,-1-35 0,1 1-1,-1-1 1,35-35 0,-34 35-1,-1-34 1,-34 69 0,0-35-1,34 0 1,70-69 0,-104 69-1,35 1 1,-1-1 0,-34 0-1,0 0 1,-1 1 0,1-1-1,-35 0 1,35-34 0,-35 34-1,0-35 1,35 1 0,-35 34-1,0 0 1,0 0 0,0-34 2,0 34-5,0 0 3,-35 1-1,0-1 1,0 0 2,1 35-4,34-35 2,-35 35-1,0-34 1,0 34 0,35-35-1,-34 0 1,-1 35 0,-35-35-1,36 1 1,-1-1-1,0 35 2</inkml:trace>
    </iact:actionData>
  </iact:action>
  <iact:action type="add" startTime="20934">
    <iact:property name="dataType"/>
    <iact:actionData xml:id="d1">
      <inkml:trace xmlns:inkml="http://www.w3.org/2003/InkML" xml:id="stk1" contextRef="#ctx0" brushRef="#br0">18903 2990 0,'-35'0'80,"-35"0"-64,36 0-4,-71 35 5,-34 0-1,70-1 1,34 1 0,1 0 0,-1-35-1,0 35 1,35-1-1,-35 36 1,1-35 0,34 34 0,-35 35-1,35-34 1,0 34-1,0 1 1,0-1 0,0-35 0,0-34-1,35 0 0,-35 0 1,34 34 0,1-34-1,0 0 1,0 34 0,-1-34-1,1-35 1,0 35 0,-1-1 0,1-34 0,-35 35-1,35-35 1,0 0 16,-1 0-17,1 0 1,35 0-16,-1 0 15,-34 0 1,0-35-1,34 35 1,-34 0 1,0 0-2,-35-34 0,34 34 0,1-35 1,0 35 16,0 0-16,-1 0 0,1 0-1,0 0 1,0 0 0,-1-35-16,1 35 15,0 0 1,0 0-1,-1 0 0,36-35 1,-35 1 2,-1 34-4,1-35 1,0 0 5,0 35-8,-35-35 3,34 1 1,1-1 0,0-35 0,-35 36-1,0-1 0,0-35 1,0-34 0,0 34-1,0 36 1,0-36 0,0 35-1,-35-34 1,0-1 0,-34 1-1,34-1 1,-69-34 0,34 69-1,1-34 1,-35 34 0,34 35-1,1-35 1,-1 35 0,-34-35-1,69 35 1,-34 0-1,34 0 1,-35 0 0,-34 0 0,35 35-1,34 0 1,0-35 0,35 35 62,-35-35-71</inkml:trace>
    </iact:actionData>
  </iact:action>
  <iact:action type="add" startTime="27502">
    <iact:property name="dataType"/>
    <iact:actionData xml:id="d2">
      <inkml:trace xmlns:inkml="http://www.w3.org/2003/InkML" xml:id="stk2" contextRef="#ctx0" brushRef="#br0">22238 2434 0,'0'35'146,"-34"-1"-139,34 1 0,0 0 7,-70 34 3,35 36-1,1-36 1,34 1-1,-70-1 0,35 1 1,1 34-1,-1 0 1,0-34 0,0 34-1,-34-34 1,69-1 0,-35-34-1,0 34 1,1 1 0,34-35-1,0 0 1</inkml:trace>
    </iact:actionData>
  </iact:action>
  <iact:action type="add" startTime="28462">
    <iact:property name="dataType"/>
    <iact:actionData xml:id="d3">
      <inkml:trace xmlns:inkml="http://www.w3.org/2003/InkML" xml:id="stk3" contextRef="#ctx0" brushRef="#br0">21648 3442 0,'0'69'64,"-35"-34"-49,35 0 2,0 69-16,0 1 15,0-36 1,0-34-1,0 34 1,35-69 76,-1 0-67,1 0-12,0-34 3,104-71-1,-35 36-15,0-36 15,1 71 1,-71-1 0,-34 0 108</inkml:trace>
    </iact:actionData>
  </iact:action>
  <iact:action type="add" startTime="29822">
    <iact:property name="dataType"/>
    <iact:actionData xml:id="d4">
      <inkml:trace xmlns:inkml="http://www.w3.org/2003/InkML" xml:id="stk4" contextRef="#ctx0" brushRef="#br0">11189 2399 0,'0'35'105,"-35"-35"-98,35 35 3,-35 34 4,-34 1 3,34 34 0,0-35-1,1 1 1,-36-1 0,1 1-1,34-35 1,0 34 0,0 1-1,1-35 2,34-1-2,-35 1 0,35 0 1,-35 0-1,35-1 1,-35 36 0,1-35-1,-1-1 1,35 1 0,0 0 1,-35-35-1,0-35 112</inkml:trace>
    </iact:actionData>
  </iact:action>
  <iact:action type="add" startTime="30622">
    <iact:property name="dataType"/>
    <iact:actionData xml:id="d5">
      <inkml:trace xmlns:inkml="http://www.w3.org/2003/InkML" xml:id="stk5" contextRef="#ctx0" brushRef="#br0">10390 3199 0,'0'34'65,"0"1"-44,0 0-5,0 0 1,0 69 0,0-35-1,34 1 1,-34-35-16,35 34 15,-35-34 1,70 0 0,-70 0-1,34-35 1,1 0 16,0 0-17,0 0-14,-1 0 13,36-35 2,-1-35-1,36-34 1,-1 69 0,-35-69 0,1 69-1,-35 0 1</inkml:trace>
    </iact:actionData>
  </iact:action>
  <iact:action type="add" startTime="57288">
    <iact:property name="dataType"/>
    <iact:actionData xml:id="d6">
      <inkml:trace xmlns:inkml="http://www.w3.org/2003/InkML" xml:id="stk6" contextRef="#ctx0" brushRef="#br0">6081 1878 0,'-35'0'47,"35"34"-39,-34-34 6,-1 70 3,0-35-1,-104 69 1,0 35-1,0 0 1,0 35 0,0 0-1,-35 34 1,35 1 0,70-105-1,-35 0 1,34 1 0,70-71-17,-35-34 16,35 35 1,-34 0 0,-1 0-1,0-35 1,35 34 0,-35-34 77</inkml:trace>
    </iact:actionData>
  </iact:action>
  <iact:action type="add" startTime="57974">
    <iact:property name="dataType"/>
    <iact:actionData xml:id="d7">
      <inkml:trace xmlns:inkml="http://www.w3.org/2003/InkML" xml:id="stk7" contextRef="#ctx0" brushRef="#br0">4517 3094 0,'0'35'65,"0"0"-50,0 34 4,0-34-2,0 69-15,-34 35 13,34-34 2,0-1-1,0 0 2,0-69-3,0 35 2,0-36 0,34-34 22,1 0-28,0 0 6,69-34-1,105-71 1,-1-34 0,-34 70 0,-70-36-1,0 36 2,-69 69-3</inkml:trace>
    </iact:actionData>
  </iact:action>
  <iact:action type="add" startTime="64439">
    <iact:property name="dataType"/>
    <iact:actionData xml:id="d8">
      <inkml:trace xmlns:inkml="http://www.w3.org/2003/InkML" xml:id="stk8" contextRef="#ctx0" brushRef="#br0">13725 3894 0,'0'35'56,"0"34"-49,0 1 1,0-1 6,0 105 2,0 35 1,35-140-1,-35 70 1,35-35-1,-35-69 1,35 35 0,-35-36-1,0 1 1,0 0 0</inkml:trace>
    </iact:actionData>
  </iact:action>
  <iact:action type="add" startTime="65167">
    <iact:property name="dataType"/>
    <iact:actionData xml:id="d9">
      <inkml:trace xmlns:inkml="http://www.w3.org/2003/InkML" xml:id="stk9" contextRef="#ctx0" brushRef="#br0">13447 4693 0,'35'35'79,"0"35"-69,0-1 7,-1-34 0,1-35-1,0 104 1,0-104 0,-35 35-17,34-35 50,1 0-34,0 0 18,0 0-18,-1-35 1,1 0 0,-35 1-1,35-1-15,34-35 16,-34 1-1,35-1 1,-70 36 16,34 34-17</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32:12.774"/>
    </inkml:context>
    <inkml:brush xml:id="br0">
      <inkml:brushProperty name="width" value="0.05292" units="cm"/>
      <inkml:brushProperty name="height" value="0.05292" units="cm"/>
      <inkml:brushProperty name="color" value="#FF0000"/>
    </inkml:brush>
  </inkml:definitions>
  <iact:action type="add" startTime="2808">
    <iact:property name="dataType"/>
    <iact:actionData xml:id="d0">
      <inkml:trace xmlns:inkml="http://www.w3.org/2003/InkML" xml:id="stk0" contextRef="#ctx0" brushRef="#br0">3545 1530 0,'0'35'90,"-35"-1"-75,35 71-13,-35 34 14,0 69 1,1 1-1,-1 69-1,0-35 2,0 36 0,1-71-1,-1-104 1,35 70 1,0-104-2,0-1 0</inkml:trace>
    </iact:actionData>
  </iact:action>
  <iact:action type="add" startTime="3463">
    <iact:property name="dataType"/>
    <iact:actionData xml:id="d1">
      <inkml:trace xmlns:inkml="http://www.w3.org/2003/InkML" xml:id="stk1" contextRef="#ctx0" brushRef="#br0">2919 3060 0,'0'34'32,"0"36"-15,0-1 0,0 105 0,0-35-1,0 0-14,0 35 13,35-104 3,0-70 16,-1 0-3,1 0-21,0-35-2,34-69 9,36-36 0,-1 1-1,0 0 1,-69 105-1,-35-1 1</inkml:trace>
    </iact:actionData>
  </iact:action>
  <iact:action type="add" startTime="7895">
    <iact:property name="dataType"/>
    <iact:actionData xml:id="d2">
      <inkml:trace xmlns:inkml="http://www.w3.org/2003/InkML" xml:id="stk2" contextRef="#ctx0" brushRef="#br0">6046 6084 0,'0'35'89,"-34"-35"-78,-1 34 6,0 1-1,-34 0-15,-1 34 16,35-69-1,-34 70 1,-1-35-1,36-1 1,-1 1-1,0 0 1,0 0 0,1-35-1,34 35 1,0-70 99,0 0-108</inkml:trace>
    </iact:actionData>
  </iact:action>
  <iact:action type="add" startTime="8503">
    <iact:property name="dataType"/>
    <iact:actionData xml:id="d3">
      <inkml:trace xmlns:inkml="http://www.w3.org/2003/InkML" xml:id="stk3" contextRef="#ctx0" brushRef="#br0">5560 6223 0,'0'35'57,"0"-1"-39,-35 36-1,35-35 0,-35-1-1,1 1-14,34 0 13,-35 0 2,35 0-1,0-1 1,-35-34 0,70 0 112,0 0-106,-1 0 8,1 0-29,0 0 13,0 0 2,-1-34 1,36 34-2,-35 0 3</inkml:trace>
    </iact:actionData>
  </iact:action>
  <iact:action type="add" startTime="19367">
    <iact:property name="dataType"/>
    <iact:actionData xml:id="d4">
      <inkml:trace xmlns:inkml="http://www.w3.org/2003/InkML" xml:id="stk4" contextRef="#ctx0" brushRef="#br0">1633 6466 0,'0'-35'49,"0"1"23,35 34-63,0 0 62,0-35-39,-1 35-9,1-35 1,0 35 41,0 0-9,-1 0-33,1 0-3,0 0 14,0 0-15,-1 0 59,1 0-36,0 0-19,-35 35-15,35-35 55,-35 35-46,34-35-1,-34 34-14,0 1 46,35-35-42,-35 35 38,0 0-10,35-35-1,-35 35-16,0-1 16,0 1 0,0 0-16,0 0 4,0-1 35,0 1-14,-35 0-3,0 0-14,1-35-3,-1 34-9,0 1 6,0 0 27,1-35-12,-1 35-18,0-35 1,0 0 0,35 34 0,-34-34-1,-1 0 17,0 0-16,0 0 0,1 0 16,-1 0-16,0 0 16,0 0 88,1 0-92,-1 0-12,0 0-1,0-34 1,35-1 95,-34 35-91,34-35-19,-35 0 30,35 1-16,0-1 34,0 0-17,0 0-5,0 1 11,0-1-22,0 0 16,0 0 8,35 35-32,-35-34 25,34-1-22,-34 0 25,35 35-3,-35-35 151,0 0-177</inkml:trace>
    </iact:actionData>
  </iact:action>
  <iact:action type="add" startTime="22592">
    <iact:property name="dataType"/>
    <iact:actionData xml:id="d5">
      <inkml:trace xmlns:inkml="http://www.w3.org/2003/InkML" xml:id="stk5" contextRef="#ctx0" brushRef="#br0">1911 4207 0,'35'0'208,"-35"34"-180,0 1-11,0 0-16,0 34 15,0-34 1,0 0-1,35 35 0,-35-1 1,0 1-1,0 34 1,0-35 0,0 1-1,0-35 1,0 34 0,0 1 0,0-35-1,0 34 1,0 1 0,0-36-1,0 1 1,0 0-1</inkml:trace>
    </iact:actionData>
  </iact:action>
  <iact:action type="add" startTime="24199">
    <iact:property name="dataType"/>
    <iact:actionData xml:id="d6">
      <inkml:trace xmlns:inkml="http://www.w3.org/2003/InkML" xml:id="stk6" contextRef="#ctx0" brushRef="#br0">1668 4798 0,'0'34'121,"0"1"-112,0 0 6,0 34 2,0 1 0,35 34-1,-35-34 1,35 34-16,-35-34 16,0-36 0,34 1-1,-34 0 1,35 0-2,-35-1 19,35 1 38,0-35 56,-1-69-113,1 69-7,0-35 3,0-69 5,34 34 1,-34 1 0,0 34 0,-1 0-1</inkml:trace>
    </iact:actionData>
  </iact:action>
  <iact:action type="add" startTime="61159">
    <iact:property name="dataType"/>
    <iact:actionData xml:id="d7">
      <inkml:trace xmlns:inkml="http://www.w3.org/2003/InkML" xml:id="stk7" contextRef="#ctx0" brushRef="#br0">9695 6814 0,'0'35'193,"-35"-35"-184,35 34 13,-35-34-12,35 35 7,0 0 16,0 0 17,35-35-48,0 0 13,69 0 2,-69 0-1,34 0 0,1-35 1,-70 0 0,0 0-1,-35 35 30,0 0-25,1 0-4,-1 0-1</inkml:trace>
    </iact:actionData>
  </iact:action>
  <iact:action type="add" startTime="62743">
    <iact:property name="dataType"/>
    <iact:actionData xml:id="d8">
      <inkml:trace xmlns:inkml="http://www.w3.org/2003/InkML" xml:id="stk8" contextRef="#ctx0" brushRef="#br0">18972 6814 0,'-35'0'73,"1"0"-41,-1 0-4,0 0-11,0 0 16,1 35 33,34-1-49,-35 1 17,35 0 3,35-35-6,-1 0 3,1 35-20,0-35 36,0 0-33,-1 0 61,1 0-53,0 0 5,0 0 4,-1 0-18,-34-35 34,0 0-22,-34 35 133</inkml:trace>
    </iact:actionData>
  </iact:action>
  <iact:action type="add" startTime="64839">
    <iact:property name="dataType"/>
    <iact:actionData xml:id="d9">
      <inkml:trace xmlns:inkml="http://www.w3.org/2003/InkML" xml:id="stk9" contextRef="#ctx0" brushRef="#br0">10216 6953 0,'0'-35'20,"0"0"85,-35 35-93,35-34 5,-35 34-1,35-35-14,-34 0 14,34 0 1,-35 35 0,0 0 17,0 0-19,35-34 2,-34 34-1,-1 0 1,0 0 32,1 0-32,-1 0 20,0 0-13,0 34 15,35 1-6,-34-35-16,34 35 0,0 0-1,-35-35 1,35 34-1,0 1 18,0 0-18,35-35 18,-1 0-17,1 0-16,0 0 15,0 0 1,-1 0 15,1 0-15,-35-35-12,35 35 11,-35-35-3,0 1 20,0-1-23,0 0 46</inkml:trace>
    </iact:actionData>
  </iact:action>
  <iact:action type="add" startTime="69495">
    <iact:property name="dataType"/>
    <iact:actionData xml:id="d10">
      <inkml:trace xmlns:inkml="http://www.w3.org/2003/InkML" xml:id="stk10" contextRef="#ctx0" brushRef="#br0">15115 6014 0,'-34'35'105,"-1"0"-90,35 0-3,-70 34 4,36-34 1,-1 0 0,0-1-1,0 1 1,1 0 0,-1-35-2,35 35 2,-35-1 0,0-34-1,35 35 1,-34 0 0,-1-35 1,35 35 1</inkml:trace>
    </iact:actionData>
  </iact:action>
  <iact:action type="add" startTime="70191">
    <iact:property name="dataType"/>
    <iact:actionData xml:id="d11">
      <inkml:trace xmlns:inkml="http://www.w3.org/2003/InkML" xml:id="stk11" contextRef="#ctx0" brushRef="#br0">14594 6292 0,'0'35'57,"0"0"-40,-35 0-4,35-1 3,0 1 0,0 0 2,0 0-1,0 0 14,35-1 2,0-34-19,0 0 5,-1 0-14,1 0 8,35 0 4,-1-34-1,1-36 1,-36 35 0,1 35-1</inkml:trace>
    </iact:actionData>
  </iact:action>
  <iact:action type="add" startTime="71471">
    <iact:property name="dataType"/>
    <iact:actionData xml:id="d12">
      <inkml:trace xmlns:inkml="http://www.w3.org/2003/InkML" xml:id="stk12" contextRef="#ctx0" brushRef="#br0">23733 5806 0,'-35'35'89,"0"-1"-74,0 1 2,1 35-15,-36-1 14,1 1 1,34-1-1,-35-34 1,1 34 0,34 1-1,-34-35 0,34-1 2</inkml:trace>
    </iact:actionData>
  </iact:action>
  <iact:action type="add" startTime="72087">
    <iact:property name="dataType"/>
    <iact:actionData xml:id="d13">
      <inkml:trace xmlns:inkml="http://www.w3.org/2003/InkML" xml:id="stk13" contextRef="#ctx0" brushRef="#br0">23072 6223 0,'0'35'104,"-34"-35"-96,34 34 0,0 1 11,0 0-18,0 0 15,-35-1 0,35 1 2,0 0 24,35-35 167,-1 0-186,1 0-14,35-35 8,34 35-1,-35-69 0,1 69 2,-35-35-2</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58:24.797"/>
    </inkml:context>
    <inkml:brush xml:id="br0">
      <inkml:brushProperty name="width" value="0.05292" units="cm"/>
      <inkml:brushProperty name="height" value="0.05292" units="cm"/>
      <inkml:brushProperty name="color" value="#FF0000"/>
    </inkml:brush>
  </inkml:definitions>
  <iact:action type="add" startTime="27522">
    <iact:property name="dataType"/>
    <iact:actionData xml:id="d0">
      <inkml:trace xmlns:inkml="http://www.w3.org/2003/InkML" xml:id="stk0" contextRef="#ctx0" brushRef="#br0">19007 10221 0,'0'-35'48,"-35"0"-40,-34 0 0,-36 1 8,-68-36 0,-36-34 1,1 69-1,69 35 1,35 0 1,-35 0-2,34 0 0,-68 70 1,68-36 0,-34 36 0,0-35 0,70-1-2,-105 36 1,35-1 1,-69-34 0,69 35-1,0-1 1,69 1-1,1-35 1,-1-1 0,35 1-1,1 35 1,-1-36 0,-35 36 0,36-1-1,-36 36 1,1 34-1,34-70 1,0 70 0,35 0-1,-35-34 1,35-1 0,0-35-1,0 36 1,0-1 0,70 35 0,-35-35-1,69 1 1,-35 34-1,36-35 1,-36-34 0,1 34 0,34-69-1,-69-1 1,69 36-1,0-1 1,0 36 0,-34-71-15,34 36 13,105-1 1,-105-34 1,35 35-1,0-70 1,35 69 0,-1-69-1,-34 0 1,0 0 0,0 0-1,0 0 1,0 0 0,139-34 0,-139-1-1,0-35 1,-35 1-1,1 34 1,-1-35 0,0 1-1,-69-35 1,69 34 0,-69-34-1,34 34 1,-34 1 0,69-105-1,-69 104 1,-35 36 0,70-71-1,-70 71 1,34-71 0,1 36-1,-35 34 1,0-69 0,0 34-1,35 1 1,-35-1 0,35 1 0,-35 34-1,0-69 1,0 34-1,0 35 1,0-34 0,0 34-1,0-35 1,0 36 0,0-1-1,0 0 1,0 0 0,0-34-1,0-1 1,-35 36 0,0-1-1,35-35 1,-35 36 0,1-1 0,-1-35 0,0 36 2,0-1-6,1 35 4,-36-70 0,-34 35-1,69 1 1,-34-36 0,34 70-1,0-35 1,0 35 0,1 0-1,-36-34 1,1-1 0,34 35-1,0-35 1,-34 35 0,-36 0-1,71 0 1,-1 0 0,0 0-1,0 0 1,-34 0 1,34 35 3,0-35-6</inkml:trace>
    </iact:actionData>
  </iact:action>
  <iact:action type="add" startTime="44834">
    <iact:property name="dataType"/>
    <iact:actionData xml:id="d1">
      <inkml:trace xmlns:inkml="http://www.w3.org/2003/InkML" xml:id="stk1" contextRef="#ctx0" brushRef="#br0">13378 18494 0,'0'-35'87,"0"1"-29,-35 34-34,35-35-10,-35 0-12,1 0 13,-71 1 2,71-1-1,-1 0 1,0 35 0,0-35-1,1 35 5,-1-34-5,0 34-3,0 0 4,-34-35 1,34 35-4,-34-35 3,-1 35 0,1-35-1,34 0 1,-34 35 0,-1 0-1,1-34 1,34 34 0,-69-35-1,34 0 1,-34 35 0,-35-35-1,69 35-14,-69-34 13,-34-1 2,103 35-1,-34 0 1,34-35 0,1 35-1,-70-35 1,35 35 0,-70-34-1,35-1 1,0 35 0,35-70-1,34 36 1,-34 34-1,34 0 1,1-35 0,-1 0 0,-34 0-1,104 1 1,-34 34 0,-1-70-1,-69 35 1,34 0 0,-69-69-1,70 35 1,-1 34-1,35-35 1,1 36 0,-36-1 0,35-69-1,-34 34 1,-1 1 0,36 34-1,-1-35 1,0 1 0,0-105-1,-34 104 1,69-69 0,-70 0-1,-34-35 1,35 105 0,34-70-1,35 35 1,-35-35 0,0 34-1,1 1 1,34-35-1,-35-35 1,0 70 0,35 0 0,-35-36-1,35 1 1,0 35 0,0 0-1,0 0 1,0 34 0,0-34-1,-34-1 1,34 1 0,0-35-1,0 35 1,0 0-1,34-1 1,-34 36 0,0-1 0,35 1-1,-35-36 1,35 36 0,-35 34-1,0-34 1,0 34 0,35-35 0,-35 36 0</inkml:trace>
    </iact:actionData>
  </iact:action>
  <iact:action type="add" startTime="58634">
    <iact:property name="dataType"/>
    <iact:actionData xml:id="d2">
      <inkml:trace xmlns:inkml="http://www.w3.org/2003/InkML" xml:id="stk2" contextRef="#ctx0" brushRef="#br0">12301 17556 0,'-35'0'57,"0"0"-43,1 0 13,-1 0 7,0 0-31,0 0 11,1 0 3,-1 0 15,0 0-15,0 0-8,1 0 0,-1-35 7,0 35 1,0-35 0,1 35-1,-1 0 17,35-35-17,-35 35-4,35-34 10,-35 34-20,35-35 21,-34 35-13,-1-35 6,0 0 6,0 35 2,35-35-5,0 1-14,-34 34 8,34-35 3,-35 35 2,35-35 0,-35 35-3,35-35 2,0 1 0,0-1-1,0 0 7,0 0-13,0 1 11,0-1 7,0 0-11,0 0 3,0 1 26,0-1-29,35 35 7,-35-35-14,35 0 22,-35 1-26,34 34 11,-34-35-5,35 35 20,-35-35-12,35 35-4,0-35 7,-1 35-7,1-35 8,0 35-6,0-34-2,34 34 1,-34-35 0,0 35-1,-1 0 1,1-35-15,35 35 14,-36 0 2,1 0 13,0 0-14,0 0-2,-1 0-7,1 0 19,-35 35-21,35-35 5,0 35 18,-1-35-13,-34 34 0,35-34-8,-35 35 7,0 0 0,35 0 2,0-35-1,-35 35 1,34-1 0,-34 1 0,0 0-1,35 0 3,-35-1-3,0 1 1,0 0 0,0 0-2,0-1 1,0 1 1,0 0 1,0 0-2,0-1 1,0 1-1,0 0 1,0 0 0,0-1 0,0 1-1,-35 0 1,35 0 1,-34 0-2,34-1 1,-35 1-2,0 0 18,0-35-16,35 35-12</inkml:trace>
    </iact:actionData>
  </iact:action>
  <iact:action type="add" startTime="80538">
    <iact:property name="dataType"/>
    <iact:actionData xml:id="d3">
      <inkml:trace xmlns:inkml="http://www.w3.org/2003/InkML" xml:id="stk3" contextRef="#ctx0" brushRef="#br0">10598 16513 0,'0'-35'56,"35"35"-35,-35-35 15,0 0-29,35 1 1,-35-36 8,0-34 1,0 34-1,0-34 1,34 0 0,-34-35 0,0 0-1,0 34 1,0 36 0,0-1 1,0 1-4,0-36 3,-34 36-1,-1-1 1,35 1 0,0-35-1,-35 34 1,-34 1 0,69-36-1,-70 1 1,1-35 0,34 69-1,0-34 1,35 69-15,0-69 13,-35 0 1,35 34 1,-34 70 0,34-35-1,-35-34 1,35 34 0,0 0-1,-35 1 1,0-36 0,35 35-1,-34-34 1,34 34-15,-35-34 13,35 34 1,-35-35 1,0 36 0,35-1-1,0-35 1,-34 70 0,34-69-1,-35 34 1,35 0 0,-35 35-1,35-35 1,-34 1 0,34-1-1,-35 0 1,0 0 0,0 1-1,35-1 1,-34 0 0,-1 0 0,0 35 32,35-34-46,-35 34 12,1 0 3,34-35-3,-35 35 2,0-35-1,0 0 6,1 35 10,34-34-19,-35-1 4,0 35 0,35-35-1,-35 35 17,35-35-17,-34 35 24,-1 0 42,0 0-60,0 35 1,1 0-6,-1 0-1,0-1 1,0 1 0,1 0-11,34 0 21,-35-1-22,35 1 7,0 0 5,0 0 16,0-1-22,0 1 11,0 0-13,0 0 8,0-1 6,0 1-4,0 35-3,0-36 1,0 1-1,0 0 1,0 0 0,35 0-1,-35-1 1,34 1 1,-34 0-3,0 0 1,35 34 1,-35 1-1,35-1 1,-35 35 0,35 1-1,-1-71 1,-34 1 0,35 35-1,-35-1 1,35-34 0,-35 0-15,0 34 13,35-34 1,-1 0 1,-34 34-1,35-34 1,0 69 0,-35-69-1,35 35 1,-1-35 0,-34 34 0,35-34-1,0 34 1,0 36 0,-35-71-1,34 36 1,-34-35-1,0 34 1,35-34 0,0 0-1,0-1 1,-1 36 0,-34-35-1,35 0 1,0-1 0,-35 36 0,35-35-1,-35-1 1,0 36-1,0-35 1,34-35 0,-34 34 0,35 1-1,0-35 1,-35 70-1,34-36 1,36 36 0,-1-1 0,-34 1-1,0-35 1,-35 0-1,35-1 1,-1 1 0,1 0-1,-35 0 1,35-1 0,0 1 0,-35 0-1,34-35 1,-34 35 0</inkml:trace>
    </iact:actionData>
  </iact:action>
  <iact:action type="add" startTime="88522">
    <iact:property name="dataType"/>
    <iact:actionData xml:id="d4">
      <inkml:trace xmlns:inkml="http://www.w3.org/2003/InkML" xml:id="stk4" contextRef="#ctx0" brushRef="#br0">12857 15678 0,'0'-34'169,"0"-1"-154,0 0-6,0-34 8,0-1-1,0-34 2,-35 69-2,0 0 0,35-34 1,-34 34 0,-1-35 0,35 36-1,-35-36 0,-34-34 1,34 69-1,-35-69 1,1 0-1,-1 34 1,1 0 0,34 1 0,-34-1-1,34-34 1,-35 0 0,1-35-1,34 69-15,-34-34 15,-1 34 0,1-34 1,69-35 0,-70 35 0,1-35-1,-1 0 1,1 0 0,34 34-1,0-34 1,0 35-1,-34 0 1,34 34-16,0-69 15,1 70 0,-1-70 1,-35 34 0,36 1 0,-1 34-1,0-34 1,0-35-1,-34 35 1,34 34 0,0-34-1,1 0 1,34 69-15,-35-35 13,0-34 2,0 35-1,1-36 1,-1 36 0,0-1-1,35 1 1,-35 34-1,35 0 1,-34 1 0,-1-36-1,35 0 1,-35 1 0,35 34-1,0-69 1,-35 34 0,35 1-1,0-35 1,-34 34 0,34-69-1,-35 104 1,35-34 0,0-1 0,0-69-1,0 70 1,0-1 0,0 1-1,0 34 1,0-35-1,0 1 1,0-36 0,0 36 0,0 34-1,0-34 1,35-1-1,-35 35 1,0 1-15,0-1 13,34 0 1,-34 0 1,0 0 0,0-34 0,35 34-1,-35-34 1,0 34-1,0 0 1,0 0 0,35 1-1,-35-1 1,0 0 0,0 0 0,0 1 0,0-1 18,0 0-20,0 0 2,0 1 15,0-1-15,0 0-1,0 0-5,0 0 12,0-69-7,0 35 1,0-36 0,0-34-1,-35 0 1,0-69 0,1-1-1,-1 105 1,0-35 0,0 69-15,35 35 13</inkml:trace>
    </iact:actionData>
  </iact:action>
  <iact:action type="add" startTime="100354">
    <iact:property name="dataType"/>
    <iact:actionData xml:id="d5">
      <inkml:trace xmlns:inkml="http://www.w3.org/2003/InkML" xml:id="stk5" contextRef="#ctx0" brushRef="#br0">12579 16826 0,'35'0'128,"-35"-35"-111,34 35-10,-34-35 8,35 35-4,-35-69 5,35 69 1,0-70-1,-1 35 4,-34 0 4,35 35-2,-35-34-20,0-1 30,35 0-31,-1 0 15,-34 1 1,35-1-1,-35 0 1,35 0 0,-35 1-1,0-1 1,35 35 0,-1-35-1,-34 0 1,0 1 0,35 34-2,-35-35 2,35 0 0,-35 0 1,35 0 0,-35 1 1,0-1 5,34 35-3,-34-35-10,35 35 13,-35-35-8,0 1 8,35 34-7,-35-35 7,35 35 26,-35-35-33,34 0 3,1 1 12,0-1 16,-35 0-24,35 35-14,-35-35 7,34 35 0,-34-34-1,35 34 12,-35-35 10,35 35-4,-35-35-18,35 0 1,-35 1-10,34 34 18</inkml:trace>
    </iact:actionData>
  </iact:action>
  <iact:action type="add" startTime="105882">
    <iact:property name="dataType"/>
    <iact:actionData xml:id="d6">
      <inkml:trace xmlns:inkml="http://www.w3.org/2003/InkML" xml:id="stk6" contextRef="#ctx0" brushRef="#br0">13552 15087 0,'0'-34'55,"34"-36"-46,-34 1-2,0-36 4,35-138 6,0 69 0,0 0 0,-1 35-1,-34 0 1,35-35 0,0 105-2,0-35 2,-1-1-1,-34-34 1,35 0 0,0 0-1,0 35 1,-35 0 0,34-1 0,-34 1-1,35 0 1,0-1-1,-35 1 1,35-70 0,-35 105-1,0-35 1,34 34 0,-34-34-1,0-1 1,0 36 0,0-35-1,0 34 1,0 1 0,0-1 0,0-34-1,35 34 1,-35 1-1,35 34 1,-35-35 0,35 1 0,-35-1-1,34 36 1,1-36-1,0 1 1,34-1 0,1 1-1,-35-1 1,-35 35-15,69 0 13,-34-34 1,34 69 1,-34-35 0,35 0-1,-36 35 1,1-34 0,0 34 61,0 34-64,-35 1-5,69 35 7,-34-36 1,-35 1 0,0 0 0,35 0-1,-35 0 1,0-1-1,0 1 1,0 0 0,0 0 0,0-1-2,0 36 2,34-35-1,1 34 1,-35 1 0,35-1-1,-35-34 1,0 34 0,0-34-1,0 0 1,0 0 0,0 34-1,0-34-15,0 0 15,0 34 1,0 1-1,0-1 1,0 1 0,0-35-1,0 34 1,0 1 0,-35-36 0,35 71-1,-35-36 1,1 36-1,34-36 1,-70 35 0,70-69-1,0 0 1,-35 0 0,1-1-1,34 36 1,0-35 0,-35 34-1,0 1 1,0 34 0,1-34 0,-36 34-1,35 0 1,35-69-1,0 0 1,-34-1 0,-1 1-1,35 35 1,-35-35 0,0-1-1,35 1 1,-69 35 0,69-36-1,-35 36 1,35-35 0,-35-1-1,35 1 2,-34 0-1,34 0 1,-35-1-3,35 1 2,-35 0 0,35 0-1,-35-1 1,35 1 9,0 0 13,-34-35-22,34 35 0,0 0 0,0-1-1,0 1 1,-35 0-1,35 34 1,-35 1 0,0-35-1,35-1-14,0 1 15,-34 0 0,34 0-2,-35-1 2,35 1 0,-35 0-1,35 0 1,-35 0 0,1-1-1,-1 1 1,35 0 0,-35 0 1,0-1-4,1 1 3,34 0-1,-35 0 1,0-1 1,35 1 14,-35-35-15,35 35-5,-34-35 9,34 35 12,0-1 17</inkml:trace>
    </iact:actionData>
  </iact:action>
  <iact:action type="add" startTime="110274">
    <iact:property name="dataType"/>
    <iact:actionData xml:id="d7">
      <inkml:trace xmlns:inkml="http://www.w3.org/2003/InkML" xml:id="stk7" contextRef="#ctx0" brushRef="#br0">13586 15609 0,'0'-35'384,"0"0"-368,0 1 16,0-1 7,0 0-7,-34 35-8,34-35 5,0 1-10,0-1-4,-35 0 18,35 0-17,0-34 1,0 34 0,0-35 0,0 36-1,0-36 1,0 1-1,0 34 1,0 0 0,0 0-1,0 1 1,0-105 0,0 69-1,0 0 1,0 1-1,0-35 1,0 34 0,0 1-1,0-1 1,0 1 0,0-1-1,0 35 1,0-34 0,0 34 0,0-35-1,-35 1 1,35 34 0,0-34-1,-35 34 1,35-35-1,0 36 1,0-36 0,0-34-1,0 34 1,0 1 0,0-36 0,0 71-1,0-1 2,0 0 4,-34 35 2,34-35-5,0 1-2,0-1 4,0 0-6,0 0 2,0 1 15,0-1-1,34 35 74,-34-35-93,0 0-9,0 1 14,0-1-1,0 0-1,0 0 1,0-34 1,35 34-1,-35-35 1,0 36 0,35-36-1,-35 1 1,0 34 0,35-35-1,-35 36 1,0-1 0,34 0 0,-34-35-1,0 36 1,35-1 0,-35 0-1,35 0 1,0-34 0,-35 34-1,34-34 1,1-1 0,0 1-1,0-36 1,34 1 0,-34 0-1,0-1 1,34 36 0,-69-35-1,70 34 1,-36 1-1,1-1 1,35 1 0,-70 34-1,69-35 1,-34 1 0,-35 34-15,69 0 13,-34-34 1,0 34 1,0-35-1,34 1 1,-34-1 0,34 36-1,-34-1 1,0 0 0,34-35 0,-34 36-1,35-36 1,34 1 0,-69 34-1,-1 0 1,36 0-1,-1-34 1,1 34 0,69-34-1,-35-1 1,35 1 0,-35 34-1,0 0 1,1-35 0,34 1 0,-35 34-1,0 0 1,35 1-1,35-1 1,-35 35-1,-35-35 1,0 0 0,-34 35-1,34 0 1,0-34 0,-34 34-1,34-35 1,35 35 0,-104 0-1,69 0 1,-34 0 0,69 0-1,-35 0 1,0 0 0,0 0-1,1 0 1,33 0 0,1 0-1,0 0 1,0 35 0,0-1-1,-34-34 1,-1 35 0,35-35 0,-70 35-1,36 0 1,-36-1 0,35 36-1,1-35 1,34-1 0,69 36 0,-34 0-1,0-1 1,-1 35-1,-68-69 1,-1 0 0,-35 0-1,1-1 1,-35 1 0,-1 35-1,36-36 1,-36 1 0,-34 0-15,70 0 12,-35-1 3,-1 36 0,1 0-1,35-36 1,-36 36 0,1-1-1,-35-34 1,35 35 0,0-36-1,-35 36 1,34-1 0,1 36 0,0 34-1,0-35 1,-1 35-1,36-35 1,-70 35 0,69-34-1,-69 34 1,35-35 0,-35 0-1,0 1 1,35-1 0,-35 70 0,0-35-1,0-35 1,0 35 0,0-35-1,0 1 1,0-1-1,-35 0 1,0 35 0,35 0-1,-34-34 1,34-36 0,-35 70 0,0-69-1,0-1 1,1 36-1,-1-36 1,-35 35 0,36-34-1,-1-1 1,0 1 0,0 0-1,1-36 1,-1 36 0,-35-1-1,36 1 1,-36-1 0,1 1-1,34-1 1,0-34 0,1 35-1,-36-35 1,1 69 0,34-35-1,-35 1 1,36-1 0,-71 70 0,1-69-1,69-35 1,1 34-1,-36-34 1,1 35 0,-1-1-1,-34-34 1,69 34 0,-69-34-1,34 0 1,1 34 0,-35-34 0,34 0-1,1 0 1,-36-1 0,1 1-1,0 35 1,-35-70-1,69 34 1,1-34 0,-1 35-1,-34-35 1,35 35 0,-70-35 0,69 0-1,1 35 1,-1-35-1,-34 35 1,35-35 0,-1 0-1,35 34 1,1-34 0,-36 0-1,1 0 1,-1 0 0,1 0-1,34 0-15,-35 35 15,1-35 1,-35 35-1,-1-35 1,1 0 0,0 35-1,-35-35 1,35 0 0,-1 0-1,1 0 1,-35 0 0,-35 0 0,70 0-1,0 0 1,0 0-1,-1 0 1,1 0 0,35 0-1,-1 0 1,35 0 0,-34 0-1,-1 0 1,1 0 0,-1 0-1,36 0 1,-70 0 0,34-35-1,1 35 1,34 0 0,0 0-1,-34 0 1,-36-35 0,36 35-1,-1-35 1,1 35 0,-1-34-1,1-1 1,34 35 0,-34-35-1,34 35 1,0 0 0,-69-35-1,0-34 1,34 69 0,35-35-1,1 35 4,-1-35 10,-35 35-13,36 0 0,-1 0-1,0 0 1,0 0-15,1 0 14,-1-35 0,0 35 4,0 0 9,1 0-10</inkml:trace>
    </iact:actionData>
  </iact:action>
  <iact:action type="add" startTime="124218">
    <iact:property name="dataType"/>
    <iact:actionData xml:id="d8">
      <inkml:trace xmlns:inkml="http://www.w3.org/2003/InkML" xml:id="stk8" contextRef="#ctx0" brushRef="#br0">19528 8413 0,'0'-35'128,"0"-34"-94,-35 34-29,35 0 7,0-69 4,-34 0 2,34 34-2,0-34 1,34-1 0,1 71-2,35-71 2,-36 71-1,1-1 1,0 35 1,0 0-1,-1 0-1,36 35 0,-1 34 1,-69-34 0,35-35 0,-35 35 0,0-1-2,0 1 2,-35 0-1,-34 0 1,-35 34-1,-1-69 1,36 0 0,69 35 44,0 0-51,0 0 5,35-35 0,-1 69 1,36 1 1,69-1-1,-35 35 0,-34-34 1,-36-70 0,-34 35 0,35-70 59</inkml:trace>
    </iact:actionData>
  </iact:action>
  <iact:action type="add" startTime="125386">
    <iact:property name="dataType"/>
    <iact:actionData xml:id="d9">
      <inkml:trace xmlns:inkml="http://www.w3.org/2003/InkML" xml:id="stk9" contextRef="#ctx0" brushRef="#br0">20188 7996 0,'-34'0'64,"34"35"-49,-35-1 16,0 1-29,35 0 13,0 0 2,0-1-1,0 36 2,0-35-2,35-1 1,0-34-1,-1 0 2,1 0-2,35 0 0,-36 0 1,1 0 0,-70 0 63,1-34-72</inkml:trace>
    </iact:actionData>
  </iact:action>
  <iact:action type="add" startTime="126001">
    <iact:property name="dataType"/>
    <iact:actionData xml:id="d10">
      <inkml:trace xmlns:inkml="http://www.w3.org/2003/InkML" xml:id="stk10" contextRef="#ctx0" brushRef="#br0">20084 8170 0,'35'0'11,"0"0"-6,-1 0 7,71 0 6,-71 0-2,1 0 1</inkml:trace>
    </iact:actionData>
  </iact:action>
  <iact:action type="add" startTime="126393">
    <iact:property name="dataType"/>
    <iact:actionData xml:id="d11">
      <inkml:trace xmlns:inkml="http://www.w3.org/2003/InkML" xml:id="stk11" contextRef="#ctx0" brushRef="#br0">20154 8031 0,'34'0'25,"1"0"-14,0 0-7,0 0 9,34 0 4,1 0-1,-70-35 1,34 35 16</inkml:trace>
    </iact:actionData>
  </iact:action>
  <iact:action type="add" startTime="126689">
    <iact:property name="dataType"/>
    <iact:actionData xml:id="d12">
      <inkml:trace xmlns:inkml="http://www.w3.org/2003/InkML" xml:id="stk12" contextRef="#ctx0" brushRef="#br0">20501 7926 0,'0'35'25,"0"0"-10,0 0 1,0-1 1,0 1 0,0 0-1</inkml:trace>
    </iact:actionData>
  </iact:action>
  <iact:action type="add" startTime="127041">
    <iact:property name="dataType"/>
    <iact:actionData xml:id="d13">
      <inkml:trace xmlns:inkml="http://www.w3.org/2003/InkML" xml:id="stk13" contextRef="#ctx0" brushRef="#br0">20779 7961 0,'0'0'1,"0"35"19,0 0-3,0 69 0,-35-69 0</inkml:trace>
    </iact:actionData>
  </iact:action>
  <iact:action type="add" startTime="127441">
    <iact:property name="dataType"/>
    <iact:actionData xml:id="d14">
      <inkml:trace xmlns:inkml="http://www.w3.org/2003/InkML" xml:id="stk14" contextRef="#ctx0" brushRef="#br0">20466 7892 0,'70'0'10,"-1"0"-3,70 0 0,-34 0 8,207 0 2,-138-35-1,69 0 0,-173 35 1</inkml:trace>
    </iact:actionData>
  </iact:action>
  <iact:action type="add" startTime="127922">
    <iact:property name="dataType"/>
    <iact:actionData xml:id="d15">
      <inkml:trace xmlns:inkml="http://www.w3.org/2003/InkML" xml:id="stk15" contextRef="#ctx0" brushRef="#br0">21092 8031 0,'0'34'57,"0"1"-40,0 0-4,0 0 7,0-1 0</inkml:trace>
    </iact:actionData>
  </iact:action>
  <iact:action type="add" startTime="128657">
    <iact:property name="dataType"/>
    <iact:actionData xml:id="d16">
      <inkml:trace xmlns:inkml="http://www.w3.org/2003/InkML" xml:id="stk16" contextRef="#ctx0" brushRef="#br0">21439 7996 0,'0'35'97,"0"-1"-89,-35-34 9,35 35-11,0 0 21,0 0-22,0-1 11,0 1 13,0 0-10,35 0 12,0-35-14,0 0-1,34 0-14,-34 0 15,0 0 28,-1 0-20</inkml:trace>
    </iact:actionData>
  </iact:action>
  <iact:action type="add" startTime="129209">
    <iact:property name="dataType"/>
    <iact:actionData xml:id="d17">
      <inkml:trace xmlns:inkml="http://www.w3.org/2003/InkML" xml:id="stk17" contextRef="#ctx0" brushRef="#br0">21856 8170 0,'0'34'97,"0"1"-57,35-35-7,0 0-17,34 0 1,1-35 0,-1-34-1,-69 34 1,35 0 0,-35 1-15,0-1 15,-35 0-1,-69 0 1,34 35-1,1 0 1,34 0-1,-34 35 1,69 0-1</inkml:trace>
    </iact:actionData>
  </iact:action>
  <iact:action type="add" startTime="130193">
    <iact:property name="dataType"/>
    <iact:actionData xml:id="d18">
      <inkml:trace xmlns:inkml="http://www.w3.org/2003/InkML" xml:id="stk18" contextRef="#ctx0" brushRef="#br0">22377 8413 0,'35'-35'66,"-35"0"-46,35 1-17,0-1 13,-35-35 0,34 36-1,-34-1 1,35 0 1,0 35 87,0 0-74,-1-35 3,36-34-17,-1-1 1,1-34 0,-70 69 0,0 70 21,0 0-26,-35 34-9,0 1 11,1 34 3,-1-34 0,0-36-1,35 1 0,-35 35 0,35-36 1,0 1 0,35-35 78</inkml:trace>
    </iact:actionData>
  </iact:action>
  <iact:action type="add" startTime="131169">
    <iact:property name="dataType"/>
    <iact:actionData xml:id="d19">
      <inkml:trace xmlns:inkml="http://www.w3.org/2003/InkML" xml:id="stk19" contextRef="#ctx0" brushRef="#br0">23142 8170 0,'-35'0'65,"35"34"-54,-35-34-7,1 35 10,34 0 4,0 0-2,0-1 0,34-34 33,1 0-42,0 0 4,0 0 5,-1-34 1,-34-1 0,35 0-1,0 0 1,-35 1 16,35-1-16,-35-35-1,0 36 1,0-1-1,-35 35 0,0 0-1,0 0 21,1 35-3</inkml:trace>
    </iact:actionData>
  </iact:action>
  <iact:action type="add" startTime="132002">
    <iact:property name="dataType"/>
    <iact:actionData xml:id="d20">
      <inkml:trace xmlns:inkml="http://www.w3.org/2003/InkML" xml:id="stk20" contextRef="#ctx0" brushRef="#br0">23489 8448 0,'-34'0'97,"34"-35"-67,0 0-14,0 0 1,0-34 0,0 34 0,0-34-16,34 34 15,1 0 1,0 0 0,-35 1-1,69-1 1,-34 35 0,0 0 39,0 35-22,-35-1-12,0 1-2,0 0-15,0 0 23,-35-1 6,0-34-17,0 0-1,35 35 1,0 0 15,0 0 2,0-1-17,35 1 0,0 0-1,-35 0-5,35-35-2,-1 0 14,-34 34 1,35-68 40,0-1-56,-35 0 0</inkml:trace>
    </iact:actionData>
  </iact:action>
  <iact:action type="add" startTime="133009">
    <iact:property name="dataType"/>
    <iact:actionData xml:id="d21">
      <inkml:trace xmlns:inkml="http://www.w3.org/2003/InkML" xml:id="stk21" contextRef="#ctx0" brushRef="#br0">24011 8065 0,'0'35'49,"34"0"-40,-34 34 3,0-34-9,0 0 12,35 0 0,-35 34 2,0 1-1,-35-105 104</inkml:trace>
    </iact:actionData>
  </iact:action>
  <iact:action type="add" startTime="133498">
    <iact:property name="dataType"/>
    <iact:actionData xml:id="d22">
      <inkml:trace xmlns:inkml="http://www.w3.org/2003/InkML" xml:id="stk22" contextRef="#ctx0" brushRef="#br0">23941 8135 0,'35'0'14,"0"0"-5,-1-35 16,1 35-9,34 0 1,-69-35-1,35 35 1,0 0 52</inkml:trace>
    </iact:actionData>
  </iact:action>
  <iact:action type="add" startTime="133969">
    <iact:property name="dataType"/>
    <iact:actionData xml:id="d23">
      <inkml:trace xmlns:inkml="http://www.w3.org/2003/InkML" xml:id="stk23" contextRef="#ctx0" brushRef="#br0">23872 8239 0,'34'0'24,"1"35"-16,0-35 8,0 0-4,34 0 5,-34 35 0,34-35 0,-34 0 0,0 0-2,-1 0 2</inkml:trace>
    </iact:actionData>
  </iact:action>
  <iact:action type="add" startTime="134505">
    <iact:property name="dataType"/>
    <iact:actionData xml:id="d24">
      <inkml:trace xmlns:inkml="http://www.w3.org/2003/InkML" xml:id="stk24" contextRef="#ctx0" brushRef="#br0">24532 7996 0,'0'35'65,"0"-1"-57,0 1-1,0 0 4,0 69 5,-35-34 1,0-1 0,35-34 0</inkml:trace>
    </iact:actionData>
  </iact:action>
  <iact:action type="add" startTime="137762">
    <iact:property name="dataType"/>
    <iact:actionData xml:id="d25">
      <inkml:trace xmlns:inkml="http://www.w3.org/2003/InkML" xml:id="stk25" contextRef="#ctx0" brushRef="#br0">21265 8031 0,'0'34'63,"0"1"-46,0 0-2,-34-35-6,34 35 20,0-1-3</inkml:trace>
    </iact:actionData>
  </iact:action>
  <iact:action type="add" startTime="138562">
    <iact:property name="dataType"/>
    <iact:actionData xml:id="d26">
      <inkml:trace xmlns:inkml="http://www.w3.org/2003/InkML" xml:id="stk26" contextRef="#ctx0" brushRef="#br0">21196 7509 0,'0'35'122,"0"0"-92,35-35 1,-1 0-23,1 0 34,-35-35 30,-35 35 15,1 0-72,34 35-4,-35-35 6,35 34 31,35-34-10,-1 0-15,-34-34 0,35 34-7,-35-35 1,35 35 6</inkml:trace>
    </iact:actionData>
  </iact:action>
  <iact:action type="add" startTime="163938">
    <iact:property name="dataType"/>
    <iact:actionData xml:id="d27">
      <inkml:trace xmlns:inkml="http://www.w3.org/2003/InkML" xml:id="stk27" contextRef="#ctx0" brushRef="#br0">8166 8726 0,'0'35'127,"0"-1"-98,0 1-12,35-35-15,-35 35 12,34 0 5,-34-1-3,35-34 16,-35 35-15,0 0-1,35-35-14,-35 35 14,35-35 1,-35 34-1,34-34 1,1 35 0,0-35-1,0 0 17,-1 0 26,1 0-45,0 0 13,0 0-15,-1 0-3,1 0 6,0 0 15,0 0-28,-1 0 15,-34-35-2,70 1 1,-35-36 1,34 70 0,-69-35-1,35 1 1,0-1 0,-35 0-1,34-34 1,-34 34 0,35 0-1,-35 0 1</inkml:trace>
    </iact:actionData>
  </iact:action>
  <iact:action type="add" startTime="165449">
    <iact:property name="dataType"/>
    <iact:actionData xml:id="d28">
      <inkml:trace xmlns:inkml="http://www.w3.org/2003/InkML" xml:id="stk28" contextRef="#ctx0" brushRef="#br0">12370 6327 0,'0'35'98,"-34"0"-91,34-1 1,0 36 8,0 69 1,0 0 0,0-35-1,0-34 1,0 34 0,0-34-1,0-1 2,34 1-2,1-1 1,-35-34-2,35 0 2,34 0-1,-34-1 1,35-34 0,-1 35-1,1 0 1,-1-35 0,0 35-1,1-35 1,-35 0 0,34 0-1,1-70 1,-36 35 0,1 35-1,0 0 90</inkml:trace>
    </iact:actionData>
  </iact:action>
  <iact:action type="add" startTime="166922">
    <iact:property name="dataType"/>
    <iact:actionData xml:id="d29">
      <inkml:trace xmlns:inkml="http://www.w3.org/2003/InkML" xml:id="stk29" contextRef="#ctx0" brushRef="#br0">16957 7474 0,'0'35'55,"0"0"-46,35 34 0,-1 70 8,36 1-1,-35-36 1,-1 0 0,1-69-1,0 34 1,0-69 0,-1 0 15,1 35-30,35-35 14,-1 0 0,1 0 1,69-35 0,-70 1-1,1-1 1,34-35 0,-69 36-1,34-1 1,1 0 0</inkml:trace>
    </iact:actionData>
  </iact:action>
  <iact:action type="add" startTime="223290">
    <iact:property name="dataType"/>
    <iact:actionData xml:id="d30">
      <inkml:trace xmlns:inkml="http://www.w3.org/2003/InkML" xml:id="stk30" contextRef="#ctx0" brushRef="#br0">7089 10429 0,'-35'0'161,"0"35"-152,1 0-3,-1 0 4,-35 34 6,-34 70 1,35-35 0,-36 35-1,36 0 1,-1 1 0,1-36 0,34-35-2,0 70 2,-34-34-1,34-1 1,35-35 0,0 1-1,-35 34 1,35-34 0,0 34-1,-34 0 1,34-34 0,0 34-1,-35 35 1,0-34 0,35-1-1,-35 35 1,35-35 0,-34 35-1,34 0 1,0-34 0,0-1-1,0-35 1,0-34 0,0 35-1,0 103 1,34-33 0,1-1-1,0 0 1,-35 69 0,35-34-1,34-35 1,1 35-1,-36 0 1,36-35 0,-1 0 0,1 69-1,-1-34 1,-34-104-16,0 34 15,34-34 0,-34-1 1,0-34 0,0-35-1,-1 69 1,1-34 0,35 0-1,-36-35 1,-34 35 0,35-35-1</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58:24.797"/>
    </inkml:context>
    <inkml:brush xml:id="br0">
      <inkml:brushProperty name="width" value="0.05292" units="cm"/>
      <inkml:brushProperty name="height" value="0.05292" units="cm"/>
      <inkml:brushProperty name="color" value="#FF0000"/>
    </inkml:brush>
  </inkml:definitions>
  <iact:action type="add" startTime="26656">
    <iact:property name="dataType"/>
    <iact:actionData xml:id="d0">
      <inkml:trace xmlns:inkml="http://www.w3.org/2003/InkML" xml:id="stk0" contextRef="#ctx0" brushRef="#br0">11363 9803 0,'-35'0'57,"35"-34"93,0-1-115,0 0-1,0 0-18,-35 35 1,35-34-1,-35-1-6,35 0 30,0 0-23,-34 35 0,34-34-3,-35 34 10,35-35 0,-35 35-8,35-35 8,-35 35 7,1 0-14,-1 0 16,35-35-16,-35 35-3,0 0 18,1 0 22,-1 35-20,35 0-2,-35-35-15,35 35 14,-35-35-23,35 34 8,0 1 0,-34 0 13,34 0-12,0-1 1,-35-34-2,35 70 1,0-35 6,0-1 9,0 1-8,0 0 16,0 0 0,35-35 210,-1 0-244,1 35 11,35-1-10,-36-34 4,1 35 5,0 0 1,0-35-1,-1 0 2,1 0 0,0 0 6,0 0-1,-1-35-21,-34 0 14,35 1 0,-35-1 1,35 0 0,-35 0 0,35-34-1,-35 34 1,0-35 0,-35 36-1,35-1 1,0 0-2,-35 0 2,-34 1 0,69-1-1,-35 35 1,0 0 1,0 0-1,1 0-1,-1 0 16,0 35-30,-34-1 14,34 1 0,0 0 3,0-35-5,35 35 3,-34-1-1,-1 1 1,35 0 0,0 0-1,0-1 1,0 36 1,0 0-1,35-1-1,34-34 1,-34 0 0,0-35-2,-1 0 3,1 0-2,0 0 1,0 0 15,-1-35-28,1 0 10,0 0 2,0 1 4,-35-1 29,0 0-18,0 0-23,-35 35 1,0-35 8,0 35 0,1 0 52,-1 0-39,0 0-14,35 35-13,-35-35 12,35 35 1,-34 0 0,34 0 0,0-1 18,34-34 16,1 0 42,0-34-76,-35-1-8</inkml:trace>
    </iact:actionData>
  </iact:action>
  <iact:action type="add" startTime="36856">
    <iact:property name="dataType"/>
    <iact:actionData xml:id="d1">
      <inkml:trace xmlns:inkml="http://www.w3.org/2003/InkML" xml:id="stk1" contextRef="#ctx0" brushRef="#br0">15011 4937 0,'0'34'177,"-35"-34"-163,1 0 2,-1 35 2,0-35 4,0 35 2,1-35 0,-1 0-10,0 0 4,35 35-4,-35-35 3,1 0 0,-1 35-1,0-35 1,0 0 1,1 34 14,-1-34-15,35 35-13,-35-35 9,0 0 4,1 35 0,-1-35 0,-35 35 0,36-35-1,-1 34 0,0-34 1,0 35 1,1-35-3,-1 0 2,0 35 0,0-35 0,1 35-1,-1-35 1,35 34-1,-35-34 0,0 0 1,1 35-1,-1 0 1,0-35 0,0 35-1,1-1 1,-1 1 0,-35 0-1,36-35 1,-1 35 0,35-1 0,-35 1-1,0-35 1,1 35 0,-1 0 0,0-35 0,0 35 1,1-1 9,-1 1-3,0-35-10,35 35 3,-35-35-1,1 35 0,-1-1 1,35 1-1,-35 0 1,0 0 0,-34-1 0,34 1 0,0 0 0,1-35 2,34 35-5,-35-35 3,0 34 0,1-34 0,34 35-2,-70 0 1,1 0 1,34 34 0,0-69-1,-34 35 1,-1 0 0,35 0 0,35-1-1,-69 1 1,34 0 1,0-35-3,1 69 2,-36-34-1,1 0 1,-1 34 0,1-34-1,34 0 1,0 0 0,-34-1-1,34 1 1,-35 0 0,36 35 0,-36-1-1,1 1 1,-1-36-1,35 36 1,-34-1 0,34-34-1,0 0 1,-34 34 0,34-34-1,35 0 1,-35 0 0,35-1-1,-34 36 1,-36 0 0,35-1-1,1-34 1,-1 34 0,0-34-1,0 35 1,1-1 1,34-34 1,0 0-5,0-1 3,0 1 15,0 0-15,0 0 0,0 34 0,-35-69 0,35 35 0</inkml:trace>
    </iact:actionData>
  </iact:action>
  <iact:action type="add" startTime="40160">
    <iact:property name="dataType"/>
    <iact:actionData xml:id="d2">
      <inkml:trace xmlns:inkml="http://www.w3.org/2003/InkML" xml:id="stk2" contextRef="#ctx0" brushRef="#br0">15567 5736 0,'-35'35'40,"1"0"-25,-1 0 1,-35 69 0,-34 35 1,0 0 0,0-70-1,69 1 1,-35 34 0,1-34-1,34-1 1,-34-34 0,-1 35-15,35-36 14,1-34 0,-1 35 0,35 0 0,-70 34 1,1-34 0,34 35-1,-34-1 1,-1-34 0,35 35 0,-34-36-1,34 1 1,-34 35-1,34-36 1,-35 1 0,1 35-1,-1-1 1,1-34 0,34 34-1,-69 1 1,34-1 0,1 1-1,-1 0 1,36-36 0,-1 1-1,0 0 1,-34 34 0,34-34-1,0-35 16,0 70 3,-34-36-18,34 36 0,0-35-1,1-1 1,-1 1-16,35 0 16,-35-35-2,0 35 2,1-1-1,-36 36 1,1 0 0,-1-1-1,1 1 1,34-36 0,-34 36-1,34-1 1,-35 36 0,1-71-1,34 36 2,-34 0-2,34-1 0,0-34 1,35 0 0,-35-1-1,35 1 1,-34 0-1,-1 0 1,35-1 1,0 1 14</inkml:trace>
    </iact:actionData>
  </iact:action>
  <iact:action type="add" startTime="53911">
    <iact:property name="dataType"/>
    <iact:actionData xml:id="d3">
      <inkml:trace xmlns:inkml="http://www.w3.org/2003/InkML" xml:id="stk3" contextRef="#ctx0" brushRef="#br0">16227 4902 0,'0'-35'138,"0"0"-107,-35 35-14,35-34 0,0-1-1,0 0-3,0 0 19,-34 35 32,34-34-56,-35-1 48,35 0-22,-35 35-8,35-35-9,-35 35 76,35-34-84,-34 34 6,-1 0 1,35-35-10,-35 35 10,35-35 0,-35 35 8,1 0 31,-1 0-30,0 0 25,0 0 20,35 35-21,-34-35-26,34 35-7,-35-1 1,0 1 0,0 0-11,35 0 44,0-1-20,0 1-5,0 0 14,-34-35-23,34 35 16,0-1 0,0 1 0,34-35-24,-34 35 6,0 0 18,35-35 18,-35 34-7,35-34-19,0 0-3,-1 0 29,-34 35-35,35-35 16,0 0-15,0 0 32,-1 0 10,1 0-28,0 0 1,0 0 2,-35-35 9,34 35-17,1-34 14,0-1 23,-35 0-12,35 35-28,-35-35-11,0 1 34,0-1 19,0 0 2,0 0-28,0 1 2,0-1-6,-35 35-28,35-35 34,-35 35-5,35-35 5,-35 35-15,1 0 11,34-34-12,-35 34-15,0 0 23</inkml:trace>
    </iact:actionData>
  </iact:action>
  <iact:action type="add" startTime="71743">
    <iact:property name="dataType"/>
    <iact:actionData xml:id="d4">
      <inkml:trace xmlns:inkml="http://www.w3.org/2003/InkML" xml:id="stk4" contextRef="#ctx0" brushRef="#br0">4795 14948 0,'35'0'96,"0"0"-71,0 0-8,34 0-1,35 0 0,1 0 1,-1 0-1,-69 0 1,34 0-1,-34 0 1,34 0 0,1 0 0,-35 0 0,34 0-2,-34 0 2,0 0 0,-1 0 16</inkml:trace>
    </iact:actionData>
  </iact:action>
  <iact:action type="add" startTime="72591">
    <iact:property name="dataType"/>
    <iact:actionData xml:id="d5">
      <inkml:trace xmlns:inkml="http://www.w3.org/2003/InkML" xml:id="stk5" contextRef="#ctx0" brushRef="#br0">5629 14879 0,'35'0'56,"35"0"-24,34 0-16,35 0 1,35-35 0,-1 0 0,-34 1-1,-34-1 1,-105 70 75,-35-1-82,-35 1 4,1 35 3,-35-36 0,-70 105 0,70-69-1,34-35 1,1-1-1,34 1 1</inkml:trace>
    </iact:actionData>
  </iact:action>
  <iact:action type="add" startTime="120944">
    <iact:property name="dataType"/>
    <iact:actionData xml:id="d6">
      <inkml:trace xmlns:inkml="http://www.w3.org/2003/InkML" xml:id="stk6" contextRef="#ctx0" brushRef="#br0">13621 14601 0,'-35'0'79,"1"0"-71,-1 0 21,0 35-27,-34-35 15,69 34-2,-105 1 2,1 0-1,0 0 0,-70-1 1,35-34 0,0 35 0,70-35-1,-1 0 1,1 0 0,-35 35-1,-1-35 1,1 35 0,0-35 0,34 0-1,36 34 0,-1-34 1,0 35 0,-34 0 0,34-35-1,0 0 1,0 35 0,1-35 0</inkml:trace>
    </iact:actionData>
  </iact:action>
  <iact:action type="add" startTime="121863">
    <iact:property name="dataType"/>
    <iact:actionData xml:id="d7">
      <inkml:trace xmlns:inkml="http://www.w3.org/2003/InkML" xml:id="stk7" contextRef="#ctx0" brushRef="#br0">11953 14705 0,'-34'0'48,"34"35"-40,-70 0 0,1-1 9,-1 36-1,1-35 1,-36 34 0,36-34 0,34 34 0,-69 1-1,34-1 2,36-34-3,-1 35 3,0-70-2,35 35 0,-35-35 1,70 0 86,0 0-90,34 0-10,-34 0 12,69 0 1,70 0 0,-35 0 1,0 0-1,0 0 1,-69 0 0</inkml:trace>
    </iact:actionData>
  </iact:action>
  <iact:action type="add" startTime="142816">
    <iact:property name="dataType"/>
    <iact:actionData xml:id="d8">
      <inkml:trace xmlns:inkml="http://www.w3.org/2003/InkML" xml:id="stk8" contextRef="#ctx0" brushRef="#br0">4900 16061 0,'34'0'271,"1"0"-231,-35-35-24,35 35 0,0 0 1,-1 0 0,-34-35-1,35 35 1,0 0 0,0 0-1,-1-35 1,1 35 0,0 0-1,34-34-14,-34 34 30,0 0-16,0 0 1,-1 0 0,36-35-1,-35 35 1,-1 0-3,1 0 1,0 0 6,0 0-18,-1 0 21,1 0-16,0 0 9,34 0-1,-34 0 0,0 0 1,0 0 127,-1 0-136,1 0 6,0 0 3,0 0 1,-1 0 13,1 0-29,0 0 15,-35 35-1</inkml:trace>
    </iact:actionData>
  </iact:action>
  <iact:action type="add" startTime="144528">
    <iact:property name="dataType"/>
    <iact:actionData xml:id="d9">
      <inkml:trace xmlns:inkml="http://www.w3.org/2003/InkML" xml:id="stk9" contextRef="#ctx0" brushRef="#br0">6116 15748 0,'35'35'153,"-1"-1"-131,1-34 1,-35 35-6,35-35 0,0 0-1,-35 35 1,34-35 0,1 35 0,0-35 15,-35 34-28,35 1 42,-1-35-29,-68 0 144,-1 35-137,0-35 8,0 0-16,1 0 1,-1 0 16,35 35-27,-35-35 7,0 0 18,1 35 143,-1-35-168,0 0 14,35 34 0,-35-34 12,1 0 0,-1 0 0,0 35-14,0-35-12,1 35 18</inkml:trace>
    </iact:actionData>
  </iact:action>
  <iact:action type="add" startTime="203568">
    <iact:property name="dataType"/>
    <iact:actionData xml:id="d10">
      <inkml:trace xmlns:inkml="http://www.w3.org/2003/InkML" xml:id="stk10" contextRef="#ctx0" brushRef="#br0">4552 17417 0,'35'0'65,"0"0"-51,-1 0 12,1 0-9,0 0-1,34-70 1,36 35 0,-1 0-1,-35 1 1,1-1-15,-35 0 13,69 0 2,35 1-1,-35-36 1,-34 70-1,-36-35 1,36 1 0,-1 34 0,1-35-1,-1 35 1,1-35 0,-35 35-1,34-35 1,-34 35 0,0 0-1,-70 0 112,0 0-112</inkml:trace>
    </iact:actionData>
  </iact:action>
  <iact:action type="add" startTime="204407">
    <iact:property name="dataType"/>
    <iact:actionData xml:id="d11">
      <inkml:trace xmlns:inkml="http://www.w3.org/2003/InkML" xml:id="stk11" contextRef="#ctx0" brushRef="#br0">5490 16791 0,'35'0'64,"0"0"-39,0 0-15,-1 0 3,1 0-6,0 0 7,34 0 3,36 0-1,34 0 1,-70 0-1,35 0 1,-34 0-1,-1 0 1,1 35 0,-35-35-1,-1 0 1,36 34 0,-35-34 0,-1 0-1,1 0 1,-35 35 74,-69 0-65,34-35-23,-35 69 11,-34 1 3,35-1 0,-1-34 0,1 35 0,34-36 0,0 36-1,-34-35 0,34 0 7</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10:00.435"/>
    </inkml:context>
    <inkml:brush xml:id="br0">
      <inkml:brushProperty name="width" value="0.05292" units="cm"/>
      <inkml:brushProperty name="height" value="0.05292" units="cm"/>
      <inkml:brushProperty name="color" value="#FF0000"/>
    </inkml:brush>
  </inkml:definitions>
  <iact:action type="add" startTime="10389">
    <iact:property name="dataType"/>
    <iact:actionData xml:id="d0">
      <inkml:trace xmlns:inkml="http://www.w3.org/2003/InkML" xml:id="stk0" contextRef="#ctx0" brushRef="#br0">22968 7440 0,'-35'0'113,"35"34"-105,-34-34 3,-1 0 5,0 35 1,-34 0 0,-36-35-1,1 35 1,35-1-16,-70 36 15,-35-35 0,-35-1 1,1 36 0,-1-35-1,1 0 1,0-1 0,-1 36-1,35-1 1,-34 1 0,34 34-1,-34-34 1,-140 34 0,140-35-1,69-34 1,-35 35 0,35-70-1,-35 35 1,35 34 0,35-34-1,-35 0 1,35 34 0,34-34-1,1 0 1,34-35-16,-69 34 15,34 1 0,36-35 1,-1 0 0,-35 35-1,36-35 1</inkml:trace>
    </iact:actionData>
  </iact:action>
  <iact:action type="add" startTime="11686">
    <iact:property name="dataType"/>
    <iact:actionData xml:id="d1">
      <inkml:trace xmlns:inkml="http://www.w3.org/2003/InkML" xml:id="stk1" contextRef="#ctx0" brushRef="#br0">18347 8517 0,'-35'0'119,"0"0"-111,-34 35 1,34 0 7,-34-35 1,34 35-1,-35-1 1,1 36 0,34-70 0,-34 35-1,34 34 1,-35-34-1,36 0 2,-1-35-2,0 34 0,0 1 1,1 0 0,-1 0 2,0-35-5,0 34 3,1 1 32,34 0 2,-35-35-35,104 0 176,-34 0-184,35 0 8,-36 0 1,105 0-16,-34 0 15,-36 0 1,35 0 0,-69 0-1,35 0 1,-36 0 0,36 0-1,-1 0 1,-34 0 1,35 0-3,-1-35 1,35 35 1,-34 0-1,69 0 1,-35-35 0,0 35-1,-69 0 1,0 0 0,-1 0 0,-34-34 122,35-1-128,-35 0-6,0 0 8,0-69 3,35 0 1,-35 0-1,35-36 2,-1 106-3,-34-36 1,0 35 1,0 1 2,0-1 29,0 0-28,-34 35 190,-1 35-202,0-35-2,0 35 2,-34-35 7,-1 34 1,-34 1 1,0 35-1,34-36 1,36-34 0,-1 0-1,-35 35 1,1 0 0,-35 0-1,34 0 1,-34-1 0,69 1-1,-34 0 1,-35 0 0,69-35-1,0 34 1,0-34 0,1 35-1</inkml:trace>
    </iact:actionData>
  </iact:action>
  <iact:action type="add" startTime="15534">
    <iact:property name="dataType"/>
    <iact:actionData xml:id="d2">
      <inkml:trace xmlns:inkml="http://www.w3.org/2003/InkML" xml:id="stk2" contextRef="#ctx0" brushRef="#br0">20849 2364 0,'-35'0'81,"-35"35"-75,1-35 3,-1 0 0,-103 70 7,-71-70 1,1 104-1,35-35 1,69-69 0,0 35-1,34 0 1,1 34-1,0-34 1,-35 35 0,69-36-1,-138 71 0,-35-1 1,34-69-1,-34 0 1,0-1 0,104 1-1,-35 0 1,105 0 0,-36 34-1,71-69 1,-1 35 0,0 0-1,0-1 1</inkml:trace>
    </iact:actionData>
  </iact:action>
  <iact:action type="add" startTime="16485">
    <iact:property name="dataType"/>
    <iact:actionData xml:id="d3">
      <inkml:trace xmlns:inkml="http://www.w3.org/2003/InkML" xml:id="stk3" contextRef="#ctx0" brushRef="#br0">17826 2990 0,'-35'0'121,"0"0"-107,-34 35 3,-36 0-16,-34 34 16,35 35-1,0-34 1,0 34-1,-1 0 1,36 1 0,-35-1-1,69 0 1,-35-69 0,70 0-1,35-35 98,0 0-95,0 0-2,-1-35-14,71 35 11,34-69 3,69-1-1,105-69 3,-70 69-4,-69 1 1,-35 34 1,-35 35 0,-69 0-1,0 0 1,-35-35 0,0 1 180,-35-36-191,0 35 7,0-69 3,35 69-14,-69-104 14,-1 35 1,70 69-1,-34-34 0,-1 69 96,0 104-103,0-69 3,-34 34-9,34 1 12,-104 34 3,104-34-3,-34-36 1,-70 36 1,69 34-1,-34-69 1,35 34 0,-1-34-1,35 35 1,1-36 0,68-34 59,36-69-67,-1-35 6,1 34 1,138-104 1,1 35 0,-105 35-1,-69 69 1,-35 70 20,0 0-24,0 34-11,-35 1 14,-34-1-1,-36 36 2,36-1 0,-70 0-1,104-69 1,0-35 0,70 0 16,0-70-29,0 36 9,69-140 4,-35 70 0,1-1 0,-35 105-1,-35 70 41,0-35-48,-35-1 8,0 36-1,-34 34 1,-1-34 0,70-36-1,0-68 20,35-1-22,0 0 3,69-104 0,0 35-16,-34 34 15,-36 36 1,-34 68 37,0 1-47,-34 0 14,-1 0-4,-69 69 0,-105 35 0,174-104-1,1-1 33,68-103-41,1-1 2,35 1 6,-1 34 1,70-104 0,-35 104-1,-104 1 1,-34 68 17,-1 1-26,-35 35 1,-34 34 7,-35-35 1,35 1-1,69-35 1</inkml:trace>
    </iact:actionData>
  </iact:action>
  <iact:action type="add" startTime="44494">
    <iact:property name="dataType"/>
    <iact:actionData xml:id="d4">
      <inkml:trace xmlns:inkml="http://www.w3.org/2003/InkML" xml:id="stk4" contextRef="#ctx0" brushRef="#br0">8861 2920 0,'0'35'144,"0"0"-129,-35 35 2,-34-1 0,34 1-1,-35-1 1,36-34-1,34 0 1,-35-1 0,0 1 0,35 0-1,-35 0 1,1-35 0,34 34 0,-35 1 15</inkml:trace>
    </iact:actionData>
  </iact:action>
  <iact:action type="add" startTime="45301">
    <iact:property name="dataType"/>
    <iact:actionData xml:id="d5">
      <inkml:trace xmlns:inkml="http://www.w3.org/2003/InkML" xml:id="stk5" contextRef="#ctx0" brushRef="#br0">8444 3094 0,'0'35'57,"0"0"-29,0 0-12,0-1 1,0 1 0,0 69-15,0-34 15,-35-35-1,35 34 0,0 1 0,-35-70 1,105 0 180,-35 0-189,34 0 19,-34-35-26,34 0 16,1 35 0,-35-35-1,-1 35 1</inkml:trace>
    </iact:actionData>
  </iact:action>
  <iact:action type="add" startTime="46582">
    <iact:property name="dataType"/>
    <iact:actionData xml:id="d6">
      <inkml:trace xmlns:inkml="http://www.w3.org/2003/InkML" xml:id="stk6" contextRef="#ctx0" brushRef="#br0">11085 2364 0,'-35'35'56,"0"0"-49,0 34 17,-34 1-7,-1 34-1,1 0 1,-1 1 0,1-36-16,-1 36 15,36-36 1,-36-34-1,35 34 1,1 1 0,-1-1-1,-35 1 1,70-35-1,-34-35 1</inkml:trace>
    </iact:actionData>
  </iact:action>
  <iact:action type="add" startTime="47246">
    <iact:property name="dataType"/>
    <iact:actionData xml:id="d7">
      <inkml:trace xmlns:inkml="http://www.w3.org/2003/InkML" xml:id="stk7" contextRef="#ctx0" brushRef="#br0">10077 3060 0,'0'34'39,"0"1"-22,0 0 0,-35 0 0,35 34-1,0-34 1,0 34 0,0-34-1,0 35 1,0-1 0,0 1-1,0-36 1,35-34 120,0 0-107,-1 0-13,36 0-1,34-69-14,0 34 13,1-34 2,-71 69 1,1 0-2,-35-35 0</inkml:trace>
    </iact:actionData>
  </iact:action>
  <iact:action type="add" startTime="48541">
    <iact:property name="dataType"/>
    <iact:actionData xml:id="d8">
      <inkml:trace xmlns:inkml="http://www.w3.org/2003/InkML" xml:id="stk8" contextRef="#ctx0" brushRef="#br0">13030 2260 0,'-34'69'80,"-1"1"-49,0 0-14,0-1-16,1 35 15,-36 35 1,36 0-1,-36 1 1,35-1 0,1-105 0,34 36 0,-35-70-1,35 35 1,0-1-1,-35 1 17</inkml:trace>
    </iact:actionData>
  </iact:action>
  <iact:action type="add" startTime="49342">
    <iact:property name="dataType"/>
    <iact:actionData xml:id="d9">
      <inkml:trace xmlns:inkml="http://www.w3.org/2003/InkML" xml:id="stk9" contextRef="#ctx0" brushRef="#br0">12370 3129 0,'0'0'0,"0"35"23,0 0-2,0 34-18,0-34 11,0 34 3,0 36 0,0-71-2,0 105 2,0-34 0,0-70-1,35-35 39,0 0-26,0 0-13,34-70 1,1 0-1,34 1-14,-69 34 13,69-34 2,-70 34-1,36 0 1,-35 35 1,-35-35 31</inkml:trace>
    </iact:actionData>
  </iact:action>
  <iact:action type="add" startTime="54782">
    <iact:property name="dataType"/>
    <iact:actionData xml:id="d10">
      <inkml:trace xmlns:inkml="http://www.w3.org/2003/InkML" xml:id="stk10" contextRef="#ctx0" brushRef="#br0">10980 11229 0,'35'0'57,"0"-70"-41,0 35 0,34-34 0,-34-35 0,34-1 2,1-34-1,-35 70-1,-1 34 2,-34 0-3,0 1 4,35-1-6,0 0 4,-35 0 1</inkml:trace>
    </iact:actionData>
  </iact:action>
  <iact:action type="add" startTime="55453">
    <iact:property name="dataType"/>
    <iact:actionData xml:id="d11">
      <inkml:trace xmlns:inkml="http://www.w3.org/2003/InkML" xml:id="stk11" contextRef="#ctx0" brushRef="#br0">11224 10603 0,'34'-35'121,"36"-34"-109,-35 34 4,34 0-14,35-69 13,-34 69 2,-1-34 0,-34 34-1,0 35 0,-35 35 113,0 34-122,35 70 1,-1-34 0,-34-36 8,0 1 0,0-1 0,0-34 1</inkml:trace>
    </iact:actionData>
  </iact:action>
  <iact:action type="add" startTime="59326">
    <iact:property name="dataType"/>
    <iact:actionData xml:id="d12">
      <inkml:trace xmlns:inkml="http://www.w3.org/2003/InkML" xml:id="stk12" contextRef="#ctx0" brushRef="#br0">13447 3094 0,'-34'0'63,"34"35"-55,-35 0 8,35 0-7,0-1 5,-35 36 4,35-35-3,-35 34 1,1 1 1,-1-1 0,35-34-1,0 0 1,-35 34-1,35-34 1,-35 0 0,35 0-1,0-1 1,-34 1 1</inkml:trace>
    </iact:actionData>
  </iact:action>
  <iact:action type="add" startTime="59998">
    <iact:property name="dataType"/>
    <iact:actionData xml:id="d13">
      <inkml:trace xmlns:inkml="http://www.w3.org/2003/InkML" xml:id="stk13" contextRef="#ctx0" brushRef="#br0">12996 3616 0,'0'34'72,"0"1"-65,0 0 18,0 0-9,0 34 1,0-34 0,0 35-16,34-70 15,-34 34 1,0 1-1,35-35 1,-35 35 0,35-35-1,0 0 41,-1 0-8,-34-35-26,35 35-15,0-35 21,0 1-26,-1-1 13,-34 0 0,35 0-1,0 1 2,0-1 0</inkml:trace>
    </iact:actionData>
  </iact:action>
  <iact:action type="add" startTime="66190">
    <iact:property name="dataType"/>
    <iact:actionData xml:id="d14">
      <inkml:trace xmlns:inkml="http://www.w3.org/2003/InkML" xml:id="stk14" contextRef="#ctx0" brushRef="#br0">14976 2364 0,'0'35'114,"0"0"-100,0 0 3,0-1-11,0 1 7,-34 69 2,-1-34 2,0-1-1,0 1 1,1-1-1,-1 1 2,35-35-3,-35 69 2,0-34-1,1-1 1,34 1 0,-35-36 0,35 1-1,-35 0 1,35 0-1,0-1 1,-35 1 0,35 0-1</inkml:trace>
    </iact:actionData>
  </iact:action>
  <iact:action type="add" startTime="67085">
    <iact:property name="dataType"/>
    <iact:actionData xml:id="d15">
      <inkml:trace xmlns:inkml="http://www.w3.org/2003/InkML" xml:id="stk15" contextRef="#ctx0" brushRef="#br0">14455 3372 0,'0'35'57,"0"0"-48,0 0 8,0-1 0,0 1-1,0 35 1,0-1-16,0-34 15,0 35 1,0-36 0,0 1-1,0 0 1,35-35 127,34-35-137,-34 0 8,35 1 2,69-71-1,34-34-14,-103 139 15,-35-35-1</inkml:trace>
    </iact:actionData>
  </iact:action>
  <iact:action type="add" startTime="83733">
    <iact:property name="dataType"/>
    <iact:actionData xml:id="d16">
      <inkml:trace xmlns:inkml="http://www.w3.org/2003/InkML" xml:id="stk16" contextRef="#ctx0" brushRef="#br0">9869 8170 0,'34'-35'41,"1"35"-26,0 0 13,-1 0-16,1 0 10,0 0-6,0 0 1,34 0 0,-34 0-1,0 0 1,-1 0 0,1 0-1,0 0 1,0 0 0,-1 0-1,1 0 1,0 0 0,0 0-1,34 0-14,-34 0 13,0 0 2,34 0-1,-34 0 2,0 0-2,-1 0 33,1 0-15,0 0-23,0 0 28,-1 0-22,1 35-1,35-35-14,-36 0 14,1 0 1,0 0 15,0 0-16,-1 0 1,1 0 0,0 0 0,0 0 1,-1 0 30,1 0-31,0 0-1,0 0 35</inkml:trace>
    </iact:actionData>
  </iact:action>
  <iact:action type="add" startTime="102374">
    <iact:property name="dataType"/>
    <iact:actionData xml:id="d17">
      <inkml:trace xmlns:inkml="http://www.w3.org/2003/InkML" xml:id="stk17" contextRef="#ctx0" brushRef="#br0">10146 5076 0,'35'-35'240,"0"0"-207,-35 0-2,35 35-24,-35-34 24,34 34-6,-34-35-15,35 0 22,-35 0 1,35 35-16,-35-34-5,35 34 26,-35-35-21,34 0 16,-34 0-17,35 35 1,-35-34 17</inkml:trace>
    </iact:actionData>
  </iact:action>
  <iact:action type="add" startTime="103774">
    <iact:property name="dataType"/>
    <iact:actionData xml:id="d18">
      <inkml:trace xmlns:inkml="http://www.w3.org/2003/InkML" xml:id="stk18" contextRef="#ctx0" brushRef="#br0">10459 5111 0,'35'0'66,"0"-35"-51,-35 0 7,34 35-13,-34-35 14,35 35-7,-35-35-7,0 1 8,35 34 0,-35-35-1,35 0 17,-35 0-20,34 35-6,-34-34 9,35 34 0,-35-35 0,0 0 1,35 35-2,-35-35 9,35 35-14,-35-34 20</inkml:trace>
    </iact:actionData>
  </iact:action>
  <iact:action type="add" startTime="104869">
    <iact:property name="dataType"/>
    <iact:actionData xml:id="d19">
      <inkml:trace xmlns:inkml="http://www.w3.org/2003/InkML" xml:id="stk19" contextRef="#ctx0" brushRef="#br0">10841 5076 0,'35'0'161,"-35"-35"-141,35 0 15,-35 0-27,35 1 32,-1-1-16,-34 0 2,35 35-9,-35-35-4,35 35 24,-35-34-21,0-1 1,35 35 0,-35-35-1,34 35 1,-34-35 0,35 35-1,-35-34 1,35-1 16,0 35 13</inkml:trace>
    </iact:actionData>
  </iact:action>
  <iact:action type="add" startTime="106166">
    <iact:property name="dataType"/>
    <iact:actionData xml:id="d20">
      <inkml:trace xmlns:inkml="http://www.w3.org/2003/InkML" xml:id="stk20" contextRef="#ctx0" brushRef="#br0">11015 5076 0,'35'0'41,"0"0"-19,-35-35-1,34 35-18,1-35 44,-35 0-30,35 35-16,-35-34 15,35-1 1,-35 0 32,34 35-33,-34-35-11,35 35 8,-35-34 6,35 34 11,-35-35-28,35 0 46,-35 0 32,34 35 40</inkml:trace>
    </iact:actionData>
  </iact:action>
  <iact:action type="add" startTime="107518">
    <iact:property name="dataType"/>
    <iact:actionData xml:id="d21">
      <inkml:trace xmlns:inkml="http://www.w3.org/2003/InkML" xml:id="stk21" contextRef="#ctx0" brushRef="#br0">11363 5145 0,'34'0'209,"1"-34"-200,-35-1-4,35 35 5,0-35 6,-1 0 1,1 0 0,-35 1-1,35 34 4,-35-35-7,35 35 4,-35-35 0,34 35 1,-34-35-4,35 1 4,-35-1-1,35 35-1,-35-35 1,35 35 32,-35-35-33,0 1 28</inkml:trace>
    </iact:actionData>
  </iact:action>
  <iact:action type="add" startTime="108654">
    <iact:property name="dataType"/>
    <iact:actionData xml:id="d22">
      <inkml:trace xmlns:inkml="http://www.w3.org/2003/InkML" xml:id="stk22" contextRef="#ctx0" brushRef="#br0">11953 5076 0,'0'-35'89,"0"0"-83,0 0 11,0 1-10,0-1 19,0 0-9,0 0 4,0 1 27</inkml:trace>
    </iact:actionData>
  </iact:action>
  <iact:action type="add" startTime="109565">
    <iact:property name="dataType"/>
    <iact:actionData xml:id="d23">
      <inkml:trace xmlns:inkml="http://www.w3.org/2003/InkML" xml:id="stk23" contextRef="#ctx0" brushRef="#br0">12370 5111 0,'0'-35'73,"0"0"-45,0 0-11,-34 0-15,34 1 12,-35-1 3,35 0 0,-35 0 48,35 1-41,-35 34-13</inkml:trace>
    </iact:actionData>
  </iact:action>
  <iact:action type="add" startTime="110398">
    <iact:property name="dataType"/>
    <iact:actionData xml:id="d24">
      <inkml:trace xmlns:inkml="http://www.w3.org/2003/InkML" xml:id="stk24" contextRef="#ctx0" brushRef="#br0">12891 5145 0,'-34'-34'128,"-1"-1"-119,0-35-3,1 35 19,34 1-8,-35-1-16,0 0 16,0 0 11</inkml:trace>
    </iact:actionData>
  </iact:action>
  <iact:action type="add" startTime="111565">
    <iact:property name="dataType"/>
    <iact:actionData xml:id="d25">
      <inkml:trace xmlns:inkml="http://www.w3.org/2003/InkML" xml:id="stk25" contextRef="#ctx0" brushRef="#br0">13308 5215 0,'0'-35'113,"-34"35"-105,-1-35 5,35 1 4,-35-1-15,0 0 14,1 0 0,34 0 1,-35 1 5,35-1 5</inkml:trace>
    </iact:actionData>
  </iact:action>
  <iact:action type="add" startTime="112645">
    <iact:property name="dataType"/>
    <iact:actionData xml:id="d26">
      <inkml:trace xmlns:inkml="http://www.w3.org/2003/InkML" xml:id="stk26" contextRef="#ctx0" brushRef="#br0">13482 5111 0,'0'-35'121,"0"0"-105,0 0-9,-35 0 5,1-69 3,-1 69 3,35 1 9</inkml:trace>
    </iact:actionData>
  </iact:action>
  <iact:action type="add" startTime="113366">
    <iact:property name="dataType"/>
    <iact:actionData xml:id="d27">
      <inkml:trace xmlns:inkml="http://www.w3.org/2003/InkML" xml:id="stk27" contextRef="#ctx0" brushRef="#br0">13899 5111 0,'0'0'2,"0"-35"14,0 0 0,0-35 1,0 36-1,0-1 17,0 0-30,-35 0 13,35 1 0,0-1 16</inkml:trace>
    </iact:actionData>
  </iact:action>
  <iact:action type="add" startTime="127454">
    <iact:property name="dataType"/>
    <iact:actionData xml:id="d28">
      <inkml:trace xmlns:inkml="http://www.w3.org/2003/InkML" xml:id="stk28" contextRef="#ctx0" brushRef="#br0">10494 4520 0,'0'34'120,"0"1"-96,-35-35-7,35 35-15,0 0 30,-35-1-11,35 1 8,0 0-13,-34 0-13,34-1 12,0 1 2,0 0-1,-35-35 1,35 35-1,0-1 1,0 1 0,-35 0-1,0 0 1,35 34 0,-34-69-1,34 35 1</inkml:trace>
    </iact:actionData>
  </iact:action>
  <iact:action type="add" startTime="128605">
    <iact:property name="dataType"/>
    <iact:actionData xml:id="d29">
      <inkml:trace xmlns:inkml="http://www.w3.org/2003/InkML" xml:id="stk29" contextRef="#ctx0" brushRef="#br0">10946 4346 0,'0'34'89,"0"36"-68,-35-70-4,0 104 0,35-34-16,-69 34 15,34-34 1,35-1-1,0-34 1,-35 0 0,35-1 15,0-68 140</inkml:trace>
    </iact:actionData>
  </iact:action>
  <iact:action type="add" startTime="129469">
    <iact:property name="dataType"/>
    <iact:actionData xml:id="d30">
      <inkml:trace xmlns:inkml="http://www.w3.org/2003/InkML" xml:id="stk30" contextRef="#ctx0" brushRef="#br0">11363 4380 0,'0'35'65,"-35"0"-50,35 0 1,-35 104 1,-34-35-1,34 35 1,0-69 0,0-36-1,35 1-14,0 0 30,-34-35-16</inkml:trace>
    </iact:actionData>
  </iact:action>
  <iact:action type="add" startTime="131117">
    <iact:property name="dataType"/>
    <iact:actionData xml:id="d31">
      <inkml:trace xmlns:inkml="http://www.w3.org/2003/InkML" xml:id="stk31" contextRef="#ctx0" brushRef="#br0">10529 4554 0,'-70'0'377,"1"-34"-356,34 34-19,0 0 14,0 0-1,-69-35 2,35 35 0,34 0-1,-35-35 1,36 35 0,-36 0-1,1 0 1,-1 0 0,1 0-1,-1 0 1,1 35 0,-1-35 0,1 0-16,-1 0 14,1 35 2,-35-1-1,34 1 1,1-35 0,-1 35-1,1 0 1,34-35 0,0 34-1,0-34 2,1 0-2,-36 35 1,1-35-1,34 35 1,-35 0-1,70-70 159</inkml:trace>
    </iact:actionData>
  </iact:action>
  <iact:action type="add" startTime="132805">
    <iact:property name="dataType"/>
    <iact:actionData xml:id="d32">
      <inkml:trace xmlns:inkml="http://www.w3.org/2003/InkML" xml:id="stk32" contextRef="#ctx0" brushRef="#br0">10702 4415 0,'-69'-69'105,"-1"69"-98,-34 0 8,35-35-14,-140 0 16,35 35-2,1-35 2,69 35 0,-35 0 1,34 0-2,1 0 0,0 0 1,0 35-1,-1-35 2,-34 35-2,0 0 1,70-35-2,-35 0 2,-1 34-1,71 1 1,-36-35 0,35 35 0,-34-35-1</inkml:trace>
    </iact:actionData>
  </iact:action>
  <iact:action type="add" startTime="133958">
    <iact:property name="dataType"/>
    <iact:actionData xml:id="d33">
      <inkml:trace xmlns:inkml="http://www.w3.org/2003/InkML" xml:id="stk33" contextRef="#ctx0" brushRef="#br0">11189 4346 0,'0'-35'64,"-35"0"-41,-34 35-15,-1-35 4,-69-34 5,-35 34 0,-34-34 0,-1 34-1,70 0 0,-34 35 1,-1 0-1,0 0 1,35 0 0,-34 0 0,34 0-1,0 35 1,-35 0 0,0-1-1,-34 36 1,34 34-1,70-69 1,-105 69 0,105-69-1</inkml:trace>
    </iact:actionData>
  </iact:action>
  <iact:action type="add" startTime="138198">
    <iact:property name="dataType"/>
    <iact:actionData xml:id="d34">
      <inkml:trace xmlns:inkml="http://www.w3.org/2003/InkML" xml:id="stk34" contextRef="#ctx0" brushRef="#br0">11571 4589 0,'35'0'47,"-35"-35"-6,0 1-26,-35 34 0,-69-70 2,69 35-2,-69 0 2,69 35-1,0 0 1</inkml:trace>
    </iact:actionData>
  </iact:action>
  <iact:action type="add" startTime="139438">
    <iact:property name="dataType"/>
    <iact:actionData xml:id="d35">
      <inkml:trace xmlns:inkml="http://www.w3.org/2003/InkML" xml:id="stk35" contextRef="#ctx0" brushRef="#br0">12648 5180 0,'0'-35'63,"0"1"-32,-34 34-29,34-35 15,-35 0-1,-35-35 0,36 36 1,-1-1-1,0 0 0</inkml:trace>
    </iact:actionData>
  </iact:action>
  <iact:action type="add" startTime="140005">
    <iact:property name="dataType"/>
    <iact:actionData xml:id="d36">
      <inkml:trace xmlns:inkml="http://www.w3.org/2003/InkML" xml:id="stk36" contextRef="#ctx0" brushRef="#br0">12753 5111 0,'0'-35'25,"-35"0"-7,0 0-13,0 0 7,1-34 5,-36-1-1,70 36 1</inkml:trace>
    </iact:actionData>
  </iact:action>
  <iact:action type="add" startTime="140693">
    <iact:property name="dataType"/>
    <iact:actionData xml:id="d37">
      <inkml:trace xmlns:inkml="http://www.w3.org/2003/InkML" xml:id="stk37" contextRef="#ctx0" brushRef="#br0">12753 4763 0,'0'-35'146,"0"0"-116,34 1-17,1 34 3,0-35-4,-1 35 12,1-35-8,35 35 1,-1-69-1,1 34 1,-1 35 2,1 0-5,-36 0 2,71-35 0,-1 35 1,0-35 0,-34 35 0,34 0 0,-69 0-2,69 0 2,-35 0-1,-34 0 1,35 0 0,-36 0-1,1 0 1,0 0 0,0 0-1,-1 35 1,1-35 0,-35 35-1,35-35 1,34 35 0,-34-1-1,0-34 1</inkml:trace>
    </iact:actionData>
  </iact:action>
  <iact:action type="add" startTime="141965">
    <iact:property name="dataType"/>
    <iact:actionData xml:id="d38">
      <inkml:trace xmlns:inkml="http://www.w3.org/2003/InkML" xml:id="stk38" contextRef="#ctx0" brushRef="#br0">12857 4867 0,'34'0'65,"1"-35"-58,35 1 4,-36-1 6,36 35-1,104-70 1,-35 70-16,34-34 15,36 34 1,-70 0 0,-70 0-1,36 0 0,-1 0 1,0 34-1,0 1 1,-34 0 0,-35-35-1,-1 0 1,-34 35 0,35-35-1,0 0 1,0 34 0</inkml:trace>
    </iact:actionData>
  </iact:action>
  <iact:action type="add" startTime="142869">
    <iact:property name="dataType"/>
    <iact:actionData xml:id="d39">
      <inkml:trace xmlns:inkml="http://www.w3.org/2003/InkML" xml:id="stk39" contextRef="#ctx0" brushRef="#br0">13065 5006 0,'35'-35'153,"0"35"-146,34 0 1,-34 0 4,104 0 4,104 0 1,70 0 0,-70 0-1,70 35 1,-105 35 0,-138-35-1,34-1 0</inkml:trace>
    </iact:actionData>
  </iact:action>
  <iact:action type="add" startTime="143781">
    <iact:property name="dataType"/>
    <iact:actionData xml:id="d40">
      <inkml:trace xmlns:inkml="http://www.w3.org/2003/InkML" xml:id="stk40" contextRef="#ctx0" brushRef="#br0">12787 4832 0,'0'-34'57,"0"-1"-31,0 0 8,0 0-18,70 1 1,-36-36 0,36 35-1,-1 1 1,36 34 0,-36-35-1,35 0 1,1 35 0,34 0-1,-35 0 1,35 0 0,-35 0-1,-34 0 1,-36 0 0</inkml:trace>
    </iact:actionData>
  </iact:action>
  <iact:action type="add" startTime="153757">
    <iact:property name="dataType"/>
    <iact:actionData xml:id="d41">
      <inkml:trace xmlns:inkml="http://www.w3.org/2003/InkML" xml:id="stk41" contextRef="#ctx0" brushRef="#br0">12301 4763 0,'0'-35'137,"0"-34"-129,35 34-1,-1-69 1,-34 34 7,70-243 1,-1 0 1,-34 174-1,35-104 0,-1 34 1,-34 140-1,-35 34 1</inkml:trace>
    </iact:actionData>
  </iact:action>
  <iact:action type="add" startTime="155005">
    <iact:property name="dataType"/>
    <iact:actionData xml:id="d42">
      <inkml:trace xmlns:inkml="http://www.w3.org/2003/InkML" xml:id="stk42" contextRef="#ctx0" brushRef="#br0">12092 4485 0,'0'-35'65,"0"-35"-54,35-69-7,0 0 9,0-173 3,-1-106 1,-34 71 0,35 173 0,0 139-1</inkml:trace>
    </iact:actionData>
  </iact:action>
  <iact:action type="add" startTime="155614">
    <iact:property name="dataType"/>
    <iact:actionData xml:id="d43">
      <inkml:trace xmlns:inkml="http://www.w3.org/2003/InkML" xml:id="stk43" contextRef="#ctx0" brushRef="#br0">11919 3268 0,'34'-35'104,"1"-34"-91,35-35-11,-36-1 13,1 1 1,69-174 1,70 0-1,-104 69 1,34 105 0,-69 69-1,-1 0 1,1 70 110,0 0-118,0 34 5,-1 1-13,105 104 15,35 0 1,-70-1 0,35 1-1,-69-35 1,-1-104 0,-69 35-1,0-36 1,35 1 49,-70-35 70,0 0-105,1 0-15,-1 0 1,-69 0-16,34-35 15,-34 1 1,0-1 0,34 0-1,-103 0 1,-36 0 0,1 1 0,69 34-1,34-35 1,140 35 199,0 0-208,0 0 1,69 35 8,139 34-1,-34 1 1,-71-35 0,-68-1-1,-35-34 1,-1 0-1,36 0 1,-35 0 2,-1 0-5,1 0 20,-70 0 37,1-34-63,-36 34 0,1-35 5,-174 35 4,-1-70-1,36 70 1,-1 0 0,140 0-1,-1 0 0,70-35 73,0 1-61,0-1-12,0-35 1,70-69-16,-35-34 16,-1 103-1,36-34 0,-35-1 1,-1 36-1,1-1 1,-35 36 0,0 68 53,0 1-57,0 35 4,0 34 0,0 0-1,0 1 1,-35-1-1,1 0 1,34-69 0,0 0-16,0-70 99,0 0-84,0 0 0,0-104-14,0 35 13,34 34 2,-34 1 0,0 34 0,0 70 19,0 0-22,0 69 2,0 105 1,35-1 0,0-173-1,0 104 0,-1-104 1,1-35-1,0-70 1,69-173 0,0 0-1,35-1 1,-69 70 0,-36 140-1,-34 173 34,0 0-33,0 35 0,0-35-1,0-35 1,0-69 0,0-70 16,0-35-29,0 36 9,0-140 4,0 0 0,0 104 0,0 105 23,-34-35-30,34 174 7,-35 0-1,35-70 1,0-34-1,0-36 1,35-34 16,-1 0 0,-34-34-17,35 68 59,-35 1-61,35-35-1,-35 35 3,35-35 1,-35-35 25,0 0-26,-35-34-7,0 69 6</inkml:trace>
    </iact:actionData>
  </iact:action>
  <iact:action type="add" startTime="161061">
    <iact:property name="dataType"/>
    <iact:actionData xml:id="d44">
      <inkml:trace xmlns:inkml="http://www.w3.org/2003/InkML" xml:id="stk44" contextRef="#ctx0" brushRef="#br0">12370 5701 0,'0'35'89,"0"35"-75,-34-70 2,34 139 1,-35 35 0,35-35-1,-35 0 1,35-70 0,0-34-1,0 0 1,0 0 16,0-1-16</inkml:trace>
    </iact:actionData>
  </iact:action>
  <iact:action type="add" startTime="161805">
    <iact:property name="dataType"/>
    <iact:actionData xml:id="d45">
      <inkml:trace xmlns:inkml="http://www.w3.org/2003/InkML" xml:id="stk45" contextRef="#ctx0" brushRef="#br0">12092 6501 0,'0'35'89,"0"0"-81,0-1 4,0 1-9,35 0 27,-35 0-28,35-1 14,-35 1 1,35 0-1,-1 0 2,-34-1-3,35 1 2,0-35-1,0 0 70,-1-69-56,1 69-13,0-35-16,-35 0 15,35 0 1,-35 1 16,34 34 4,-34-35 124</inkml:trace>
    </iact:actionData>
  </iact:action>
  <iact:action type="add" startTime="175701">
    <iact:property name="dataType"/>
    <iact:actionData xml:id="d46">
      <inkml:trace xmlns:inkml="http://www.w3.org/2003/InkML" xml:id="stk46" contextRef="#ctx0" brushRef="#br0">2085 13523 0,'70'0'97,"-36"0"-82,36-35 2,34 35-1,105-104 1,69 35-16,-70-1 16,-104 35-1,1 0 1,34 1-1,104-1 1,-69-35 0,34 36-1,-34 34 1,-105 0-1,70-35 1,-69 35-1,-70-35 1,-35 35 134,0 35-144</inkml:trace>
    </iact:actionData>
  </iact:action>
  <iact:action type="add" startTime="176541">
    <iact:property name="dataType"/>
    <iact:actionData xml:id="d47">
      <inkml:trace xmlns:inkml="http://www.w3.org/2003/InkML" xml:id="stk47" contextRef="#ctx0" brushRef="#br0">3892 12724 0,'35'0'49,"34"0"-26,-34 0-6,104 0-1,35 0 1,-35 0-15,0 0 14,-35 0 0,-69 0 1,-1 0-1,-34 34 188,0 36-192,-34-1 5,34 1-15,-105 69 14,1 0-1,35 0 2,-105 0 0,105-69-1,69-36 1</inkml:trace>
    </iact:actionData>
  </iact:action>
  <iact:action type="add" startTime="199598">
    <iact:property name="dataType"/>
    <iact:actionData xml:id="d48">
      <inkml:trace xmlns:inkml="http://www.w3.org/2003/InkML" xml:id="stk48" contextRef="#ctx0" brushRef="#br0">4378 14427 0,'35'0'79,"0"0"-71,0 0 0,34-35 0,-34 0 4,173-69 4,70 0 1,-69-35 0,34 34-1,-69 36 1,0-35 0,-105 69-1,35 0 0,-34 0 1,-35 1-1,-1 34 1</inkml:trace>
    </iact:actionData>
  </iact:action>
  <iact:action type="add" startTime="200213">
    <iact:property name="dataType"/>
    <iact:actionData xml:id="d49">
      <inkml:trace xmlns:inkml="http://www.w3.org/2003/InkML" xml:id="stk49" contextRef="#ctx0" brushRef="#br0">5386 13593 0,'70'0'32,"-36"0"-15,71-35-1,34 0 1,69 0 0,35 1-16,-69-1 16,-104 35-1,-36 0 1,1 0-1,-35 35 51,0-1-51,0 1 0,0 0 1,0 0 0,0 34-1,0 35 1,0-69 0,0 0-1,0 0 1,0-1 0,0 1-1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10:00.435"/>
    </inkml:context>
    <inkml:brush xml:id="br0">
      <inkml:brushProperty name="width" value="0.05292" units="cm"/>
      <inkml:brushProperty name="height" value="0.05292" units="cm"/>
      <inkml:brushProperty name="color" value="#FF0000"/>
    </inkml:brush>
  </inkml:definitions>
  <iact:action type="add" startTime="10650">
    <iact:property name="dataType"/>
    <iact:actionData xml:id="d0">
      <inkml:trace xmlns:inkml="http://www.w3.org/2003/InkML" xml:id="stk0" contextRef="#ctx0" brushRef="#br0">8131 4624 0,'-35'35'97,"35"-1"-91,-34 1 3,-1 0 3,-35 34 4,36 1 0,-36-1 2,35 36-2,-69-1 0,35 0 2,34-69-3,0 0 1,0 34 1,-34 1 0,34-35-1,0-1 1,1 1 0,-1 35-1,-35-36 1,36 36 0,-1-35-1,0 34 1,-69 1 0,69-1-1,-34-34 1,34 35 0,-34-36-1,-1 36 1,1-1 0,-1 1-1,1-35 1,-36 34 0,36 1-1,-35-1 1,69 1 0,0-70-1,35 35 1,-69 34 0,-1-34-1,35 0 1,1-1 0,34 1-1,-35 0 1,0 0 0,-34-1-1,34 1 1,0 35 0,-34-35-1,34-1 1,0 1 39,35 0-29,-35-35-10,35 35-1,0-1 1,-34-34 0,-1 35 0,0 0-1,0 34 1,-34 1 0,-1-1-1,36-34 1,34 0-1,-35 0 1,35-1-13,-35 1 12,35 0 48,0 0-62,0 0 13,0-1 34,35-34-32,0 0 4,-1 0-8,36 0 3,34 0 1,-34 0 0,-1 0 0,35 0 0,-69 0-1,0 0 1,34 0-1,-34 0 1,0 0-1,0 0 1,-1 0 0,1 0 2</inkml:trace>
    </iact:actionData>
  </iact:action>
  <iact:action type="add" startTime="14369">
    <iact:property name="dataType"/>
    <iact:actionData xml:id="d1">
      <inkml:trace xmlns:inkml="http://www.w3.org/2003/InkML" xml:id="stk1" contextRef="#ctx0" brushRef="#br0">14733 6292 0,'-35'0'33,"35"35"-13,0 0-17,-34 0 11,-1-1 3,0 1 0,-34 35-1,34-1 1,-35 36-1,1-36 1,-35 70 0,34-69 0,35 69-1,-34-70 1,-1 70 0,36-34-1,-36 34 1,1-35 0,69-35-1,-70 36 0,35-1 1,35 0-1,0 1 1,-34-36 0,34-34 36,34-35-40,1 0-10,0 0 12,69 0 1,105 0 3,-105 0-5,104 0 3,-34-35-1,-35 0 1,-104 35 0,0-34-1</inkml:trace>
    </iact:actionData>
  </iact:action>
  <iact:action type="add" startTime="16777">
    <iact:property name="dataType"/>
    <iact:actionData xml:id="d2">
      <inkml:trace xmlns:inkml="http://www.w3.org/2003/InkML" xml:id="stk2" contextRef="#ctx0" brushRef="#br0">4934 9977 0,'0'70'11,"-34"-35"-6,34-1 8,0 36 4,0-35-1,0-1 17,0 1-24,0 35 15,-35-36-7,35 1-10,0 0 19,-35-35-9,0 104-1,-34-34 1,34-35 0,0-1-1,35 1 1,0 0 1,0 0 14,35-35 80</inkml:trace>
    </iact:actionData>
  </iact:action>
  <iact:action type="add" startTime="17985">
    <iact:property name="dataType"/>
    <iact:actionData xml:id="d3">
      <inkml:trace xmlns:inkml="http://www.w3.org/2003/InkML" xml:id="stk3" contextRef="#ctx0" brushRef="#br0">10146 9943 0,'0'34'73,"-34"36"-59,-36-1 2,35 1 1,-69 69 0,35-35-1,-1 1 1,1-36-16,34-34 15,0 34 1,1-34 0,-1 0 2,35 0-3,-35-35 48,35 34-48</inkml:trace>
    </iact:actionData>
  </iact:action>
  <iact:action type="add" startTime="23345">
    <iact:property name="dataType"/>
    <iact:actionData xml:id="d4">
      <inkml:trace xmlns:inkml="http://www.w3.org/2003/InkML" xml:id="stk4" contextRef="#ctx0" brushRef="#br0">8965 7961 0,'35'0'89,"0"0"-81,-1 0-1,1 0 15,35 0-20,34 35 13,104 0 2,1-1-1,-1 1 1,35-35 0,-34 0-1,69 0 1,0 0 0,0-69-1,-70-1 1,-34-69 0,-104 0-1,-1 35 1,1-35 0,-36 34-17,-34 1 16,0 0 1,-34 34 0,-71-69-1,1 35 1,-70-35 0,-34 0-1,34 34 1,0 1 0,1 0-1,-1 0 1,-104-105 0,69 105-1,1 34 1,34 1 0,-34-1-1,34 1 1,35 34 0,0 35-1,70-35 1,34 35 0,-35 0-1,1 0 1,-70 0 0,69 0-17,-103 0 16,68 0 1,71 0 0,-71 35-1,36 0 1,-1-1 0,-34 1-1,69 0 1,1 34 0,-1-34-1,-35 35 1,1 69 0,34-70-1,0 36 1,1-36 0,34-34-1,-35 69 1,35-34 0,0-36-1,0 71 1,0-70 0,0 34-1,35 70 1,34 0 0,35 35-1,-34-104 1,-1 69 0,36-70-1,34 35 1,-70-34 0,105 34-1,0-34 1,-1-1 0,71-34-1,34 35 1,139-1 0,-209-69-1,-138 0 1,-36 0 0</inkml:trace>
    </iact:actionData>
  </iact:action>
  <iact:action type="add" startTime="25602">
    <iact:property name="dataType"/>
    <iact:actionData xml:id="d5">
      <inkml:trace xmlns:inkml="http://www.w3.org/2003/InkML" xml:id="stk5" contextRef="#ctx0" brushRef="#br0">7506 10360 0,'-35'0'103,"0"0"-87,0-35 1,-34 0 0,-1 0-1,-34 35 1,69-34 0,-69-1-1,35 35-15,-1-35 15,36 35 1,-1 0 0,-69 0 1,69 0-3,-35-35 1,1 35 1,-1 0-1,70-34 1,-34 34 0,-36 0 0,1 0-1,-1 0 1,35 0 0,1 0 0,-1 0-1,-35 0 1,36 0-1,-1 0 1,0 0-1,0 0 1,-34 0 0,34 0-1,-34 0 1,34 34 0,0-34-1,0 0 1,-34 35 0,-1-35 0,36 0-1,-1 35 1,-35 0 0,36-35-1,-1 0 1,35 34-1,-35-34 1,0 35 0,1 0-1,34 0 1,-35-35 0,35 34 0,-35 1-1,35 0 2,0 0 14,0 0-15,0-1-1,0 1 18,35-35-18,-35 35 1,35-35 0,34 69 0,-34-34-1,0-35 1,-1 35 0,1 0-1,0-35 1,0 34 0,-1-34-16,36 35 15,-35 0 1,104-35-1,-70 0 1,1 35 1,-36-35-3,36 0 1,-1 0 1,36 0-1,-36 0 1,-34 0 0,34 0-1,1 0 1,69 0 0,-35 0 0,-34-35-1,34 0 1,35 0 0,-70 1-1,70-36 1,-69 35 0,-36 1-1,1 34 1,0 0 0,-35-35-1,35 35 2,-35-35-2,34 35 1,-34-35-1,35 35 1,-35-34 32</inkml:trace>
    </iact:actionData>
  </iact:action>
  <iact:action type="add" startTime="30034">
    <iact:property name="dataType"/>
    <iact:actionData xml:id="d6">
      <inkml:trace xmlns:inkml="http://www.w3.org/2003/InkML" xml:id="stk6" contextRef="#ctx0" brushRef="#br0">14351 4832 0,'-35'-34'128,"-34"-1"-119,-1 0 8,-34 35-1,-139-104 1,-70 34 0,-35 36-1,70-1 1,1-35 0,-71 70-16,174 0 15,-243-35 0,105 1 1,-71 34-1,71 0 1,34 0 0,69 0-1,1 0 1,-35 0 0,-1 0-1,-34 0 1,70-35 0,104 35-1,34 0-15,-34 0 15,0 0 1,-1 35-1,71-1 1,-1-34 0,35 35-1,0 0 1,0 0 0,69 0-1,70 69 1,174 0 0,0 35-1,34 0 1,-208-104 0,0 0-1,-35-35 1,70 35 0,-35-1-1,35 36 1,0-1 0,-70-34-1,70 0 1,-35-35 0,0 35-1,69-35 1,-34 34 0,0-34-1,-70 35 1,35 0 0,-35-35-1,0 0 1,1 0 0,-1 0-1,0 0 1,-34 0 0,34 0-1,104 0 1,-69 0 0,0 0-1,35 0 1,0 0 0,-35 0-1,34 0 1,-34 0 0,-34 0-1,-1 0 1,0 0 0,-34 0 0,69-35-1,-70 35 1,35-35-1,-34 1 1,-1 34 0,-34-35-1,0 0 1,0 35 0,-1-35-1,1-34 1,0 69 0,-35-35-1,0 0 1,-70-34 0,-69-1 0,0 1-1,-69-36 1,-105 1-1,-139 35-15</inkml:trace>
    </iact:actionData>
  </iact:action>
  <iact:action type="add" startTime="32289">
    <iact:property name="dataType"/>
    <iact:actionData xml:id="d7">
      <inkml:trace xmlns:inkml="http://www.w3.org/2003/InkML" xml:id="stk7" contextRef="#ctx0" brushRef="#br0">10737 9317 0,'-35'0'89,"-34"0"-79,-70 0 6,69-35 1,-173 35 0,0-35-1,35 1 1,-36-1 0,1-35-16,104 70 14,-104 0 2,-35-35-1,0 1 1,69 34 0,36-35 0,34 35-1,34 0 1,-103 0 0,-70 0-1,104 0 1,-34 0 0,-1 0-1,-69 69 1,139-34 0,35 0-1,35 0 1,-1 34 0,-69 1-1,0 34 1,35-34-1,34-1 1,36-69 0,34 35 0,-35-35-1,35 69 1,0-34 16,69 0-16,1 34-1,104-34 1,138 104 0,-68-69 0,-1-35-1,0-1 1,-34 1 0,138-35-16,-208 0 17,0 0-4,104 0 2,0 0 1,70 0 0,35 35-1,69 34 1,-139-34 0,-139 0 0,-35 0-1,35-35 1,0-35 0,34 0-1,-138 0-15,69 35 15,35-34 0,0-1 1,35 0 0,0 0-1,34 1 1,-69-1 0,-34 0 0,-36 35-1,-34-69 1,34 69-1,-69-35 1,35 0 0,0 0 0,0 0 0,-1 1 0,-34-1 28,0 0-13,-34 0-8,34 1-9,-139-36 2,69 1-1,-69 69 0,35-70 1,-35 1 0,-35 69 0,-34-35-1,34 0 1,35 35 0,-35 0-1,35 0 1,-69 0 0,69 0-17</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10:00.435"/>
    </inkml:context>
    <inkml:brush xml:id="br0">
      <inkml:brushProperty name="width" value="0.05292" units="cm"/>
      <inkml:brushProperty name="height" value="0.05292" units="cm"/>
      <inkml:brushProperty name="color" value="#FF0000"/>
    </inkml:brush>
  </inkml:definitions>
  <iact:action type="add" startTime="25623">
    <iact:property name="dataType"/>
    <iact:actionData xml:id="d0">
      <inkml:trace xmlns:inkml="http://www.w3.org/2003/InkML" xml:id="stk0" contextRef="#ctx0" brushRef="#br0">22690 4068 0,'-35'0'144,"1"34"-136,-36 1 1,-138 35 8,34 34-1,35 0 1,-35 1 0,-34 34-1,-1 0 3,70-70-4,-34 1 1,34-1 1,34 1 1,71-35-3,-71-1 2,36 1-1,34 35 1,-69-70 0,0 34-1,34 1 1,1 0 0</inkml:trace>
    </iact:actionData>
  </iact:action>
  <iact:action type="add" startTime="26448">
    <iact:property name="dataType"/>
    <iact:actionData xml:id="d1">
      <inkml:trace xmlns:inkml="http://www.w3.org/2003/InkML" xml:id="stk1" contextRef="#ctx0" brushRef="#br0">20605 4971 0,'-34'35'88,"-1"0"-73,0 0-13,-69 34 13,0 36 1,34-36 1,35-34 0,1 34-1,-1-34 1,0 0-1,35 0 1,-35-1 16,105-34 82,-35 0-108,-1 0 1,36 0 12,69 0-19,104-34 17,-34-1-3,-36 0 2,-103 0-1</inkml:trace>
    </iact:actionData>
  </iact:action>
  <iact:action type="add" startTime="27520">
    <iact:property name="dataType"/>
    <iact:actionData xml:id="d2">
      <inkml:trace xmlns:inkml="http://www.w3.org/2003/InkML" xml:id="stk2" contextRef="#ctx0" brushRef="#br0">22725 7092 0,'-104'0'64,"34"35"-57,-69 34 3,-104 1 6,-35 34 1,-70-34 0,36-1-1,34-34 1,104 69 0,70-34 0,69-36-1,0 1 0,1 0 1,-1 0 0,0 0-1,35-1 1</inkml:trace>
    </iact:actionData>
  </iact:action>
  <iact:action type="add" startTime="28152">
    <iact:property name="dataType"/>
    <iact:actionData xml:id="d3">
      <inkml:trace xmlns:inkml="http://www.w3.org/2003/InkML" xml:id="stk3" contextRef="#ctx0" brushRef="#br0">20675 7301 0,'0'34'34,"-35"36"-29,-69 34 5,0 35 6,-105 35 1,105-35 0,0-35 0,-1 1-1,36-71 1,69 1-1,69-35 36,36 0-38,-1 0 3,139-35 0,0-34 0,35 69-1,-104-35 1,-104 35-17,-36 0 17,1 0 42</inkml:trace>
    </iact:actionData>
  </iact:action>
  <iact:action type="add" startTime="29135">
    <iact:property name="dataType"/>
    <iact:actionData xml:id="d4">
      <inkml:trace xmlns:inkml="http://www.w3.org/2003/InkML" xml:id="stk4" contextRef="#ctx0" brushRef="#br0">22343 11611 0,'-105'0'40,"1"0"-30,-35 35-4,104-35 4,-208 0 7,-70 35-1,36 34 1,103-34-1,104-35 1,1 35 0,-1-35-1,36 0 1,34 34 0,-35-34 15,35 35-15</inkml:trace>
    </iact:actionData>
  </iact:action>
  <iact:action type="add" startTime="29767">
    <iact:property name="dataType"/>
    <iact:actionData xml:id="d5">
      <inkml:trace xmlns:inkml="http://www.w3.org/2003/InkML" xml:id="stk5" contextRef="#ctx0" brushRef="#br0">20571 11472 0,'-35'35'41,"0"-35"-32,35 35-3,-35-1 5,1 36 5,-36 69 1,-34-35 2,34 1-4,1-36 1,69 1 1,0-36 0,0 1-1,0 0 17,69-35-16,-34 35-1,174-1-15,34 1 16,0 0-1,-69-35 1,-70 0-1,-69 0 1</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16:57.699"/>
    </inkml:context>
    <inkml:brush xml:id="br0">
      <inkml:brushProperty name="width" value="0.05292" units="cm"/>
      <inkml:brushProperty name="height" value="0.05292" units="cm"/>
      <inkml:brushProperty name="color" value="#FF0000"/>
    </inkml:brush>
  </inkml:definitions>
  <iact:action type="add" startTime="22332">
    <iact:property name="dataType"/>
    <iact:actionData xml:id="d0">
      <inkml:trace xmlns:inkml="http://www.w3.org/2003/InkML" xml:id="stk0" contextRef="#ctx0" brushRef="#br0">23350 5006 0,'0'-35'211,"0"1"-197,-34 34-7,34-35 5,-35 0 5,0 35 14,35-35-14,-35 35-1,35-34 1,-34 34 0,-1 0-16,0 0 15,35-35 1,-35 35 0,1 0-1,-1 0 17,0 0-17,0 0 5,1 0 8,-1 0-12,0 0-15,0 0 14,1 0 0,-1 0 33,0 35-32,0-1 0,1-34 0,-1 35-1,0-35 1,35 35-1,-35-35-13,35 35 44,-34-35-30,-1 34 0,0 1 5,35 0-6,-35-35-3,35 35 3,-34 0 1,-1-1-1,35 1 17,0 0-31,-35-35 14,35 35-1,0-1 2,-35-34 0,35 35-1,-34 0 1,34 34 0,-35-34-1,35 35 1,-35-36 0,0 1 0,35 0 1,0 0 14,0-1-16,0 1 17,0 0-16,0 0 0,0 0-1,0 34 1,0-34 0,0 0-1,35-1 1,-35 1 8,35-35-16,-35 35 8,69 34-1,-34 1 1,0-35 0,0-1-1,-1 1 1,1 0 0,-35 0-1,35-35 1,-35 34 0,35-34 0,-35 35-2,34-35 4,1 35-2,0 0 14,0-35 2,-35 35-16,34-35 0,-34 34-1,35-34 1,0 0 0,0 35-16,-1-35 15,1 0 2,0 0-2,0 0 0,-1 35 1,1-35 15,0 0-15,0 0-6,-1 35 13,1-35 9,0 0-17,0 0 0,-1 0 1,1 0 16,0 0-16,0 0-5,-35-35 9,34 35-4,1 0-1,0-35 1,0 35-16,-1 0 15,-34-35 1,35 35 0,-35-34-1,35 34 1,0 0 0,34-35-1,-69 0 1,35 35 0,0 0 0,-35-35-1,34 35 1,-34-35 15,70 1-15,-35-1 0,-1 0-1,1 0 1,0 1 0,-35-1-1,35 35 1,-35-35-16,0 0 15,34-34 1,1 34 0,-35 0 0,0 1-2,35-1 2,-35 0 0,0 0-1,0 1 1,0-36 0,0 35-1,0 0 1,0 1 0,0-36-1,0 1 1,0 34 0,0 0-1,0 0 1,0 1 0,0-1-1,-35-35 1,35 36 0,-35-1-1,1-35 1,-1 36 0,0-36 0,0 70 1,35-35-3,-34 0 1,-1 35 1,-35-69-1,36 34 1,-36 0 0,1 1 0,-1-1-1,-34 0 1,34 0 0,1 1-1,-1 34 1,1-35 0,-1 0-1,1 35 1,-1 0 0,1 0-1,-1 0 1,-34 70 0,35-36-1,-70 1 1,69 0 0,1 34-1,34-34 1,-35 69 0,1-69-1,34 35 1,-34 34 0,34-34-1,0-1 1,0 35 0,35 1-1,0-1 1,0-35 0,0 1-1,0 0 1,0 34-1,35-35 1,0 1 0,0-1 0,34 36-1,-34-71 1,0 36 0,-1-1-1,36-34 1,-35 35 0,-1-35-1,1-35 1,0 34 0,34 1-1,-34-35 1,35 0 0,-1 35-1,-34 0 1,69-35 0,-34 0-1,34 0 1,-35 0 0,1 0-1,-1 0 1,-34 0 0,69 0-1,-34-35 1,-1 0 0,1 0-1,-1 35 1,-34-34-1,0 34 1,0-35 0,-1 35 0,1-35-1,0 0 1,34 0 0,1 1-1,-35-1 1,-1 0 0,1-34-1,34-1 1,-34-34 0,0 34-1,0-34 1,-1 35 0,-34 34-1,0-35 1,0 1-1,0-1 2,0 1-2,0-1 1,-34 1-1,34-1 1,-35 1 0,0-1-1,0 1 1,1-1 0,34 0-1,-70 1 1,36 34-1,-36-34 1,70 34 0,-35 0-1,1 0 1,34 1 0,-35-1-1,0 35 1,0-35 0,1 0 0,-1 35 2,35-34-5,-35 34 3,0-35-1,1 35 1,-1 0 0,0-35-1,0 35 1,1-35-1,-36 35 1,35 0 0,-34 0 0,34-35-1,0 35 1,-34 0-1,-35 0 1,34 0 0,35 0-1,-34 0 1,34 0 0,0 0-1,-34 35 1,34-35 0,-34 35-1,34-35 1,0 35 0,0-35-1,-34 69 1,-1-34 0,1 0-1,69 0 1,-70-1 0,36 1 0,34 0-1,-35 0 1,0-1 0,35 1 0,-35 0-1,1 34 1,-1 1 0,35-35-1,-35 34 1,35-34 0,0 0-1,0 0 1,0 34 0,0-34-1,0 0 1,0 34 0,0-34-1,0 0 17,0-1-16,0 1-1,0 0-13,0 0 12,0 34 2,0-34-1,35 35 1,-35-36-1,35 1 1,-35 0 0,34 0-1,-34-1 1,0 1-1,35 0 1,0 0 0,0-35 0,-35 34 5,34 1 34,1 0 264,0-35-312,0 0 3,34 69 6,-34-34-1,34 0 1</inkml:trace>
    </iact:actionData>
  </iact:action>
  <iact:action type="add" startTime="30613">
    <iact:property name="dataType"/>
    <iact:actionData xml:id="d1">
      <inkml:trace xmlns:inkml="http://www.w3.org/2003/InkML" xml:id="stk1" contextRef="#ctx0" brushRef="#br0">18555 9803 0,'0'-34'104,"35"34"-96,-35-35 7,35 0-13,34-34 14,-34-1 0,0 35 1,-1 1 0,36-71-1,-35 71 1,-1-1 0,1-69-1,35 34 2,-70 35-3,34-69 2,1 34-1,0-34 1,-35 0 0,35 34-1,-1 1 1,1-36 0,-35 1-1,0 35 1,0-36 0,0 1-1,0-35 1,0 70 0,0-36-1,0 1 1,-35 0 0,35 34-1,0 1 1,0-1 0,0 35-1,0-34 1,0-1 0,35 36-1,0-71 1,0 36 0,-1 34-1,-34 0 1,35 0 0,0 35-1,-35-34 1,35 34 0,-35-35-1,34 35 1,36-70 0,-35 36-1,34 34-15,-34-35 15,0 0 1,-1 35-1,1-69 1,35 34 0,-36 0-1,1 0 1,0 0 0,0 35-1,-1-69 1,1 34 0,0 0-1,0 1 1,34-1 0,1-35 0,-36 70 16,-34-34-17,35 34 1,-35-35 268,-35 35-269,-69-70 1,35 1-1,-1 34 1,-34-34-1,34-1 1,-34 0 0,0 1 0,0-1-1,-1 1 1,36-1 0,34 36-2,0-1 2,1-69 0,-36 34-1,70-69 1,-35 69 0,1 1-1,-1-1 1,35 1 0,-35-1-1,0 1 1,35-1 0,-34 36-1,-1-71 1,35 36 0,-35 34-1,0-35 1,35 36 0,0-1-1,-34 0 1,-1 0 0,0 35 0,0 0 49,35 35-49,-34 0-1,-36 104-14,1-35 14,34 1 1,0-36-1,0-34 1,1 34-1,-1 1 1,0-1 0,-34 1-1,-1-1 2,36-34-3,-1 0 2,-69 69-1,69-69 1,0-35 0,35 35-1,-35-35 1,1 35 0,-36-1 0,1 1 2,34 0-6,0-35 4,0 35 0,1-1 96,-36 1-104,35 0-2,-34 0 0,34-1 8,-34 1 1,34-35 1,35 35-1,-70-35 0,36 0 1,-1 35 0,35-1 94,35 1-104,-1-35 2,1 35 14,35 35-6,-1-36-1,-34 1 1,0 0-1,-1 0 1,-34-1 0,35 1 0,0 35-1,0-36-15,-35 36 16,34-1-1,1 1 1,0-1 0,-35-34-1,0 35 1,0-1 0,0 1-1,0 34 1,0 0 0,-70 35-1,36-34 1,34-36 0,-35 36-1,-35-1 1,36 35 0,34-35-1,-70 70 2,1-35-2,34 0 0,0 0 1,0 0-1,1-35 1,34-34 0,0-35 0,0 0-1,0 34 1,0 35 1,0-34-3,0-1 2,34 1 0,36-1-1,-35 1 1,69 34-1,-69-34 1,-1-70 0,1 35-1,0-35 1,0 0 1,-35 34-2,34-34 0,-34-104 63</inkml:trace>
    </iact:actionData>
  </iact:action>
  <iact:action type="add" startTime="35989">
    <iact:property name="dataType"/>
    <iact:actionData xml:id="d2">
      <inkml:trace xmlns:inkml="http://www.w3.org/2003/InkML" xml:id="stk2" contextRef="#ctx0" brushRef="#br0">22482 6258 0,'0'-35'209,"0"0"-203,0 0 10,0 1-8,0-1 8,0 0 14,0 0-14,0 1 1,0-1-8,0 0 22,0 0 12,0 1-10,0-1-13,0 0 21,0 0-17,0 0 15,0 1-13,0-1 13,0 0 1,0 0-8,34 1 7,-34-1-22,0 0 16,35 0-10,-35 1 1,0-1 15,0 0-6,0 0-2,0 1-14,-35 34 0,35-35-1,0 0 1,0 0-11,0 1 21,0-1 23,0 0-33,0 0 0,0 0 0,0 1 16,0-1-10,0 0 9,0 0-1,35 35 106,0-34-113,0 34 8,-1 0 41,1 0-42,0 0-14,0 0-11,-1 0 10,-34 34 169,0 1-169,0 0 0,0 0 8,35-35-4,-35 34-16,0 1 11,0 0 16,0 0 2,0 0-16,0-1 16,35-34-31,-35 35 34,35-35-3,-35 35-17,34-35 31,-34 35-31,0-1 0,35-34 18,-35 35-17,0 0 16,35-35-16,-35 35 0,0-1-1,0 1-6,35-35-1,-35 35 22,0 0-14,0-1-9,34-34 1,-34 35 8,0 0 16,0 0-28,0-1 7,0 1 5,0 0-1,0 35 1,0-36 0,0 1-1,0 0 1,-34-35-1,34 35 17,0-1-10,-35-34 4,35 35-10,0 0 0,-35 0 1,0-1 14,1 1-16,34 0 1,-35-35 0,35 35-1,-35-35 1,35 34 0,-35 1-1,35 0 1,-34-35 0,-1 35-1,0-1 34,0-34-17,1 0-17,-1 0 2,0 0-16,0 0 13,1 0 2,-1 0 0</inkml:trace>
    </iact:actionData>
  </iact:action>
  <iact:action type="add" startTime="45620">
    <iact:property name="dataType"/>
    <iact:actionData xml:id="d3">
      <inkml:trace xmlns:inkml="http://www.w3.org/2003/InkML" xml:id="stk3" contextRef="#ctx0" brushRef="#br0">20744 9595 0,'0'-70'161,"0"1"-152,0-1 7,0 36 1,-34-105 0,-1-1-16,0 36 15,0 35 1,1-1-1,34-34 2,0 69-3,-35-69 2,0-35-1,35 69 1,-35 1 0,35-36-1,-34 36 1,34-1 0,-35 70 188</inkml:trace>
    </iact:actionData>
  </iact:action>
  <iact:action type="add" startTime="46604">
    <iact:property name="dataType"/>
    <iact:actionData xml:id="d4">
      <inkml:trace xmlns:inkml="http://www.w3.org/2003/InkML" xml:id="stk4" contextRef="#ctx0" brushRef="#br0">20466 9073 0,'0'-34'32,"0"-1"57,0 0-74,0-34 1,0 34-14,-34-35 14,34-34 1,-35 35-1,35-1 1,0 0-1,0-34 1,0 0 0,0-35-1,0 69 2,0 1-3,0 34 2,0 0-1,35 35 216,-1 0-224,1 0-1,0 0 2,0 35 2,69 69 6,-35-69 0,-34 0 0,0-35-1</inkml:trace>
    </iact:actionData>
  </iact:action>
  <iact:action type="add" startTime="48844">
    <iact:property name="dataType"/>
    <iact:actionData xml:id="d5">
      <inkml:trace xmlns:inkml="http://www.w3.org/2003/InkML" xml:id="stk5" contextRef="#ctx0" brushRef="#br0">22030 14357 0,'-35'0'113,"0"0"-97,-34 0 1,-1 35-1,-69 0 1,-34 34-16,68 1 15,1-35 1,35 0 0,-35-1-1,-1 1 1,36 35 1,34-70-4,-34 69 3,34-34 0,-35-35 0,36 35-1,-1-1 1,0 1 0,-34 0-1,34 0 3,35-1-1,0-68 173,0-1-183,0 0 0</inkml:trace>
    </iact:actionData>
  </iact:action>
  <iact:action type="add" startTime="49755">
    <iact:property name="dataType"/>
    <iact:actionData xml:id="d6">
      <inkml:trace xmlns:inkml="http://www.w3.org/2003/InkML" xml:id="stk6" contextRef="#ctx0" brushRef="#br0">20744 14636 0,'0'34'121,"-34"1"-107,-1-35-12,0 35 14,0-35-1,1 69 1,-36-34 1,35 35 0,1-1-1,-36 1 1,35-1 0,1 1-1,-1-1 1,35-34 0,35-35 153,-1 0-140,1 0-14,35 0-14,-36 0 13,1 0 2,69 0-1,-34-35 1,34 35 0,-34-35-1,-36 35 2</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16:57.699"/>
    </inkml:context>
    <inkml:brush xml:id="br0">
      <inkml:brushProperty name="width" value="0.05292" units="cm"/>
      <inkml:brushProperty name="height" value="0.05292" units="cm"/>
      <inkml:brushProperty name="color" value="#FF0000"/>
    </inkml:brush>
  </inkml:definitions>
  <iact:action type="add" startTime="4223">
    <iact:property name="dataType"/>
    <iact:actionData xml:id="d0">
      <inkml:trace xmlns:inkml="http://www.w3.org/2003/InkML" xml:id="stk0" contextRef="#ctx0" brushRef="#br0">15185 9282 0,'0'35'144,"0"34"-138,-35 36 13,0-36-2,-34 105 0,-35 69-1,-1 70 1,-68 0 0,68 0-1,1-70-14,35-104 14,-1 0 1,35-34 0,35-71-1,0 36 0,-34-35 1,34-1 0,-35 1 0,35 0-1</inkml:trace>
    </iact:actionData>
  </iact:action>
  <iact:action type="add" startTime="5110">
    <iact:property name="dataType"/>
    <iact:actionData xml:id="d1">
      <inkml:trace xmlns:inkml="http://www.w3.org/2003/InkML" xml:id="stk1" contextRef="#ctx0" brushRef="#br0">14073 11020 0,'-35'0'73,"35"70"-64,0-36 8,0 36-16,0 69 15,-35 0 1,1 35 0,-1-70-1,35 0 1,0-69-1,0 0 0,-35 0 1,70-35 111,0 0-24,-1 0-96,36-35 0,-1 0 11,105-34-3,69-70 1,105 0 0,-105 34 0,-69 36-1,0-35-14,-140 104 14</inkml:trace>
    </iact:actionData>
  </iact:action>
  <iact:action type="add" startTime="15678">
    <iact:property name="dataType"/>
    <iact:actionData xml:id="d2">
      <inkml:trace xmlns:inkml="http://www.w3.org/2003/InkML" xml:id="stk2" contextRef="#ctx0" brushRef="#br0">16505 4276 0,'0'35'121,"0"0"-95,-35 34-24,-34 70 14,-1 0 1,1 35-1,-1-70 0,36 1 2,34-70-3,-35 34 2,35 1-1,-35-36 1</inkml:trace>
    </iact:actionData>
  </iact:action>
  <iact:action type="add" startTime="16406">
    <iact:property name="dataType"/>
    <iact:actionData xml:id="d3">
      <inkml:trace xmlns:inkml="http://www.w3.org/2003/InkML" xml:id="stk3" contextRef="#ctx0" brushRef="#br0">16053 4867 0,'-34'0'56,"34"35"-43,0 0-2,0-1-3,0 1 9,-35 0-2,35 69 1,-35 1 0,35-36 1,0 35 0,-35 1-1,35-36 1,0-34 0,0 0 0,35-35 34,0-35-35,34 0 0,105-69-15,-35-35 16,0 69-1,-69-34 1,-36 104-1</inkml:trace>
    </iact:actionData>
  </iact:action>
  <iact:action type="add" startTime="17542">
    <iact:property name="dataType"/>
    <iact:actionData xml:id="d4">
      <inkml:trace xmlns:inkml="http://www.w3.org/2003/InkML" xml:id="stk4" contextRef="#ctx0" brushRef="#br0">16853 6466 0,'0'-35'58,"0"1"-52,0-36 10,0 35-8,0 1 5,-35-36 4,0-34-1,0 69 2,1-34-3,-36 34 2,1-35-1,34 36 1,-35-1-1,36 35 1,-1 0 0,0 0-1,0 0 1,-34 0-1,34 0 1,-69 0 0,34 35-1,-34-35 1,69 0-16,-34 34 15,-1 1 0,-34 35 1,35-36 0,-1 36-1,36-1 1,-1 1 0,-35-1-1,36 1 1,-1-35 0,0 34-1,-34 70 1,34-104 0,0 35-1,35-1 1,0 1 0,0 34-1,0-35 1,0 36 0,0-36-1,0 1 1,35-35 0,0 34-1,34 1 1,-34-1 0,34 1-1,-34-1 1,0-34 0,0 34-1,-1-34 1,1 0 0,0 0-1,-1 0 1,1-1 0,35 1-1,-1-35 1,-34 0-16,69 0 14,0 0 2,1 0 0,-36-35-1,35 1 1,1-1 0,-71 0 0,36 0-1,-1-34 1,1 34-1,-1-35 1,1 1 0,-1-1-1,-34 36-15,35-36 15,-1-34 1,-34 34-1,0-34 1,-1-35 0,1 69 0,0 1-1,-35-1 1,0 36 0</inkml:trace>
    </iact:actionData>
  </iact:action>
  <iact:action type="add" startTime="20718">
    <iact:property name="dataType"/>
    <iact:actionData xml:id="d5">
      <inkml:trace xmlns:inkml="http://www.w3.org/2003/InkML" xml:id="stk5" contextRef="#ctx0" brushRef="#br0">12058 15609 0,'34'0'98,"1"0"-76,0 0-6,0 0 22,-1 0-36,1 0 14,-35-35-1,35 35 1,0 0 1,-1-35 1,1 35-2,0-34 34,0 34-34,34-70 1,-34 70 0,0-69-15,-1 69 12,1 0 3,0-35-1,0 0 1,-1 0 0,1 35-1,34-35 1,-34 1 1,0 34-1,0-35 0,-1 0-1,1 0 1,35 1 0,-36-1 0,1 0-2,0 0 18,0 35-17,-1-34-14,1-1 14,0 0 1,34 0-1,-34 1 1,35-1 0,-36 0-1,36 0 1,-70 1-1,69-1 1,-34-35 0,0 70 0,-35-35 0,0 70 229,-35-35-238,0 35-1,1 0 14,-1-35-19,0 35 13,-34 34 2,-1-34 0,35 0-2,1-1 2,-1 1 0,-35 0-1,-34 34 1,35 1 0,-36-35-1,71-1 1,-36 36 0,35-35-1,1-1 1,-36-34 0,36 35-16,-1-35 15,0 0 0,-34 35 1,34 0-1,-35-35 1,1 35 0,34-35-1,0 34 1,-34-34 0,-1 0-1,36 35 1,-1-35 0,-35 0-1,36 0 1,34 35 0,69-35 120,1 0-107,-1-35-14,1 0 1,34 1-1,0-1-14,-34 0 14,-1 0 0,1 0 1,-36 35 0,36-34-1,-1-1 1,35-35 1,-69 70-3,35-34 2,-1-1-1,1 0 1,34 0-1,-35 1 1,-34-1 0,35 0-1,-1 0 1,-34 1 0,0 34-1,-1-35 1,1 0 0,35-34-1,-36 34 1,-68 35 168,-1 35-170,0-1 2,0 1-1,-104 35 1,70-1 0,-35 1-17,-1-1 17,36 1 0,-35-36 0,-1 36-1,36-35 1,34-35-1,-69 69 0,0-34 1,34 0 0,1 0-1,-1-1 1,1-34 0,34 35-1,0-35 1,1 35 0,-1-35-1,0 0 1,-34 0 0,34 35-1,0-35 1,0 0 0,1 34-1,-1-34 1,0 0 0,70 0 157,0 0-165,-1 0 8,1 0-4,0 0 7,0-34-3,69 34-16,-35-70 15,1 35 1,-35 35-1,69-69 0,0 34 1,-34 0 0,34 0-1,-35 1 1,1-1 0,-1 0-1,1 0 1,34 1 0,-69-1-1,34 35 1,-34-35 0,0 0-17,34 1 16,-34-1 1,0 0 0,-1 35-1</inkml:trace>
    </iact:actionData>
  </iact:action>
  <iact:action type="add" startTime="47238">
    <iact:property name="dataType"/>
    <iact:actionData xml:id="d6">
      <inkml:trace xmlns:inkml="http://www.w3.org/2003/InkML" xml:id="stk6" contextRef="#ctx0" brushRef="#br0">12996 17347 0,'0'-35'119,"0"-34"-110,34-1-1,-34-69 9,0-69 0,0 34-1,0 0 1,0 35 0,35 0-1,-35 35 1,0 34 0,0 0-1,0 36 1,0-1 0,0 0-2,35 0 50,-35 1-57,35 34 3,-35-35 6,0 0-1,34 0 1</inkml:trace>
    </iact:actionData>
  </iact:action>
  <iact:action type="add" startTime="48030">
    <iact:property name="dataType"/>
    <iact:actionData xml:id="d7">
      <inkml:trace xmlns:inkml="http://www.w3.org/2003/InkML" xml:id="stk7" contextRef="#ctx0" brushRef="#br0">12822 15887 0,'35'0'56,"-1"-70"-46,1 36 1,-35-1 6,70-35-16,-36 1 14,-34 34 2,70 0-1,-35 35 40,34 70-45,-34-1 6,34 36-16,1-1 15,-1-35 1</inkml:trace>
    </iact:actionData>
  </iact:action>
  <iact:action type="add" startTime="49029">
    <iact:property name="dataType"/>
    <iact:actionData xml:id="d8">
      <inkml:trace xmlns:inkml="http://www.w3.org/2003/InkML" xml:id="stk8" contextRef="#ctx0" brushRef="#br0">12857 14288 0,'34'0'72,"1"0"-49,0 35-7,0-35 1,-1 34-16,71 36 15,-1-1 0,-35-34 1,1 35-1,-1-35 1,1 69 0,-1-35-1,1 1 1,-1 34 0,1-34-1,-1-36 1,-34 36 0,0-35-1</inkml:trace>
    </iact:actionData>
  </iact:action>
  <iact:action type="add" startTime="49846">
    <iact:property name="dataType"/>
    <iact:actionData xml:id="d9">
      <inkml:trace xmlns:inkml="http://www.w3.org/2003/InkML" xml:id="stk9" contextRef="#ctx0" brushRef="#br0">14108 14914 0,'0'34'64,"0"1"-57,0 0 1,0 0 8,0 34 0,0 1 0,0-36 1,0 36 0,0-35 0,-35-35 28,0 35-24,0-35-4,1 34-1,-1-34-14,0 0 14,0 0 1</inkml:trace>
    </iact:actionData>
  </iact:action>
  <iact:action type="add" startTime="50990">
    <iact:property name="dataType"/>
    <iact:actionData xml:id="d10">
      <inkml:trace xmlns:inkml="http://www.w3.org/2003/InkML" xml:id="stk10" contextRef="#ctx0" brushRef="#br0">13239 14218 0,'-35'0'121,"0"0"-114,1-34 0,-36 34 9,-104 0 1,36 0-1,68 0 1,70 34 247,0 1-256,35 0 2,0 0-6,-1 34 10,1 1 3,0-36-1</inkml:trace>
    </iact:actionData>
  </iact:action>
  <iact:action type="add" startTime="58662">
    <iact:property name="dataType"/>
    <iact:actionData xml:id="d11">
      <inkml:trace xmlns:inkml="http://www.w3.org/2003/InkML" xml:id="stk11" contextRef="#ctx0" brushRef="#br0">11641 15574 0,'-35'0'376,"35"35"-368,-35-35-1,0 0 13,1 0-3,-1 0-16,0 0 210,0 35-202,-34-1 20,34-34-13,35 35 1,-69 0-15,34-35 14,0 0 0,35 35 1,-35-35 0,1 0 15,-1 34-15,0-34-1,35 35 1,-35-35 0,35 35-1,-34 0-14,-1-35 13,35-35 212,0 0-218,0 0-5</inkml:trace>
    </iact:actionData>
  </iact:action>
  <iact:action type="add" startTime="60038">
    <iact:property name="dataType"/>
    <iact:actionData xml:id="d12">
      <inkml:trace xmlns:inkml="http://www.w3.org/2003/InkML" xml:id="stk12" contextRef="#ctx0" brushRef="#br0">10911 15609 0,'-35'0'152,"0"35"-128,1-1 8,34 1 24,-35-35-47,35 35 5,-35-35 3,35 35-2,0-1 1,-35-34 1,35 35 224,0 0-170,35-35-63,0 0 63,0 0-38,-35 35-25,34-35 7,1 0 42,-35 34-17,35-34-32</inkml:trace>
    </iact:actionData>
  </iact:action>
  <iact:action type="add" startTime="61654">
    <iact:property name="dataType"/>
    <iact:actionData xml:id="d13">
      <inkml:trace xmlns:inkml="http://www.w3.org/2003/InkML" xml:id="stk13" contextRef="#ctx0" brushRef="#br0">10529 15713 0,'0'35'88,"0"0"-57,0-1-15,34-34 1,-34 35 0,0 0-1,35-35 1,-35 35 0,0-1 11,35-34-20,-35 35 66,0 0-66,35-35 7,-35 35 2,34-35 0,1 35-1,-35-1 1,35-34 0,-35 35-1,35-35 1,-35 35 0,34-35 0,1 0 32,0 0-16,0 0 1,-1 0 3,1 0 3,0 0 16,0 0-22,-1 0-18,1 0 1,0 0 3,0 0 27,-1 0-31,-34-35 1,35 35 16,-35-35-16,0 1 16,35 34-16,-35-35 16,0 0 19,0 0-18,35 0-3,-35 1-1,0-1 6,0 0 25,0 0-30,0 1 34,0-1 0,-35 0-19,35 0-22,-35 35 1,35-34-23,-35 34 14,35-35 1,-34 0-1,34 0 33,-35 35-21,35-34 132,35-1-131,-35 0-13,0 0 1,34-69 0,1 34-1,-35 36 1,35-1-15,-35 0 14,0 0 5,0 1-10,0-1 7,0 0-2,0 0 17,0 1-17,0-1 1,0-35-15,0 36 14,-35-36 1,0 1-1,1-1 0,34 35 2,-35 0-2,35 1 1,-35 34-1,35-35 2,-35 0-3,35 0 2,-34 35 1,-1-34-3,0-1 2,0 0 0,1 35 1,34-35-3,-35 35 2,0 0 0,0 0-1,1-34 2,-1 34 13,0 0-28,0 0 28,1 0-14,-1 0 16,35-35-17,-35 35 1,0 0-12,1 0 40,-1 0-26,0 0 12,0 0-14,1 0 16,-1 0 17,0 0-45,0 0 23,1 0-16,-1 0 26,0 0-4,0 0-18,1 0 32,34 35-8,-35-35-7,0 0-4,0 0-19,35 34-1,-34-34 7,-1 35 0,0-35 1,1 35-1,-1-35 14,35 35-14,-35-35 9,35 34-2,-35-34-15,1 0 23,34 35-30,-35-35 16,35 35-1,-35-35 1,0 35 5,1-35 11,34 34-21,-35 1 8,0 0 11,0 0-6,35 0 14,-34-35-22,34 34 0,-35 1-10,35 0 19,0 0 7,-35-35-28,35 34 24,0 1 4,0 0-8,0 0 15,35-35-24,-35 34 3,35 1 14,-1-35-12,-34 35-6,35-35 0,-35 35 2,35-35 0,-35 34-2,35-34 2,-35 35 0,34-35-1,1 35 2,0 0 2,0-35 9,-35 34-12,34 1-1,1 0 1,0-35 0,-35 35-1,35-35 1,-1 0 64,-34 35-51,35-35-4,-35 34-20,35 1 34,-1-35-32,-34 35 9,35-35 87,0 0-79,0 0 5,69 0-14,-35 0-14,1 0 13,-35 0 3,-1 0-2,1 0 1,0 0 15,0 0-12,-1-35-6,1 35 19,0 0-23,0 0 13,-1-35-6,1 35 0,0 0-1,0 0 18,-1 0-30,1 0 13,0 0-4,0-34 4,-1-1-1,1 35 1,35-35 0,-36 35-1,-34-35 1,35 0 0,0 1-1,0-1 1,-1 0-1,1-34 1,-35 34 0,35 0-1,-35 0 1,0 1 0,0-36 0,0 1-1,0 34 1,0 0-1,0 0 1,-35 1 0,0-71 0,1 70-1,-36-34 1,35 34-1,-34 0 1,34 1 0,-34-1-1,34 0 0,-35 0 1,-34 1 0,0-1-1,0 0 1,34 0 0,1 35-1,-1 0 1,-34-34 0,34 34-1,1 0 1,-1 0 0,1 0-1,34 34 1,1 1 0,-1 35 0,-35-1-1,36 1 1,-1 34-1,0 0 1,35 1 0,0-36-1,0 1 1,35-1 0,34 35-1,-34-34 1,0-1 0,0-34-1,69-35 1,-35 35 0,1-35-1,-1 35 1,1-35 0,34 0-1,-35 0 1,1 0 0,-1-35-1,-34-35 1,0 36 0,-35-1-1,69-69 1,-34-1 0,-35 36-1,0-1 1,0 36 0,-35-1 0,1 35 16,-1 0-32,-69 0 15,34 0 1,35 0-1,1 0 1,-1 0 0,0 0-1,35 35 1,-35 34 0,35 1 0,0-1-1,0-34 1,0 0 0,35-1-2,0-34 2,-35 35 0,35-35 0,34 0 0,1-35-1,-70-34 1,34-1 0,-34 1-1,0 34 1,0 0 0,-34 35 0,-1 0-2,0 0 2,-34 0 0,-1 105-1,70-71 2</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26:29.831"/>
    </inkml:context>
    <inkml:brush xml:id="br0">
      <inkml:brushProperty name="width" value="0.05292" units="cm"/>
      <inkml:brushProperty name="height" value="0.05292" units="cm"/>
      <inkml:brushProperty name="color" value="#FF0000"/>
    </inkml:brush>
  </inkml:definitions>
  <iact:action type="add" startTime="20320">
    <iact:property name="dataType"/>
    <iact:actionData xml:id="d0">
      <inkml:trace xmlns:inkml="http://www.w3.org/2003/InkML" xml:id="stk0" contextRef="#ctx0" brushRef="#br0">4517 4798 0,'0'34'88,"0"36"-81,0 69 16,-34 104-6,-36 35-1,35-34 1,1 34 0,-36-35-1,36-34 1,-1-70 0,35 35 0,-35-35-1,35-70 1,0-34 0,0 0-1</inkml:trace>
    </iact:actionData>
  </iact:action>
  <iact:action type="add" startTime="21039">
    <iact:property name="dataType"/>
    <iact:actionData xml:id="d1">
      <inkml:trace xmlns:inkml="http://www.w3.org/2003/InkML" xml:id="stk1" contextRef="#ctx0" brushRef="#br0">3684 6258 0,'0'69'16,"0"1"-15,0 104 15,0 69 1,0-35-1,0 105 1,69 0-1,-34-139 1,0-70 0,-1-69 0,-34 0 15,35-35-15,35 0 0,-1-35-17,70-69 17,-35-35 0,0 0-1,1 69 1,-36-34 0,-34 34 0,-35 36-1</inkml:trace>
    </iact:actionData>
  </iact:action>
  <iact:action type="add" startTime="22409">
    <iact:property name="dataType"/>
    <iact:actionData xml:id="d2">
      <inkml:trace xmlns:inkml="http://www.w3.org/2003/InkML" xml:id="stk2" contextRef="#ctx0" brushRef="#br0">5942 8239 0,'0'-35'63,"-35"1"-47,1-1-15,-105-69 15,-35-1 1,-104 36 0,35 34-1,34 0 1,1 35 0,-36 35-1,-33 104 1,138-69-1,-139 34 1,34-35-1,-34 36 1,35-36 0,35 70-1,34 0 1,0 0 0,35-34 0,35-36-1,0 70 1,-1-34-1,-34 68 1,-34 105 0,138-104-1,-35-35 1,1 0 0,34-34-1,35-1 1,0 0 0,0 70 0,35 35-1,69-1 1,-34-104-1,-36 1 1,71-1 0,-36 0-1,1 1 1,103-1 0,-34 35-1,0-35 1,35-34 0,0-1 0,-35-34-1,35 69 1,-35-104 0,34 35-1,-34-35 1,0 35-1,-34 0 1,-1-35 0,35 34 0,35 1-1,-1 0 1,1-35-1,-35 0 1,0 0 0,0 0 0,35 0-1,-70 0 1,0-35-1,0 0 1,1 1 0,34-36 0,-35 35-1,0 1 1,0-36-1,1 35 1,-1-34 0,0-1-1,-69 35 1,34-34 0,1-1-1,-1-34 1,1 35 0,-35-1-1,-1-34 1,1 0 0,0-1-1,0 1 1,-35 0 0,-35-1 0,0-34 0,0 0-1,1 35 0,34 0 1,-35 34 0,35 1-1,0-1 1,-35 1 0,35-1-1,-35 1 1,35 34 0,0 0 0,-34 0-1,34 0 1,-35-34-1,0-1 1,0 1 0,1-35-1,-1-1 1,0 36 0,0-1-1,1-34 1,-1 34 0,0-69-1,0 35 1,-69-104 0,35 103-1,34 70 1,0 1 0,35-1-1,-35 0 1,35 0 0,-34 35-1,34-34 1,-35-1 0,0 0-1,35 0 2</inkml:trace>
    </iact:actionData>
  </iact:action>
  <iact:action type="add" startTime="26215">
    <iact:property name="dataType"/>
    <iact:actionData xml:id="d3">
      <inkml:trace xmlns:inkml="http://www.w3.org/2003/InkML" xml:id="stk3" contextRef="#ctx0" brushRef="#br0">3475 9699 0,'0'-35'34,"-35"35"-12,35-34-5,-104-1-15,-104-35 13,-36 36 2,1-1 0,35 35-1,69 0 1,0 0 0,69 0-1,35 0 1,-34 35 0,69-1-1,-104 36 0,34-1 1,1 36 0,-36 34-1,36 0 1,-1 0 0,36 35-1,-1-70 1,35 35 0,0 0-1,0 35 1,35 34 0,34-103-1,35 34 1,-34-35-1,34-34 1,-34-36 0,34 1-1,-69 0 1,-1-35 0,1 0-1,69 0 1,-34 0 0,34-70 0,-34 36-1,34-36 1,-35 1-1,36-1 1,-1-34 0,-35 34-1,1 1 1,-1 34 0,1-35-1,-35 36 1,-1-36 0,36 1 0,-35-1-1,-1 1 1,-34-1 0,35-34-1,-35-1 1,0 1 0,0 0-1,0 0 1,-35-1 0,1 1-1,-1-35 1,-104-35 0,69 70-1,1 0 1,-1 69 0,36 0-1,-1 35 1,0 0 0</inkml:trace>
    </iact:actionData>
  </iact:action>
  <iact:action type="add" startTime="29511">
    <iact:property name="dataType"/>
    <iact:actionData xml:id="d4">
      <inkml:trace xmlns:inkml="http://www.w3.org/2003/InkML" xml:id="stk4" contextRef="#ctx0" brushRef="#br0">9834 2364 0,'0'35'49,"0"0"-38,0 0 6,0 34-1,0 35-15,0 105 16,-35-35 0,35-105-1,-35 70 0,1 0 1,34 0-1,-70 35 1,35-69 0,-34 34-1,69-105 1,0 1 0,0 0 0,0 0 1,0-1-2,0 1 16,0 0-16,0-70 80</inkml:trace>
    </iact:actionData>
  </iact:action>
  <iact:action type="add" startTime="30223">
    <iact:property name="dataType"/>
    <iact:actionData xml:id="d5">
      <inkml:trace xmlns:inkml="http://www.w3.org/2003/InkML" xml:id="stk5" contextRef="#ctx0" brushRef="#br0">9243 3442 0,'0'35'49,"0"-1"-33,0 105 0,35 1 1,-35 68 0,69-69-1,1 0-15,-1 70 15,1-105 1,-35-34 0,-35-36-1,34-34 1,1 0 0,-35 35-1,35-35 40,0 0-32,-1-35-4,-34 1-3,105-36-1,-36-34 1,0-1 0,36-34 0,-36 70-1,-34-1 1,-35 36-11,35 34 5</inkml:trace>
    </iact:actionData>
  </iact:action>
  <iact:action type="add" startTime="40143">
    <iact:property name="dataType"/>
    <iact:actionData xml:id="d6">
      <inkml:trace xmlns:inkml="http://www.w3.org/2003/InkML" xml:id="stk6" contextRef="#ctx0" brushRef="#br0">10563 5771 0,'0'-35'145,"-69"35"-112,-1 0-16,36-35-1,-1 35 1,-69 0-1,-35-34-15,34 34 16,1 0-1,0 0 1,35 0 0,34 0-2,-35 0 2,1 0 0,-1 0-1,-34 0 1,0 0 0,34 0-1,1 0 1,-1 0 0,1 0 0,-1 0-1,1 0 1,34 34-1,-34-34 1,69 35 0,-35-35-1,0 35 1,0 0 0,1-35 0,-1 35-1,35-1 1,-35 1 0,35 0-1,-69 0 1,-1 69-1,1-69 1,34-1 0,35 1-1,0 0 1,-35 0 0,0-35-1,35 34 1,0 1 0,-34 0-1,-1 0 1,35-1 0,0 1-1,-35 0 1,35 0 0,0 0 0,0-1 1,0 1-3,0 35 2,0-36 3,0 1 10,0 0-28,35 0 13,-35-1 2,35 1-1,-35 0 1,0 0 15,34-35-15,-34 34 0,0 1-1,35-35 1,-35 35 0,70 35 0,-36-36-1,1 36-15,0-35 15,0-35 0,-1 34 1,1 1 0,35 0 0,-36-35-1,36 35 1,-35-35-1,34 34 1,-34-34 0,0 35-1,-1-35 1,1 0 0,69 0-1,-34 35 1,34-35 0,-34 35-1,-1-35 1,1 34 0,-1-34-1,1 0 1,-1 0 0,1 0-1,-36 0 1,36 0 0,-1 0 0,1 0-1,-36 0 1,36 0-1,-1 0 1,-34 0 0,35 0-1,-36 0 1,36 0 0,-35 0-1,-1 0 1,1 0 0,35 0 0,-36 0-1,1 0 1,0 0 1,0 0-2,-1 0 0,1 0 1,0 0 0,0 0-1,-1 0 1,1 0 0,0-34 0,0 34-1,-1-35 17,1 35-17,-35-35 1,35 0-16,0 35 15,34-34 1,-34-1 0,-35 0-1,35 35 1,-1-35 0,-34 1 16,35 34-17,0-35-15,-35 0 15,35 0 1,-1 35 0,-34-69-1,35 69 1,0-35 0,-35 0-1,0 0 1,35 1 0,-35-1 0,34 0-1,-34 0 17,0 1-16,35-1-1,-35 0 18,0 0-1,0 1-17,0-1 18,0 0-33,0 0 31,0 1-15,0-1-1,0 0-2,-35 35 6,35-35-18,0 0 16,-34 1 12,34-1-29,0 0 31,-35 35-15,35-35-1,0 1 1,-35 34 0,35-35-1,0 0-2,-35 0 22,35 1-14,0-1 23,-34 35-28,34-35-1,0 0-8,-35 35 1,35-34 8,0-1 0,-35 35 16,35-35-17,0 0 1,-35 35 11,35-34-20,-34-1 23,-1 0 9,35 0-7,-35 35-22,0 0 5,35-35 1,-34 35-1,34-34 1,-35 34 0,0-35 16,0 35 0</inkml:trace>
    </iact:actionData>
  </iact:action>
  <iact:action type="add" startTime="48575">
    <iact:property name="dataType"/>
    <iact:actionData xml:id="d7">
      <inkml:trace xmlns:inkml="http://www.w3.org/2003/InkML" xml:id="stk7" contextRef="#ctx0" brushRef="#br0">10529 7787 0,'-35'0'56,"0"0"-48,0 0 7,1 0 1,-36-35 1,-69 35-1,70 0 1,-36-34-16,36 34 15,34 0 1,-69 0 0,0 0-1,34 0 1,1 0 0,-1 0-1,-34 0 1,69 0-1,1 0 1,-36 0-1,1 0 1,-1 34 0,-34 1 0,34 0-1,1 0 1,-1 0 0,36-35 0,-1 34-1,0-34 1,0 0-1,35 35 1,-34-35-1,-36 70 1,35-36 0,1 1 0,-1 0-1,-35-35 1,70 35-1,-34-1 1,-1 1 0,0 0 0,0 34 0,1-34 1,34 0-3,0 0 2,0 34-1,0-34 17,0 0-29,0 0 9,0-1 4,0 36-1,0-35 1,0-1 0,34 1 0,1 0-1,-35 0 1,35-35 0,0 34-1,-1 1 1,1 0 0,0-35-1,0 35 1,-1-35 0,1 34-1,0-34 2,0 0-3,34 35 2,1-35-1,-1 35 1,1-35 0,34 0-1,-69 0 1,-1 0 0,1 0 0,0 0-1,0 0 1,34 0-1,35 0 1,-69 0-16,35 0 15,34 0 0,-35 0 1,1 0 0,-1 0-1,-34 0 1,0 35 0,0-35-1,-1 0 1,1 0 0,0 0-1,-1 0 1,1 0 0,0 0-1,34 0 1,-34 0 0,0 0-1,0 0 1,-1 0 0,1 0-1,35 0 1,-1 0 0,1 0-1,-1 0 1,1 0 0,-36 0-1,1 0 1,0 0 0,0 0 0,-1-35 1,36 35-3,-1 0 2,1 0-1,-1 0 1,1-35 0,-35 35-1,34-35 1,-34 35-1,34 0 1,-34-34 0,0 34 0,34-35 0,-34 0-1,0 35 1,-35-35-1,35 1 1,-1 34 0,36-70 0,-35 70-1,-35-35 1,34 1-1,1-36 1,-35 1 0,0 34 0,0 0-1,0-35 1,0 36-1,0-1 1,-35-35 0,35 36 0,-34-1-1,-1 0 1,0 0 0,0-34-1,1 34 2,34 0-2,-35 1 0,0 34 1,35-35 16,-35 0-31,1 35 14,-1-35 0,0 1 0,-34-1 1,-1-35-1,35 70 1,1-35 0,-36 35 0,35-34-1,1 34 1,-1 0-1,0 0 1,-34 0 0,-36 0 0,36 0-1,34 0 1,0 0 0,-34 0-1,34 0 1,0 0 3,1 0 9,-1 0-18,0 34 12</inkml:trace>
    </iact:actionData>
  </iact:action>
  <iact:action type="add" startTime="56183">
    <iact:property name="dataType"/>
    <iact:actionData xml:id="d8">
      <inkml:trace xmlns:inkml="http://www.w3.org/2003/InkML" xml:id="stk8" contextRef="#ctx0" brushRef="#br0">14629 2399 0,'-35'0'66,"35"35"-57,0 0 4,0-1 3,0 36 0,0 69-14,0 0 14,0 70 0,0-1 2,0-104-2,0 35 0,0-34 1,0-1-1,0-34 1,35-70 98,0 0-76</inkml:trace>
    </iact:actionData>
  </iact:action>
  <iact:action type="add" startTime="57063">
    <iact:property name="dataType"/>
    <iact:actionData xml:id="d9">
      <inkml:trace xmlns:inkml="http://www.w3.org/2003/InkML" xml:id="stk9" contextRef="#ctx0" brushRef="#br0">15671 2364 0,'0'35'10,"-35"0"-4,35 34 2,-34 70 9,-1 139-1,0-69 1,35 0 0,0-105-1,-34 0 1,34-34 0,-35-1-1,35-34 1,0 0 0</inkml:trace>
    </iact:actionData>
  </iact:action>
  <iact:action type="add" startTime="57879">
    <iact:property name="dataType"/>
    <iact:actionData xml:id="d10">
      <inkml:trace xmlns:inkml="http://www.w3.org/2003/InkML" xml:id="stk10" contextRef="#ctx0" brushRef="#br0">13864 3407 0,'0'35'72,"0"0"-56,35-1 3,0 36-2,34 34 0,-34 35-1,104 0 1,0 35-15,-69-70 13,34 35 2,0-34-1,-34-36 1,-36-34-1,1-35 1,0 0 17,-35 35-18,35-35 1,-1 0-1,1 0 1,0 0 170,0 0-172,-1 0 1,36-35-1,104-69 2,-1-70 0,36 35-1,69-70 1,-139 105 0,34 0-1,-34-1 1,-34 36 0,-71-1 0,1 70-1,-35-34 1</inkml:trace>
    </iact:actionData>
  </iact:action>
  <iact:action type="add" startTime="64552">
    <iact:property name="dataType"/>
    <iact:actionData xml:id="d11">
      <inkml:trace xmlns:inkml="http://www.w3.org/2003/InkML" xml:id="stk11" contextRef="#ctx0" brushRef="#br0">13343 5667 0,'35'0'96,"0"0"-56,-1 0-9,1 0-13,0 0-17,34 34 15,-34-34 1,0 0-1,0 0 0,-1 35 1,36-35 0,-1 0-1,-34 0 1,0 0 0,0 35-1,34-35 1,-34 0 0,34 0 1,-34 0-3,35 0 2,-1-35-1,1 35 1,-36-35 0,1 35-1,0-34 1,0 34-1,34-35 1,-34 35 16,-35-35-16,35 35-1,-35-35 1,34 1 0,-34-1-1,0 0 1,0 0 0,0 1-1,0-1 2,0 0-2,0 0 1,-34 1-1,-1-1-15,-35 0 15,-34-34 1,0 34 0,34-35-1,1 70 1,34 0 0,0 0-1,-34-35 1,-1 35 0,36 0-1,-36 0 0,1 35 1,34-35 0,-35 35-1,36 0 1,-1 0 0,0-35-1,0 34 1,1 1 0,-1-35 1,35 35-2,-35 0 0,0-1 17,35 1 0,-34-35-11,34 35-10,0 0 8,-35-1 10,35 1 3,0 0-16,0 0 16,0-1 0,35-34 1,-35 35-18,34-35 34,-34 35-48,0 0 71,35-35-64</inkml:trace>
    </iact:actionData>
  </iact:action>
  <iact:action type="add" startTime="70839">
    <iact:property name="dataType"/>
    <iact:actionData xml:id="d12">
      <inkml:trace xmlns:inkml="http://www.w3.org/2003/InkML" xml:id="stk12" contextRef="#ctx0" brushRef="#br0">13725 5632 0,'-34'0'80,"-1"0"-63,0 35 0,-34-1-15,-1 1 14,-34 0-1,34 0 2,-34 0 0,-35-1-1,0 36 1,35-1 0,0-34 0,69 0-1,-69 0 0,0 34 1,34-34-1,1-35 1,-1 35 0,-34-1-1,0 1 1,34 0 0,1 0-1,34-35 1</inkml:trace>
    </iact:actionData>
  </iact:action>
  <iact:action type="add" startTime="71639">
    <iact:property name="dataType"/>
    <iact:actionData xml:id="d13">
      <inkml:trace xmlns:inkml="http://www.w3.org/2003/InkML" xml:id="stk13" contextRef="#ctx0" brushRef="#br0">11884 6223 0,'-35'0'65,"-34"35"-50,69-1 2,-105 1-1,71 69 1,-36-69 0,35 0-17,1 0 17,34 0 0,0-1 43,34-34-38,1 0-5,35 0-16,34 0 15,-69 0 1,34 0 0,-34 0-1,0-104 109,-1 34-117</inkml:trace>
    </iact:actionData>
  </iact:action>
  <iact:action type="add" startTime="72447">
    <iact:property name="dataType"/>
    <iact:actionData xml:id="d14">
      <inkml:trace xmlns:inkml="http://www.w3.org/2003/InkML" xml:id="stk14" contextRef="#ctx0" brushRef="#br0">12683 5771 0,'35'0'41,"0"0"-35,-1 0 3,105 0 7,0 0 1,0 0 0,-69 0-1,-1 0 1,-34 0 0,-35 35 58,0 0-65,0-1 4,0 1 3,0 35 0,0-1-1,0 1 1,-35-70 0,35 34-1</inkml:trace>
    </iact:actionData>
  </iact:action>
  <iact:action type="add" startTime="77175">
    <iact:property name="dataType"/>
    <iact:actionData xml:id="d15">
      <inkml:trace xmlns:inkml="http://www.w3.org/2003/InkML" xml:id="stk15" contextRef="#ctx0" brushRef="#br0">14490 7057 0,'-35'0'73,"0"-35"-58,-34 35-7,34 0 8,0 0-1,-34 0 2,-1 0-1,1 0 1,-1 0 0,1 0 0,-35 0-1,34 0 1,35 35-1,-34 0 1,-35 0 0,69 0-1,-104 69 1,69-35 0,1-34-1,34 0 1,0 0 0,1 34 0,-1-34-1,0 34 1,35-34-1,-35 35 1,35-1 0,0 1 0,-34 104-1,34-105 1,0 35-1,0-34 1,0 34 0,0 0-1,0-34 1,34 0 0,1-36-1,-35 36 1,70-70 0,-70 35-1,34-1 1,36 1 0,-1 0-1,70 0 1,-34-35 0,-1 69-1,0-69 1,-34 0 0,34 35-1,0-35 1,0 0 0,-34 0 0,69 35-1,-104-35-15,34 0 15,105 0 0,-105 0 1,36 0 0,-36 0-1,35 0 1,-69 0 0,35 0-1,34-35 1,-35 35 0,1 0-1,34-35 1,-34 35 0,-1 0-1,-34 0 1,-1-35 0,36 35-1,-35-34 1,-1-1 0,1 35-1,0 0 1,34-35 0,-34 0-1,0 35 1,34-34 0,-34-1-1,-35 0 1,35 35 0,0-35 0,-1 35 0,-34-34 1,70-1-3,-35 0 2,-35 0-1,34 0 1,36 1 0,-35-1-1,-35 0 1,34 0 0,1 35-1,0-34 1,0-36-1,-35 35 1,34 1 0,1-1-1,-35 0 1,35 0 1,-35 1-2,0-1 0,0 0 34,0 0-34,0 1 1,0-1 0,0 0-13,0 0 19,0 0 16,0 1-22,0-1 15,0 0 3,-35 35-19,35-35 1,-35 35-16,35-34 15,-34 34 1,-1-35 16,0 35-17,35-35-7,-35 35 0,1-35 23,-1 1 2,0 34-18,0 0 1,35-35 0,-34 0-17,-1 35 17,0 0-1,35-35 1,-69 35 0,34-34 0,0-1-1,0 35 1,35-35 0,-34 35-1,-36 0 1,35-35 0,1 35-1,-1-34 1,0 34 0,0 0-1,1-35 1,-36 35 0,1 0-1,34 0 1,0-35-1,1 35 1,-1 0 0,0 0 0,0 0-1,1 0 1,-36 0 0,35-35-1,1 35 1,-1 0-1,-35 0 1,36 0 0,-1-35 1,0 35-3,0 0 2,-34 0 0,34 0-1,-34 0 1,-1 0 0,1 0-1,34 0 1,-35 0 0,36 0 15,-1 0-15,0 0 16,0 0-27,1 0 17,-1 0-2,0 0 13,0 0-18,1 0 1,-1 0 0,0 0 33</inkml:trace>
    </iact:actionData>
  </iact:action>
  <iact:action type="add" startTime="114839">
    <iact:property name="dataType"/>
    <iact:actionData xml:id="d16">
      <inkml:trace xmlns:inkml="http://www.w3.org/2003/InkML" xml:id="stk16" contextRef="#ctx0" brushRef="#br0">17443 9178 0,'35'0'56,"0"0"-34,0 0-5,34-70-16,70 1 15,35-36 2,69 36-3,-34-35 2,-36 34 0,70 1-1,-69 34 1,69 0 0,-104 0 0,-34 35-1,-36-35 1,1 1 0,-36 34-1</inkml:trace>
    </iact:actionData>
  </iact:action>
  <iact:action type="add" startTime="115519">
    <iact:property name="dataType"/>
    <iact:actionData xml:id="d17">
      <inkml:trace xmlns:inkml="http://www.w3.org/2003/InkML" xml:id="stk17" contextRef="#ctx0" brushRef="#br0">19285 8378 0,'0'-35'56,"69"35"-31,-34 0-19,104 0 6,70 35 4,-1 35 1,70-36 0,-139-34-1,-69 35 1,-70 0 57,-35 0-65,0 0 7,0-1 1,-69 1 0,-70 35-1,1-1 1,-1-34 0,70 0-16,69-35 15</inkml:trace>
    </iact:actionData>
  </iact:action>
  <iact:action type="add" startTime="120295">
    <iact:property name="dataType"/>
    <iact:actionData xml:id="d18">
      <inkml:trace xmlns:inkml="http://www.w3.org/2003/InkML" xml:id="stk18" contextRef="#ctx0" brushRef="#br0">17756 10047 0,'35'0'49,"0"0"-42,-1 0 9,1 0 0,69 35 1,1 34 0,-36 1 0,35-70-1,-69 34 1,-35 1 0,35 0-1,-35 0 1,35-35-16,-1 0 48,1 34-32,0 1-17,-1 0 17,-34-70 175,0 0-184,-34 1-2</inkml:trace>
    </iact:actionData>
  </iact:action>
  <iact:action type="add" startTime="120959">
    <iact:property name="dataType"/>
    <iact:actionData xml:id="d19">
      <inkml:trace xmlns:inkml="http://www.w3.org/2003/InkML" xml:id="stk19" contextRef="#ctx0" brushRef="#br0">18416 10151 0,'0'35'73,"0"0"-65,0-1 2,35 36 7,-35-35-1,69 34 1,-34 1-16,-35-35 31,-35-1 35,35 1-50,-69 0-1,-35 34-15,34-34 16,1 0-1,34-35 1</inkml:trace>
    </iact:actionData>
  </iact:action>
  <iact:action type="add" startTime="122519">
    <iact:property name="dataType"/>
    <iact:actionData xml:id="d20">
      <inkml:trace xmlns:inkml="http://www.w3.org/2003/InkML" xml:id="stk20" contextRef="#ctx0" brushRef="#br0">22551 9838 0,'-35'0'81,"1"0"-73,34-35 1,-35 35-3,0 0 5,-69-34 6,0-1-1,-35-35 1,-35 36 0,0 34-1,0-35 2,70 0-3,-70 0 2,-34 35-1,0-34 1,-36-1 0,36-35 0,-1 36-1,36 34 1,-36 0 0,70 0-1,0 0 1,0 0-1,70 34 1,-36-34 0,36 35-1,-35 0 1,-1 0 0,1 34-1,-35 35 1,70-34 0,-36-1-1,71-34 1,-1 0 0,0 0 0,1 0-1,-1-1 1,0 36-1,0-1 1,1 1 0,34 34-1,0-34 1,-35-1 0,35 1-1,0-35 1,0 34 0,0-34-1,35 0 1,-1 34 0,-34-34-1,35 0 1,35-1 0,-1 36 0,35-35-1,-69 34 1,34-34-1,36 0 1,-36 34 0,35-34-1,1-35 1,34 70 0,-70-36-1,70 1 1,0-35 0,-35 35-1,70 0 1,-35-1 0,35 1-1,0 0 1,34 0 0,1-1-1,-36 1 1,140 0 0,-105 0-1,36-1 1,-36 36 0,105-35-1,-35-1 1,-35-34 0,0 0-1,-69 0 1,0 0 0,34-34-1,70-71 1,70 1 0,-244 35-1,0-1 1,-34-34 0,-1 34-1,1 1 1,-36-1 0,1 1-1,0-70 1,34 34 0,1 1-1,-35 0 1,-35-35 0,34 34-1,-34 1 1,0 35 0,0 34-1,0-35 1,0 36 0,0-1-1,-34 35 1,-1-35 0,-35 0-1,-34 1 1,-70-36 0,35 35-1,-34-34 1,-1 69 0,-69-35-1,0-35 1,-1 36 0,-68-1-1,34 35 1,69 0 0,70 0-1,70 0 1,-36 0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32:12.774"/>
    </inkml:context>
    <inkml:brush xml:id="br0">
      <inkml:brushProperty name="width" value="0.05292" units="cm"/>
      <inkml:brushProperty name="height" value="0.05292" units="cm"/>
      <inkml:brushProperty name="color" value="#FF0000"/>
    </inkml:brush>
  </inkml:definitions>
  <iact:action type="add" startTime="21206">
    <iact:property name="dataType"/>
    <iact:actionData xml:id="d0">
      <inkml:trace xmlns:inkml="http://www.w3.org/2003/InkML" xml:id="stk0" contextRef="#ctx0" brushRef="#br0">5317 3338 0,'69'0'87,"35"0"-73,-34 0 3,173 0 0,-34 0-1,34 0 1,35 0 0,0 0-1,69 34 1,1 36 0,-105-35-1,35 34 1,-35-34 0,-34 0-1,208 34 1,-174-34 0,-35 0-16,-34-35 15,104 0 1,35 0 0,-35 0 0,-105 35-1,71-1 1,-36-34 0,1 0-1,-36-34 1,-34-1-2,35 35 2,-70-35 0,-34 0-1,-35 35 1,-35-35-1,34 1 3,-34-36-3,0 1 1,0-70 0,-69 0-1,34 34 1,0 36 0,1 34-2,-71-69 2,1 69-1,-104-35 1,-36 36 0,1-1-1,0 0 1,69-34-1,-34 34 1,-1 0 0,1 35-1,-70-35 1,-70 1 0,209 34-16,-173-35 14,-36 35 2,-34 0 0,34 0-1,1 0 1,69 0 0,-35-35-1,105 0 1,34 35 0,0 0-1,1 0 1,34 0 0,69 0-16,-69 0 14,0 35 2,0-35 0,0 35-1,0 34 1,0 1 0,0-1-1,-35 70 1,35-34 0,70-1-1,34-69 1,35 104 0,0-104 0,0 34-1,35-69 1,0 35-1,-1-35 152</inkml:trace>
    </iact:actionData>
  </iact:action>
  <iact:action type="add" startTime="31085">
    <iact:property name="dataType"/>
    <iact:actionData xml:id="d1">
      <inkml:trace xmlns:inkml="http://www.w3.org/2003/InkML" xml:id="stk1" contextRef="#ctx0" brushRef="#br0">1286 6536 0,'70'0'96,"-36"0"-87,1 0 8,34 0-1,70 0-14,0 0 14,0 0 1,-34 0 0,-1 0-1,0 0 1,-69-35-2,0 35 2,-1 0-16,1 0 15,0 0 0,0-35 1,34 35 0,-34 0-1,0 0 1,-1-35 1,1 35-1,0 0-1</inkml:trace>
    </iact:actionData>
  </iact:action>
  <iact:action type="add" startTime="31909">
    <iact:property name="dataType"/>
    <iact:actionData xml:id="d2">
      <inkml:trace xmlns:inkml="http://www.w3.org/2003/InkML" xml:id="stk2" contextRef="#ctx0" brushRef="#br0">2606 6258 0,'35'0'73,"0"0"-66,34 34 11,-34 1-2,69-35-14,-34 35 15,-70 0 17,0-1 16,0 1-19,0 35-14,-35-35-1,0-35 1</inkml:trace>
    </iact:actionData>
  </iact:action>
  <iact:action type="add" startTime="42974">
    <iact:property name="dataType"/>
    <iact:actionData xml:id="d3">
      <inkml:trace xmlns:inkml="http://www.w3.org/2003/InkML" xml:id="stk3" contextRef="#ctx0" brushRef="#br0">9973 7440 0,'34'0'80,"1"0"-65,0 0 6,34 0-20,1 0 15,34 0 1,-34 0 0,-1 0-2,35 0 2,-34 0-1,34 0 1,0 0 0,1 0-1,34 0 1,-35 0 0,35 0-1,0 0 4,69 0-6,-138 0 2,138 0 1,1 0 0,-35 0-1,34 0 1,-69 0 0,35 0-1,34 0 1,-34-35 0,-35 35-1,35 0 1,-1 0 0,140 0-1,-104-35 1,-36 35 0,36 0-1,-1 0 1,36 0 0,-71 0-1,-68 0 1,-1 0 0,0 0-1,-69 0 2</inkml:trace>
    </iact:actionData>
  </iact:action>
  <iact:action type="add" startTime="44669">
    <iact:property name="dataType"/>
    <iact:actionData xml:id="d4">
      <inkml:trace xmlns:inkml="http://www.w3.org/2003/InkML" xml:id="stk4" contextRef="#ctx0" brushRef="#br0">4135 8065 0,'35'0'48,"0"0"-40,34-34 6,1 34 3,-1 0 0,70 0-1,139 0 1,35 0 0,0 0-1,-1 0-14,36 0 15,34 0-1,70 0 1,-140 0-1,105 0 1,-139 0-1,-69 0 0,69 0 1,-35 0-1,35 0 1,0 0 0,-104 0-1,-35 0 1,-35 0 0,0 0-1,-34 0 1,34-35 0,-69 35 2,-1 0-5,1 0 3,35 0-1,-36 0 1,36 0 0,-35 0-1,-1 0 1,1 0 0,35 0-1,69 0 1,-35 0 0,35 0 0,0 35-1,-70-35 1,-34 0 296,0 0-274</inkml:trace>
    </iact:actionData>
  </iact:action>
  <iact:action type="add" startTime="55141">
    <iact:property name="dataType"/>
    <iact:actionData xml:id="d5">
      <inkml:trace xmlns:inkml="http://www.w3.org/2003/InkML" xml:id="stk5" contextRef="#ctx0" brushRef="#br0">7297 8761 0,'35'0'40,"0"0"-32,-1-35 8,1 35 1,0 0 0,69 0 0,0 0-1,-34 0-14,34 0 14,-34 35 1,34-35-1,0 0 1,0 0 0,-34 0-2,-1 0 2,70 0-1,0 0 1,-34 0 0,-36 0-1,-34 0 1,0 0 0,34 0 0,-34 0-1,34 0 1,36 0 0,-71-35-1,71 35 1,-36 0-1,1-35 1,34 35 0,-35 0-1,36 0 1,34 0 0,-1-35-1,1 35 1,-34 0 0,68 0-1,-68 0 1,-1-34 0,0 34 0,0-35-1,-69 35 1,69 0 0,1 0 0,-1-35-1,0 35 1,-34 0-1,-36 0 1,1 0 0,0 0-1,0 0 1,-1 0 0,1 0-1,0 0 2,0 0 0,-1 0-3,1 0 2,35 0 0,-36 0 0,71 0 0,-71 0-2,36 0 1,34 0 1,0 35 0,1-35-1,-1 35 1,35-35 0,0 34-1,-70 36 1,35-70-1,-34 0 1,-35 0 0,-1 0 0,36 0-1,-35 0 1,34 0 1,-34 0-2,34 0 1,-34 0-1,35 0 1,-36 0-1,36 0 1,-35 0 0,-1 0 0,1 0 15</inkml:trace>
    </iact:actionData>
  </iact:action>
  <iact:action type="add" startTime="80381">
    <iact:property name="dataType"/>
    <iact:actionData xml:id="d6">
      <inkml:trace xmlns:inkml="http://www.w3.org/2003/InkML" xml:id="stk6" contextRef="#ctx0" brushRef="#br0">13864 9317 0,'35'0'136,"0"0"-115,0 0-2,-1 0 13,1 0-16,0 0 8,0 0-14,-1 0 6,36 0 1,-1 0 0,1 0-1,-1 0 1,1 0 0,-35 0-1,-1 0 2,1 0-2,35 0 0,-36 0 1,36 0 0,-1 0-1,-34 0 1,35 0 0,-1 0-1,-34 0 1,0 0 1,-1 0-3,1 0 2,-35 35 15,35-35-15,0 0-9,-1 0 64,1 0 8</inkml:trace>
    </iact:actionData>
  </iact:action>
  <iact:action type="add" startTime="83813">
    <iact:property name="dataType"/>
    <iact:actionData xml:id="d7">
      <inkml:trace xmlns:inkml="http://www.w3.org/2003/InkML" xml:id="stk7" contextRef="#ctx0" brushRef="#br0">14594 9421 0,'35'0'73,"0"0"-65,-1 0 6,1 0 0,35 0 2,-1 0 2,1 0-3,-1 0 3,-34 0-3,0 0 2,-1 0-1,1 0 1,35 0 0,-1 0-1,35 0 1,-34 0 0,-1 0 0,1 0-1,-36 0 1,1 0 0,0 0-1,0 0 2,-1 0-1,36 0 0,-1 0-1,-34 0 1,35 0 0,-36 0-1,1 0 1,0 0-1,0 0 1,-1 0 0,1 0-2,0 0 2,0 0 0,-1 0-1,1 0 2,0 0 31,0 0-16,-1 0 1,1 0 0,0 0-2,0 0 15,-1 0 233,1 0-255,0 0-19,0 0 19,-1 0-9,1 0 0,0 0 19,0 0-22,-1 0 7,1 0-3,0 0 0,0 0-15,-1 0 12,1 0 3,0 0 0,0 0-1,-1 0 1,36 0 0,-35 0-1,-1 0 1,36 0 0,-35 0 1,-1 0-2,36 0 1,-35 0 0,-1 0-1,1 0 8,0 0 1,0 0-10,-1 0 3,1 0-13,0 0 24,0 0-25,34 0 12,-34 0 14,0 0-14,-1 0-14,36 0 15,-35 0-1,-1 0 0,1 0 1,35 0 0,-36 0 0,36 0-1,-35 0 3,-1 0 11,1 0-13,0 0 0,-1 0-1,1 0 1,35 0 0,-36 0-1,1 0 1,0 0 0,0 0-4,-1 0 24,1 0-20,0 0 0,0 0-1,-1 0 2,1 0 13,0 0-15,0 0 2,-1 0-1,1 0-4,0 0 43,0 0-24,-1 0 9,1 0-17,0 0 9,0 0-12,-1 0 25,1 35-29,0-35 16,0 0-8,-1 0 431,1 0-239,0 0-209,0 35-2,34-35 15,-34 0-4,69 34 0,0-34-16,-69 0 14,0 0 2,0 0 0,-35 35-1,34-35 1,1 0 1,0 0-2,0 0 1,-1 0 15,1 0-15,0 0 16,0 0-16,-1 0 0,1 0-1,0 0-14,0 0 15,34 0-1,-34 0 1,0 0 0,-1 0-1,1 0 1,0 0 0,-70 0 136,0 0-140,-104 0-10</inkml:trace>
    </iact:actionData>
  </iact:action>
  <iact:action type="add" startTime="88830">
    <iact:property name="dataType"/>
    <iact:actionData xml:id="d8">
      <inkml:trace xmlns:inkml="http://www.w3.org/2003/InkML" xml:id="stk8" contextRef="#ctx0" brushRef="#br0">3336 10047 0,'35'0'135,"0"0"-101,-1 0-12,1 0-6,35 0 1,-36 0-10,1 0 4,0-35 6,0 35-1,-1 0 1,1 0-1,0 0 1,0 0 0,-1-35-2,36 35 2,-35 0 0,34 0-1,-34 0 2,0-34-2,-1 34 2,1 0-2</inkml:trace>
    </iact:actionData>
  </iact:action>
  <iact:action type="add" startTime="101685">
    <iact:property name="dataType"/>
    <iact:actionData xml:id="d9">
      <inkml:trace xmlns:inkml="http://www.w3.org/2003/InkML" xml:id="stk9" contextRef="#ctx0" brushRef="#br0">14733 10047 0,'35'0'129,"34"0"-121,-34 0 7,35 0 1,69 0-14,0 0 14,0 0 1,-35 0-1,0 0 1,35 0 0,-35 0 1,-34 0-4,-1 0 3,105 0-1,139 0 1,-70 35 0,-35-1-1,1-34 1,-1 0 0,36 0-1,-36 0 1,-34 35 0,34 0-1,-69-35 1,0 0 0,70 0-1,103 0 1,-173 0 0,35 0-1,-35 0 1,0 0 0,-35 0-1,1-35 1,-36 0 0,-34 35-1,0 0 1,-1 0 0,1 0-1,35-34 1,-36 34 0,1 0-1,0 0 1,0 0 0</inkml:trace>
    </iact:actionData>
  </iact:action>
  <iact:action type="add" startTime="103981">
    <iact:property name="dataType"/>
    <iact:actionData xml:id="d10">
      <inkml:trace xmlns:inkml="http://www.w3.org/2003/InkML" xml:id="stk10" contextRef="#ctx0" brushRef="#br0">3649 10812 0,'35'-35'41,"-1"35"-35,-34-35 3,35 35 9,0 0 14,0 0-16,-1 0 18,1 0-1,0 0-16,0 0-1,-1 0 1,1 0 0,0 0-1,0 0 1,-1 0-1,36 0-10,-35 0 10,-1 0 13,1 0-13,0-35 1,34 35 0,-34 0-1,69 0 1,-34 0 0,-36 0-1,36 0 1,34 0 0,-34 0-1,-1 0-14,-34 0 14,0 0 1,-1 0 15,1 0 2,0 0-18,0 0 1,-1 0 16,1 0-16,0 0 0,0 0-1,-1 0 17,1 0 1,0 0 273,0-34-281,-1 34-9,1 0-1,0 0 1,0 0 426,-1-35-416,1 35 3,0 0-13,0 0 1782,34 0-1777,1-35-10,-1 35 5,1 0 0,-1 0 2,-34 0 150,34 0-155,-34 0 0,69 0 4,35 35-1,-104-35-1,104 0-1,-35 0 2,1 0 0,-1 0-1,-35 0 1,70-35 0,-69 35-1,34 0 2,0 0-2,0 0 0,1 0 1,-1 0 0,0 0-1,0 0 1,35 0 0,0 0-1,0 0 1,0 35 0,-69-35-1,34 0 1,0 0 0,-34 0-1,-35 0 1,104 0 0,-70 0 0,1 0-1,-1 35 1,1-35-1,-1 0 1,1 0 0,-1 34-1,70-34 1,-35 0 0,1 0-1,-1 0 2,35 0-2,-35 0 1,0 0 0,0 0 2,1 0-6,-36 0 4,70 0 0,-35 35-1,1-35 1,-36 0 0,35 0-1,1 0 1,34 0 0,-105 0-1,36 0 1,-1 0 0,1 0-1,-35 0 1,34 0 0,-34 0-1,0 0 1,-1 0 0,1 0-1,0 0 1,0 0 0,-1 0-1,1 0 1,35 0 0,-36 0-1,1 0 1,0 0 0,34 0-1,-34 0 1,0 0 0,0 0-1,34 0 3,-34 0-4,0 0 1,-1 0 1,36 0 0,-35 0 0,34 0 0,1 0-1,34 0 0,-35-35 1,1 35 0,-1 0-1,1 0 4,-36 0 10,-34-34-28,35 34 29,0 0 3,0 0-17,-1 0-1,1 0 1,0 0 0,34 0-1,-34 0 1,69 0 0,-34 0-1,-1 0-14,-34 0 15,0 0-2,34 0 3,1 0-1,34 0-1,0 0 1,1 0 0,-36 0-1,1 0 0,-1 0 2,-34 0-3,69 0 1,-34 0 1,-1 0 0,1 0-1,34 0 1,-35 0 0,1 0-1,34 0 1,35 0 0,-35 0 0,35 0-1,70 0 1,-70 0-1,-35 0 1,0 0 0,35 0-1,-69 0 1,34 34 0,-35-34-1,36 0 1,-36 0 0,1 0-1,34 0 1,-35-34 0,-34 34-1,35 0 1,-1-35 0,1 35-1,-36 0 1,1 0 0,0-35-1,34 35 1,1 0 0,-35 0-1,34 0 1,70-35 0,-69 1 0,-1 34-1,1 0 1,-36 0 2,1 0 17,0 0 4,0 0-33,-1 0 18,1 0 14,0 0 11,-35 34 55,0 1-73,0 0-18,0 34 4,35-103 364,-1 34-347,1 0-4,0 0-14,0 0-16,138 0 15,105 0 2,35 34-2,0 1 0,-1 0 2,-207 34-3,68-69 1,-68 0 1,-36 0 0,35 0-1,-34 0 1,-1 0 0,1 0-1,34 0 1,-69 0 0,34 0-1,-34 0 3,-35-34 13,35 34 7,-35-35 27,-70 35-59</inkml:trace>
    </iact:actionData>
  </iact:action>
  <iact:action type="add" startTime="112965">
    <iact:property name="dataType"/>
    <iact:actionData xml:id="d11">
      <inkml:trace xmlns:inkml="http://www.w3.org/2003/InkML" xml:id="stk11" contextRef="#ctx0" brushRef="#br0">3545 11403 0,'34'-35'32,"1"35"-24,0 0 6,0 0 3,34 0 0,35-35-1,35 35 1,0 0 1,0 0-3,0 0 2,-69 0 0,34 0-1,35 0 1,0 0 0,35 0-1,34 0 1,-69 0 0,35 0-1,0 0 1,-1 0 0,-34 0-1,-34 0 1,-36 0 0,1 0-1,34 0 1,0 0 0,-34 0-1,34 0 1,-35 0 0,-34 0-1,0 0 1,34 0 0,36 0-1,-36 0 1,35 35 0,-69-35-1,34 0 1,-34 0 0,0 0-1,0 0 1,-1 0-16,1 0 32,0 0 0,0 0-17,-1 0 18,1 0-18</inkml:trace>
    </iact:actionData>
  </iact:action>
  <iact:action type="add" startTime="121077">
    <iact:property name="dataType"/>
    <iact:actionData xml:id="d12">
      <inkml:trace xmlns:inkml="http://www.w3.org/2003/InkML" xml:id="stk12" contextRef="#ctx0" brushRef="#br0">17826 8865 0,'-35'-35'257,"0"0"-239,0 35-14,35-34 10,-34 34 3,34-35 0,-35 35-1,0 0 0,-34 0 2,34 0-2,-35-35 1,1 35-1,34-35 1,-34 35 0,34 0 1,0 0-2,0 0 1,1 0 0,-1 0-1,0 0-1,0 0 2,-34 0-1,-1-34 1,1 34 0,-1 0-1,1-35 1,34 35-1,0 0 1,1 0 0,-1 0 0,-69 0-1,34 0 1,1 0 0,-1 0-1,-34 0 1,69 0-1,-34 0 1,34 0 0,0 0 0,0 0-1,-34 0 1,-1 0 0,1 35-1,-35-1 1,69 1 0,0-35 0,35 35 1,-34 0-2,34-1 1,-35 1-1,0 0 1,35 34-1,0-34 17,-35 0-17,35 0-14,0-1 15,0 1-1,0 0 0,0 0 6,35 0 22,0-1-27,0-34 11,-35 35-6,34-35-6,-34 35-14,35-35 13,34 35 2,36-1-1,-36-34 1,-34 35 0,0 0-1,-1-35 1,36 0-1,-35 0 1,-1 0 0,1 35-1,0-35 1,0 0 0,69 0-1,-69 0 1,-1 34 0,36-34-1,-35 0 1,-1 0 0,36 0-1,-35 0 1,-1 0 0,1 0-1,0 0 1,0-34 0,-1 34-1,-34-35 1,35 35 0,35 0-1,-70-35 1,34 35 0,1 0-1,0-35 1,0 1 0,-1 34-1,1 0 1,0-35 0,0 0-1,-1 0 1,1 35 0,0-34-1,0-1 2,-1 0 1,-34 0-5,35 35 4,-35-35-2,35 1 0,-35-1 1,35 35-1,-35-35 0,0 0 2,0 1-2,0-1 6,0 0-10,0 0 37,0 1 11</inkml:trace>
    </iact:actionData>
  </iact:action>
  <iact:action type="add" startTime="125133">
    <iact:property name="dataType"/>
    <iact:actionData xml:id="d13">
      <inkml:trace xmlns:inkml="http://www.w3.org/2003/InkML" xml:id="stk13" contextRef="#ctx0" brushRef="#br0">16123 1634 0,'69'0'41,"1"0"-27,34 0 2,0 0 0,-34 0 0,34 0 1,0 70-1,1-1 1,-36 1 0,1 34-1,-36 0 1,-34 35-1,0 35 1,-139-35 0,0-69 0,-69 34-1,104-69 1,-1-35-1,1 35 1,69-35 0,1 34-1,-1-34 3,70 0 29,34 0-46,70 0 14,70 0 1,34 0 0,-139 70-2,35-35 2,-104 34-1,-35-34 1,35 35-1,-35 34 1,0 0 0,-35-34 0,-69-1-1,-1 1 1,36-36-1,-1-34 1,-69 0 0,70 0 0,-35-34-1,34 34 1,1 0-1,34 0 1,70-70 38,34 1-43,35-1 4</inkml:trace>
    </iact:actionData>
  </iact:action>
  <iact:action type="add" startTime="126213">
    <iact:property name="dataType"/>
    <iact:actionData xml:id="d14">
      <inkml:trace xmlns:inkml="http://www.w3.org/2003/InkML" xml:id="stk14" contextRef="#ctx0" brushRef="#br0">18555 1808 0,'0'-35'41,"-69"35"-26,-1 0 2,-103-34-16,-36 34 15,-69 0 1,35 34 0,0 71 0,138-1-1,36 35 1,34 0 1,70-70-4,34 1 3,70 34 0,70-69-1,-35-35 1,-1 0-1,1 0 1,-35-69 0,0-71-1,-35-68 1,-104 34 0,0-69-1,0 104 1,0 173 33,0 36-48,0 69 14,0 70 1,0-1-1,0-34 1,0 69 0,0-69-1,-69-35 0,34-69 2,-34-1-1,-1-34-1,-34-35 1,139 0 117</inkml:trace>
    </iact:actionData>
  </iact:action>
  <iact:action type="add" startTime="127237">
    <iact:property name="dataType"/>
    <iact:actionData xml:id="d15">
      <inkml:trace xmlns:inkml="http://www.w3.org/2003/InkML" xml:id="stk15" contextRef="#ctx0" brushRef="#br0">19945 1808 0,'-35'0'41,"-34"35"-33,-70 0 8,69-1-14,-173 71 15,69-36-1,1 105 1,68-35 0,1 35-1,69 0 1,35-105-2,35 140 2,35-35 0,34-35-1,-35-35 1,1-104-1,34 0 1,35 0-1,35-104 1,0-35 0,34-70 0,-34-69-1,34 0 1,-69-35 0,-139 139 0,0 105-1,0-1 1,-34 35-1,-1 35 1,0 0 0,-34 0-1,34 0 1,0 0 1</inkml:trace>
    </iact:actionData>
  </iact:action>
  <iact:action type="add" startTime="132757">
    <iact:property name="dataType"/>
    <iact:actionData xml:id="d16">
      <inkml:trace xmlns:inkml="http://www.w3.org/2003/InkML" xml:id="stk16" contextRef="#ctx0" brushRef="#br0">12683 11368 0,'35'0'80,"0"0"-64,-1 0 16,1 0-15,0 0-15,104 0 14,104 0 3,-69 0-5,-1 0 2,-34 0 1,-34 0 0,-1 0-1,0 0 2,-69 0-3,104 0 2,-35 0-1,-34 0-15,69-35 15,-35 35 1,35 0-1,-70 0 1,1 0-1,-1 0 1,36 0 0,-36 0-1,1 0 1,-36 0 0,36 0-16,-1 0 14,1 0 2,34-35 0,-35 35 0,36 0-1,-36 0 1,1 0-1,-1 0 1,1 0 0,-36 0 0,71 0-1,-36 0 1,1 0-1,-36 0 1,1 0 0,0 0-1,34 0 1,-34-34 0,0 34 0,34 0-1,-34 0 1,0 0 0,34 0-1,-34 0 1,35 0-1,-36 0 2,1 0-2,0 0 2</inkml:trace>
    </iact:actionData>
  </iact:action>
  <iact:action type="add" startTime="138885">
    <iact:property name="dataType"/>
    <iact:actionData xml:id="d17">
      <inkml:trace xmlns:inkml="http://www.w3.org/2003/InkML" xml:id="stk17" contextRef="#ctx0" brushRef="#br0">18208 12202 0,'35'0'200,"-1"0"-193,1 0 19,0 0-9,0 0 0,-1-35-1,1 35-14,0 0 14,-1-34 1,1 34-1,0 0 1,0 0 0,-1 0-2,1-35 2,0 35 0,0 0-1,-1 0 1,1 0 0,0 0-1,0 0 1,-1 0 0,1 0-1,35 0 1,-36 0 0,1 0 0,0 0 0,0 0 0,-1 0 15,1 0-15,0 0 16,0-35-21,-1 35 28,1 0-23,0 0-1,0 0 0,-1 0 1,1 0-1,0 0 1,0 0 15,-1 0-11,1 0 25</inkml:trace>
    </iact:actionData>
  </iact:action>
  <iact:action type="add" startTime="147173">
    <iact:property name="dataType"/>
    <iact:actionData xml:id="d18">
      <inkml:trace xmlns:inkml="http://www.w3.org/2003/InkML" xml:id="stk18" contextRef="#ctx0" brushRef="#br0">18764 7613 0,'-35'0'177,"0"35"-169,0 0 3,1 0-8,-1-1 11,-35 36 3,-34 34 0,0 35-1,35-104-1,-36 69 2,1 1-1,0-36 1,69-34 0,0 0 0,35-70 150,0 0-151,0 0-15</inkml:trace>
    </iact:actionData>
  </iact:action>
  <iact:action type="add" startTime="147885">
    <iact:property name="dataType"/>
    <iact:actionData xml:id="d19">
      <inkml:trace xmlns:inkml="http://www.w3.org/2003/InkML" xml:id="stk19" contextRef="#ctx0" brushRef="#br0">17999 7996 0,'0'35'72,"0"-1"-64,-34 1 11,34 35-17,-35-1 14,0 35 1,0-69-1,35 0 2,0 0 14,-34-35 18,34 34-34,34-34 54,36 0-40,34 0-13,0-34 0,1-71-1,-36 71 1,-34 34 0</inkml:trace>
    </iact:actionData>
  </iact:action>
  <iact:action type="add" startTime="164933">
    <iact:property name="dataType"/>
    <iact:actionData xml:id="d20">
      <inkml:trace xmlns:inkml="http://www.w3.org/2003/InkML" xml:id="stk20" contextRef="#ctx0" brushRef="#br0">7019 12793 0,'0'35'119,"-34"-35"-104,34 35 2,-35-35-1,35 34 1,-35 1 16,35 0 1,-35 0-18,35-1 1,0 1 0,0 0-7,0 0 15,0-1 7,0 1 17,0 0-15,35-35-18,0 0 18,-35 35-18,35-35 18,-1 0-18,-34 35 1,35-35 0,0 0-1,-1 0 1,1 0 0,0 0-1,0 0 1,-1 0 0,1 0-1,0 0-14,0 0 13,-1 0 2,71 34-1,-1-34 1,-69 0 0,34 0-1,-34 35 1,34-35 0,1 0-1,-1 0 1,-34 0 0,0 0-1,0 0 1,-1 0 0,36 0-1,-1 0 1,-34 0 0,0 0-1,34 0 1,-34 0 0,0 0-1,69 0 1,0 0 0,-34 0-1,-35 0 1,34 0 0,-34 0-1,0 0 1,34 0 0,-34 0-1,0 0 1,-1 0 0,36 0-1,-1 0 1,-34 0 0,0 0-1,0 35 1,34-35 0,-34 0-1,0 0-15,34 0 15,35 0 1,1 0-1,-36 0 1,1 0 0,-36 0-1,36 0 1,-1 0 0,-34 0-1,34 0 1,-34 0 0,0 0-16,0 0 14,34 0 2,-34 0 0,0 0-1,34 0 1,1 0 0,-36 0 0,1 0 0,35 0 1,-36 0-4,1 0 4,0 0-1,0 0-2,34 0 2,1 0 0,34 0-1,0 0 1,0 0 0,-34 0 0,34 0-1,-34 0 1,-1 0-1,-34 0 1,34 0 0,105 0-1,-70 0 1,-34 0 0,34 0-1,-34 0 1,-1 0 0,-34 0-1,0 0 2,-1 0 0,1 0-3,0 0 18,0 0-17,-1 0 1,1 0-15,0 0 14,34 0 0,-34 0 1,0 0 0,34 0 0,-34 35 15,0-35-16,-1 0 1,1 0-15,0 0 13,0 0 1,-1 0 1,36 34 0,34-34-1,-69 35 1,34-35 0,-34 0-1,0 0 1,0 0 0,-1 0 0,1 0 16,0 0-16,0 0 16,-1 0-17,1 0 1,0 0 0,0 0-1,-1 0 1,1 0 0,0 0-6,0 0 28,-1 0-23,1 0 1,0 0 0,0-35 16,-1 35-16,1 0 16,0 0 0,0 0-16,-1 0 17,-34-34-18,35 34 1,0 0 6,0 0 20,-35-35-9,34 35-18,1 0 1,0 0 16,-35-35-16,35 35-1,-35-35 1,34 35 0,1 0 0,-35-34-1,35 34 1,-35-35 0,35 0-1,-35 0 3,34 0-3,-34 1 0,0-1 1,0 0 0,0 0 12,0 1 24,0-1-8,0 0 162,0 0-192,0 1 1,0-1-14,-34-35 14,34 36 1</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17T10:32:12.774"/>
    </inkml:context>
    <inkml:brush xml:id="br0">
      <inkml:brushProperty name="width" value="0.05292" units="cm"/>
      <inkml:brushProperty name="height" value="0.05292" units="cm"/>
      <inkml:brushProperty name="color" value="#FF0000"/>
    </inkml:brush>
  </inkml:definitions>
  <iact:action type="add" startTime="2810">
    <iact:property name="dataType"/>
    <iact:actionData xml:id="d0">
      <inkml:trace xmlns:inkml="http://www.w3.org/2003/InkML" xml:id="stk0" contextRef="#ctx0" brushRef="#br0">23072 1565 0,'-34'0'72,"-1"0"-64,35 34-1,-70 1 8,-103 70 1,34-1 2,69-35-3,1-34 2,-1 69 0,-138 105-1,-36 0 1,71-70 0,-1 0-1,35-35 1,0 0 0,69-34-1,-34-1 1,-35 1 0,35 34-1,0-69 1,0 34 0,34 1-1,1-35 1,-1-1 0,70 1-1,-35 0 1,-34 0 0,34-1-1,0 1 2,1-35 0,34-35 174,0 1-184</inkml:trace>
    </iact:actionData>
  </iact:action>
  <iact:action type="add" startTime="3834">
    <iact:property name="dataType"/>
    <iact:actionData xml:id="d1">
      <inkml:trace xmlns:inkml="http://www.w3.org/2003/InkML" xml:id="stk1" contextRef="#ctx0" brushRef="#br0">20327 2816 0,'0'70'64,"-34"-70"-51,34 69 4,-70 1-1,-69 138 1,0-34 0,35 35 0,34-105-1,1 70 1,-1-70-1,36 0 1,34 1-16,-35-36 15,35-34 1,0 0 0,35-35 73,34 34-81,35-34 8,35 0-1,174 0 1,35 0 0,69 0-1,-70 0-15,-173 0 16,-105 0-1</inkml:trace>
    </iact:actionData>
  </iact:action>
  <iact:action type="add" startTime="9841">
    <iact:property name="dataType"/>
    <iact:actionData xml:id="d2">
      <inkml:trace xmlns:inkml="http://www.w3.org/2003/InkML" xml:id="stk2" contextRef="#ctx0" brushRef="#br0">18555 8100 0,'-35'-35'241,"1"35"-229,34-34-9,-35-1 28,0 0-15,35 0 1,-34 35-1,34-34 1,-35 34-10,35-35 3,-35 0 7,35-35-1,-35 36 1,35-1 0,0 0 0,0 0-1,0 1 1,0-1-1,0 0 2,0 0-2,0-34 1,0 34-1,0-34 1,0-1 0,0 35 0,0-34-1,0 34 1,0 0-1,0 0 17,35 35 0,-35-34-16,35-1-16,34 0 15,-34 0 1,0 1 0,-1 34-1,1-35 1,0 35 2,0 0 14,-1 0-2,36 0-15,-35 0 1,-1 0 0,1 0-1,0 35 1,34-1 0,-34 1-1,0-35 1,0 35 0,-1 0-14,1-1 10,0 1 4,0 0 0,-1-35-16,36 70 14,-35-1 2,-1-34 0,1 0-1,0-1 1,0 36 0,-35-1-1,34 36 1,1-1 0,-35-35-1,35 71 1,-35-1 0,35 34-1,-1-68 1,1-1 0,-35 0-1,35-69 1,0 35 0</inkml:trace>
    </iact:actionData>
  </iact:action>
  <iact:action type="add" startTime="11993">
    <iact:property name="dataType"/>
    <iact:actionData xml:id="d3">
      <inkml:trace xmlns:inkml="http://www.w3.org/2003/InkML" xml:id="stk3" contextRef="#ctx0" brushRef="#br0">14733 7857 0,'35'0'73,"0"0"-45,-70 0-11,35-35-17,69-69 17,-34-1 0,35 36-1,-36-1 0,71 1 1,-71-1 0,36 1-1,-35-1 1,-1 36 0,36-36-1,-35 0 1,-1 36 0,1 34-1,69-70 1,-69 70 0,34 0-1,-34 0 1,69 0 0,-34 0-1,-1 0 1,-34 35 0,35-35-1,-36 35 1,36-1 0,-35 1-1,-1-35 1,-34 70 0,0-35-1,0-1 1,0 36 0,0 34-1,-69 0 1,-35 35 0,-1 0-1,-34 1 1,35-1 0,0-35-1,35-35 1,-1 1 0,-34 34-1,34-69 1,36 0 0</inkml:trace>
    </iact:actionData>
  </iact:action>
  <iact:action type="add" startTime="14057">
    <iact:property name="dataType"/>
    <iact:actionData xml:id="d4">
      <inkml:trace xmlns:inkml="http://www.w3.org/2003/InkML" xml:id="stk4" contextRef="#ctx0" brushRef="#br0">22273 9282 0,'-35'0'57,"1"0"-44,-36 0-11,35 0 14,-138 0 0,-36 70 0,-138-36 1,69 1 0,0 35-1,0-36 1,139 1 0,69 0-1,1 0 1,-70-35 0,0 34-1,0 1 1,0-35 0,104 35-17,0-35 16</inkml:trace>
    </iact:actionData>
  </iact:action>
  <iact:action type="add" startTime="14665">
    <iact:property name="dataType"/>
    <iact:actionData xml:id="d5">
      <inkml:trace xmlns:inkml="http://www.w3.org/2003/InkML" xml:id="stk5" contextRef="#ctx0" brushRef="#br0">19876 9178 0,'0'35'58,"-35"-35"-52,35 34 9,-70 36-13,-34 69 13,-70-35 2,70 0 0,69 1-1,-34-36 1,69 1-1,0-35 2,0-1-2,104 1 1,0 0 1,35 34-3,70 1 1,208 69 2,-209-104-2,1-1 0,-140-34 1</inkml:trace>
    </iact:actionData>
  </iact:action>
  <iact:action type="add" startTime="15986">
    <iact:property name="dataType"/>
    <iact:actionData xml:id="d6">
      <inkml:trace xmlns:inkml="http://www.w3.org/2003/InkML" xml:id="stk6" contextRef="#ctx0" brushRef="#br0">18798 10464 0,'0'-35'208,"-34"35"-201,-1-35 3,-35 35 7,-34-34-1,35-1 1,-1 0 0,1 0-1,34 35 1,0-34 16,35-1 0,-34 35-16,-1-35 0,0 0-1,0 35-2</inkml:trace>
    </iact:actionData>
  </iact:action>
  <iact:action type="add" startTime="17249">
    <iact:property name="dataType"/>
    <iact:actionData xml:id="d7">
      <inkml:trace xmlns:inkml="http://www.w3.org/2003/InkML" xml:id="stk7" contextRef="#ctx0" brushRef="#br0">18555 10116 0,'-35'0'144,"-34"-34"-127,34 34 0,-69-35 0,0 35 0,69-35-1,0 35 1,35 35 171,0 0-176,0-1 5,0 36-16,0-1 15,35 70 11,0-104-5,-35 35-21,35-35 15,-35-1 17,-35-34 117</inkml:trace>
    </iact:actionData>
  </iact:action>
  <iact:action type="add" startTime="18378">
    <iact:property name="dataType"/>
    <iact:actionData xml:id="d8">
      <inkml:trace xmlns:inkml="http://www.w3.org/2003/InkML" xml:id="stk8" contextRef="#ctx0" brushRef="#br0">15532 10116 0,'35'0'56,"0"0"-32,-1 0-5,1 0-18,35 0 15,34 0 1,35 0-1,-70 0 1,1 0 0,-35 0-1,-1-34 1,-34-1 191,0-35-199,0 36 7</inkml:trace>
    </iact:actionData>
  </iact:action>
  <iact:action type="add" startTime="18977">
    <iact:property name="dataType"/>
    <iact:actionData xml:id="d9">
      <inkml:trace xmlns:inkml="http://www.w3.org/2003/InkML" xml:id="stk9" contextRef="#ctx0" brushRef="#br0">16123 9838 0,'35'0'120,"-1"0"-107,1 35 4,0-35-16,0 35 15,-1-35 1,-34 35 104,-34-1-114,-1 1 14,0 0-4,-34 0 0,34-1-1,0 1-14</inkml:trace>
    </iact:actionData>
  </iact:action>
  <iact:action type="add" startTime="23890">
    <iact:property name="dataType"/>
    <iact:actionData xml:id="d10">
      <inkml:trace xmlns:inkml="http://www.w3.org/2003/InkML" xml:id="stk10" contextRef="#ctx0" brushRef="#br0">14490 1878 0,'-35'0'416,"0"0"-376,1 0-16,-1 34-1,0-34 11,0 0-1,1 0 5,-1 0-9,0 0-13,0 35 3,1-35 12,-1 0 19,0 0-16,0 0-17,1 0 16,-1 0 0,0 0-32,0 0 16,1 0-1,-1 0 1,0 0 5,0 0 5,1 0-10,-1 0 33,0 0-34,0 0 1,1 0 0,-1 0-1,0 0 1,0 0 0,1 0-1,-1 0 1,0 0 0,0 0-1,1 0 1,-1 0 0,0 0-1,0 0 18,1 0-10,-1 0 2,0 0-10,0 0 18,1 0-17,-1 0 16,0 0 0,0 0 1,1 0-19,-1 0 19,0 0-17,1 0 4,-1 0 8,35-35-12,-35 35 2,0 0-4,-34 0 2,34 0-1,0-34 1,1 34-1,-1 0 1,0 0 0,0 0-1,35-35 1,-34 35 0,-1 0 15,0 0-15,35-35 0,-69 35-1,34-35-15,0 35 16,-34-34-1,-1-1 1,1 35 0,34-35-1,0 35 1,-34-35 2,34 35-5,35-35 3,-35 35 0,0 0-1,1 0 0,-1-34 1,0 34 0,0 0-1,1-35 1,-1 35 0,0-35-1,-34 35 1,34-35 0,0 35 0,0-34-1,1 34 1,-36-35-1,35 35 1,1-35 0,-1 35-1,0-35 1,0 35 0,35-34 0,-34 34 0,-1 0-1,0-35 1,0 35 0,1 0-1,-1-35 1,0 35 0,0-35-1,1 1 1,-1 34 0,0-35-1,35 0 17,-35 35-16,1 0 33,-1-69-34,0 69 1,0-35-16,1 0 15,-1 35 30,35-35-26,-35 35-18,-34-35 14,-1 1 0,70-1 1,-35 35 0,1-35 0,-1 35 78</inkml:trace>
    </iact:actionData>
  </iact:action>
  <iact:action type="add" startTime="28018">
    <iact:property name="dataType"/>
    <iact:actionData xml:id="d11">
      <inkml:trace xmlns:inkml="http://www.w3.org/2003/InkML" xml:id="stk11" contextRef="#ctx0" brushRef="#br0">10181 835 0,'-35'0'104,"35"-35"-96,-34 35 5,-1 0 4,-35-35-15,1 0 14,0 35 0,34-34 1,0 34 6,0 0 1,1 0 7,-1 0 7,0 0-19,0 0 12,1 0-15,34 34 8,-35-34-14,0 35 23,0 0 0,35 0-16,-34-1 0,-1 36-1,35-35 18,-35-35-18,35 35 1,0-1-10,0 1 19,0 0-9,0 0 0,0-1-1,0 1 1,0 0-14,0 0 11,0-1 19,0 1-32,0 0 16,35-35-1,-35 35 1,35-1-1,-1 36 1,-34-35 0,35-35-1,0 104 1,34-69 2,-69 34-5,35-69 2,35 70 1,-36-70 0,1 35-1,-35-1 1,70-34 0,-70 35-1,34 0 1,1-35 0,0 35-1,-1-35 1,1 34 0,0 1 0,0-35 0,-1 35 0,1-35-1,0 0 0,0 0 1,-1 0 0,1 0 0,0 0-1,0 0 1,-1 0 0,36 0-1,-35 0 1,-1 0 0,1-35 15,0 35-16,-35-35 2,35 35-2,-1-34 6,1-1 6,-35 0 6,35 35-18,-35-35 1,0 1-16,35 34 15,-35-35 0,0 0 1,0 0 0,0 1 0,0-1 4,0 0 24,34 35-29,-34-35 1,0 0 12,0 1-8,0-1-20,0 0 32,0 0 0,0 1-17,0-1 21</inkml:trace>
    </iact:actionData>
  </iact:action>
  <iact:action type="add" startTime="31338">
    <iact:property name="dataType"/>
    <iact:actionData xml:id="d12">
      <inkml:trace xmlns:inkml="http://www.w3.org/2003/InkML" xml:id="stk12" contextRef="#ctx0" brushRef="#br0">6811 2399 0,'35'0'192,"34"0"-179,1 0 4,34-35-15,-35 35 13,70-35 1,70 35 1,-36 0-1,1 0 1,-35 0 0,0 0-1,35-34 1,34 34 0,1 0-1,-35 0 1,34 0 0,-34 0-1,34 0 1,-69 0 0,-34 0-1,-1 0 1,0 0 0,0 0-1,0 0 1,1 0 0,-1 0-1,0 0 1,0 0 0,1 0-1,-1 0 1,0-35 0,-34 35-1,-1-35 1,35 35 0,1 0-1,68-35 1,-34 35 0,-34 0-1,34 0 1,-35 0 0,-35 0-1,70 0 1,-69 0 0,-1-34-1,36 34 1,-36 0 0,1-35-1,34 35 1,-35-35 0,36 35-1,-36 0 1,35 0 0,0 0-1,105-69 1,-70 69 0,-70 0-1,36-35 1,-36 35 0,35-35-1,1 35 1,34 0 0,0-35-1,34 1 1,1 34 0,35-35-1,103-35 1,-138 36 0,-35-1-1,0 0 1,0 35 0,0-35-1,-35 35 1,0 0 0,1-35-1,-1 1 1,-35 34 0,1-35-1,34 35 1,-34 0 0,-36 0-1,36-35 1,-1 35 0,36 0-1,-1 0 1,0 0 0,35 0-1,-69 0 1,-1 0 0,-34 0-1,69 0 1,-69-35 0,0 35-1,-1 0 1</inkml:trace>
    </iact:actionData>
  </iact:action>
  <iact:action type="add" startTime="48674">
    <iact:property name="dataType"/>
    <iact:actionData xml:id="d13">
      <inkml:trace xmlns:inkml="http://www.w3.org/2003/InkML" xml:id="stk13" contextRef="#ctx0" brushRef="#br0">15081 1009 0,'-35'34'73,"0"1"-67,0 35 2,35-36 7,-104 71 2,69-71-1,-34 71 1,34-36-1,-34-34 1,69 0 0,-35-1-1,35 1 1,-35-70 44,35 1-53</inkml:trace>
    </iact:actionData>
  </iact:action>
  <iact:action type="add" startTime="49090">
    <iact:property name="dataType"/>
    <iact:actionData xml:id="d14">
      <inkml:trace xmlns:inkml="http://www.w3.org/2003/InkML" xml:id="stk14" contextRef="#ctx0" brushRef="#br0">14525 1426 0,'-35'0'9,"35"34"1,0 1-5,-35 0 7,0 69 5,1 1-1,34-1 1,0-69 0,0-1-1,69-34 1,35 35-1,1-35 1,68-104 0,-34 0-1,-34-1 1,-36 1 0,-69 69-1,-35 35 37</inkml:trace>
    </iact:actionData>
  </iact:action>
  <iact:action type="add" startTime="49858">
    <iact:property name="dataType"/>
    <iact:actionData xml:id="d15">
      <inkml:trace xmlns:inkml="http://www.w3.org/2003/InkML" xml:id="stk15" contextRef="#ctx0" brushRef="#br0">11467 348 0,'-35'0'65,"0"35"-57,1 0 4,-36-35 4,35 34-14,-34 36 13,-35-1 3,34-34-3,35 35 2,1-70-1,34 34 1</inkml:trace>
    </iact:actionData>
  </iact:action>
  <iact:action type="add" startTime="50353">
    <iact:property name="dataType"/>
    <iact:actionData xml:id="d16">
      <inkml:trace xmlns:inkml="http://www.w3.org/2003/InkML" xml:id="stk16" contextRef="#ctx0" brushRef="#br0">10946 418 0,'0'34'23,"-35"1"-7,35 35 1,-70-1 0,36 35-1,34-34 1,0-1 0,0 36 0,0-36-1,0 1 1,34-70 0,-34 69-1,105-69 1,-1 0-1,0-34-15,139-105 15,-104 34 1,-69 70-1,-35 35 1</inkml:trace>
    </iact:actionData>
  </iact:action>
  <iact:action type="add" startTime="51697">
    <iact:property name="dataType"/>
    <iact:actionData xml:id="d17">
      <inkml:trace xmlns:inkml="http://www.w3.org/2003/InkML" xml:id="stk17" contextRef="#ctx0" brushRef="#br0">8409 452 0,'0'35'105,"-35"35"-98,1-1 9,-1 1 1,0 34-16,-34 70 15,34-105 1,-35 36 0,36 34 1,-1-35-3,0-35 2</inkml:trace>
    </iact:actionData>
  </iact:action>
  <iact:action type="add" startTime="52377">
    <iact:property name="dataType"/>
    <iact:actionData xml:id="d18">
      <inkml:trace xmlns:inkml="http://www.w3.org/2003/InkML" xml:id="stk18" contextRef="#ctx0" brushRef="#br0">7679 1009 0,'0'34'57,"0"36"-48,0-35 7,0-1 1,35 36-1,-35 34 1,35-34-16,0-36 15,-35 1 1,69-35 114,-34 0-123,34-69-1,1 34 2,69 0 2,35-69 6,-1 0 0,-103 69-1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9D7528B-8002-4C61-B2E7-7BFEA477F4B3}"/>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latin typeface="Times New Roman" pitchFamily="18" charset="0"/>
              </a:defRPr>
            </a:lvl1pPr>
          </a:lstStyle>
          <a:p>
            <a:pPr>
              <a:defRPr/>
            </a:pPr>
            <a:endParaRPr lang="it-IT"/>
          </a:p>
        </p:txBody>
      </p:sp>
      <p:sp>
        <p:nvSpPr>
          <p:cNvPr id="46083" name="Rectangle 3">
            <a:extLst>
              <a:ext uri="{FF2B5EF4-FFF2-40B4-BE49-F238E27FC236}">
                <a16:creationId xmlns:a16="http://schemas.microsoft.com/office/drawing/2014/main" id="{833C4126-376F-4CF0-887E-ED935AB263DB}"/>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atin typeface="Times New Roman" pitchFamily="18" charset="0"/>
              </a:defRPr>
            </a:lvl1pPr>
          </a:lstStyle>
          <a:p>
            <a:pPr>
              <a:defRPr/>
            </a:pPr>
            <a:endParaRPr lang="it-IT"/>
          </a:p>
        </p:txBody>
      </p:sp>
      <p:sp>
        <p:nvSpPr>
          <p:cNvPr id="118788" name="Rectangle 4">
            <a:extLst>
              <a:ext uri="{FF2B5EF4-FFF2-40B4-BE49-F238E27FC236}">
                <a16:creationId xmlns:a16="http://schemas.microsoft.com/office/drawing/2014/main" id="{6F4DE9C6-5C66-44D2-8B59-B6ECF2E5AD3B}"/>
              </a:ext>
            </a:extLst>
          </p:cNvPr>
          <p:cNvSpPr>
            <a:spLocks noGrp="1" noRot="1" noChangeAspect="1" noChangeArrowheads="1" noTextEdit="1"/>
          </p:cNvSpPr>
          <p:nvPr>
            <p:ph type="sldImg" idx="2"/>
          </p:nvPr>
        </p:nvSpPr>
        <p:spPr bwMode="auto">
          <a:xfrm>
            <a:off x="993775" y="768350"/>
            <a:ext cx="5113338"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5" name="Rectangle 5">
            <a:extLst>
              <a:ext uri="{FF2B5EF4-FFF2-40B4-BE49-F238E27FC236}">
                <a16:creationId xmlns:a16="http://schemas.microsoft.com/office/drawing/2014/main" id="{081D7D5E-8325-4751-A35A-6FAD7207E702}"/>
              </a:ext>
            </a:extLst>
          </p:cNvPr>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a:p>
            <a:pPr lvl="4"/>
            <a:r>
              <a:rPr lang="it-IT" noProof="0"/>
              <a:t>Fifth level</a:t>
            </a:r>
          </a:p>
        </p:txBody>
      </p:sp>
      <p:sp>
        <p:nvSpPr>
          <p:cNvPr id="46086" name="Rectangle 6">
            <a:extLst>
              <a:ext uri="{FF2B5EF4-FFF2-40B4-BE49-F238E27FC236}">
                <a16:creationId xmlns:a16="http://schemas.microsoft.com/office/drawing/2014/main" id="{B2E7AF81-C3AE-47F8-A574-A31A1C701365}"/>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latin typeface="Times New Roman" pitchFamily="18" charset="0"/>
              </a:defRPr>
            </a:lvl1pPr>
          </a:lstStyle>
          <a:p>
            <a:pPr>
              <a:defRPr/>
            </a:pPr>
            <a:endParaRPr lang="it-IT"/>
          </a:p>
        </p:txBody>
      </p:sp>
      <p:sp>
        <p:nvSpPr>
          <p:cNvPr id="46087" name="Rectangle 7">
            <a:extLst>
              <a:ext uri="{FF2B5EF4-FFF2-40B4-BE49-F238E27FC236}">
                <a16:creationId xmlns:a16="http://schemas.microsoft.com/office/drawing/2014/main" id="{95E97685-6F4F-4038-A7D4-52620C36E9BC}"/>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atin typeface="Times New Roman" panose="02020603050405020304" pitchFamily="18" charset="0"/>
              </a:defRPr>
            </a:lvl1pPr>
          </a:lstStyle>
          <a:p>
            <a:fld id="{85512A13-2EEB-445C-9C16-F2ED68DB66CE}"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BC45ACE-6CF8-4B86-8AE3-28F209ED8C09}"/>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56DBCEB7-274F-4182-876E-9AA362F340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028"/>
            <a:ext cx="7772400" cy="1470422"/>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12827CA9-D30B-4BCA-ACF9-DAD79D43A18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A85C23B-5F5D-4C0E-8EE4-02B4820E243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F33FE6B-076A-4EE3-9D3E-47527ABEE76D}"/>
              </a:ext>
            </a:extLst>
          </p:cNvPr>
          <p:cNvSpPr>
            <a:spLocks noGrp="1" noChangeArrowheads="1"/>
          </p:cNvSpPr>
          <p:nvPr>
            <p:ph type="sldNum" sz="quarter" idx="12"/>
          </p:nvPr>
        </p:nvSpPr>
        <p:spPr>
          <a:ln/>
        </p:spPr>
        <p:txBody>
          <a:bodyPr/>
          <a:lstStyle>
            <a:lvl1pPr>
              <a:defRPr/>
            </a:lvl1pPr>
          </a:lstStyle>
          <a:p>
            <a:fld id="{2AB3B4AB-99AD-4627-A74C-6E4C80431054}" type="slidenum">
              <a:rPr lang="it-IT" altLang="it-IT"/>
              <a:pPr/>
              <a:t>‹N›</a:t>
            </a:fld>
            <a:endParaRPr lang="it-IT" altLang="it-IT"/>
          </a:p>
        </p:txBody>
      </p:sp>
    </p:spTree>
    <p:extLst>
      <p:ext uri="{BB962C8B-B14F-4D97-AF65-F5344CB8AC3E}">
        <p14:creationId xmlns:p14="http://schemas.microsoft.com/office/powerpoint/2010/main" val="904473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0DB8137E-C5F5-4BCC-8FB6-5172BD59F78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78354C4-373B-44DB-BB30-A5118C6AF53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2C7FD4D-BDF8-451A-9E98-CA41C3867F2E}"/>
              </a:ext>
            </a:extLst>
          </p:cNvPr>
          <p:cNvSpPr>
            <a:spLocks noGrp="1" noChangeArrowheads="1"/>
          </p:cNvSpPr>
          <p:nvPr>
            <p:ph type="sldNum" sz="quarter" idx="12"/>
          </p:nvPr>
        </p:nvSpPr>
        <p:spPr>
          <a:ln/>
        </p:spPr>
        <p:txBody>
          <a:bodyPr/>
          <a:lstStyle>
            <a:lvl1pPr>
              <a:defRPr/>
            </a:lvl1pPr>
          </a:lstStyle>
          <a:p>
            <a:fld id="{FB8A6E25-9E5A-49C2-9EA1-D7CDB8CBE235}" type="slidenum">
              <a:rPr lang="it-IT" altLang="it-IT"/>
              <a:pPr/>
              <a:t>‹N›</a:t>
            </a:fld>
            <a:endParaRPr lang="it-IT" altLang="it-IT"/>
          </a:p>
        </p:txBody>
      </p:sp>
    </p:spTree>
    <p:extLst>
      <p:ext uri="{BB962C8B-B14F-4D97-AF65-F5344CB8AC3E}">
        <p14:creationId xmlns:p14="http://schemas.microsoft.com/office/powerpoint/2010/main" val="265513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1"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1" y="609600"/>
            <a:ext cx="56261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CD5ECEB-5881-4AB0-A2FB-A13A9F7262D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CF93148-AACE-4F53-B09D-B5197470B05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952F620-624B-4A4E-AB30-B9186D22A041}"/>
              </a:ext>
            </a:extLst>
          </p:cNvPr>
          <p:cNvSpPr>
            <a:spLocks noGrp="1" noChangeArrowheads="1"/>
          </p:cNvSpPr>
          <p:nvPr>
            <p:ph type="sldNum" sz="quarter" idx="12"/>
          </p:nvPr>
        </p:nvSpPr>
        <p:spPr>
          <a:ln/>
        </p:spPr>
        <p:txBody>
          <a:bodyPr/>
          <a:lstStyle>
            <a:lvl1pPr>
              <a:defRPr/>
            </a:lvl1pPr>
          </a:lstStyle>
          <a:p>
            <a:fld id="{24C2CDD1-E7CC-43C1-9CA3-1C22A29FA200}" type="slidenum">
              <a:rPr lang="it-IT" altLang="it-IT"/>
              <a:pPr/>
              <a:t>‹N›</a:t>
            </a:fld>
            <a:endParaRPr lang="it-IT" altLang="it-IT"/>
          </a:p>
        </p:txBody>
      </p:sp>
    </p:spTree>
    <p:extLst>
      <p:ext uri="{BB962C8B-B14F-4D97-AF65-F5344CB8AC3E}">
        <p14:creationId xmlns:p14="http://schemas.microsoft.com/office/powerpoint/2010/main" val="2871961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0A99A356-05DE-4F35-8447-9F11DC022CE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821E998-B7CE-407C-83A1-D6A50E42F5C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282296C-029D-492A-B273-342FEF01C82C}"/>
              </a:ext>
            </a:extLst>
          </p:cNvPr>
          <p:cNvSpPr>
            <a:spLocks noGrp="1" noChangeArrowheads="1"/>
          </p:cNvSpPr>
          <p:nvPr>
            <p:ph type="sldNum" sz="quarter" idx="12"/>
          </p:nvPr>
        </p:nvSpPr>
        <p:spPr>
          <a:ln/>
        </p:spPr>
        <p:txBody>
          <a:bodyPr/>
          <a:lstStyle>
            <a:lvl1pPr>
              <a:defRPr/>
            </a:lvl1pPr>
          </a:lstStyle>
          <a:p>
            <a:fld id="{24FBA4D9-88F0-4DDE-8C6B-983E30622A9B}" type="slidenum">
              <a:rPr lang="it-IT" altLang="it-IT"/>
              <a:pPr/>
              <a:t>‹N›</a:t>
            </a:fld>
            <a:endParaRPr lang="it-IT" altLang="it-IT"/>
          </a:p>
        </p:txBody>
      </p:sp>
    </p:spTree>
    <p:extLst>
      <p:ext uri="{BB962C8B-B14F-4D97-AF65-F5344CB8AC3E}">
        <p14:creationId xmlns:p14="http://schemas.microsoft.com/office/powerpoint/2010/main" val="308478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1784" y="4406504"/>
            <a:ext cx="7772400" cy="1362075"/>
          </a:xfrm>
        </p:spPr>
        <p:txBody>
          <a:bodyPr anchor="t"/>
          <a:lstStyle>
            <a:lvl1pPr algn="l">
              <a:defRPr sz="3000" b="1" cap="all"/>
            </a:lvl1pPr>
          </a:lstStyle>
          <a:p>
            <a:r>
              <a:rPr lang="it-IT"/>
              <a:t>Fare clic per modificare lo stile del titolo</a:t>
            </a:r>
          </a:p>
        </p:txBody>
      </p:sp>
      <p:sp>
        <p:nvSpPr>
          <p:cNvPr id="3" name="Segnaposto testo 2"/>
          <p:cNvSpPr>
            <a:spLocks noGrp="1"/>
          </p:cNvSpPr>
          <p:nvPr>
            <p:ph type="body" idx="1"/>
          </p:nvPr>
        </p:nvSpPr>
        <p:spPr>
          <a:xfrm>
            <a:off x="721784" y="2906316"/>
            <a:ext cx="7772400" cy="1500188"/>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7FC89DC7-4C3C-4317-9A30-A3E0BD6C2A7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D0D7B15-A88E-4D34-A5CA-218F70DBE23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E151202-39ED-4617-881A-F0B389DB95D5}"/>
              </a:ext>
            </a:extLst>
          </p:cNvPr>
          <p:cNvSpPr>
            <a:spLocks noGrp="1" noChangeArrowheads="1"/>
          </p:cNvSpPr>
          <p:nvPr>
            <p:ph type="sldNum" sz="quarter" idx="12"/>
          </p:nvPr>
        </p:nvSpPr>
        <p:spPr>
          <a:ln/>
        </p:spPr>
        <p:txBody>
          <a:bodyPr/>
          <a:lstStyle>
            <a:lvl1pPr>
              <a:defRPr/>
            </a:lvl1pPr>
          </a:lstStyle>
          <a:p>
            <a:fld id="{9E8CED6C-9FE4-48DD-97B7-12132D2CB691}" type="slidenum">
              <a:rPr lang="it-IT" altLang="it-IT"/>
              <a:pPr/>
              <a:t>‹N›</a:t>
            </a:fld>
            <a:endParaRPr lang="it-IT" altLang="it-IT"/>
          </a:p>
        </p:txBody>
      </p:sp>
    </p:spTree>
    <p:extLst>
      <p:ext uri="{BB962C8B-B14F-4D97-AF65-F5344CB8AC3E}">
        <p14:creationId xmlns:p14="http://schemas.microsoft.com/office/powerpoint/2010/main" val="345823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7846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73600" y="1981200"/>
            <a:ext cx="37846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15340FA3-C99B-4C51-AD9A-318601BFA35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D985B0A3-8181-4153-84A6-0E86612168F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05E7F523-CFEF-45E0-A944-19AD7DDE7368}"/>
              </a:ext>
            </a:extLst>
          </p:cNvPr>
          <p:cNvSpPr>
            <a:spLocks noGrp="1" noChangeArrowheads="1"/>
          </p:cNvSpPr>
          <p:nvPr>
            <p:ph type="sldNum" sz="quarter" idx="12"/>
          </p:nvPr>
        </p:nvSpPr>
        <p:spPr>
          <a:ln/>
        </p:spPr>
        <p:txBody>
          <a:bodyPr/>
          <a:lstStyle>
            <a:lvl1pPr>
              <a:defRPr/>
            </a:lvl1pPr>
          </a:lstStyle>
          <a:p>
            <a:fld id="{233F7B31-C8B9-4DB3-BF5D-99C3DD9BAB84}" type="slidenum">
              <a:rPr lang="it-IT" altLang="it-IT"/>
              <a:pPr/>
              <a:t>‹N›</a:t>
            </a:fld>
            <a:endParaRPr lang="it-IT" altLang="it-IT"/>
          </a:p>
        </p:txBody>
      </p:sp>
    </p:spTree>
    <p:extLst>
      <p:ext uri="{BB962C8B-B14F-4D97-AF65-F5344CB8AC3E}">
        <p14:creationId xmlns:p14="http://schemas.microsoft.com/office/powerpoint/2010/main" val="13039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5035"/>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4716"/>
            <a:ext cx="4040717" cy="64055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5272"/>
            <a:ext cx="4040717" cy="395049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6085" y="1534716"/>
            <a:ext cx="4040716" cy="64055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4646085" y="2175272"/>
            <a:ext cx="4040716" cy="395049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38A9B25D-740A-4642-BE96-47916276FB5C}"/>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F22A3EB0-182F-406A-B34E-9A50C5115CD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9253D2D0-B381-4281-9326-FBF2A5E8B820}"/>
              </a:ext>
            </a:extLst>
          </p:cNvPr>
          <p:cNvSpPr>
            <a:spLocks noGrp="1" noChangeArrowheads="1"/>
          </p:cNvSpPr>
          <p:nvPr>
            <p:ph type="sldNum" sz="quarter" idx="12"/>
          </p:nvPr>
        </p:nvSpPr>
        <p:spPr>
          <a:ln/>
        </p:spPr>
        <p:txBody>
          <a:bodyPr/>
          <a:lstStyle>
            <a:lvl1pPr>
              <a:defRPr/>
            </a:lvl1pPr>
          </a:lstStyle>
          <a:p>
            <a:fld id="{00CC2137-0CC6-40FC-8309-11EEF23AB7A7}" type="slidenum">
              <a:rPr lang="it-IT" altLang="it-IT"/>
              <a:pPr/>
              <a:t>‹N›</a:t>
            </a:fld>
            <a:endParaRPr lang="it-IT" altLang="it-IT"/>
          </a:p>
        </p:txBody>
      </p:sp>
    </p:spTree>
    <p:extLst>
      <p:ext uri="{BB962C8B-B14F-4D97-AF65-F5344CB8AC3E}">
        <p14:creationId xmlns:p14="http://schemas.microsoft.com/office/powerpoint/2010/main" val="1744366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C299EBA8-1F2B-4609-90C0-A0091BD08AF3}"/>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DA8DDA30-6530-455F-B321-6C9D99F1472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9ACEE559-70AE-49A6-955B-528D95D076EC}"/>
              </a:ext>
            </a:extLst>
          </p:cNvPr>
          <p:cNvSpPr>
            <a:spLocks noGrp="1" noChangeArrowheads="1"/>
          </p:cNvSpPr>
          <p:nvPr>
            <p:ph type="sldNum" sz="quarter" idx="12"/>
          </p:nvPr>
        </p:nvSpPr>
        <p:spPr>
          <a:ln/>
        </p:spPr>
        <p:txBody>
          <a:bodyPr/>
          <a:lstStyle>
            <a:lvl1pPr>
              <a:defRPr/>
            </a:lvl1pPr>
          </a:lstStyle>
          <a:p>
            <a:fld id="{8BB85751-39A9-4FE3-9892-00F6DE5E2832}" type="slidenum">
              <a:rPr lang="it-IT" altLang="it-IT"/>
              <a:pPr/>
              <a:t>‹N›</a:t>
            </a:fld>
            <a:endParaRPr lang="it-IT" altLang="it-IT"/>
          </a:p>
        </p:txBody>
      </p:sp>
    </p:spTree>
    <p:extLst>
      <p:ext uri="{BB962C8B-B14F-4D97-AF65-F5344CB8AC3E}">
        <p14:creationId xmlns:p14="http://schemas.microsoft.com/office/powerpoint/2010/main" val="3783910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FE34FB-934C-4698-8571-392B3BF0F2FC}"/>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6A3C2D47-A427-4BCA-8947-ECC349FCD5C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D00AA1F4-30DB-4A1E-B690-2C88343002A4}"/>
              </a:ext>
            </a:extLst>
          </p:cNvPr>
          <p:cNvSpPr>
            <a:spLocks noGrp="1" noChangeArrowheads="1"/>
          </p:cNvSpPr>
          <p:nvPr>
            <p:ph type="sldNum" sz="quarter" idx="12"/>
          </p:nvPr>
        </p:nvSpPr>
        <p:spPr>
          <a:ln/>
        </p:spPr>
        <p:txBody>
          <a:bodyPr/>
          <a:lstStyle>
            <a:lvl1pPr>
              <a:defRPr/>
            </a:lvl1pPr>
          </a:lstStyle>
          <a:p>
            <a:fld id="{0961171B-1AD2-48A3-A345-C71D46049511}" type="slidenum">
              <a:rPr lang="it-IT" altLang="it-IT"/>
              <a:pPr/>
              <a:t>‹N›</a:t>
            </a:fld>
            <a:endParaRPr lang="it-IT" altLang="it-IT"/>
          </a:p>
        </p:txBody>
      </p:sp>
    </p:spTree>
    <p:extLst>
      <p:ext uri="{BB962C8B-B14F-4D97-AF65-F5344CB8AC3E}">
        <p14:creationId xmlns:p14="http://schemas.microsoft.com/office/powerpoint/2010/main" val="359589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2654"/>
            <a:ext cx="3007784" cy="1162050"/>
          </a:xfrm>
        </p:spPr>
        <p:txBody>
          <a:bodyPr anchor="b"/>
          <a:lstStyle>
            <a:lvl1pPr algn="l">
              <a:defRPr sz="1500" b="1"/>
            </a:lvl1pPr>
          </a:lstStyle>
          <a:p>
            <a:r>
              <a:rPr lang="it-IT"/>
              <a:t>Fare clic per modificare lo stile del titolo</a:t>
            </a:r>
          </a:p>
        </p:txBody>
      </p:sp>
      <p:sp>
        <p:nvSpPr>
          <p:cNvPr id="3" name="Segnaposto contenuto 2"/>
          <p:cNvSpPr>
            <a:spLocks noGrp="1"/>
          </p:cNvSpPr>
          <p:nvPr>
            <p:ph idx="1"/>
          </p:nvPr>
        </p:nvSpPr>
        <p:spPr>
          <a:xfrm>
            <a:off x="3575051" y="272653"/>
            <a:ext cx="5111749"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4703"/>
            <a:ext cx="30077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6E962E6E-D37E-41BA-8E5D-069AC04D742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4D169E4-3312-421E-8F45-536F3D0226C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1FED958-FBEF-4C01-BFBA-47ACD21916C4}"/>
              </a:ext>
            </a:extLst>
          </p:cNvPr>
          <p:cNvSpPr>
            <a:spLocks noGrp="1" noChangeArrowheads="1"/>
          </p:cNvSpPr>
          <p:nvPr>
            <p:ph type="sldNum" sz="quarter" idx="12"/>
          </p:nvPr>
        </p:nvSpPr>
        <p:spPr>
          <a:ln/>
        </p:spPr>
        <p:txBody>
          <a:bodyPr/>
          <a:lstStyle>
            <a:lvl1pPr>
              <a:defRPr/>
            </a:lvl1pPr>
          </a:lstStyle>
          <a:p>
            <a:fld id="{07C20F1D-9B68-4BD6-9844-D706BC4A62BB}" type="slidenum">
              <a:rPr lang="it-IT" altLang="it-IT"/>
              <a:pPr/>
              <a:t>‹N›</a:t>
            </a:fld>
            <a:endParaRPr lang="it-IT" altLang="it-IT"/>
          </a:p>
        </p:txBody>
      </p:sp>
    </p:spTree>
    <p:extLst>
      <p:ext uri="{BB962C8B-B14F-4D97-AF65-F5344CB8AC3E}">
        <p14:creationId xmlns:p14="http://schemas.microsoft.com/office/powerpoint/2010/main" val="457862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817" y="4800600"/>
            <a:ext cx="5486400" cy="566738"/>
          </a:xfrm>
        </p:spPr>
        <p:txBody>
          <a:bodyPr anchor="b"/>
          <a:lstStyle>
            <a:lvl1pPr algn="l">
              <a:defRPr sz="1500" b="1"/>
            </a:lvl1pPr>
          </a:lstStyle>
          <a:p>
            <a:r>
              <a:rPr lang="it-IT"/>
              <a:t>Fare clic per modificare lo stile del titolo</a:t>
            </a:r>
          </a:p>
        </p:txBody>
      </p:sp>
      <p:sp>
        <p:nvSpPr>
          <p:cNvPr id="3" name="Segnaposto immagine 2"/>
          <p:cNvSpPr>
            <a:spLocks noGrp="1"/>
          </p:cNvSpPr>
          <p:nvPr>
            <p:ph type="pic" idx="1"/>
          </p:nvPr>
        </p:nvSpPr>
        <p:spPr>
          <a:xfrm>
            <a:off x="1792817" y="613172"/>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1792817" y="5367337"/>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6D37D5C5-5DD2-42F4-A220-EFB9B7D17EA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22FE3F8-A678-4C87-B0B3-9D45A725E3C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2A70AFD0-9EA5-4D52-94F4-96B1C3A8A441}"/>
              </a:ext>
            </a:extLst>
          </p:cNvPr>
          <p:cNvSpPr>
            <a:spLocks noGrp="1" noChangeArrowheads="1"/>
          </p:cNvSpPr>
          <p:nvPr>
            <p:ph type="sldNum" sz="quarter" idx="12"/>
          </p:nvPr>
        </p:nvSpPr>
        <p:spPr>
          <a:ln/>
        </p:spPr>
        <p:txBody>
          <a:bodyPr/>
          <a:lstStyle>
            <a:lvl1pPr>
              <a:defRPr/>
            </a:lvl1pPr>
          </a:lstStyle>
          <a:p>
            <a:fld id="{9FEFAD33-C834-48AE-8249-5235A6EAC983}" type="slidenum">
              <a:rPr lang="it-IT" altLang="it-IT"/>
              <a:pPr/>
              <a:t>‹N›</a:t>
            </a:fld>
            <a:endParaRPr lang="it-IT" altLang="it-IT"/>
          </a:p>
        </p:txBody>
      </p:sp>
    </p:spTree>
    <p:extLst>
      <p:ext uri="{BB962C8B-B14F-4D97-AF65-F5344CB8AC3E}">
        <p14:creationId xmlns:p14="http://schemas.microsoft.com/office/powerpoint/2010/main" val="1322365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FBE3592-1E4D-4674-897F-198D76DDD8B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29699" name="Rectangle 3">
            <a:extLst>
              <a:ext uri="{FF2B5EF4-FFF2-40B4-BE49-F238E27FC236}">
                <a16:creationId xmlns:a16="http://schemas.microsoft.com/office/drawing/2014/main" id="{332AA87E-EFF3-4625-BCDE-4886540C251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176B7C58-147D-409E-A1C4-B97DC44F7E0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defRPr>
            </a:lvl1pPr>
          </a:lstStyle>
          <a:p>
            <a:pPr>
              <a:defRPr/>
            </a:pPr>
            <a:endParaRPr lang="it-IT"/>
          </a:p>
        </p:txBody>
      </p:sp>
      <p:sp>
        <p:nvSpPr>
          <p:cNvPr id="1029" name="Rectangle 5">
            <a:extLst>
              <a:ext uri="{FF2B5EF4-FFF2-40B4-BE49-F238E27FC236}">
                <a16:creationId xmlns:a16="http://schemas.microsoft.com/office/drawing/2014/main" id="{A9E0D825-7B84-42C5-B3B4-73E385E8B8B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mn-lt"/>
              </a:defRPr>
            </a:lvl1pPr>
          </a:lstStyle>
          <a:p>
            <a:pPr>
              <a:defRPr/>
            </a:pPr>
            <a:endParaRPr lang="it-IT"/>
          </a:p>
        </p:txBody>
      </p:sp>
      <p:sp>
        <p:nvSpPr>
          <p:cNvPr id="1030" name="Rectangle 6">
            <a:extLst>
              <a:ext uri="{FF2B5EF4-FFF2-40B4-BE49-F238E27FC236}">
                <a16:creationId xmlns:a16="http://schemas.microsoft.com/office/drawing/2014/main" id="{F93E837B-AEB3-4196-9BD0-F8BFE7AFEA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Times New Roman" panose="02020603050405020304" pitchFamily="18" charset="0"/>
              </a:defRPr>
            </a:lvl1pPr>
          </a:lstStyle>
          <a:p>
            <a:fld id="{FAEB4206-891D-48B9-8F17-D272F9837A99}"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audio" Target="../media/media1.m4a"/><Relationship Id="rId7" Type="http://schemas.openxmlformats.org/officeDocument/2006/relationships/customXml" Target="../ink/ink1.xml"/><Relationship Id="rId2" Type="http://schemas.microsoft.com/office/2007/relationships/media" Target="../media/media1.m4a"/><Relationship Id="rId1" Type="http://schemas.openxmlformats.org/officeDocument/2006/relationships/vmlDrawing" Target="../drawings/vmlDrawing1.v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oleObject" Target="../embeddings/oleObject1.bin"/><Relationship Id="rId10" Type="http://schemas.openxmlformats.org/officeDocument/2006/relationships/image" Target="../media/image40.png"/><Relationship Id="rId4" Type="http://schemas.openxmlformats.org/officeDocument/2006/relationships/slideLayout" Target="../slideLayouts/slideLayout7.xml"/><Relationship Id="rId9" Type="http://schemas.microsoft.com/office/2011/relationships/inkAction" Target="../ink/inkAction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NULL"/><Relationship Id="rId5" Type="http://schemas.microsoft.com/office/2011/relationships/inkAction" Target="../ink/inkAction1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microsoft.com/office/2011/relationships/inkAction" Target="../ink/inkAction11.xml"/><Relationship Id="rId3" Type="http://schemas.openxmlformats.org/officeDocument/2006/relationships/slideLayout" Target="../slideLayouts/slideLayout2.xml"/><Relationship Id="rId7" Type="http://schemas.openxmlformats.org/officeDocument/2006/relationships/image" Target="NUL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ustomXml" Target="../ink/ink2.xml"/><Relationship Id="rId5" Type="http://schemas.openxmlformats.org/officeDocument/2006/relationships/hyperlink" Target="https://www.nature.com/articles/d41586-019-03107-0?fbclid=IwAR1cmqI53cgCjlF2_d-BzhmQTQ9gz3P9JRoGRiHIZPdh6nEc8zmzUzx-wuM#ref-CR1" TargetMode="External"/><Relationship Id="rId10"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NUL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2.m4a"/><Relationship Id="rId7" Type="http://schemas.microsoft.com/office/2011/relationships/inkAction" Target="../ink/inkAction12.xml"/><Relationship Id="rId2" Type="http://schemas.microsoft.com/office/2007/relationships/media" Target="../media/media12.m4a"/><Relationship Id="rId1" Type="http://schemas.openxmlformats.org/officeDocument/2006/relationships/vmlDrawing" Target="../drawings/vmlDrawing2.vml"/><Relationship Id="rId6" Type="http://schemas.openxmlformats.org/officeDocument/2006/relationships/image" Target="../media/image15.png"/><Relationship Id="rId5" Type="http://schemas.openxmlformats.org/officeDocument/2006/relationships/oleObject" Target="../embeddings/oleObject2.bin"/><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1.png"/><Relationship Id="rId5" Type="http://schemas.microsoft.com/office/2011/relationships/inkAction" Target="../ink/inkAction13.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2.png"/><Relationship Id="rId5" Type="http://schemas.microsoft.com/office/2011/relationships/inkAction" Target="../ink/inkAction2.xml"/><Relationship Id="rId4" Type="http://schemas.openxmlformats.org/officeDocument/2006/relationships/image" Target="../media/image3.wmf"/></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3.m4a"/><Relationship Id="rId1" Type="http://schemas.microsoft.com/office/2007/relationships/media" Target="../media/media3.m4a"/><Relationship Id="rId6" Type="http://schemas.microsoft.com/office/2011/relationships/inkAction" Target="../ink/inkAction3.xml"/><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6.png"/><Relationship Id="rId5" Type="http://schemas.microsoft.com/office/2011/relationships/inkAction" Target="../ink/inkAction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microsoft.com/office/2011/relationships/inkAction" Target="../ink/inkAction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11/relationships/inkAction" Target="../ink/inkAction6.xml"/><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5.png"/><Relationship Id="rId5" Type="http://schemas.microsoft.com/office/2011/relationships/inkAction" Target="../ink/inkAction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slideLayout" Target="../slideLayouts/slideLayout7.xml"/><Relationship Id="rId7" Type="http://schemas.microsoft.com/office/2011/relationships/inkAction" Target="../ink/inkAction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nature.com/articles/s41586-019-1636-y#ref-CR35" TargetMode="External"/><Relationship Id="rId5" Type="http://schemas.openxmlformats.org/officeDocument/2006/relationships/hyperlink" Target="https://www.nature.com/articles/s41586-019-1636-y#ref-CR10" TargetMode="External"/><Relationship Id="rId4" Type="http://schemas.openxmlformats.org/officeDocument/2006/relationships/hyperlink" Target="https://www.nature.com/articles/s41586-019-1636-y#ref-CR5" TargetMode="Externa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NULL"/><Relationship Id="rId5" Type="http://schemas.microsoft.com/office/2011/relationships/inkAction" Target="../ink/inkAction9.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28" name="Group 24">
            <a:extLst>
              <a:ext uri="{FF2B5EF4-FFF2-40B4-BE49-F238E27FC236}">
                <a16:creationId xmlns:a16="http://schemas.microsoft.com/office/drawing/2014/main" id="{CF6D09FB-910C-477E-A86D-6AF7375F09CF}"/>
              </a:ext>
            </a:extLst>
          </p:cNvPr>
          <p:cNvGrpSpPr>
            <a:grpSpLocks/>
          </p:cNvGrpSpPr>
          <p:nvPr/>
        </p:nvGrpSpPr>
        <p:grpSpPr bwMode="auto">
          <a:xfrm>
            <a:off x="2000251" y="685800"/>
            <a:ext cx="4300538" cy="3429000"/>
            <a:chOff x="144" y="2640"/>
            <a:chExt cx="3612" cy="2880"/>
          </a:xfrm>
        </p:grpSpPr>
        <p:graphicFrame>
          <p:nvGraphicFramePr>
            <p:cNvPr id="21516" name="Object 12">
              <a:extLst>
                <a:ext uri="{FF2B5EF4-FFF2-40B4-BE49-F238E27FC236}">
                  <a16:creationId xmlns:a16="http://schemas.microsoft.com/office/drawing/2014/main" id="{231ECABA-36AC-45A0-9D34-A21D2742C84A}"/>
                </a:ext>
              </a:extLst>
            </p:cNvPr>
            <p:cNvGraphicFramePr>
              <a:graphicFrameLocks noChangeAspect="1"/>
            </p:cNvGraphicFramePr>
            <p:nvPr/>
          </p:nvGraphicFramePr>
          <p:xfrm>
            <a:off x="480" y="2784"/>
            <a:ext cx="2606" cy="2736"/>
          </p:xfrm>
          <a:graphic>
            <a:graphicData uri="http://schemas.openxmlformats.org/presentationml/2006/ole">
              <mc:AlternateContent xmlns:mc="http://schemas.openxmlformats.org/markup-compatibility/2006">
                <mc:Choice xmlns:v="urn:schemas-microsoft-com:vml" Requires="v">
                  <p:oleObj spid="_x0000_s29699" name="Image" r:id="rId5" imgW="5079365" imgH="5333333" progId="Photoshop.Image.8">
                    <p:embed/>
                  </p:oleObj>
                </mc:Choice>
                <mc:Fallback>
                  <p:oleObj name="Image" r:id="rId5" imgW="5079365" imgH="5333333" progId="Photoshop.Image.8">
                    <p:embed/>
                    <p:pic>
                      <p:nvPicPr>
                        <p:cNvPr id="21516" name="Object 12">
                          <a:extLst>
                            <a:ext uri="{FF2B5EF4-FFF2-40B4-BE49-F238E27FC236}">
                              <a16:creationId xmlns:a16="http://schemas.microsoft.com/office/drawing/2014/main" id="{231ECABA-36AC-45A0-9D34-A21D2742C8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2784"/>
                          <a:ext cx="2606" cy="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7" name="Text Box 13">
              <a:extLst>
                <a:ext uri="{FF2B5EF4-FFF2-40B4-BE49-F238E27FC236}">
                  <a16:creationId xmlns:a16="http://schemas.microsoft.com/office/drawing/2014/main" id="{8A3EE11B-5E85-4AAB-9CCA-28F255682F6E}"/>
                </a:ext>
              </a:extLst>
            </p:cNvPr>
            <p:cNvSpPr txBox="1">
              <a:spLocks noChangeArrowheads="1"/>
            </p:cNvSpPr>
            <p:nvPr/>
          </p:nvSpPr>
          <p:spPr bwMode="auto">
            <a:xfrm>
              <a:off x="1248" y="2640"/>
              <a:ext cx="629"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100"/>
                <a:t>Rostrale</a:t>
              </a:r>
            </a:p>
            <a:p>
              <a:r>
                <a:rPr lang="it-IT" altLang="it-IT" sz="1100"/>
                <a:t>mediale</a:t>
              </a:r>
            </a:p>
          </p:txBody>
        </p:sp>
        <p:sp>
          <p:nvSpPr>
            <p:cNvPr id="21518" name="Text Box 14">
              <a:extLst>
                <a:ext uri="{FF2B5EF4-FFF2-40B4-BE49-F238E27FC236}">
                  <a16:creationId xmlns:a16="http://schemas.microsoft.com/office/drawing/2014/main" id="{F14E3B66-455E-470C-B054-10CE48B2A2A4}"/>
                </a:ext>
              </a:extLst>
            </p:cNvPr>
            <p:cNvSpPr txBox="1">
              <a:spLocks noChangeArrowheads="1"/>
            </p:cNvSpPr>
            <p:nvPr/>
          </p:nvSpPr>
          <p:spPr bwMode="auto">
            <a:xfrm>
              <a:off x="144" y="3427"/>
              <a:ext cx="641"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100"/>
                <a:t>parietale</a:t>
              </a:r>
            </a:p>
          </p:txBody>
        </p:sp>
        <p:sp>
          <p:nvSpPr>
            <p:cNvPr id="21519" name="Text Box 15">
              <a:extLst>
                <a:ext uri="{FF2B5EF4-FFF2-40B4-BE49-F238E27FC236}">
                  <a16:creationId xmlns:a16="http://schemas.microsoft.com/office/drawing/2014/main" id="{62852B1E-BA1D-4D16-B219-E3EF495A3026}"/>
                </a:ext>
              </a:extLst>
            </p:cNvPr>
            <p:cNvSpPr txBox="1">
              <a:spLocks noChangeArrowheads="1"/>
            </p:cNvSpPr>
            <p:nvPr/>
          </p:nvSpPr>
          <p:spPr bwMode="auto">
            <a:xfrm>
              <a:off x="336" y="4320"/>
              <a:ext cx="616"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100"/>
                <a:t>tabulare</a:t>
              </a:r>
            </a:p>
          </p:txBody>
        </p:sp>
        <p:sp>
          <p:nvSpPr>
            <p:cNvPr id="21520" name="Text Box 16">
              <a:extLst>
                <a:ext uri="{FF2B5EF4-FFF2-40B4-BE49-F238E27FC236}">
                  <a16:creationId xmlns:a16="http://schemas.microsoft.com/office/drawing/2014/main" id="{3906F646-08E1-4B1D-80FB-3932379E9A1C}"/>
                </a:ext>
              </a:extLst>
            </p:cNvPr>
            <p:cNvSpPr txBox="1">
              <a:spLocks noChangeArrowheads="1"/>
            </p:cNvSpPr>
            <p:nvPr/>
          </p:nvSpPr>
          <p:spPr bwMode="auto">
            <a:xfrm>
              <a:off x="924" y="4291"/>
              <a:ext cx="892"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100"/>
                <a:t>postparietale</a:t>
              </a:r>
            </a:p>
          </p:txBody>
        </p:sp>
        <p:sp>
          <p:nvSpPr>
            <p:cNvPr id="21521" name="Text Box 17">
              <a:extLst>
                <a:ext uri="{FF2B5EF4-FFF2-40B4-BE49-F238E27FC236}">
                  <a16:creationId xmlns:a16="http://schemas.microsoft.com/office/drawing/2014/main" id="{8DF42270-A73B-43D9-9AE6-067411750AFB}"/>
                </a:ext>
              </a:extLst>
            </p:cNvPr>
            <p:cNvSpPr txBox="1">
              <a:spLocks noChangeArrowheads="1"/>
            </p:cNvSpPr>
            <p:nvPr/>
          </p:nvSpPr>
          <p:spPr bwMode="auto">
            <a:xfrm>
              <a:off x="384" y="4483"/>
              <a:ext cx="1102"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100"/>
                <a:t>Tectale anteriore</a:t>
              </a:r>
            </a:p>
          </p:txBody>
        </p:sp>
        <p:sp>
          <p:nvSpPr>
            <p:cNvPr id="21522" name="Text Box 18">
              <a:extLst>
                <a:ext uri="{FF2B5EF4-FFF2-40B4-BE49-F238E27FC236}">
                  <a16:creationId xmlns:a16="http://schemas.microsoft.com/office/drawing/2014/main" id="{F0181228-293B-40B1-9A59-7C51F6AB5132}"/>
                </a:ext>
              </a:extLst>
            </p:cNvPr>
            <p:cNvSpPr txBox="1">
              <a:spLocks noChangeArrowheads="1"/>
            </p:cNvSpPr>
            <p:nvPr/>
          </p:nvSpPr>
          <p:spPr bwMode="auto">
            <a:xfrm>
              <a:off x="2544" y="4752"/>
              <a:ext cx="120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100"/>
                <a:t>Incisura temporale</a:t>
              </a:r>
            </a:p>
          </p:txBody>
        </p:sp>
        <p:sp>
          <p:nvSpPr>
            <p:cNvPr id="21523" name="Text Box 19">
              <a:extLst>
                <a:ext uri="{FF2B5EF4-FFF2-40B4-BE49-F238E27FC236}">
                  <a16:creationId xmlns:a16="http://schemas.microsoft.com/office/drawing/2014/main" id="{8CE6C86C-642B-4187-9040-3F00672FA5B3}"/>
                </a:ext>
              </a:extLst>
            </p:cNvPr>
            <p:cNvSpPr txBox="1">
              <a:spLocks noChangeArrowheads="1"/>
            </p:cNvSpPr>
            <p:nvPr/>
          </p:nvSpPr>
          <p:spPr bwMode="auto">
            <a:xfrm>
              <a:off x="2544" y="4915"/>
              <a:ext cx="945"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100"/>
                <a:t>preopercolare</a:t>
              </a:r>
            </a:p>
          </p:txBody>
        </p:sp>
        <p:sp>
          <p:nvSpPr>
            <p:cNvPr id="21524" name="Text Box 20">
              <a:extLst>
                <a:ext uri="{FF2B5EF4-FFF2-40B4-BE49-F238E27FC236}">
                  <a16:creationId xmlns:a16="http://schemas.microsoft.com/office/drawing/2014/main" id="{155DCDDF-C70C-4F43-A4AA-755652D655C7}"/>
                </a:ext>
              </a:extLst>
            </p:cNvPr>
            <p:cNvSpPr txBox="1">
              <a:spLocks noChangeArrowheads="1"/>
            </p:cNvSpPr>
            <p:nvPr/>
          </p:nvSpPr>
          <p:spPr bwMode="auto">
            <a:xfrm>
              <a:off x="2784" y="2880"/>
              <a:ext cx="972"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100"/>
                <a:t>Coana interna</a:t>
              </a:r>
            </a:p>
            <a:p>
              <a:r>
                <a:rPr lang="it-IT" altLang="it-IT" sz="1100"/>
                <a:t>Coana esterna</a:t>
              </a:r>
            </a:p>
          </p:txBody>
        </p:sp>
        <p:sp>
          <p:nvSpPr>
            <p:cNvPr id="21525" name="Text Box 21">
              <a:extLst>
                <a:ext uri="{FF2B5EF4-FFF2-40B4-BE49-F238E27FC236}">
                  <a16:creationId xmlns:a16="http://schemas.microsoft.com/office/drawing/2014/main" id="{DA3758DE-5912-41A5-B86F-DEDCAC0EA96C}"/>
                </a:ext>
              </a:extLst>
            </p:cNvPr>
            <p:cNvSpPr txBox="1">
              <a:spLocks noChangeArrowheads="1"/>
            </p:cNvSpPr>
            <p:nvPr/>
          </p:nvSpPr>
          <p:spPr bwMode="auto">
            <a:xfrm>
              <a:off x="2918" y="3168"/>
              <a:ext cx="72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100"/>
                <a:t>pterigoide</a:t>
              </a:r>
            </a:p>
          </p:txBody>
        </p:sp>
        <p:sp>
          <p:nvSpPr>
            <p:cNvPr id="21526" name="Text Box 22">
              <a:extLst>
                <a:ext uri="{FF2B5EF4-FFF2-40B4-BE49-F238E27FC236}">
                  <a16:creationId xmlns:a16="http://schemas.microsoft.com/office/drawing/2014/main" id="{9AAA6CFF-48B8-4086-A5FD-E1067699AA0A}"/>
                </a:ext>
              </a:extLst>
            </p:cNvPr>
            <p:cNvSpPr txBox="1">
              <a:spLocks noChangeArrowheads="1"/>
            </p:cNvSpPr>
            <p:nvPr/>
          </p:nvSpPr>
          <p:spPr bwMode="auto">
            <a:xfrm>
              <a:off x="2582" y="4392"/>
              <a:ext cx="840"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050" dirty="0"/>
                <a:t>neurocranio</a:t>
              </a:r>
              <a:endParaRPr lang="it-IT" altLang="it-IT" sz="1100" dirty="0"/>
            </a:p>
          </p:txBody>
        </p:sp>
        <p:sp>
          <p:nvSpPr>
            <p:cNvPr id="21527" name="Text Box 23">
              <a:extLst>
                <a:ext uri="{FF2B5EF4-FFF2-40B4-BE49-F238E27FC236}">
                  <a16:creationId xmlns:a16="http://schemas.microsoft.com/office/drawing/2014/main" id="{A6D67579-88DD-4EF4-81C5-4FA7A4C8BE84}"/>
                </a:ext>
              </a:extLst>
            </p:cNvPr>
            <p:cNvSpPr txBox="1">
              <a:spLocks noChangeArrowheads="1"/>
            </p:cNvSpPr>
            <p:nvPr/>
          </p:nvSpPr>
          <p:spPr bwMode="auto">
            <a:xfrm>
              <a:off x="1776" y="4272"/>
              <a:ext cx="1147"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100"/>
                <a:t>Forame ipofisario</a:t>
              </a:r>
            </a:p>
          </p:txBody>
        </p:sp>
      </p:grpSp>
      <p:sp>
        <p:nvSpPr>
          <p:cNvPr id="21530" name="Text Box 26">
            <a:extLst>
              <a:ext uri="{FF2B5EF4-FFF2-40B4-BE49-F238E27FC236}">
                <a16:creationId xmlns:a16="http://schemas.microsoft.com/office/drawing/2014/main" id="{5D1C37FD-5D29-4F39-A090-61CD1606AA68}"/>
              </a:ext>
            </a:extLst>
          </p:cNvPr>
          <p:cNvSpPr txBox="1">
            <a:spLocks noChangeArrowheads="1"/>
          </p:cNvSpPr>
          <p:nvPr/>
        </p:nvSpPr>
        <p:spPr bwMode="auto">
          <a:xfrm>
            <a:off x="2331244" y="320279"/>
            <a:ext cx="41216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i="1">
                <a:solidFill>
                  <a:srgbClr val="990000"/>
                </a:solidFill>
                <a:effectLst>
                  <a:outerShdw blurRad="38100" dist="38100" dir="2700000" algn="tl">
                    <a:srgbClr val="C0C0C0"/>
                  </a:outerShdw>
                </a:effectLst>
              </a:rPr>
              <a:t>Ichthyostega  -  </a:t>
            </a:r>
            <a:r>
              <a:rPr lang="it-IT" altLang="it-IT" sz="1800">
                <a:solidFill>
                  <a:srgbClr val="990000"/>
                </a:solidFill>
                <a:effectLst>
                  <a:outerShdw blurRad="38100" dist="38100" dir="2700000" algn="tl">
                    <a:srgbClr val="C0C0C0"/>
                  </a:outerShdw>
                </a:effectLst>
              </a:rPr>
              <a:t>scheletro del cranio</a:t>
            </a:r>
          </a:p>
        </p:txBody>
      </p:sp>
      <mc:AlternateContent xmlns:mc="http://schemas.openxmlformats.org/markup-compatibility/2006" xmlns:p14="http://schemas.microsoft.com/office/powerpoint/2010/main">
        <mc:Choice Requires="p14">
          <p:contentPart p14:bwMode="auto" r:id="rId7">
            <p14:nvContentPartPr>
              <p14:cNvPr id="3" name="Input penna 2">
                <a:extLst>
                  <a:ext uri="{FF2B5EF4-FFF2-40B4-BE49-F238E27FC236}">
                    <a16:creationId xmlns:a16="http://schemas.microsoft.com/office/drawing/2014/main" id="{7F008E90-3C2D-453A-BCC5-49C49F5B2B45}"/>
                  </a:ext>
                </a:extLst>
              </p14:cNvPr>
              <p14:cNvContentPartPr/>
              <p14:nvPr/>
            </p14:nvContentPartPr>
            <p14:xfrm>
              <a:off x="5253840" y="2778480"/>
              <a:ext cx="360" cy="360"/>
            </p14:xfrm>
          </p:contentPart>
        </mc:Choice>
        <mc:Fallback xmlns="">
          <p:pic>
            <p:nvPicPr>
              <p:cNvPr id="3" name="Input penna 2">
                <a:extLst>
                  <a:ext uri="{FF2B5EF4-FFF2-40B4-BE49-F238E27FC236}">
                    <a16:creationId xmlns:a16="http://schemas.microsoft.com/office/drawing/2014/main" id="{7F008E90-3C2D-453A-BCC5-49C49F5B2B45}"/>
                  </a:ext>
                </a:extLst>
              </p:cNvPr>
              <p:cNvPicPr/>
              <p:nvPr/>
            </p:nvPicPr>
            <p:blipFill>
              <a:blip r:embed="rId8"/>
              <a:stretch>
                <a:fillRect/>
              </a:stretch>
            </p:blipFill>
            <p:spPr>
              <a:xfrm>
                <a:off x="5244480" y="2769120"/>
                <a:ext cx="19080" cy="190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put penna 3">
                <a:extLst>
                  <a:ext uri="{FF2B5EF4-FFF2-40B4-BE49-F238E27FC236}">
                    <a16:creationId xmlns:a16="http://schemas.microsoft.com/office/drawing/2014/main" id="{9D283FEC-DAA7-470A-BB8F-F765C0213A78}"/>
                  </a:ext>
                </a:extLst>
              </p14:cNvPr>
              <p14:cNvContentPartPr/>
              <p14:nvPr>
                <p:extLst>
                  <p:ext uri="{42D2F446-02D8-4167-A562-619A0277C38B}">
                    <p15:isNarration xmlns:p15="http://schemas.microsoft.com/office/powerpoint/2012/main" val="1"/>
                  </p:ext>
                </p:extLst>
              </p14:nvPr>
            </p14:nvContentPartPr>
            <p14:xfrm>
              <a:off x="2201760" y="788400"/>
              <a:ext cx="3027600" cy="3004200"/>
            </p14:xfrm>
          </p:contentPart>
        </mc:Choice>
        <mc:Fallback xmlns="">
          <p:pic>
            <p:nvPicPr>
              <p:cNvPr id="4" name="Input penna 3">
                <a:extLst>
                  <a:ext uri="{FF2B5EF4-FFF2-40B4-BE49-F238E27FC236}">
                    <a16:creationId xmlns:a16="http://schemas.microsoft.com/office/drawing/2014/main" id="{9D283FEC-DAA7-470A-BB8F-F765C0213A78}"/>
                  </a:ext>
                </a:extLst>
              </p:cNvPr>
              <p:cNvPicPr>
                <a:picLocks noGrp="1" noRot="1" noChangeAspect="1" noMove="1" noResize="1" noEditPoints="1" noAdjustHandles="1" noChangeArrowheads="1" noChangeShapeType="1"/>
              </p:cNvPicPr>
              <p:nvPr/>
            </p:nvPicPr>
            <p:blipFill>
              <a:blip r:embed="rId10"/>
              <a:stretch>
                <a:fillRect/>
              </a:stretch>
            </p:blipFill>
            <p:spPr>
              <a:xfrm>
                <a:off x="2192400" y="779040"/>
                <a:ext cx="3046320" cy="3022920"/>
              </a:xfrm>
              <a:prstGeom prst="rect">
                <a:avLst/>
              </a:prstGeom>
            </p:spPr>
          </p:pic>
        </mc:Fallback>
      </mc:AlternateContent>
      <p:pic>
        <p:nvPicPr>
          <p:cNvPr id="5" name="Audio 4">
            <a:hlinkClick r:id="" action="ppaction://media"/>
            <a:extLst>
              <a:ext uri="{FF2B5EF4-FFF2-40B4-BE49-F238E27FC236}">
                <a16:creationId xmlns:a16="http://schemas.microsoft.com/office/drawing/2014/main" id="{5CBF003D-C783-4ABE-ABF7-1E54BB17CD8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940"/>
    </mc:Choice>
    <mc:Fallback xmlns="">
      <p:transition spd="slow" advTm="8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AEB4B16-9CC9-45B3-97F0-E2379FE21C34}"/>
              </a:ext>
            </a:extLst>
          </p:cNvPr>
          <p:cNvPicPr>
            <a:picLocks noChangeAspect="1"/>
          </p:cNvPicPr>
          <p:nvPr/>
        </p:nvPicPr>
        <p:blipFill rotWithShape="1">
          <a:blip r:embed="rId4"/>
          <a:srcRect l="23225" t="23403" r="24013" b="36701"/>
          <a:stretch/>
        </p:blipFill>
        <p:spPr>
          <a:xfrm>
            <a:off x="467544" y="548680"/>
            <a:ext cx="8576948" cy="345638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put penna 3">
                <a:extLst>
                  <a:ext uri="{FF2B5EF4-FFF2-40B4-BE49-F238E27FC236}">
                    <a16:creationId xmlns:a16="http://schemas.microsoft.com/office/drawing/2014/main" id="{FFBA2668-CF94-44A8-8925-90A7E5BAD6FD}"/>
                  </a:ext>
                </a:extLst>
              </p14:cNvPr>
              <p14:cNvContentPartPr/>
              <p14:nvPr>
                <p:extLst>
                  <p:ext uri="{42D2F446-02D8-4167-A562-619A0277C38B}">
                    <p15:isNarration xmlns:p15="http://schemas.microsoft.com/office/powerpoint/2012/main" val="1"/>
                  </p:ext>
                </p:extLst>
              </p14:nvPr>
            </p14:nvContentPartPr>
            <p14:xfrm>
              <a:off x="1613880" y="676080"/>
              <a:ext cx="6392160" cy="1139040"/>
            </p14:xfrm>
          </p:contentPart>
        </mc:Choice>
        <mc:Fallback xmlns="">
          <p:pic>
            <p:nvPicPr>
              <p:cNvPr id="4" name="Input penna 3">
                <a:extLst>
                  <a:ext uri="{FF2B5EF4-FFF2-40B4-BE49-F238E27FC236}">
                    <a16:creationId xmlns:a16="http://schemas.microsoft.com/office/drawing/2014/main" id="{FFBA2668-CF94-44A8-8925-90A7E5BAD6FD}"/>
                  </a:ext>
                </a:extLst>
              </p:cNvPr>
              <p:cNvPicPr>
                <a:picLocks noGrp="1" noRot="1" noChangeAspect="1" noMove="1" noResize="1" noEditPoints="1" noAdjustHandles="1" noChangeArrowheads="1" noChangeShapeType="1"/>
              </p:cNvPicPr>
              <p:nvPr/>
            </p:nvPicPr>
            <p:blipFill>
              <a:blip r:embed="rId6"/>
              <a:stretch>
                <a:fillRect/>
              </a:stretch>
            </p:blipFill>
            <p:spPr>
              <a:xfrm>
                <a:off x="1604520" y="666720"/>
                <a:ext cx="6410880" cy="1157760"/>
              </a:xfrm>
              <a:prstGeom prst="rect">
                <a:avLst/>
              </a:prstGeom>
            </p:spPr>
          </p:pic>
        </mc:Fallback>
      </mc:AlternateContent>
      <p:pic>
        <p:nvPicPr>
          <p:cNvPr id="5" name="Audio 4">
            <a:hlinkClick r:id="" action="ppaction://media"/>
            <a:extLst>
              <a:ext uri="{FF2B5EF4-FFF2-40B4-BE49-F238E27FC236}">
                <a16:creationId xmlns:a16="http://schemas.microsoft.com/office/drawing/2014/main" id="{FEF9F3FE-0888-4FCB-B9C3-44947C8171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16442694"/>
      </p:ext>
    </p:extLst>
  </p:cSld>
  <p:clrMapOvr>
    <a:masterClrMapping/>
  </p:clrMapOvr>
  <mc:AlternateContent xmlns:mc="http://schemas.openxmlformats.org/markup-compatibility/2006" xmlns:p14="http://schemas.microsoft.com/office/powerpoint/2010/main">
    <mc:Choice Requires="p14">
      <p:transition spd="slow" p14:dur="2000" advTm="77297"/>
    </mc:Choice>
    <mc:Fallback xmlns="">
      <p:transition spd="slow" advTm="77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F5D61862-AFC9-4DA0-BB0F-13AC93F3FF6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332" y="-35456"/>
            <a:ext cx="8963025" cy="5041700"/>
          </a:xfrm>
          <a:prstGeom prst="rect">
            <a:avLst/>
          </a:prstGeom>
          <a:solidFill>
            <a:srgbClr val="FFFFFF"/>
          </a:solidFill>
        </p:spPr>
      </p:pic>
      <p:sp>
        <p:nvSpPr>
          <p:cNvPr id="2" name="Rettangolo 1">
            <a:extLst>
              <a:ext uri="{FF2B5EF4-FFF2-40B4-BE49-F238E27FC236}">
                <a16:creationId xmlns:a16="http://schemas.microsoft.com/office/drawing/2014/main" id="{3B97816D-4A64-4842-9456-757397D5E7A9}"/>
              </a:ext>
            </a:extLst>
          </p:cNvPr>
          <p:cNvSpPr/>
          <p:nvPr/>
        </p:nvSpPr>
        <p:spPr>
          <a:xfrm>
            <a:off x="467544" y="3861048"/>
            <a:ext cx="8375796" cy="2893100"/>
          </a:xfrm>
          <a:prstGeom prst="rect">
            <a:avLst/>
          </a:prstGeom>
        </p:spPr>
        <p:txBody>
          <a:bodyPr wrap="square">
            <a:spAutoFit/>
          </a:bodyPr>
          <a:lstStyle/>
          <a:p>
            <a:r>
              <a:rPr lang="en-US" sz="1400" dirty="0">
                <a:solidFill>
                  <a:srgbClr val="666666"/>
                </a:solidFill>
                <a:latin typeface="-apple-system"/>
              </a:rPr>
              <a:t>The evolution of tetrapod skulls.</a:t>
            </a:r>
            <a:r>
              <a:rPr lang="en-US" sz="1400" b="0" dirty="0">
                <a:solidFill>
                  <a:srgbClr val="666666"/>
                </a:solidFill>
                <a:latin typeface="-apple-system"/>
              </a:rPr>
              <a:t> </a:t>
            </a:r>
            <a:r>
              <a:rPr lang="en-US" sz="1400" b="0" dirty="0" err="1">
                <a:solidFill>
                  <a:srgbClr val="666666"/>
                </a:solidFill>
                <a:latin typeface="-apple-system"/>
              </a:rPr>
              <a:t>Beznosov</a:t>
            </a:r>
            <a:r>
              <a:rPr lang="en-US" sz="1400" b="0" dirty="0">
                <a:solidFill>
                  <a:srgbClr val="666666"/>
                </a:solidFill>
                <a:latin typeface="-apple-system"/>
              </a:rPr>
              <a:t> </a:t>
            </a:r>
            <a:r>
              <a:rPr lang="en-US" sz="1400" b="0" i="1" dirty="0">
                <a:solidFill>
                  <a:srgbClr val="666666"/>
                </a:solidFill>
                <a:latin typeface="-apple-system"/>
              </a:rPr>
              <a:t>et al.</a:t>
            </a:r>
            <a:r>
              <a:rPr lang="en-US" sz="1400" b="0" baseline="30000" dirty="0">
                <a:solidFill>
                  <a:srgbClr val="006699"/>
                </a:solidFill>
                <a:latin typeface="-apple-system"/>
                <a:hlinkClick r:id="rId5"/>
              </a:rPr>
              <a:t>1</a:t>
            </a:r>
            <a:r>
              <a:rPr lang="en-US" sz="1400" b="0" dirty="0">
                <a:solidFill>
                  <a:srgbClr val="666666"/>
                </a:solidFill>
                <a:latin typeface="-apple-system"/>
              </a:rPr>
              <a:t> report 372-million-year-old fossils of a four-limbed vertebrate (tetrapod) from just before the time when </a:t>
            </a:r>
            <a:r>
              <a:rPr lang="en-US" sz="1400" b="0" dirty="0" err="1">
                <a:solidFill>
                  <a:srgbClr val="666666"/>
                </a:solidFill>
                <a:latin typeface="-apple-system"/>
              </a:rPr>
              <a:t>tetrapods</a:t>
            </a:r>
            <a:r>
              <a:rPr lang="en-US" sz="1400" b="0" dirty="0">
                <a:solidFill>
                  <a:srgbClr val="666666"/>
                </a:solidFill>
                <a:latin typeface="-apple-system"/>
              </a:rPr>
              <a:t> moved onto land. They call this newly discovered species </a:t>
            </a:r>
            <a:r>
              <a:rPr lang="en-US" sz="1400" b="0" i="1" dirty="0" err="1">
                <a:solidFill>
                  <a:srgbClr val="666666"/>
                </a:solidFill>
                <a:latin typeface="-apple-system"/>
              </a:rPr>
              <a:t>Parmastega</a:t>
            </a:r>
            <a:r>
              <a:rPr lang="en-US" sz="1400" b="0" i="1" dirty="0">
                <a:solidFill>
                  <a:srgbClr val="666666"/>
                </a:solidFill>
                <a:latin typeface="-apple-system"/>
              </a:rPr>
              <a:t> </a:t>
            </a:r>
            <a:r>
              <a:rPr lang="en-US" sz="1400" b="0" i="1" dirty="0" err="1">
                <a:solidFill>
                  <a:srgbClr val="666666"/>
                </a:solidFill>
                <a:latin typeface="-apple-system"/>
              </a:rPr>
              <a:t>aelidae</a:t>
            </a:r>
            <a:r>
              <a:rPr lang="en-US" sz="1400" b="0" dirty="0">
                <a:solidFill>
                  <a:srgbClr val="666666"/>
                </a:solidFill>
                <a:latin typeface="-apple-system"/>
              </a:rPr>
              <a:t>. Its nasal passages (nares) are close to its jaw and would have been positioned under water. Water passing though the nares (blue arrow) would have been used for breathing when it reached the gills (not shown). </a:t>
            </a:r>
            <a:r>
              <a:rPr lang="en-US" sz="1400" b="0" i="1" dirty="0">
                <a:solidFill>
                  <a:srgbClr val="666666"/>
                </a:solidFill>
                <a:latin typeface="-apple-system"/>
              </a:rPr>
              <a:t>P. </a:t>
            </a:r>
            <a:r>
              <a:rPr lang="en-US" sz="1400" b="0" i="1" dirty="0" err="1">
                <a:solidFill>
                  <a:srgbClr val="666666"/>
                </a:solidFill>
                <a:latin typeface="-apple-system"/>
              </a:rPr>
              <a:t>aelidae</a:t>
            </a:r>
            <a:r>
              <a:rPr lang="en-US" sz="1400" b="0" dirty="0">
                <a:solidFill>
                  <a:srgbClr val="666666"/>
                </a:solidFill>
                <a:latin typeface="-apple-system"/>
              </a:rPr>
              <a:t> could also breathe air directly through a skull opening called a spiracle (grey). Comparing these ancestral features of </a:t>
            </a:r>
            <a:r>
              <a:rPr lang="en-US" sz="1400" b="0" i="1" dirty="0">
                <a:solidFill>
                  <a:srgbClr val="666666"/>
                </a:solidFill>
                <a:latin typeface="-apple-system"/>
              </a:rPr>
              <a:t>P. </a:t>
            </a:r>
            <a:r>
              <a:rPr lang="en-US" sz="1400" b="0" i="1" dirty="0" err="1">
                <a:solidFill>
                  <a:srgbClr val="666666"/>
                </a:solidFill>
                <a:latin typeface="-apple-system"/>
              </a:rPr>
              <a:t>aelidae</a:t>
            </a:r>
            <a:r>
              <a:rPr lang="en-US" sz="1400" b="0" dirty="0">
                <a:solidFill>
                  <a:srgbClr val="666666"/>
                </a:solidFill>
                <a:latin typeface="-apple-system"/>
              </a:rPr>
              <a:t> with other </a:t>
            </a:r>
            <a:r>
              <a:rPr lang="en-US" sz="1400" b="0" dirty="0" err="1">
                <a:solidFill>
                  <a:srgbClr val="666666"/>
                </a:solidFill>
                <a:latin typeface="-apple-system"/>
              </a:rPr>
              <a:t>tetrapods</a:t>
            </a:r>
            <a:r>
              <a:rPr lang="en-US" sz="1400" b="0" dirty="0">
                <a:solidFill>
                  <a:srgbClr val="666666"/>
                </a:solidFill>
                <a:latin typeface="-apple-system"/>
              </a:rPr>
              <a:t> reveals patterns of evolutionary change. The other </a:t>
            </a:r>
            <a:r>
              <a:rPr lang="en-US" sz="1400" b="0" dirty="0" err="1">
                <a:solidFill>
                  <a:srgbClr val="666666"/>
                </a:solidFill>
                <a:latin typeface="-apple-system"/>
              </a:rPr>
              <a:t>tetrapods</a:t>
            </a:r>
            <a:r>
              <a:rPr lang="en-US" sz="1400" b="0" dirty="0">
                <a:solidFill>
                  <a:srgbClr val="666666"/>
                </a:solidFill>
                <a:latin typeface="-apple-system"/>
              </a:rPr>
              <a:t> shown are: an early tetrapod group called </a:t>
            </a:r>
            <a:r>
              <a:rPr lang="en-US" sz="1400" b="0" dirty="0" err="1">
                <a:solidFill>
                  <a:srgbClr val="666666"/>
                </a:solidFill>
                <a:latin typeface="-apple-system"/>
              </a:rPr>
              <a:t>colosteids</a:t>
            </a:r>
            <a:r>
              <a:rPr lang="en-US" sz="1400" b="0" dirty="0">
                <a:solidFill>
                  <a:srgbClr val="666666"/>
                </a:solidFill>
                <a:latin typeface="-apple-system"/>
              </a:rPr>
              <a:t>; seymouriamorphs and </a:t>
            </a:r>
            <a:r>
              <a:rPr lang="en-US" sz="1400" b="0" dirty="0" err="1">
                <a:solidFill>
                  <a:srgbClr val="666666"/>
                </a:solidFill>
                <a:latin typeface="-apple-system"/>
              </a:rPr>
              <a:t>embolomeres</a:t>
            </a:r>
            <a:r>
              <a:rPr lang="en-US" sz="1400" b="0" dirty="0">
                <a:solidFill>
                  <a:srgbClr val="666666"/>
                </a:solidFill>
                <a:latin typeface="-apple-system"/>
              </a:rPr>
              <a:t>, members of a lineage that gave rise to amniotes (birds, reptiles and mammals); and temnospondyls, which gave rise to modern amphibians (such as frogs and salamanders). </a:t>
            </a:r>
            <a:r>
              <a:rPr lang="en-US" sz="1400" b="0" dirty="0" err="1">
                <a:solidFill>
                  <a:srgbClr val="666666"/>
                </a:solidFill>
                <a:latin typeface="-apple-system"/>
              </a:rPr>
              <a:t>Colosteids</a:t>
            </a:r>
            <a:r>
              <a:rPr lang="en-US" sz="1400" b="0" dirty="0">
                <a:solidFill>
                  <a:srgbClr val="666666"/>
                </a:solidFill>
                <a:latin typeface="-apple-system"/>
              </a:rPr>
              <a:t> lacked spiracles and breathed solely through their gills using water taken up through the nares. Compared with </a:t>
            </a:r>
            <a:r>
              <a:rPr lang="en-US" sz="1400" b="0" i="1" dirty="0">
                <a:solidFill>
                  <a:srgbClr val="666666"/>
                </a:solidFill>
                <a:latin typeface="-apple-system"/>
              </a:rPr>
              <a:t>P. </a:t>
            </a:r>
            <a:r>
              <a:rPr lang="en-US" sz="1400" b="0" i="1" dirty="0" err="1">
                <a:solidFill>
                  <a:srgbClr val="666666"/>
                </a:solidFill>
                <a:latin typeface="-apple-system"/>
              </a:rPr>
              <a:t>aelidae</a:t>
            </a:r>
            <a:r>
              <a:rPr lang="en-US" sz="1400" b="0" dirty="0">
                <a:solidFill>
                  <a:srgbClr val="666666"/>
                </a:solidFill>
                <a:latin typeface="-apple-system"/>
              </a:rPr>
              <a:t>, seymouriamorphs and temnospondyls had larger and higher nares, which they would have used to breathe air (red arrow). These </a:t>
            </a:r>
            <a:r>
              <a:rPr lang="en-US" sz="1400" b="0" dirty="0" err="1">
                <a:solidFill>
                  <a:srgbClr val="666666"/>
                </a:solidFill>
                <a:latin typeface="-apple-system"/>
              </a:rPr>
              <a:t>tetrapods</a:t>
            </a:r>
            <a:r>
              <a:rPr lang="en-US" sz="1400" b="0" dirty="0">
                <a:solidFill>
                  <a:srgbClr val="666666"/>
                </a:solidFill>
                <a:latin typeface="-apple-system"/>
              </a:rPr>
              <a:t> lacked spiracles, and had ears (yellow) instead in that area of their skull. </a:t>
            </a:r>
            <a:r>
              <a:rPr lang="en-US" sz="1400" b="0" dirty="0" err="1">
                <a:solidFill>
                  <a:srgbClr val="666666"/>
                </a:solidFill>
                <a:latin typeface="-apple-system"/>
              </a:rPr>
              <a:t>Embolomeres</a:t>
            </a:r>
            <a:r>
              <a:rPr lang="en-US" sz="1400" b="0" dirty="0">
                <a:solidFill>
                  <a:srgbClr val="666666"/>
                </a:solidFill>
                <a:latin typeface="-apple-system"/>
              </a:rPr>
              <a:t> retained the breathing system used by </a:t>
            </a:r>
            <a:r>
              <a:rPr lang="en-US" sz="1400" b="0" i="1" dirty="0">
                <a:solidFill>
                  <a:srgbClr val="666666"/>
                </a:solidFill>
                <a:latin typeface="-apple-system"/>
              </a:rPr>
              <a:t>P. </a:t>
            </a:r>
            <a:r>
              <a:rPr lang="en-US" sz="1400" b="0" i="1" dirty="0" err="1">
                <a:solidFill>
                  <a:srgbClr val="666666"/>
                </a:solidFill>
                <a:latin typeface="-apple-system"/>
              </a:rPr>
              <a:t>aelidae</a:t>
            </a:r>
            <a:r>
              <a:rPr lang="en-US" sz="1400" b="0" dirty="0">
                <a:solidFill>
                  <a:srgbClr val="666666"/>
                </a:solidFill>
                <a:latin typeface="-apple-system"/>
              </a:rPr>
              <a:t>.</a:t>
            </a:r>
            <a:endParaRPr lang="it-IT" sz="1400" dirty="0"/>
          </a:p>
        </p:txBody>
      </p:sp>
      <mc:AlternateContent xmlns:mc="http://schemas.openxmlformats.org/markup-compatibility/2006" xmlns:p14="http://schemas.microsoft.com/office/powerpoint/2010/main">
        <mc:Choice Requires="p14">
          <p:contentPart p14:bwMode="auto" r:id="rId6">
            <p14:nvContentPartPr>
              <p14:cNvPr id="3" name="Input penna 2">
                <a:extLst>
                  <a:ext uri="{FF2B5EF4-FFF2-40B4-BE49-F238E27FC236}">
                    <a16:creationId xmlns:a16="http://schemas.microsoft.com/office/drawing/2014/main" id="{C6FDDC33-2197-4400-9FC2-D48A5E5CAD00}"/>
                  </a:ext>
                </a:extLst>
              </p14:cNvPr>
              <p14:cNvContentPartPr/>
              <p14:nvPr/>
            </p14:nvContentPartPr>
            <p14:xfrm>
              <a:off x="1163520" y="4743000"/>
              <a:ext cx="7468200" cy="363600"/>
            </p14:xfrm>
          </p:contentPart>
        </mc:Choice>
        <mc:Fallback xmlns="">
          <p:pic>
            <p:nvPicPr>
              <p:cNvPr id="3" name="Input penna 2">
                <a:extLst>
                  <a:ext uri="{FF2B5EF4-FFF2-40B4-BE49-F238E27FC236}">
                    <a16:creationId xmlns:a16="http://schemas.microsoft.com/office/drawing/2014/main" id="{C6FDDC33-2197-4400-9FC2-D48A5E5CAD00}"/>
                  </a:ext>
                </a:extLst>
              </p:cNvPr>
              <p:cNvPicPr/>
              <p:nvPr/>
            </p:nvPicPr>
            <p:blipFill>
              <a:blip r:embed="rId7"/>
              <a:stretch>
                <a:fillRect/>
              </a:stretch>
            </p:blipFill>
            <p:spPr>
              <a:xfrm>
                <a:off x="1154160" y="4733640"/>
                <a:ext cx="7486920" cy="38232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put penna 3">
                <a:extLst>
                  <a:ext uri="{FF2B5EF4-FFF2-40B4-BE49-F238E27FC236}">
                    <a16:creationId xmlns:a16="http://schemas.microsoft.com/office/drawing/2014/main" id="{D3FD4B73-6D90-47EB-994F-80FA3A3BB4AD}"/>
                  </a:ext>
                </a:extLst>
              </p14:cNvPr>
              <p14:cNvContentPartPr/>
              <p14:nvPr>
                <p:extLst>
                  <p:ext uri="{42D2F446-02D8-4167-A562-619A0277C38B}">
                    <p15:isNarration xmlns:p15="http://schemas.microsoft.com/office/powerpoint/2012/main" val="1"/>
                  </p:ext>
                </p:extLst>
              </p14:nvPr>
            </p14:nvContentPartPr>
            <p14:xfrm>
              <a:off x="513000" y="550800"/>
              <a:ext cx="8031240" cy="1977480"/>
            </p14:xfrm>
          </p:contentPart>
        </mc:Choice>
        <mc:Fallback xmlns="">
          <p:pic>
            <p:nvPicPr>
              <p:cNvPr id="4" name="Input penna 3">
                <a:extLst>
                  <a:ext uri="{FF2B5EF4-FFF2-40B4-BE49-F238E27FC236}">
                    <a16:creationId xmlns:a16="http://schemas.microsoft.com/office/drawing/2014/main" id="{D3FD4B73-6D90-47EB-994F-80FA3A3BB4AD}"/>
                  </a:ext>
                </a:extLst>
              </p:cNvPr>
              <p:cNvPicPr>
                <a:picLocks noGrp="1" noRot="1" noChangeAspect="1" noMove="1" noResize="1" noEditPoints="1" noAdjustHandles="1" noChangeArrowheads="1" noChangeShapeType="1"/>
              </p:cNvPicPr>
              <p:nvPr/>
            </p:nvPicPr>
            <p:blipFill>
              <a:blip r:embed="rId9"/>
              <a:stretch>
                <a:fillRect/>
              </a:stretch>
            </p:blipFill>
            <p:spPr>
              <a:xfrm>
                <a:off x="503640" y="541440"/>
                <a:ext cx="8049960" cy="1996200"/>
              </a:xfrm>
              <a:prstGeom prst="rect">
                <a:avLst/>
              </a:prstGeom>
            </p:spPr>
          </p:pic>
        </mc:Fallback>
      </mc:AlternateContent>
      <p:pic>
        <p:nvPicPr>
          <p:cNvPr id="5" name="Audio 4">
            <a:hlinkClick r:id="" action="ppaction://media"/>
            <a:extLst>
              <a:ext uri="{FF2B5EF4-FFF2-40B4-BE49-F238E27FC236}">
                <a16:creationId xmlns:a16="http://schemas.microsoft.com/office/drawing/2014/main" id="{DFD76AFB-5B49-439D-9053-6F900E30EEC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1193849"/>
      </p:ext>
    </p:extLst>
  </p:cSld>
  <p:clrMapOvr>
    <a:masterClrMapping/>
  </p:clrMapOvr>
  <mc:AlternateContent xmlns:mc="http://schemas.openxmlformats.org/markup-compatibility/2006" xmlns:p14="http://schemas.microsoft.com/office/powerpoint/2010/main">
    <mc:Choice Requires="p14">
      <p:transition spd="slow" p14:dur="2000" advTm="98826"/>
    </mc:Choice>
    <mc:Fallback xmlns="">
      <p:transition spd="slow" advTm="9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a:extLst>
              <a:ext uri="{FF2B5EF4-FFF2-40B4-BE49-F238E27FC236}">
                <a16:creationId xmlns:a16="http://schemas.microsoft.com/office/drawing/2014/main" id="{6F96BDA7-1B0A-42E6-A649-6F62BCF5D75D}"/>
              </a:ext>
            </a:extLst>
          </p:cNvPr>
          <p:cNvGraphicFramePr>
            <a:graphicFrameLocks noChangeAspect="1"/>
          </p:cNvGraphicFramePr>
          <p:nvPr/>
        </p:nvGraphicFramePr>
        <p:xfrm>
          <a:off x="2191941" y="242887"/>
          <a:ext cx="4864894" cy="6615113"/>
        </p:xfrm>
        <a:graphic>
          <a:graphicData uri="http://schemas.openxmlformats.org/presentationml/2006/ole">
            <mc:AlternateContent xmlns:mc="http://schemas.openxmlformats.org/markup-compatibility/2006">
              <mc:Choice xmlns:v="urn:schemas-microsoft-com:vml" Requires="v">
                <p:oleObj spid="_x0000_s1034" name="Image" r:id="rId5" imgW="6806349" imgH="9257143" progId="Photoshop.Image.7">
                  <p:embed/>
                </p:oleObj>
              </mc:Choice>
              <mc:Fallback>
                <p:oleObj name="Image" r:id="rId5" imgW="6806349" imgH="9257143" progId="Photoshop.Image.7">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1941" y="242887"/>
                        <a:ext cx="4864894" cy="661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CasellaDiTesto 2">
            <a:extLst>
              <a:ext uri="{FF2B5EF4-FFF2-40B4-BE49-F238E27FC236}">
                <a16:creationId xmlns:a16="http://schemas.microsoft.com/office/drawing/2014/main" id="{D0B3D375-C345-4925-897A-40F01AB5335F}"/>
              </a:ext>
            </a:extLst>
          </p:cNvPr>
          <p:cNvSpPr txBox="1">
            <a:spLocks noChangeArrowheads="1"/>
          </p:cNvSpPr>
          <p:nvPr/>
        </p:nvSpPr>
        <p:spPr bwMode="auto">
          <a:xfrm>
            <a:off x="3400426" y="0"/>
            <a:ext cx="21900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I tetrapodi anamni</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4" name="Input penna 3">
                <a:extLst>
                  <a:ext uri="{FF2B5EF4-FFF2-40B4-BE49-F238E27FC236}">
                    <a16:creationId xmlns:a16="http://schemas.microsoft.com/office/drawing/2014/main" id="{F0814201-4321-4002-B81A-9E20BC6A13F6}"/>
                  </a:ext>
                </a:extLst>
              </p14:cNvPr>
              <p14:cNvContentPartPr/>
              <p14:nvPr>
                <p:extLst>
                  <p:ext uri="{42D2F446-02D8-4167-A562-619A0277C38B}">
                    <p15:isNarration xmlns:p15="http://schemas.microsoft.com/office/powerpoint/2012/main" val="1"/>
                  </p:ext>
                </p:extLst>
              </p14:nvPr>
            </p14:nvContentPartPr>
            <p14:xfrm>
              <a:off x="2164320" y="2277720"/>
              <a:ext cx="6667560" cy="4380480"/>
            </p14:xfrm>
          </p:contentPart>
        </mc:Choice>
        <mc:Fallback xmlns="">
          <p:pic>
            <p:nvPicPr>
              <p:cNvPr id="4" name="Input penna 3">
                <a:extLst>
                  <a:ext uri="{FF2B5EF4-FFF2-40B4-BE49-F238E27FC236}">
                    <a16:creationId xmlns:a16="http://schemas.microsoft.com/office/drawing/2014/main" id="{F0814201-4321-4002-B81A-9E20BC6A13F6}"/>
                  </a:ext>
                </a:extLst>
              </p:cNvPr>
              <p:cNvPicPr>
                <a:picLocks noGrp="1" noRot="1" noChangeAspect="1" noMove="1" noResize="1" noEditPoints="1" noAdjustHandles="1" noChangeArrowheads="1" noChangeShapeType="1"/>
              </p:cNvPicPr>
              <p:nvPr/>
            </p:nvPicPr>
            <p:blipFill>
              <a:blip r:embed="rId8"/>
              <a:stretch>
                <a:fillRect/>
              </a:stretch>
            </p:blipFill>
            <p:spPr>
              <a:xfrm>
                <a:off x="2154960" y="2268360"/>
                <a:ext cx="6686280" cy="4399200"/>
              </a:xfrm>
              <a:prstGeom prst="rect">
                <a:avLst/>
              </a:prstGeom>
            </p:spPr>
          </p:pic>
        </mc:Fallback>
      </mc:AlternateContent>
      <p:pic>
        <p:nvPicPr>
          <p:cNvPr id="5" name="Audio 4">
            <a:hlinkClick r:id="" action="ppaction://media"/>
            <a:extLst>
              <a:ext uri="{FF2B5EF4-FFF2-40B4-BE49-F238E27FC236}">
                <a16:creationId xmlns:a16="http://schemas.microsoft.com/office/drawing/2014/main" id="{D00D0E69-1B6E-4AC1-91E6-D58244C0DE0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4036"/>
    </mc:Choice>
    <mc:Fallback xmlns="">
      <p:transition spd="slow" advTm="23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a:extLst>
              <a:ext uri="{FF2B5EF4-FFF2-40B4-BE49-F238E27FC236}">
                <a16:creationId xmlns:a16="http://schemas.microsoft.com/office/drawing/2014/main" id="{46D40E26-942C-4164-AA08-CB344D3DB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7689"/>
          <a:stretch>
            <a:fillRect/>
          </a:stretch>
        </p:blipFill>
        <p:spPr bwMode="auto">
          <a:xfrm>
            <a:off x="1777163" y="254252"/>
            <a:ext cx="5589673" cy="471707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3" name="CasellaDiTesto 7">
            <a:extLst>
              <a:ext uri="{FF2B5EF4-FFF2-40B4-BE49-F238E27FC236}">
                <a16:creationId xmlns:a16="http://schemas.microsoft.com/office/drawing/2014/main" id="{258FCFAF-4D2D-4586-B66A-12A228F084C2}"/>
              </a:ext>
            </a:extLst>
          </p:cNvPr>
          <p:cNvSpPr txBox="1">
            <a:spLocks noChangeArrowheads="1"/>
          </p:cNvSpPr>
          <p:nvPr/>
        </p:nvSpPr>
        <p:spPr bwMode="auto">
          <a:xfrm>
            <a:off x="2283619" y="5181600"/>
            <a:ext cx="31213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a:t>Polmoni sacciformi</a:t>
            </a:r>
          </a:p>
          <a:p>
            <a:pPr eaLnBrk="1" hangingPunct="1"/>
            <a:r>
              <a:rPr lang="it-IT" altLang="it-IT" sz="1350"/>
              <a:t>Respirazione cutanea</a:t>
            </a:r>
          </a:p>
          <a:p>
            <a:pPr eaLnBrk="1" hangingPunct="1"/>
            <a:r>
              <a:rPr lang="it-IT" altLang="it-IT" sz="1350"/>
              <a:t>Larve acquatiche</a:t>
            </a:r>
          </a:p>
          <a:p>
            <a:pPr eaLnBrk="1" hangingPunct="1"/>
            <a:r>
              <a:rPr lang="it-IT" altLang="it-IT" sz="1350"/>
              <a:t>Escrezione ammoniotelica-ureotelica</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put penna 1">
                <a:extLst>
                  <a:ext uri="{FF2B5EF4-FFF2-40B4-BE49-F238E27FC236}">
                    <a16:creationId xmlns:a16="http://schemas.microsoft.com/office/drawing/2014/main" id="{E32B409A-3FFB-4050-BC2A-C8EF2E768E23}"/>
                  </a:ext>
                </a:extLst>
              </p14:cNvPr>
              <p14:cNvContentPartPr/>
              <p14:nvPr>
                <p:extLst>
                  <p:ext uri="{42D2F446-02D8-4167-A562-619A0277C38B}">
                    <p15:isNarration xmlns:p15="http://schemas.microsoft.com/office/powerpoint/2012/main" val="1"/>
                  </p:ext>
                </p:extLst>
              </p14:nvPr>
            </p14:nvContentPartPr>
            <p14:xfrm>
              <a:off x="1638720" y="1602000"/>
              <a:ext cx="4203360" cy="4668480"/>
            </p14:xfrm>
          </p:contentPart>
        </mc:Choice>
        <mc:Fallback xmlns="">
          <p:pic>
            <p:nvPicPr>
              <p:cNvPr id="2" name="Input penna 1">
                <a:extLst>
                  <a:ext uri="{FF2B5EF4-FFF2-40B4-BE49-F238E27FC236}">
                    <a16:creationId xmlns:a16="http://schemas.microsoft.com/office/drawing/2014/main" id="{E32B409A-3FFB-4050-BC2A-C8EF2E768E23}"/>
                  </a:ext>
                </a:extLst>
              </p:cNvPr>
              <p:cNvPicPr>
                <a:picLocks noGrp="1" noRot="1" noChangeAspect="1" noMove="1" noResize="1" noEditPoints="1" noAdjustHandles="1" noChangeArrowheads="1" noChangeShapeType="1"/>
              </p:cNvPicPr>
              <p:nvPr/>
            </p:nvPicPr>
            <p:blipFill>
              <a:blip r:embed="rId6"/>
              <a:stretch>
                <a:fillRect/>
              </a:stretch>
            </p:blipFill>
            <p:spPr>
              <a:xfrm>
                <a:off x="1629360" y="1592640"/>
                <a:ext cx="4222080" cy="4687200"/>
              </a:xfrm>
              <a:prstGeom prst="rect">
                <a:avLst/>
              </a:prstGeom>
            </p:spPr>
          </p:pic>
        </mc:Fallback>
      </mc:AlternateContent>
      <p:pic>
        <p:nvPicPr>
          <p:cNvPr id="3" name="Audio 2">
            <a:hlinkClick r:id="" action="ppaction://media"/>
            <a:extLst>
              <a:ext uri="{FF2B5EF4-FFF2-40B4-BE49-F238E27FC236}">
                <a16:creationId xmlns:a16="http://schemas.microsoft.com/office/drawing/2014/main" id="{1AEE12F6-2390-4A12-A7D1-489672E61C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1562"/>
    </mc:Choice>
    <mc:Fallback xmlns="">
      <p:transition spd="slow" advTm="311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0" name="Picture 6">
            <a:extLst>
              <a:ext uri="{FF2B5EF4-FFF2-40B4-BE49-F238E27FC236}">
                <a16:creationId xmlns:a16="http://schemas.microsoft.com/office/drawing/2014/main" id="{DE091035-26D6-4415-88C2-53E63CB337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407" y="1196752"/>
            <a:ext cx="5738242" cy="386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1" name="Text Box 7">
            <a:extLst>
              <a:ext uri="{FF2B5EF4-FFF2-40B4-BE49-F238E27FC236}">
                <a16:creationId xmlns:a16="http://schemas.microsoft.com/office/drawing/2014/main" id="{0BA07793-EA07-45A3-8BFE-E2495E269DBC}"/>
              </a:ext>
            </a:extLst>
          </p:cNvPr>
          <p:cNvSpPr txBox="1">
            <a:spLocks noChangeArrowheads="1"/>
          </p:cNvSpPr>
          <p:nvPr/>
        </p:nvSpPr>
        <p:spPr bwMode="auto">
          <a:xfrm>
            <a:off x="1991916" y="5506641"/>
            <a:ext cx="597791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050" dirty="0"/>
              <a:t>Diversificata colonna vertebrale che consente movimenti dorsoventrali del corpo.</a:t>
            </a:r>
          </a:p>
          <a:p>
            <a:r>
              <a:rPr lang="it-IT" altLang="it-IT" sz="1050" dirty="0"/>
              <a:t>Mentre </a:t>
            </a:r>
            <a:r>
              <a:rPr lang="it-IT" altLang="it-IT" sz="1050" dirty="0" err="1"/>
              <a:t>Achantostega</a:t>
            </a:r>
            <a:r>
              <a:rPr lang="it-IT" altLang="it-IT" sz="1050" dirty="0"/>
              <a:t> nuota come un pesce </a:t>
            </a:r>
            <a:r>
              <a:rPr lang="it-IT" altLang="it-IT" sz="1050" i="1" dirty="0" err="1"/>
              <a:t>Ichthyostega</a:t>
            </a:r>
            <a:r>
              <a:rPr lang="it-IT" altLang="it-IT" sz="1050" dirty="0"/>
              <a:t>  doveva nuotare in modo diverso</a:t>
            </a:r>
          </a:p>
        </p:txBody>
      </p:sp>
      <p:sp>
        <p:nvSpPr>
          <p:cNvPr id="47112" name="Text Box 8">
            <a:extLst>
              <a:ext uri="{FF2B5EF4-FFF2-40B4-BE49-F238E27FC236}">
                <a16:creationId xmlns:a16="http://schemas.microsoft.com/office/drawing/2014/main" id="{E48C2682-F0B1-4AD6-A496-DA33361AE880}"/>
              </a:ext>
            </a:extLst>
          </p:cNvPr>
          <p:cNvSpPr txBox="1">
            <a:spLocks noChangeArrowheads="1"/>
          </p:cNvSpPr>
          <p:nvPr/>
        </p:nvSpPr>
        <p:spPr bwMode="auto">
          <a:xfrm>
            <a:off x="2705100" y="0"/>
            <a:ext cx="4438650" cy="553998"/>
          </a:xfrm>
          <a:prstGeom prst="rect">
            <a:avLst/>
          </a:prstGeom>
          <a:noFill/>
          <a:ln w="9525">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500"/>
              <a:t>Una nuova interpretazione di </a:t>
            </a:r>
            <a:r>
              <a:rPr lang="it-IT" altLang="it-IT" sz="1500" i="1"/>
              <a:t>Ichthyostega: la colonna vertebrale</a:t>
            </a:r>
            <a:r>
              <a:rPr lang="it-IT" altLang="it-IT" sz="1500"/>
              <a:t> </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put penna 1">
                <a:extLst>
                  <a:ext uri="{FF2B5EF4-FFF2-40B4-BE49-F238E27FC236}">
                    <a16:creationId xmlns:a16="http://schemas.microsoft.com/office/drawing/2014/main" id="{B2529F70-9E70-4214-80A3-AE5F6DA8C340}"/>
                  </a:ext>
                </a:extLst>
              </p14:cNvPr>
              <p14:cNvContentPartPr/>
              <p14:nvPr>
                <p:extLst>
                  <p:ext uri="{42D2F446-02D8-4167-A562-619A0277C38B}">
                    <p15:isNarration xmlns:p15="http://schemas.microsoft.com/office/powerpoint/2012/main" val="1"/>
                  </p:ext>
                </p:extLst>
              </p14:nvPr>
            </p14:nvContentPartPr>
            <p14:xfrm>
              <a:off x="750600" y="688320"/>
              <a:ext cx="7518240" cy="4505760"/>
            </p14:xfrm>
          </p:contentPart>
        </mc:Choice>
        <mc:Fallback xmlns="">
          <p:pic>
            <p:nvPicPr>
              <p:cNvPr id="2" name="Input penna 1">
                <a:extLst>
                  <a:ext uri="{FF2B5EF4-FFF2-40B4-BE49-F238E27FC236}">
                    <a16:creationId xmlns:a16="http://schemas.microsoft.com/office/drawing/2014/main" id="{B2529F70-9E70-4214-80A3-AE5F6DA8C340}"/>
                  </a:ext>
                </a:extLst>
              </p:cNvPr>
              <p:cNvPicPr>
                <a:picLocks noGrp="1" noRot="1" noChangeAspect="1" noMove="1" noResize="1" noEditPoints="1" noAdjustHandles="1" noChangeArrowheads="1" noChangeShapeType="1"/>
              </p:cNvPicPr>
              <p:nvPr/>
            </p:nvPicPr>
            <p:blipFill>
              <a:blip r:embed="rId6"/>
              <a:stretch>
                <a:fillRect/>
              </a:stretch>
            </p:blipFill>
            <p:spPr>
              <a:xfrm>
                <a:off x="741240" y="678960"/>
                <a:ext cx="7536960" cy="4524480"/>
              </a:xfrm>
              <a:prstGeom prst="rect">
                <a:avLst/>
              </a:prstGeom>
            </p:spPr>
          </p:pic>
        </mc:Fallback>
      </mc:AlternateContent>
      <p:pic>
        <p:nvPicPr>
          <p:cNvPr id="3" name="Audio 2">
            <a:hlinkClick r:id="" action="ppaction://media"/>
            <a:extLst>
              <a:ext uri="{FF2B5EF4-FFF2-40B4-BE49-F238E27FC236}">
                <a16:creationId xmlns:a16="http://schemas.microsoft.com/office/drawing/2014/main" id="{4A3389C4-3408-4177-A52A-CEF59403B1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7144"/>
    </mc:Choice>
    <mc:Fallback xmlns="">
      <p:transition spd="slow" advTm="21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a:extLst>
              <a:ext uri="{FF2B5EF4-FFF2-40B4-BE49-F238E27FC236}">
                <a16:creationId xmlns:a16="http://schemas.microsoft.com/office/drawing/2014/main" id="{5972DD3A-4A09-4507-92FA-A97FD5106BF9}"/>
              </a:ext>
            </a:extLst>
          </p:cNvPr>
          <p:cNvSpPr>
            <a:spLocks noChangeArrowheads="1"/>
          </p:cNvSpPr>
          <p:nvPr/>
        </p:nvSpPr>
        <p:spPr bwMode="auto">
          <a:xfrm>
            <a:off x="1907704" y="5283297"/>
            <a:ext cx="51308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it-IT" altLang="it-IT" sz="1275" dirty="0"/>
              <a:t>La morfologia dei cinto scapolare e pelvico (soprattutto) sembra più robusta e meglio adattata a vita sulla terra.</a:t>
            </a:r>
          </a:p>
          <a:p>
            <a:pPr>
              <a:spcBef>
                <a:spcPct val="0"/>
              </a:spcBef>
              <a:buFontTx/>
              <a:buNone/>
              <a:defRPr/>
            </a:pPr>
            <a:r>
              <a:rPr lang="it-IT" altLang="it-IT" sz="1275" dirty="0"/>
              <a:t> L'</a:t>
            </a:r>
            <a:r>
              <a:rPr lang="it-IT" altLang="it-IT" sz="1275" dirty="0" err="1"/>
              <a:t>ittiostega</a:t>
            </a:r>
            <a:r>
              <a:rPr lang="it-IT" altLang="it-IT" sz="1275" dirty="0"/>
              <a:t> era anche fornito di un maggior numero di costole</a:t>
            </a:r>
          </a:p>
          <a:p>
            <a:pPr>
              <a:spcBef>
                <a:spcPct val="0"/>
              </a:spcBef>
              <a:buFontTx/>
              <a:buNone/>
              <a:defRPr/>
            </a:pPr>
            <a:r>
              <a:rPr lang="it-IT" altLang="it-IT" sz="1275" dirty="0"/>
              <a:t> di supporto e di vertebre più forti, con </a:t>
            </a:r>
            <a:r>
              <a:rPr lang="it-IT" altLang="it-IT" sz="1275" dirty="0" err="1"/>
              <a:t>zigapofisi</a:t>
            </a:r>
            <a:r>
              <a:rPr lang="it-IT" altLang="it-IT" sz="1275" dirty="0"/>
              <a:t> più sviluppate rispetto ad </a:t>
            </a:r>
            <a:r>
              <a:rPr lang="it-IT" altLang="it-IT" sz="1275" i="1" dirty="0" err="1"/>
              <a:t>Acanthostega</a:t>
            </a:r>
            <a:endParaRPr lang="it-IT" altLang="it-IT" sz="1275" i="1" dirty="0"/>
          </a:p>
          <a:p>
            <a:pPr>
              <a:spcBef>
                <a:spcPct val="0"/>
              </a:spcBef>
              <a:buFontTx/>
              <a:buNone/>
              <a:defRPr/>
            </a:pPr>
            <a:r>
              <a:rPr lang="it-IT" altLang="it-IT" sz="1500" dirty="0"/>
              <a:t> </a:t>
            </a:r>
          </a:p>
        </p:txBody>
      </p:sp>
      <p:pic>
        <p:nvPicPr>
          <p:cNvPr id="100356" name="Picture 2">
            <a:extLst>
              <a:ext uri="{FF2B5EF4-FFF2-40B4-BE49-F238E27FC236}">
                <a16:creationId xmlns:a16="http://schemas.microsoft.com/office/drawing/2014/main" id="{0453AD20-26FB-4F23-9527-FED2F6E14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77" y="1463058"/>
            <a:ext cx="8759023" cy="289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CasellaDiTesto 8">
            <a:extLst>
              <a:ext uri="{FF2B5EF4-FFF2-40B4-BE49-F238E27FC236}">
                <a16:creationId xmlns:a16="http://schemas.microsoft.com/office/drawing/2014/main" id="{FEE3F94F-902F-4959-9329-16C8FE6AE464}"/>
              </a:ext>
            </a:extLst>
          </p:cNvPr>
          <p:cNvSpPr txBox="1">
            <a:spLocks noChangeArrowheads="1"/>
          </p:cNvSpPr>
          <p:nvPr/>
        </p:nvSpPr>
        <p:spPr bwMode="auto">
          <a:xfrm>
            <a:off x="2141538" y="242888"/>
            <a:ext cx="37147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IT" altLang="it-IT" sz="1350"/>
              <a:t>Confrontando l’ittiostega con acantostega:</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put penna 1">
                <a:extLst>
                  <a:ext uri="{FF2B5EF4-FFF2-40B4-BE49-F238E27FC236}">
                    <a16:creationId xmlns:a16="http://schemas.microsoft.com/office/drawing/2014/main" id="{68E6491D-ECE4-4A95-AAC1-37BECEE3E263}"/>
                  </a:ext>
                </a:extLst>
              </p14:cNvPr>
              <p14:cNvContentPartPr/>
              <p14:nvPr>
                <p:extLst>
                  <p:ext uri="{42D2F446-02D8-4167-A562-619A0277C38B}">
                    <p15:isNarration xmlns:p15="http://schemas.microsoft.com/office/powerpoint/2012/main" val="1"/>
                  </p:ext>
                </p:extLst>
              </p14:nvPr>
            </p14:nvContentPartPr>
            <p14:xfrm>
              <a:off x="1676160" y="1551960"/>
              <a:ext cx="3740760" cy="2390760"/>
            </p14:xfrm>
          </p:contentPart>
        </mc:Choice>
        <mc:Fallback xmlns="">
          <p:pic>
            <p:nvPicPr>
              <p:cNvPr id="2" name="Input penna 1">
                <a:extLst>
                  <a:ext uri="{FF2B5EF4-FFF2-40B4-BE49-F238E27FC236}">
                    <a16:creationId xmlns:a16="http://schemas.microsoft.com/office/drawing/2014/main" id="{68E6491D-ECE4-4A95-AAC1-37BECEE3E263}"/>
                  </a:ext>
                </a:extLst>
              </p:cNvPr>
              <p:cNvPicPr>
                <a:picLocks noGrp="1" noRot="1" noChangeAspect="1" noMove="1" noResize="1" noEditPoints="1" noAdjustHandles="1" noChangeArrowheads="1" noChangeShapeType="1"/>
              </p:cNvPicPr>
              <p:nvPr/>
            </p:nvPicPr>
            <p:blipFill>
              <a:blip r:embed="rId7"/>
              <a:stretch>
                <a:fillRect/>
              </a:stretch>
            </p:blipFill>
            <p:spPr>
              <a:xfrm>
                <a:off x="1666800" y="1542600"/>
                <a:ext cx="3759480" cy="2409480"/>
              </a:xfrm>
              <a:prstGeom prst="rect">
                <a:avLst/>
              </a:prstGeom>
            </p:spPr>
          </p:pic>
        </mc:Fallback>
      </mc:AlternateContent>
      <p:pic>
        <p:nvPicPr>
          <p:cNvPr id="3" name="Audio 2">
            <a:hlinkClick r:id="" action="ppaction://media"/>
            <a:extLst>
              <a:ext uri="{FF2B5EF4-FFF2-40B4-BE49-F238E27FC236}">
                <a16:creationId xmlns:a16="http://schemas.microsoft.com/office/drawing/2014/main" id="{0AD082B1-4DD7-4019-91CB-2257B276AE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954"/>
    </mc:Choice>
    <mc:Fallback xmlns="">
      <p:transition spd="slow" advTm="37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B1E2FB6-A67B-4FF4-A40E-CB4350FA53D2}"/>
              </a:ext>
            </a:extLst>
          </p:cNvPr>
          <p:cNvPicPr>
            <a:picLocks noChangeAspect="1"/>
          </p:cNvPicPr>
          <p:nvPr/>
        </p:nvPicPr>
        <p:blipFill rotWithShape="1">
          <a:blip r:embed="rId4"/>
          <a:srcRect l="25587" t="13060" r="28738"/>
          <a:stretch/>
        </p:blipFill>
        <p:spPr>
          <a:xfrm>
            <a:off x="1223628" y="-25468"/>
            <a:ext cx="6696744" cy="679351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put penna 2">
                <a:extLst>
                  <a:ext uri="{FF2B5EF4-FFF2-40B4-BE49-F238E27FC236}">
                    <a16:creationId xmlns:a16="http://schemas.microsoft.com/office/drawing/2014/main" id="{3D68ECB4-4F66-47D5-8838-230A05D66847}"/>
                  </a:ext>
                </a:extLst>
              </p14:cNvPr>
              <p14:cNvContentPartPr/>
              <p14:nvPr>
                <p:extLst>
                  <p:ext uri="{42D2F446-02D8-4167-A562-619A0277C38B}">
                    <p15:isNarration xmlns:p15="http://schemas.microsoft.com/office/powerpoint/2012/main" val="1"/>
                  </p:ext>
                </p:extLst>
              </p14:nvPr>
            </p14:nvContentPartPr>
            <p14:xfrm>
              <a:off x="7142760" y="1464480"/>
              <a:ext cx="1038600" cy="2991240"/>
            </p14:xfrm>
          </p:contentPart>
        </mc:Choice>
        <mc:Fallback xmlns="">
          <p:pic>
            <p:nvPicPr>
              <p:cNvPr id="3" name="Input penna 2">
                <a:extLst>
                  <a:ext uri="{FF2B5EF4-FFF2-40B4-BE49-F238E27FC236}">
                    <a16:creationId xmlns:a16="http://schemas.microsoft.com/office/drawing/2014/main" id="{3D68ECB4-4F66-47D5-8838-230A05D66847}"/>
                  </a:ext>
                </a:extLst>
              </p:cNvPr>
              <p:cNvPicPr>
                <a:picLocks noGrp="1" noRot="1" noChangeAspect="1" noMove="1" noResize="1" noEditPoints="1" noAdjustHandles="1" noChangeArrowheads="1" noChangeShapeType="1"/>
              </p:cNvPicPr>
              <p:nvPr/>
            </p:nvPicPr>
            <p:blipFill>
              <a:blip r:embed="rId6"/>
              <a:stretch>
                <a:fillRect/>
              </a:stretch>
            </p:blipFill>
            <p:spPr>
              <a:xfrm>
                <a:off x="7133400" y="1455120"/>
                <a:ext cx="1057320" cy="3009960"/>
              </a:xfrm>
              <a:prstGeom prst="rect">
                <a:avLst/>
              </a:prstGeom>
            </p:spPr>
          </p:pic>
        </mc:Fallback>
      </mc:AlternateContent>
      <p:pic>
        <p:nvPicPr>
          <p:cNvPr id="4" name="Audio 3">
            <a:hlinkClick r:id="" action="ppaction://media"/>
            <a:extLst>
              <a:ext uri="{FF2B5EF4-FFF2-40B4-BE49-F238E27FC236}">
                <a16:creationId xmlns:a16="http://schemas.microsoft.com/office/drawing/2014/main" id="{B3703E60-1428-4D46-85D1-54FF9B60AC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44736486"/>
      </p:ext>
    </p:extLst>
  </p:cSld>
  <p:clrMapOvr>
    <a:masterClrMapping/>
  </p:clrMapOvr>
  <mc:AlternateContent xmlns:mc="http://schemas.openxmlformats.org/markup-compatibility/2006" xmlns:p14="http://schemas.microsoft.com/office/powerpoint/2010/main">
    <mc:Choice Requires="p14">
      <p:transition spd="slow" p14:dur="2000" advTm="41385"/>
    </mc:Choice>
    <mc:Fallback xmlns="">
      <p:transition spd="slow" advTm="41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5" name="Picture 9">
            <a:extLst>
              <a:ext uri="{FF2B5EF4-FFF2-40B4-BE49-F238E27FC236}">
                <a16:creationId xmlns:a16="http://schemas.microsoft.com/office/drawing/2014/main" id="{09C7FA3B-9F92-4F83-9B3E-7A8CE2C1C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487" y="548535"/>
            <a:ext cx="3314349" cy="6309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6" name="Text Box 10">
            <a:extLst>
              <a:ext uri="{FF2B5EF4-FFF2-40B4-BE49-F238E27FC236}">
                <a16:creationId xmlns:a16="http://schemas.microsoft.com/office/drawing/2014/main" id="{7C960EA8-7F69-4C2A-B2D3-82F04EE5B76A}"/>
              </a:ext>
            </a:extLst>
          </p:cNvPr>
          <p:cNvSpPr txBox="1">
            <a:spLocks noChangeArrowheads="1"/>
          </p:cNvSpPr>
          <p:nvPr/>
        </p:nvSpPr>
        <p:spPr bwMode="auto">
          <a:xfrm>
            <a:off x="2000250" y="0"/>
            <a:ext cx="4932760" cy="553998"/>
          </a:xfrm>
          <a:prstGeom prst="rect">
            <a:avLst/>
          </a:prstGeom>
          <a:noFill/>
          <a:ln w="9525">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500"/>
              <a:t>Una nuova interpretazione di </a:t>
            </a:r>
            <a:r>
              <a:rPr lang="it-IT" altLang="it-IT" sz="1500" i="1"/>
              <a:t>Ichthyostega</a:t>
            </a:r>
            <a:r>
              <a:rPr lang="it-IT" altLang="it-IT" sz="1500"/>
              <a:t>: una columella specializzata</a:t>
            </a:r>
          </a:p>
        </p:txBody>
      </p:sp>
      <p:pic>
        <p:nvPicPr>
          <p:cNvPr id="45067" name="Picture 11">
            <a:extLst>
              <a:ext uri="{FF2B5EF4-FFF2-40B4-BE49-F238E27FC236}">
                <a16:creationId xmlns:a16="http://schemas.microsoft.com/office/drawing/2014/main" id="{827AE64F-F139-4E19-B92C-B41F84CAB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578644"/>
            <a:ext cx="4712296" cy="1470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8" name="Picture 12">
            <a:extLst>
              <a:ext uri="{FF2B5EF4-FFF2-40B4-BE49-F238E27FC236}">
                <a16:creationId xmlns:a16="http://schemas.microsoft.com/office/drawing/2014/main" id="{FD0F6239-0B61-40C9-9D3A-01428D7C68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6279356"/>
            <a:ext cx="4108847" cy="40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4" name="Input penna 3">
                <a:extLst>
                  <a:ext uri="{FF2B5EF4-FFF2-40B4-BE49-F238E27FC236}">
                    <a16:creationId xmlns:a16="http://schemas.microsoft.com/office/drawing/2014/main" id="{BAE2F113-4523-4DB1-8B57-825931124765}"/>
                  </a:ext>
                </a:extLst>
              </p14:cNvPr>
              <p14:cNvContentPartPr/>
              <p14:nvPr>
                <p:extLst>
                  <p:ext uri="{42D2F446-02D8-4167-A562-619A0277C38B}">
                    <p15:isNarration xmlns:p15="http://schemas.microsoft.com/office/powerpoint/2012/main" val="1"/>
                  </p:ext>
                </p:extLst>
              </p14:nvPr>
            </p14:nvContentPartPr>
            <p14:xfrm>
              <a:off x="6204600" y="1476720"/>
              <a:ext cx="2539440" cy="4030200"/>
            </p14:xfrm>
          </p:contentPart>
        </mc:Choice>
        <mc:Fallback xmlns="">
          <p:pic>
            <p:nvPicPr>
              <p:cNvPr id="4" name="Input penna 3">
                <a:extLst>
                  <a:ext uri="{FF2B5EF4-FFF2-40B4-BE49-F238E27FC236}">
                    <a16:creationId xmlns:a16="http://schemas.microsoft.com/office/drawing/2014/main" id="{BAE2F113-4523-4DB1-8B57-825931124765}"/>
                  </a:ext>
                </a:extLst>
              </p:cNvPr>
              <p:cNvPicPr>
                <a:picLocks noGrp="1" noRot="1" noChangeAspect="1" noMove="1" noResize="1" noEditPoints="1" noAdjustHandles="1" noChangeArrowheads="1" noChangeShapeType="1"/>
              </p:cNvPicPr>
              <p:nvPr/>
            </p:nvPicPr>
            <p:blipFill>
              <a:blip r:embed="rId8"/>
              <a:stretch>
                <a:fillRect/>
              </a:stretch>
            </p:blipFill>
            <p:spPr>
              <a:xfrm>
                <a:off x="6195240" y="1467360"/>
                <a:ext cx="2558160" cy="4048920"/>
              </a:xfrm>
              <a:prstGeom prst="rect">
                <a:avLst/>
              </a:prstGeom>
            </p:spPr>
          </p:pic>
        </mc:Fallback>
      </mc:AlternateContent>
      <p:pic>
        <p:nvPicPr>
          <p:cNvPr id="5" name="Audio 4">
            <a:hlinkClick r:id="" action="ppaction://media"/>
            <a:extLst>
              <a:ext uri="{FF2B5EF4-FFF2-40B4-BE49-F238E27FC236}">
                <a16:creationId xmlns:a16="http://schemas.microsoft.com/office/drawing/2014/main" id="{F5EF6DB6-A479-46C3-8850-82CE3CFFDBC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223"/>
    </mc:Choice>
    <mc:Fallback xmlns="">
      <p:transition spd="slow" advTm="8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a:extLst>
              <a:ext uri="{FF2B5EF4-FFF2-40B4-BE49-F238E27FC236}">
                <a16:creationId xmlns:a16="http://schemas.microsoft.com/office/drawing/2014/main" id="{3F7B62D1-55B7-41EF-8FA7-B80FEB91DFF5}"/>
              </a:ext>
            </a:extLst>
          </p:cNvPr>
          <p:cNvSpPr txBox="1">
            <a:spLocks noChangeArrowheads="1"/>
          </p:cNvSpPr>
          <p:nvPr/>
        </p:nvSpPr>
        <p:spPr bwMode="auto">
          <a:xfrm>
            <a:off x="4314230" y="463195"/>
            <a:ext cx="4438650" cy="784830"/>
          </a:xfrm>
          <a:prstGeom prst="rect">
            <a:avLst/>
          </a:prstGeom>
          <a:noFill/>
          <a:ln w="9525">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500"/>
              <a:t>Una nuova interpretazione di </a:t>
            </a:r>
            <a:r>
              <a:rPr lang="it-IT" altLang="it-IT" sz="1500" i="1"/>
              <a:t>Ichthyostega: </a:t>
            </a:r>
            <a:r>
              <a:rPr lang="it-IT" altLang="it-IT" sz="1500"/>
              <a:t>una columella specializzata</a:t>
            </a:r>
            <a:r>
              <a:rPr lang="it-IT" altLang="it-IT" sz="1500" i="1"/>
              <a:t> </a:t>
            </a:r>
            <a:r>
              <a:rPr lang="it-IT" altLang="it-IT" sz="1500"/>
              <a:t> </a:t>
            </a:r>
          </a:p>
          <a:p>
            <a:r>
              <a:rPr lang="it-IT" altLang="it-IT" sz="1500"/>
              <a:t> </a:t>
            </a:r>
          </a:p>
        </p:txBody>
      </p:sp>
      <p:pic>
        <p:nvPicPr>
          <p:cNvPr id="51205" name="Picture 5">
            <a:extLst>
              <a:ext uri="{FF2B5EF4-FFF2-40B4-BE49-F238E27FC236}">
                <a16:creationId xmlns:a16="http://schemas.microsoft.com/office/drawing/2014/main" id="{64733AD9-7ADA-431C-B372-7D84AEF3B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76602"/>
            <a:ext cx="3845088" cy="119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6" name="Picture 6">
            <a:extLst>
              <a:ext uri="{FF2B5EF4-FFF2-40B4-BE49-F238E27FC236}">
                <a16:creationId xmlns:a16="http://schemas.microsoft.com/office/drawing/2014/main" id="{8570F0CF-8885-4DEB-B55D-D6C7F4EB97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292087"/>
            <a:ext cx="4108847" cy="40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7">
            <a:extLst>
              <a:ext uri="{FF2B5EF4-FFF2-40B4-BE49-F238E27FC236}">
                <a16:creationId xmlns:a16="http://schemas.microsoft.com/office/drawing/2014/main" id="{AF6A3344-4823-4C8F-899D-DF44A06F5D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1798660"/>
            <a:ext cx="4849877" cy="217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8">
            <a:extLst>
              <a:ext uri="{FF2B5EF4-FFF2-40B4-BE49-F238E27FC236}">
                <a16:creationId xmlns:a16="http://schemas.microsoft.com/office/drawing/2014/main" id="{1B9DFC5F-9BD0-4C41-8AED-3CD02E484D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327"/>
          <a:stretch>
            <a:fillRect/>
          </a:stretch>
        </p:blipFill>
        <p:spPr bwMode="auto">
          <a:xfrm>
            <a:off x="2792611" y="4156070"/>
            <a:ext cx="3740944" cy="262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2" name="Input penna 1">
                <a:extLst>
                  <a:ext uri="{FF2B5EF4-FFF2-40B4-BE49-F238E27FC236}">
                    <a16:creationId xmlns:a16="http://schemas.microsoft.com/office/drawing/2014/main" id="{E3A7C851-8EAD-40D8-9E6F-551C5C8B61CD}"/>
                  </a:ext>
                </a:extLst>
              </p14:cNvPr>
              <p14:cNvContentPartPr/>
              <p14:nvPr>
                <p:extLst>
                  <p:ext uri="{42D2F446-02D8-4167-A562-619A0277C38B}">
                    <p15:isNarration xmlns:p15="http://schemas.microsoft.com/office/powerpoint/2012/main" val="1"/>
                  </p:ext>
                </p:extLst>
              </p14:nvPr>
            </p14:nvContentPartPr>
            <p14:xfrm>
              <a:off x="3377520" y="1539360"/>
              <a:ext cx="2827440" cy="4705920"/>
            </p14:xfrm>
          </p:contentPart>
        </mc:Choice>
        <mc:Fallback xmlns="">
          <p:pic>
            <p:nvPicPr>
              <p:cNvPr id="2" name="Input penna 1">
                <a:extLst>
                  <a:ext uri="{FF2B5EF4-FFF2-40B4-BE49-F238E27FC236}">
                    <a16:creationId xmlns:a16="http://schemas.microsoft.com/office/drawing/2014/main" id="{E3A7C851-8EAD-40D8-9E6F-551C5C8B61CD}"/>
                  </a:ext>
                </a:extLst>
              </p:cNvPr>
              <p:cNvPicPr>
                <a:picLocks noGrp="1" noRot="1" noChangeAspect="1" noMove="1" noResize="1" noEditPoints="1" noAdjustHandles="1" noChangeArrowheads="1" noChangeShapeType="1"/>
              </p:cNvPicPr>
              <p:nvPr/>
            </p:nvPicPr>
            <p:blipFill>
              <a:blip r:embed="rId9"/>
              <a:stretch>
                <a:fillRect/>
              </a:stretch>
            </p:blipFill>
            <p:spPr>
              <a:xfrm>
                <a:off x="3368160" y="1530000"/>
                <a:ext cx="2846160" cy="4724640"/>
              </a:xfrm>
              <a:prstGeom prst="rect">
                <a:avLst/>
              </a:prstGeom>
            </p:spPr>
          </p:pic>
        </mc:Fallback>
      </mc:AlternateContent>
      <p:pic>
        <p:nvPicPr>
          <p:cNvPr id="3" name="Audio 2">
            <a:hlinkClick r:id="" action="ppaction://media"/>
            <a:extLst>
              <a:ext uri="{FF2B5EF4-FFF2-40B4-BE49-F238E27FC236}">
                <a16:creationId xmlns:a16="http://schemas.microsoft.com/office/drawing/2014/main" id="{72FC41CF-64F7-4CC3-B0ED-993329D4EAF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416"/>
    </mc:Choice>
    <mc:Fallback xmlns="">
      <p:transition spd="slow" advTm="86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B9DE304-1D2E-4B4E-96D7-420A67A086A7}"/>
              </a:ext>
            </a:extLst>
          </p:cNvPr>
          <p:cNvPicPr>
            <a:picLocks noChangeAspect="1"/>
          </p:cNvPicPr>
          <p:nvPr/>
        </p:nvPicPr>
        <p:blipFill rotWithShape="1">
          <a:blip r:embed="rId4"/>
          <a:srcRect l="16138" t="16014" r="15350"/>
          <a:stretch/>
        </p:blipFill>
        <p:spPr>
          <a:xfrm>
            <a:off x="163201" y="548680"/>
            <a:ext cx="8817598" cy="576064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put penna 4">
                <a:extLst>
                  <a:ext uri="{FF2B5EF4-FFF2-40B4-BE49-F238E27FC236}">
                    <a16:creationId xmlns:a16="http://schemas.microsoft.com/office/drawing/2014/main" id="{8075CBD4-E428-44FE-BF9C-E2A485043B90}"/>
                  </a:ext>
                </a:extLst>
              </p14:cNvPr>
              <p14:cNvContentPartPr/>
              <p14:nvPr>
                <p:extLst>
                  <p:ext uri="{42D2F446-02D8-4167-A562-619A0277C38B}">
                    <p15:isNarration xmlns:p15="http://schemas.microsoft.com/office/powerpoint/2012/main" val="1"/>
                  </p:ext>
                </p:extLst>
              </p14:nvPr>
            </p14:nvContentPartPr>
            <p14:xfrm>
              <a:off x="500400" y="851040"/>
              <a:ext cx="8443800" cy="3604680"/>
            </p14:xfrm>
          </p:contentPart>
        </mc:Choice>
        <mc:Fallback xmlns="">
          <p:pic>
            <p:nvPicPr>
              <p:cNvPr id="5" name="Input penna 4">
                <a:extLst>
                  <a:ext uri="{FF2B5EF4-FFF2-40B4-BE49-F238E27FC236}">
                    <a16:creationId xmlns:a16="http://schemas.microsoft.com/office/drawing/2014/main" id="{8075CBD4-E428-44FE-BF9C-E2A485043B90}"/>
                  </a:ext>
                </a:extLst>
              </p:cNvPr>
              <p:cNvPicPr>
                <a:picLocks noGrp="1" noRot="1" noChangeAspect="1" noMove="1" noResize="1" noEditPoints="1" noAdjustHandles="1" noChangeArrowheads="1" noChangeShapeType="1"/>
              </p:cNvPicPr>
              <p:nvPr/>
            </p:nvPicPr>
            <p:blipFill>
              <a:blip r:embed="rId6"/>
              <a:stretch>
                <a:fillRect/>
              </a:stretch>
            </p:blipFill>
            <p:spPr>
              <a:xfrm>
                <a:off x="491040" y="841680"/>
                <a:ext cx="8462520" cy="3623400"/>
              </a:xfrm>
              <a:prstGeom prst="rect">
                <a:avLst/>
              </a:prstGeom>
            </p:spPr>
          </p:pic>
        </mc:Fallback>
      </mc:AlternateContent>
      <p:pic>
        <p:nvPicPr>
          <p:cNvPr id="6" name="Audio 5">
            <a:hlinkClick r:id="" action="ppaction://media"/>
            <a:extLst>
              <a:ext uri="{FF2B5EF4-FFF2-40B4-BE49-F238E27FC236}">
                <a16:creationId xmlns:a16="http://schemas.microsoft.com/office/drawing/2014/main" id="{DE13EB5C-D6EA-4E72-BB03-FC29A88E9C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7028058"/>
      </p:ext>
    </p:extLst>
  </p:cSld>
  <p:clrMapOvr>
    <a:masterClrMapping/>
  </p:clrMapOvr>
  <mc:AlternateContent xmlns:mc="http://schemas.openxmlformats.org/markup-compatibility/2006" xmlns:p14="http://schemas.microsoft.com/office/powerpoint/2010/main">
    <mc:Choice Requires="p14">
      <p:transition spd="slow" p14:dur="2000" advTm="144722"/>
    </mc:Choice>
    <mc:Fallback xmlns="">
      <p:transition spd="slow" advTm="14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174866F-186A-43F0-89F3-00EF945B23D0}"/>
              </a:ext>
            </a:extLst>
          </p:cNvPr>
          <p:cNvSpPr/>
          <p:nvPr/>
        </p:nvSpPr>
        <p:spPr>
          <a:xfrm>
            <a:off x="755576" y="548680"/>
            <a:ext cx="6840760" cy="707886"/>
          </a:xfrm>
          <a:prstGeom prst="rect">
            <a:avLst/>
          </a:prstGeom>
        </p:spPr>
        <p:txBody>
          <a:bodyPr wrap="square">
            <a:spAutoFit/>
          </a:bodyPr>
          <a:lstStyle/>
          <a:p>
            <a:r>
              <a:rPr lang="en-US" dirty="0">
                <a:solidFill>
                  <a:srgbClr val="222222"/>
                </a:solidFill>
                <a:latin typeface="Harding"/>
              </a:rPr>
              <a:t>Morphology of the earliest </a:t>
            </a:r>
            <a:r>
              <a:rPr lang="en-US" dirty="0" err="1">
                <a:solidFill>
                  <a:srgbClr val="222222"/>
                </a:solidFill>
                <a:latin typeface="Harding"/>
              </a:rPr>
              <a:t>reconstructable</a:t>
            </a:r>
            <a:r>
              <a:rPr lang="en-US" dirty="0">
                <a:solidFill>
                  <a:srgbClr val="222222"/>
                </a:solidFill>
                <a:latin typeface="Harding"/>
              </a:rPr>
              <a:t> tetrapod </a:t>
            </a:r>
            <a:r>
              <a:rPr lang="en-US" i="1" dirty="0" err="1">
                <a:solidFill>
                  <a:srgbClr val="222222"/>
                </a:solidFill>
                <a:latin typeface="Harding"/>
              </a:rPr>
              <a:t>Parmastega</a:t>
            </a:r>
            <a:r>
              <a:rPr lang="en-US" i="1" dirty="0">
                <a:solidFill>
                  <a:srgbClr val="222222"/>
                </a:solidFill>
                <a:latin typeface="Harding"/>
              </a:rPr>
              <a:t> </a:t>
            </a:r>
            <a:r>
              <a:rPr lang="en-US" i="1" dirty="0" err="1">
                <a:solidFill>
                  <a:srgbClr val="222222"/>
                </a:solidFill>
                <a:latin typeface="Harding"/>
              </a:rPr>
              <a:t>aelidae</a:t>
            </a:r>
            <a:endParaRPr lang="en-US" dirty="0">
              <a:solidFill>
                <a:srgbClr val="222222"/>
              </a:solidFill>
              <a:latin typeface="Harding"/>
            </a:endParaRPr>
          </a:p>
        </p:txBody>
      </p:sp>
      <p:sp>
        <p:nvSpPr>
          <p:cNvPr id="3" name="Rettangolo 2">
            <a:extLst>
              <a:ext uri="{FF2B5EF4-FFF2-40B4-BE49-F238E27FC236}">
                <a16:creationId xmlns:a16="http://schemas.microsoft.com/office/drawing/2014/main" id="{8E8DD462-44E6-419D-8D65-AAED2CEFA315}"/>
              </a:ext>
            </a:extLst>
          </p:cNvPr>
          <p:cNvSpPr/>
          <p:nvPr/>
        </p:nvSpPr>
        <p:spPr>
          <a:xfrm>
            <a:off x="1151620" y="1628800"/>
            <a:ext cx="6840760" cy="4278094"/>
          </a:xfrm>
          <a:prstGeom prst="rect">
            <a:avLst/>
          </a:prstGeom>
        </p:spPr>
        <p:txBody>
          <a:bodyPr wrap="square">
            <a:spAutoFit/>
          </a:bodyPr>
          <a:lstStyle/>
          <a:p>
            <a:r>
              <a:rPr lang="en-US" sz="1600" b="0" dirty="0">
                <a:solidFill>
                  <a:srgbClr val="222222"/>
                </a:solidFill>
                <a:latin typeface="Harding"/>
              </a:rPr>
              <a:t>The known diversity of </a:t>
            </a:r>
            <a:r>
              <a:rPr lang="en-US" sz="1600" b="0" dirty="0" err="1">
                <a:solidFill>
                  <a:srgbClr val="222222"/>
                </a:solidFill>
                <a:latin typeface="Harding"/>
              </a:rPr>
              <a:t>tetrapods</a:t>
            </a:r>
            <a:r>
              <a:rPr lang="en-US" sz="1600" b="0" dirty="0">
                <a:solidFill>
                  <a:srgbClr val="222222"/>
                </a:solidFill>
                <a:latin typeface="Harding"/>
              </a:rPr>
              <a:t> of the Devonian period has increased markedly in recent decades, but their fossil record consists mostly of tantalizing fragments. The framework for interpreting the morphology and </a:t>
            </a:r>
            <a:r>
              <a:rPr lang="en-US" sz="1600" b="0" dirty="0" err="1">
                <a:solidFill>
                  <a:srgbClr val="222222"/>
                </a:solidFill>
                <a:latin typeface="Harding"/>
              </a:rPr>
              <a:t>palaeobiology</a:t>
            </a:r>
            <a:r>
              <a:rPr lang="en-US" sz="1600" b="0" dirty="0">
                <a:solidFill>
                  <a:srgbClr val="222222"/>
                </a:solidFill>
                <a:latin typeface="Harding"/>
              </a:rPr>
              <a:t> of Devonian </a:t>
            </a:r>
            <a:r>
              <a:rPr lang="en-US" sz="1600" b="0" dirty="0" err="1">
                <a:solidFill>
                  <a:srgbClr val="222222"/>
                </a:solidFill>
                <a:latin typeface="Harding"/>
              </a:rPr>
              <a:t>tetrapods</a:t>
            </a:r>
            <a:r>
              <a:rPr lang="en-US" sz="1600" b="0" dirty="0">
                <a:solidFill>
                  <a:srgbClr val="222222"/>
                </a:solidFill>
                <a:latin typeface="Harding"/>
              </a:rPr>
              <a:t> is dominated by the near complete fossils of </a:t>
            </a:r>
            <a:r>
              <a:rPr lang="en-US" sz="1600" b="0" i="1" dirty="0" err="1">
                <a:solidFill>
                  <a:srgbClr val="222222"/>
                </a:solidFill>
                <a:latin typeface="Harding"/>
              </a:rPr>
              <a:t>Ichthyostega</a:t>
            </a:r>
            <a:r>
              <a:rPr lang="en-US" sz="1600" b="0" dirty="0">
                <a:solidFill>
                  <a:srgbClr val="222222"/>
                </a:solidFill>
                <a:latin typeface="Harding"/>
              </a:rPr>
              <a:t> and </a:t>
            </a:r>
            <a:r>
              <a:rPr lang="en-US" sz="1600" b="0" i="1" dirty="0" err="1">
                <a:solidFill>
                  <a:srgbClr val="222222"/>
                </a:solidFill>
                <a:latin typeface="Harding"/>
              </a:rPr>
              <a:t>Acanthostega</a:t>
            </a:r>
            <a:r>
              <a:rPr lang="en-US" sz="1600" b="0" dirty="0">
                <a:solidFill>
                  <a:srgbClr val="222222"/>
                </a:solidFill>
                <a:latin typeface="Harding"/>
              </a:rPr>
              <a:t>; the less complete, but partly </a:t>
            </a:r>
            <a:r>
              <a:rPr lang="en-US" sz="1600" b="0" dirty="0" err="1">
                <a:solidFill>
                  <a:srgbClr val="222222"/>
                </a:solidFill>
                <a:latin typeface="Harding"/>
              </a:rPr>
              <a:t>reconstructable</a:t>
            </a:r>
            <a:r>
              <a:rPr lang="en-US" sz="1600" b="0" dirty="0">
                <a:solidFill>
                  <a:srgbClr val="222222"/>
                </a:solidFill>
                <a:latin typeface="Harding"/>
              </a:rPr>
              <a:t>, </a:t>
            </a:r>
            <a:r>
              <a:rPr lang="en-US" sz="1600" b="0" i="1" dirty="0" err="1">
                <a:solidFill>
                  <a:srgbClr val="222222"/>
                </a:solidFill>
                <a:latin typeface="Harding"/>
              </a:rPr>
              <a:t>Ventastega</a:t>
            </a:r>
            <a:r>
              <a:rPr lang="en-US" sz="1600" b="0" dirty="0">
                <a:solidFill>
                  <a:srgbClr val="222222"/>
                </a:solidFill>
                <a:latin typeface="Harding"/>
              </a:rPr>
              <a:t> and </a:t>
            </a:r>
            <a:r>
              <a:rPr lang="en-US" sz="1600" b="0" i="1" dirty="0" err="1">
                <a:solidFill>
                  <a:srgbClr val="222222"/>
                </a:solidFill>
                <a:latin typeface="Harding"/>
              </a:rPr>
              <a:t>Tulerpeton</a:t>
            </a:r>
            <a:r>
              <a:rPr lang="en-US" sz="1600" b="0" dirty="0">
                <a:solidFill>
                  <a:srgbClr val="222222"/>
                </a:solidFill>
                <a:latin typeface="Harding"/>
              </a:rPr>
              <a:t> have supporting roles. All four of these genera date to the late Famennian age (</a:t>
            </a:r>
            <a:r>
              <a:rPr lang="en-US" sz="1600" b="0" dirty="0">
                <a:solidFill>
                  <a:srgbClr val="222222"/>
                </a:solidFill>
                <a:highlight>
                  <a:srgbClr val="FFFF00"/>
                </a:highlight>
                <a:latin typeface="Harding"/>
              </a:rPr>
              <a:t>about 365–359 million years ago</a:t>
            </a:r>
            <a:r>
              <a:rPr lang="en-US" sz="1600" b="0" dirty="0">
                <a:solidFill>
                  <a:srgbClr val="222222"/>
                </a:solidFill>
                <a:latin typeface="Harding"/>
              </a:rPr>
              <a:t>)—they are 10 million years younger than the earliest known tetrapod fragments</a:t>
            </a:r>
            <a:r>
              <a:rPr lang="en-US" sz="1600" b="0" baseline="30000" dirty="0">
                <a:solidFill>
                  <a:srgbClr val="006699"/>
                </a:solidFill>
                <a:latin typeface="Harding"/>
                <a:hlinkClick r:id="rId4" tooltip="Ahlberg, P. E. Elginerpeton pancheni and the earliest tetrapod clade. Nature 373, 420–425 (1995)."/>
              </a:rPr>
              <a:t>5</a:t>
            </a:r>
            <a:r>
              <a:rPr lang="en-US" sz="1600" b="0" baseline="30000" dirty="0">
                <a:solidFill>
                  <a:srgbClr val="222222"/>
                </a:solidFill>
                <a:latin typeface="Harding"/>
              </a:rPr>
              <a:t>,</a:t>
            </a:r>
            <a:r>
              <a:rPr lang="en-US" sz="1600" b="0" baseline="30000" dirty="0">
                <a:solidFill>
                  <a:srgbClr val="006699"/>
                </a:solidFill>
                <a:latin typeface="Harding"/>
                <a:hlinkClick r:id="rId5" tooltip="Clément, G. &amp; Lebedev, O. A. Revision of the early tetrapod Obruchevichthys Vorobyeva, 1977 from the Frasnian (Upper Devonian) of the north-western East European Platform. Paleontol. J. 48, 1082–1091 (2014)."/>
              </a:rPr>
              <a:t>10</a:t>
            </a:r>
            <a:r>
              <a:rPr lang="en-US" sz="1600" b="0" dirty="0">
                <a:solidFill>
                  <a:srgbClr val="222222"/>
                </a:solidFill>
                <a:latin typeface="Harding"/>
              </a:rPr>
              <a:t>, and nearly 30 million years younger than the oldest known tetrapod footprints</a:t>
            </a:r>
            <a:r>
              <a:rPr lang="en-US" sz="1600" b="0" baseline="30000" dirty="0">
                <a:solidFill>
                  <a:srgbClr val="006699"/>
                </a:solidFill>
                <a:latin typeface="Harding"/>
                <a:hlinkClick r:id="rId6" tooltip="Niedźwiedzki, G., Szrek, P., Narkiewicz, K., Narkiewicz, M. &amp; Ahlberg, P. E. Tetrapod trackways from the early Middle Devonian period of Poland. Nature 463, 43–48 (2010)."/>
              </a:rPr>
              <a:t>35</a:t>
            </a:r>
            <a:r>
              <a:rPr lang="en-US" sz="1600" b="0" dirty="0">
                <a:solidFill>
                  <a:srgbClr val="222222"/>
                </a:solidFill>
                <a:latin typeface="Harding"/>
              </a:rPr>
              <a:t>. Here we describe </a:t>
            </a:r>
            <a:r>
              <a:rPr lang="en-US" sz="1600" b="0" i="1" dirty="0" err="1">
                <a:solidFill>
                  <a:srgbClr val="222222"/>
                </a:solidFill>
                <a:latin typeface="Harding"/>
              </a:rPr>
              <a:t>Parmastega</a:t>
            </a:r>
            <a:r>
              <a:rPr lang="en-US" sz="1600" b="0" i="1" dirty="0">
                <a:solidFill>
                  <a:srgbClr val="222222"/>
                </a:solidFill>
                <a:latin typeface="Harding"/>
              </a:rPr>
              <a:t> </a:t>
            </a:r>
            <a:r>
              <a:rPr lang="en-US" sz="1600" b="0" i="1" dirty="0" err="1">
                <a:solidFill>
                  <a:srgbClr val="222222"/>
                </a:solidFill>
                <a:latin typeface="Harding"/>
              </a:rPr>
              <a:t>aelidae</a:t>
            </a:r>
            <a:r>
              <a:rPr lang="en-US" sz="1600" b="0" dirty="0">
                <a:solidFill>
                  <a:srgbClr val="222222"/>
                </a:solidFill>
                <a:latin typeface="Harding"/>
              </a:rPr>
              <a:t> gen. et sp. </a:t>
            </a:r>
            <a:r>
              <a:rPr lang="en-US" sz="1600" b="0" dirty="0" err="1">
                <a:solidFill>
                  <a:srgbClr val="222222"/>
                </a:solidFill>
                <a:latin typeface="Harding"/>
              </a:rPr>
              <a:t>nov.</a:t>
            </a:r>
            <a:r>
              <a:rPr lang="en-US" sz="1600" b="0" dirty="0">
                <a:solidFill>
                  <a:srgbClr val="222222"/>
                </a:solidFill>
                <a:latin typeface="Harding"/>
              </a:rPr>
              <a:t>, a tetrapod from Russia dated to the earliest Famennian age (about 372 million years ago), represented by three-dimensional material that enables the reconstruction of the skull and shoulder girdle. </a:t>
            </a:r>
            <a:r>
              <a:rPr lang="en-US" sz="1600" b="0" dirty="0">
                <a:solidFill>
                  <a:srgbClr val="222222"/>
                </a:solidFill>
                <a:highlight>
                  <a:srgbClr val="FFFF00"/>
                </a:highlight>
                <a:latin typeface="Harding"/>
              </a:rPr>
              <a:t>The raised orbits, lateral line canals and weakly ossified postcranial skeleton of </a:t>
            </a:r>
            <a:r>
              <a:rPr lang="en-US" sz="1600" b="0" i="1" dirty="0">
                <a:solidFill>
                  <a:srgbClr val="222222"/>
                </a:solidFill>
                <a:highlight>
                  <a:srgbClr val="FFFF00"/>
                </a:highlight>
                <a:latin typeface="Harding"/>
              </a:rPr>
              <a:t>P. </a:t>
            </a:r>
            <a:r>
              <a:rPr lang="en-US" sz="1600" b="0" i="1" dirty="0" err="1">
                <a:solidFill>
                  <a:srgbClr val="222222"/>
                </a:solidFill>
                <a:highlight>
                  <a:srgbClr val="FFFF00"/>
                </a:highlight>
                <a:latin typeface="Harding"/>
              </a:rPr>
              <a:t>aelidae</a:t>
            </a:r>
            <a:r>
              <a:rPr lang="en-US" sz="1600" b="0" dirty="0">
                <a:solidFill>
                  <a:srgbClr val="222222"/>
                </a:solidFill>
                <a:highlight>
                  <a:srgbClr val="FFFF00"/>
                </a:highlight>
                <a:latin typeface="Harding"/>
              </a:rPr>
              <a:t> suggest a largely aquatic, surface-cruising animal</a:t>
            </a:r>
            <a:r>
              <a:rPr lang="en-US" sz="1600" b="0" dirty="0">
                <a:solidFill>
                  <a:srgbClr val="222222"/>
                </a:solidFill>
                <a:latin typeface="Harding"/>
              </a:rPr>
              <a:t>. In Bayesian and parsimony-based phylogenetic analyses, the majority of trees place </a:t>
            </a:r>
            <a:r>
              <a:rPr lang="en-US" sz="1600" b="0" i="1" dirty="0" err="1">
                <a:solidFill>
                  <a:srgbClr val="222222"/>
                </a:solidFill>
                <a:latin typeface="Harding"/>
              </a:rPr>
              <a:t>Parmastega</a:t>
            </a:r>
            <a:r>
              <a:rPr lang="en-US" sz="1600" b="0" dirty="0">
                <a:solidFill>
                  <a:srgbClr val="222222"/>
                </a:solidFill>
                <a:latin typeface="Harding"/>
              </a:rPr>
              <a:t> as a sister group to all other </a:t>
            </a:r>
            <a:r>
              <a:rPr lang="en-US" sz="1600" b="0" dirty="0" err="1">
                <a:solidFill>
                  <a:srgbClr val="222222"/>
                </a:solidFill>
                <a:latin typeface="Harding"/>
              </a:rPr>
              <a:t>tetrapods</a:t>
            </a:r>
            <a:r>
              <a:rPr lang="en-US" sz="1600" b="0" dirty="0">
                <a:solidFill>
                  <a:srgbClr val="222222"/>
                </a:solidFill>
                <a:latin typeface="Harding"/>
              </a:rPr>
              <a:t>.</a:t>
            </a:r>
            <a:endParaRPr lang="it-IT" sz="16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6" name="Input penna 5">
                <a:extLst>
                  <a:ext uri="{FF2B5EF4-FFF2-40B4-BE49-F238E27FC236}">
                    <a16:creationId xmlns:a16="http://schemas.microsoft.com/office/drawing/2014/main" id="{3FE45A63-9CCC-4548-8DE0-7FFE86CE5C39}"/>
                  </a:ext>
                </a:extLst>
              </p14:cNvPr>
              <p14:cNvContentPartPr/>
              <p14:nvPr>
                <p:extLst>
                  <p:ext uri="{42D2F446-02D8-4167-A562-619A0277C38B}">
                    <p15:isNarration xmlns:p15="http://schemas.microsoft.com/office/powerpoint/2012/main" val="1"/>
                  </p:ext>
                </p:extLst>
              </p14:nvPr>
            </p14:nvContentPartPr>
            <p14:xfrm>
              <a:off x="462960" y="563400"/>
              <a:ext cx="6980400" cy="4305240"/>
            </p14:xfrm>
          </p:contentPart>
        </mc:Choice>
        <mc:Fallback xmlns="">
          <p:pic>
            <p:nvPicPr>
              <p:cNvPr id="6" name="Input penna 5">
                <a:extLst>
                  <a:ext uri="{FF2B5EF4-FFF2-40B4-BE49-F238E27FC236}">
                    <a16:creationId xmlns:a16="http://schemas.microsoft.com/office/drawing/2014/main" id="{3FE45A63-9CCC-4548-8DE0-7FFE86CE5C39}"/>
                  </a:ext>
                </a:extLst>
              </p:cNvPr>
              <p:cNvPicPr>
                <a:picLocks noGrp="1" noRot="1" noChangeAspect="1" noMove="1" noResize="1" noEditPoints="1" noAdjustHandles="1" noChangeArrowheads="1" noChangeShapeType="1"/>
              </p:cNvPicPr>
              <p:nvPr/>
            </p:nvPicPr>
            <p:blipFill>
              <a:blip r:embed="rId8"/>
              <a:stretch>
                <a:fillRect/>
              </a:stretch>
            </p:blipFill>
            <p:spPr>
              <a:xfrm>
                <a:off x="453600" y="554040"/>
                <a:ext cx="6999120" cy="4323960"/>
              </a:xfrm>
              <a:prstGeom prst="rect">
                <a:avLst/>
              </a:prstGeom>
            </p:spPr>
          </p:pic>
        </mc:Fallback>
      </mc:AlternateContent>
      <p:pic>
        <p:nvPicPr>
          <p:cNvPr id="7" name="Audio 6">
            <a:hlinkClick r:id="" action="ppaction://media"/>
            <a:extLst>
              <a:ext uri="{FF2B5EF4-FFF2-40B4-BE49-F238E27FC236}">
                <a16:creationId xmlns:a16="http://schemas.microsoft.com/office/drawing/2014/main" id="{853307DD-BC28-424B-A114-5BDB9BEA50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1853538"/>
      </p:ext>
    </p:extLst>
  </p:cSld>
  <p:clrMapOvr>
    <a:masterClrMapping/>
  </p:clrMapOvr>
  <mc:AlternateContent xmlns:mc="http://schemas.openxmlformats.org/markup-compatibility/2006" xmlns:p14="http://schemas.microsoft.com/office/powerpoint/2010/main">
    <mc:Choice Requires="p14">
      <p:transition spd="slow" p14:dur="2000" advTm="188426"/>
    </mc:Choice>
    <mc:Fallback xmlns="">
      <p:transition spd="slow" advTm="188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igure3">
            <a:extLst>
              <a:ext uri="{FF2B5EF4-FFF2-40B4-BE49-F238E27FC236}">
                <a16:creationId xmlns:a16="http://schemas.microsoft.com/office/drawing/2014/main" id="{FAE2BF56-23BF-4EAF-B5F5-2924436AB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0722" y="255817"/>
            <a:ext cx="5482555" cy="63463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put penna 1">
                <a:extLst>
                  <a:ext uri="{FF2B5EF4-FFF2-40B4-BE49-F238E27FC236}">
                    <a16:creationId xmlns:a16="http://schemas.microsoft.com/office/drawing/2014/main" id="{30CF0B8C-2051-4724-9B99-DD284E6686D0}"/>
                  </a:ext>
                </a:extLst>
              </p14:cNvPr>
              <p14:cNvContentPartPr/>
              <p14:nvPr>
                <p:extLst>
                  <p:ext uri="{42D2F446-02D8-4167-A562-619A0277C38B}">
                    <p15:isNarration xmlns:p15="http://schemas.microsoft.com/office/powerpoint/2012/main" val="1"/>
                  </p:ext>
                </p:extLst>
              </p14:nvPr>
            </p14:nvContentPartPr>
            <p14:xfrm>
              <a:off x="2451960" y="125280"/>
              <a:ext cx="5854320" cy="3679560"/>
            </p14:xfrm>
          </p:contentPart>
        </mc:Choice>
        <mc:Fallback xmlns="">
          <p:pic>
            <p:nvPicPr>
              <p:cNvPr id="2" name="Input penna 1">
                <a:extLst>
                  <a:ext uri="{FF2B5EF4-FFF2-40B4-BE49-F238E27FC236}">
                    <a16:creationId xmlns:a16="http://schemas.microsoft.com/office/drawing/2014/main" id="{30CF0B8C-2051-4724-9B99-DD284E6686D0}"/>
                  </a:ext>
                </a:extLst>
              </p:cNvPr>
              <p:cNvPicPr>
                <a:picLocks noGrp="1" noRot="1" noChangeAspect="1" noMove="1" noResize="1" noEditPoints="1" noAdjustHandles="1" noChangeArrowheads="1" noChangeShapeType="1"/>
              </p:cNvPicPr>
              <p:nvPr/>
            </p:nvPicPr>
            <p:blipFill>
              <a:blip r:embed="rId6"/>
              <a:stretch>
                <a:fillRect/>
              </a:stretch>
            </p:blipFill>
            <p:spPr>
              <a:xfrm>
                <a:off x="2442600" y="115920"/>
                <a:ext cx="5873040" cy="3698280"/>
              </a:xfrm>
              <a:prstGeom prst="rect">
                <a:avLst/>
              </a:prstGeom>
            </p:spPr>
          </p:pic>
        </mc:Fallback>
      </mc:AlternateContent>
      <p:pic>
        <p:nvPicPr>
          <p:cNvPr id="3" name="Audio 2">
            <a:hlinkClick r:id="" action="ppaction://media"/>
            <a:extLst>
              <a:ext uri="{FF2B5EF4-FFF2-40B4-BE49-F238E27FC236}">
                <a16:creationId xmlns:a16="http://schemas.microsoft.com/office/drawing/2014/main" id="{AC5CF3FE-A65B-46AB-9223-B6003E5380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3453026"/>
      </p:ext>
    </p:extLst>
  </p:cSld>
  <p:clrMapOvr>
    <a:masterClrMapping/>
  </p:clrMapOvr>
  <mc:AlternateContent xmlns:mc="http://schemas.openxmlformats.org/markup-compatibility/2006" xmlns:p14="http://schemas.microsoft.com/office/powerpoint/2010/main">
    <mc:Choice Requires="p14">
      <p:transition spd="slow" p14:dur="2000" advTm="62828"/>
    </mc:Choice>
    <mc:Fallback xmlns="">
      <p:transition spd="slow" advTm="62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3896</TotalTime>
  <Words>195</Words>
  <Application>Microsoft Office PowerPoint</Application>
  <PresentationFormat>Presentazione su schermo (4:3)</PresentationFormat>
  <Paragraphs>33</Paragraphs>
  <Slides>13</Slides>
  <Notes>1</Notes>
  <HiddenSlides>0</HiddenSlides>
  <MMClips>13</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13</vt:i4>
      </vt:variant>
    </vt:vector>
  </HeadingPairs>
  <TitlesOfParts>
    <vt:vector size="20" baseType="lpstr">
      <vt:lpstr>-apple-system</vt:lpstr>
      <vt:lpstr>Arial</vt:lpstr>
      <vt:lpstr>Comic Sans MS</vt:lpstr>
      <vt:lpstr>Harding</vt:lpstr>
      <vt:lpstr>Times New Roman</vt:lpstr>
      <vt:lpstr>Struttura predefinita</vt:lpstr>
      <vt:lpstr>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Dip. BAU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Marco Corti</dc:creator>
  <cp:lastModifiedBy>Riccardo Castiglia</cp:lastModifiedBy>
  <cp:revision>170</cp:revision>
  <dcterms:created xsi:type="dcterms:W3CDTF">2005-05-23T15:02:00Z</dcterms:created>
  <dcterms:modified xsi:type="dcterms:W3CDTF">2020-04-17T16:01:54Z</dcterms:modified>
</cp:coreProperties>
</file>