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693" r:id="rId2"/>
    <p:sldId id="686" r:id="rId3"/>
    <p:sldId id="617" r:id="rId4"/>
    <p:sldId id="687" r:id="rId5"/>
    <p:sldId id="330" r:id="rId6"/>
    <p:sldId id="695" r:id="rId7"/>
    <p:sldId id="694" r:id="rId8"/>
    <p:sldId id="688" r:id="rId9"/>
    <p:sldId id="618" r:id="rId10"/>
    <p:sldId id="689" r:id="rId11"/>
    <p:sldId id="690" r:id="rId12"/>
    <p:sldId id="622" r:id="rId13"/>
    <p:sldId id="623" r:id="rId14"/>
    <p:sldId id="691" r:id="rId15"/>
    <p:sldId id="624" r:id="rId16"/>
    <p:sldId id="626" r:id="rId17"/>
    <p:sldId id="627" r:id="rId18"/>
    <p:sldId id="628" r:id="rId19"/>
    <p:sldId id="629" r:id="rId20"/>
    <p:sldId id="631" r:id="rId21"/>
    <p:sldId id="633" r:id="rId22"/>
    <p:sldId id="632" r:id="rId23"/>
    <p:sldId id="692" r:id="rId24"/>
    <p:sldId id="634" r:id="rId25"/>
    <p:sldId id="635" r:id="rId26"/>
    <p:sldId id="637" r:id="rId27"/>
    <p:sldId id="638" r:id="rId28"/>
    <p:sldId id="640" r:id="rId29"/>
    <p:sldId id="639" r:id="rId30"/>
    <p:sldId id="642" r:id="rId31"/>
    <p:sldId id="641" r:id="rId32"/>
    <p:sldId id="644" r:id="rId33"/>
    <p:sldId id="643" r:id="rId34"/>
    <p:sldId id="646" r:id="rId35"/>
    <p:sldId id="645" r:id="rId36"/>
    <p:sldId id="667" r:id="rId37"/>
    <p:sldId id="668" r:id="rId38"/>
    <p:sldId id="669" r:id="rId39"/>
    <p:sldId id="670" r:id="rId40"/>
    <p:sldId id="671" r:id="rId41"/>
    <p:sldId id="672" r:id="rId42"/>
    <p:sldId id="673" r:id="rId43"/>
    <p:sldId id="674" r:id="rId44"/>
    <p:sldId id="675" r:id="rId45"/>
  </p:sldIdLst>
  <p:sldSz cx="12192000" cy="6858000"/>
  <p:notesSz cx="6858000" cy="9144000"/>
  <p:defaultText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208"/>
  </p:normalViewPr>
  <p:slideViewPr>
    <p:cSldViewPr snapToGrid="0" snapToObjects="1">
      <p:cViewPr varScale="1">
        <p:scale>
          <a:sx n="110" d="100"/>
          <a:sy n="110" d="100"/>
        </p:scale>
        <p:origin x="51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9D3E0-04C0-483F-8050-C8F7484C996D}" type="datetimeFigureOut">
              <a:rPr lang="it-IT" smtClean="0"/>
              <a:t>04/04/2022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C9F7E-D302-4523-930B-ECAF6F1DA247}" type="slidenum">
              <a:rPr lang="it-IT" smtClean="0"/>
              <a:t>‹N›</a:t>
            </a:fld>
            <a:endParaRPr lang="it-IT"/>
          </a:p>
        </p:txBody>
      </p:sp>
    </p:spTree>
    <p:extLst>
      <p:ext uri="{BB962C8B-B14F-4D97-AF65-F5344CB8AC3E}">
        <p14:creationId xmlns:p14="http://schemas.microsoft.com/office/powerpoint/2010/main" val="88777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900">
                <a:solidFill>
                  <a:schemeClr val="bg1"/>
                </a:solidFill>
                <a:latin typeface="Arial" pitchFamily="34" charset="0"/>
                <a:ea typeface="ＭＳ Ｐゴシック" pitchFamily="34" charset="-128"/>
              </a:defRPr>
            </a:lvl1pPr>
            <a:lvl2pPr marL="742950" indent="-285750" defTabSz="966788">
              <a:defRPr sz="900">
                <a:solidFill>
                  <a:schemeClr val="bg1"/>
                </a:solidFill>
                <a:latin typeface="Arial" pitchFamily="34" charset="0"/>
                <a:ea typeface="ＭＳ Ｐゴシック" pitchFamily="34" charset="-128"/>
              </a:defRPr>
            </a:lvl2pPr>
            <a:lvl3pPr marL="1143000" indent="-228600" defTabSz="966788">
              <a:defRPr sz="900">
                <a:solidFill>
                  <a:schemeClr val="bg1"/>
                </a:solidFill>
                <a:latin typeface="Arial" pitchFamily="34" charset="0"/>
                <a:ea typeface="ＭＳ Ｐゴシック" pitchFamily="34" charset="-128"/>
              </a:defRPr>
            </a:lvl3pPr>
            <a:lvl4pPr marL="1600200" indent="-228600" defTabSz="966788">
              <a:defRPr sz="900">
                <a:solidFill>
                  <a:schemeClr val="bg1"/>
                </a:solidFill>
                <a:latin typeface="Arial" pitchFamily="34" charset="0"/>
                <a:ea typeface="ＭＳ Ｐゴシック" pitchFamily="34" charset="-128"/>
              </a:defRPr>
            </a:lvl4pPr>
            <a:lvl5pPr marL="2057400" indent="-228600" defTabSz="966788">
              <a:defRPr sz="900">
                <a:solidFill>
                  <a:schemeClr val="bg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900">
                <a:solidFill>
                  <a:schemeClr val="bg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900">
                <a:solidFill>
                  <a:schemeClr val="bg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900">
                <a:solidFill>
                  <a:schemeClr val="bg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900">
                <a:solidFill>
                  <a:schemeClr val="bg1"/>
                </a:solidFill>
                <a:latin typeface="Arial" pitchFamily="34" charset="0"/>
                <a:ea typeface="ＭＳ Ｐゴシック" pitchFamily="34" charset="-128"/>
              </a:defRPr>
            </a:lvl9pPr>
          </a:lstStyle>
          <a:p>
            <a:fld id="{B4F74CF1-AF8A-4558-AA2B-20462D02D603}" type="slidenum">
              <a:rPr lang="it-IT" altLang="it-IT" sz="1300">
                <a:solidFill>
                  <a:schemeClr val="tx1"/>
                </a:solidFill>
              </a:rPr>
              <a:pPr/>
              <a:t>1</a:t>
            </a:fld>
            <a:endParaRPr lang="it-IT" altLang="it-IT" sz="1300">
              <a:solidFill>
                <a:schemeClr val="tx1"/>
              </a:solidFill>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itchFamily="34" charset="0"/>
              <a:ea typeface="ＭＳ Ｐゴシック" pitchFamily="34" charset="-128"/>
            </a:endParaRPr>
          </a:p>
        </p:txBody>
      </p:sp>
    </p:spTree>
    <p:extLst>
      <p:ext uri="{BB962C8B-B14F-4D97-AF65-F5344CB8AC3E}">
        <p14:creationId xmlns:p14="http://schemas.microsoft.com/office/powerpoint/2010/main" val="287677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1E8E13-21B7-9649-BD14-E1C86AED350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GB"/>
          </a:p>
        </p:txBody>
      </p:sp>
      <p:sp>
        <p:nvSpPr>
          <p:cNvPr id="3" name="Sottotitolo 2">
            <a:extLst>
              <a:ext uri="{FF2B5EF4-FFF2-40B4-BE49-F238E27FC236}">
                <a16:creationId xmlns:a16="http://schemas.microsoft.com/office/drawing/2014/main" id="{18E351CC-C1EF-6A41-9C51-2A44407821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GB"/>
          </a:p>
        </p:txBody>
      </p:sp>
      <p:sp>
        <p:nvSpPr>
          <p:cNvPr id="4" name="Segnaposto data 3">
            <a:extLst>
              <a:ext uri="{FF2B5EF4-FFF2-40B4-BE49-F238E27FC236}">
                <a16:creationId xmlns:a16="http://schemas.microsoft.com/office/drawing/2014/main" id="{7507AA8F-4E6E-DF4A-8ADF-31F9E14C058C}"/>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5" name="Segnaposto piè di pagina 4">
            <a:extLst>
              <a:ext uri="{FF2B5EF4-FFF2-40B4-BE49-F238E27FC236}">
                <a16:creationId xmlns:a16="http://schemas.microsoft.com/office/drawing/2014/main" id="{76AC862E-800F-F242-96E9-25CB2D6ADD04}"/>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35A6FDCB-29A0-C141-ABB5-6414DA81ED62}"/>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337657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9C429-4541-A941-9C69-464B72BEF341}"/>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testo verticale 2">
            <a:extLst>
              <a:ext uri="{FF2B5EF4-FFF2-40B4-BE49-F238E27FC236}">
                <a16:creationId xmlns:a16="http://schemas.microsoft.com/office/drawing/2014/main" id="{9A952761-42ED-E24B-B968-738F85FAE09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C9837F24-C00A-5D45-B3FD-BBCEC25415DB}"/>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5" name="Segnaposto piè di pagina 4">
            <a:extLst>
              <a:ext uri="{FF2B5EF4-FFF2-40B4-BE49-F238E27FC236}">
                <a16:creationId xmlns:a16="http://schemas.microsoft.com/office/drawing/2014/main" id="{0C3B7E20-53B5-8443-BDC5-2600DA80AB2F}"/>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0A73B07D-E5CC-AE4B-B9D5-B8793E7D4F96}"/>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4089935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731B883-AA02-E54B-990A-2A07CEA8235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GB"/>
          </a:p>
        </p:txBody>
      </p:sp>
      <p:sp>
        <p:nvSpPr>
          <p:cNvPr id="3" name="Segnaposto testo verticale 2">
            <a:extLst>
              <a:ext uri="{FF2B5EF4-FFF2-40B4-BE49-F238E27FC236}">
                <a16:creationId xmlns:a16="http://schemas.microsoft.com/office/drawing/2014/main" id="{99CA1B87-4C3C-524D-895A-3776D97BA31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63B7E595-66E4-4444-A6BE-A238EFBC93C6}"/>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5" name="Segnaposto piè di pagina 4">
            <a:extLst>
              <a:ext uri="{FF2B5EF4-FFF2-40B4-BE49-F238E27FC236}">
                <a16:creationId xmlns:a16="http://schemas.microsoft.com/office/drawing/2014/main" id="{66D97868-91DD-2E4C-B0AB-51B51F36B1F5}"/>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C55B9AC4-2129-9D41-93D7-4ABAE510EF06}"/>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2123135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9667" y="115889"/>
            <a:ext cx="10752667" cy="649287"/>
          </a:xfrm>
        </p:spPr>
        <p:txBody>
          <a:bodyPr/>
          <a:lstStyle/>
          <a:p>
            <a:r>
              <a:rPr lang="en-US"/>
              <a:t>Click to edit Master title style</a:t>
            </a:r>
          </a:p>
        </p:txBody>
      </p:sp>
      <p:sp>
        <p:nvSpPr>
          <p:cNvPr id="3" name="Table Placeholder 2"/>
          <p:cNvSpPr>
            <a:spLocks noGrp="1"/>
          </p:cNvSpPr>
          <p:nvPr>
            <p:ph type="tbl" idx="1"/>
          </p:nvPr>
        </p:nvSpPr>
        <p:spPr>
          <a:xfrm>
            <a:off x="719667" y="1752600"/>
            <a:ext cx="10847917" cy="4114800"/>
          </a:xfrm>
        </p:spPr>
        <p:txBody>
          <a:bodyPr/>
          <a:lstStyle/>
          <a:p>
            <a:pPr lvl="0"/>
            <a:endParaRPr lang="en-US" noProof="0"/>
          </a:p>
        </p:txBody>
      </p:sp>
      <p:sp>
        <p:nvSpPr>
          <p:cNvPr id="4" name="Rectangle 4">
            <a:extLst>
              <a:ext uri="{FF2B5EF4-FFF2-40B4-BE49-F238E27FC236}">
                <a16:creationId xmlns:a16="http://schemas.microsoft.com/office/drawing/2014/main" id="{C5DC2F53-3821-8D4A-9EE5-E85CCF7DB2E9}"/>
              </a:ext>
            </a:extLst>
          </p:cNvPr>
          <p:cNvSpPr>
            <a:spLocks noGrp="1" noChangeArrowheads="1"/>
          </p:cNvSpPr>
          <p:nvPr>
            <p:ph type="dt" sz="half" idx="10"/>
          </p:nvPr>
        </p:nvSpPr>
        <p:spPr>
          <a:ln/>
        </p:spPr>
        <p:txBody>
          <a:bodyPr/>
          <a:lstStyle>
            <a:lvl1pPr>
              <a:defRPr/>
            </a:lvl1pPr>
          </a:lstStyle>
          <a:p>
            <a:pPr>
              <a:defRPr/>
            </a:pPr>
            <a:fld id="{392591ED-DA1D-6342-87C6-9041A5C863DE}" type="datetime1">
              <a:rPr lang="it-IT" altLang="it-IT"/>
              <a:pPr>
                <a:defRPr/>
              </a:pPr>
              <a:t>04/04/2022</a:t>
            </a:fld>
            <a:endParaRPr lang="it-IT" altLang="it-IT"/>
          </a:p>
        </p:txBody>
      </p:sp>
      <p:sp>
        <p:nvSpPr>
          <p:cNvPr id="5" name="Rectangle 6">
            <a:extLst>
              <a:ext uri="{FF2B5EF4-FFF2-40B4-BE49-F238E27FC236}">
                <a16:creationId xmlns:a16="http://schemas.microsoft.com/office/drawing/2014/main" id="{E92A27C1-0E0D-4C4D-93AB-A8EC7C7F9C25}"/>
              </a:ext>
            </a:extLst>
          </p:cNvPr>
          <p:cNvSpPr>
            <a:spLocks noGrp="1" noChangeArrowheads="1"/>
          </p:cNvSpPr>
          <p:nvPr>
            <p:ph type="sldNum" sz="quarter" idx="11"/>
          </p:nvPr>
        </p:nvSpPr>
        <p:spPr>
          <a:ln/>
        </p:spPr>
        <p:txBody>
          <a:bodyPr/>
          <a:lstStyle>
            <a:lvl1pPr>
              <a:defRPr/>
            </a:lvl1pPr>
          </a:lstStyle>
          <a:p>
            <a:pPr>
              <a:defRPr/>
            </a:pPr>
            <a:fld id="{59D936DD-934F-A247-8D27-3B0356C554E4}" type="slidenum">
              <a:rPr lang="it-IT" altLang="it-IT"/>
              <a:pPr>
                <a:defRPr/>
              </a:pPr>
              <a:t>‹N›</a:t>
            </a:fld>
            <a:endParaRPr lang="it-IT" altLang="it-IT"/>
          </a:p>
        </p:txBody>
      </p:sp>
    </p:spTree>
    <p:extLst>
      <p:ext uri="{BB962C8B-B14F-4D97-AF65-F5344CB8AC3E}">
        <p14:creationId xmlns:p14="http://schemas.microsoft.com/office/powerpoint/2010/main" val="127898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1C07D3-9E32-EC48-A5C7-ED6CF96B27CE}"/>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2AF794E8-64C3-EE4A-9679-42C3CD5B5C8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452FD01A-4E43-4245-B5BF-E793D67E18E1}"/>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5" name="Segnaposto piè di pagina 4">
            <a:extLst>
              <a:ext uri="{FF2B5EF4-FFF2-40B4-BE49-F238E27FC236}">
                <a16:creationId xmlns:a16="http://schemas.microsoft.com/office/drawing/2014/main" id="{A9509F58-6908-0F4D-8577-3B60F0C152A9}"/>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E678900F-C6BE-BB4D-86C8-7CEC9029650B}"/>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4180298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9BD216-8B53-4245-973A-C0B4BAACB6F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222147CD-2A7A-2644-94AA-45B64691B5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10C2B77-A66C-A14E-90A0-B7FD55A68438}"/>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5" name="Segnaposto piè di pagina 4">
            <a:extLst>
              <a:ext uri="{FF2B5EF4-FFF2-40B4-BE49-F238E27FC236}">
                <a16:creationId xmlns:a16="http://schemas.microsoft.com/office/drawing/2014/main" id="{8EC2EA73-17F7-9E42-B575-6DA310280C8F}"/>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987AE92E-D81B-5B44-9AB8-43D97EE25F19}"/>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223820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7274B-DD81-5340-B672-0CF21415B3AE}"/>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2ADB5259-7BAE-6844-B4CE-B4299733E8A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contenuto 3">
            <a:extLst>
              <a:ext uri="{FF2B5EF4-FFF2-40B4-BE49-F238E27FC236}">
                <a16:creationId xmlns:a16="http://schemas.microsoft.com/office/drawing/2014/main" id="{AAB1C002-867F-614B-A59F-58FB12246A9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5" name="Segnaposto data 4">
            <a:extLst>
              <a:ext uri="{FF2B5EF4-FFF2-40B4-BE49-F238E27FC236}">
                <a16:creationId xmlns:a16="http://schemas.microsoft.com/office/drawing/2014/main" id="{56CADBA3-92BC-C14D-A765-A28D245FBE13}"/>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6" name="Segnaposto piè di pagina 5">
            <a:extLst>
              <a:ext uri="{FF2B5EF4-FFF2-40B4-BE49-F238E27FC236}">
                <a16:creationId xmlns:a16="http://schemas.microsoft.com/office/drawing/2014/main" id="{17422B7A-C641-CE43-8EA1-E70660141C23}"/>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60C9DC27-7444-C74A-8017-0FD2BA5AB912}"/>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145933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1CF825-BE33-314E-8335-E00373CE0C3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AC174162-FC57-6545-857F-8AE580FEC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BB3C5AF-D4D4-F845-B0C3-CBC009552C0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5" name="Segnaposto testo 4">
            <a:extLst>
              <a:ext uri="{FF2B5EF4-FFF2-40B4-BE49-F238E27FC236}">
                <a16:creationId xmlns:a16="http://schemas.microsoft.com/office/drawing/2014/main" id="{5A25F759-E151-544D-B865-B6D204595E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41D9907-F82B-0948-A552-C4ECB209F9B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7" name="Segnaposto data 6">
            <a:extLst>
              <a:ext uri="{FF2B5EF4-FFF2-40B4-BE49-F238E27FC236}">
                <a16:creationId xmlns:a16="http://schemas.microsoft.com/office/drawing/2014/main" id="{FB683FA8-7EA5-9B4F-B9BE-0288036EE26A}"/>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8" name="Segnaposto piè di pagina 7">
            <a:extLst>
              <a:ext uri="{FF2B5EF4-FFF2-40B4-BE49-F238E27FC236}">
                <a16:creationId xmlns:a16="http://schemas.microsoft.com/office/drawing/2014/main" id="{76A682C6-7EEE-6D4A-B5E3-0602243B446E}"/>
              </a:ext>
            </a:extLst>
          </p:cNvPr>
          <p:cNvSpPr>
            <a:spLocks noGrp="1"/>
          </p:cNvSpPr>
          <p:nvPr>
            <p:ph type="ftr" sz="quarter" idx="11"/>
          </p:nvPr>
        </p:nvSpPr>
        <p:spPr/>
        <p:txBody>
          <a:bodyPr/>
          <a:lstStyle/>
          <a:p>
            <a:endParaRPr lang="it-GB"/>
          </a:p>
        </p:txBody>
      </p:sp>
      <p:sp>
        <p:nvSpPr>
          <p:cNvPr id="9" name="Segnaposto numero diapositiva 8">
            <a:extLst>
              <a:ext uri="{FF2B5EF4-FFF2-40B4-BE49-F238E27FC236}">
                <a16:creationId xmlns:a16="http://schemas.microsoft.com/office/drawing/2014/main" id="{81BF51D2-CA86-944C-8606-C5BABA471AD1}"/>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279318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A86214-1803-9744-BFF7-6591AADEC28A}"/>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data 2">
            <a:extLst>
              <a:ext uri="{FF2B5EF4-FFF2-40B4-BE49-F238E27FC236}">
                <a16:creationId xmlns:a16="http://schemas.microsoft.com/office/drawing/2014/main" id="{F6DEBD04-EA55-E14F-BE0D-EA4632632D84}"/>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4" name="Segnaposto piè di pagina 3">
            <a:extLst>
              <a:ext uri="{FF2B5EF4-FFF2-40B4-BE49-F238E27FC236}">
                <a16:creationId xmlns:a16="http://schemas.microsoft.com/office/drawing/2014/main" id="{40264B4A-4485-524C-8E28-F9DB2E977714}"/>
              </a:ext>
            </a:extLst>
          </p:cNvPr>
          <p:cNvSpPr>
            <a:spLocks noGrp="1"/>
          </p:cNvSpPr>
          <p:nvPr>
            <p:ph type="ftr" sz="quarter" idx="11"/>
          </p:nvPr>
        </p:nvSpPr>
        <p:spPr/>
        <p:txBody>
          <a:bodyPr/>
          <a:lstStyle/>
          <a:p>
            <a:endParaRPr lang="it-GB"/>
          </a:p>
        </p:txBody>
      </p:sp>
      <p:sp>
        <p:nvSpPr>
          <p:cNvPr id="5" name="Segnaposto numero diapositiva 4">
            <a:extLst>
              <a:ext uri="{FF2B5EF4-FFF2-40B4-BE49-F238E27FC236}">
                <a16:creationId xmlns:a16="http://schemas.microsoft.com/office/drawing/2014/main" id="{54CBFD86-D507-A845-AE2E-23A74BD94891}"/>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266354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D7BC4AE-0AA2-FD46-8E9D-67652C9CB53A}"/>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3" name="Segnaposto piè di pagina 2">
            <a:extLst>
              <a:ext uri="{FF2B5EF4-FFF2-40B4-BE49-F238E27FC236}">
                <a16:creationId xmlns:a16="http://schemas.microsoft.com/office/drawing/2014/main" id="{17D5CFF1-57B7-C74C-8A67-9B8DFA42B047}"/>
              </a:ext>
            </a:extLst>
          </p:cNvPr>
          <p:cNvSpPr>
            <a:spLocks noGrp="1"/>
          </p:cNvSpPr>
          <p:nvPr>
            <p:ph type="ftr" sz="quarter" idx="11"/>
          </p:nvPr>
        </p:nvSpPr>
        <p:spPr/>
        <p:txBody>
          <a:bodyPr/>
          <a:lstStyle/>
          <a:p>
            <a:endParaRPr lang="it-GB"/>
          </a:p>
        </p:txBody>
      </p:sp>
      <p:sp>
        <p:nvSpPr>
          <p:cNvPr id="4" name="Segnaposto numero diapositiva 3">
            <a:extLst>
              <a:ext uri="{FF2B5EF4-FFF2-40B4-BE49-F238E27FC236}">
                <a16:creationId xmlns:a16="http://schemas.microsoft.com/office/drawing/2014/main" id="{170697E7-F6EF-D145-B594-6BC0D6E8EA77}"/>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313856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945B2F-2FE3-1E41-91C6-B1B20ED5C83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7CB01E49-1DE3-B641-B0E8-9C565951E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testo 3">
            <a:extLst>
              <a:ext uri="{FF2B5EF4-FFF2-40B4-BE49-F238E27FC236}">
                <a16:creationId xmlns:a16="http://schemas.microsoft.com/office/drawing/2014/main" id="{F007277C-E57C-764E-8861-CC31CC9C3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A716083-4D57-8E44-8A1B-B91355C159BB}"/>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6" name="Segnaposto piè di pagina 5">
            <a:extLst>
              <a:ext uri="{FF2B5EF4-FFF2-40B4-BE49-F238E27FC236}">
                <a16:creationId xmlns:a16="http://schemas.microsoft.com/office/drawing/2014/main" id="{180820AA-EC9D-774A-95BA-43A9F67435B3}"/>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6AF609D4-D3F9-3143-A245-973012554107}"/>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330533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F36E69-C25B-A44A-A5E0-2568863DDC2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GB"/>
          </a:p>
        </p:txBody>
      </p:sp>
      <p:sp>
        <p:nvSpPr>
          <p:cNvPr id="3" name="Segnaposto immagine 2">
            <a:extLst>
              <a:ext uri="{FF2B5EF4-FFF2-40B4-BE49-F238E27FC236}">
                <a16:creationId xmlns:a16="http://schemas.microsoft.com/office/drawing/2014/main" id="{8AD91A57-91F3-2543-929C-993128F3C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GB"/>
          </a:p>
        </p:txBody>
      </p:sp>
      <p:sp>
        <p:nvSpPr>
          <p:cNvPr id="4" name="Segnaposto testo 3">
            <a:extLst>
              <a:ext uri="{FF2B5EF4-FFF2-40B4-BE49-F238E27FC236}">
                <a16:creationId xmlns:a16="http://schemas.microsoft.com/office/drawing/2014/main" id="{66D3642C-A411-8247-BD08-E3FDD560B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F528635-4B63-1C4A-884D-A8719F505025}"/>
              </a:ext>
            </a:extLst>
          </p:cNvPr>
          <p:cNvSpPr>
            <a:spLocks noGrp="1"/>
          </p:cNvSpPr>
          <p:nvPr>
            <p:ph type="dt" sz="half" idx="10"/>
          </p:nvPr>
        </p:nvSpPr>
        <p:spPr/>
        <p:txBody>
          <a:bodyPr/>
          <a:lstStyle/>
          <a:p>
            <a:fld id="{4EBA1D9A-1CC2-1B45-90BE-087893903F42}" type="datetimeFigureOut">
              <a:rPr lang="it-GB" smtClean="0"/>
              <a:t>04/04/2022</a:t>
            </a:fld>
            <a:endParaRPr lang="it-GB"/>
          </a:p>
        </p:txBody>
      </p:sp>
      <p:sp>
        <p:nvSpPr>
          <p:cNvPr id="6" name="Segnaposto piè di pagina 5">
            <a:extLst>
              <a:ext uri="{FF2B5EF4-FFF2-40B4-BE49-F238E27FC236}">
                <a16:creationId xmlns:a16="http://schemas.microsoft.com/office/drawing/2014/main" id="{0D9B4BE3-949F-454C-B2EA-65B8FA1CF43F}"/>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5C68042C-FC97-8D49-AF9D-915BBD3A9958}"/>
              </a:ext>
            </a:extLst>
          </p:cNvPr>
          <p:cNvSpPr>
            <a:spLocks noGrp="1"/>
          </p:cNvSpPr>
          <p:nvPr>
            <p:ph type="sldNum" sz="quarter" idx="12"/>
          </p:nvPr>
        </p:nvSpPr>
        <p:spPr/>
        <p:txBody>
          <a:bodyPr/>
          <a:lstStyle/>
          <a:p>
            <a:fld id="{B5DA603C-9B0D-3642-8702-BA9865F84B07}" type="slidenum">
              <a:rPr lang="it-GB" smtClean="0"/>
              <a:t>‹N›</a:t>
            </a:fld>
            <a:endParaRPr lang="it-GB"/>
          </a:p>
        </p:txBody>
      </p:sp>
    </p:spTree>
    <p:extLst>
      <p:ext uri="{BB962C8B-B14F-4D97-AF65-F5344CB8AC3E}">
        <p14:creationId xmlns:p14="http://schemas.microsoft.com/office/powerpoint/2010/main" val="10899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51B8F5B-3E28-C749-931D-85E8FF2A4C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A9358DC0-0A4E-7A4A-B0B7-F91E28007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C201993A-1CCF-374C-85C8-15BC201385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A1D9A-1CC2-1B45-90BE-087893903F42}" type="datetimeFigureOut">
              <a:rPr lang="it-GB" smtClean="0"/>
              <a:t>04/04/2022</a:t>
            </a:fld>
            <a:endParaRPr lang="it-GB"/>
          </a:p>
        </p:txBody>
      </p:sp>
      <p:sp>
        <p:nvSpPr>
          <p:cNvPr id="5" name="Segnaposto piè di pagina 4">
            <a:extLst>
              <a:ext uri="{FF2B5EF4-FFF2-40B4-BE49-F238E27FC236}">
                <a16:creationId xmlns:a16="http://schemas.microsoft.com/office/drawing/2014/main" id="{639755DF-CCAE-E547-A2CB-733E50E37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GB"/>
          </a:p>
        </p:txBody>
      </p:sp>
      <p:sp>
        <p:nvSpPr>
          <p:cNvPr id="6" name="Segnaposto numero diapositiva 5">
            <a:extLst>
              <a:ext uri="{FF2B5EF4-FFF2-40B4-BE49-F238E27FC236}">
                <a16:creationId xmlns:a16="http://schemas.microsoft.com/office/drawing/2014/main" id="{A488680A-356F-4248-B204-44567DDA6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A603C-9B0D-3642-8702-BA9865F84B07}" type="slidenum">
              <a:rPr lang="it-GB" smtClean="0"/>
              <a:t>‹N›</a:t>
            </a:fld>
            <a:endParaRPr lang="it-GB"/>
          </a:p>
        </p:txBody>
      </p:sp>
    </p:spTree>
    <p:extLst>
      <p:ext uri="{BB962C8B-B14F-4D97-AF65-F5344CB8AC3E}">
        <p14:creationId xmlns:p14="http://schemas.microsoft.com/office/powerpoint/2010/main" val="1961842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euro.who.int/en/health-topics/disease-prevention/nutrition/a-healthy-lifestyl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ChangeArrowheads="1"/>
          </p:cNvSpPr>
          <p:nvPr/>
        </p:nvSpPr>
        <p:spPr bwMode="auto">
          <a:xfrm>
            <a:off x="1628508" y="0"/>
            <a:ext cx="9144000" cy="3429000"/>
          </a:xfrm>
          <a:prstGeom prst="rect">
            <a:avLst/>
          </a:prstGeom>
          <a:solidFill>
            <a:srgbClr val="0067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a:spcBef>
                <a:spcPct val="0"/>
              </a:spcBef>
              <a:buClrTx/>
              <a:buFontTx/>
              <a:buNone/>
            </a:pPr>
            <a:endParaRPr lang="en-US" altLang="it-IT" sz="900">
              <a:solidFill>
                <a:schemeClr val="bg1"/>
              </a:solidFill>
            </a:endParaRPr>
          </a:p>
        </p:txBody>
      </p:sp>
      <p:sp>
        <p:nvSpPr>
          <p:cNvPr id="18435" name="Rectangle 3"/>
          <p:cNvSpPr>
            <a:spLocks noGrp="1" noChangeArrowheads="1"/>
          </p:cNvSpPr>
          <p:nvPr>
            <p:ph type="ctrTitle"/>
          </p:nvPr>
        </p:nvSpPr>
        <p:spPr>
          <a:xfrm>
            <a:off x="1631951" y="188914"/>
            <a:ext cx="9217025" cy="1074737"/>
          </a:xfrm>
        </p:spPr>
        <p:txBody>
          <a:bodyPr>
            <a:normAutofit fontScale="90000"/>
          </a:bodyPr>
          <a:lstStyle/>
          <a:p>
            <a:pPr algn="l"/>
            <a:r>
              <a:rPr lang="it-IT" altLang="it-IT" sz="2400" dirty="0">
                <a:solidFill>
                  <a:schemeClr val="bg1"/>
                </a:solidFill>
              </a:rPr>
              <a:t>CORSO DI LAUREA IN </a:t>
            </a:r>
            <a:r>
              <a:rPr lang="it-IT" altLang="it-IT" sz="2400">
                <a:solidFill>
                  <a:schemeClr val="bg1"/>
                </a:solidFill>
              </a:rPr>
              <a:t>INFERMIERISTICA P</a:t>
            </a:r>
            <a:br>
              <a:rPr lang="it-IT" altLang="it-IT" sz="2400" dirty="0">
                <a:solidFill>
                  <a:schemeClr val="bg1"/>
                </a:solidFill>
              </a:rPr>
            </a:br>
            <a:r>
              <a:rPr lang="it-IT" altLang="it-IT" sz="2400" dirty="0">
                <a:solidFill>
                  <a:schemeClr val="bg1"/>
                </a:solidFill>
              </a:rPr>
              <a:t>PROMOZIONE DELLA SALUTE E SICUREZZA</a:t>
            </a:r>
            <a:br>
              <a:rPr lang="it-IT" altLang="it-IT" sz="2400" dirty="0">
                <a:solidFill>
                  <a:schemeClr val="bg1"/>
                </a:solidFill>
              </a:rPr>
            </a:br>
            <a:r>
              <a:rPr lang="it-IT" altLang="it-IT" sz="2400" dirty="0">
                <a:solidFill>
                  <a:schemeClr val="bg1"/>
                </a:solidFill>
              </a:rPr>
              <a:t>Igiene generale e applicata</a:t>
            </a:r>
            <a:endParaRPr lang="en-US" altLang="it-IT" sz="2400" dirty="0">
              <a:solidFill>
                <a:schemeClr val="bg1"/>
              </a:solidFill>
            </a:endParaRPr>
          </a:p>
        </p:txBody>
      </p:sp>
      <p:grpSp>
        <p:nvGrpSpPr>
          <p:cNvPr id="18436" name="Group 17"/>
          <p:cNvGrpSpPr>
            <a:grpSpLocks/>
          </p:cNvGrpSpPr>
          <p:nvPr/>
        </p:nvGrpSpPr>
        <p:grpSpPr bwMode="auto">
          <a:xfrm>
            <a:off x="1626920" y="2733811"/>
            <a:ext cx="9145588" cy="4098925"/>
            <a:chOff x="0" y="1738"/>
            <a:chExt cx="5761" cy="2582"/>
          </a:xfrm>
        </p:grpSpPr>
        <p:pic>
          <p:nvPicPr>
            <p:cNvPr id="18442" name="Picture 15" descr="Fondi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58"/>
              <a:ext cx="5760" cy="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3" descr="logo +march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60"/>
              <a:ext cx="5761"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6" descr="fasc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 y="1738"/>
              <a:ext cx="444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7" name="Rectangle 4"/>
          <p:cNvSpPr>
            <a:spLocks noGrp="1" noChangeArrowheads="1"/>
          </p:cNvSpPr>
          <p:nvPr>
            <p:ph type="subTitle" idx="1"/>
          </p:nvPr>
        </p:nvSpPr>
        <p:spPr>
          <a:xfrm>
            <a:off x="4529138" y="1916114"/>
            <a:ext cx="6138862" cy="1512887"/>
          </a:xfrm>
        </p:spPr>
        <p:txBody>
          <a:bodyPr/>
          <a:lstStyle/>
          <a:p>
            <a:pPr algn="l" eaLnBrk="1" hangingPunct="1"/>
            <a:r>
              <a:rPr lang="it-IT" altLang="it-IT">
                <a:solidFill>
                  <a:schemeClr val="bg1"/>
                </a:solidFill>
              </a:rPr>
              <a:t>Corrado De Vito</a:t>
            </a:r>
          </a:p>
          <a:p>
            <a:pPr algn="l" eaLnBrk="1" hangingPunct="1"/>
            <a:endParaRPr lang="en-US" altLang="it-IT">
              <a:solidFill>
                <a:schemeClr val="bg1"/>
              </a:solidFill>
            </a:endParaRPr>
          </a:p>
          <a:p>
            <a:pPr algn="l" eaLnBrk="1" hangingPunct="1"/>
            <a:endParaRPr lang="it-IT" altLang="it-IT">
              <a:solidFill>
                <a:schemeClr val="bg1"/>
              </a:solidFill>
            </a:endParaRPr>
          </a:p>
        </p:txBody>
      </p:sp>
      <p:sp>
        <p:nvSpPr>
          <p:cNvPr id="18438" name="Text Box 9"/>
          <p:cNvSpPr txBox="1">
            <a:spLocks noChangeArrowheads="1"/>
          </p:cNvSpPr>
          <p:nvPr/>
        </p:nvSpPr>
        <p:spPr bwMode="auto">
          <a:xfrm>
            <a:off x="4524376" y="2781301"/>
            <a:ext cx="61436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a:spcBef>
                <a:spcPct val="50000"/>
              </a:spcBef>
              <a:buClrTx/>
              <a:buFontTx/>
              <a:buNone/>
            </a:pPr>
            <a:r>
              <a:rPr lang="it-IT" altLang="it-IT" sz="2000" dirty="0">
                <a:solidFill>
                  <a:schemeClr val="bg1"/>
                </a:solidFill>
              </a:rPr>
              <a:t>Dipartimento di Sanità Pubblica e Malattie Infettive</a:t>
            </a:r>
          </a:p>
          <a:p>
            <a:pPr>
              <a:spcBef>
                <a:spcPct val="50000"/>
              </a:spcBef>
              <a:buClrTx/>
              <a:buFontTx/>
              <a:buNone/>
            </a:pPr>
            <a:r>
              <a:rPr lang="it-IT" altLang="it-IT" sz="2000" dirty="0">
                <a:solidFill>
                  <a:schemeClr val="bg1"/>
                </a:solidFill>
              </a:rPr>
              <a:t>corrado.devito@uniroma1.it</a:t>
            </a:r>
          </a:p>
        </p:txBody>
      </p:sp>
      <p:sp>
        <p:nvSpPr>
          <p:cNvPr id="18439" name="CasellaDiTesto 2"/>
          <p:cNvSpPr txBox="1">
            <a:spLocks noChangeArrowheads="1"/>
          </p:cNvSpPr>
          <p:nvPr/>
        </p:nvSpPr>
        <p:spPr bwMode="auto">
          <a:xfrm>
            <a:off x="1847851" y="4797425"/>
            <a:ext cx="5400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a:spcBef>
                <a:spcPct val="0"/>
              </a:spcBef>
              <a:buClrTx/>
              <a:buFontTx/>
              <a:buNone/>
            </a:pPr>
            <a:r>
              <a:rPr lang="it-IT" altLang="it-IT" sz="1800" dirty="0">
                <a:solidFill>
                  <a:schemeClr val="bg1"/>
                </a:solidFill>
              </a:rPr>
              <a:t>Prevenzione primaria, secondaria, terziaria</a:t>
            </a:r>
          </a:p>
          <a:p>
            <a:pPr>
              <a:spcBef>
                <a:spcPct val="0"/>
              </a:spcBef>
              <a:buClrTx/>
              <a:buFontTx/>
              <a:buNone/>
            </a:pPr>
            <a:r>
              <a:rPr lang="it-IT" altLang="it-IT" sz="1800" dirty="0">
                <a:solidFill>
                  <a:schemeClr val="bg1"/>
                </a:solidFill>
              </a:rPr>
              <a:t>Test diagnostici</a:t>
            </a:r>
          </a:p>
        </p:txBody>
      </p:sp>
    </p:spTree>
    <p:extLst>
      <p:ext uri="{BB962C8B-B14F-4D97-AF65-F5344CB8AC3E}">
        <p14:creationId xmlns:p14="http://schemas.microsoft.com/office/powerpoint/2010/main" val="127803640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c.europa.eu/eurostat/statistics-explained/images/a/a6/Causes_of_death_%E2%80%94_standardised_death_rate%2C_EU-28%2C_2016_%28per_100_000_inhabitants%29_HLTH19-IT.png">
            <a:extLst>
              <a:ext uri="{FF2B5EF4-FFF2-40B4-BE49-F238E27FC236}">
                <a16:creationId xmlns:a16="http://schemas.microsoft.com/office/drawing/2014/main" id="{B15CDCB9-247B-4054-92BA-0363C7751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04775"/>
            <a:ext cx="10020300" cy="664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6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efap.it/epidemiologia_news_200905/epi0509_fattori_di_rischio1.jpg">
            <a:extLst>
              <a:ext uri="{FF2B5EF4-FFF2-40B4-BE49-F238E27FC236}">
                <a16:creationId xmlns:a16="http://schemas.microsoft.com/office/drawing/2014/main" id="{42B151E6-2AE0-4530-903B-D9AFEBCC3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088" y="0"/>
            <a:ext cx="4046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D9500A6-2B5D-4B19-A97B-F50449CB184D}"/>
              </a:ext>
            </a:extLst>
          </p:cNvPr>
          <p:cNvSpPr>
            <a:spLocks noChangeArrowheads="1"/>
          </p:cNvSpPr>
          <p:nvPr/>
        </p:nvSpPr>
        <p:spPr bwMode="auto">
          <a:xfrm>
            <a:off x="284956" y="744538"/>
            <a:ext cx="5915819"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it-IT" sz="2000">
                <a:latin typeface="Tahoma" panose="020B0604030504040204" pitchFamily="34" charset="0"/>
              </a:rPr>
              <a:t>le 4 principali cause di morte sono attribuibili allo stile di vita</a:t>
            </a:r>
          </a:p>
        </p:txBody>
      </p:sp>
    </p:spTree>
    <p:extLst>
      <p:ext uri="{BB962C8B-B14F-4D97-AF65-F5344CB8AC3E}">
        <p14:creationId xmlns:p14="http://schemas.microsoft.com/office/powerpoint/2010/main" val="324886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92FB11D2-6DAB-924B-BC58-ED5593B322F1}"/>
              </a:ext>
            </a:extLst>
          </p:cNvPr>
          <p:cNvSpPr>
            <a:spLocks noGrp="1" noChangeArrowheads="1"/>
          </p:cNvSpPr>
          <p:nvPr>
            <p:ph type="title"/>
          </p:nvPr>
        </p:nvSpPr>
        <p:spPr/>
        <p:txBody>
          <a:bodyPr/>
          <a:lstStyle/>
          <a:p>
            <a:r>
              <a:rPr lang="it-IT" altLang="it-IT" sz="2000"/>
              <a:t>es. prevenzione primaria delle malattie cardiovascolari</a:t>
            </a:r>
          </a:p>
        </p:txBody>
      </p:sp>
      <p:sp>
        <p:nvSpPr>
          <p:cNvPr id="50178" name="Rectangle 3">
            <a:extLst>
              <a:ext uri="{FF2B5EF4-FFF2-40B4-BE49-F238E27FC236}">
                <a16:creationId xmlns:a16="http://schemas.microsoft.com/office/drawing/2014/main" id="{4A5D2C1C-E1AD-7A48-9DA4-3CE684EC3528}"/>
              </a:ext>
            </a:extLst>
          </p:cNvPr>
          <p:cNvSpPr>
            <a:spLocks noGrp="1" noChangeArrowheads="1"/>
          </p:cNvSpPr>
          <p:nvPr>
            <p:ph type="body" idx="1"/>
          </p:nvPr>
        </p:nvSpPr>
        <p:spPr/>
        <p:txBody>
          <a:bodyPr/>
          <a:lstStyle/>
          <a:p>
            <a:r>
              <a:rPr lang="it-IT" altLang="it-IT"/>
              <a:t>stili di vita a rischio</a:t>
            </a:r>
          </a:p>
          <a:p>
            <a:pPr lvl="1"/>
            <a:r>
              <a:rPr lang="it-IT" altLang="it-IT"/>
              <a:t>fumo</a:t>
            </a:r>
          </a:p>
          <a:p>
            <a:pPr lvl="1"/>
            <a:r>
              <a:rPr lang="it-IT" altLang="it-IT"/>
              <a:t>dieta</a:t>
            </a:r>
          </a:p>
          <a:p>
            <a:pPr lvl="1"/>
            <a:r>
              <a:rPr lang="it-IT" altLang="it-IT"/>
              <a:t>inattività fisica</a:t>
            </a:r>
          </a:p>
          <a:p>
            <a:pPr lvl="1"/>
            <a:r>
              <a:rPr lang="it-IT" altLang="it-IT"/>
              <a:t>sovrappeso</a:t>
            </a:r>
          </a:p>
        </p:txBody>
      </p:sp>
    </p:spTree>
    <p:extLst>
      <p:ext uri="{BB962C8B-B14F-4D97-AF65-F5344CB8AC3E}">
        <p14:creationId xmlns:p14="http://schemas.microsoft.com/office/powerpoint/2010/main" val="2502915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17F3075-EFED-6A45-8A48-9853AECCE1F4}"/>
              </a:ext>
            </a:extLst>
          </p:cNvPr>
          <p:cNvSpPr>
            <a:spLocks noGrp="1" noChangeArrowheads="1"/>
          </p:cNvSpPr>
          <p:nvPr>
            <p:ph type="title"/>
          </p:nvPr>
        </p:nvSpPr>
        <p:spPr/>
        <p:txBody>
          <a:bodyPr/>
          <a:lstStyle/>
          <a:p>
            <a:r>
              <a:rPr lang="it-IT" altLang="it-IT" sz="2000" dirty="0"/>
              <a:t>es. prevenzione primaria delle malattie cardiovascolari</a:t>
            </a:r>
          </a:p>
        </p:txBody>
      </p:sp>
      <p:sp>
        <p:nvSpPr>
          <p:cNvPr id="51202" name="Rectangle 3">
            <a:extLst>
              <a:ext uri="{FF2B5EF4-FFF2-40B4-BE49-F238E27FC236}">
                <a16:creationId xmlns:a16="http://schemas.microsoft.com/office/drawing/2014/main" id="{78851EB8-70BB-F14E-8D54-DA5D56F74672}"/>
              </a:ext>
            </a:extLst>
          </p:cNvPr>
          <p:cNvSpPr>
            <a:spLocks noGrp="1" noChangeArrowheads="1"/>
          </p:cNvSpPr>
          <p:nvPr>
            <p:ph type="body" idx="1"/>
          </p:nvPr>
        </p:nvSpPr>
        <p:spPr/>
        <p:txBody>
          <a:bodyPr/>
          <a:lstStyle/>
          <a:p>
            <a:r>
              <a:rPr lang="it-IT" altLang="it-IT" sz="2000" dirty="0"/>
              <a:t>fumo</a:t>
            </a:r>
          </a:p>
          <a:p>
            <a:pPr lvl="1"/>
            <a:r>
              <a:rPr lang="it-IT" altLang="it-IT" sz="1800" dirty="0"/>
              <a:t>cessazione del fumo</a:t>
            </a:r>
          </a:p>
          <a:p>
            <a:r>
              <a:rPr lang="it-IT" altLang="it-IT" sz="2000" dirty="0"/>
              <a:t>attività fisica</a:t>
            </a:r>
          </a:p>
          <a:p>
            <a:pPr lvl="1"/>
            <a:r>
              <a:rPr lang="it-IT" altLang="it-IT" sz="1800" dirty="0"/>
              <a:t>30 minuti di attività fisica moderata (cammino, corsa leggera, bicicletta) 3-4 volte alla settimana (obiettivo minimo)</a:t>
            </a:r>
          </a:p>
          <a:p>
            <a:r>
              <a:rPr lang="it-IT" altLang="it-IT" sz="2000" dirty="0"/>
              <a:t>peso</a:t>
            </a:r>
          </a:p>
          <a:p>
            <a:pPr lvl="1"/>
            <a:r>
              <a:rPr lang="it-IT" altLang="it-IT" sz="1800" dirty="0"/>
              <a:t>diminuzione del peso corporeo fino al peso raccomandato per età/altezza </a:t>
            </a:r>
          </a:p>
        </p:txBody>
      </p:sp>
    </p:spTree>
    <p:extLst>
      <p:ext uri="{BB962C8B-B14F-4D97-AF65-F5344CB8AC3E}">
        <p14:creationId xmlns:p14="http://schemas.microsoft.com/office/powerpoint/2010/main" val="1598556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D1010EA-A7AB-492D-BCCA-0F963CC4AAA0}"/>
              </a:ext>
            </a:extLst>
          </p:cNvPr>
          <p:cNvSpPr/>
          <p:nvPr/>
        </p:nvSpPr>
        <p:spPr>
          <a:xfrm>
            <a:off x="4362995" y="474345"/>
            <a:ext cx="6096000" cy="6009337"/>
          </a:xfrm>
          <a:prstGeom prst="rect">
            <a:avLst/>
          </a:prstGeom>
        </p:spPr>
        <p:txBody>
          <a:bodyPr>
            <a:spAutoFit/>
          </a:bodyPr>
          <a:lstStyle/>
          <a:p>
            <a:pPr algn="just"/>
            <a:r>
              <a:rPr lang="en-US" sz="1200" dirty="0">
                <a:solidFill>
                  <a:srgbClr val="9C3907"/>
                </a:solidFill>
                <a:latin typeface="Arial" panose="020B0604020202020204" pitchFamily="34" charset="0"/>
              </a:rPr>
              <a:t>A healthy lifestyle</a:t>
            </a:r>
          </a:p>
          <a:p>
            <a:pPr algn="just"/>
            <a:r>
              <a:rPr lang="en-US" sz="1200" dirty="0">
                <a:solidFill>
                  <a:srgbClr val="333333"/>
                </a:solidFill>
                <a:latin typeface="Arial" panose="020B0604020202020204" pitchFamily="34" charset="0"/>
              </a:rPr>
              <a:t>To ensure a healthy lifestyle, WHO recommends eating lots of fruits and vegetables, reducing fat, sugar and salt intake and exercising. Based on height and weight, people can check their body mass index (BMI) to see if they are overweight. WHO provides a series of publications to promote and support healthy lifestyles.</a:t>
            </a:r>
          </a:p>
          <a:p>
            <a:pPr algn="just">
              <a:spcBef>
                <a:spcPts val="1200"/>
              </a:spcBef>
              <a:spcAft>
                <a:spcPts val="300"/>
              </a:spcAft>
            </a:pPr>
            <a:r>
              <a:rPr lang="en-US" sz="1200" b="1" dirty="0">
                <a:solidFill>
                  <a:srgbClr val="333333"/>
                </a:solidFill>
                <a:latin typeface="Arial" panose="020B0604020202020204" pitchFamily="34" charset="0"/>
              </a:rPr>
              <a:t>12 steps to healthy eating</a:t>
            </a:r>
          </a:p>
          <a:p>
            <a:pPr algn="just">
              <a:buFont typeface="+mj-lt"/>
              <a:buAutoNum type="arabicPeriod"/>
            </a:pPr>
            <a:r>
              <a:rPr lang="en-US" sz="1200" dirty="0">
                <a:solidFill>
                  <a:srgbClr val="333333"/>
                </a:solidFill>
                <a:latin typeface="Arial" panose="020B0604020202020204" pitchFamily="34" charset="0"/>
              </a:rPr>
              <a:t>Eat a nutritious diet based on a variety of foods originating mainly from plants, rather than animals.</a:t>
            </a:r>
          </a:p>
          <a:p>
            <a:pPr algn="just">
              <a:buFont typeface="+mj-lt"/>
              <a:buAutoNum type="arabicPeriod"/>
            </a:pPr>
            <a:r>
              <a:rPr lang="en-US" sz="1200" dirty="0">
                <a:solidFill>
                  <a:srgbClr val="333333"/>
                </a:solidFill>
                <a:latin typeface="Arial" panose="020B0604020202020204" pitchFamily="34" charset="0"/>
              </a:rPr>
              <a:t>Eat bread, whole grains, pasta, rice or potatoes several times per day.</a:t>
            </a:r>
          </a:p>
          <a:p>
            <a:pPr algn="just">
              <a:buFont typeface="+mj-lt"/>
              <a:buAutoNum type="arabicPeriod"/>
            </a:pPr>
            <a:r>
              <a:rPr lang="en-US" sz="1200" dirty="0">
                <a:solidFill>
                  <a:srgbClr val="333333"/>
                </a:solidFill>
                <a:latin typeface="Arial" panose="020B0604020202020204" pitchFamily="34" charset="0"/>
              </a:rPr>
              <a:t>Eat a variety of vegetables and fruits, preferably fresh and local, several times per day (at least 400g per day).</a:t>
            </a:r>
          </a:p>
          <a:p>
            <a:pPr algn="just">
              <a:buFont typeface="+mj-lt"/>
              <a:buAutoNum type="arabicPeriod"/>
            </a:pPr>
            <a:r>
              <a:rPr lang="en-US" sz="1200" dirty="0">
                <a:solidFill>
                  <a:srgbClr val="333333"/>
                </a:solidFill>
                <a:latin typeface="Arial" panose="020B0604020202020204" pitchFamily="34" charset="0"/>
              </a:rPr>
              <a:t>Maintain body weight between the recommended limits (a BMI of 18.5–25) by taking moderate to vigorous levels of physical activity, preferably daily.</a:t>
            </a:r>
          </a:p>
          <a:p>
            <a:pPr algn="just">
              <a:buFont typeface="+mj-lt"/>
              <a:buAutoNum type="arabicPeriod"/>
            </a:pPr>
            <a:r>
              <a:rPr lang="en-US" sz="1200" dirty="0">
                <a:solidFill>
                  <a:srgbClr val="333333"/>
                </a:solidFill>
                <a:latin typeface="Arial" panose="020B0604020202020204" pitchFamily="34" charset="0"/>
              </a:rPr>
              <a:t>Control fat intake (not more than 30% of daily energy) and replace most saturated fats with unsaturated fats.</a:t>
            </a:r>
          </a:p>
          <a:p>
            <a:pPr algn="just">
              <a:buFont typeface="+mj-lt"/>
              <a:buAutoNum type="arabicPeriod"/>
            </a:pPr>
            <a:r>
              <a:rPr lang="en-US" sz="1200" dirty="0">
                <a:solidFill>
                  <a:srgbClr val="333333"/>
                </a:solidFill>
                <a:latin typeface="Arial" panose="020B0604020202020204" pitchFamily="34" charset="0"/>
              </a:rPr>
              <a:t>Replace fatty meat and meat products with beans, legumes, lentils, fish, poultry or lean meat.</a:t>
            </a:r>
          </a:p>
          <a:p>
            <a:pPr algn="just">
              <a:buFont typeface="+mj-lt"/>
              <a:buAutoNum type="arabicPeriod"/>
            </a:pPr>
            <a:r>
              <a:rPr lang="en-US" sz="1200" dirty="0">
                <a:solidFill>
                  <a:srgbClr val="333333"/>
                </a:solidFill>
                <a:latin typeface="Arial" panose="020B0604020202020204" pitchFamily="34" charset="0"/>
              </a:rPr>
              <a:t>Use milk and dairy products (kefir, sour milk, yoghurt and cheese) that are low in both fat and salt.</a:t>
            </a:r>
          </a:p>
          <a:p>
            <a:pPr algn="just">
              <a:buFont typeface="+mj-lt"/>
              <a:buAutoNum type="arabicPeriod"/>
            </a:pPr>
            <a:r>
              <a:rPr lang="en-US" sz="1200" dirty="0">
                <a:solidFill>
                  <a:srgbClr val="333333"/>
                </a:solidFill>
                <a:latin typeface="Arial" panose="020B0604020202020204" pitchFamily="34" charset="0"/>
              </a:rPr>
              <a:t>Select foods that are low in sugar, and eat free sugars sparingly, limiting the frequency of sugary drinks and sweets.</a:t>
            </a:r>
          </a:p>
          <a:p>
            <a:pPr algn="just">
              <a:buFont typeface="+mj-lt"/>
              <a:buAutoNum type="arabicPeriod"/>
            </a:pPr>
            <a:r>
              <a:rPr lang="en-US" sz="1200" dirty="0">
                <a:solidFill>
                  <a:srgbClr val="333333"/>
                </a:solidFill>
                <a:latin typeface="Arial" panose="020B0604020202020204" pitchFamily="34" charset="0"/>
              </a:rPr>
              <a:t>Choose a low-salt diet. Total salt intake should not be more than one teaspoon (5g) per day, including the salt in bread and processed, cured and preserved foods. (Salt iodization should be universal where iodine deficiency is a problem)</a:t>
            </a:r>
          </a:p>
          <a:p>
            <a:pPr algn="just">
              <a:buFont typeface="+mj-lt"/>
              <a:buAutoNum type="arabicPeriod"/>
            </a:pPr>
            <a:r>
              <a:rPr lang="en-US" sz="1200" dirty="0">
                <a:solidFill>
                  <a:srgbClr val="333333"/>
                </a:solidFill>
                <a:latin typeface="Arial" panose="020B0604020202020204" pitchFamily="34" charset="0"/>
              </a:rPr>
              <a:t>WHO does not set particular limits for alcohol consumption because the evidence shows that the ideal solution for health is not to drink at all, therefore less is better.</a:t>
            </a:r>
          </a:p>
          <a:p>
            <a:pPr algn="just">
              <a:buFont typeface="+mj-lt"/>
              <a:buAutoNum type="arabicPeriod"/>
            </a:pPr>
            <a:r>
              <a:rPr lang="en-US" sz="1200" dirty="0">
                <a:solidFill>
                  <a:srgbClr val="333333"/>
                </a:solidFill>
                <a:latin typeface="Arial" panose="020B0604020202020204" pitchFamily="34" charset="0"/>
              </a:rPr>
              <a:t>Prepare food in a safe and hygienic way. Steam, bake, boil or microwave to help reduce the amount of added fat.</a:t>
            </a:r>
          </a:p>
          <a:p>
            <a:pPr algn="just">
              <a:buFont typeface="+mj-lt"/>
              <a:buAutoNum type="arabicPeriod"/>
            </a:pPr>
            <a:r>
              <a:rPr lang="en-US" sz="1200" dirty="0">
                <a:solidFill>
                  <a:srgbClr val="333333"/>
                </a:solidFill>
                <a:latin typeface="Arial" panose="020B0604020202020204" pitchFamily="34" charset="0"/>
              </a:rPr>
              <a:t>Promote exclusive breastfeeding up to 6 months, and the introduction of safe and adequate complementary foods from the age of about 6 months. Promote the continuation of breastfeeding during the first 2 years of life.</a:t>
            </a:r>
            <a:endParaRPr lang="en-US" sz="1200" b="0" i="0" dirty="0">
              <a:solidFill>
                <a:srgbClr val="333333"/>
              </a:solidFill>
              <a:effectLst/>
              <a:latin typeface="Arial" panose="020B0604020202020204" pitchFamily="34" charset="0"/>
            </a:endParaRPr>
          </a:p>
        </p:txBody>
      </p:sp>
      <p:pic>
        <p:nvPicPr>
          <p:cNvPr id="5" name="Immagine 4">
            <a:extLst>
              <a:ext uri="{FF2B5EF4-FFF2-40B4-BE49-F238E27FC236}">
                <a16:creationId xmlns:a16="http://schemas.microsoft.com/office/drawing/2014/main" id="{9AF8692B-5932-4CA6-A586-4E66EDC26787}"/>
              </a:ext>
            </a:extLst>
          </p:cNvPr>
          <p:cNvPicPr>
            <a:picLocks noChangeAspect="1"/>
          </p:cNvPicPr>
          <p:nvPr/>
        </p:nvPicPr>
        <p:blipFill>
          <a:blip r:embed="rId2"/>
          <a:stretch>
            <a:fillRect/>
          </a:stretch>
        </p:blipFill>
        <p:spPr>
          <a:xfrm>
            <a:off x="190312" y="232158"/>
            <a:ext cx="2686425" cy="1238423"/>
          </a:xfrm>
          <a:prstGeom prst="rect">
            <a:avLst/>
          </a:prstGeom>
        </p:spPr>
      </p:pic>
      <p:sp>
        <p:nvSpPr>
          <p:cNvPr id="6" name="Rettangolo 5">
            <a:extLst>
              <a:ext uri="{FF2B5EF4-FFF2-40B4-BE49-F238E27FC236}">
                <a16:creationId xmlns:a16="http://schemas.microsoft.com/office/drawing/2014/main" id="{59FE8045-2D54-464E-B48E-1FAE6945AF07}"/>
              </a:ext>
            </a:extLst>
          </p:cNvPr>
          <p:cNvSpPr/>
          <p:nvPr/>
        </p:nvSpPr>
        <p:spPr>
          <a:xfrm>
            <a:off x="333375" y="3096310"/>
            <a:ext cx="4914900" cy="523220"/>
          </a:xfrm>
          <a:prstGeom prst="rect">
            <a:avLst/>
          </a:prstGeom>
        </p:spPr>
        <p:txBody>
          <a:bodyPr wrap="square">
            <a:spAutoFit/>
          </a:bodyPr>
          <a:lstStyle/>
          <a:p>
            <a:r>
              <a:rPr lang="it-IT" sz="1400" dirty="0">
                <a:hlinkClick r:id="rId3"/>
              </a:rPr>
              <a:t>http://www.euro.who.int/en/health-topics/disease-prevention/nutrition/a-healthy-lifestyle</a:t>
            </a:r>
            <a:endParaRPr lang="it-IT" sz="1400" dirty="0"/>
          </a:p>
        </p:txBody>
      </p:sp>
    </p:spTree>
    <p:extLst>
      <p:ext uri="{BB962C8B-B14F-4D97-AF65-F5344CB8AC3E}">
        <p14:creationId xmlns:p14="http://schemas.microsoft.com/office/powerpoint/2010/main" val="4105742699"/>
      </p:ext>
    </p:extLst>
  </p:cSld>
  <p:clrMapOvr>
    <a:masterClrMapping/>
  </p:clrMapOvr>
  <p:extLst>
    <p:ext uri="{3A86A75C-4F4B-4683-9AE1-C65F6400EC91}">
      <p14:laserTraceLst xmlns:p14="http://schemas.microsoft.com/office/powerpoint/2010/main">
        <p14:tracePtLst>
          <p14:tracePt t="314" x="4441825" y="2806700"/>
          <p14:tracePt t="330" x="4433888" y="2806700"/>
          <p14:tracePt t="337" x="4425950" y="2806700"/>
          <p14:tracePt t="354" x="4410075" y="2806700"/>
          <p14:tracePt t="370" x="4402138" y="2814638"/>
          <p14:tracePt t="378" x="4394200" y="2814638"/>
          <p14:tracePt t="386" x="4378325" y="2814638"/>
          <p14:tracePt t="394" x="4362450" y="2814638"/>
          <p14:tracePt t="402" x="4352925" y="2814638"/>
          <p14:tracePt t="410" x="4337050" y="2814638"/>
          <p14:tracePt t="418" x="4313238" y="2814638"/>
          <p14:tracePt t="426" x="4305300" y="2814638"/>
          <p14:tracePt t="434" x="4297363" y="2814638"/>
          <p14:tracePt t="442" x="4289425" y="2814638"/>
          <p14:tracePt t="450" x="4281488" y="2814638"/>
          <p14:tracePt t="458" x="4273550" y="2814638"/>
          <p14:tracePt t="466" x="4265613" y="2814638"/>
          <p14:tracePt t="547" x="4257675" y="2814638"/>
          <p14:tracePt t="79059" x="4249738" y="2814638"/>
          <p14:tracePt t="79067" x="4186238" y="2838450"/>
          <p14:tracePt t="79075" x="3970338" y="2894013"/>
          <p14:tracePt t="79083" x="3508375" y="2959100"/>
          <p14:tracePt t="79092" x="2862263" y="2959100"/>
          <p14:tracePt t="79099" x="2105025" y="2959100"/>
          <p14:tracePt t="79108" x="1292225" y="2959100"/>
          <p14:tracePt t="79115" x="606425" y="2959100"/>
          <p14:tracePt t="79123" x="7938" y="2894013"/>
          <p14:tracePt t="96891" x="134938" y="2790825"/>
          <p14:tracePt t="96899" x="207963" y="2806700"/>
          <p14:tracePt t="96907" x="263525" y="2822575"/>
          <p14:tracePt t="96915" x="319088" y="2838450"/>
          <p14:tracePt t="96923" x="390525" y="2846388"/>
          <p14:tracePt t="96931" x="446088" y="2846388"/>
          <p14:tracePt t="96939" x="501650" y="2846388"/>
          <p14:tracePt t="96947" x="558800" y="2838450"/>
          <p14:tracePt t="96961" x="598488" y="2814638"/>
          <p14:tracePt t="96962" x="646113" y="2790825"/>
          <p14:tracePt t="96971" x="677863" y="2774950"/>
          <p14:tracePt t="96979" x="709613" y="2759075"/>
          <p14:tracePt t="96987" x="733425" y="2743200"/>
          <p14:tracePt t="96995" x="741363" y="2727325"/>
          <p14:tracePt t="97002" x="765175" y="2703513"/>
          <p14:tracePt t="97011" x="781050" y="2663825"/>
          <p14:tracePt t="97019" x="796925" y="2632075"/>
          <p14:tracePt t="97028" x="804863" y="2551113"/>
          <p14:tracePt t="97035" x="812800" y="2479675"/>
          <p14:tracePt t="97045" x="820738" y="2392363"/>
          <p14:tracePt t="97051" x="820738" y="2305050"/>
          <p14:tracePt t="97059" x="820738" y="2241550"/>
          <p14:tracePt t="97067" x="812800" y="2168525"/>
          <p14:tracePt t="97075" x="788988" y="2097088"/>
          <p14:tracePt t="97083" x="773113" y="2041525"/>
          <p14:tracePt t="97092" x="749300" y="1970088"/>
          <p14:tracePt t="97099" x="725488" y="1914525"/>
          <p14:tracePt t="97108" x="701675" y="1857375"/>
          <p14:tracePt t="97115" x="677863" y="1793875"/>
          <p14:tracePt t="97123" x="654050" y="1738313"/>
          <p14:tracePt t="97131" x="638175" y="1682750"/>
          <p14:tracePt t="97139" x="598488" y="1619250"/>
          <p14:tracePt t="97147" x="574675" y="1538288"/>
          <p14:tracePt t="97155" x="542925" y="1458913"/>
          <p14:tracePt t="97163" x="501650" y="1371600"/>
          <p14:tracePt t="97171" x="469900" y="1300163"/>
          <p14:tracePt t="97178" x="446088" y="1236663"/>
          <p14:tracePt t="97187" x="430213" y="1195388"/>
          <p14:tracePt t="97194" x="422275" y="1155700"/>
          <p14:tracePt t="97202" x="414338" y="1123950"/>
          <p14:tracePt t="97211" x="406400" y="1100138"/>
          <p14:tracePt t="97219" x="406400" y="1060450"/>
          <p14:tracePt t="97228" x="406400" y="1028700"/>
          <p14:tracePt t="97235" x="398463" y="996950"/>
          <p14:tracePt t="97243" x="390525" y="965200"/>
          <p14:tracePt t="97251" x="382588" y="909638"/>
          <p14:tracePt t="97259" x="374650" y="862013"/>
          <p14:tracePt t="97266" x="366713" y="796925"/>
          <p14:tracePt t="97275" x="358775" y="741363"/>
          <p14:tracePt t="97282" x="342900" y="685800"/>
          <p14:tracePt t="97293" x="334963" y="630238"/>
          <p14:tracePt t="97299" x="327025" y="574675"/>
          <p14:tracePt t="97308" x="327025" y="534988"/>
          <p14:tracePt t="97315" x="319088" y="477838"/>
          <p14:tracePt t="97322" x="303213" y="422275"/>
          <p14:tracePt t="97331" x="287338" y="366713"/>
          <p14:tracePt t="97339" x="271463" y="311150"/>
          <p14:tracePt t="97346" x="255588" y="271463"/>
          <p14:tracePt t="97354" x="231775" y="231775"/>
          <p14:tracePt t="97362" x="215900" y="192088"/>
          <p14:tracePt t="97370" x="200025" y="150813"/>
          <p14:tracePt t="97379" x="176213" y="119063"/>
          <p14:tracePt t="97386" x="150813" y="79375"/>
          <p14:tracePt t="97395" x="119063" y="238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687A749-02E8-A848-A3E4-9C6B0BB196F5}"/>
              </a:ext>
            </a:extLst>
          </p:cNvPr>
          <p:cNvSpPr>
            <a:spLocks noGrp="1" noChangeArrowheads="1"/>
          </p:cNvSpPr>
          <p:nvPr>
            <p:ph type="title"/>
          </p:nvPr>
        </p:nvSpPr>
        <p:spPr/>
        <p:txBody>
          <a:bodyPr/>
          <a:lstStyle/>
          <a:p>
            <a:r>
              <a:rPr lang="it-IT" altLang="it-IT"/>
              <a:t>prevenzione</a:t>
            </a:r>
            <a:br>
              <a:rPr lang="it-IT" altLang="it-IT"/>
            </a:br>
            <a:r>
              <a:rPr lang="it-IT" altLang="it-IT"/>
              <a:t>secondaria</a:t>
            </a:r>
          </a:p>
        </p:txBody>
      </p:sp>
      <p:sp>
        <p:nvSpPr>
          <p:cNvPr id="52226" name="Rectangle 3">
            <a:extLst>
              <a:ext uri="{FF2B5EF4-FFF2-40B4-BE49-F238E27FC236}">
                <a16:creationId xmlns:a16="http://schemas.microsoft.com/office/drawing/2014/main" id="{92A4BF2A-29D7-114E-B526-71674A457FE1}"/>
              </a:ext>
            </a:extLst>
          </p:cNvPr>
          <p:cNvSpPr>
            <a:spLocks noGrp="1" noChangeArrowheads="1"/>
          </p:cNvSpPr>
          <p:nvPr>
            <p:ph type="body" idx="1"/>
          </p:nvPr>
        </p:nvSpPr>
        <p:spPr/>
        <p:txBody>
          <a:bodyPr/>
          <a:lstStyle/>
          <a:p>
            <a:pPr>
              <a:lnSpc>
                <a:spcPct val="90000"/>
              </a:lnSpc>
            </a:pPr>
            <a:r>
              <a:rPr lang="it-IT" altLang="it-IT"/>
              <a:t>durante il periodo di</a:t>
            </a:r>
            <a:br>
              <a:rPr lang="it-IT" altLang="it-IT"/>
            </a:br>
            <a:r>
              <a:rPr lang="it-IT" altLang="it-IT"/>
              <a:t>latenza clinica</a:t>
            </a:r>
          </a:p>
          <a:p>
            <a:pPr>
              <a:lnSpc>
                <a:spcPct val="90000"/>
              </a:lnSpc>
            </a:pPr>
            <a:r>
              <a:rPr lang="it-IT" altLang="it-IT"/>
              <a:t>accertamento diagnostico precoce</a:t>
            </a:r>
          </a:p>
          <a:p>
            <a:pPr>
              <a:lnSpc>
                <a:spcPct val="90000"/>
              </a:lnSpc>
            </a:pPr>
            <a:r>
              <a:rPr lang="it-IT" altLang="it-IT"/>
              <a:t>trattamento nella fase asintomatica</a:t>
            </a:r>
          </a:p>
          <a:p>
            <a:pPr>
              <a:lnSpc>
                <a:spcPct val="90000"/>
              </a:lnSpc>
            </a:pPr>
            <a:r>
              <a:rPr lang="it-IT" altLang="it-IT"/>
              <a:t>sull</a:t>
            </a:r>
            <a:r>
              <a:rPr lang="ja-JP" altLang="it-IT"/>
              <a:t>’</a:t>
            </a:r>
            <a:r>
              <a:rPr lang="it-IT" altLang="ja-JP"/>
              <a:t>uomo</a:t>
            </a:r>
          </a:p>
          <a:p>
            <a:pPr lvl="1">
              <a:lnSpc>
                <a:spcPct val="90000"/>
              </a:lnSpc>
            </a:pPr>
            <a:r>
              <a:rPr lang="it-IT" altLang="it-IT"/>
              <a:t>apparentemente sano</a:t>
            </a:r>
          </a:p>
          <a:p>
            <a:pPr lvl="1">
              <a:lnSpc>
                <a:spcPct val="90000"/>
              </a:lnSpc>
            </a:pPr>
            <a:r>
              <a:rPr lang="it-IT" altLang="it-IT"/>
              <a:t>screening</a:t>
            </a:r>
          </a:p>
          <a:p>
            <a:pPr>
              <a:lnSpc>
                <a:spcPct val="90000"/>
              </a:lnSpc>
            </a:pPr>
            <a:r>
              <a:rPr lang="it-IT" altLang="it-IT"/>
              <a:t>educazione sanitaria</a:t>
            </a:r>
          </a:p>
        </p:txBody>
      </p:sp>
      <p:grpSp>
        <p:nvGrpSpPr>
          <p:cNvPr id="52227" name="Group 4">
            <a:extLst>
              <a:ext uri="{FF2B5EF4-FFF2-40B4-BE49-F238E27FC236}">
                <a16:creationId xmlns:a16="http://schemas.microsoft.com/office/drawing/2014/main" id="{13567F04-2E36-4846-A451-C7AE22B8CCCE}"/>
              </a:ext>
            </a:extLst>
          </p:cNvPr>
          <p:cNvGrpSpPr>
            <a:grpSpLocks/>
          </p:cNvGrpSpPr>
          <p:nvPr/>
        </p:nvGrpSpPr>
        <p:grpSpPr bwMode="auto">
          <a:xfrm>
            <a:off x="7923213" y="339725"/>
            <a:ext cx="1879600" cy="2273300"/>
            <a:chOff x="1854" y="1881"/>
            <a:chExt cx="1184" cy="1432"/>
          </a:xfrm>
        </p:grpSpPr>
        <p:sp>
          <p:nvSpPr>
            <p:cNvPr id="52228" name="Line 5">
              <a:extLst>
                <a:ext uri="{FF2B5EF4-FFF2-40B4-BE49-F238E27FC236}">
                  <a16:creationId xmlns:a16="http://schemas.microsoft.com/office/drawing/2014/main" id="{FEB59A19-D98A-F849-B4BB-D12DFEA2FC57}"/>
                </a:ext>
              </a:extLst>
            </p:cNvPr>
            <p:cNvSpPr>
              <a:spLocks noChangeShapeType="1"/>
            </p:cNvSpPr>
            <p:nvPr/>
          </p:nvSpPr>
          <p:spPr bwMode="auto">
            <a:xfrm>
              <a:off x="2279" y="1881"/>
              <a:ext cx="759" cy="143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lstStyle/>
            <a:p>
              <a:endParaRPr lang="it-GB"/>
            </a:p>
          </p:txBody>
        </p:sp>
        <p:grpSp>
          <p:nvGrpSpPr>
            <p:cNvPr id="52229" name="Group 6">
              <a:extLst>
                <a:ext uri="{FF2B5EF4-FFF2-40B4-BE49-F238E27FC236}">
                  <a16:creationId xmlns:a16="http://schemas.microsoft.com/office/drawing/2014/main" id="{629085B2-C64C-9F4E-ADB8-2FFD9901E8BF}"/>
                </a:ext>
              </a:extLst>
            </p:cNvPr>
            <p:cNvGrpSpPr>
              <a:grpSpLocks/>
            </p:cNvGrpSpPr>
            <p:nvPr/>
          </p:nvGrpSpPr>
          <p:grpSpPr bwMode="auto">
            <a:xfrm>
              <a:off x="1854" y="2486"/>
              <a:ext cx="586" cy="562"/>
              <a:chOff x="2863" y="2062"/>
              <a:chExt cx="586" cy="562"/>
            </a:xfrm>
          </p:grpSpPr>
          <p:sp>
            <p:nvSpPr>
              <p:cNvPr id="52230" name="Freeform 7">
                <a:extLst>
                  <a:ext uri="{FF2B5EF4-FFF2-40B4-BE49-F238E27FC236}">
                    <a16:creationId xmlns:a16="http://schemas.microsoft.com/office/drawing/2014/main" id="{9D167FD3-8369-D449-9906-EA4A6938A0B4}"/>
                  </a:ext>
                </a:extLst>
              </p:cNvPr>
              <p:cNvSpPr>
                <a:spLocks/>
              </p:cNvSpPr>
              <p:nvPr/>
            </p:nvSpPr>
            <p:spPr bwMode="auto">
              <a:xfrm>
                <a:off x="2863" y="2062"/>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52231" name="Freeform 8">
                <a:extLst>
                  <a:ext uri="{FF2B5EF4-FFF2-40B4-BE49-F238E27FC236}">
                    <a16:creationId xmlns:a16="http://schemas.microsoft.com/office/drawing/2014/main" id="{DFC2932F-BF88-7E46-87F3-47EFCE3DBCD5}"/>
                  </a:ext>
                </a:extLst>
              </p:cNvPr>
              <p:cNvSpPr>
                <a:spLocks/>
              </p:cNvSpPr>
              <p:nvPr/>
            </p:nvSpPr>
            <p:spPr bwMode="auto">
              <a:xfrm>
                <a:off x="2895" y="2076"/>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52232" name="Freeform 9">
                <a:extLst>
                  <a:ext uri="{FF2B5EF4-FFF2-40B4-BE49-F238E27FC236}">
                    <a16:creationId xmlns:a16="http://schemas.microsoft.com/office/drawing/2014/main" id="{FB12C908-1B98-ED41-A47A-9B9C4ABD3E1B}"/>
                  </a:ext>
                </a:extLst>
              </p:cNvPr>
              <p:cNvSpPr>
                <a:spLocks/>
              </p:cNvSpPr>
              <p:nvPr/>
            </p:nvSpPr>
            <p:spPr bwMode="auto">
              <a:xfrm>
                <a:off x="3082" y="2163"/>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52233" name="Freeform 10" descr="Diagonali larghe verso l'alto">
                <a:extLst>
                  <a:ext uri="{FF2B5EF4-FFF2-40B4-BE49-F238E27FC236}">
                    <a16:creationId xmlns:a16="http://schemas.microsoft.com/office/drawing/2014/main" id="{59FB315C-5C09-A745-AF08-B2AD78DDBA9F}"/>
                  </a:ext>
                </a:extLst>
              </p:cNvPr>
              <p:cNvSpPr>
                <a:spLocks/>
              </p:cNvSpPr>
              <p:nvPr/>
            </p:nvSpPr>
            <p:spPr bwMode="auto">
              <a:xfrm>
                <a:off x="3126" y="2172"/>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52234" name="Freeform 11" descr="Diagonali larghe verso l'alto">
                <a:extLst>
                  <a:ext uri="{FF2B5EF4-FFF2-40B4-BE49-F238E27FC236}">
                    <a16:creationId xmlns:a16="http://schemas.microsoft.com/office/drawing/2014/main" id="{BA2C549F-C7E1-B347-9679-804A112148ED}"/>
                  </a:ext>
                </a:extLst>
              </p:cNvPr>
              <p:cNvSpPr>
                <a:spLocks/>
              </p:cNvSpPr>
              <p:nvPr/>
            </p:nvSpPr>
            <p:spPr bwMode="auto">
              <a:xfrm>
                <a:off x="3094" y="2255"/>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grpSp>
      </p:grpSp>
    </p:spTree>
    <p:extLst>
      <p:ext uri="{BB962C8B-B14F-4D97-AF65-F5344CB8AC3E}">
        <p14:creationId xmlns:p14="http://schemas.microsoft.com/office/powerpoint/2010/main" val="1191406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E6B896B4-1771-074E-981C-E71C97F997C1}"/>
              </a:ext>
            </a:extLst>
          </p:cNvPr>
          <p:cNvSpPr>
            <a:spLocks noGrp="1" noChangeArrowheads="1"/>
          </p:cNvSpPr>
          <p:nvPr>
            <p:ph type="title"/>
          </p:nvPr>
        </p:nvSpPr>
        <p:spPr/>
        <p:txBody>
          <a:bodyPr/>
          <a:lstStyle/>
          <a:p>
            <a:r>
              <a:rPr lang="it-IT" altLang="it-IT"/>
              <a:t>diagnosi precoce del cancro</a:t>
            </a:r>
          </a:p>
        </p:txBody>
      </p:sp>
      <p:sp>
        <p:nvSpPr>
          <p:cNvPr id="53250" name="Rectangle 3">
            <a:extLst>
              <a:ext uri="{FF2B5EF4-FFF2-40B4-BE49-F238E27FC236}">
                <a16:creationId xmlns:a16="http://schemas.microsoft.com/office/drawing/2014/main" id="{50CDA620-8E46-674F-BD13-EC7DFFCCF6C6}"/>
              </a:ext>
            </a:extLst>
          </p:cNvPr>
          <p:cNvSpPr>
            <a:spLocks noGrp="1" noChangeArrowheads="1"/>
          </p:cNvSpPr>
          <p:nvPr>
            <p:ph type="body" idx="1"/>
          </p:nvPr>
        </p:nvSpPr>
        <p:spPr/>
        <p:txBody>
          <a:bodyPr/>
          <a:lstStyle/>
          <a:p>
            <a:r>
              <a:rPr lang="it-IT" altLang="it-IT"/>
              <a:t>individuazione di una neoplasia maligna prima della comparsa dei sintomi quando il cancro è di dimensioni ridotte e può essere trattato</a:t>
            </a:r>
          </a:p>
        </p:txBody>
      </p:sp>
    </p:spTree>
    <p:extLst>
      <p:ext uri="{BB962C8B-B14F-4D97-AF65-F5344CB8AC3E}">
        <p14:creationId xmlns:p14="http://schemas.microsoft.com/office/powerpoint/2010/main" val="2056816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69213AE-9418-E24D-8E08-C3FF5F00FE4A}"/>
              </a:ext>
            </a:extLst>
          </p:cNvPr>
          <p:cNvSpPr>
            <a:spLocks noGrp="1" noChangeArrowheads="1"/>
          </p:cNvSpPr>
          <p:nvPr>
            <p:ph type="title"/>
          </p:nvPr>
        </p:nvSpPr>
        <p:spPr/>
        <p:txBody>
          <a:bodyPr/>
          <a:lstStyle/>
          <a:p>
            <a:r>
              <a:rPr lang="it-IT" altLang="it-IT"/>
              <a:t>screening del cancro</a:t>
            </a:r>
          </a:p>
        </p:txBody>
      </p:sp>
      <p:sp>
        <p:nvSpPr>
          <p:cNvPr id="54274" name="Rectangle 3">
            <a:extLst>
              <a:ext uri="{FF2B5EF4-FFF2-40B4-BE49-F238E27FC236}">
                <a16:creationId xmlns:a16="http://schemas.microsoft.com/office/drawing/2014/main" id="{0518F7CA-1266-8A4C-9F47-436EB9BC6D75}"/>
              </a:ext>
            </a:extLst>
          </p:cNvPr>
          <p:cNvSpPr>
            <a:spLocks noGrp="1" noChangeArrowheads="1"/>
          </p:cNvSpPr>
          <p:nvPr>
            <p:ph type="body" idx="1"/>
          </p:nvPr>
        </p:nvSpPr>
        <p:spPr/>
        <p:txBody>
          <a:bodyPr/>
          <a:lstStyle/>
          <a:p>
            <a:r>
              <a:rPr lang="it-IT" altLang="it-IT" dirty="0"/>
              <a:t>Gli screening sono esami condotti a tappeto su una fascia più o meno ampia della popolazione allo scopo di individuare una malattia o i suoi precursori (cioè quelle anomalie da cui la malattia si sviluppa) prima che si manifesti attraverso sintomi o segni</a:t>
            </a:r>
          </a:p>
          <a:p>
            <a:endParaRPr lang="it-IT" altLang="it-IT" dirty="0"/>
          </a:p>
          <a:p>
            <a:r>
              <a:rPr lang="it-IT" altLang="it-IT" dirty="0"/>
              <a:t>In particolare gli screening oncologici servono a individuare precocemente i tumori, o i loro precursori, quando non hanno ancora dato segno di sé</a:t>
            </a:r>
          </a:p>
        </p:txBody>
      </p:sp>
    </p:spTree>
    <p:extLst>
      <p:ext uri="{BB962C8B-B14F-4D97-AF65-F5344CB8AC3E}">
        <p14:creationId xmlns:p14="http://schemas.microsoft.com/office/powerpoint/2010/main" val="929194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6B1B2E8E-A697-BA47-932F-FFDC1494E14F}"/>
              </a:ext>
            </a:extLst>
          </p:cNvPr>
          <p:cNvSpPr>
            <a:spLocks noGrp="1" noChangeArrowheads="1"/>
          </p:cNvSpPr>
          <p:nvPr>
            <p:ph type="title"/>
          </p:nvPr>
        </p:nvSpPr>
        <p:spPr/>
        <p:txBody>
          <a:bodyPr/>
          <a:lstStyle/>
          <a:p>
            <a:r>
              <a:rPr lang="it-IT" altLang="it-IT"/>
              <a:t>soggetti ad alto rischio</a:t>
            </a:r>
          </a:p>
        </p:txBody>
      </p:sp>
      <p:sp>
        <p:nvSpPr>
          <p:cNvPr id="309251" name="Rectangle 3">
            <a:extLst>
              <a:ext uri="{FF2B5EF4-FFF2-40B4-BE49-F238E27FC236}">
                <a16:creationId xmlns:a16="http://schemas.microsoft.com/office/drawing/2014/main" id="{D981BC4D-2F2F-A743-9369-BF05772EDCFF}"/>
              </a:ext>
            </a:extLst>
          </p:cNvPr>
          <p:cNvSpPr>
            <a:spLocks noGrp="1" noChangeArrowheads="1"/>
          </p:cNvSpPr>
          <p:nvPr>
            <p:ph type="body" idx="1"/>
          </p:nvPr>
        </p:nvSpPr>
        <p:spPr/>
        <p:txBody>
          <a:bodyPr/>
          <a:lstStyle/>
          <a:p>
            <a:r>
              <a:rPr lang="it-IT" altLang="it-IT"/>
              <a:t>persone che possono presentare un cancro più frequentemente del resto della popolazione</a:t>
            </a:r>
          </a:p>
          <a:p>
            <a:r>
              <a:rPr lang="it-IT" altLang="it-IT"/>
              <a:t>persone che devono essere esaminate più spesso del resto della popolazione</a:t>
            </a:r>
          </a:p>
        </p:txBody>
      </p:sp>
    </p:spTree>
    <p:custDataLst>
      <p:tags r:id="rId1"/>
    </p:custDataLst>
    <p:extLst>
      <p:ext uri="{BB962C8B-B14F-4D97-AF65-F5344CB8AC3E}">
        <p14:creationId xmlns:p14="http://schemas.microsoft.com/office/powerpoint/2010/main" val="2051136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Effect transition="in" filter="wipe(left)">
                                      <p:cBhvr>
                                        <p:cTn id="7" dur="500"/>
                                        <p:tgtEl>
                                          <p:spTgt spid="309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9251">
                                            <p:txEl>
                                              <p:pRg st="1" end="1"/>
                                            </p:txEl>
                                          </p:spTgt>
                                        </p:tgtEl>
                                        <p:attrNameLst>
                                          <p:attrName>style.visibility</p:attrName>
                                        </p:attrNameLst>
                                      </p:cBhvr>
                                      <p:to>
                                        <p:strVal val="visible"/>
                                      </p:to>
                                    </p:set>
                                    <p:animEffect transition="in" filter="wipe(left)">
                                      <p:cBhvr>
                                        <p:cTn id="12" dur="500"/>
                                        <p:tgtEl>
                                          <p:spTgt spid="309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bldLvl="5"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C5763C02-4C2B-344F-BB1F-C8B35FA95939}"/>
              </a:ext>
            </a:extLst>
          </p:cNvPr>
          <p:cNvSpPr>
            <a:spLocks noGrp="1" noChangeArrowheads="1"/>
          </p:cNvSpPr>
          <p:nvPr>
            <p:ph type="title"/>
          </p:nvPr>
        </p:nvSpPr>
        <p:spPr/>
        <p:txBody>
          <a:bodyPr/>
          <a:lstStyle/>
          <a:p>
            <a:r>
              <a:rPr lang="it-IT" altLang="it-IT" sz="2400"/>
              <a:t>criteri per attuare uno screening</a:t>
            </a:r>
          </a:p>
        </p:txBody>
      </p:sp>
      <p:sp>
        <p:nvSpPr>
          <p:cNvPr id="56322" name="Rectangle 3">
            <a:extLst>
              <a:ext uri="{FF2B5EF4-FFF2-40B4-BE49-F238E27FC236}">
                <a16:creationId xmlns:a16="http://schemas.microsoft.com/office/drawing/2014/main" id="{67CAC283-2F66-CD42-A913-DA39D007298E}"/>
              </a:ext>
            </a:extLst>
          </p:cNvPr>
          <p:cNvSpPr>
            <a:spLocks noGrp="1" noChangeArrowheads="1"/>
          </p:cNvSpPr>
          <p:nvPr>
            <p:ph type="body" idx="1"/>
          </p:nvPr>
        </p:nvSpPr>
        <p:spPr/>
        <p:txBody>
          <a:bodyPr/>
          <a:lstStyle/>
          <a:p>
            <a:r>
              <a:rPr lang="it-IT" altLang="it-IT"/>
              <a:t>il tipo di cancro deve essere frequente</a:t>
            </a:r>
          </a:p>
          <a:p>
            <a:r>
              <a:rPr lang="it-IT" altLang="it-IT"/>
              <a:t>deve essere presente un tempo sufficiente per la crescita della neoplasia prima della comparsa dei sintomi</a:t>
            </a:r>
          </a:p>
        </p:txBody>
      </p:sp>
    </p:spTree>
    <p:extLst>
      <p:ext uri="{BB962C8B-B14F-4D97-AF65-F5344CB8AC3E}">
        <p14:creationId xmlns:p14="http://schemas.microsoft.com/office/powerpoint/2010/main" val="289278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it-IT" altLang="it-IT"/>
              <a:t>livelli di prevenzione</a:t>
            </a:r>
          </a:p>
        </p:txBody>
      </p:sp>
      <p:grpSp>
        <p:nvGrpSpPr>
          <p:cNvPr id="44034" name="Group 3"/>
          <p:cNvGrpSpPr>
            <a:grpSpLocks/>
          </p:cNvGrpSpPr>
          <p:nvPr/>
        </p:nvGrpSpPr>
        <p:grpSpPr bwMode="auto">
          <a:xfrm>
            <a:off x="2735264" y="1412876"/>
            <a:ext cx="2422525" cy="1012825"/>
            <a:chOff x="763" y="1248"/>
            <a:chExt cx="1526" cy="638"/>
          </a:xfrm>
        </p:grpSpPr>
        <p:sp>
          <p:nvSpPr>
            <p:cNvPr id="44066" name="Line 4"/>
            <p:cNvSpPr>
              <a:spLocks noChangeShapeType="1"/>
            </p:cNvSpPr>
            <p:nvPr/>
          </p:nvSpPr>
          <p:spPr bwMode="auto">
            <a:xfrm>
              <a:off x="770" y="1886"/>
              <a:ext cx="1519" cy="0"/>
            </a:xfrm>
            <a:prstGeom prst="line">
              <a:avLst/>
            </a:prstGeom>
            <a:noFill/>
            <a:ln w="76200">
              <a:solidFill>
                <a:srgbClr val="03A512"/>
              </a:solidFill>
              <a:miter lim="800000"/>
              <a:headEnd/>
              <a:tailEnd/>
            </a:ln>
            <a:extLst>
              <a:ext uri="{909E8E84-426E-40DD-AFC4-6F175D3DCCD1}">
                <a14:hiddenFill xmlns:a14="http://schemas.microsoft.com/office/drawing/2010/main">
                  <a:noFill/>
                </a14:hiddenFill>
              </a:ext>
            </a:extLst>
          </p:spPr>
          <p:txBody>
            <a:bodyPr wrap="none"/>
            <a:lstStyle/>
            <a:p>
              <a:endParaRPr lang="it-IT"/>
            </a:p>
          </p:txBody>
        </p:sp>
        <p:grpSp>
          <p:nvGrpSpPr>
            <p:cNvPr id="44067" name="Group 5"/>
            <p:cNvGrpSpPr>
              <a:grpSpLocks/>
            </p:cNvGrpSpPr>
            <p:nvPr/>
          </p:nvGrpSpPr>
          <p:grpSpPr bwMode="auto">
            <a:xfrm>
              <a:off x="763" y="1248"/>
              <a:ext cx="586" cy="562"/>
              <a:chOff x="892" y="3037"/>
              <a:chExt cx="586" cy="562"/>
            </a:xfrm>
          </p:grpSpPr>
          <p:sp>
            <p:nvSpPr>
              <p:cNvPr id="44068" name="Freeform 6"/>
              <p:cNvSpPr>
                <a:spLocks/>
              </p:cNvSpPr>
              <p:nvPr/>
            </p:nvSpPr>
            <p:spPr bwMode="auto">
              <a:xfrm>
                <a:off x="892" y="3037"/>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69" name="Freeform 7"/>
              <p:cNvSpPr>
                <a:spLocks/>
              </p:cNvSpPr>
              <p:nvPr/>
            </p:nvSpPr>
            <p:spPr bwMode="auto">
              <a:xfrm>
                <a:off x="924" y="3051"/>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70" name="Freeform 8"/>
              <p:cNvSpPr>
                <a:spLocks/>
              </p:cNvSpPr>
              <p:nvPr/>
            </p:nvSpPr>
            <p:spPr bwMode="auto">
              <a:xfrm>
                <a:off x="1111" y="3138"/>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71" name="Freeform 9"/>
              <p:cNvSpPr>
                <a:spLocks/>
              </p:cNvSpPr>
              <p:nvPr/>
            </p:nvSpPr>
            <p:spPr bwMode="auto">
              <a:xfrm>
                <a:off x="1155" y="3147"/>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72" name="Freeform 10"/>
              <p:cNvSpPr>
                <a:spLocks/>
              </p:cNvSpPr>
              <p:nvPr/>
            </p:nvSpPr>
            <p:spPr bwMode="auto">
              <a:xfrm>
                <a:off x="1123" y="3230"/>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44035" name="Group 11"/>
          <p:cNvGrpSpPr>
            <a:grpSpLocks/>
          </p:cNvGrpSpPr>
          <p:nvPr/>
        </p:nvGrpSpPr>
        <p:grpSpPr bwMode="auto">
          <a:xfrm>
            <a:off x="4467225" y="2417763"/>
            <a:ext cx="1879600" cy="2273300"/>
            <a:chOff x="1854" y="1881"/>
            <a:chExt cx="1184" cy="1432"/>
          </a:xfrm>
        </p:grpSpPr>
        <p:sp>
          <p:nvSpPr>
            <p:cNvPr id="44059" name="Line 12"/>
            <p:cNvSpPr>
              <a:spLocks noChangeShapeType="1"/>
            </p:cNvSpPr>
            <p:nvPr/>
          </p:nvSpPr>
          <p:spPr bwMode="auto">
            <a:xfrm>
              <a:off x="2279" y="1881"/>
              <a:ext cx="759" cy="143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lstStyle/>
            <a:p>
              <a:endParaRPr lang="it-IT"/>
            </a:p>
          </p:txBody>
        </p:sp>
        <p:grpSp>
          <p:nvGrpSpPr>
            <p:cNvPr id="44060" name="Group 13"/>
            <p:cNvGrpSpPr>
              <a:grpSpLocks/>
            </p:cNvGrpSpPr>
            <p:nvPr/>
          </p:nvGrpSpPr>
          <p:grpSpPr bwMode="auto">
            <a:xfrm>
              <a:off x="1854" y="2486"/>
              <a:ext cx="586" cy="562"/>
              <a:chOff x="2863" y="2062"/>
              <a:chExt cx="586" cy="562"/>
            </a:xfrm>
          </p:grpSpPr>
          <p:sp>
            <p:nvSpPr>
              <p:cNvPr id="44061" name="Freeform 14"/>
              <p:cNvSpPr>
                <a:spLocks/>
              </p:cNvSpPr>
              <p:nvPr/>
            </p:nvSpPr>
            <p:spPr bwMode="auto">
              <a:xfrm>
                <a:off x="2863" y="2062"/>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62" name="Freeform 15"/>
              <p:cNvSpPr>
                <a:spLocks/>
              </p:cNvSpPr>
              <p:nvPr/>
            </p:nvSpPr>
            <p:spPr bwMode="auto">
              <a:xfrm>
                <a:off x="2895" y="2076"/>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63" name="Freeform 16"/>
              <p:cNvSpPr>
                <a:spLocks/>
              </p:cNvSpPr>
              <p:nvPr/>
            </p:nvSpPr>
            <p:spPr bwMode="auto">
              <a:xfrm>
                <a:off x="3082" y="2163"/>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64" name="Freeform 17" descr="Diagonali larghe verso l'alto"/>
              <p:cNvSpPr>
                <a:spLocks/>
              </p:cNvSpPr>
              <p:nvPr/>
            </p:nvSpPr>
            <p:spPr bwMode="auto">
              <a:xfrm>
                <a:off x="3126" y="2172"/>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65" name="Freeform 18" descr="Diagonali larghe verso l'alto"/>
              <p:cNvSpPr>
                <a:spLocks/>
              </p:cNvSpPr>
              <p:nvPr/>
            </p:nvSpPr>
            <p:spPr bwMode="auto">
              <a:xfrm>
                <a:off x="3094" y="2255"/>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44036" name="Group 19"/>
          <p:cNvGrpSpPr>
            <a:grpSpLocks/>
          </p:cNvGrpSpPr>
          <p:nvPr/>
        </p:nvGrpSpPr>
        <p:grpSpPr bwMode="auto">
          <a:xfrm>
            <a:off x="6346825" y="4675189"/>
            <a:ext cx="2832100" cy="1076325"/>
            <a:chOff x="3038" y="3303"/>
            <a:chExt cx="1784" cy="678"/>
          </a:xfrm>
        </p:grpSpPr>
        <p:sp>
          <p:nvSpPr>
            <p:cNvPr id="44052" name="Line 20"/>
            <p:cNvSpPr>
              <a:spLocks noChangeShapeType="1"/>
            </p:cNvSpPr>
            <p:nvPr/>
          </p:nvSpPr>
          <p:spPr bwMode="auto">
            <a:xfrm>
              <a:off x="3038" y="3303"/>
              <a:ext cx="1784" cy="0"/>
            </a:xfrm>
            <a:prstGeom prst="line">
              <a:avLst/>
            </a:prstGeom>
            <a:noFill/>
            <a:ln w="76200">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it-IT"/>
            </a:p>
          </p:txBody>
        </p:sp>
        <p:grpSp>
          <p:nvGrpSpPr>
            <p:cNvPr id="44053" name="Group 21"/>
            <p:cNvGrpSpPr>
              <a:grpSpLocks/>
            </p:cNvGrpSpPr>
            <p:nvPr/>
          </p:nvGrpSpPr>
          <p:grpSpPr bwMode="auto">
            <a:xfrm>
              <a:off x="4075" y="3419"/>
              <a:ext cx="586" cy="562"/>
              <a:chOff x="4075" y="3419"/>
              <a:chExt cx="586" cy="562"/>
            </a:xfrm>
          </p:grpSpPr>
          <p:sp>
            <p:nvSpPr>
              <p:cNvPr id="44054" name="Freeform 22"/>
              <p:cNvSpPr>
                <a:spLocks/>
              </p:cNvSpPr>
              <p:nvPr/>
            </p:nvSpPr>
            <p:spPr bwMode="auto">
              <a:xfrm>
                <a:off x="4075" y="3419"/>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55" name="Freeform 23"/>
              <p:cNvSpPr>
                <a:spLocks/>
              </p:cNvSpPr>
              <p:nvPr/>
            </p:nvSpPr>
            <p:spPr bwMode="auto">
              <a:xfrm>
                <a:off x="4107" y="3433"/>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56" name="Freeform 24"/>
              <p:cNvSpPr>
                <a:spLocks/>
              </p:cNvSpPr>
              <p:nvPr/>
            </p:nvSpPr>
            <p:spPr bwMode="auto">
              <a:xfrm>
                <a:off x="4294" y="3520"/>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57" name="Freeform 25"/>
              <p:cNvSpPr>
                <a:spLocks/>
              </p:cNvSpPr>
              <p:nvPr/>
            </p:nvSpPr>
            <p:spPr bwMode="auto">
              <a:xfrm>
                <a:off x="4338" y="3529"/>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058" name="Freeform 26"/>
              <p:cNvSpPr>
                <a:spLocks/>
              </p:cNvSpPr>
              <p:nvPr/>
            </p:nvSpPr>
            <p:spPr bwMode="auto">
              <a:xfrm>
                <a:off x="4306" y="3612"/>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296987" name="Text Box 27"/>
          <p:cNvSpPr txBox="1">
            <a:spLocks noChangeArrowheads="1"/>
          </p:cNvSpPr>
          <p:nvPr/>
        </p:nvSpPr>
        <p:spPr bwMode="auto">
          <a:xfrm>
            <a:off x="2055813" y="2420938"/>
            <a:ext cx="323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eaLnBrk="1" hangingPunct="1">
              <a:spcBef>
                <a:spcPct val="50000"/>
              </a:spcBef>
              <a:buClrTx/>
              <a:buFontTx/>
              <a:buNone/>
            </a:pPr>
            <a:r>
              <a:rPr lang="it-IT" altLang="it-IT">
                <a:solidFill>
                  <a:schemeClr val="tx1"/>
                </a:solidFill>
                <a:latin typeface="Tahoma" pitchFamily="34" charset="0"/>
              </a:rPr>
              <a:t>prevenzione primaria</a:t>
            </a:r>
          </a:p>
        </p:txBody>
      </p:sp>
      <p:sp>
        <p:nvSpPr>
          <p:cNvPr id="296988" name="Text Box 28"/>
          <p:cNvSpPr txBox="1">
            <a:spLocks noChangeArrowheads="1"/>
          </p:cNvSpPr>
          <p:nvPr/>
        </p:nvSpPr>
        <p:spPr bwMode="auto">
          <a:xfrm>
            <a:off x="5875338" y="3025775"/>
            <a:ext cx="3522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eaLnBrk="1" hangingPunct="1">
              <a:spcBef>
                <a:spcPct val="50000"/>
              </a:spcBef>
              <a:buClrTx/>
              <a:buFontTx/>
              <a:buNone/>
            </a:pPr>
            <a:r>
              <a:rPr lang="it-IT" altLang="it-IT">
                <a:solidFill>
                  <a:schemeClr val="tx1"/>
                </a:solidFill>
                <a:latin typeface="Tahoma" pitchFamily="34" charset="0"/>
              </a:rPr>
              <a:t>prevenzione secondaria</a:t>
            </a:r>
          </a:p>
        </p:txBody>
      </p:sp>
      <p:sp>
        <p:nvSpPr>
          <p:cNvPr id="296989" name="Text Box 29"/>
          <p:cNvSpPr txBox="1">
            <a:spLocks noChangeArrowheads="1"/>
          </p:cNvSpPr>
          <p:nvPr/>
        </p:nvSpPr>
        <p:spPr bwMode="auto">
          <a:xfrm>
            <a:off x="6472239" y="4132263"/>
            <a:ext cx="316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eaLnBrk="1" hangingPunct="1">
              <a:spcBef>
                <a:spcPct val="50000"/>
              </a:spcBef>
              <a:buClrTx/>
              <a:buFontTx/>
              <a:buNone/>
            </a:pPr>
            <a:r>
              <a:rPr lang="it-IT" altLang="it-IT">
                <a:solidFill>
                  <a:schemeClr val="tx1"/>
                </a:solidFill>
                <a:latin typeface="Tahoma" pitchFamily="34" charset="0"/>
              </a:rPr>
              <a:t>prevenzione terziaria</a:t>
            </a:r>
          </a:p>
        </p:txBody>
      </p:sp>
      <p:grpSp>
        <p:nvGrpSpPr>
          <p:cNvPr id="44040" name="Group 30"/>
          <p:cNvGrpSpPr>
            <a:grpSpLocks/>
          </p:cNvGrpSpPr>
          <p:nvPr/>
        </p:nvGrpSpPr>
        <p:grpSpPr bwMode="auto">
          <a:xfrm>
            <a:off x="4348164" y="1493838"/>
            <a:ext cx="2890837" cy="730250"/>
            <a:chOff x="1779" y="1299"/>
            <a:chExt cx="1821" cy="460"/>
          </a:xfrm>
        </p:grpSpPr>
        <p:sp>
          <p:nvSpPr>
            <p:cNvPr id="44048" name="Line 31"/>
            <p:cNvSpPr>
              <a:spLocks noChangeShapeType="1"/>
            </p:cNvSpPr>
            <p:nvPr/>
          </p:nvSpPr>
          <p:spPr bwMode="auto">
            <a:xfrm>
              <a:off x="1779" y="1300"/>
              <a:ext cx="0" cy="459"/>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4049" name="Line 32"/>
            <p:cNvSpPr>
              <a:spLocks noChangeShapeType="1"/>
            </p:cNvSpPr>
            <p:nvPr/>
          </p:nvSpPr>
          <p:spPr bwMode="auto">
            <a:xfrm>
              <a:off x="1911" y="1300"/>
              <a:ext cx="0" cy="459"/>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4050" name="Line 33"/>
            <p:cNvSpPr>
              <a:spLocks noChangeShapeType="1"/>
            </p:cNvSpPr>
            <p:nvPr/>
          </p:nvSpPr>
          <p:spPr bwMode="auto">
            <a:xfrm>
              <a:off x="2043" y="1299"/>
              <a:ext cx="0" cy="459"/>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4051" name="Text Box 34"/>
            <p:cNvSpPr txBox="1">
              <a:spLocks noChangeArrowheads="1"/>
            </p:cNvSpPr>
            <p:nvPr/>
          </p:nvSpPr>
          <p:spPr bwMode="auto">
            <a:xfrm>
              <a:off x="2065" y="1330"/>
              <a:ext cx="15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eaLnBrk="1" hangingPunct="1">
                <a:spcBef>
                  <a:spcPct val="50000"/>
                </a:spcBef>
                <a:buClrTx/>
                <a:buFontTx/>
                <a:buNone/>
              </a:pPr>
              <a:r>
                <a:rPr lang="it-IT" altLang="it-IT">
                  <a:solidFill>
                    <a:schemeClr val="tx2"/>
                  </a:solidFill>
                  <a:latin typeface="Tahoma" pitchFamily="34" charset="0"/>
                </a:rPr>
                <a:t>fattori di rischio</a:t>
              </a:r>
            </a:p>
          </p:txBody>
        </p:sp>
      </p:grpSp>
      <p:grpSp>
        <p:nvGrpSpPr>
          <p:cNvPr id="44041" name="Group 35"/>
          <p:cNvGrpSpPr>
            <a:grpSpLocks/>
          </p:cNvGrpSpPr>
          <p:nvPr/>
        </p:nvGrpSpPr>
        <p:grpSpPr bwMode="auto">
          <a:xfrm>
            <a:off x="5351463" y="2141538"/>
            <a:ext cx="3663950" cy="457200"/>
            <a:chOff x="2411" y="1707"/>
            <a:chExt cx="2308" cy="288"/>
          </a:xfrm>
        </p:grpSpPr>
        <p:sp>
          <p:nvSpPr>
            <p:cNvPr id="44046" name="Line 36"/>
            <p:cNvSpPr>
              <a:spLocks noChangeShapeType="1"/>
            </p:cNvSpPr>
            <p:nvPr/>
          </p:nvSpPr>
          <p:spPr bwMode="auto">
            <a:xfrm flipH="1">
              <a:off x="2411" y="1871"/>
              <a:ext cx="673" cy="0"/>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4047" name="Text Box 37"/>
            <p:cNvSpPr txBox="1">
              <a:spLocks noChangeArrowheads="1"/>
            </p:cNvSpPr>
            <p:nvPr/>
          </p:nvSpPr>
          <p:spPr bwMode="auto">
            <a:xfrm>
              <a:off x="3137" y="1707"/>
              <a:ext cx="15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eaLnBrk="1" hangingPunct="1">
                <a:spcBef>
                  <a:spcPct val="50000"/>
                </a:spcBef>
                <a:buClrTx/>
                <a:buFontTx/>
                <a:buNone/>
              </a:pPr>
              <a:r>
                <a:rPr lang="it-IT" altLang="it-IT">
                  <a:solidFill>
                    <a:schemeClr val="tx2"/>
                  </a:solidFill>
                  <a:latin typeface="Tahoma" pitchFamily="34" charset="0"/>
                </a:rPr>
                <a:t>inizia la malattia</a:t>
              </a:r>
            </a:p>
          </p:txBody>
        </p:sp>
      </p:grpSp>
      <p:grpSp>
        <p:nvGrpSpPr>
          <p:cNvPr id="44042" name="Group 38"/>
          <p:cNvGrpSpPr>
            <a:grpSpLocks/>
          </p:cNvGrpSpPr>
          <p:nvPr/>
        </p:nvGrpSpPr>
        <p:grpSpPr bwMode="auto">
          <a:xfrm>
            <a:off x="2471739" y="4471988"/>
            <a:ext cx="3559175" cy="457200"/>
            <a:chOff x="597" y="3175"/>
            <a:chExt cx="2242" cy="288"/>
          </a:xfrm>
        </p:grpSpPr>
        <p:sp>
          <p:nvSpPr>
            <p:cNvPr id="44044" name="Line 39"/>
            <p:cNvSpPr>
              <a:spLocks noChangeShapeType="1"/>
            </p:cNvSpPr>
            <p:nvPr/>
          </p:nvSpPr>
          <p:spPr bwMode="auto">
            <a:xfrm>
              <a:off x="2151" y="3328"/>
              <a:ext cx="688" cy="0"/>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4045" name="Text Box 40"/>
            <p:cNvSpPr txBox="1">
              <a:spLocks noChangeArrowheads="1"/>
            </p:cNvSpPr>
            <p:nvPr/>
          </p:nvSpPr>
          <p:spPr bwMode="auto">
            <a:xfrm>
              <a:off x="597" y="3175"/>
              <a:ext cx="15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itchFamily="34" charset="0"/>
                  <a:ea typeface="ＭＳ Ｐゴシック" pitchFamily="34" charset="-128"/>
                </a:defRPr>
              </a:lvl1pPr>
              <a:lvl2pPr marL="742950" indent="-285750">
                <a:spcBef>
                  <a:spcPct val="20000"/>
                </a:spcBef>
                <a:buChar char="–"/>
                <a:defRPr sz="2000">
                  <a:solidFill>
                    <a:srgbClr val="000000"/>
                  </a:solidFill>
                  <a:latin typeface="Arial" pitchFamily="34" charset="0"/>
                  <a:ea typeface="ＭＳ Ｐゴシック" pitchFamily="34" charset="-128"/>
                </a:defRPr>
              </a:lvl2pPr>
              <a:lvl3pPr marL="1143000" indent="-228600">
                <a:spcBef>
                  <a:spcPct val="20000"/>
                </a:spcBef>
                <a:buChar char="•"/>
                <a:defRPr sz="1600">
                  <a:solidFill>
                    <a:srgbClr val="000000"/>
                  </a:solidFill>
                  <a:latin typeface="Arial" pitchFamily="34" charset="0"/>
                  <a:ea typeface="ＭＳ Ｐゴシック" pitchFamily="34" charset="-128"/>
                </a:defRPr>
              </a:lvl3pPr>
              <a:lvl4pPr marL="1600200" indent="-228600">
                <a:spcBef>
                  <a:spcPct val="20000"/>
                </a:spcBef>
                <a:buChar char="–"/>
                <a:defRPr sz="1400">
                  <a:solidFill>
                    <a:srgbClr val="000000"/>
                  </a:solidFill>
                  <a:latin typeface="Arial" pitchFamily="34" charset="0"/>
                  <a:ea typeface="ＭＳ Ｐゴシック" pitchFamily="34" charset="-128"/>
                </a:defRPr>
              </a:lvl4pPr>
              <a:lvl5pPr marL="2057400" indent="-228600">
                <a:spcBef>
                  <a:spcPct val="20000"/>
                </a:spcBef>
                <a:buChar char="»"/>
                <a:defRPr sz="1200">
                  <a:solidFill>
                    <a:srgbClr val="00000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200">
                  <a:solidFill>
                    <a:srgbClr val="000000"/>
                  </a:solidFill>
                  <a:latin typeface="Arial" pitchFamily="34" charset="0"/>
                  <a:ea typeface="ＭＳ Ｐゴシック" pitchFamily="34" charset="-128"/>
                </a:defRPr>
              </a:lvl9pPr>
            </a:lstStyle>
            <a:p>
              <a:pPr eaLnBrk="1" hangingPunct="1">
                <a:spcBef>
                  <a:spcPct val="50000"/>
                </a:spcBef>
                <a:buClrTx/>
                <a:buFontTx/>
                <a:buNone/>
              </a:pPr>
              <a:r>
                <a:rPr lang="it-IT" altLang="it-IT">
                  <a:solidFill>
                    <a:schemeClr val="tx2"/>
                  </a:solidFill>
                  <a:latin typeface="Tahoma" pitchFamily="34" charset="0"/>
                </a:rPr>
                <a:t>iniziano i sintomi</a:t>
              </a:r>
            </a:p>
          </p:txBody>
        </p:sp>
      </p:grpSp>
    </p:spTree>
    <p:custDataLst>
      <p:tags r:id="rId1"/>
    </p:custDataLst>
    <p:extLst>
      <p:ext uri="{BB962C8B-B14F-4D97-AF65-F5344CB8AC3E}">
        <p14:creationId xmlns:p14="http://schemas.microsoft.com/office/powerpoint/2010/main" val="32035391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87"/>
                                        </p:tgtEl>
                                        <p:attrNameLst>
                                          <p:attrName>style.visibility</p:attrName>
                                        </p:attrNameLst>
                                      </p:cBhvr>
                                      <p:to>
                                        <p:strVal val="visible"/>
                                      </p:to>
                                    </p:set>
                                    <p:animEffect transition="in" filter="dissolve">
                                      <p:cBhvr>
                                        <p:cTn id="7" dur="500"/>
                                        <p:tgtEl>
                                          <p:spTgt spid="296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988"/>
                                        </p:tgtEl>
                                        <p:attrNameLst>
                                          <p:attrName>style.visibility</p:attrName>
                                        </p:attrNameLst>
                                      </p:cBhvr>
                                      <p:to>
                                        <p:strVal val="visible"/>
                                      </p:to>
                                    </p:set>
                                    <p:animEffect transition="in" filter="dissolve">
                                      <p:cBhvr>
                                        <p:cTn id="12" dur="500"/>
                                        <p:tgtEl>
                                          <p:spTgt spid="296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6989"/>
                                        </p:tgtEl>
                                        <p:attrNameLst>
                                          <p:attrName>style.visibility</p:attrName>
                                        </p:attrNameLst>
                                      </p:cBhvr>
                                      <p:to>
                                        <p:strVal val="visible"/>
                                      </p:to>
                                    </p:set>
                                    <p:animEffect transition="in" filter="dissolve">
                                      <p:cBhvr>
                                        <p:cTn id="17" dur="500"/>
                                        <p:tgtEl>
                                          <p:spTgt spid="296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7" grpId="0" autoUpdateAnimBg="0"/>
      <p:bldP spid="296988" grpId="0" autoUpdateAnimBg="0"/>
      <p:bldP spid="29698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84177389-0AD6-7245-87C0-4448A2217A88}"/>
              </a:ext>
            </a:extLst>
          </p:cNvPr>
          <p:cNvSpPr>
            <a:spLocks noGrp="1" noChangeArrowheads="1"/>
          </p:cNvSpPr>
          <p:nvPr>
            <p:ph type="title"/>
          </p:nvPr>
        </p:nvSpPr>
        <p:spPr/>
        <p:txBody>
          <a:bodyPr/>
          <a:lstStyle/>
          <a:p>
            <a:r>
              <a:rPr lang="it-IT" altLang="it-IT"/>
              <a:t>altri criteri per lo screening</a:t>
            </a:r>
          </a:p>
        </p:txBody>
      </p:sp>
      <p:sp>
        <p:nvSpPr>
          <p:cNvPr id="57346" name="Rectangle 3">
            <a:extLst>
              <a:ext uri="{FF2B5EF4-FFF2-40B4-BE49-F238E27FC236}">
                <a16:creationId xmlns:a16="http://schemas.microsoft.com/office/drawing/2014/main" id="{038AB104-A990-5C43-8122-113EE20BD59C}"/>
              </a:ext>
            </a:extLst>
          </p:cNvPr>
          <p:cNvSpPr>
            <a:spLocks noGrp="1" noChangeArrowheads="1"/>
          </p:cNvSpPr>
          <p:nvPr>
            <p:ph type="body" idx="1"/>
          </p:nvPr>
        </p:nvSpPr>
        <p:spPr/>
        <p:txBody>
          <a:bodyPr/>
          <a:lstStyle/>
          <a:p>
            <a:r>
              <a:rPr lang="it-IT" altLang="it-IT"/>
              <a:t>facilità di esecuzione</a:t>
            </a:r>
          </a:p>
          <a:p>
            <a:r>
              <a:rPr lang="it-IT" altLang="it-IT"/>
              <a:t>adeguata disponibilità di servizi</a:t>
            </a:r>
          </a:p>
          <a:p>
            <a:r>
              <a:rPr lang="it-IT" altLang="it-IT"/>
              <a:t>agevolazioni economiche</a:t>
            </a:r>
          </a:p>
          <a:p>
            <a:r>
              <a:rPr lang="it-IT" altLang="it-IT"/>
              <a:t>accuratezza del test</a:t>
            </a:r>
          </a:p>
          <a:p>
            <a:r>
              <a:rPr lang="it-IT" altLang="it-IT"/>
              <a:t>trattamento idoneo in caso di conferma del cancro</a:t>
            </a:r>
          </a:p>
          <a:p>
            <a:endParaRPr lang="it-IT" altLang="it-IT"/>
          </a:p>
        </p:txBody>
      </p:sp>
    </p:spTree>
    <p:extLst>
      <p:ext uri="{BB962C8B-B14F-4D97-AF65-F5344CB8AC3E}">
        <p14:creationId xmlns:p14="http://schemas.microsoft.com/office/powerpoint/2010/main" val="403672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AD5D8384-0E4F-F743-B1F5-D51635AD3E89}"/>
              </a:ext>
            </a:extLst>
          </p:cNvPr>
          <p:cNvSpPr>
            <a:spLocks noGrp="1" noChangeArrowheads="1"/>
          </p:cNvSpPr>
          <p:nvPr>
            <p:ph type="title"/>
          </p:nvPr>
        </p:nvSpPr>
        <p:spPr>
          <a:xfrm>
            <a:off x="838200" y="18255"/>
            <a:ext cx="10515600" cy="1325563"/>
          </a:xfrm>
        </p:spPr>
        <p:txBody>
          <a:bodyPr/>
          <a:lstStyle/>
          <a:p>
            <a:pPr algn="ctr"/>
            <a:r>
              <a:rPr lang="it-IT" altLang="it-IT" dirty="0"/>
              <a:t>CANCRO DELLA MAMMELLA</a:t>
            </a:r>
          </a:p>
        </p:txBody>
      </p:sp>
      <p:sp>
        <p:nvSpPr>
          <p:cNvPr id="59394" name="Rectangle 3">
            <a:extLst>
              <a:ext uri="{FF2B5EF4-FFF2-40B4-BE49-F238E27FC236}">
                <a16:creationId xmlns:a16="http://schemas.microsoft.com/office/drawing/2014/main" id="{E21744DF-A9F8-264F-8A6C-40A14F4BC6CD}"/>
              </a:ext>
            </a:extLst>
          </p:cNvPr>
          <p:cNvSpPr>
            <a:spLocks noGrp="1" noChangeArrowheads="1"/>
          </p:cNvSpPr>
          <p:nvPr>
            <p:ph type="body" idx="1"/>
          </p:nvPr>
        </p:nvSpPr>
        <p:spPr>
          <a:xfrm>
            <a:off x="951411" y="1102814"/>
            <a:ext cx="10515600" cy="2180317"/>
          </a:xfrm>
        </p:spPr>
        <p:txBody>
          <a:bodyPr/>
          <a:lstStyle/>
          <a:p>
            <a:r>
              <a:rPr lang="it-IT" altLang="it-IT" dirty="0"/>
              <a:t>rispetta tutti i requisiti per la prevenzione secondaria</a:t>
            </a:r>
          </a:p>
          <a:p>
            <a:pPr lvl="1"/>
            <a:r>
              <a:rPr lang="it-IT" altLang="it-IT" dirty="0"/>
              <a:t>neoplasia più frequente nel sesso femminile</a:t>
            </a:r>
          </a:p>
          <a:p>
            <a:pPr lvl="1"/>
            <a:r>
              <a:rPr lang="it-IT" altLang="it-IT" dirty="0"/>
              <a:t>ha una crescita lenta</a:t>
            </a:r>
          </a:p>
          <a:p>
            <a:pPr lvl="1"/>
            <a:r>
              <a:rPr lang="it-IT" altLang="it-IT" dirty="0"/>
              <a:t>test di screening accurato</a:t>
            </a:r>
          </a:p>
          <a:p>
            <a:pPr lvl="1"/>
            <a:r>
              <a:rPr lang="it-IT" altLang="it-IT" dirty="0"/>
              <a:t>disponibilità di un efficace trattamento nella fase precoce</a:t>
            </a:r>
          </a:p>
        </p:txBody>
      </p:sp>
      <p:sp>
        <p:nvSpPr>
          <p:cNvPr id="2" name="CasellaDiTesto 1">
            <a:extLst>
              <a:ext uri="{FF2B5EF4-FFF2-40B4-BE49-F238E27FC236}">
                <a16:creationId xmlns:a16="http://schemas.microsoft.com/office/drawing/2014/main" id="{99894268-5CE0-4F66-B606-20C1AB1F8D8D}"/>
              </a:ext>
            </a:extLst>
          </p:cNvPr>
          <p:cNvSpPr txBox="1"/>
          <p:nvPr/>
        </p:nvSpPr>
        <p:spPr>
          <a:xfrm>
            <a:off x="670560" y="3640182"/>
            <a:ext cx="10885714" cy="2308324"/>
          </a:xfrm>
          <a:prstGeom prst="rect">
            <a:avLst/>
          </a:prstGeom>
          <a:noFill/>
        </p:spPr>
        <p:txBody>
          <a:bodyPr wrap="square" rtlCol="0">
            <a:spAutoFit/>
          </a:bodyPr>
          <a:lstStyle/>
          <a:p>
            <a:r>
              <a:rPr lang="it-IT" dirty="0"/>
              <a:t>Lo screening per il cancro del seno, secondo le indicazioni del Ministero della salute italiano, si rivolge alle donne di età compresa tra i 50 e i 69 anni e prevede l'esecuzione ogni due anni della mammografia.</a:t>
            </a:r>
          </a:p>
          <a:p>
            <a:endParaRPr lang="it-IT" dirty="0"/>
          </a:p>
          <a:p>
            <a:pPr algn="just"/>
            <a:r>
              <a:rPr lang="it-IT" dirty="0"/>
              <a:t>In questa fascia d'età si concentra infatti la maggior parte dei tumori del seno e, secondo gli esperti dell'Agenzia internazionale per la ricerca sul cancro (IARC), la partecipazione allo screening organizzato su invito attivo con queste modalità e frequenza, in questa fascia di età, può ridurre del 40 per cento la mortalità per questa malattia. Ci sono molti studi che offrono stime diverse su questo tema, ma quella del 35-40 per cento resta attualmente la stima più affidabile.</a:t>
            </a:r>
          </a:p>
        </p:txBody>
      </p:sp>
    </p:spTree>
    <p:extLst>
      <p:ext uri="{BB962C8B-B14F-4D97-AF65-F5344CB8AC3E}">
        <p14:creationId xmlns:p14="http://schemas.microsoft.com/office/powerpoint/2010/main" val="3952120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B120BF6-D5DF-3C4E-9881-CECFC2CB56EA}"/>
              </a:ext>
            </a:extLst>
          </p:cNvPr>
          <p:cNvSpPr>
            <a:spLocks noGrp="1" noChangeArrowheads="1"/>
          </p:cNvSpPr>
          <p:nvPr>
            <p:ph type="title"/>
          </p:nvPr>
        </p:nvSpPr>
        <p:spPr>
          <a:xfrm>
            <a:off x="838200" y="217744"/>
            <a:ext cx="10515600" cy="819241"/>
          </a:xfrm>
        </p:spPr>
        <p:txBody>
          <a:bodyPr/>
          <a:lstStyle/>
          <a:p>
            <a:pPr algn="ctr"/>
            <a:r>
              <a:rPr lang="it-IT" altLang="it-IT" dirty="0"/>
              <a:t>CANCRO DELLA CERVICE UTERINA</a:t>
            </a:r>
          </a:p>
        </p:txBody>
      </p:sp>
      <p:sp>
        <p:nvSpPr>
          <p:cNvPr id="58370" name="Rectangle 3">
            <a:extLst>
              <a:ext uri="{FF2B5EF4-FFF2-40B4-BE49-F238E27FC236}">
                <a16:creationId xmlns:a16="http://schemas.microsoft.com/office/drawing/2014/main" id="{C404AB35-7893-BC47-AF47-E1825F37C2C7}"/>
              </a:ext>
            </a:extLst>
          </p:cNvPr>
          <p:cNvSpPr>
            <a:spLocks noGrp="1" noChangeArrowheads="1"/>
          </p:cNvSpPr>
          <p:nvPr>
            <p:ph type="body" idx="1"/>
          </p:nvPr>
        </p:nvSpPr>
        <p:spPr>
          <a:xfrm>
            <a:off x="838200" y="1033810"/>
            <a:ext cx="10515600" cy="4351338"/>
          </a:xfrm>
        </p:spPr>
        <p:txBody>
          <a:bodyPr/>
          <a:lstStyle/>
          <a:p>
            <a:r>
              <a:rPr lang="it-IT" altLang="it-IT" dirty="0"/>
              <a:t>rispetta tutti i requisiti per la prevenzione secondaria</a:t>
            </a:r>
          </a:p>
          <a:p>
            <a:pPr lvl="1"/>
            <a:r>
              <a:rPr lang="it-IT" altLang="it-IT" dirty="0"/>
              <a:t>è una neoplasia frequente</a:t>
            </a:r>
          </a:p>
          <a:p>
            <a:pPr lvl="1"/>
            <a:r>
              <a:rPr lang="it-IT" altLang="it-IT" dirty="0"/>
              <a:t>ha una crescita lenta</a:t>
            </a:r>
          </a:p>
          <a:p>
            <a:pPr lvl="1"/>
            <a:r>
              <a:rPr lang="it-IT" altLang="it-IT" dirty="0"/>
              <a:t>test di screening accurato</a:t>
            </a:r>
          </a:p>
          <a:p>
            <a:pPr lvl="1"/>
            <a:r>
              <a:rPr lang="it-IT" altLang="it-IT" dirty="0"/>
              <a:t>disponibilità di un efficace trattamento nella fase precoce</a:t>
            </a:r>
          </a:p>
        </p:txBody>
      </p:sp>
      <p:sp>
        <p:nvSpPr>
          <p:cNvPr id="2" name="CasellaDiTesto 1">
            <a:extLst>
              <a:ext uri="{FF2B5EF4-FFF2-40B4-BE49-F238E27FC236}">
                <a16:creationId xmlns:a16="http://schemas.microsoft.com/office/drawing/2014/main" id="{496251B5-27A9-4548-8467-1C96EE344542}"/>
              </a:ext>
            </a:extLst>
          </p:cNvPr>
          <p:cNvSpPr txBox="1"/>
          <p:nvPr/>
        </p:nvSpPr>
        <p:spPr>
          <a:xfrm>
            <a:off x="690155" y="3347311"/>
            <a:ext cx="11182350" cy="3139321"/>
          </a:xfrm>
          <a:prstGeom prst="rect">
            <a:avLst/>
          </a:prstGeom>
          <a:noFill/>
        </p:spPr>
        <p:txBody>
          <a:bodyPr wrap="square" rtlCol="0">
            <a:spAutoFit/>
          </a:bodyPr>
          <a:lstStyle/>
          <a:p>
            <a:pPr algn="just"/>
            <a:r>
              <a:rPr lang="it-IT" dirty="0"/>
              <a:t>Lo screening per il tumore del collo dell'utero in Italia prevede l'esecuzione di un Pap-test ogni tre anni nelle donne con un'età compresa tra i 25 e i 29 anni.</a:t>
            </a:r>
          </a:p>
          <a:p>
            <a:pPr algn="just"/>
            <a:endParaRPr lang="it-IT" dirty="0"/>
          </a:p>
          <a:p>
            <a:pPr algn="just"/>
            <a:r>
              <a:rPr lang="it-IT" dirty="0"/>
              <a:t>L’esame di riferimento per le donne di età compresa tra i 30 e i 65 anni è diventato l’HPV DNA test (o più semplicemente HPV test), da ripetersi ogni 5 anni, mentre per le donne tra i 25 e i 29 anni rimane il Pap-test da effettuarsi ogni 3 anni. Il Sistema sanitario italiano, attraverso le Regioni, è impegnato a modificare il programma di screening entro la fine del 2020.</a:t>
            </a:r>
          </a:p>
          <a:p>
            <a:pPr algn="just"/>
            <a:endParaRPr lang="it-IT" dirty="0"/>
          </a:p>
          <a:p>
            <a:pPr algn="just"/>
            <a:r>
              <a:rPr lang="it-IT" dirty="0"/>
              <a:t>Lo screening è raccomandato fino ai 65 anni. Oltre questa età, se tutti i Pap-test precedenti sono sempre stati negativi, la scelta di eseguirlo è personale perché il rischio di sviluppare un tumore del collo dell’utero si abbassa considerevolmente.</a:t>
            </a:r>
          </a:p>
        </p:txBody>
      </p:sp>
    </p:spTree>
    <p:extLst>
      <p:ext uri="{BB962C8B-B14F-4D97-AF65-F5344CB8AC3E}">
        <p14:creationId xmlns:p14="http://schemas.microsoft.com/office/powerpoint/2010/main" val="2046602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B120BF6-D5DF-3C4E-9881-CECFC2CB56EA}"/>
              </a:ext>
            </a:extLst>
          </p:cNvPr>
          <p:cNvSpPr>
            <a:spLocks noGrp="1" noChangeArrowheads="1"/>
          </p:cNvSpPr>
          <p:nvPr>
            <p:ph type="title"/>
          </p:nvPr>
        </p:nvSpPr>
        <p:spPr>
          <a:xfrm>
            <a:off x="838200" y="217744"/>
            <a:ext cx="10515600" cy="819241"/>
          </a:xfrm>
        </p:spPr>
        <p:txBody>
          <a:bodyPr/>
          <a:lstStyle/>
          <a:p>
            <a:pPr algn="ctr"/>
            <a:r>
              <a:rPr lang="it-IT" altLang="it-IT" dirty="0"/>
              <a:t>CANCRO DEL COLON-RETTO</a:t>
            </a:r>
          </a:p>
        </p:txBody>
      </p:sp>
      <p:sp>
        <p:nvSpPr>
          <p:cNvPr id="58370" name="Rectangle 3">
            <a:extLst>
              <a:ext uri="{FF2B5EF4-FFF2-40B4-BE49-F238E27FC236}">
                <a16:creationId xmlns:a16="http://schemas.microsoft.com/office/drawing/2014/main" id="{C404AB35-7893-BC47-AF47-E1825F37C2C7}"/>
              </a:ext>
            </a:extLst>
          </p:cNvPr>
          <p:cNvSpPr>
            <a:spLocks noGrp="1" noChangeArrowheads="1"/>
          </p:cNvSpPr>
          <p:nvPr>
            <p:ph type="body" idx="1"/>
          </p:nvPr>
        </p:nvSpPr>
        <p:spPr>
          <a:xfrm>
            <a:off x="838200" y="1033810"/>
            <a:ext cx="10515600" cy="4351338"/>
          </a:xfrm>
        </p:spPr>
        <p:txBody>
          <a:bodyPr/>
          <a:lstStyle/>
          <a:p>
            <a:r>
              <a:rPr lang="it-IT" altLang="it-IT" dirty="0"/>
              <a:t>rispetta tutti i requisiti per la prevenzione secondaria</a:t>
            </a:r>
          </a:p>
          <a:p>
            <a:pPr lvl="1"/>
            <a:r>
              <a:rPr lang="it-IT" altLang="it-IT" dirty="0"/>
              <a:t>Tumore più diffuso in Italia (totale tra uomini e donne)</a:t>
            </a:r>
          </a:p>
          <a:p>
            <a:pPr lvl="1"/>
            <a:r>
              <a:rPr lang="it-IT" altLang="it-IT" dirty="0"/>
              <a:t>ha una crescita lenta</a:t>
            </a:r>
          </a:p>
          <a:p>
            <a:pPr lvl="1"/>
            <a:r>
              <a:rPr lang="it-IT" altLang="it-IT" dirty="0"/>
              <a:t>test di screening accurato</a:t>
            </a:r>
          </a:p>
          <a:p>
            <a:pPr lvl="1"/>
            <a:r>
              <a:rPr lang="it-IT" altLang="it-IT" dirty="0"/>
              <a:t>disponibilità di un efficace trattamento nella fase precoce</a:t>
            </a:r>
          </a:p>
        </p:txBody>
      </p:sp>
      <p:sp>
        <p:nvSpPr>
          <p:cNvPr id="2" name="CasellaDiTesto 1">
            <a:extLst>
              <a:ext uri="{FF2B5EF4-FFF2-40B4-BE49-F238E27FC236}">
                <a16:creationId xmlns:a16="http://schemas.microsoft.com/office/drawing/2014/main" id="{496251B5-27A9-4548-8467-1C96EE344542}"/>
              </a:ext>
            </a:extLst>
          </p:cNvPr>
          <p:cNvSpPr txBox="1"/>
          <p:nvPr/>
        </p:nvSpPr>
        <p:spPr>
          <a:xfrm>
            <a:off x="139337" y="3129597"/>
            <a:ext cx="11861074" cy="3693319"/>
          </a:xfrm>
          <a:prstGeom prst="rect">
            <a:avLst/>
          </a:prstGeom>
          <a:noFill/>
        </p:spPr>
        <p:txBody>
          <a:bodyPr wrap="square" rtlCol="0">
            <a:spAutoFit/>
          </a:bodyPr>
          <a:lstStyle/>
          <a:p>
            <a:pPr algn="just"/>
            <a:r>
              <a:rPr lang="it-IT" dirty="0"/>
              <a:t>Il tumore del colon-retto ha origine quasi sempre da polipi adenomatosi, tumori benigni dovuti al proliferare delle cellule della mucosa intestinale, che impiegano mediamente tra i 7 e i 15 anni per trasformarsi in forme maligne.</a:t>
            </a:r>
          </a:p>
          <a:p>
            <a:pPr algn="just"/>
            <a:r>
              <a:rPr lang="it-IT" dirty="0"/>
              <a:t>È in questa finestra temporale che lo screening consente di fare una diagnosi precoce ed eliminare i polipi prima che abbiano acquisito caratteristiche pericolose.</a:t>
            </a:r>
          </a:p>
          <a:p>
            <a:pPr algn="just"/>
            <a:r>
              <a:rPr lang="it-IT" dirty="0"/>
              <a:t>I polipi, infatti, possiedono due proprietà che li rendono facili da individuare: tendono a sanguinare e sporgono dalla mucosa per cui sono visibili sulla sua superficie.</a:t>
            </a:r>
          </a:p>
          <a:p>
            <a:pPr algn="just"/>
            <a:endParaRPr lang="it-IT" dirty="0"/>
          </a:p>
          <a:p>
            <a:pPr algn="just"/>
            <a:r>
              <a:rPr lang="it-IT" dirty="0"/>
              <a:t>Per questa ragione i test di screening attualmente in uso sono:</a:t>
            </a:r>
          </a:p>
          <a:p>
            <a:pPr algn="just"/>
            <a:endParaRPr lang="it-IT" dirty="0"/>
          </a:p>
          <a:p>
            <a:pPr marL="285750" indent="-285750" algn="just">
              <a:buFont typeface="Arial" panose="020B0604020202020204" pitchFamily="34" charset="0"/>
              <a:buChar char="•"/>
            </a:pPr>
            <a:r>
              <a:rPr lang="it-IT" dirty="0"/>
              <a:t>la ricerca del sangue occulto nelle feci</a:t>
            </a:r>
          </a:p>
          <a:p>
            <a:pPr marL="285750" indent="-285750" algn="just">
              <a:buFont typeface="Arial" panose="020B0604020202020204" pitchFamily="34" charset="0"/>
              <a:buChar char="•"/>
            </a:pPr>
            <a:r>
              <a:rPr lang="it-IT" dirty="0"/>
              <a:t>la </a:t>
            </a:r>
            <a:r>
              <a:rPr lang="it-IT" dirty="0" err="1"/>
              <a:t>rettosigmoidoscopia</a:t>
            </a:r>
            <a:endParaRPr lang="it-IT" dirty="0"/>
          </a:p>
          <a:p>
            <a:pPr algn="just"/>
            <a:r>
              <a:rPr lang="it-IT" dirty="0"/>
              <a:t>La colonscopia vera e propria in Italia è consigliata soltanto in una seconda fase, se la ricerca del sangue occulto nelle feci ha dato esito positivo.</a:t>
            </a:r>
          </a:p>
        </p:txBody>
      </p:sp>
    </p:spTree>
    <p:extLst>
      <p:ext uri="{BB962C8B-B14F-4D97-AF65-F5344CB8AC3E}">
        <p14:creationId xmlns:p14="http://schemas.microsoft.com/office/powerpoint/2010/main" val="2307970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5F830C7-2EF5-C641-B551-218FEDF1739E}"/>
              </a:ext>
            </a:extLst>
          </p:cNvPr>
          <p:cNvSpPr>
            <a:spLocks noGrp="1" noChangeArrowheads="1"/>
          </p:cNvSpPr>
          <p:nvPr>
            <p:ph type="title"/>
          </p:nvPr>
        </p:nvSpPr>
        <p:spPr/>
        <p:txBody>
          <a:bodyPr/>
          <a:lstStyle/>
          <a:p>
            <a:r>
              <a:rPr lang="it-IT" altLang="it-IT"/>
              <a:t>cancro del polmone</a:t>
            </a:r>
          </a:p>
        </p:txBody>
      </p:sp>
      <p:sp>
        <p:nvSpPr>
          <p:cNvPr id="60418" name="Rectangle 3">
            <a:extLst>
              <a:ext uri="{FF2B5EF4-FFF2-40B4-BE49-F238E27FC236}">
                <a16:creationId xmlns:a16="http://schemas.microsoft.com/office/drawing/2014/main" id="{810B7CEE-FF62-5442-A18B-8A88BB7DE3A1}"/>
              </a:ext>
            </a:extLst>
          </p:cNvPr>
          <p:cNvSpPr>
            <a:spLocks noGrp="1" noChangeArrowheads="1"/>
          </p:cNvSpPr>
          <p:nvPr>
            <p:ph type="body" idx="1"/>
          </p:nvPr>
        </p:nvSpPr>
        <p:spPr/>
        <p:txBody>
          <a:bodyPr/>
          <a:lstStyle/>
          <a:p>
            <a:r>
              <a:rPr lang="it-IT" altLang="it-IT"/>
              <a:t>non rispetta i requisiti per la prevenzione secondaria</a:t>
            </a:r>
          </a:p>
          <a:p>
            <a:pPr lvl="1"/>
            <a:r>
              <a:rPr lang="it-IT" altLang="it-IT"/>
              <a:t>neoplasia più frequente</a:t>
            </a:r>
          </a:p>
          <a:p>
            <a:pPr lvl="1"/>
            <a:r>
              <a:rPr lang="it-IT" altLang="it-IT"/>
              <a:t>test di screening non presente</a:t>
            </a:r>
          </a:p>
          <a:p>
            <a:pPr lvl="1"/>
            <a:r>
              <a:rPr lang="it-IT" altLang="it-IT"/>
              <a:t>assenza di un trattamento efficace </a:t>
            </a:r>
          </a:p>
        </p:txBody>
      </p:sp>
    </p:spTree>
    <p:extLst>
      <p:ext uri="{BB962C8B-B14F-4D97-AF65-F5344CB8AC3E}">
        <p14:creationId xmlns:p14="http://schemas.microsoft.com/office/powerpoint/2010/main" val="4214526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45E0A2B9-5C85-8B46-92B9-AA4FB61FD7E6}"/>
              </a:ext>
            </a:extLst>
          </p:cNvPr>
          <p:cNvSpPr>
            <a:spLocks noGrp="1" noChangeArrowheads="1"/>
          </p:cNvSpPr>
          <p:nvPr>
            <p:ph type="title"/>
          </p:nvPr>
        </p:nvSpPr>
        <p:spPr/>
        <p:txBody>
          <a:bodyPr/>
          <a:lstStyle/>
          <a:p>
            <a:r>
              <a:rPr lang="it-IT" altLang="it-IT"/>
              <a:t>cancro del polmone</a:t>
            </a:r>
          </a:p>
        </p:txBody>
      </p:sp>
      <p:sp>
        <p:nvSpPr>
          <p:cNvPr id="61442" name="Rectangle 3">
            <a:extLst>
              <a:ext uri="{FF2B5EF4-FFF2-40B4-BE49-F238E27FC236}">
                <a16:creationId xmlns:a16="http://schemas.microsoft.com/office/drawing/2014/main" id="{B409A10F-9784-EC45-8491-06571FCBCB00}"/>
              </a:ext>
            </a:extLst>
          </p:cNvPr>
          <p:cNvSpPr>
            <a:spLocks noGrp="1" noChangeArrowheads="1"/>
          </p:cNvSpPr>
          <p:nvPr>
            <p:ph type="body" idx="1"/>
          </p:nvPr>
        </p:nvSpPr>
        <p:spPr/>
        <p:txBody>
          <a:bodyPr/>
          <a:lstStyle/>
          <a:p>
            <a:r>
              <a:rPr lang="it-IT" altLang="it-IT"/>
              <a:t>praticabile una prevenzione primaria</a:t>
            </a:r>
          </a:p>
          <a:p>
            <a:r>
              <a:rPr lang="it-IT" altLang="it-IT"/>
              <a:t>fattori di rischio</a:t>
            </a:r>
          </a:p>
          <a:p>
            <a:pPr lvl="1"/>
            <a:r>
              <a:rPr lang="it-IT" altLang="it-IT"/>
              <a:t>fumo di sigaretta</a:t>
            </a:r>
          </a:p>
          <a:p>
            <a:pPr lvl="1"/>
            <a:r>
              <a:rPr lang="it-IT" altLang="it-IT"/>
              <a:t>anche fumo passivo</a:t>
            </a:r>
          </a:p>
        </p:txBody>
      </p:sp>
    </p:spTree>
    <p:extLst>
      <p:ext uri="{BB962C8B-B14F-4D97-AF65-F5344CB8AC3E}">
        <p14:creationId xmlns:p14="http://schemas.microsoft.com/office/powerpoint/2010/main" val="136773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3E9A0F4D-82D8-1348-A5F0-4EB53384786B}"/>
              </a:ext>
            </a:extLst>
          </p:cNvPr>
          <p:cNvSpPr>
            <a:spLocks noChangeArrowheads="1"/>
          </p:cNvSpPr>
          <p:nvPr/>
        </p:nvSpPr>
        <p:spPr bwMode="auto">
          <a:xfrm>
            <a:off x="2674939"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it-IT" altLang="it-IT" sz="2800" b="1">
                <a:solidFill>
                  <a:srgbClr val="822433"/>
                </a:solidFill>
              </a:rPr>
              <a:t>prevenzione</a:t>
            </a:r>
            <a:br>
              <a:rPr lang="it-IT" altLang="it-IT" sz="2800" b="1">
                <a:solidFill>
                  <a:srgbClr val="822433"/>
                </a:solidFill>
              </a:rPr>
            </a:br>
            <a:r>
              <a:rPr lang="it-IT" altLang="it-IT" sz="2800" b="1">
                <a:solidFill>
                  <a:srgbClr val="822433"/>
                </a:solidFill>
              </a:rPr>
              <a:t>terziaria</a:t>
            </a:r>
          </a:p>
        </p:txBody>
      </p:sp>
      <p:sp>
        <p:nvSpPr>
          <p:cNvPr id="63490" name="Rectangle 3">
            <a:extLst>
              <a:ext uri="{FF2B5EF4-FFF2-40B4-BE49-F238E27FC236}">
                <a16:creationId xmlns:a16="http://schemas.microsoft.com/office/drawing/2014/main" id="{14216DAD-AF38-1C4D-99E2-275698F227DB}"/>
              </a:ext>
            </a:extLst>
          </p:cNvPr>
          <p:cNvSpPr>
            <a:spLocks noChangeArrowheads="1"/>
          </p:cNvSpPr>
          <p:nvPr/>
        </p:nvSpPr>
        <p:spPr bwMode="auto">
          <a:xfrm>
            <a:off x="2706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r>
              <a:rPr lang="it-IT" altLang="it-IT"/>
              <a:t>dopo l</a:t>
            </a:r>
            <a:r>
              <a:rPr lang="ja-JP" altLang="it-IT"/>
              <a:t>’</a:t>
            </a:r>
            <a:r>
              <a:rPr lang="it-IT" altLang="ja-JP"/>
              <a:t>insorgenza della malattia</a:t>
            </a:r>
          </a:p>
          <a:p>
            <a:r>
              <a:rPr lang="it-IT" altLang="it-IT"/>
              <a:t>recupero e riabilitazione</a:t>
            </a:r>
          </a:p>
          <a:p>
            <a:r>
              <a:rPr lang="it-IT" altLang="it-IT"/>
              <a:t>sull</a:t>
            </a:r>
            <a:r>
              <a:rPr lang="ja-JP" altLang="it-IT"/>
              <a:t>’</a:t>
            </a:r>
            <a:r>
              <a:rPr lang="it-IT" altLang="ja-JP"/>
              <a:t>uomo</a:t>
            </a:r>
          </a:p>
          <a:p>
            <a:pPr lvl="1"/>
            <a:r>
              <a:rPr lang="it-IT" altLang="it-IT"/>
              <a:t>invalido</a:t>
            </a:r>
          </a:p>
          <a:p>
            <a:pPr lvl="1"/>
            <a:r>
              <a:rPr lang="it-IT" altLang="it-IT"/>
              <a:t>inabile</a:t>
            </a:r>
          </a:p>
          <a:p>
            <a:pPr lvl="1"/>
            <a:r>
              <a:rPr lang="it-IT" altLang="it-IT"/>
              <a:t>convalescente</a:t>
            </a:r>
          </a:p>
          <a:p>
            <a:pPr lvl="1"/>
            <a:r>
              <a:rPr lang="it-IT" altLang="it-IT"/>
              <a:t>ammalato</a:t>
            </a:r>
          </a:p>
        </p:txBody>
      </p:sp>
      <p:grpSp>
        <p:nvGrpSpPr>
          <p:cNvPr id="63491" name="Group 4">
            <a:extLst>
              <a:ext uri="{FF2B5EF4-FFF2-40B4-BE49-F238E27FC236}">
                <a16:creationId xmlns:a16="http://schemas.microsoft.com/office/drawing/2014/main" id="{2EDE05B8-7BF7-DC4D-A56E-D4EA19A2FBCB}"/>
              </a:ext>
            </a:extLst>
          </p:cNvPr>
          <p:cNvGrpSpPr>
            <a:grpSpLocks/>
          </p:cNvGrpSpPr>
          <p:nvPr/>
        </p:nvGrpSpPr>
        <p:grpSpPr bwMode="auto">
          <a:xfrm>
            <a:off x="6775450" y="566739"/>
            <a:ext cx="2832100" cy="1076325"/>
            <a:chOff x="3038" y="3303"/>
            <a:chExt cx="1784" cy="678"/>
          </a:xfrm>
        </p:grpSpPr>
        <p:sp>
          <p:nvSpPr>
            <p:cNvPr id="63492" name="Line 5">
              <a:extLst>
                <a:ext uri="{FF2B5EF4-FFF2-40B4-BE49-F238E27FC236}">
                  <a16:creationId xmlns:a16="http://schemas.microsoft.com/office/drawing/2014/main" id="{71DFDFB5-E439-2D40-A79D-7B0E9C91FA87}"/>
                </a:ext>
              </a:extLst>
            </p:cNvPr>
            <p:cNvSpPr>
              <a:spLocks noChangeShapeType="1"/>
            </p:cNvSpPr>
            <p:nvPr/>
          </p:nvSpPr>
          <p:spPr bwMode="auto">
            <a:xfrm>
              <a:off x="3038" y="3303"/>
              <a:ext cx="1784" cy="0"/>
            </a:xfrm>
            <a:prstGeom prst="line">
              <a:avLst/>
            </a:prstGeom>
            <a:noFill/>
            <a:ln w="76200">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nvGrpSpPr>
            <p:cNvPr id="63493" name="Group 6">
              <a:extLst>
                <a:ext uri="{FF2B5EF4-FFF2-40B4-BE49-F238E27FC236}">
                  <a16:creationId xmlns:a16="http://schemas.microsoft.com/office/drawing/2014/main" id="{AD115372-7E33-C343-959C-39F173E47164}"/>
                </a:ext>
              </a:extLst>
            </p:cNvPr>
            <p:cNvGrpSpPr>
              <a:grpSpLocks/>
            </p:cNvGrpSpPr>
            <p:nvPr/>
          </p:nvGrpSpPr>
          <p:grpSpPr bwMode="auto">
            <a:xfrm>
              <a:off x="4075" y="3419"/>
              <a:ext cx="586" cy="562"/>
              <a:chOff x="4075" y="3419"/>
              <a:chExt cx="586" cy="562"/>
            </a:xfrm>
          </p:grpSpPr>
          <p:sp>
            <p:nvSpPr>
              <p:cNvPr id="63494" name="Freeform 7">
                <a:extLst>
                  <a:ext uri="{FF2B5EF4-FFF2-40B4-BE49-F238E27FC236}">
                    <a16:creationId xmlns:a16="http://schemas.microsoft.com/office/drawing/2014/main" id="{F7D39935-CE80-7743-A413-7D0B08D1180C}"/>
                  </a:ext>
                </a:extLst>
              </p:cNvPr>
              <p:cNvSpPr>
                <a:spLocks/>
              </p:cNvSpPr>
              <p:nvPr/>
            </p:nvSpPr>
            <p:spPr bwMode="auto">
              <a:xfrm>
                <a:off x="4075" y="3419"/>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63495" name="Freeform 8">
                <a:extLst>
                  <a:ext uri="{FF2B5EF4-FFF2-40B4-BE49-F238E27FC236}">
                    <a16:creationId xmlns:a16="http://schemas.microsoft.com/office/drawing/2014/main" id="{99CFBDB9-1468-9144-866A-8754E4D64EC4}"/>
                  </a:ext>
                </a:extLst>
              </p:cNvPr>
              <p:cNvSpPr>
                <a:spLocks/>
              </p:cNvSpPr>
              <p:nvPr/>
            </p:nvSpPr>
            <p:spPr bwMode="auto">
              <a:xfrm>
                <a:off x="4107" y="3433"/>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63496" name="Freeform 9">
                <a:extLst>
                  <a:ext uri="{FF2B5EF4-FFF2-40B4-BE49-F238E27FC236}">
                    <a16:creationId xmlns:a16="http://schemas.microsoft.com/office/drawing/2014/main" id="{C3C68289-1B3B-0142-84D7-C30B617966BD}"/>
                  </a:ext>
                </a:extLst>
              </p:cNvPr>
              <p:cNvSpPr>
                <a:spLocks/>
              </p:cNvSpPr>
              <p:nvPr/>
            </p:nvSpPr>
            <p:spPr bwMode="auto">
              <a:xfrm>
                <a:off x="4294" y="3520"/>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63497" name="Freeform 10">
                <a:extLst>
                  <a:ext uri="{FF2B5EF4-FFF2-40B4-BE49-F238E27FC236}">
                    <a16:creationId xmlns:a16="http://schemas.microsoft.com/office/drawing/2014/main" id="{355BA0BE-C785-CE48-AF45-E5D72D1507BE}"/>
                  </a:ext>
                </a:extLst>
              </p:cNvPr>
              <p:cNvSpPr>
                <a:spLocks/>
              </p:cNvSpPr>
              <p:nvPr/>
            </p:nvSpPr>
            <p:spPr bwMode="auto">
              <a:xfrm>
                <a:off x="4338" y="3529"/>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63498" name="Freeform 11">
                <a:extLst>
                  <a:ext uri="{FF2B5EF4-FFF2-40B4-BE49-F238E27FC236}">
                    <a16:creationId xmlns:a16="http://schemas.microsoft.com/office/drawing/2014/main" id="{1B92613E-6840-4A46-B7B4-510D83EA365F}"/>
                  </a:ext>
                </a:extLst>
              </p:cNvPr>
              <p:cNvSpPr>
                <a:spLocks/>
              </p:cNvSpPr>
              <p:nvPr/>
            </p:nvSpPr>
            <p:spPr bwMode="auto">
              <a:xfrm>
                <a:off x="4306" y="3612"/>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grpSp>
      </p:grpSp>
    </p:spTree>
    <p:extLst>
      <p:ext uri="{BB962C8B-B14F-4D97-AF65-F5344CB8AC3E}">
        <p14:creationId xmlns:p14="http://schemas.microsoft.com/office/powerpoint/2010/main" val="2885688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B93A67D1-9286-DF42-BD48-444D14D7B97B}"/>
              </a:ext>
            </a:extLst>
          </p:cNvPr>
          <p:cNvSpPr>
            <a:spLocks noGrp="1" noChangeArrowheads="1"/>
          </p:cNvSpPr>
          <p:nvPr>
            <p:ph type="title"/>
          </p:nvPr>
        </p:nvSpPr>
        <p:spPr/>
        <p:txBody>
          <a:bodyPr/>
          <a:lstStyle/>
          <a:p>
            <a:r>
              <a:rPr lang="it-IT" altLang="it-IT" sz="2000" dirty="0"/>
              <a:t>caratteristiche del test di screening</a:t>
            </a:r>
          </a:p>
        </p:txBody>
      </p:sp>
      <p:graphicFrame>
        <p:nvGraphicFramePr>
          <p:cNvPr id="319491" name="Group 3">
            <a:extLst>
              <a:ext uri="{FF2B5EF4-FFF2-40B4-BE49-F238E27FC236}">
                <a16:creationId xmlns:a16="http://schemas.microsoft.com/office/drawing/2014/main" id="{47805D60-C551-BD49-8CC8-744928A94179}"/>
              </a:ext>
            </a:extLst>
          </p:cNvPr>
          <p:cNvGraphicFramePr>
            <a:graphicFrameLocks noGrp="1"/>
          </p:cNvGraphicFramePr>
          <p:nvPr>
            <p:ph type="tbl" idx="1"/>
          </p:nvPr>
        </p:nvGraphicFramePr>
        <p:xfrm>
          <a:off x="2787650" y="1196975"/>
          <a:ext cx="7772400" cy="4457700"/>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1371600">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endParaRPr kumimoji="0" lang="it-IT" altLang="it-IT" sz="2000" b="0" i="0" u="none" strike="noStrike" cap="none" normalizeH="0" baseline="0">
                        <a:ln>
                          <a:noFill/>
                        </a:ln>
                        <a:solidFill>
                          <a:srgbClr val="000000"/>
                        </a:solidFill>
                        <a:effectLst/>
                        <a:latin typeface="Arial" charset="0"/>
                        <a:ea typeface="ＭＳ Ｐゴシック" charset="-128"/>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malattia presente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malattia non presente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totale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test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b</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a + b</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test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c + d</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totale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a +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r>
                        <a:rPr kumimoji="0" lang="it-IT" altLang="it-IT" sz="2000" b="0" i="0" u="none" strike="noStrike" cap="none" normalizeH="0" baseline="0">
                          <a:ln>
                            <a:noFill/>
                          </a:ln>
                          <a:solidFill>
                            <a:srgbClr val="000000"/>
                          </a:solidFill>
                          <a:effectLst/>
                          <a:latin typeface="Arial" charset="0"/>
                          <a:ea typeface="ＭＳ Ｐゴシック" charset="-128"/>
                        </a:rPr>
                        <a:t>b + 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rgbClr val="822433"/>
                        </a:buClr>
                        <a:defRPr sz="2000">
                          <a:solidFill>
                            <a:srgbClr val="000000"/>
                          </a:solidFill>
                          <a:latin typeface="Arial" charset="0"/>
                          <a:ea typeface="ＭＳ Ｐゴシック" charset="-128"/>
                        </a:defRPr>
                      </a:lvl1pPr>
                      <a:lvl2pPr marL="742950" indent="-285750">
                        <a:spcBef>
                          <a:spcPct val="20000"/>
                        </a:spcBef>
                        <a:defRPr>
                          <a:solidFill>
                            <a:srgbClr val="000000"/>
                          </a:solidFill>
                          <a:latin typeface="Arial" charset="0"/>
                          <a:ea typeface="ＭＳ Ｐゴシック" charset="-128"/>
                        </a:defRPr>
                      </a:lvl2pPr>
                      <a:lvl3pPr marL="1143000" indent="-228600">
                        <a:spcBef>
                          <a:spcPct val="20000"/>
                        </a:spcBef>
                        <a:defRPr sz="1400">
                          <a:solidFill>
                            <a:srgbClr val="000000"/>
                          </a:solidFill>
                          <a:latin typeface="Arial" charset="0"/>
                          <a:ea typeface="ＭＳ Ｐゴシック" charset="-128"/>
                        </a:defRPr>
                      </a:lvl3pPr>
                      <a:lvl4pPr marL="1600200" indent="-228600">
                        <a:spcBef>
                          <a:spcPct val="20000"/>
                        </a:spcBef>
                        <a:defRPr sz="1200">
                          <a:solidFill>
                            <a:srgbClr val="000000"/>
                          </a:solidFill>
                          <a:latin typeface="Arial" charset="0"/>
                          <a:ea typeface="ＭＳ Ｐゴシック" charset="-128"/>
                        </a:defRPr>
                      </a:lvl4pPr>
                      <a:lvl5pPr marL="2057400" indent="-228600">
                        <a:spcBef>
                          <a:spcPct val="20000"/>
                        </a:spcBef>
                        <a:defRPr sz="1000">
                          <a:solidFill>
                            <a:srgbClr val="000000"/>
                          </a:solidFill>
                          <a:latin typeface="Arial" charset="0"/>
                          <a:ea typeface="ＭＳ Ｐゴシック" charset="-128"/>
                        </a:defRPr>
                      </a:lvl5pPr>
                      <a:lvl6pPr marL="2514600" indent="-228600" eaLnBrk="0" fontAlgn="base" hangingPunct="0">
                        <a:spcBef>
                          <a:spcPct val="20000"/>
                        </a:spcBef>
                        <a:spcAft>
                          <a:spcPct val="0"/>
                        </a:spcAft>
                        <a:defRPr sz="1000">
                          <a:solidFill>
                            <a:srgbClr val="000000"/>
                          </a:solidFill>
                          <a:latin typeface="Arial" charset="0"/>
                          <a:ea typeface="ＭＳ Ｐゴシック" charset="-128"/>
                        </a:defRPr>
                      </a:lvl6pPr>
                      <a:lvl7pPr marL="2971800" indent="-228600" eaLnBrk="0" fontAlgn="base" hangingPunct="0">
                        <a:spcBef>
                          <a:spcPct val="20000"/>
                        </a:spcBef>
                        <a:spcAft>
                          <a:spcPct val="0"/>
                        </a:spcAft>
                        <a:defRPr sz="1000">
                          <a:solidFill>
                            <a:srgbClr val="000000"/>
                          </a:solidFill>
                          <a:latin typeface="Arial" charset="0"/>
                          <a:ea typeface="ＭＳ Ｐゴシック" charset="-128"/>
                        </a:defRPr>
                      </a:lvl7pPr>
                      <a:lvl8pPr marL="3429000" indent="-228600" eaLnBrk="0" fontAlgn="base" hangingPunct="0">
                        <a:spcBef>
                          <a:spcPct val="20000"/>
                        </a:spcBef>
                        <a:spcAft>
                          <a:spcPct val="0"/>
                        </a:spcAft>
                        <a:defRPr sz="1000">
                          <a:solidFill>
                            <a:srgbClr val="000000"/>
                          </a:solidFill>
                          <a:latin typeface="Arial" charset="0"/>
                          <a:ea typeface="ＭＳ Ｐゴシック" charset="-128"/>
                        </a:defRPr>
                      </a:lvl8pPr>
                      <a:lvl9pPr marL="3886200" indent="-228600" eaLnBrk="0" fontAlgn="base" hangingPunct="0">
                        <a:spcBef>
                          <a:spcPct val="20000"/>
                        </a:spcBef>
                        <a:spcAft>
                          <a:spcPct val="0"/>
                        </a:spcAft>
                        <a:defRPr sz="1000">
                          <a:solidFill>
                            <a:srgbClr val="000000"/>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rgbClr val="822433"/>
                        </a:buClr>
                        <a:buSzTx/>
                        <a:buFontTx/>
                        <a:buNone/>
                        <a:tabLst/>
                      </a:pPr>
                      <a:endParaRPr kumimoji="0" lang="it-IT" altLang="it-IT" sz="2000" b="0" i="0" u="none" strike="noStrike" cap="none" normalizeH="0" baseline="0">
                        <a:ln>
                          <a:noFill/>
                        </a:ln>
                        <a:solidFill>
                          <a:srgbClr val="000000"/>
                        </a:solidFill>
                        <a:effectLst/>
                        <a:latin typeface="Arial" charset="0"/>
                        <a:ea typeface="ＭＳ Ｐゴシック" charset="-128"/>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4541" name="Text Box 30">
            <a:extLst>
              <a:ext uri="{FF2B5EF4-FFF2-40B4-BE49-F238E27FC236}">
                <a16:creationId xmlns:a16="http://schemas.microsoft.com/office/drawing/2014/main" id="{92C4C31C-F969-1340-91C6-1A6D383E2C92}"/>
              </a:ext>
            </a:extLst>
          </p:cNvPr>
          <p:cNvSpPr txBox="1">
            <a:spLocks noChangeArrowheads="1"/>
          </p:cNvSpPr>
          <p:nvPr/>
        </p:nvSpPr>
        <p:spPr bwMode="auto">
          <a:xfrm>
            <a:off x="4745038" y="30686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positivi</a:t>
            </a:r>
          </a:p>
        </p:txBody>
      </p:sp>
      <p:sp>
        <p:nvSpPr>
          <p:cNvPr id="64542" name="Text Box 31">
            <a:extLst>
              <a:ext uri="{FF2B5EF4-FFF2-40B4-BE49-F238E27FC236}">
                <a16:creationId xmlns:a16="http://schemas.microsoft.com/office/drawing/2014/main" id="{3FF7C292-D474-0C48-AA39-70585DE5C5EC}"/>
              </a:ext>
            </a:extLst>
          </p:cNvPr>
          <p:cNvSpPr txBox="1">
            <a:spLocks noChangeArrowheads="1"/>
          </p:cNvSpPr>
          <p:nvPr/>
        </p:nvSpPr>
        <p:spPr bwMode="auto">
          <a:xfrm>
            <a:off x="6651625" y="30686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positivi</a:t>
            </a:r>
          </a:p>
        </p:txBody>
      </p:sp>
      <p:sp>
        <p:nvSpPr>
          <p:cNvPr id="64543" name="Text Box 32">
            <a:extLst>
              <a:ext uri="{FF2B5EF4-FFF2-40B4-BE49-F238E27FC236}">
                <a16:creationId xmlns:a16="http://schemas.microsoft.com/office/drawing/2014/main" id="{72016F29-942D-1C47-B97E-6517C431CA5C}"/>
              </a:ext>
            </a:extLst>
          </p:cNvPr>
          <p:cNvSpPr txBox="1">
            <a:spLocks noChangeArrowheads="1"/>
          </p:cNvSpPr>
          <p:nvPr/>
        </p:nvSpPr>
        <p:spPr bwMode="auto">
          <a:xfrm>
            <a:off x="4643438" y="4076700"/>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negativi</a:t>
            </a:r>
          </a:p>
        </p:txBody>
      </p:sp>
      <p:sp>
        <p:nvSpPr>
          <p:cNvPr id="64544" name="Text Box 33">
            <a:extLst>
              <a:ext uri="{FF2B5EF4-FFF2-40B4-BE49-F238E27FC236}">
                <a16:creationId xmlns:a16="http://schemas.microsoft.com/office/drawing/2014/main" id="{CE0C214D-3477-D342-AD65-99892DC3F644}"/>
              </a:ext>
            </a:extLst>
          </p:cNvPr>
          <p:cNvSpPr txBox="1">
            <a:spLocks noChangeArrowheads="1"/>
          </p:cNvSpPr>
          <p:nvPr/>
        </p:nvSpPr>
        <p:spPr bwMode="auto">
          <a:xfrm>
            <a:off x="6591300" y="4076700"/>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negativi</a:t>
            </a:r>
          </a:p>
        </p:txBody>
      </p:sp>
    </p:spTree>
    <p:extLst>
      <p:ext uri="{BB962C8B-B14F-4D97-AF65-F5344CB8AC3E}">
        <p14:creationId xmlns:p14="http://schemas.microsoft.com/office/powerpoint/2010/main" val="1275248098"/>
      </p:ext>
    </p:extLst>
  </p:cSld>
  <p:clrMapOvr>
    <a:masterClrMapping/>
  </p:clrMapOvr>
  <p:extLst>
    <p:ext uri="{3A86A75C-4F4B-4683-9AE1-C65F6400EC91}">
      <p14:laserTraceLst xmlns:p14="http://schemas.microsoft.com/office/powerpoint/2010/main">
        <p14:tracePtLst>
          <p14:tracePt t="34933" x="5668963" y="2089150"/>
          <p14:tracePt t="34939" x="5661025" y="2097088"/>
          <p14:tracePt t="34956" x="5668963" y="2081213"/>
          <p14:tracePt t="34964" x="5684838" y="1962150"/>
          <p14:tracePt t="34972" x="5676900" y="1793875"/>
          <p14:tracePt t="34981" x="5645150" y="1666875"/>
          <p14:tracePt t="34988" x="5645150" y="1619250"/>
          <p14:tracePt t="35508" x="5637213" y="1643063"/>
          <p14:tracePt t="35516" x="5597525" y="1922463"/>
          <p14:tracePt t="35525" x="5589588" y="2057400"/>
          <p14:tracePt t="35532" x="5589588" y="2065338"/>
          <p14:tracePt t="35540" x="5589588" y="2144713"/>
          <p14:tracePt t="35547" x="5668963" y="2368550"/>
          <p14:tracePt t="35555" x="5740400" y="2624138"/>
          <p14:tracePt t="35563" x="5876925" y="2935288"/>
          <p14:tracePt t="35571" x="5876925" y="2943225"/>
          <p14:tracePt t="35579" x="5908675" y="3038475"/>
          <p14:tracePt t="35587" x="6003925" y="3302000"/>
          <p14:tracePt t="35596" x="6100763" y="3548063"/>
          <p14:tracePt t="35603" x="6180138" y="3771900"/>
          <p14:tracePt t="35612" x="6196013" y="3859213"/>
          <p14:tracePt t="35619" x="6235700" y="3930650"/>
          <p14:tracePt t="35628" x="6243638" y="4003675"/>
          <p14:tracePt t="35635" x="6243638" y="4090988"/>
          <p14:tracePt t="35644" x="6243638" y="4154488"/>
          <p14:tracePt t="35651" x="6219825" y="4241800"/>
          <p14:tracePt t="35659" x="6203950" y="4330700"/>
          <p14:tracePt t="35667" x="6180138" y="4425950"/>
          <p14:tracePt t="35676" x="6132513" y="4529138"/>
          <p14:tracePt t="35692" x="6108700" y="4576763"/>
          <p14:tracePt t="35700" x="6043613" y="4697413"/>
          <p14:tracePt t="35708" x="5956300" y="4879975"/>
          <p14:tracePt t="35716" x="5884863" y="5056188"/>
          <p14:tracePt t="35724" x="5813425" y="5238750"/>
          <p14:tracePt t="35733" x="5716588" y="5391150"/>
          <p14:tracePt t="35740" x="5629275" y="5541963"/>
          <p14:tracePt t="35749" x="5526088" y="5749925"/>
          <p14:tracePt t="35756" x="5438775" y="5861050"/>
          <p14:tracePt t="35764" x="5326063" y="6053138"/>
          <p14:tracePt t="35772" x="5246688" y="6196013"/>
          <p14:tracePt t="35780" x="5143500" y="6348413"/>
          <p14:tracePt t="35788" x="5006975" y="6546850"/>
          <p14:tracePt t="35797" x="4935538" y="6691313"/>
          <p14:tracePt t="35804" x="4848225" y="6826250"/>
          <p14:tracePt t="49276" x="3851275" y="6834188"/>
          <p14:tracePt t="49284" x="3851275" y="6826250"/>
          <p14:tracePt t="49292" x="3851275" y="6818313"/>
          <p14:tracePt t="49300" x="3851275" y="6810375"/>
          <p14:tracePt t="49340" x="3851275" y="6802438"/>
          <p14:tracePt t="49428" x="3851275" y="6794500"/>
          <p14:tracePt t="49436" x="3851275" y="6770688"/>
          <p14:tracePt t="49444" x="3843338" y="6738938"/>
          <p14:tracePt t="49452" x="3843338" y="6715125"/>
          <p14:tracePt t="49461" x="3835400" y="6681788"/>
          <p14:tracePt t="49468" x="3835400" y="6657975"/>
          <p14:tracePt t="49476" x="3827463" y="6642100"/>
          <p14:tracePt t="49484" x="3827463" y="6626225"/>
          <p14:tracePt t="49492" x="3827463" y="6602413"/>
          <p14:tracePt t="49500" x="3827463" y="6570663"/>
          <p14:tracePt t="49508" x="3827463" y="6538913"/>
          <p14:tracePt t="49516" x="3827463" y="6483350"/>
          <p14:tracePt t="49524" x="3843338" y="6451600"/>
          <p14:tracePt t="49532" x="3851275" y="6427788"/>
          <p14:tracePt t="49540" x="3875088" y="6388100"/>
          <p14:tracePt t="49549" x="3883025" y="6380163"/>
          <p14:tracePt t="49556" x="3883025" y="6372225"/>
          <p14:tracePt t="49564" x="3883025" y="6364288"/>
          <p14:tracePt t="49572" x="3883025" y="6356350"/>
          <p14:tracePt t="49732" x="3883025" y="6348413"/>
          <p14:tracePt t="49948" x="3890963" y="6348413"/>
          <p14:tracePt t="49956" x="3898900" y="6338888"/>
          <p14:tracePt t="49964" x="3914775" y="6338888"/>
          <p14:tracePt t="49972" x="3930650" y="6330950"/>
          <p14:tracePt t="49980" x="3954463" y="6330950"/>
          <p14:tracePt t="49988" x="3970338" y="6323013"/>
          <p14:tracePt t="49997" x="3994150" y="6323013"/>
          <p14:tracePt t="50004" x="4011613" y="6315075"/>
          <p14:tracePt t="50013" x="4027488" y="6307138"/>
          <p14:tracePt t="50020" x="4051300" y="6291263"/>
          <p14:tracePt t="50030" x="4098925" y="6275388"/>
          <p14:tracePt t="50036" x="4114800" y="6267450"/>
          <p14:tracePt t="50044" x="4146550" y="6243638"/>
          <p14:tracePt t="50052" x="4170363" y="6211888"/>
          <p14:tracePt t="50060" x="4217988" y="6164263"/>
          <p14:tracePt t="50068" x="4289425" y="6084888"/>
          <p14:tracePt t="50076" x="4378325" y="5980113"/>
          <p14:tracePt t="50084" x="4473575" y="5876925"/>
          <p14:tracePt t="50092" x="4529138" y="5789613"/>
          <p14:tracePt t="50101" x="4592638" y="5718175"/>
          <p14:tracePt t="50108" x="4632325" y="5653088"/>
          <p14:tracePt t="50117" x="4664075" y="5605463"/>
          <p14:tracePt t="50124" x="4679950" y="5565775"/>
          <p14:tracePt t="50132" x="4695825" y="5541963"/>
          <p14:tracePt t="50141" x="4705350" y="5518150"/>
          <p14:tracePt t="50148" x="4705350" y="5494338"/>
          <p14:tracePt t="50156" x="4713288" y="5470525"/>
          <p14:tracePt t="50164" x="4713288" y="5454650"/>
          <p14:tracePt t="50173" x="4713288" y="5438775"/>
          <p14:tracePt t="50180" x="4713288" y="5430838"/>
          <p14:tracePt t="50188" x="4713288" y="5422900"/>
          <p14:tracePt t="50212" x="4713288" y="5414963"/>
          <p14:tracePt t="50236" x="4713288" y="5407025"/>
          <p14:tracePt t="50252" x="4713288" y="5391150"/>
          <p14:tracePt t="50260" x="4713288" y="5375275"/>
          <p14:tracePt t="50268" x="4705350" y="5359400"/>
          <p14:tracePt t="50276" x="4705350" y="5327650"/>
          <p14:tracePt t="50284" x="4705350" y="5302250"/>
          <p14:tracePt t="50292" x="4705350" y="5262563"/>
          <p14:tracePt t="50300" x="4705350" y="5207000"/>
          <p14:tracePt t="50308" x="4713288" y="5151438"/>
          <p14:tracePt t="50316" x="4729163" y="5087938"/>
          <p14:tracePt t="50324" x="4737100" y="5024438"/>
          <p14:tracePt t="50334" x="4752975" y="4967288"/>
          <p14:tracePt t="50340" x="4760913" y="4903788"/>
          <p14:tracePt t="50348" x="4768850" y="4840288"/>
          <p14:tracePt t="50356" x="4776788" y="4784725"/>
          <p14:tracePt t="50364" x="4784725" y="4729163"/>
          <p14:tracePt t="50372" x="4792663" y="4681538"/>
          <p14:tracePt t="50381" x="4792663" y="4649788"/>
          <p14:tracePt t="50388" x="4792663" y="4608513"/>
          <p14:tracePt t="50398" x="4792663" y="4560888"/>
          <p14:tracePt t="50404" x="4792663" y="4505325"/>
          <p14:tracePt t="50413" x="4792663" y="4441825"/>
          <p14:tracePt t="50420" x="4792663" y="4370388"/>
          <p14:tracePt t="50430" x="4792663" y="4306888"/>
          <p14:tracePt t="50436" x="4792663" y="4233863"/>
          <p14:tracePt t="50444" x="4792663" y="4178300"/>
          <p14:tracePt t="50452" x="4792663" y="4138613"/>
          <p14:tracePt t="50460" x="4792663" y="4114800"/>
          <p14:tracePt t="50468" x="4792663" y="4090988"/>
          <p14:tracePt t="50476" x="4792663" y="4075113"/>
          <p14:tracePt t="50484" x="4792663" y="4059238"/>
          <p14:tracePt t="50492" x="4792663" y="4051300"/>
          <p14:tracePt t="50500" x="4792663" y="4043363"/>
          <p14:tracePt t="50508" x="4792663" y="4027488"/>
          <p14:tracePt t="50524" x="4792663" y="4019550"/>
          <p14:tracePt t="50588" x="4792663" y="4011613"/>
          <p14:tracePt t="50604" x="4792663" y="4003675"/>
          <p14:tracePt t="50620" x="4792663" y="3995738"/>
          <p14:tracePt t="50644" x="4792663" y="3987800"/>
          <p14:tracePt t="50652" x="4792663" y="3979863"/>
          <p14:tracePt t="50668" x="4792663" y="3971925"/>
          <p14:tracePt t="50676" x="4792663" y="3956050"/>
          <p14:tracePt t="50684" x="4792663" y="3938588"/>
          <p14:tracePt t="50692" x="4792663" y="3922713"/>
          <p14:tracePt t="50700" x="4792663" y="3890963"/>
          <p14:tracePt t="50708" x="4792663" y="3883025"/>
          <p14:tracePt t="50715" x="4800600" y="3867150"/>
          <p14:tracePt t="50724" x="4808538" y="3851275"/>
          <p14:tracePt t="50733" x="4808538" y="3843338"/>
          <p14:tracePt t="50740" x="4808538" y="3835400"/>
          <p14:tracePt t="50749" x="4808538" y="3827463"/>
          <p14:tracePt t="50756" x="4808538" y="3819525"/>
          <p14:tracePt t="50772" x="4808538" y="3811588"/>
          <p14:tracePt t="50781" x="4816475" y="3795713"/>
          <p14:tracePt t="50788" x="4824413" y="3779838"/>
          <p14:tracePt t="50797" x="4824413" y="3771900"/>
          <p14:tracePt t="50804" x="4832350" y="3740150"/>
          <p14:tracePt t="50814" x="4832350" y="3724275"/>
          <p14:tracePt t="50820" x="4832350" y="3700463"/>
          <p14:tracePt t="50830" x="4832350" y="3684588"/>
          <p14:tracePt t="50836" x="4832350" y="3668713"/>
          <p14:tracePt t="50844" x="4832350" y="3652838"/>
          <p14:tracePt t="50852" x="4832350" y="3644900"/>
          <p14:tracePt t="50860" x="4832350" y="3629025"/>
          <p14:tracePt t="50868" x="4832350" y="3621088"/>
          <p14:tracePt t="50884" x="4832350" y="3613150"/>
          <p14:tracePt t="50892" x="4832350" y="3605213"/>
          <p14:tracePt t="50908" x="4832350" y="3595688"/>
          <p14:tracePt t="50923" x="4832350" y="3587750"/>
          <p14:tracePt t="50933" x="4824413" y="3571875"/>
          <p14:tracePt t="50940" x="4816475" y="3563938"/>
          <p14:tracePt t="50949" x="4808538" y="3548063"/>
          <p14:tracePt t="50964" x="4800600" y="3540125"/>
          <p14:tracePt t="50972" x="4800600" y="3532188"/>
          <p14:tracePt t="50980" x="4800600" y="3524250"/>
          <p14:tracePt t="50988" x="4800600" y="3516313"/>
          <p14:tracePt t="50997" x="4800600" y="3508375"/>
          <p14:tracePt t="51003" x="4792663" y="3500438"/>
          <p14:tracePt t="51020" x="4784725" y="3484563"/>
          <p14:tracePt t="51030" x="4784725" y="3476625"/>
          <p14:tracePt t="51044" x="4784725" y="3468688"/>
          <p14:tracePt t="51052" x="4776788" y="3468688"/>
          <p14:tracePt t="51060" x="4776788" y="3460750"/>
          <p14:tracePt t="51075" x="4768850" y="3452813"/>
          <p14:tracePt t="51084" x="4768850" y="3444875"/>
          <p14:tracePt t="51092" x="4760913" y="3436938"/>
          <p14:tracePt t="51108" x="4760913" y="3429000"/>
          <p14:tracePt t="51115" x="4760913" y="3421063"/>
          <p14:tracePt t="51123" x="4760913" y="3413125"/>
          <p14:tracePt t="51148" x="4760913" y="3405188"/>
          <p14:tracePt t="51156" x="4760913" y="3397250"/>
          <p14:tracePt t="51164" x="4752975" y="3389313"/>
          <p14:tracePt t="51172" x="4752975" y="3381375"/>
          <p14:tracePt t="51180" x="4752975" y="3365500"/>
          <p14:tracePt t="51188" x="4752975" y="3357563"/>
          <p14:tracePt t="51197" x="4752975" y="3333750"/>
          <p14:tracePt t="51203" x="4752975" y="3317875"/>
          <p14:tracePt t="51214" x="4752975" y="3309938"/>
          <p14:tracePt t="51220" x="4752975" y="3294063"/>
          <p14:tracePt t="51230" x="4752975" y="3278188"/>
          <p14:tracePt t="51236" x="4745038" y="3262313"/>
          <p14:tracePt t="51244" x="4745038" y="3244850"/>
          <p14:tracePt t="51252" x="4745038" y="3236913"/>
          <p14:tracePt t="51260" x="4745038" y="3228975"/>
          <p14:tracePt t="51268" x="4745038" y="3213100"/>
          <p14:tracePt t="51275" x="4745038" y="3205163"/>
          <p14:tracePt t="51283" x="4745038" y="3189288"/>
          <p14:tracePt t="51292" x="4729163" y="3165475"/>
          <p14:tracePt t="51300" x="4729163" y="3157538"/>
          <p14:tracePt t="51308" x="4729163" y="3133725"/>
          <p14:tracePt t="51315" x="4721225" y="3109913"/>
          <p14:tracePt t="51323" x="4721225" y="3086100"/>
          <p14:tracePt t="51332" x="4713288" y="3054350"/>
          <p14:tracePt t="51340" x="4713288" y="3030538"/>
          <p14:tracePt t="51348" x="4713288" y="3006725"/>
          <p14:tracePt t="51356" x="4713288" y="2990850"/>
          <p14:tracePt t="51364" x="4713288" y="2967038"/>
          <p14:tracePt t="51372" x="4713288" y="2951163"/>
          <p14:tracePt t="51380" x="4713288" y="2927350"/>
          <p14:tracePt t="51388" x="4713288" y="2909888"/>
          <p14:tracePt t="51397" x="4713288" y="2894013"/>
          <p14:tracePt t="51403" x="4713288" y="2878138"/>
          <p14:tracePt t="51413" x="4721225" y="2862263"/>
          <p14:tracePt t="51420" x="4721225" y="2838450"/>
          <p14:tracePt t="51430" x="4721225" y="2822575"/>
          <p14:tracePt t="51436" x="4721225" y="2806700"/>
          <p14:tracePt t="51443" x="4721225" y="2798763"/>
          <p14:tracePt t="51452" x="4721225" y="2790825"/>
          <p14:tracePt t="51460" x="4721225" y="2774950"/>
          <p14:tracePt t="51468" x="4729163" y="2767013"/>
          <p14:tracePt t="51475" x="4729163" y="2759075"/>
          <p14:tracePt t="51483" x="4737100" y="2751138"/>
          <p14:tracePt t="51492" x="4737100" y="2743200"/>
          <p14:tracePt t="51499" x="4745038" y="2727325"/>
          <p14:tracePt t="51508" x="4752975" y="2711450"/>
          <p14:tracePt t="51515" x="4760913" y="2703513"/>
          <p14:tracePt t="51523" x="4760913" y="2695575"/>
          <p14:tracePt t="51533" x="4768850" y="2671763"/>
          <p14:tracePt t="51540" x="4768850" y="2663825"/>
          <p14:tracePt t="51548" x="4776788" y="2655888"/>
          <p14:tracePt t="51556" x="4784725" y="2640013"/>
          <p14:tracePt t="51564" x="4800600" y="2624138"/>
          <p14:tracePt t="51572" x="4808538" y="2616200"/>
          <p14:tracePt t="51580" x="4824413" y="2600325"/>
          <p14:tracePt t="51588" x="4832350" y="2592388"/>
          <p14:tracePt t="51597" x="4840288" y="2576513"/>
          <p14:tracePt t="51603" x="4856163" y="2566988"/>
          <p14:tracePt t="51614" x="4864100" y="2559050"/>
          <p14:tracePt t="51620" x="4872038" y="2551113"/>
          <p14:tracePt t="51630" x="4879975" y="2543175"/>
          <p14:tracePt t="51636" x="4887913" y="2535238"/>
          <p14:tracePt t="51652" x="4911725" y="2511425"/>
          <p14:tracePt t="51660" x="4919663" y="2511425"/>
          <p14:tracePt t="51668" x="4927600" y="2503488"/>
          <p14:tracePt t="51675" x="4935538" y="2487613"/>
          <p14:tracePt t="51683" x="4943475" y="2479675"/>
          <p14:tracePt t="51692" x="4951413" y="2463800"/>
          <p14:tracePt t="51699" x="4959350" y="2455863"/>
          <p14:tracePt t="51715" x="4967288" y="2447925"/>
          <p14:tracePt t="51748" x="4967288" y="2439988"/>
          <p14:tracePt t="52180" x="4967288" y="2447925"/>
          <p14:tracePt t="52188" x="4967288" y="2455863"/>
          <p14:tracePt t="52196" x="4967288" y="2471738"/>
          <p14:tracePt t="52204" x="4967288" y="2487613"/>
          <p14:tracePt t="52214" x="4959350" y="2511425"/>
          <p14:tracePt t="52220" x="4951413" y="2527300"/>
          <p14:tracePt t="52230" x="4943475" y="2559050"/>
          <p14:tracePt t="52237" x="4919663" y="2584450"/>
          <p14:tracePt t="52244" x="4911725" y="2600325"/>
          <p14:tracePt t="52252" x="4895850" y="2616200"/>
          <p14:tracePt t="52259" x="4887913" y="2624138"/>
          <p14:tracePt t="52267" x="4887913" y="2632075"/>
          <p14:tracePt t="52396" x="4879975" y="2632075"/>
          <p14:tracePt t="52412" x="4872038" y="2632075"/>
          <p14:tracePt t="52420" x="4872038" y="2624138"/>
          <p14:tracePt t="52492" x="4864100" y="2616200"/>
          <p14:tracePt t="52612" x="4864100" y="2608263"/>
          <p14:tracePt t="52620" x="4856163" y="2608263"/>
          <p14:tracePt t="52628" x="4856163" y="2600325"/>
          <p14:tracePt t="52660" x="4848225" y="2592388"/>
          <p14:tracePt t="52675" x="4840288" y="2584450"/>
          <p14:tracePt t="52683" x="4832350" y="2584450"/>
          <p14:tracePt t="52691" x="4824413" y="2584450"/>
          <p14:tracePt t="52699" x="4816475" y="2576513"/>
          <p14:tracePt t="52867" x="4808538" y="2576513"/>
          <p14:tracePt t="52883" x="4800600" y="2576513"/>
          <p14:tracePt t="52892" x="4792663" y="2576513"/>
          <p14:tracePt t="52899" x="4784725" y="2576513"/>
          <p14:tracePt t="52907" x="4768850" y="2576513"/>
          <p14:tracePt t="52939" x="4760913" y="2576513"/>
          <p14:tracePt t="53076" x="4752975" y="2576513"/>
          <p14:tracePt t="53131" x="4752975" y="2566988"/>
          <p14:tracePt t="53204" x="4752975" y="2559050"/>
          <p14:tracePt t="53228" x="4752975" y="2551113"/>
          <p14:tracePt t="56028" x="4752975" y="2543175"/>
          <p14:tracePt t="56036" x="4760913" y="2535238"/>
          <p14:tracePt t="56044" x="4768850" y="2527300"/>
          <p14:tracePt t="56052" x="4776788" y="2519363"/>
          <p14:tracePt t="56060" x="4784725" y="2503488"/>
          <p14:tracePt t="56067" x="4792663" y="2503488"/>
          <p14:tracePt t="56075" x="4792663" y="2495550"/>
          <p14:tracePt t="56083" x="4800600" y="2495550"/>
          <p14:tracePt t="56091" x="4808538" y="2487613"/>
          <p14:tracePt t="56220" x="4808538" y="2479675"/>
          <p14:tracePt t="56228" x="4808538" y="2471738"/>
          <p14:tracePt t="56236" x="4808538" y="2463800"/>
          <p14:tracePt t="56243" x="4824413" y="2439988"/>
          <p14:tracePt t="56251" x="4832350" y="2408238"/>
          <p14:tracePt t="56267" x="4840288" y="2408238"/>
          <p14:tracePt t="56275" x="4840288" y="2400300"/>
          <p14:tracePt t="56283" x="4848225" y="2384425"/>
          <p14:tracePt t="56291" x="4864100" y="2376488"/>
          <p14:tracePt t="56299" x="4879975" y="2360613"/>
          <p14:tracePt t="56307" x="4911725" y="2328863"/>
          <p14:tracePt t="56315" x="4927600" y="2297113"/>
          <p14:tracePt t="56323" x="4943475" y="2281238"/>
          <p14:tracePt t="56331" x="4951413" y="2273300"/>
          <p14:tracePt t="56339" x="4967288" y="2257425"/>
          <p14:tracePt t="56347" x="4967288" y="2249488"/>
          <p14:tracePt t="56355" x="4975225" y="2241550"/>
          <p14:tracePt t="56364" x="4983163" y="2224088"/>
          <p14:tracePt t="56371" x="4991100" y="2216150"/>
          <p14:tracePt t="56380" x="4999038" y="2208213"/>
          <p14:tracePt t="56452" x="5006975" y="2200275"/>
          <p14:tracePt t="56460" x="5006975" y="2192338"/>
          <p14:tracePt t="56468" x="5014913" y="2184400"/>
          <p14:tracePt t="56476" x="5022850" y="2168525"/>
          <p14:tracePt t="56484" x="5038725" y="2160588"/>
          <p14:tracePt t="56492" x="5046663" y="2144713"/>
          <p14:tracePt t="56500" x="5056188" y="2144713"/>
          <p14:tracePt t="56508" x="5064125" y="2136775"/>
          <p14:tracePt t="56517" x="5080000" y="2112963"/>
          <p14:tracePt t="56524" x="5095875" y="2105025"/>
          <p14:tracePt t="56533" x="5095875" y="2097088"/>
          <p14:tracePt t="56540" x="5111750" y="2089150"/>
          <p14:tracePt t="56548" x="5127625" y="2081213"/>
          <p14:tracePt t="56580" x="5135563" y="2073275"/>
          <p14:tracePt t="56620" x="5143500" y="2065338"/>
          <p14:tracePt t="56628" x="5151438" y="2057400"/>
          <p14:tracePt t="56636" x="5151438" y="2049463"/>
          <p14:tracePt t="56646" x="5159375" y="2049463"/>
          <p14:tracePt t="56652" x="5159375" y="2041525"/>
          <p14:tracePt t="56724" x="5167313" y="2041525"/>
          <p14:tracePt t="56740" x="5167313" y="2033588"/>
          <p14:tracePt t="56748" x="5167313" y="2025650"/>
          <p14:tracePt t="56764" x="5175250" y="2017713"/>
          <p14:tracePt t="56772" x="5183188" y="2001838"/>
          <p14:tracePt t="56788" x="5183188" y="1993900"/>
          <p14:tracePt t="56797" x="5183188" y="1985963"/>
          <p14:tracePt t="56814" x="5183188" y="1978025"/>
          <p14:tracePt t="56831" x="5191125" y="1970088"/>
          <p14:tracePt t="56964" x="5199063" y="1970088"/>
          <p14:tracePt t="128500" x="5207000" y="1970088"/>
          <p14:tracePt t="128516" x="5214938" y="1970088"/>
          <p14:tracePt t="128524" x="5222875" y="1970088"/>
          <p14:tracePt t="128532" x="5238750" y="1970088"/>
          <p14:tracePt t="128540" x="5246688" y="1978025"/>
          <p14:tracePt t="128548" x="5254625" y="1985963"/>
          <p14:tracePt t="128931" x="5262563" y="1985963"/>
          <p14:tracePt t="128939" x="5262563" y="1978025"/>
          <p14:tracePt t="128947" x="5262563" y="1962150"/>
          <p14:tracePt t="128955" x="5262563" y="1938338"/>
          <p14:tracePt t="128964" x="5262563" y="1914525"/>
          <p14:tracePt t="128971" x="5262563" y="1898650"/>
          <p14:tracePt t="128980" x="5262563" y="1873250"/>
          <p14:tracePt t="128987" x="5262563" y="1857375"/>
          <p14:tracePt t="128997" x="5262563" y="1849438"/>
          <p14:tracePt t="129003" x="5262563" y="1841500"/>
          <p14:tracePt t="129019" x="5262563" y="1833563"/>
          <p14:tracePt t="129035" x="5262563" y="1825625"/>
          <p14:tracePt t="129043" x="5262563" y="1817688"/>
          <p14:tracePt t="129060" x="5262563" y="1809750"/>
          <p14:tracePt t="129067" x="5262563" y="1793875"/>
          <p14:tracePt t="129075" x="5262563" y="1785938"/>
          <p14:tracePt t="129083" x="5262563" y="1778000"/>
          <p14:tracePt t="129091" x="5262563" y="1762125"/>
          <p14:tracePt t="129099" x="5262563" y="1754188"/>
          <p14:tracePt t="129115" x="5262563" y="1746250"/>
          <p14:tracePt t="129268" x="5262563" y="1738313"/>
          <p14:tracePt t="129276" x="5262563" y="1714500"/>
          <p14:tracePt t="129292" x="5270500" y="1706563"/>
          <p14:tracePt t="129300" x="5278438" y="1698625"/>
          <p14:tracePt t="129332" x="5278438" y="1690688"/>
          <p14:tracePt t="129388" x="5286375" y="1682750"/>
          <p14:tracePt t="129404" x="5302250" y="1666875"/>
          <p14:tracePt t="129413" x="5318125" y="1666875"/>
          <p14:tracePt t="129420" x="5334000" y="1651000"/>
          <p14:tracePt t="129428" x="5341938" y="1651000"/>
          <p14:tracePt t="129436" x="5349875" y="1651000"/>
          <p14:tracePt t="129444" x="5357813" y="1643063"/>
          <p14:tracePt t="129452" x="5373688" y="1635125"/>
          <p14:tracePt t="129460" x="5381625" y="1635125"/>
          <p14:tracePt t="129468" x="5397500" y="1627188"/>
          <p14:tracePt t="129476" x="5422900" y="1611313"/>
          <p14:tracePt t="129484" x="5446713" y="1603375"/>
          <p14:tracePt t="129492" x="5478463" y="1579563"/>
          <p14:tracePt t="129500" x="5518150" y="1538288"/>
          <p14:tracePt t="129508" x="5565775" y="1506538"/>
          <p14:tracePt t="129516" x="5589588" y="1482725"/>
          <p14:tracePt t="129524" x="5645150" y="1427163"/>
          <p14:tracePt t="129532" x="5684838" y="1387475"/>
          <p14:tracePt t="129540" x="5708650" y="1355725"/>
          <p14:tracePt t="129548" x="5740400" y="1308100"/>
          <p14:tracePt t="129556" x="5765800" y="1284288"/>
          <p14:tracePt t="129565" x="5797550" y="1252538"/>
          <p14:tracePt t="129572" x="5813425" y="1228725"/>
          <p14:tracePt t="129581" x="5829300" y="1204913"/>
          <p14:tracePt t="129588" x="5853113" y="1179513"/>
          <p14:tracePt t="129598" x="5868988" y="1163638"/>
          <p14:tracePt t="129604" x="5900738" y="1116013"/>
          <p14:tracePt t="129614" x="5932488" y="1076325"/>
          <p14:tracePt t="129620" x="5964238" y="1028700"/>
          <p14:tracePt t="129631" x="6003925" y="973138"/>
          <p14:tracePt t="129636" x="6051550" y="885825"/>
          <p14:tracePt t="129644" x="6083300" y="812800"/>
          <p14:tracePt t="129652" x="6124575" y="749300"/>
          <p14:tracePt t="129659" x="6148388" y="693738"/>
          <p14:tracePt t="129668" x="6164263" y="646113"/>
          <p14:tracePt t="129675" x="6188075" y="598488"/>
          <p14:tracePt t="129683" x="6203950" y="558800"/>
          <p14:tracePt t="129692" x="6219825" y="527050"/>
          <p14:tracePt t="129699" x="6235700" y="501650"/>
          <p14:tracePt t="129708" x="6235700" y="477838"/>
          <p14:tracePt t="129716" x="6243638" y="446088"/>
          <p14:tracePt t="129723" x="6243638" y="406400"/>
          <p14:tracePt t="129732" x="6251575" y="358775"/>
          <p14:tracePt t="129740" x="6259513" y="319088"/>
          <p14:tracePt t="129749" x="6267450" y="271463"/>
          <p14:tracePt t="129756" x="6283325" y="215900"/>
          <p14:tracePt t="129764" x="6291263" y="158750"/>
          <p14:tracePt t="129772" x="6315075" y="95250"/>
          <p14:tracePt t="129780" x="6330950" y="55563"/>
          <p14:tracePt t="129788" x="6338888" y="23813"/>
          <p14:tracePt t="129797" x="6346825" y="0"/>
          <p14:tracePt t="164108" x="6132513" y="192088"/>
          <p14:tracePt t="164116" x="6011863" y="334963"/>
          <p14:tracePt t="164124" x="5916613" y="469900"/>
          <p14:tracePt t="164132" x="5805488" y="590550"/>
          <p14:tracePt t="164139" x="5732463" y="669925"/>
          <p14:tracePt t="164147" x="5637213" y="765175"/>
          <p14:tracePt t="164155" x="5549900" y="828675"/>
          <p14:tracePt t="164163" x="5470525" y="877888"/>
          <p14:tracePt t="164171" x="5397500" y="917575"/>
          <p14:tracePt t="164179" x="5318125" y="957263"/>
          <p14:tracePt t="164187" x="5254625" y="981075"/>
          <p14:tracePt t="164196" x="5191125" y="1004888"/>
          <p14:tracePt t="164203" x="5119688" y="1044575"/>
          <p14:tracePt t="164212" x="5072063" y="1068388"/>
          <p14:tracePt t="164219" x="5014913" y="1084263"/>
          <p14:tracePt t="164229" x="4983163" y="1100138"/>
          <p14:tracePt t="164235" x="4919663" y="1123950"/>
          <p14:tracePt t="164244" x="4887913" y="1139825"/>
          <p14:tracePt t="164251" x="4832350" y="1163638"/>
          <p14:tracePt t="164259" x="4792663" y="1179513"/>
          <p14:tracePt t="164267" x="4768850" y="1195388"/>
          <p14:tracePt t="164275" x="4737100" y="1212850"/>
          <p14:tracePt t="164284" x="4737100" y="1220788"/>
          <p14:tracePt t="164292" x="4729163" y="1228725"/>
          <p14:tracePt t="164299" x="4713288" y="1244600"/>
          <p14:tracePt t="164308" x="4705350" y="1260475"/>
          <p14:tracePt t="164315" x="4695825" y="1292225"/>
          <p14:tracePt t="164324" x="4679950" y="1339850"/>
          <p14:tracePt t="164333" x="4664075" y="1387475"/>
          <p14:tracePt t="164339" x="4640263" y="1419225"/>
          <p14:tracePt t="164350" x="4624388" y="1466850"/>
          <p14:tracePt t="164355" x="4608513" y="1506538"/>
          <p14:tracePt t="164364" x="4592638" y="1538288"/>
          <p14:tracePt t="164371" x="4560888" y="1579563"/>
          <p14:tracePt t="164380" x="4537075" y="1603375"/>
          <p14:tracePt t="164387" x="4505325" y="1658938"/>
          <p14:tracePt t="164396" x="4481513" y="1682750"/>
          <p14:tracePt t="164404" x="4457700" y="1698625"/>
          <p14:tracePt t="164415" x="4425950" y="1738313"/>
          <p14:tracePt t="164420" x="4402138" y="1770063"/>
          <p14:tracePt t="164431" x="4386263" y="1785938"/>
          <p14:tracePt t="164436" x="4329113" y="1825625"/>
          <p14:tracePt t="164444" x="4297363" y="1857375"/>
          <p14:tracePt t="164451" x="4257675" y="1898650"/>
          <p14:tracePt t="164459" x="4210050" y="1930400"/>
          <p14:tracePt t="164467" x="4146550" y="1970088"/>
          <p14:tracePt t="164475" x="4090988" y="1993900"/>
          <p14:tracePt t="164483" x="4011613" y="2041525"/>
          <p14:tracePt t="164491" x="3938588" y="2073275"/>
          <p14:tracePt t="164499" x="3859213" y="2112963"/>
          <p14:tracePt t="164507" x="3803650" y="2136775"/>
          <p14:tracePt t="164515" x="3732213" y="2168525"/>
          <p14:tracePt t="164523" x="3676650" y="2200275"/>
          <p14:tracePt t="164531" x="3635375" y="2233613"/>
          <p14:tracePt t="164539" x="3587750" y="2265363"/>
          <p14:tracePt t="164547" x="3556000" y="2305050"/>
          <p14:tracePt t="164555" x="3524250" y="2336800"/>
          <p14:tracePt t="164564" x="3508375" y="2376488"/>
          <p14:tracePt t="164571" x="3484563" y="2416175"/>
          <p14:tracePt t="164580" x="3468688" y="2447925"/>
          <p14:tracePt t="164587" x="3444875" y="2479675"/>
          <p14:tracePt t="164595" x="3436938" y="2503488"/>
          <p14:tracePt t="164604" x="3413125" y="2535238"/>
          <p14:tracePt t="164614" x="3397250" y="2559050"/>
          <p14:tracePt t="164620" x="3381375" y="2600325"/>
          <p14:tracePt t="164632" x="3357563" y="2624138"/>
          <p14:tracePt t="164636" x="3341688" y="2647950"/>
          <p14:tracePt t="164647" x="3325813" y="2687638"/>
          <p14:tracePt t="164652" x="3308350" y="2703513"/>
          <p14:tracePt t="164660" x="3292475" y="2735263"/>
          <p14:tracePt t="164669" x="3276600" y="2759075"/>
          <p14:tracePt t="164676" x="3268663" y="2767013"/>
          <p14:tracePt t="164685" x="3260725" y="2798763"/>
          <p14:tracePt t="164692" x="3244850" y="2822575"/>
          <p14:tracePt t="164701" x="3228975" y="2854325"/>
          <p14:tracePt t="164707" x="3221038" y="2862263"/>
          <p14:tracePt t="164812" x="3221038" y="2870200"/>
          <p14:tracePt t="164988" x="3221038" y="2878138"/>
          <p14:tracePt t="165004" x="3221038" y="2886075"/>
          <p14:tracePt t="165012" x="3221038" y="2901950"/>
          <p14:tracePt t="165020" x="3228975" y="2909888"/>
          <p14:tracePt t="165028" x="3236913" y="2919413"/>
          <p14:tracePt t="165036" x="3244850" y="2927350"/>
          <p14:tracePt t="165044" x="3260725" y="2943225"/>
          <p14:tracePt t="165052" x="3276600" y="2943225"/>
          <p14:tracePt t="165061" x="3284538" y="2943225"/>
          <p14:tracePt t="165068" x="3292475" y="2951163"/>
          <p14:tracePt t="165075" x="3300413" y="2951163"/>
          <p14:tracePt t="165220" x="3308350" y="2951163"/>
          <p14:tracePt t="165228" x="3317875" y="2959100"/>
          <p14:tracePt t="165236" x="3333750" y="2959100"/>
          <p14:tracePt t="165245" x="3349625" y="2967038"/>
          <p14:tracePt t="165252" x="3373438" y="2982913"/>
          <p14:tracePt t="165260" x="3389313" y="2982913"/>
          <p14:tracePt t="165268" x="3397250" y="2990850"/>
          <p14:tracePt t="165276" x="3413125" y="2998788"/>
          <p14:tracePt t="165292" x="3421063" y="2998788"/>
          <p14:tracePt t="165300" x="3429000" y="2998788"/>
          <p14:tracePt t="165308" x="3436938" y="2998788"/>
          <p14:tracePt t="165316" x="3444875" y="3006725"/>
          <p14:tracePt t="165324" x="3468688" y="3014663"/>
          <p14:tracePt t="165333" x="3508375" y="3022600"/>
          <p14:tracePt t="165340" x="3540125" y="3030538"/>
          <p14:tracePt t="165348" x="3563938" y="3030538"/>
          <p14:tracePt t="165356" x="3587750" y="3038475"/>
          <p14:tracePt t="165365" x="3603625" y="3038475"/>
          <p14:tracePt t="165372" x="3627438" y="3038475"/>
          <p14:tracePt t="165381" x="3643313" y="3038475"/>
          <p14:tracePt t="165388" x="3660775" y="3038475"/>
          <p14:tracePt t="165397" x="3676650" y="3046413"/>
          <p14:tracePt t="165420" x="3684588" y="3046413"/>
          <p14:tracePt t="165431" x="3692525" y="3046413"/>
          <p14:tracePt t="165436" x="3700463" y="3046413"/>
          <p14:tracePt t="165445" x="3716338" y="3046413"/>
          <p14:tracePt t="165452" x="3724275" y="3054350"/>
          <p14:tracePt t="165460" x="3732213" y="3054350"/>
          <p14:tracePt t="165468" x="3748088" y="3054350"/>
          <p14:tracePt t="165484" x="3763963" y="3054350"/>
          <p14:tracePt t="165492" x="3779838" y="3054350"/>
          <p14:tracePt t="165500" x="3795713" y="3062288"/>
          <p14:tracePt t="165508" x="3819525" y="3070225"/>
          <p14:tracePt t="165517" x="3827463" y="3070225"/>
          <p14:tracePt t="165524" x="3843338" y="3070225"/>
          <p14:tracePt t="165533" x="3851275" y="3070225"/>
          <p14:tracePt t="165540" x="3867150" y="3070225"/>
          <p14:tracePt t="165556" x="3875088" y="3070225"/>
          <p14:tracePt t="165565" x="3883025" y="3070225"/>
          <p14:tracePt t="165572" x="3890963" y="3070225"/>
          <p14:tracePt t="165581" x="3898900" y="3070225"/>
          <p14:tracePt t="165596" x="3914775" y="3070225"/>
          <p14:tracePt t="165603" x="3930650" y="3078163"/>
          <p14:tracePt t="165612" x="3946525" y="3086100"/>
          <p14:tracePt t="165619" x="3962400" y="3094038"/>
          <p14:tracePt t="165628" x="3978275" y="3094038"/>
          <p14:tracePt t="165635" x="4002088" y="3101975"/>
          <p14:tracePt t="165643" x="4027488" y="3101975"/>
          <p14:tracePt t="165651" x="4043363" y="3109913"/>
          <p14:tracePt t="165659" x="4067175" y="3109913"/>
          <p14:tracePt t="165667" x="4075113" y="3109913"/>
          <p14:tracePt t="165675" x="4090988" y="3109913"/>
          <p14:tracePt t="165683" x="4098925" y="3109913"/>
          <p14:tracePt t="165691" x="4114800" y="3109913"/>
          <p14:tracePt t="165699" x="4130675" y="3109913"/>
          <p14:tracePt t="165707" x="4138613" y="3109913"/>
          <p14:tracePt t="165715" x="4146550" y="3101975"/>
          <p14:tracePt t="165723" x="4162425" y="3101975"/>
          <p14:tracePt t="165731" x="4170363" y="3094038"/>
          <p14:tracePt t="165739" x="4186238" y="3086100"/>
          <p14:tracePt t="165756" x="4202113" y="3078163"/>
          <p14:tracePt t="165764" x="4210050" y="3070225"/>
          <p14:tracePt t="165771" x="4217988" y="3062288"/>
          <p14:tracePt t="165780" x="4233863" y="3046413"/>
          <p14:tracePt t="165787" x="4249738" y="3038475"/>
          <p14:tracePt t="165796" x="4257675" y="3022600"/>
          <p14:tracePt t="165803" x="4265613" y="3006725"/>
          <p14:tracePt t="165813" x="4273550" y="2990850"/>
          <p14:tracePt t="165819" x="4289425" y="2974975"/>
          <p14:tracePt t="165829" x="4297363" y="2951163"/>
          <p14:tracePt t="165835" x="4305300" y="2943225"/>
          <p14:tracePt t="165843" x="4321175" y="2935288"/>
          <p14:tracePt t="165851" x="4321175" y="2909888"/>
          <p14:tracePt t="165859" x="4337050" y="2894013"/>
          <p14:tracePt t="165867" x="4344988" y="2870200"/>
          <p14:tracePt t="165875" x="4352925" y="2854325"/>
          <p14:tracePt t="165883" x="4362450" y="2838450"/>
          <p14:tracePt t="165891" x="4362450" y="2822575"/>
          <p14:tracePt t="165899" x="4362450" y="2814638"/>
          <p14:tracePt t="165907" x="4362450" y="2806700"/>
          <p14:tracePt t="165940" x="4362450" y="2798763"/>
          <p14:tracePt t="165963" x="4362450" y="2790825"/>
          <p14:tracePt t="165971" x="4362450" y="2782888"/>
          <p14:tracePt t="165979" x="4362450" y="2774950"/>
          <p14:tracePt t="165987" x="4362450" y="2767013"/>
          <p14:tracePt t="165996" x="4352925" y="2759075"/>
          <p14:tracePt t="166003" x="4344988" y="2759075"/>
          <p14:tracePt t="166019" x="4337050" y="2759075"/>
          <p14:tracePt t="166030" x="4321175" y="2751138"/>
          <p14:tracePt t="166036" x="4313238" y="2751138"/>
          <p14:tracePt t="166044" x="4305300" y="2751138"/>
          <p14:tracePt t="166052" x="4297363" y="2751138"/>
          <p14:tracePt t="166061" x="4281488" y="2751138"/>
          <p14:tracePt t="166076" x="4265613" y="2751138"/>
          <p14:tracePt t="166091" x="4249738" y="2743200"/>
          <p14:tracePt t="166107" x="4241800" y="2743200"/>
          <p14:tracePt t="166115" x="4225925" y="2743200"/>
          <p14:tracePt t="166123" x="4217988" y="2735263"/>
          <p14:tracePt t="166131" x="4202113" y="2727325"/>
          <p14:tracePt t="166139" x="4186238" y="2727325"/>
          <p14:tracePt t="166147" x="4178300" y="2727325"/>
          <p14:tracePt t="166155" x="4170363" y="2727325"/>
          <p14:tracePt t="166164" x="4162425" y="2719388"/>
          <p14:tracePt t="166171" x="4154488" y="2719388"/>
          <p14:tracePt t="166180" x="4146550" y="2711450"/>
          <p14:tracePt t="166187" x="4130675" y="2711450"/>
          <p14:tracePt t="166196" x="4114800" y="2711450"/>
          <p14:tracePt t="166203" x="4098925" y="2703513"/>
          <p14:tracePt t="166213" x="4090988" y="2703513"/>
          <p14:tracePt t="166219" x="4075113" y="2703513"/>
          <p14:tracePt t="166230" x="4059238" y="2695575"/>
          <p14:tracePt t="166243" x="4043363" y="2695575"/>
          <p14:tracePt t="166251" x="4027488" y="2695575"/>
          <p14:tracePt t="166259" x="4011613" y="2695575"/>
          <p14:tracePt t="166268" x="4002088" y="2695575"/>
          <p14:tracePt t="166275" x="3978275" y="2695575"/>
          <p14:tracePt t="166283" x="3962400" y="2695575"/>
          <p14:tracePt t="166291" x="3938588" y="2695575"/>
          <p14:tracePt t="166299" x="3914775" y="2695575"/>
          <p14:tracePt t="166308" x="3883025" y="2695575"/>
          <p14:tracePt t="166315" x="3859213" y="2695575"/>
          <p14:tracePt t="166323" x="3827463" y="2695575"/>
          <p14:tracePt t="166332" x="3795713" y="2695575"/>
          <p14:tracePt t="166340" x="3748088" y="2695575"/>
          <p14:tracePt t="166348" x="3724275" y="2695575"/>
          <p14:tracePt t="166356" x="3692525" y="2695575"/>
          <p14:tracePt t="166364" x="3676650" y="2695575"/>
          <p14:tracePt t="166372" x="3651250" y="2695575"/>
          <p14:tracePt t="166381" x="3635375" y="2695575"/>
          <p14:tracePt t="166387" x="3611563" y="2695575"/>
          <p14:tracePt t="166397" x="3595688" y="2695575"/>
          <p14:tracePt t="166403" x="3571875" y="2695575"/>
          <p14:tracePt t="166413" x="3556000" y="2695575"/>
          <p14:tracePt t="166420" x="3532188" y="2695575"/>
          <p14:tracePt t="166430" x="3508375" y="2695575"/>
          <p14:tracePt t="166436" x="3476625" y="2703513"/>
          <p14:tracePt t="166443" x="3444875" y="2711450"/>
          <p14:tracePt t="166452" x="3413125" y="2711450"/>
          <p14:tracePt t="166459" x="3381375" y="2719388"/>
          <p14:tracePt t="166467" x="3333750" y="2727325"/>
          <p14:tracePt t="166476" x="3308350" y="2727325"/>
          <p14:tracePt t="166483" x="3276600" y="2735263"/>
          <p14:tracePt t="166491" x="3252788" y="2735263"/>
          <p14:tracePt t="166499" x="3236913" y="2743200"/>
          <p14:tracePt t="166507" x="3221038" y="2751138"/>
          <p14:tracePt t="166516" x="3197225" y="2751138"/>
          <p14:tracePt t="166532" x="3189288" y="2759075"/>
          <p14:tracePt t="166540" x="3173413" y="2759075"/>
          <p14:tracePt t="166548" x="3173413" y="2767013"/>
          <p14:tracePt t="166556" x="3157538" y="2767013"/>
          <p14:tracePt t="166564" x="3149600" y="2774950"/>
          <p14:tracePt t="166572" x="3141663" y="2774950"/>
          <p14:tracePt t="166581" x="3125788" y="2782888"/>
          <p14:tracePt t="166596" x="3109913" y="2790825"/>
          <p14:tracePt t="166603" x="3109913" y="2798763"/>
          <p14:tracePt t="166628" x="3101975" y="2798763"/>
          <p14:tracePt t="166915" x="3094038" y="2806700"/>
          <p14:tracePt t="167364" x="3101975" y="2806700"/>
          <p14:tracePt t="167428" x="3109913" y="2806700"/>
          <p14:tracePt t="169612" x="3117850" y="2814638"/>
          <p14:tracePt t="169628" x="3117850" y="2854325"/>
          <p14:tracePt t="169635" x="3117850" y="2919413"/>
          <p14:tracePt t="169643" x="3117850" y="2982913"/>
          <p14:tracePt t="169651" x="3117850" y="3046413"/>
          <p14:tracePt t="169659" x="3117850" y="3109913"/>
          <p14:tracePt t="169667" x="3117850" y="3181350"/>
          <p14:tracePt t="169675" x="3117850" y="3244850"/>
          <p14:tracePt t="169683" x="3117850" y="3309938"/>
          <p14:tracePt t="169691" x="3117850" y="3357563"/>
          <p14:tracePt t="169699" x="3117850" y="3389313"/>
          <p14:tracePt t="169708" x="3117850" y="3413125"/>
          <p14:tracePt t="169715" x="3125788" y="3421063"/>
          <p14:tracePt t="169724" x="3125788" y="3436938"/>
          <p14:tracePt t="169731" x="3125788" y="3444875"/>
          <p14:tracePt t="169748" x="3125788" y="3460750"/>
          <p14:tracePt t="169756" x="3125788" y="3476625"/>
          <p14:tracePt t="169764" x="3125788" y="3500438"/>
          <p14:tracePt t="169772" x="3125788" y="3540125"/>
          <p14:tracePt t="169780" x="3125788" y="3563938"/>
          <p14:tracePt t="169787" x="3125788" y="3613150"/>
          <p14:tracePt t="169797" x="3125788" y="3644900"/>
          <p14:tracePt t="169803" x="3125788" y="3668713"/>
          <p14:tracePt t="169813" x="3125788" y="3692525"/>
          <p14:tracePt t="169820" x="3125788" y="3708400"/>
          <p14:tracePt t="169830" x="3125788" y="3724275"/>
          <p14:tracePt t="169836" x="3125788" y="3732213"/>
          <p14:tracePt t="169844" x="3125788" y="3748088"/>
          <p14:tracePt t="169852" x="3125788" y="3763963"/>
          <p14:tracePt t="169859" x="3125788" y="3771900"/>
          <p14:tracePt t="169875" x="3125788" y="3779838"/>
          <p14:tracePt t="169883" x="3125788" y="3787775"/>
          <p14:tracePt t="169907" x="3125788" y="3795713"/>
          <p14:tracePt t="169915" x="3125788" y="3811588"/>
          <p14:tracePt t="169923" x="3125788" y="3827463"/>
          <p14:tracePt t="169934" x="3125788" y="3851275"/>
          <p14:tracePt t="169939" x="3133725" y="3883025"/>
          <p14:tracePt t="169948" x="3141663" y="3914775"/>
          <p14:tracePt t="169956" x="3149600" y="3938588"/>
          <p14:tracePt t="169964" x="3149600" y="3963988"/>
          <p14:tracePt t="169972" x="3149600" y="3987800"/>
          <p14:tracePt t="169981" x="3149600" y="4003675"/>
          <p14:tracePt t="169987" x="3157538" y="4011613"/>
          <p14:tracePt t="170148" x="3157538" y="4003675"/>
          <p14:tracePt t="170156" x="3157538" y="3987800"/>
          <p14:tracePt t="170172" x="3157538" y="3979863"/>
          <p14:tracePt t="170180" x="3157538" y="3963988"/>
          <p14:tracePt t="170188" x="3157538" y="3956050"/>
          <p14:tracePt t="170199" x="3157538" y="3948113"/>
          <p14:tracePt t="170204" x="3157538" y="3938588"/>
          <p14:tracePt t="170215" x="3157538" y="3930650"/>
          <p14:tracePt t="170220" x="3157538" y="3922713"/>
          <p14:tracePt t="170231" x="3157538" y="3914775"/>
          <p14:tracePt t="170236" x="3157538" y="3906838"/>
          <p14:tracePt t="170245" x="3157538" y="3898900"/>
          <p14:tracePt t="170252" x="3157538" y="3890963"/>
          <p14:tracePt t="170260" x="3157538" y="3883025"/>
          <p14:tracePt t="170284" x="3157538" y="3875088"/>
          <p14:tracePt t="182508" x="3157538" y="3867150"/>
          <p14:tracePt t="182524" x="3157538" y="3859213"/>
          <p14:tracePt t="182532" x="3157538" y="3851275"/>
          <p14:tracePt t="182540" x="3157538" y="3843338"/>
          <p14:tracePt t="182549" x="3157538" y="3835400"/>
          <p14:tracePt t="182555" x="3157538" y="3827463"/>
          <p14:tracePt t="182564" x="3157538" y="3819525"/>
          <p14:tracePt t="182580" x="3157538" y="3811588"/>
          <p14:tracePt t="182587" x="3157538" y="3803650"/>
          <p14:tracePt t="182596" x="3157538" y="3795713"/>
          <p14:tracePt t="182603" x="3157538" y="3771900"/>
          <p14:tracePt t="182612" x="3157538" y="3756025"/>
          <p14:tracePt t="182619" x="3157538" y="3740150"/>
          <p14:tracePt t="182629" x="3157538" y="3724275"/>
          <p14:tracePt t="182635" x="3165475" y="3708400"/>
          <p14:tracePt t="182643" x="3165475" y="3684588"/>
          <p14:tracePt t="182651" x="3173413" y="3660775"/>
          <p14:tracePt t="182659" x="3173413" y="3636963"/>
          <p14:tracePt t="182667" x="3173413" y="3621088"/>
          <p14:tracePt t="182675" x="3173413" y="3605213"/>
          <p14:tracePt t="182683" x="3173413" y="3595688"/>
          <p14:tracePt t="182691" x="3173413" y="3579813"/>
          <p14:tracePt t="182699" x="3173413" y="3563938"/>
          <p14:tracePt t="182708" x="3173413" y="3556000"/>
          <p14:tracePt t="182715" x="3173413" y="3532188"/>
          <p14:tracePt t="182732" x="3173413" y="3524250"/>
          <p14:tracePt t="182739" x="3173413" y="3500438"/>
          <p14:tracePt t="182748" x="3173413" y="3468688"/>
          <p14:tracePt t="182756" x="3173413" y="3436938"/>
          <p14:tracePt t="182764" x="3173413" y="3397250"/>
          <p14:tracePt t="182772" x="3173413" y="3365500"/>
          <p14:tracePt t="182780" x="3173413" y="3333750"/>
          <p14:tracePt t="182788" x="3173413" y="3309938"/>
          <p14:tracePt t="182797" x="3173413" y="3286125"/>
          <p14:tracePt t="182803" x="3173413" y="3262313"/>
          <p14:tracePt t="182814" x="3173413" y="3236913"/>
          <p14:tracePt t="182820" x="3173413" y="3221038"/>
          <p14:tracePt t="182830" x="3173413" y="3205163"/>
          <p14:tracePt t="182835" x="3173413" y="3197225"/>
          <p14:tracePt t="182844" x="3173413" y="3181350"/>
          <p14:tracePt t="182852" x="3173413" y="3165475"/>
          <p14:tracePt t="182860" x="3173413" y="3157538"/>
          <p14:tracePt t="182867" x="3173413" y="3141663"/>
          <p14:tracePt t="182876" x="3181350" y="3125788"/>
          <p14:tracePt t="182883" x="3181350" y="3117850"/>
          <p14:tracePt t="182891" x="3181350" y="3109913"/>
          <p14:tracePt t="182899" x="3189288" y="3094038"/>
          <p14:tracePt t="182915" x="3189288" y="3086100"/>
          <p14:tracePt t="182923" x="3189288" y="3078163"/>
          <p14:tracePt t="182931" x="3189288" y="3062288"/>
          <p14:tracePt t="182951" x="3205163" y="3022600"/>
          <p14:tracePt t="182956" x="3213100" y="3006725"/>
          <p14:tracePt t="182964" x="3213100" y="2990850"/>
          <p14:tracePt t="182972" x="3213100" y="2982913"/>
          <p14:tracePt t="182981" x="3213100" y="2967038"/>
          <p14:tracePt t="182988" x="3213100" y="2959100"/>
          <p14:tracePt t="183004" x="3213100" y="2951163"/>
          <p14:tracePt t="183068" x="3221038" y="2943225"/>
          <p14:tracePt t="183075" x="3228975" y="2935288"/>
          <p14:tracePt t="183083" x="3228975" y="2919413"/>
          <p14:tracePt t="183091" x="3236913" y="2901950"/>
          <p14:tracePt t="183099" x="3244850" y="2894013"/>
          <p14:tracePt t="183107" x="3244850" y="2878138"/>
          <p14:tracePt t="183115" x="3252788" y="2862263"/>
          <p14:tracePt t="183131" x="3252788" y="2854325"/>
          <p14:tracePt t="183147" x="3252788" y="2846388"/>
          <p14:tracePt t="183228" x="3260725" y="2838450"/>
          <p14:tracePt t="183516" x="3260725" y="2846388"/>
          <p14:tracePt t="183524" x="3260725" y="2878138"/>
          <p14:tracePt t="183532" x="3276600" y="2927350"/>
          <p14:tracePt t="183540" x="3276600" y="2959100"/>
          <p14:tracePt t="183548" x="3284538" y="2998788"/>
          <p14:tracePt t="183556" x="3284538" y="3030538"/>
          <p14:tracePt t="183565" x="3284538" y="3070225"/>
          <p14:tracePt t="183573" x="3284538" y="3117850"/>
          <p14:tracePt t="183581" x="3284538" y="3157538"/>
          <p14:tracePt t="183588" x="3284538" y="3197225"/>
          <p14:tracePt t="183598" x="3284538" y="3244850"/>
          <p14:tracePt t="183604" x="3284538" y="3302000"/>
          <p14:tracePt t="183615" x="3284538" y="3341688"/>
          <p14:tracePt t="183620" x="3284538" y="3365500"/>
          <p14:tracePt t="183631" x="3284538" y="3389313"/>
          <p14:tracePt t="183636" x="3284538" y="3413125"/>
          <p14:tracePt t="183644" x="3284538" y="3421063"/>
          <p14:tracePt t="183651" x="3284538" y="3436938"/>
          <p14:tracePt t="183659" x="3284538" y="3452813"/>
          <p14:tracePt t="183675" x="3284538" y="3460750"/>
          <p14:tracePt t="183691" x="3284538" y="3468688"/>
          <p14:tracePt t="183699" x="3284538" y="3476625"/>
          <p14:tracePt t="183715" x="3284538" y="3484563"/>
          <p14:tracePt t="183723" x="3284538" y="3492500"/>
          <p14:tracePt t="183731" x="3292475" y="3500438"/>
          <p14:tracePt t="183739" x="3292475" y="3508375"/>
          <p14:tracePt t="183747" x="3292475" y="3516313"/>
          <p14:tracePt t="183755" x="3292475" y="3524250"/>
          <p14:tracePt t="183764" x="3292475" y="3532188"/>
          <p14:tracePt t="183772" x="3292475" y="3540125"/>
          <p14:tracePt t="183780" x="3292475" y="3556000"/>
          <p14:tracePt t="183787" x="3292475" y="3571875"/>
          <p14:tracePt t="183798" x="3292475" y="3587750"/>
          <p14:tracePt t="183803" x="3292475" y="3595688"/>
          <p14:tracePt t="183814" x="3292475" y="3613150"/>
          <p14:tracePt t="183820" x="3292475" y="3621088"/>
          <p14:tracePt t="183831" x="3292475" y="3644900"/>
          <p14:tracePt t="183836" x="3292475" y="3652838"/>
          <p14:tracePt t="183844" x="3292475" y="3668713"/>
          <p14:tracePt t="183852" x="3292475" y="3676650"/>
          <p14:tracePt t="183859" x="3292475" y="3684588"/>
          <p14:tracePt t="183868" x="3292475" y="3692525"/>
          <p14:tracePt t="183876" x="3292475" y="3700463"/>
          <p14:tracePt t="183883" x="3292475" y="3708400"/>
          <p14:tracePt t="183892" x="3300413" y="3708400"/>
          <p14:tracePt t="183899" x="3300413" y="3716338"/>
          <p14:tracePt t="183908" x="3300413" y="3724275"/>
          <p14:tracePt t="184092" x="3300413" y="3684588"/>
          <p14:tracePt t="184100" x="3308350" y="3629025"/>
          <p14:tracePt t="184108" x="3308350" y="3563938"/>
          <p14:tracePt t="184115" x="3325813" y="3476625"/>
          <p14:tracePt t="184123" x="3349625" y="3389313"/>
          <p14:tracePt t="184131" x="3357563" y="3294063"/>
          <p14:tracePt t="184139" x="3381375" y="3205163"/>
          <p14:tracePt t="184147" x="3389313" y="3149600"/>
          <p14:tracePt t="184155" x="3397250" y="3094038"/>
          <p14:tracePt t="184164" x="3405188" y="3062288"/>
          <p14:tracePt t="184171" x="3421063" y="3014663"/>
          <p14:tracePt t="184180" x="3429000" y="2990850"/>
          <p14:tracePt t="184187" x="3444875" y="2943225"/>
          <p14:tracePt t="184196" x="3452813" y="2927350"/>
          <p14:tracePt t="184203" x="3460750" y="2901950"/>
          <p14:tracePt t="184213" x="3460750" y="2886075"/>
          <p14:tracePt t="184219" x="3460750" y="2870200"/>
          <p14:tracePt t="184229" x="3468688" y="2862263"/>
          <p14:tracePt t="184235" x="3476625" y="2846388"/>
          <p14:tracePt t="184243" x="3484563" y="2830513"/>
          <p14:tracePt t="184251" x="3500438" y="2814638"/>
          <p14:tracePt t="184259" x="3500438" y="2806700"/>
          <p14:tracePt t="184267" x="3516313" y="2790825"/>
          <p14:tracePt t="184275" x="3516313" y="2782888"/>
          <p14:tracePt t="184283" x="3524250" y="2774950"/>
          <p14:tracePt t="184291" x="3532188" y="2774950"/>
          <p14:tracePt t="184299" x="3532188" y="2767013"/>
          <p14:tracePt t="184307" x="3540125" y="2767013"/>
          <p14:tracePt t="184412" x="3548063" y="2767013"/>
          <p14:tracePt t="184460" x="3563938" y="2767013"/>
          <p14:tracePt t="184468" x="3571875" y="2767013"/>
          <p14:tracePt t="184476" x="3595688" y="2767013"/>
          <p14:tracePt t="184484" x="3627438" y="2767013"/>
          <p14:tracePt t="184492" x="3684588" y="2767013"/>
          <p14:tracePt t="184500" x="3732213" y="2767013"/>
          <p14:tracePt t="184507" x="3795713" y="2767013"/>
          <p14:tracePt t="184515" x="3883025" y="2767013"/>
          <p14:tracePt t="184523" x="3970338" y="2767013"/>
          <p14:tracePt t="184531" x="4051300" y="2767013"/>
          <p14:tracePt t="184539" x="4162425" y="2782888"/>
          <p14:tracePt t="184547" x="4257675" y="2790825"/>
          <p14:tracePt t="184555" x="4362450" y="2806700"/>
          <p14:tracePt t="184563" x="4481513" y="2830513"/>
          <p14:tracePt t="184571" x="4600575" y="2846388"/>
          <p14:tracePt t="184579" x="4705350" y="2854325"/>
          <p14:tracePt t="184587" x="4808538" y="2870200"/>
          <p14:tracePt t="184595" x="4903788" y="2886075"/>
          <p14:tracePt t="184603" x="4983163" y="2901950"/>
          <p14:tracePt t="184612" x="5056188" y="2901950"/>
          <p14:tracePt t="184619" x="5119688" y="2901950"/>
          <p14:tracePt t="184629" x="5175250" y="2909888"/>
          <p14:tracePt t="184635" x="5214938" y="2919413"/>
          <p14:tracePt t="184643" x="5262563" y="2919413"/>
          <p14:tracePt t="184651" x="5310188" y="2927350"/>
          <p14:tracePt t="184659" x="5334000" y="2927350"/>
          <p14:tracePt t="184667" x="5357813" y="2935288"/>
          <p14:tracePt t="184675" x="5381625" y="2935288"/>
          <p14:tracePt t="184683" x="5414963" y="2935288"/>
          <p14:tracePt t="184691" x="5438775" y="2935288"/>
          <p14:tracePt t="184699" x="5470525" y="2935288"/>
          <p14:tracePt t="184708" x="5502275" y="2935288"/>
          <p14:tracePt t="184715" x="5526088" y="2935288"/>
          <p14:tracePt t="184723" x="5557838" y="2935288"/>
          <p14:tracePt t="184731" x="5581650" y="2935288"/>
          <p14:tracePt t="184739" x="5605463" y="2935288"/>
          <p14:tracePt t="184748" x="5621338" y="2935288"/>
          <p14:tracePt t="184755" x="5637213" y="2935288"/>
          <p14:tracePt t="184764" x="5653088" y="2935288"/>
          <p14:tracePt t="184772" x="5661025" y="2935288"/>
          <p14:tracePt t="184781" x="5668963" y="2935288"/>
          <p14:tracePt t="184797" x="5676900" y="2935288"/>
          <p14:tracePt t="184803" x="5684838" y="2935288"/>
          <p14:tracePt t="184860" x="5692775" y="2935288"/>
          <p14:tracePt t="184868" x="5692775" y="2927350"/>
          <p14:tracePt t="184884" x="5700713" y="2927350"/>
          <p14:tracePt t="185075" x="5700713" y="2919413"/>
          <p14:tracePt t="185083" x="5700713" y="2909888"/>
          <p14:tracePt t="185099" x="5716588" y="2901950"/>
          <p14:tracePt t="185107" x="5724525" y="2894013"/>
          <p14:tracePt t="185115" x="5732463" y="2894013"/>
          <p14:tracePt t="185123" x="5732463" y="2886075"/>
          <p14:tracePt t="185131" x="5740400" y="2886075"/>
          <p14:tracePt t="185139" x="5740400" y="2878138"/>
          <p14:tracePt t="185148" x="5749925" y="2870200"/>
          <p14:tracePt t="185244" x="5749925" y="2862263"/>
          <p14:tracePt t="185252" x="5749925" y="2846388"/>
          <p14:tracePt t="185268" x="5749925" y="2838450"/>
          <p14:tracePt t="185284" x="5749925" y="2830513"/>
          <p14:tracePt t="185300" x="5749925" y="2822575"/>
          <p14:tracePt t="185308" x="5749925" y="2814638"/>
          <p14:tracePt t="185316" x="5749925" y="2806700"/>
          <p14:tracePt t="185324" x="5740400" y="2798763"/>
          <p14:tracePt t="185332" x="5732463" y="2790825"/>
          <p14:tracePt t="185364" x="5724525" y="2782888"/>
          <p14:tracePt t="185372" x="5724525" y="2774950"/>
          <p14:tracePt t="185381" x="5716588" y="2774950"/>
          <p14:tracePt t="185388" x="5700713" y="2767013"/>
          <p14:tracePt t="185404" x="5684838" y="2759075"/>
          <p14:tracePt t="185415" x="5668963" y="2751138"/>
          <p14:tracePt t="185431" x="5653088" y="2751138"/>
          <p14:tracePt t="185436" x="5653088" y="2743200"/>
          <p14:tracePt t="185443" x="5645150" y="2743200"/>
          <p14:tracePt t="185451" x="5629275" y="2735263"/>
          <p14:tracePt t="185459" x="5613400" y="2735263"/>
          <p14:tracePt t="185467" x="5605463" y="2735263"/>
          <p14:tracePt t="185475" x="5597525" y="2735263"/>
          <p14:tracePt t="185483" x="5589588" y="2727325"/>
          <p14:tracePt t="185491" x="5581650" y="2727325"/>
          <p14:tracePt t="185499" x="5565775" y="2727325"/>
          <p14:tracePt t="185507" x="5557838" y="2727325"/>
          <p14:tracePt t="185515" x="5541963" y="2727325"/>
          <p14:tracePt t="185523" x="5526088" y="2727325"/>
          <p14:tracePt t="185531" x="5518150" y="2727325"/>
          <p14:tracePt t="185539" x="5510213" y="2727325"/>
          <p14:tracePt t="185555" x="5502275" y="2727325"/>
          <p14:tracePt t="185652" x="5494338" y="2727325"/>
          <p14:tracePt t="185812" x="5486400" y="2727325"/>
          <p14:tracePt t="185851" x="5494338" y="2727325"/>
          <p14:tracePt t="185859" x="5518150" y="2727325"/>
          <p14:tracePt t="185867" x="5534025" y="2727325"/>
          <p14:tracePt t="185875" x="5549900" y="2719388"/>
          <p14:tracePt t="185883" x="5565775" y="2719388"/>
          <p14:tracePt t="185891" x="5573713" y="2719388"/>
          <p14:tracePt t="185899" x="5597525" y="2719388"/>
          <p14:tracePt t="185907" x="5613400" y="2719388"/>
          <p14:tracePt t="185915" x="5637213" y="2719388"/>
          <p14:tracePt t="185923" x="5661025" y="2719388"/>
          <p14:tracePt t="185931" x="5668963" y="2719388"/>
          <p14:tracePt t="185939" x="5684838" y="2719388"/>
          <p14:tracePt t="185964" x="5716588" y="2719388"/>
          <p14:tracePt t="185988" x="5724525" y="2727325"/>
          <p14:tracePt t="186324" x="5749925" y="2727325"/>
          <p14:tracePt t="186332" x="5765800" y="2727325"/>
          <p14:tracePt t="186340" x="5789613" y="2727325"/>
          <p14:tracePt t="186349" x="5813425" y="2727325"/>
          <p14:tracePt t="186356" x="5837238" y="2735263"/>
          <p14:tracePt t="186365" x="5868988" y="2743200"/>
          <p14:tracePt t="186372" x="5892800" y="2743200"/>
          <p14:tracePt t="186381" x="5916613" y="2751138"/>
          <p14:tracePt t="186388" x="5932488" y="2751138"/>
          <p14:tracePt t="186398" x="5948363" y="2759075"/>
          <p14:tracePt t="186404" x="5972175" y="2759075"/>
          <p14:tracePt t="186416" x="6003925" y="2759075"/>
          <p14:tracePt t="186420" x="6035675" y="2767013"/>
          <p14:tracePt t="186431" x="6083300" y="2767013"/>
          <p14:tracePt t="186436" x="6140450" y="2774950"/>
          <p14:tracePt t="186444" x="6203950" y="2790825"/>
          <p14:tracePt t="186452" x="6267450" y="2806700"/>
          <p14:tracePt t="186460" x="6330950" y="2814638"/>
          <p14:tracePt t="186469" x="6402388" y="2822575"/>
          <p14:tracePt t="186476" x="6483350" y="2830513"/>
          <p14:tracePt t="186484" x="6546850" y="2846388"/>
          <p14:tracePt t="186492" x="6626225" y="2846388"/>
          <p14:tracePt t="186500" x="6689725" y="2846388"/>
          <p14:tracePt t="186507" x="6761163" y="2846388"/>
          <p14:tracePt t="186515" x="6834188" y="2846388"/>
          <p14:tracePt t="186523" x="6889750" y="2846388"/>
          <p14:tracePt t="186531" x="6945313" y="2846388"/>
          <p14:tracePt t="186539" x="6985000" y="2846388"/>
          <p14:tracePt t="186547" x="7008813" y="2846388"/>
          <p14:tracePt t="186555" x="7032625" y="2846388"/>
          <p14:tracePt t="186564" x="7048500" y="2846388"/>
          <p14:tracePt t="186571" x="7088188" y="2854325"/>
          <p14:tracePt t="186587" x="7096125" y="2854325"/>
          <p14:tracePt t="186596" x="7112000" y="2854325"/>
          <p14:tracePt t="186603" x="7112000" y="2862263"/>
          <p14:tracePt t="186756" x="7119938" y="2862263"/>
          <p14:tracePt t="186764" x="7119938" y="2870200"/>
          <p14:tracePt t="186772" x="7119938" y="2878138"/>
          <p14:tracePt t="186782" x="7104063" y="2894013"/>
          <p14:tracePt t="186787" x="7088188" y="2927350"/>
          <p14:tracePt t="186796" x="7072313" y="2943225"/>
          <p14:tracePt t="186803" x="7048500" y="2982913"/>
          <p14:tracePt t="186812" x="7032625" y="2998788"/>
          <p14:tracePt t="186819" x="7024688" y="3014663"/>
          <p14:tracePt t="186829" x="7008813" y="3030538"/>
          <p14:tracePt t="186835" x="7000875" y="3046413"/>
          <p14:tracePt t="186843" x="6992938" y="3054350"/>
          <p14:tracePt t="186851" x="6985000" y="3062288"/>
          <p14:tracePt t="186859" x="6977063" y="3086100"/>
          <p14:tracePt t="186867" x="6961188" y="3094038"/>
          <p14:tracePt t="186875" x="6953250" y="3101975"/>
          <p14:tracePt t="186883" x="6929438" y="3133725"/>
          <p14:tracePt t="186891" x="6913563" y="3149600"/>
          <p14:tracePt t="186899" x="6897688" y="3173413"/>
          <p14:tracePt t="186907" x="6865938" y="3205163"/>
          <p14:tracePt t="186915" x="6826250" y="3252788"/>
          <p14:tracePt t="186923" x="6777038" y="3294063"/>
          <p14:tracePt t="186931" x="6737350" y="3333750"/>
          <p14:tracePt t="186948" x="6642100" y="3405188"/>
          <p14:tracePt t="186955" x="6602413" y="3444875"/>
          <p14:tracePt t="186964" x="6570663" y="3468688"/>
          <p14:tracePt t="186972" x="6546850" y="3484563"/>
          <p14:tracePt t="186982" x="6530975" y="3500438"/>
          <p14:tracePt t="186988" x="6507163" y="3508375"/>
          <p14:tracePt t="186998" x="6475413" y="3524250"/>
          <p14:tracePt t="187004" x="6451600" y="3540125"/>
          <p14:tracePt t="187015" x="6434138" y="3548063"/>
          <p14:tracePt t="187020" x="6394450" y="3571875"/>
          <p14:tracePt t="187031" x="6362700" y="3595688"/>
          <p14:tracePt t="187036" x="6330950" y="3605213"/>
          <p14:tracePt t="187044" x="6275388" y="3636963"/>
          <p14:tracePt t="187053" x="6227763" y="3660775"/>
          <p14:tracePt t="187060" x="6172200" y="3676650"/>
          <p14:tracePt t="187068" x="6116638" y="3700463"/>
          <p14:tracePt t="187076" x="6067425" y="3724275"/>
          <p14:tracePt t="187083" x="6019800" y="3748088"/>
          <p14:tracePt t="187092" x="6003925" y="3763963"/>
          <p14:tracePt t="187099" x="5988050" y="3771900"/>
          <p14:tracePt t="187108" x="5972175" y="3779838"/>
          <p14:tracePt t="187116" x="5972175" y="3787775"/>
          <p14:tracePt t="187132" x="5964238" y="3787775"/>
          <p14:tracePt t="187148" x="5964238" y="3795713"/>
          <p14:tracePt t="187156" x="5964238" y="3811588"/>
          <p14:tracePt t="187172" x="5964238" y="3819525"/>
          <p14:tracePt t="187196" x="5964238" y="3827463"/>
          <p14:tracePt t="187244" x="5964238" y="3835400"/>
          <p14:tracePt t="187308" x="5972175" y="3843338"/>
          <p14:tracePt t="187316" x="5995988" y="3843338"/>
          <p14:tracePt t="187324" x="6019800" y="3843338"/>
          <p14:tracePt t="187332" x="6059488" y="3843338"/>
          <p14:tracePt t="187340" x="6124575" y="3867150"/>
          <p14:tracePt t="187350" x="6211888" y="3867150"/>
          <p14:tracePt t="187356" x="6307138" y="3867150"/>
          <p14:tracePt t="187365" x="6402388" y="3867150"/>
          <p14:tracePt t="187372" x="6507163" y="3867150"/>
          <p14:tracePt t="187382" x="6610350" y="3867150"/>
          <p14:tracePt t="187388" x="6705600" y="3867150"/>
          <p14:tracePt t="187398" x="6794500" y="3867150"/>
          <p14:tracePt t="187404" x="6865938" y="3867150"/>
          <p14:tracePt t="187415" x="6929438" y="3867150"/>
          <p14:tracePt t="187420" x="6969125" y="3867150"/>
          <p14:tracePt t="187431" x="7008813" y="3867150"/>
          <p14:tracePt t="187436" x="7032625" y="3875088"/>
          <p14:tracePt t="187444" x="7040563" y="3875088"/>
          <p14:tracePt t="187452" x="7048500" y="3883025"/>
          <p14:tracePt t="187460" x="7056438" y="3883025"/>
          <p14:tracePt t="187468" x="7064375" y="3883025"/>
          <p14:tracePt t="187484" x="7072313" y="3883025"/>
          <p14:tracePt t="187508" x="7080250" y="3883025"/>
          <p14:tracePt t="187524" x="7088188" y="3883025"/>
          <p14:tracePt t="187932" x="7080250" y="3883025"/>
          <p14:tracePt t="187940" x="7056438" y="3883025"/>
          <p14:tracePt t="187947" x="7008813" y="3875088"/>
          <p14:tracePt t="187955" x="6953250" y="3859213"/>
          <p14:tracePt t="187964" x="6897688" y="3835400"/>
          <p14:tracePt t="187971" x="6850063" y="3803650"/>
          <p14:tracePt t="187979" x="6802438" y="3763963"/>
          <p14:tracePt t="187987" x="6745288" y="3716338"/>
          <p14:tracePt t="187996" x="6665913" y="3668713"/>
          <p14:tracePt t="188003" x="6594475" y="3613150"/>
          <p14:tracePt t="188012" x="6538913" y="3571875"/>
          <p14:tracePt t="188019" x="6507163" y="3540125"/>
          <p14:tracePt t="188029" x="6475413" y="3516313"/>
          <p14:tracePt t="188035" x="6467475" y="3492500"/>
          <p14:tracePt t="188043" x="6459538" y="3468688"/>
          <p14:tracePt t="188051" x="6451600" y="3436938"/>
          <p14:tracePt t="188059" x="6442075" y="3405188"/>
          <p14:tracePt t="188067" x="6442075" y="3381375"/>
          <p14:tracePt t="188075" x="6426200" y="3349625"/>
          <p14:tracePt t="188083" x="6426200" y="3317875"/>
          <p14:tracePt t="188091" x="6418263" y="3302000"/>
          <p14:tracePt t="188099" x="6418263" y="3278188"/>
          <p14:tracePt t="188107" x="6418263" y="3262313"/>
          <p14:tracePt t="188115" x="6418263" y="3244850"/>
          <p14:tracePt t="188123" x="6410325" y="3228975"/>
          <p14:tracePt t="188131" x="6402388" y="3213100"/>
          <p14:tracePt t="188147" x="6394450" y="3197225"/>
          <p14:tracePt t="188155" x="6378575" y="3189288"/>
          <p14:tracePt t="188164" x="6362700" y="3173413"/>
          <p14:tracePt t="188171" x="6338888" y="3149600"/>
          <p14:tracePt t="188180" x="6299200" y="3125788"/>
          <p14:tracePt t="188187" x="6243638" y="3086100"/>
          <p14:tracePt t="188196" x="6188075" y="3062288"/>
          <p14:tracePt t="188203" x="6140450" y="3046413"/>
          <p14:tracePt t="188212" x="6100763" y="3022600"/>
          <p14:tracePt t="188219" x="6043613" y="2990850"/>
          <p14:tracePt t="188229" x="6011863" y="2967038"/>
          <p14:tracePt t="188235" x="5995988" y="2959100"/>
          <p14:tracePt t="188243" x="5964238" y="2927350"/>
          <p14:tracePt t="188251" x="5932488" y="2909888"/>
          <p14:tracePt t="188259" x="5900738" y="2886075"/>
          <p14:tracePt t="188267" x="5868988" y="2870200"/>
          <p14:tracePt t="188275" x="5821363" y="2846388"/>
          <p14:tracePt t="188283" x="5797550" y="2838450"/>
          <p14:tracePt t="188291" x="5781675" y="2822575"/>
          <p14:tracePt t="188299" x="5773738" y="2822575"/>
          <p14:tracePt t="188307" x="5765800" y="2814638"/>
          <p14:tracePt t="188315" x="5757863" y="2806700"/>
          <p14:tracePt t="188340" x="5749925" y="2798763"/>
          <p14:tracePt t="188364" x="5740400" y="2790825"/>
          <p14:tracePt t="188388" x="5740400" y="2782888"/>
          <p14:tracePt t="188396" x="5740400" y="2774950"/>
          <p14:tracePt t="188404" x="5740400" y="2767013"/>
          <p14:tracePt t="188415" x="5732463" y="2767013"/>
          <p14:tracePt t="188884" x="5724525" y="2767013"/>
          <p14:tracePt t="188892" x="5700713" y="2767013"/>
          <p14:tracePt t="188900" x="5684838" y="2767013"/>
          <p14:tracePt t="188916" x="5676900" y="2767013"/>
          <p14:tracePt t="188948" x="5668963" y="2767013"/>
          <p14:tracePt t="188964" x="5661025" y="2767013"/>
          <p14:tracePt t="188971" x="5653088" y="2759075"/>
          <p14:tracePt t="188979" x="5637213" y="2751138"/>
          <p14:tracePt t="188987" x="5613400" y="2743200"/>
          <p14:tracePt t="189003" x="5605463" y="2743200"/>
          <p14:tracePt t="189019" x="5597525" y="2743200"/>
          <p14:tracePt t="189029" x="5589588" y="2743200"/>
          <p14:tracePt t="189404" x="5581650" y="2743200"/>
          <p14:tracePt t="189516" x="5573713" y="2759075"/>
          <p14:tracePt t="189524" x="5557838" y="2767013"/>
          <p14:tracePt t="189532" x="5565775" y="2782888"/>
          <p14:tracePt t="189540" x="5613400" y="2798763"/>
          <p14:tracePt t="189548" x="5708650" y="2822575"/>
          <p14:tracePt t="189556" x="5781675" y="2830513"/>
          <p14:tracePt t="189565" x="5813425" y="2838450"/>
          <p14:tracePt t="189581" x="5821363" y="2830513"/>
          <p14:tracePt t="191044" x="5821363" y="2838450"/>
          <p14:tracePt t="191076" x="5821363" y="2846388"/>
          <p14:tracePt t="191084" x="5821363" y="2854325"/>
          <p14:tracePt t="191092" x="5829300" y="2870200"/>
          <p14:tracePt t="191107" x="5829300" y="2886075"/>
          <p14:tracePt t="191115" x="5829300" y="2894013"/>
          <p14:tracePt t="191388" x="5829300" y="2901950"/>
          <p14:tracePt t="191628" x="5829300" y="2909888"/>
          <p14:tracePt t="191636" x="5829300" y="2927350"/>
          <p14:tracePt t="191645" x="5829300" y="2951163"/>
          <p14:tracePt t="191652" x="5829300" y="2974975"/>
          <p14:tracePt t="191676" x="5829300" y="2982913"/>
          <p14:tracePt t="191684" x="5829300" y="2990850"/>
          <p14:tracePt t="191700" x="5829300" y="2998788"/>
          <p14:tracePt t="191708" x="5829300" y="3014663"/>
          <p14:tracePt t="191716" x="5837238" y="3014663"/>
          <p14:tracePt t="191724" x="5837238" y="3022600"/>
          <p14:tracePt t="191732" x="5837238" y="3030538"/>
          <p14:tracePt t="191796" x="5837238" y="3038475"/>
          <p14:tracePt t="191828" x="5837238" y="3046413"/>
          <p14:tracePt t="195708" x="5845175" y="3046413"/>
          <p14:tracePt t="195716" x="5853113" y="3054350"/>
          <p14:tracePt t="195764" x="5861050" y="3054350"/>
          <p14:tracePt t="195772" x="5868988" y="3054350"/>
          <p14:tracePt t="195788" x="5876925" y="3046413"/>
          <p14:tracePt t="195796" x="5884863" y="3046413"/>
          <p14:tracePt t="195812" x="5892800" y="3030538"/>
          <p14:tracePt t="195820" x="5892800" y="3022600"/>
          <p14:tracePt t="195831" x="5900738" y="3014663"/>
          <p14:tracePt t="195836" x="5900738" y="3006725"/>
          <p14:tracePt t="195852" x="5908675" y="2990850"/>
          <p14:tracePt t="195868" x="5908675" y="2982913"/>
          <p14:tracePt t="195884" x="5908675" y="2967038"/>
          <p14:tracePt t="195900" x="5908675" y="2951163"/>
          <p14:tracePt t="195908" x="5916613" y="2943225"/>
          <p14:tracePt t="195924" x="5916613" y="2927350"/>
          <p14:tracePt t="195932" x="5924550" y="2919413"/>
          <p14:tracePt t="195952" x="5924550" y="2909888"/>
          <p14:tracePt t="195956" x="5924550" y="2901950"/>
          <p14:tracePt t="195965" x="5924550" y="2894013"/>
          <p14:tracePt t="195981" x="5924550" y="2886075"/>
          <p14:tracePt t="195988" x="5932488" y="2886075"/>
          <p14:tracePt t="196068" x="5932488" y="2870200"/>
          <p14:tracePt t="196100" x="5924550" y="2862263"/>
          <p14:tracePt t="196116" x="5924550" y="2846388"/>
          <p14:tracePt t="196132" x="5916613" y="2838450"/>
          <p14:tracePt t="196140" x="5916613" y="2830513"/>
          <p14:tracePt t="196148" x="5908675" y="2830513"/>
          <p14:tracePt t="196156" x="5908675" y="2822575"/>
          <p14:tracePt t="196172" x="5908675" y="2814638"/>
          <p14:tracePt t="196188" x="5908675" y="2806700"/>
          <p14:tracePt t="196204" x="5908675" y="2798763"/>
          <p14:tracePt t="196215" x="5900738" y="2790825"/>
          <p14:tracePt t="196231" x="5900738" y="2782888"/>
          <p14:tracePt t="196236" x="5900738" y="2774950"/>
          <p14:tracePt t="196244" x="5900738" y="2767013"/>
          <p14:tracePt t="196252" x="5892800" y="2759075"/>
          <p14:tracePt t="196260" x="5892800" y="2743200"/>
          <p14:tracePt t="196276" x="5884863" y="2735263"/>
          <p14:tracePt t="196292" x="5876925" y="2727325"/>
          <p14:tracePt t="196300" x="5876925" y="2719388"/>
          <p14:tracePt t="196317" x="5876925" y="2711450"/>
          <p14:tracePt t="196324" x="5868988" y="2711450"/>
          <p14:tracePt t="196340" x="5868988" y="2703513"/>
          <p14:tracePt t="196348" x="5861050" y="2703513"/>
          <p14:tracePt t="196356" x="5861050" y="2695575"/>
          <p14:tracePt t="196365" x="5861050" y="2687638"/>
          <p14:tracePt t="196372" x="5853113" y="2687638"/>
          <p14:tracePt t="196381" x="5853113" y="2679700"/>
          <p14:tracePt t="196388" x="5845175" y="2679700"/>
          <p14:tracePt t="196398" x="5845175" y="2671763"/>
          <p14:tracePt t="196415" x="5837238" y="2671763"/>
          <p14:tracePt t="196431" x="5829300" y="2663825"/>
          <p14:tracePt t="196452" x="5829300" y="2655888"/>
          <p14:tracePt t="196476" x="5821363" y="2655888"/>
          <p14:tracePt t="196548" x="5813425" y="2655888"/>
          <p14:tracePt t="196556" x="5813425" y="2647950"/>
          <p14:tracePt t="196572" x="5805488" y="2647950"/>
          <p14:tracePt t="196588" x="5797550" y="2647950"/>
          <p14:tracePt t="196595" x="5789613" y="2647950"/>
          <p14:tracePt t="196604" x="5781675" y="2647950"/>
          <p14:tracePt t="196616" x="5773738" y="2647950"/>
          <p14:tracePt t="196620" x="5765800" y="2647950"/>
          <p14:tracePt t="196631" x="5757863" y="2647950"/>
          <p14:tracePt t="196636" x="5749925" y="2647950"/>
          <p14:tracePt t="196644" x="5740400" y="2647950"/>
          <p14:tracePt t="196660" x="5732463" y="2647950"/>
          <p14:tracePt t="196700" x="5724525" y="2647950"/>
          <p14:tracePt t="196715" x="5716588" y="2647950"/>
          <p14:tracePt t="196732" x="5708650" y="2647950"/>
          <p14:tracePt t="196740" x="5700713" y="2647950"/>
          <p14:tracePt t="196756" x="5692775" y="2647950"/>
          <p14:tracePt t="196765" x="5684838" y="2647950"/>
          <p14:tracePt t="196772" x="5676900" y="2647950"/>
          <p14:tracePt t="196788" x="5661025" y="2647950"/>
          <p14:tracePt t="196798" x="5645150" y="2647950"/>
          <p14:tracePt t="196804" x="5637213" y="2647950"/>
          <p14:tracePt t="196814" x="5629275" y="2647950"/>
          <p14:tracePt t="196820" x="5621338" y="2647950"/>
          <p14:tracePt t="196831" x="5605463" y="2647950"/>
          <p14:tracePt t="196860" x="5597525" y="2647950"/>
          <p14:tracePt t="196932" x="5589588" y="2655888"/>
          <p14:tracePt t="196972" x="5581650" y="2655888"/>
          <p14:tracePt t="196996" x="5573713" y="2663825"/>
          <p14:tracePt t="197020" x="5565775" y="2671763"/>
          <p14:tracePt t="197028" x="5565775" y="2679700"/>
          <p14:tracePt t="197036" x="5565775" y="2687638"/>
          <p14:tracePt t="197044" x="5557838" y="2695575"/>
          <p14:tracePt t="197061" x="5549900" y="2703513"/>
          <p14:tracePt t="197068" x="5549900" y="2711450"/>
          <p14:tracePt t="197075" x="5541963" y="2719388"/>
          <p14:tracePt t="197091" x="5534025" y="2727325"/>
          <p14:tracePt t="197123" x="5534025" y="2735263"/>
          <p14:tracePt t="197155" x="5534025" y="2743200"/>
          <p14:tracePt t="197188" x="5534025" y="2751138"/>
          <p14:tracePt t="197196" x="5534025" y="2759075"/>
          <p14:tracePt t="197220" x="5534025" y="2767013"/>
          <p14:tracePt t="197236" x="5534025" y="2774950"/>
          <p14:tracePt t="197244" x="5534025" y="2782888"/>
          <p14:tracePt t="197252" x="5534025" y="2790825"/>
          <p14:tracePt t="197268" x="5541963" y="2798763"/>
          <p14:tracePt t="197276" x="5541963" y="2814638"/>
          <p14:tracePt t="197292" x="5549900" y="2814638"/>
          <p14:tracePt t="197299" x="5549900" y="2822575"/>
          <p14:tracePt t="197308" x="5549900" y="2830513"/>
          <p14:tracePt t="197315" x="5557838" y="2830513"/>
          <p14:tracePt t="197323" x="5565775" y="2838450"/>
          <p14:tracePt t="197331" x="5565775" y="2846388"/>
          <p14:tracePt t="197339" x="5573713" y="2854325"/>
          <p14:tracePt t="197347" x="5581650" y="2862263"/>
          <p14:tracePt t="197355" x="5581650" y="2870200"/>
          <p14:tracePt t="197364" x="5597525" y="2886075"/>
          <p14:tracePt t="197371" x="5597525" y="2894013"/>
          <p14:tracePt t="197380" x="5605463" y="2894013"/>
          <p14:tracePt t="197387" x="5605463" y="2901950"/>
          <p14:tracePt t="197396" x="5613400" y="2909888"/>
          <p14:tracePt t="197403" x="5621338" y="2909888"/>
          <p14:tracePt t="197413" x="5621338" y="2919413"/>
          <p14:tracePt t="197429" x="5629275" y="2919413"/>
          <p14:tracePt t="197435" x="5629275" y="2927350"/>
          <p14:tracePt t="197443" x="5637213" y="2927350"/>
          <p14:tracePt t="197459" x="5645150" y="2935288"/>
          <p14:tracePt t="197467" x="5653088" y="2943225"/>
          <p14:tracePt t="197483" x="5661025" y="2943225"/>
          <p14:tracePt t="197499" x="5668963" y="2951163"/>
          <p14:tracePt t="197507" x="5676900" y="2951163"/>
          <p14:tracePt t="197515" x="5684838" y="2951163"/>
          <p14:tracePt t="197531" x="5692775" y="2959100"/>
          <p14:tracePt t="197539" x="5700713" y="2959100"/>
          <p14:tracePt t="197548" x="5708650" y="2967038"/>
          <p14:tracePt t="197564" x="5716588" y="2967038"/>
          <p14:tracePt t="197571" x="5724525" y="2967038"/>
          <p14:tracePt t="197580" x="5732463" y="2967038"/>
          <p14:tracePt t="197587" x="5740400" y="2967038"/>
          <p14:tracePt t="197603" x="5749925" y="2967038"/>
          <p14:tracePt t="197614" x="5757863" y="2967038"/>
          <p14:tracePt t="197619" x="5765800" y="2967038"/>
          <p14:tracePt t="197630" x="5773738" y="2967038"/>
          <p14:tracePt t="197635" x="5781675" y="2967038"/>
          <p14:tracePt t="197651" x="5789613" y="2967038"/>
          <p14:tracePt t="197667" x="5797550" y="2967038"/>
          <p14:tracePt t="197676" x="5805488" y="2967038"/>
          <p14:tracePt t="197683" x="5813425" y="2967038"/>
          <p14:tracePt t="197691" x="5821363" y="2967038"/>
          <p14:tracePt t="197708" x="5829300" y="2967038"/>
          <p14:tracePt t="197715" x="5837238" y="2967038"/>
          <p14:tracePt t="197723" x="5853113" y="2959100"/>
          <p14:tracePt t="197740" x="5861050" y="2951163"/>
          <p14:tracePt t="197748" x="5868988" y="2951163"/>
          <p14:tracePt t="197755" x="5876925" y="2943225"/>
          <p14:tracePt t="197764" x="5876925" y="2935288"/>
          <p14:tracePt t="197772" x="5876925" y="2927350"/>
          <p14:tracePt t="197781" x="5884863" y="2919413"/>
          <p14:tracePt t="197788" x="5884863" y="2901950"/>
          <p14:tracePt t="197798" x="5884863" y="2886075"/>
          <p14:tracePt t="197803" x="5892800" y="2878138"/>
          <p14:tracePt t="197815" x="5892800" y="2862263"/>
          <p14:tracePt t="197819" x="5892800" y="2854325"/>
          <p14:tracePt t="197831" x="5892800" y="2846388"/>
          <p14:tracePt t="197835" x="5892800" y="2838450"/>
          <p14:tracePt t="197860" x="5892800" y="2830513"/>
          <p14:tracePt t="197892" x="5892800" y="2822575"/>
          <p14:tracePt t="197916" x="5892800" y="2814638"/>
          <p14:tracePt t="197932" x="5892800" y="2806700"/>
          <p14:tracePt t="197940" x="5892800" y="2798763"/>
          <p14:tracePt t="197956" x="5892800" y="2790825"/>
          <p14:tracePt t="197988" x="5892800" y="2774950"/>
          <p14:tracePt t="198004" x="5884863" y="2767013"/>
          <p14:tracePt t="198020" x="5884863" y="2759075"/>
          <p14:tracePt t="198036" x="5884863" y="2751138"/>
          <p14:tracePt t="198061" x="5876925" y="2751138"/>
          <p14:tracePt t="198076" x="5876925" y="2743200"/>
          <p14:tracePt t="198091" x="5868988" y="2735263"/>
          <p14:tracePt t="198107" x="5861050" y="2727325"/>
          <p14:tracePt t="198123" x="5861050" y="2719388"/>
          <p14:tracePt t="198131" x="5853113" y="2719388"/>
          <p14:tracePt t="198147" x="5853113" y="2703513"/>
          <p14:tracePt t="198155" x="5845175" y="2703513"/>
          <p14:tracePt t="198164" x="5837238" y="2687638"/>
          <p14:tracePt t="198180" x="5821363" y="2687638"/>
          <p14:tracePt t="198197" x="5813425" y="2679700"/>
          <p14:tracePt t="198214" x="5805488" y="2679700"/>
          <p14:tracePt t="198219" x="5797550" y="2679700"/>
          <p14:tracePt t="198243" x="5789613" y="2671763"/>
          <p14:tracePt t="198260" x="5781675" y="2671763"/>
          <p14:tracePt t="198276" x="5765800" y="2663825"/>
          <p14:tracePt t="198292" x="5757863" y="2663825"/>
          <p14:tracePt t="198299" x="5749925" y="2663825"/>
          <p14:tracePt t="198308" x="5740400" y="2663825"/>
          <p14:tracePt t="198315" x="5732463" y="2663825"/>
          <p14:tracePt t="198323" x="5724525" y="2663825"/>
          <p14:tracePt t="198331" x="5716588" y="2663825"/>
          <p14:tracePt t="198339" x="5708650" y="2663825"/>
          <p14:tracePt t="198348" x="5700713" y="2663825"/>
          <p14:tracePt t="198365" x="5692775" y="2663825"/>
          <p14:tracePt t="198380" x="5684838" y="2663825"/>
          <p14:tracePt t="198397" x="5676900" y="2663825"/>
          <p14:tracePt t="198435" x="5668963" y="2663825"/>
          <p14:tracePt t="198443" x="5661025" y="2663825"/>
          <p14:tracePt t="198467" x="5653088" y="2671763"/>
          <p14:tracePt t="198780" x="5645150" y="2671763"/>
          <p14:tracePt t="198788" x="5621338" y="2711450"/>
          <p14:tracePt t="198796" x="5597525" y="2774950"/>
          <p14:tracePt t="198803" x="5557838" y="2854325"/>
          <p14:tracePt t="198813" x="5526088" y="2935288"/>
          <p14:tracePt t="198819" x="5494338" y="2998788"/>
          <p14:tracePt t="198829" x="5470525" y="3070225"/>
          <p14:tracePt t="198835" x="5438775" y="3125788"/>
          <p14:tracePt t="198843" x="5414963" y="3165475"/>
          <p14:tracePt t="198851" x="5389563" y="3189288"/>
          <p14:tracePt t="198859" x="5381625" y="3197225"/>
          <p14:tracePt t="198867" x="5381625" y="3205163"/>
          <p14:tracePt t="199276" x="5373688" y="3213100"/>
          <p14:tracePt t="199292" x="5357813" y="3221038"/>
          <p14:tracePt t="199299" x="5341938" y="3228975"/>
          <p14:tracePt t="199307" x="5318125" y="3228975"/>
          <p14:tracePt t="199315" x="5318125" y="3236913"/>
          <p14:tracePt t="199323" x="5310188" y="3236913"/>
          <p14:tracePt t="199331" x="5302250" y="3236913"/>
          <p14:tracePt t="199347" x="5294313" y="3236913"/>
          <p14:tracePt t="199355" x="5286375" y="3236913"/>
          <p14:tracePt t="199371" x="5270500" y="3236913"/>
          <p14:tracePt t="199379" x="5238750" y="3236913"/>
          <p14:tracePt t="199387" x="5214938" y="3244850"/>
          <p14:tracePt t="199396" x="5191125" y="3252788"/>
          <p14:tracePt t="199403" x="5151438" y="3262313"/>
          <p14:tracePt t="199412" x="5135563" y="3262313"/>
          <p14:tracePt t="199419" x="5119688" y="3262313"/>
          <p14:tracePt t="199435" x="5111750" y="3262313"/>
          <p14:tracePt t="199932" x="5119688" y="3262313"/>
          <p14:tracePt t="199940" x="5135563" y="3262313"/>
          <p14:tracePt t="199948" x="5151438" y="3262313"/>
          <p14:tracePt t="199956" x="5175250" y="3270250"/>
          <p14:tracePt t="199966" x="5214938" y="3278188"/>
          <p14:tracePt t="199971" x="5230813" y="3278188"/>
          <p14:tracePt t="199979" x="5254625" y="3286125"/>
          <p14:tracePt t="199987" x="5270500" y="3286125"/>
          <p14:tracePt t="199996" x="5294313" y="3286125"/>
          <p14:tracePt t="200003" x="5302250" y="3286125"/>
          <p14:tracePt t="200013" x="5318125" y="3286125"/>
          <p14:tracePt t="200019" x="5326063" y="3294063"/>
          <p14:tracePt t="200035" x="5341938" y="3294063"/>
          <p14:tracePt t="200051" x="5357813" y="3302000"/>
          <p14:tracePt t="200067" x="5365750" y="3302000"/>
          <p14:tracePt t="200075" x="5373688" y="3302000"/>
          <p14:tracePt t="200083" x="5381625" y="3302000"/>
          <p14:tracePt t="200091" x="5397500" y="3302000"/>
          <p14:tracePt t="200107" x="5414963" y="3302000"/>
          <p14:tracePt t="200115" x="5422900" y="3302000"/>
          <p14:tracePt t="200123" x="5438775" y="3309938"/>
          <p14:tracePt t="200139" x="5446713" y="3309938"/>
          <p14:tracePt t="200147" x="5462588" y="3317875"/>
          <p14:tracePt t="200164" x="5470525" y="3317875"/>
          <p14:tracePt t="200171" x="5478463" y="3317875"/>
          <p14:tracePt t="200180" x="5486400" y="3317875"/>
          <p14:tracePt t="200196" x="5494338" y="3317875"/>
          <p14:tracePt t="200203" x="5502275" y="3317875"/>
          <p14:tracePt t="200213" x="5510213" y="3317875"/>
          <p14:tracePt t="200230" x="5518150" y="3317875"/>
          <p14:tracePt t="200235" x="5526088" y="3317875"/>
          <p14:tracePt t="200243" x="5534025" y="3317875"/>
          <p14:tracePt t="200259" x="5549900" y="3317875"/>
          <p14:tracePt t="200267" x="5565775" y="3317875"/>
          <p14:tracePt t="200275" x="5581650" y="3317875"/>
          <p14:tracePt t="200283" x="5597525" y="3317875"/>
          <p14:tracePt t="200291" x="5605463" y="3317875"/>
          <p14:tracePt t="200299" x="5613400" y="3317875"/>
          <p14:tracePt t="200307" x="5629275" y="3317875"/>
          <p14:tracePt t="200323" x="5637213" y="3317875"/>
          <p14:tracePt t="200331" x="5645150" y="3317875"/>
          <p14:tracePt t="200339" x="5653088" y="3317875"/>
          <p14:tracePt t="200347" x="5661025" y="3317875"/>
          <p14:tracePt t="200364" x="5676900" y="3317875"/>
          <p14:tracePt t="200371" x="5684838" y="3317875"/>
          <p14:tracePt t="200380" x="5692775" y="3317875"/>
          <p14:tracePt t="200387" x="5700713" y="3317875"/>
          <p14:tracePt t="200397" x="5724525" y="3317875"/>
          <p14:tracePt t="200403" x="5732463" y="3317875"/>
          <p14:tracePt t="200414" x="5740400" y="3317875"/>
          <p14:tracePt t="200419" x="5749925" y="3317875"/>
          <p14:tracePt t="200430" x="5765800" y="3317875"/>
          <p14:tracePt t="200443" x="5773738" y="3317875"/>
          <p14:tracePt t="200451" x="5781675" y="3317875"/>
          <p14:tracePt t="200459" x="5797550" y="3317875"/>
          <p14:tracePt t="200467" x="5805488" y="3317875"/>
          <p14:tracePt t="200475" x="5813425" y="3317875"/>
          <p14:tracePt t="200483" x="5837238" y="3325813"/>
          <p14:tracePt t="200491" x="5845175" y="3325813"/>
          <p14:tracePt t="200499" x="5853113" y="3325813"/>
          <p14:tracePt t="200507" x="5868988" y="3325813"/>
          <p14:tracePt t="200515" x="5876925" y="3325813"/>
          <p14:tracePt t="200523" x="5884863" y="3325813"/>
          <p14:tracePt t="200531" x="5892800" y="3325813"/>
          <p14:tracePt t="200539" x="5900738" y="3325813"/>
          <p14:tracePt t="200548" x="5908675" y="3325813"/>
          <p14:tracePt t="200555" x="5916613" y="3325813"/>
          <p14:tracePt t="200564" x="5924550" y="3325813"/>
          <p14:tracePt t="200572" x="5932488" y="3325813"/>
          <p14:tracePt t="200580" x="5940425" y="3325813"/>
          <p14:tracePt t="200587" x="5948363" y="3325813"/>
          <p14:tracePt t="200597" x="5956300" y="3325813"/>
          <p14:tracePt t="200603" x="5964238" y="3325813"/>
          <p14:tracePt t="200614" x="5972175" y="3325813"/>
          <p14:tracePt t="200619" x="5980113" y="3325813"/>
          <p14:tracePt t="200636" x="5988050" y="3325813"/>
          <p14:tracePt t="200644" x="6003925" y="3325813"/>
          <p14:tracePt t="200652" x="6011863" y="3325813"/>
          <p14:tracePt t="200668" x="6027738" y="3325813"/>
          <p14:tracePt t="200683" x="6035675" y="3325813"/>
          <p14:tracePt t="200692" x="6051550" y="3325813"/>
          <p14:tracePt t="200708" x="6067425" y="3325813"/>
          <p14:tracePt t="200715" x="6075363" y="3325813"/>
          <p14:tracePt t="200723" x="6083300" y="3325813"/>
          <p14:tracePt t="200731" x="6091238" y="3325813"/>
          <p14:tracePt t="200739" x="6100763" y="3325813"/>
          <p14:tracePt t="200747" x="6108700" y="3325813"/>
          <p14:tracePt t="200756" x="6116638" y="3325813"/>
          <p14:tracePt t="200763" x="6132513" y="3325813"/>
          <p14:tracePt t="200780" x="6140450" y="3325813"/>
          <p14:tracePt t="200787" x="6148388" y="3325813"/>
          <p14:tracePt t="200796" x="6156325" y="3325813"/>
          <p14:tracePt t="200814" x="6164263" y="3325813"/>
          <p14:tracePt t="200819" x="6172200" y="3325813"/>
          <p14:tracePt t="200831" x="6180138" y="3325813"/>
          <p14:tracePt t="200844" x="6188075" y="3325813"/>
          <p14:tracePt t="200868" x="6196013" y="3325813"/>
          <p14:tracePt t="201059" x="6203950" y="3325813"/>
          <p14:tracePt t="201092" x="6211888" y="3325813"/>
          <p14:tracePt t="201132" x="6219825" y="3325813"/>
          <p14:tracePt t="201260" x="6227763" y="3325813"/>
          <p14:tracePt t="201268" x="6227763" y="3309938"/>
          <p14:tracePt t="201276" x="6227763" y="3294063"/>
          <p14:tracePt t="201284" x="6219825" y="3270250"/>
          <p14:tracePt t="201292" x="6203950" y="3228975"/>
          <p14:tracePt t="201300" x="6196013" y="3205163"/>
          <p14:tracePt t="201308" x="6180138" y="3173413"/>
          <p14:tracePt t="201316" x="6172200" y="3149600"/>
          <p14:tracePt t="201324" x="6164263" y="3133725"/>
          <p14:tracePt t="201332" x="6164263" y="3117850"/>
          <p14:tracePt t="201340" x="6156325" y="3101975"/>
          <p14:tracePt t="201349" x="6156325" y="3094038"/>
          <p14:tracePt t="201356" x="6148388" y="3086100"/>
          <p14:tracePt t="201381" x="6148388" y="3078163"/>
          <p14:tracePt t="201428" x="6148388" y="3070225"/>
          <p14:tracePt t="201564" x="6148388" y="3062288"/>
          <p14:tracePt t="201572" x="6148388" y="3054350"/>
          <p14:tracePt t="201580" x="6148388" y="3046413"/>
          <p14:tracePt t="201588" x="6148388" y="3038475"/>
          <p14:tracePt t="201604" x="6148388" y="3030538"/>
          <p14:tracePt t="201616" x="6148388" y="3022600"/>
          <p14:tracePt t="201636" x="6148388" y="3014663"/>
          <p14:tracePt t="201652" x="6140450" y="3014663"/>
          <p14:tracePt t="201660" x="6140450" y="3006725"/>
          <p14:tracePt t="201684" x="6140450" y="2998788"/>
          <p14:tracePt t="201692" x="6140450" y="2990850"/>
          <p14:tracePt t="201708" x="6140450" y="2982913"/>
          <p14:tracePt t="201724" x="6132513" y="2967038"/>
          <p14:tracePt t="204676" x="6124575" y="2974975"/>
          <p14:tracePt t="204692" x="6116638" y="2974975"/>
          <p14:tracePt t="204740" x="6108700" y="2982913"/>
          <p14:tracePt t="205492" x="6091238" y="2998788"/>
          <p14:tracePt t="205508" x="6091238" y="3006725"/>
          <p14:tracePt t="205524" x="6091238" y="3014663"/>
          <p14:tracePt t="205540" x="6091238" y="3022600"/>
          <p14:tracePt t="205564" x="6083300" y="3030538"/>
          <p14:tracePt t="205796" x="6083300" y="3038475"/>
          <p14:tracePt t="205804" x="6075363" y="3038475"/>
          <p14:tracePt t="205828" x="6075363" y="3046413"/>
          <p14:tracePt t="205835" x="6059488" y="3046413"/>
          <p14:tracePt t="205843" x="6051550" y="3054350"/>
          <p14:tracePt t="205851" x="6027738" y="3054350"/>
          <p14:tracePt t="205859" x="6003925" y="3054350"/>
          <p14:tracePt t="205867" x="5980113" y="3062288"/>
          <p14:tracePt t="205875" x="5964238" y="3062288"/>
          <p14:tracePt t="205883" x="5948363" y="3070225"/>
          <p14:tracePt t="205891" x="5932488" y="3070225"/>
          <p14:tracePt t="205907" x="5924550" y="3070225"/>
          <p14:tracePt t="205956" x="5916613" y="3070225"/>
          <p14:tracePt t="205996" x="5908675" y="3070225"/>
          <p14:tracePt t="206020" x="5900738" y="3070225"/>
          <p14:tracePt t="206164" x="5892800" y="3070225"/>
          <p14:tracePt t="206196" x="5876925" y="3070225"/>
          <p14:tracePt t="206212" x="5868988" y="3070225"/>
          <p14:tracePt t="206227" x="5853113" y="3070225"/>
          <p14:tracePt t="206251" x="5845175" y="3070225"/>
          <p14:tracePt t="206259" x="5837238" y="3070225"/>
          <p14:tracePt t="206267" x="5829300" y="3070225"/>
          <p14:tracePt t="206275" x="5821363" y="3070225"/>
          <p14:tracePt t="206283" x="5813425" y="3070225"/>
          <p14:tracePt t="206291" x="5805488" y="3070225"/>
          <p14:tracePt t="206299" x="5789613" y="3070225"/>
          <p14:tracePt t="206307" x="5781675" y="3070225"/>
          <p14:tracePt t="206315" x="5773738" y="3070225"/>
          <p14:tracePt t="206323" x="5765800" y="3070225"/>
          <p14:tracePt t="206331" x="5757863" y="3070225"/>
          <p14:tracePt t="206347" x="5740400" y="3070225"/>
          <p14:tracePt t="206355" x="5732463" y="3070225"/>
          <p14:tracePt t="206364" x="5724525" y="3070225"/>
          <p14:tracePt t="206371" x="5716588" y="3070225"/>
          <p14:tracePt t="206380" x="5700713" y="3070225"/>
          <p14:tracePt t="206387" x="5692775" y="3070225"/>
          <p14:tracePt t="206397" x="5684838" y="3070225"/>
          <p14:tracePt t="206403" x="5661025" y="3070225"/>
          <p14:tracePt t="206414" x="5653088" y="3070225"/>
          <p14:tracePt t="206419" x="5637213" y="3070225"/>
          <p14:tracePt t="206431" x="5629275" y="3070225"/>
          <p14:tracePt t="206435" x="5613400" y="3070225"/>
          <p14:tracePt t="206444" x="5605463" y="3070225"/>
          <p14:tracePt t="206451" x="5597525" y="3070225"/>
          <p14:tracePt t="206460" x="5581650" y="3070225"/>
          <p14:tracePt t="206467" x="5565775" y="3062288"/>
          <p14:tracePt t="206475" x="5549900" y="3062288"/>
          <p14:tracePt t="206483" x="5526088" y="3054350"/>
          <p14:tracePt t="206491" x="5494338" y="3054350"/>
          <p14:tracePt t="206499" x="5462588" y="3054350"/>
          <p14:tracePt t="206507" x="5422900" y="3046413"/>
          <p14:tracePt t="206515" x="5389563" y="3046413"/>
          <p14:tracePt t="206523" x="5365750" y="3038475"/>
          <p14:tracePt t="206531" x="5349875" y="3030538"/>
          <p14:tracePt t="206539" x="5341938" y="3030538"/>
          <p14:tracePt t="206547" x="5334000" y="3030538"/>
          <p14:tracePt t="206555" x="5326063" y="3030538"/>
          <p14:tracePt t="206620" x="5318125" y="3030538"/>
          <p14:tracePt t="206988" x="5326063" y="3030538"/>
          <p14:tracePt t="206996" x="5349875" y="3030538"/>
          <p14:tracePt t="207003" x="5373688" y="3022600"/>
          <p14:tracePt t="207011" x="5407025" y="3014663"/>
          <p14:tracePt t="207019" x="5454650" y="3014663"/>
          <p14:tracePt t="207029" x="5494338" y="3006725"/>
          <p14:tracePt t="207035" x="5541963" y="2998788"/>
          <p14:tracePt t="207043" x="5573713" y="2990850"/>
          <p14:tracePt t="207051" x="5605463" y="2990850"/>
          <p14:tracePt t="207059" x="5653088" y="2990850"/>
          <p14:tracePt t="207067" x="5692775" y="2990850"/>
          <p14:tracePt t="207075" x="5716588" y="2990850"/>
          <p14:tracePt t="207083" x="5740400" y="2990850"/>
          <p14:tracePt t="207091" x="5773738" y="2990850"/>
          <p14:tracePt t="207099" x="5797550" y="2990850"/>
          <p14:tracePt t="207107" x="5821363" y="2990850"/>
          <p14:tracePt t="207115" x="5837238" y="2990850"/>
          <p14:tracePt t="207123" x="5845175" y="2990850"/>
          <p14:tracePt t="207131" x="5861050" y="2990850"/>
          <p14:tracePt t="207139" x="5868988" y="2990850"/>
          <p14:tracePt t="207147" x="5884863" y="2990850"/>
          <p14:tracePt t="207155" x="5908675" y="2990850"/>
          <p14:tracePt t="207164" x="5932488" y="2990850"/>
          <p14:tracePt t="207171" x="5956300" y="2990850"/>
          <p14:tracePt t="207180" x="5988050" y="2990850"/>
          <p14:tracePt t="207187" x="6043613" y="2990850"/>
          <p14:tracePt t="207196" x="6091238" y="2990850"/>
          <p14:tracePt t="207203" x="6132513" y="2990850"/>
          <p14:tracePt t="207213" x="6164263" y="2990850"/>
          <p14:tracePt t="207219" x="6196013" y="2990850"/>
          <p14:tracePt t="207229" x="6211888" y="2990850"/>
          <p14:tracePt t="207235" x="6235700" y="2990850"/>
          <p14:tracePt t="207251" x="6243638" y="2990850"/>
          <p14:tracePt t="207259" x="6251575" y="2990850"/>
          <p14:tracePt t="207267" x="6259513" y="2990850"/>
          <p14:tracePt t="207275" x="6267450" y="2990850"/>
          <p14:tracePt t="207283" x="6283325" y="2990850"/>
          <p14:tracePt t="207291" x="6299200" y="2990850"/>
          <p14:tracePt t="207299" x="6315075" y="2990850"/>
          <p14:tracePt t="207307" x="6338888" y="2982913"/>
          <p14:tracePt t="207315" x="6354763" y="2982913"/>
          <p14:tracePt t="207323" x="6378575" y="2982913"/>
          <p14:tracePt t="207331" x="6394450" y="2982913"/>
          <p14:tracePt t="207339" x="6410325" y="2982913"/>
          <p14:tracePt t="207347" x="6434138" y="2974975"/>
          <p14:tracePt t="207355" x="6459538" y="2974975"/>
          <p14:tracePt t="207363" x="6475413" y="2974975"/>
          <p14:tracePt t="207371" x="6499225" y="2967038"/>
          <p14:tracePt t="207380" x="6515100" y="2959100"/>
          <p14:tracePt t="207387" x="6538913" y="2959100"/>
          <p14:tracePt t="207396" x="6554788" y="2959100"/>
          <p14:tracePt t="207403" x="6578600" y="2959100"/>
          <p14:tracePt t="207413" x="6594475" y="2959100"/>
          <p14:tracePt t="207419" x="6610350" y="2959100"/>
          <p14:tracePt t="207429" x="6634163" y="2959100"/>
          <p14:tracePt t="207435" x="6650038" y="2959100"/>
          <p14:tracePt t="207443" x="6665913" y="2959100"/>
          <p14:tracePt t="207451" x="6689725" y="2959100"/>
          <p14:tracePt t="207459" x="6721475" y="2959100"/>
          <p14:tracePt t="207467" x="6745288" y="2959100"/>
          <p14:tracePt t="207475" x="6784975" y="2959100"/>
          <p14:tracePt t="207483" x="6842125" y="2959100"/>
          <p14:tracePt t="207491" x="6873875" y="2959100"/>
          <p14:tracePt t="207499" x="6905625" y="2959100"/>
          <p14:tracePt t="207507" x="6929438" y="2959100"/>
          <p14:tracePt t="207515" x="6953250" y="2959100"/>
          <p14:tracePt t="207523" x="6961188" y="2959100"/>
          <p14:tracePt t="207531" x="6977063" y="2959100"/>
          <p14:tracePt t="207539" x="6992938" y="2959100"/>
          <p14:tracePt t="207548" x="7016750" y="2959100"/>
          <p14:tracePt t="207555" x="7024688" y="2959100"/>
          <p14:tracePt t="207564" x="7040563" y="2959100"/>
          <p14:tracePt t="207571" x="7056438" y="2959100"/>
          <p14:tracePt t="207581" x="7072313" y="2959100"/>
          <p14:tracePt t="207587" x="7096125" y="2959100"/>
          <p14:tracePt t="207598" x="7112000" y="2959100"/>
          <p14:tracePt t="207604" x="7135813" y="2959100"/>
          <p14:tracePt t="207615" x="7153275" y="2959100"/>
          <p14:tracePt t="207620" x="7185025" y="2959100"/>
          <p14:tracePt t="207631" x="7208838" y="2959100"/>
          <p14:tracePt t="207636" x="7232650" y="2967038"/>
          <p14:tracePt t="207644" x="7264400" y="2967038"/>
          <p14:tracePt t="207652" x="7280275" y="2974975"/>
          <p14:tracePt t="207659" x="7296150" y="2974975"/>
          <p14:tracePt t="207668" x="7304088" y="2974975"/>
          <p14:tracePt t="207676" x="7319963" y="2974975"/>
          <p14:tracePt t="207683" x="7327900" y="2974975"/>
          <p14:tracePt t="207692" x="7335838" y="2974975"/>
          <p14:tracePt t="207700" x="7343775" y="2974975"/>
          <p14:tracePt t="207708" x="7351713" y="2974975"/>
          <p14:tracePt t="207715" x="7359650" y="2974975"/>
          <p14:tracePt t="207724" x="7375525" y="2974975"/>
          <p14:tracePt t="207732" x="7383463" y="2974975"/>
          <p14:tracePt t="207740" x="7399338" y="2974975"/>
          <p14:tracePt t="207748" x="7415213" y="2974975"/>
          <p14:tracePt t="207756" x="7431088" y="2974975"/>
          <p14:tracePt t="207765" x="7446963" y="2974975"/>
          <p14:tracePt t="207772" x="7462838" y="2974975"/>
          <p14:tracePt t="207782" x="7478713" y="2974975"/>
          <p14:tracePt t="207798" x="7486650" y="2974975"/>
          <p14:tracePt t="207820" x="7496175" y="2974975"/>
          <p14:tracePt t="207836" x="7504113" y="2974975"/>
          <p14:tracePt t="207860" x="7512050" y="2974975"/>
          <p14:tracePt t="207884" x="7527925" y="2974975"/>
          <p14:tracePt t="207900" x="7535863" y="2974975"/>
          <p14:tracePt t="207908" x="7543800" y="2974975"/>
          <p14:tracePt t="207924" x="7551738" y="2974975"/>
          <p14:tracePt t="207932" x="7559675" y="2974975"/>
          <p14:tracePt t="207951" x="7567613" y="2974975"/>
          <p14:tracePt t="207965" x="7575550" y="2974975"/>
          <p14:tracePt t="207988" x="7583488" y="2974975"/>
          <p14:tracePt t="208004" x="7591425" y="2974975"/>
          <p14:tracePt t="208028" x="7599363" y="2974975"/>
          <p14:tracePt t="208060" x="7607300" y="2974975"/>
          <p14:tracePt t="208212" x="7615238" y="2974975"/>
          <p14:tracePt t="208220" x="7623175" y="2974975"/>
          <p14:tracePt t="208236" x="7631113" y="2974975"/>
          <p14:tracePt t="208252" x="7639050" y="2974975"/>
          <p14:tracePt t="208268" x="7654925" y="2974975"/>
          <p14:tracePt t="208292" x="7662863" y="2982913"/>
          <p14:tracePt t="208316" x="7678738" y="2982913"/>
          <p14:tracePt t="209084" x="7686675" y="2990850"/>
          <p14:tracePt t="210436" x="7686675" y="2998788"/>
          <p14:tracePt t="219420" x="7678738" y="3006725"/>
          <p14:tracePt t="219428" x="7670800" y="3014663"/>
          <p14:tracePt t="219435" x="7670800" y="3022600"/>
          <p14:tracePt t="219443" x="7654925" y="3030538"/>
          <p14:tracePt t="219451" x="7646988" y="3038475"/>
          <p14:tracePt t="219459" x="7639050" y="3038475"/>
          <p14:tracePt t="219467" x="7639050" y="3046413"/>
          <p14:tracePt t="219483" x="7631113" y="3046413"/>
          <p14:tracePt t="219612" x="7631113" y="3054350"/>
          <p14:tracePt t="219628" x="7631113" y="3062288"/>
          <p14:tracePt t="219636" x="7631113" y="3070225"/>
          <p14:tracePt t="219644" x="7623175" y="3086100"/>
          <p14:tracePt t="219652" x="7615238" y="3101975"/>
          <p14:tracePt t="219660" x="7607300" y="3109913"/>
          <p14:tracePt t="219669" x="7583488" y="3149600"/>
          <p14:tracePt t="219676" x="7575550" y="3165475"/>
          <p14:tracePt t="219684" x="7559675" y="3173413"/>
          <p14:tracePt t="219692" x="7551738" y="3197225"/>
          <p14:tracePt t="219700" x="7535863" y="3205163"/>
          <p14:tracePt t="219708" x="7527925" y="3213100"/>
          <p14:tracePt t="219715" x="7519988" y="3228975"/>
          <p14:tracePt t="219724" x="7496175" y="3244850"/>
          <p14:tracePt t="219732" x="7478713" y="3262313"/>
          <p14:tracePt t="219739" x="7446963" y="3286125"/>
          <p14:tracePt t="219748" x="7423150" y="3309938"/>
          <p14:tracePt t="219756" x="7399338" y="3317875"/>
          <p14:tracePt t="219765" x="7351713" y="3333750"/>
          <p14:tracePt t="219772" x="7304088" y="3357563"/>
          <p14:tracePt t="219781" x="7240588" y="3381375"/>
          <p14:tracePt t="219787" x="7161213" y="3413125"/>
          <p14:tracePt t="219798" x="7064375" y="3436938"/>
          <p14:tracePt t="219803" x="6937375" y="3476625"/>
          <p14:tracePt t="219814" x="6802438" y="3516313"/>
          <p14:tracePt t="219820" x="6673850" y="3548063"/>
          <p14:tracePt t="219831" x="6562725" y="3579813"/>
          <p14:tracePt t="219835" x="6434138" y="3613150"/>
          <p14:tracePt t="219844" x="6330950" y="3636963"/>
          <p14:tracePt t="219851" x="6235700" y="3668713"/>
          <p14:tracePt t="219860" x="6132513" y="3692525"/>
          <p14:tracePt t="219868" x="6043613" y="3716338"/>
          <p14:tracePt t="219876" x="5972175" y="3748088"/>
          <p14:tracePt t="219883" x="5916613" y="3763963"/>
          <p14:tracePt t="219891" x="5861050" y="3779838"/>
          <p14:tracePt t="219900" x="5813425" y="3787775"/>
          <p14:tracePt t="219908" x="5781675" y="3787775"/>
          <p14:tracePt t="219915" x="5740400" y="3795713"/>
          <p14:tracePt t="219924" x="5700713" y="3803650"/>
          <p14:tracePt t="219932" x="5668963" y="3803650"/>
          <p14:tracePt t="219949" x="5589588" y="3819525"/>
          <p14:tracePt t="219955" x="5534025" y="3827463"/>
          <p14:tracePt t="219965" x="5478463" y="3835400"/>
          <p14:tracePt t="219971" x="5422900" y="3843338"/>
          <p14:tracePt t="219981" x="5365750" y="3859213"/>
          <p14:tracePt t="219988" x="5302250" y="3867150"/>
          <p14:tracePt t="219998" x="5246688" y="3875088"/>
          <p14:tracePt t="220003" x="5183188" y="3883025"/>
          <p14:tracePt t="220014" x="5135563" y="3890963"/>
          <p14:tracePt t="220020" x="5080000" y="3898900"/>
          <p14:tracePt t="220031" x="5038725" y="3906838"/>
          <p14:tracePt t="220036" x="4991100" y="3906838"/>
          <p14:tracePt t="220044" x="4959350" y="3906838"/>
          <p14:tracePt t="220051" x="4927600" y="3914775"/>
          <p14:tracePt t="220060" x="4911725" y="3914775"/>
          <p14:tracePt t="220067" x="4887913" y="3914775"/>
          <p14:tracePt t="220076" x="4864100" y="3914775"/>
          <p14:tracePt t="220083" x="4840288" y="3914775"/>
          <p14:tracePt t="220092" x="4816475" y="3914775"/>
          <p14:tracePt t="220099" x="4800600" y="3914775"/>
          <p14:tracePt t="220108" x="4784725" y="3914775"/>
          <p14:tracePt t="220115" x="4760913" y="3914775"/>
          <p14:tracePt t="220123" x="4752975" y="3914775"/>
          <p14:tracePt t="220132" x="4737100" y="3914775"/>
          <p14:tracePt t="220140" x="4713288" y="3914775"/>
          <p14:tracePt t="220148" x="4695825" y="3914775"/>
          <p14:tracePt t="220156" x="4679950" y="3914775"/>
          <p14:tracePt t="220164" x="4664075" y="3914775"/>
          <p14:tracePt t="220172" x="4648200" y="3914775"/>
          <p14:tracePt t="220182" x="4632325" y="3914775"/>
          <p14:tracePt t="220188" x="4616450" y="3914775"/>
          <p14:tracePt t="220198" x="4608513" y="3914775"/>
          <p14:tracePt t="220203" x="4592638" y="3914775"/>
          <p14:tracePt t="220219" x="4584700" y="3914775"/>
          <p14:tracePt t="220229" x="4584700" y="3906838"/>
          <p14:tracePt t="220275" x="4576763" y="3906838"/>
          <p14:tracePt t="220283" x="4568825" y="3906838"/>
          <p14:tracePt t="220291" x="4560888" y="3906838"/>
          <p14:tracePt t="220299" x="4545013" y="3906838"/>
          <p14:tracePt t="220307" x="4529138" y="3906838"/>
          <p14:tracePt t="220315" x="4521200" y="3906838"/>
          <p14:tracePt t="220323" x="4513263" y="3906838"/>
          <p14:tracePt t="220331" x="4505325" y="3906838"/>
          <p14:tracePt t="220339" x="4497388" y="3906838"/>
          <p14:tracePt t="220348" x="4481513" y="3906838"/>
          <p14:tracePt t="220355" x="4465638" y="3906838"/>
          <p14:tracePt t="220364" x="4449763" y="3906838"/>
          <p14:tracePt t="220371" x="4425950" y="3906838"/>
          <p14:tracePt t="220381" x="4402138" y="3906838"/>
          <p14:tracePt t="220387" x="4370388" y="3906838"/>
          <p14:tracePt t="220397" x="4352925" y="3906838"/>
          <p14:tracePt t="220403" x="4329113" y="3906838"/>
          <p14:tracePt t="220414" x="4313238" y="3906838"/>
          <p14:tracePt t="220420" x="4297363" y="3906838"/>
          <p14:tracePt t="220431" x="4273550" y="3906838"/>
          <p14:tracePt t="220435" x="4257675" y="3906838"/>
          <p14:tracePt t="220443" x="4249738" y="3906838"/>
          <p14:tracePt t="220451" x="4233863" y="3906838"/>
          <p14:tracePt t="220467" x="4225925" y="3906838"/>
          <p14:tracePt t="220532" x="4217988" y="3906838"/>
          <p14:tracePt t="220540" x="4210050" y="3906838"/>
          <p14:tracePt t="220548" x="4202113" y="3906838"/>
          <p14:tracePt t="220556" x="4186238" y="3906838"/>
          <p14:tracePt t="220572" x="4178300" y="3906838"/>
          <p14:tracePt t="220582" x="4178300" y="3914775"/>
          <p14:tracePt t="220588" x="4170363" y="3914775"/>
          <p14:tracePt t="220598" x="4162425" y="3914775"/>
          <p14:tracePt t="220644" x="4154488" y="3914775"/>
          <p14:tracePt t="220924" x="4146550" y="3922713"/>
          <p14:tracePt t="220940" x="4138613" y="3930650"/>
          <p14:tracePt t="220949" x="4130675" y="3930650"/>
          <p14:tracePt t="220957" x="4122738" y="3938588"/>
          <p14:tracePt t="220966" x="4098925" y="3956050"/>
          <p14:tracePt t="220982" x="4083050" y="3956050"/>
          <p14:tracePt t="220988" x="4067175" y="3963988"/>
          <p14:tracePt t="220998" x="4059238" y="3971925"/>
          <p14:tracePt t="221003" x="4051300" y="3971925"/>
          <p14:tracePt t="221364" x="4043363" y="3971925"/>
          <p14:tracePt t="227644" x="4090988" y="3979863"/>
          <p14:tracePt t="227652" x="4225925" y="3995738"/>
          <p14:tracePt t="227660" x="4370388" y="4019550"/>
          <p14:tracePt t="227667" x="4481513" y="4019550"/>
          <p14:tracePt t="227675" x="4584700" y="4019550"/>
          <p14:tracePt t="227683" x="4687888" y="4019550"/>
          <p14:tracePt t="227691" x="4808538" y="4019550"/>
          <p14:tracePt t="227699" x="4903788" y="4019550"/>
          <p14:tracePt t="227707" x="5006975" y="4019550"/>
          <p14:tracePt t="227715" x="5127625" y="4019550"/>
          <p14:tracePt t="227723" x="5230813" y="4019550"/>
          <p14:tracePt t="227731" x="5341938" y="4019550"/>
          <p14:tracePt t="227739" x="5462588" y="4019550"/>
          <p14:tracePt t="227747" x="5573713" y="4019550"/>
          <p14:tracePt t="227755" x="5668963" y="4019550"/>
          <p14:tracePt t="227764" x="5781675" y="4019550"/>
          <p14:tracePt t="227771" x="5884863" y="4019550"/>
          <p14:tracePt t="227780" x="5980113" y="4019550"/>
          <p14:tracePt t="227787" x="6059488" y="4019550"/>
          <p14:tracePt t="227798" x="6148388" y="4019550"/>
          <p14:tracePt t="227804" x="6219825" y="4019550"/>
          <p14:tracePt t="227814" x="6283325" y="4019550"/>
          <p14:tracePt t="227820" x="6362700" y="4019550"/>
          <p14:tracePt t="227831" x="6426200" y="4019550"/>
          <p14:tracePt t="227836" x="6475413" y="4019550"/>
          <p14:tracePt t="227844" x="6515100" y="4019550"/>
          <p14:tracePt t="227852" x="6546850" y="4019550"/>
          <p14:tracePt t="227859" x="6570663" y="4019550"/>
          <p14:tracePt t="227867" x="6586538" y="4019550"/>
          <p14:tracePt t="227876" x="6610350" y="4019550"/>
          <p14:tracePt t="227883" x="6626225" y="4019550"/>
          <p14:tracePt t="227891" x="6642100" y="4019550"/>
          <p14:tracePt t="227899" x="6657975" y="4019550"/>
          <p14:tracePt t="227908" x="6673850" y="4019550"/>
          <p14:tracePt t="227915" x="6697663" y="4019550"/>
          <p14:tracePt t="227923" x="6713538" y="4019550"/>
          <p14:tracePt t="227932" x="6729413" y="4019550"/>
          <p14:tracePt t="227939" x="6737350" y="4019550"/>
          <p14:tracePt t="227951" x="6753225" y="4019550"/>
          <p14:tracePt t="227956" x="6769100" y="4019550"/>
          <p14:tracePt t="227965" x="6794500" y="4019550"/>
          <p14:tracePt t="227971" x="6818313" y="4019550"/>
          <p14:tracePt t="227982" x="6850063" y="4019550"/>
          <p14:tracePt t="227987" x="6897688" y="4019550"/>
          <p14:tracePt t="227998" x="6953250" y="4019550"/>
          <p14:tracePt t="228003" x="7016750" y="4019550"/>
          <p14:tracePt t="228013" x="7080250" y="4035425"/>
          <p14:tracePt t="228019" x="7119938" y="4035425"/>
          <p14:tracePt t="228029" x="7153275" y="4035425"/>
          <p14:tracePt t="228035" x="7177088" y="4035425"/>
          <p14:tracePt t="228043" x="7192963" y="4035425"/>
          <p14:tracePt t="228051" x="7200900" y="4035425"/>
          <p14:tracePt t="228059" x="7216775" y="4027488"/>
          <p14:tracePt t="228075" x="7224713" y="4027488"/>
          <p14:tracePt t="228099" x="7232650" y="4027488"/>
          <p14:tracePt t="228115" x="7240588" y="4027488"/>
          <p14:tracePt t="228123" x="7248525" y="4027488"/>
          <p14:tracePt t="228131" x="7272338" y="4027488"/>
          <p14:tracePt t="228140" x="7304088" y="4027488"/>
          <p14:tracePt t="228148" x="7335838" y="4027488"/>
          <p14:tracePt t="228156" x="7367588" y="4027488"/>
          <p14:tracePt t="228165" x="7391400" y="4027488"/>
          <p14:tracePt t="228171" x="7399338" y="4027488"/>
          <p14:tracePt t="228182" x="7415213" y="4027488"/>
          <p14:tracePt t="228187" x="7423150" y="4027488"/>
          <p14:tracePt t="228198" x="7431088" y="4027488"/>
          <p14:tracePt t="228204" x="7439025" y="4027488"/>
          <p14:tracePt t="228214" x="7446963" y="4027488"/>
          <p14:tracePt t="228220" x="7454900" y="4027488"/>
          <p14:tracePt t="228231" x="7462838" y="4027488"/>
          <p14:tracePt t="228244" x="7470775" y="4027488"/>
          <p14:tracePt t="228252" x="7486650" y="4027488"/>
          <p14:tracePt t="228260" x="7496175" y="4027488"/>
          <p14:tracePt t="228267" x="7504113" y="4027488"/>
          <p14:tracePt t="228276" x="7512050" y="4027488"/>
          <p14:tracePt t="228299" x="7519988" y="4027488"/>
          <p14:tracePt t="228307" x="7527925" y="4027488"/>
          <p14:tracePt t="228316" x="7535863" y="4027488"/>
          <p14:tracePt t="228323" x="7543800" y="4027488"/>
          <p14:tracePt t="228332" x="7551738" y="4027488"/>
          <p14:tracePt t="228340" x="7559675" y="4027488"/>
          <p14:tracePt t="228347" x="7567613" y="4027488"/>
          <p14:tracePt t="228355" x="7583488" y="4027488"/>
          <p14:tracePt t="228364" x="7599363" y="4027488"/>
          <p14:tracePt t="228380" x="7607300" y="4027488"/>
          <p14:tracePt t="228412" x="7615238" y="4027488"/>
          <p14:tracePt t="228427" x="7623175" y="4027488"/>
          <p14:tracePt t="228435" x="7631113" y="4027488"/>
          <p14:tracePt t="228451" x="7639050" y="4027488"/>
          <p14:tracePt t="228459" x="7662863" y="4027488"/>
          <p14:tracePt t="228475" x="7670800" y="4027488"/>
          <p14:tracePt t="228491" x="7678738" y="4027488"/>
          <p14:tracePt t="228499" x="7686675" y="4027488"/>
          <p14:tracePt t="228531" x="7694613" y="4027488"/>
          <p14:tracePt t="228573" x="7702550" y="4019550"/>
          <p14:tracePt t="228588" x="7710488" y="4019550"/>
          <p14:tracePt t="228596" x="7718425" y="4019550"/>
          <p14:tracePt t="228636" x="7726363" y="4011613"/>
          <p14:tracePt t="228660" x="7734300" y="4003675"/>
          <p14:tracePt t="228676" x="7742238" y="4003675"/>
          <p14:tracePt t="228684" x="7750175" y="4003675"/>
          <p14:tracePt t="228692" x="7758113" y="3995738"/>
          <p14:tracePt t="228715" x="7766050" y="3995738"/>
          <p14:tracePt t="228747" x="7766050" y="3987800"/>
          <p14:tracePt t="228884" x="7766050" y="3971925"/>
          <p14:tracePt t="228908" x="7766050" y="3963988"/>
          <p14:tracePt t="228924" x="7766050" y="3956050"/>
          <p14:tracePt t="228940" x="7766050" y="3948113"/>
          <p14:tracePt t="228956" x="7766050" y="3938588"/>
          <p14:tracePt t="228972" x="7766050" y="3930650"/>
          <p14:tracePt t="228988" x="7766050" y="3922713"/>
          <p14:tracePt t="229004" x="7766050" y="3914775"/>
          <p14:tracePt t="229011" x="7766050" y="3906838"/>
          <p14:tracePt t="229043" x="7766050" y="3898900"/>
          <p14:tracePt t="229075" x="7766050" y="3890963"/>
          <p14:tracePt t="229091" x="7766050" y="3883025"/>
          <p14:tracePt t="229115" x="7766050" y="3875088"/>
          <p14:tracePt t="229156" x="7766050" y="3867150"/>
          <p14:tracePt t="229212" x="7758113" y="3859213"/>
          <p14:tracePt t="229220" x="7758113" y="3851275"/>
          <p14:tracePt t="229229" x="7750175" y="3843338"/>
          <p14:tracePt t="229236" x="7742238" y="3835400"/>
          <p14:tracePt t="229244" x="7734300" y="3827463"/>
          <p14:tracePt t="229260" x="7726363" y="3819525"/>
          <p14:tracePt t="229269" x="7718425" y="3811588"/>
          <p14:tracePt t="229275" x="7710488" y="3811588"/>
          <p14:tracePt t="229283" x="7710488" y="3803650"/>
          <p14:tracePt t="229291" x="7702550" y="3803650"/>
          <p14:tracePt t="229308" x="7694613" y="3795713"/>
          <p14:tracePt t="229340" x="7686675" y="3787775"/>
          <p14:tracePt t="229372" x="7678738" y="3787775"/>
          <p14:tracePt t="229388" x="7662863" y="3787775"/>
          <p14:tracePt t="229412" x="7654925" y="3787775"/>
          <p14:tracePt t="229429" x="7646988" y="3787775"/>
          <p14:tracePt t="229444" x="7631113" y="3787775"/>
          <p14:tracePt t="229460" x="7623175" y="3787775"/>
          <p14:tracePt t="229468" x="7615238" y="3795713"/>
          <p14:tracePt t="229500" x="7607300" y="3795713"/>
          <p14:tracePt t="229524" x="7607300" y="3803650"/>
          <p14:tracePt t="229540" x="7599363" y="3803650"/>
          <p14:tracePt t="229556" x="7599363" y="3811588"/>
          <p14:tracePt t="229572" x="7591425" y="3811588"/>
          <p14:tracePt t="229580" x="7583488" y="3827463"/>
          <p14:tracePt t="229596" x="7583488" y="3835400"/>
          <p14:tracePt t="229604" x="7583488" y="3843338"/>
          <p14:tracePt t="229620" x="7583488" y="3851275"/>
          <p14:tracePt t="229636" x="7583488" y="3859213"/>
          <p14:tracePt t="229652" x="7583488" y="3867150"/>
          <p14:tracePt t="229676" x="7583488" y="3875088"/>
          <p14:tracePt t="229700" x="7591425" y="3883025"/>
          <p14:tracePt t="229724" x="7599363" y="3890963"/>
          <p14:tracePt t="229732" x="7599363" y="3898900"/>
          <p14:tracePt t="229740" x="7615238" y="3906838"/>
          <p14:tracePt t="229781" x="7623175" y="3906838"/>
          <p14:tracePt t="229820" x="7631113" y="3914775"/>
          <p14:tracePt t="229860" x="7639050" y="3914775"/>
          <p14:tracePt t="229876" x="7646988" y="3914775"/>
          <p14:tracePt t="229884" x="7646988" y="3906838"/>
          <p14:tracePt t="229892" x="7662863" y="3906838"/>
          <p14:tracePt t="229900" x="7662863" y="3898900"/>
          <p14:tracePt t="229908" x="7670800" y="3890963"/>
          <p14:tracePt t="229916" x="7678738" y="3890963"/>
          <p14:tracePt t="229924" x="7678738" y="3883025"/>
          <p14:tracePt t="229933" x="7686675" y="3875088"/>
          <p14:tracePt t="229950" x="7694613" y="3859213"/>
          <p14:tracePt t="229964" x="7694613" y="3851275"/>
          <p14:tracePt t="229972" x="7694613" y="3843338"/>
          <p14:tracePt t="229987" x="7694613" y="3835400"/>
          <p14:tracePt t="230003" x="7694613" y="3827463"/>
          <p14:tracePt t="230014" x="7694613" y="3819525"/>
          <p14:tracePt t="230029" x="7694613" y="3811588"/>
          <p14:tracePt t="230043" x="7694613" y="3795713"/>
          <p14:tracePt t="230059" x="7694613" y="3787775"/>
          <p14:tracePt t="230075" x="7694613" y="3771900"/>
          <p14:tracePt t="230099" x="7694613" y="3763963"/>
          <p14:tracePt t="230115" x="7694613" y="3756025"/>
          <p14:tracePt t="230132" x="7694613" y="3740150"/>
          <p14:tracePt t="230156" x="7686675" y="3740150"/>
          <p14:tracePt t="230172" x="7678738" y="3732213"/>
          <p14:tracePt t="230252" x="7670800" y="3724275"/>
          <p14:tracePt t="230260" x="7662863" y="3724275"/>
          <p14:tracePt t="230268" x="7654925" y="3716338"/>
          <p14:tracePt t="230276" x="7639050" y="3716338"/>
          <p14:tracePt t="230283" x="7631113" y="3708400"/>
          <p14:tracePt t="230292" x="7623175" y="3700463"/>
          <p14:tracePt t="230300" x="7615238" y="3700463"/>
          <p14:tracePt t="230307" x="7607300" y="3700463"/>
          <p14:tracePt t="230331" x="7599363" y="3700463"/>
          <p14:tracePt t="230355" x="7591425" y="3700463"/>
          <p14:tracePt t="230381" x="7583488" y="3700463"/>
          <p14:tracePt t="230396" x="7575550" y="3700463"/>
          <p14:tracePt t="230404" x="7567613" y="3700463"/>
          <p14:tracePt t="230420" x="7559675" y="3700463"/>
          <p14:tracePt t="230436" x="7543800" y="3700463"/>
          <p14:tracePt t="230452" x="7535863" y="3700463"/>
          <p14:tracePt t="230460" x="7527925" y="3700463"/>
          <p14:tracePt t="230468" x="7519988" y="3708400"/>
          <p14:tracePt t="230483" x="7512050" y="3708400"/>
          <p14:tracePt t="230492" x="7504113" y="3716338"/>
          <p14:tracePt t="230508" x="7496175" y="3724275"/>
          <p14:tracePt t="230524" x="7496175" y="3732213"/>
          <p14:tracePt t="230532" x="7486650" y="3732213"/>
          <p14:tracePt t="230556" x="7486650" y="3740150"/>
          <p14:tracePt t="230567" x="7486650" y="3748088"/>
          <p14:tracePt t="230583" x="7486650" y="3756025"/>
          <p14:tracePt t="230588" x="7486650" y="3763963"/>
          <p14:tracePt t="230599" x="7486650" y="3771900"/>
          <p14:tracePt t="230616" x="7486650" y="3787775"/>
          <p14:tracePt t="230636" x="7486650" y="3795713"/>
          <p14:tracePt t="230651" x="7486650" y="3803650"/>
          <p14:tracePt t="230667" x="7486650" y="3811588"/>
          <p14:tracePt t="230675" x="7486650" y="3819525"/>
          <p14:tracePt t="230699" x="7486650" y="3827463"/>
          <p14:tracePt t="230723" x="7486650" y="3835400"/>
          <p14:tracePt t="231716" x="7486650" y="3851275"/>
          <p14:tracePt t="231724" x="7486650" y="3875088"/>
          <p14:tracePt t="231732" x="7486650" y="3890963"/>
          <p14:tracePt t="231740" x="7486650" y="3914775"/>
          <p14:tracePt t="231749" x="7478713" y="3948113"/>
          <p14:tracePt t="231756" x="7470775" y="3963988"/>
          <p14:tracePt t="231766" x="7470775" y="3979863"/>
          <p14:tracePt t="231772" x="7470775" y="3987800"/>
          <p14:tracePt t="231783" x="7470775" y="3995738"/>
          <p14:tracePt t="231844" x="7470775" y="4003675"/>
          <p14:tracePt t="231869" x="7462838" y="4019550"/>
          <p14:tracePt t="231875" x="7462838" y="4027488"/>
          <p14:tracePt t="231884" x="7462838" y="4035425"/>
          <p14:tracePt t="231892" x="7462838" y="4043363"/>
          <p14:tracePt t="231899" x="7454900" y="4059238"/>
          <p14:tracePt t="231908" x="7454900" y="4067175"/>
          <p14:tracePt t="231916" x="7454900" y="4075113"/>
          <p14:tracePt t="231923" x="7454900" y="4090988"/>
          <p14:tracePt t="231948" x="7454900" y="4098925"/>
          <p14:tracePt t="231964" x="7454900" y="4106863"/>
          <p14:tracePt t="232028" x="7454900" y="4114800"/>
          <p14:tracePt t="232044" x="7454900" y="4122738"/>
          <p14:tracePt t="232052" x="7454900" y="4130675"/>
          <p14:tracePt t="234380" x="7454900" y="4146550"/>
          <p14:tracePt t="234396" x="7439025" y="4146550"/>
          <p14:tracePt t="234403" x="7415213" y="4146550"/>
          <p14:tracePt t="234411" x="7367588" y="4146550"/>
          <p14:tracePt t="234419" x="7288213" y="4146550"/>
          <p14:tracePt t="234429" x="7192963" y="4146550"/>
          <p14:tracePt t="234435" x="7096125" y="4146550"/>
          <p14:tracePt t="234443" x="7008813" y="4146550"/>
          <p14:tracePt t="234451" x="6929438" y="4146550"/>
          <p14:tracePt t="234459" x="6850063" y="4146550"/>
          <p14:tracePt t="234467" x="6784975" y="4146550"/>
          <p14:tracePt t="234475" x="6721475" y="4146550"/>
          <p14:tracePt t="234483" x="6665913" y="4146550"/>
          <p14:tracePt t="234491" x="6642100" y="4146550"/>
          <p14:tracePt t="234499" x="6618288" y="4146550"/>
          <p14:tracePt t="234507" x="6602413" y="4146550"/>
          <p14:tracePt t="234515" x="6594475" y="4146550"/>
          <p14:tracePt t="234523" x="6578600" y="4146550"/>
          <p14:tracePt t="234531" x="6570663" y="4146550"/>
          <p14:tracePt t="234539" x="6546850" y="4146550"/>
          <p14:tracePt t="234547" x="6538913" y="4146550"/>
          <p14:tracePt t="234555" x="6523038" y="4146550"/>
          <p14:tracePt t="234564" x="6507163" y="4146550"/>
          <p14:tracePt t="234571" x="6483350" y="4146550"/>
          <p14:tracePt t="234580" x="6451600" y="4146550"/>
          <p14:tracePt t="234587" x="6394450" y="4146550"/>
          <p14:tracePt t="234596" x="6338888" y="4146550"/>
          <p14:tracePt t="234603" x="6275388" y="4146550"/>
          <p14:tracePt t="234614" x="6211888" y="4146550"/>
          <p14:tracePt t="234619" x="6172200" y="4146550"/>
          <p14:tracePt t="234629" x="6116638" y="4146550"/>
          <p14:tracePt t="234635" x="6075363" y="4146550"/>
          <p14:tracePt t="234643" x="6043613" y="4146550"/>
          <p14:tracePt t="234651" x="6019800" y="4146550"/>
          <p14:tracePt t="234659" x="6003925" y="4146550"/>
          <p14:tracePt t="234667" x="5980113" y="4146550"/>
          <p14:tracePt t="234675" x="5956300" y="4146550"/>
          <p14:tracePt t="234683" x="5940425" y="4146550"/>
          <p14:tracePt t="234691" x="5924550" y="4146550"/>
          <p14:tracePt t="234699" x="5908675" y="4146550"/>
          <p14:tracePt t="234707" x="5892800" y="4146550"/>
          <p14:tracePt t="234715" x="5876925" y="4146550"/>
          <p14:tracePt t="234723" x="5861050" y="4146550"/>
          <p14:tracePt t="234731" x="5837238" y="4146550"/>
          <p14:tracePt t="234739" x="5821363" y="4146550"/>
          <p14:tracePt t="234747" x="5813425" y="4146550"/>
          <p14:tracePt t="234755" x="5805488" y="4146550"/>
          <p14:tracePt t="234764" x="5797550" y="4146550"/>
          <p14:tracePt t="234771" x="5781675" y="4154488"/>
          <p14:tracePt t="234787" x="5765800" y="4154488"/>
          <p14:tracePt t="234797" x="5757863" y="4154488"/>
          <p14:tracePt t="234803" x="5732463" y="4154488"/>
          <p14:tracePt t="234814" x="5708650" y="4154488"/>
          <p14:tracePt t="234819" x="5692775" y="4154488"/>
          <p14:tracePt t="234830" x="5668963" y="4154488"/>
          <p14:tracePt t="234835" x="5653088" y="4154488"/>
          <p14:tracePt t="234843" x="5637213" y="4154488"/>
          <p14:tracePt t="234851" x="5621338" y="4154488"/>
          <p14:tracePt t="234859" x="5613400" y="4154488"/>
          <p14:tracePt t="234867" x="5597525" y="4154488"/>
          <p14:tracePt t="234883" x="5589588" y="4154488"/>
          <p14:tracePt t="234899" x="5581650" y="4154488"/>
          <p14:tracePt t="234915" x="5573713" y="4154488"/>
          <p14:tracePt t="234931" x="5565775" y="4154488"/>
          <p14:tracePt t="234971" x="5557838" y="4154488"/>
          <p14:tracePt t="235291" x="5549900" y="4154488"/>
          <p14:tracePt t="235299" x="5549900" y="4162425"/>
          <p14:tracePt t="235315" x="5541963" y="4162425"/>
          <p14:tracePt t="235323" x="5534025" y="4162425"/>
          <p14:tracePt t="235339" x="5526088" y="4162425"/>
          <p14:tracePt t="235355" x="5518150" y="4162425"/>
          <p14:tracePt t="235819" x="5518150" y="4170363"/>
          <p14:tracePt t="235827" x="5534025" y="4170363"/>
          <p14:tracePt t="235835" x="5541963" y="4170363"/>
          <p14:tracePt t="235843" x="5549900" y="4170363"/>
          <p14:tracePt t="235851" x="5565775" y="4170363"/>
          <p14:tracePt t="235867" x="5573713" y="4170363"/>
          <p14:tracePt t="235875" x="5581650" y="4162425"/>
          <p14:tracePt t="235883" x="5589588" y="4162425"/>
          <p14:tracePt t="236156" x="5597525" y="4162425"/>
          <p14:tracePt t="236228" x="5605463" y="4162425"/>
          <p14:tracePt t="236244" x="5613400" y="4162425"/>
          <p14:tracePt t="236251" x="5621338" y="4162425"/>
          <p14:tracePt t="236259" x="5629275" y="4154488"/>
          <p14:tracePt t="236283" x="5645150" y="4146550"/>
          <p14:tracePt t="236299" x="5645150" y="4138613"/>
          <p14:tracePt t="236444" x="5645150" y="4130675"/>
          <p14:tracePt t="236677" x="5653088" y="4130675"/>
          <p14:tracePt t="236684" x="5661025" y="4130675"/>
          <p14:tracePt t="236692" x="5668963" y="4122738"/>
          <p14:tracePt t="236699" x="5684838" y="4122738"/>
          <p14:tracePt t="236707" x="5684838" y="4114800"/>
          <p14:tracePt t="236715" x="5700713" y="4114800"/>
          <p14:tracePt t="236723" x="5708650" y="4106863"/>
          <p14:tracePt t="236739" x="5716588" y="4098925"/>
          <p14:tracePt t="236747" x="5724525" y="4090988"/>
          <p14:tracePt t="236755" x="5732463" y="4075113"/>
          <p14:tracePt t="236764" x="5740400" y="4051300"/>
          <p14:tracePt t="236771" x="5749925" y="4035425"/>
          <p14:tracePt t="236780" x="5757863" y="4019550"/>
          <p14:tracePt t="236787" x="5765800" y="4003675"/>
          <p14:tracePt t="236797" x="5765800" y="3987800"/>
          <p14:tracePt t="236803" x="5765800" y="3979863"/>
          <p14:tracePt t="236816" x="5765800" y="3971925"/>
          <p14:tracePt t="236820" x="5773738" y="3971925"/>
          <p14:tracePt t="236844" x="5773738" y="3963988"/>
          <p14:tracePt t="236972" x="5773738" y="3971925"/>
          <p14:tracePt t="236980" x="5773738" y="3987800"/>
          <p14:tracePt t="236988" x="5773738" y="3995738"/>
          <p14:tracePt t="237004" x="5773738" y="4003675"/>
          <p14:tracePt t="237276" x="5773738" y="4011613"/>
          <p14:tracePt t="237308" x="5781675" y="4011613"/>
          <p14:tracePt t="237484" x="5789613" y="4011613"/>
          <p14:tracePt t="240628" x="5789613" y="4019550"/>
          <p14:tracePt t="240635" x="5789613" y="4043363"/>
          <p14:tracePt t="240651" x="5789613" y="4051300"/>
          <p14:tracePt t="240659" x="5797550" y="4067175"/>
          <p14:tracePt t="240683" x="5797550" y="4075113"/>
          <p14:tracePt t="240699" x="5797550" y="4083050"/>
          <p14:tracePt t="240715" x="5797550" y="4090988"/>
          <p14:tracePt t="240852" x="5797550" y="4098925"/>
          <p14:tracePt t="240876" x="5797550" y="4106863"/>
          <p14:tracePt t="240884" x="5797550" y="4114800"/>
          <p14:tracePt t="240916" x="5797550" y="4122738"/>
          <p14:tracePt t="240956" x="5797550" y="4130675"/>
          <p14:tracePt t="240981" x="5797550" y="4146550"/>
          <p14:tracePt t="241003" x="5797550" y="4154488"/>
          <p14:tracePt t="242701" x="5805488" y="4154488"/>
          <p14:tracePt t="242796" x="5813425" y="4154488"/>
          <p14:tracePt t="242812" x="5813425" y="4146550"/>
          <p14:tracePt t="242867" x="5821363" y="4138613"/>
          <p14:tracePt t="243044" x="5821363" y="4130675"/>
          <p14:tracePt t="243052" x="5821363" y="4114800"/>
          <p14:tracePt t="243068" x="5821363" y="4106863"/>
          <p14:tracePt t="243083" x="5821363" y="4098925"/>
          <p14:tracePt t="243099" x="5821363" y="4090988"/>
          <p14:tracePt t="243107" x="5821363" y="4083050"/>
          <p14:tracePt t="243123" x="5821363" y="4075113"/>
          <p14:tracePt t="243139" x="5821363" y="4067175"/>
          <p14:tracePt t="243155" x="5821363" y="4059238"/>
          <p14:tracePt t="243171" x="5813425" y="4051300"/>
          <p14:tracePt t="243187" x="5813425" y="4043363"/>
          <p14:tracePt t="243420" x="5813425" y="4035425"/>
          <p14:tracePt t="243459" x="5821363" y="4035425"/>
          <p14:tracePt t="243467" x="5837238" y="4035425"/>
          <p14:tracePt t="243475" x="5845175" y="4035425"/>
          <p14:tracePt t="244132" x="5853113" y="4035425"/>
          <p14:tracePt t="244147" x="5853113" y="4043363"/>
          <p14:tracePt t="244171" x="5853113" y="4051300"/>
          <p14:tracePt t="244212" x="5853113" y="4059238"/>
          <p14:tracePt t="245676" x="5853113" y="4067175"/>
          <p14:tracePt t="245708" x="5861050" y="4059238"/>
          <p14:tracePt t="245723" x="5861050" y="4051300"/>
          <p14:tracePt t="245731" x="5868988" y="4043363"/>
          <p14:tracePt t="245739" x="5868988" y="4035425"/>
          <p14:tracePt t="245747" x="5876925" y="4035425"/>
          <p14:tracePt t="245755" x="5876925" y="4027488"/>
          <p14:tracePt t="245780" x="5876925" y="4019550"/>
          <p14:tracePt t="245811" x="5884863" y="4011613"/>
          <p14:tracePt t="245819" x="5884863" y="4003675"/>
          <p14:tracePt t="245868" x="5884863" y="3995738"/>
          <p14:tracePt t="245884" x="5884863" y="3987800"/>
          <p14:tracePt t="245892" x="5884863" y="3971925"/>
          <p14:tracePt t="245900" x="5892800" y="3963988"/>
          <p14:tracePt t="245907" x="5908675" y="3948113"/>
          <p14:tracePt t="245923" x="5916613" y="3930650"/>
          <p14:tracePt t="245932" x="5916613" y="3922713"/>
          <p14:tracePt t="245948" x="5924550" y="3914775"/>
          <p14:tracePt t="245964" x="5932488" y="3906838"/>
          <p14:tracePt t="246004" x="5932488" y="3898900"/>
          <p14:tracePt t="246012" x="5940425" y="3898900"/>
          <p14:tracePt t="246020" x="5956300" y="3898900"/>
          <p14:tracePt t="246029" x="5980113" y="3898900"/>
          <p14:tracePt t="246035" x="5995988" y="3890963"/>
          <p14:tracePt t="246044" x="6003925" y="3883025"/>
          <p14:tracePt t="246051" x="6027738" y="3875088"/>
          <p14:tracePt t="246060" x="6027738" y="3867150"/>
          <p14:tracePt t="246068" x="6035675" y="3859213"/>
          <p14:tracePt t="246075" x="6043613" y="3843338"/>
          <p14:tracePt t="246091" x="6043613" y="3827463"/>
          <p14:tracePt t="246099" x="6043613" y="3819525"/>
          <p14:tracePt t="246107" x="6043613" y="3803650"/>
          <p14:tracePt t="246115" x="6043613" y="3795713"/>
          <p14:tracePt t="246123" x="6043613" y="3779838"/>
          <p14:tracePt t="246131" x="6043613" y="3763963"/>
          <p14:tracePt t="246139" x="6043613" y="3748088"/>
          <p14:tracePt t="246155" x="6043613" y="3740150"/>
          <p14:tracePt t="246187" x="6043613" y="3732213"/>
          <p14:tracePt t="246227" x="6043613" y="3724275"/>
          <p14:tracePt t="246652" x="6043613" y="3716338"/>
          <p14:tracePt t="246660" x="6011863" y="3716338"/>
          <p14:tracePt t="246667" x="5964238" y="3708400"/>
          <p14:tracePt t="246675" x="5924550" y="3708400"/>
          <p14:tracePt t="246683" x="5876925" y="3708400"/>
          <p14:tracePt t="246691" x="5837238" y="3708400"/>
          <p14:tracePt t="246699" x="5789613" y="3708400"/>
          <p14:tracePt t="246707" x="5732463" y="3716338"/>
          <p14:tracePt t="246715" x="5668963" y="3716338"/>
          <p14:tracePt t="246723" x="5621338" y="3724275"/>
          <p14:tracePt t="246731" x="5581650" y="3724275"/>
          <p14:tracePt t="246739" x="5557838" y="3732213"/>
          <p14:tracePt t="246747" x="5534025" y="3732213"/>
          <p14:tracePt t="246755" x="5518150" y="3732213"/>
          <p14:tracePt t="246764" x="5502275" y="3732213"/>
          <p14:tracePt t="246771" x="5486400" y="3732213"/>
          <p14:tracePt t="246780" x="5470525" y="3724275"/>
          <p14:tracePt t="246787" x="5454650" y="3724275"/>
          <p14:tracePt t="246797" x="5438775" y="3724275"/>
          <p14:tracePt t="246803" x="5422900" y="3716338"/>
          <p14:tracePt t="246814" x="5414963" y="3716338"/>
          <p14:tracePt t="246819" x="5397500" y="3708400"/>
          <p14:tracePt t="246843" x="5389563" y="3708400"/>
          <p14:tracePt t="246867" x="5373688" y="3708400"/>
          <p14:tracePt t="246883" x="5365750" y="3708400"/>
          <p14:tracePt t="246916" x="5357813" y="3708400"/>
          <p14:tracePt t="246934" x="5349875" y="3708400"/>
          <p14:tracePt t="246940" x="5341938" y="3700463"/>
          <p14:tracePt t="246947" x="5326063" y="3692525"/>
          <p14:tracePt t="246955" x="5286375" y="3692525"/>
          <p14:tracePt t="246964" x="5254625" y="3684588"/>
          <p14:tracePt t="246971" x="5222875" y="3668713"/>
          <p14:tracePt t="246980" x="5183188" y="3660775"/>
          <p14:tracePt t="246987" x="5143500" y="3660775"/>
          <p14:tracePt t="246997" x="5127625" y="3652838"/>
          <p14:tracePt t="247003" x="5103813" y="3644900"/>
          <p14:tracePt t="247014" x="5080000" y="3644900"/>
          <p14:tracePt t="247019" x="5072063" y="3644900"/>
          <p14:tracePt t="247030" x="5064125" y="3644900"/>
          <p14:tracePt t="247035" x="5056188" y="3644900"/>
          <p14:tracePt t="247051" x="5038725" y="3644900"/>
          <p14:tracePt t="247075" x="5030788" y="3644900"/>
          <p14:tracePt t="247083" x="5022850" y="3636963"/>
          <p14:tracePt t="247091" x="5006975" y="3629025"/>
          <p14:tracePt t="247099" x="4991100" y="3629025"/>
          <p14:tracePt t="247107" x="4967288" y="3621088"/>
          <p14:tracePt t="247115" x="4943475" y="3613150"/>
          <p14:tracePt t="247123" x="4919663" y="3605213"/>
          <p14:tracePt t="247132" x="4911725" y="3605213"/>
          <p14:tracePt t="247147" x="4903788" y="3605213"/>
          <p14:tracePt t="247171" x="4895850" y="3605213"/>
          <p14:tracePt t="247196" x="4887913" y="3595688"/>
          <p14:tracePt t="247211" x="4879975" y="3595688"/>
          <p14:tracePt t="247219" x="4872038" y="3595688"/>
          <p14:tracePt t="247235" x="4864100" y="3587750"/>
          <p14:tracePt t="247243" x="4832350" y="3579813"/>
          <p14:tracePt t="247251" x="4816475" y="3579813"/>
          <p14:tracePt t="247259" x="4776788" y="3571875"/>
          <p14:tracePt t="247267" x="4752975" y="3563938"/>
          <p14:tracePt t="247275" x="4745038" y="3556000"/>
          <p14:tracePt t="247283" x="4737100" y="3556000"/>
          <p14:tracePt t="247299" x="4721225" y="3556000"/>
          <p14:tracePt t="247315" x="4713288" y="3556000"/>
          <p14:tracePt t="247331" x="4705350" y="3556000"/>
          <p14:tracePt t="247339" x="4695825" y="3556000"/>
          <p14:tracePt t="247348" x="4687888" y="3556000"/>
          <p14:tracePt t="247371" x="4672013" y="3548063"/>
          <p14:tracePt t="247381" x="4664075" y="3548063"/>
          <p14:tracePt t="247398" x="4656138" y="3548063"/>
          <p14:tracePt t="247403" x="4648200" y="3548063"/>
          <p14:tracePt t="247419" x="4640263" y="3548063"/>
          <p14:tracePt t="247435" x="4632325" y="3548063"/>
          <p14:tracePt t="247444" x="4616450" y="3548063"/>
          <p14:tracePt t="247459" x="4600575" y="3548063"/>
          <p14:tracePt t="247467" x="4584700" y="3548063"/>
          <p14:tracePt t="247475" x="4576763" y="3548063"/>
          <p14:tracePt t="247483" x="4568825" y="3548063"/>
          <p14:tracePt t="247491" x="4560888" y="3548063"/>
          <p14:tracePt t="247499" x="4552950" y="3548063"/>
          <p14:tracePt t="247507" x="4545013" y="3548063"/>
          <p14:tracePt t="247531" x="4537075" y="3548063"/>
          <p14:tracePt t="247547" x="4521200" y="3540125"/>
          <p14:tracePt t="247581" x="4513263" y="3540125"/>
          <p14:tracePt t="247588" x="4505325" y="3540125"/>
          <p14:tracePt t="247596" x="4497388" y="3540125"/>
          <p14:tracePt t="247604" x="4489450" y="3540125"/>
          <p14:tracePt t="250876" x="4489450" y="3532188"/>
          <p14:tracePt t="250883" x="4489450" y="3524250"/>
          <p14:tracePt t="250891" x="4552950" y="3500438"/>
          <p14:tracePt t="250899" x="4648200" y="3476625"/>
          <p14:tracePt t="250907" x="4745038" y="3460750"/>
          <p14:tracePt t="250915" x="4808538" y="3452813"/>
          <p14:tracePt t="250923" x="4856163" y="3436938"/>
          <p14:tracePt t="250931" x="4903788" y="3421063"/>
          <p14:tracePt t="250939" x="4911725" y="3421063"/>
          <p14:tracePt t="250947" x="4919663" y="3421063"/>
          <p14:tracePt t="250955" x="4935538" y="3421063"/>
          <p14:tracePt t="251028" x="4935538" y="3413125"/>
          <p14:tracePt t="251067" x="4943475" y="3413125"/>
          <p14:tracePt t="251075" x="4951413" y="3405188"/>
          <p14:tracePt t="251083" x="4959350" y="3397250"/>
          <p14:tracePt t="251091" x="4967288" y="3397250"/>
          <p14:tracePt t="251099" x="4983163" y="3389313"/>
          <p14:tracePt t="251107" x="5006975" y="3389313"/>
          <p14:tracePt t="251115" x="5038725" y="3373438"/>
          <p14:tracePt t="251123" x="5087938" y="3357563"/>
          <p14:tracePt t="251132" x="5135563" y="3341688"/>
          <p14:tracePt t="251139" x="5183188" y="3325813"/>
          <p14:tracePt t="251147" x="5238750" y="3302000"/>
          <p14:tracePt t="251155" x="5294313" y="3278188"/>
          <p14:tracePt t="251165" x="5349875" y="3252788"/>
          <p14:tracePt t="251171" x="5397500" y="3228975"/>
          <p14:tracePt t="251181" x="5446713" y="3213100"/>
          <p14:tracePt t="251187" x="5478463" y="3205163"/>
          <p14:tracePt t="251198" x="5502275" y="3189288"/>
          <p14:tracePt t="251203" x="5534025" y="3173413"/>
          <p14:tracePt t="251215" x="5549900" y="3173413"/>
          <p14:tracePt t="251219" x="5573713" y="3157538"/>
          <p14:tracePt t="251230" x="5581650" y="3157538"/>
          <p14:tracePt t="251235" x="5597525" y="3149600"/>
          <p14:tracePt t="251251" x="5613400" y="3141663"/>
          <p14:tracePt t="251259" x="5621338" y="3141663"/>
          <p14:tracePt t="251267" x="5621338" y="3133725"/>
          <p14:tracePt t="251275" x="5637213" y="3133725"/>
          <p14:tracePt t="251283" x="5645150" y="3125788"/>
          <p14:tracePt t="251291" x="5668963" y="3117850"/>
          <p14:tracePt t="251299" x="5692775" y="3109913"/>
          <p14:tracePt t="251307" x="5716588" y="3101975"/>
          <p14:tracePt t="251315" x="5749925" y="3094038"/>
          <p14:tracePt t="251323" x="5765800" y="3094038"/>
          <p14:tracePt t="251331" x="5781675" y="3086100"/>
          <p14:tracePt t="251339" x="5789613" y="3086100"/>
          <p14:tracePt t="251348" x="5797550" y="3078163"/>
          <p14:tracePt t="251387" x="5805488" y="3078163"/>
          <p14:tracePt t="251459" x="5805488" y="3070225"/>
          <p14:tracePt t="251476" x="5805488" y="3062288"/>
          <p14:tracePt t="251484" x="5813425" y="3062288"/>
          <p14:tracePt t="251492" x="5813425" y="3054350"/>
          <p14:tracePt t="251508" x="5813425" y="3046413"/>
          <p14:tracePt t="251524" x="5813425" y="3030538"/>
          <p14:tracePt t="251540" x="5813425" y="3022600"/>
          <p14:tracePt t="251549" x="5813425" y="3014663"/>
          <p14:tracePt t="251556" x="5813425" y="3006725"/>
          <p14:tracePt t="251572" x="5813425" y="2998788"/>
          <p14:tracePt t="251583" x="5813425" y="2990850"/>
          <p14:tracePt t="251588" x="5813425" y="2982913"/>
          <p14:tracePt t="251600" x="5813425" y="2974975"/>
          <p14:tracePt t="251620" x="5813425" y="2967038"/>
          <p14:tracePt t="251644" x="5813425" y="2959100"/>
          <p14:tracePt t="251660" x="5805488" y="2951163"/>
          <p14:tracePt t="251732" x="5805488" y="2943225"/>
          <p14:tracePt t="251764" x="5797550" y="2935288"/>
          <p14:tracePt t="251788" x="5789613" y="2919413"/>
          <p14:tracePt t="251900" x="5781675" y="2919413"/>
          <p14:tracePt t="251940" x="5781675" y="2943225"/>
          <p14:tracePt t="251948" x="5781675" y="2959100"/>
          <p14:tracePt t="251956" x="5781675" y="2990850"/>
          <p14:tracePt t="251967" x="5781675" y="3014663"/>
          <p14:tracePt t="251972" x="5781675" y="3054350"/>
          <p14:tracePt t="251983" x="5781675" y="3078163"/>
          <p14:tracePt t="251988" x="5781675" y="3109913"/>
          <p14:tracePt t="251999" x="5797550" y="3141663"/>
          <p14:tracePt t="252004" x="5805488" y="3165475"/>
          <p14:tracePt t="252016" x="5821363" y="3205163"/>
          <p14:tracePt t="252019" x="5821363" y="3213100"/>
          <p14:tracePt t="252029" x="5829300" y="3228975"/>
          <p14:tracePt t="252035" x="5845175" y="3236913"/>
          <p14:tracePt t="252051" x="5845175" y="3244850"/>
          <p14:tracePt t="252099" x="5853113" y="3244850"/>
          <p14:tracePt t="252148" x="5853113" y="3228975"/>
          <p14:tracePt t="252156" x="5853113" y="3197225"/>
          <p14:tracePt t="252164" x="5845175" y="3165475"/>
          <p14:tracePt t="252172" x="5837238" y="3141663"/>
          <p14:tracePt t="252183" x="5829300" y="3117850"/>
          <p14:tracePt t="252187" x="5813425" y="3094038"/>
          <p14:tracePt t="252197" x="5805488" y="3078163"/>
          <p14:tracePt t="252203" x="5805488" y="3062288"/>
          <p14:tracePt t="252215" x="5789613" y="3054350"/>
          <p14:tracePt t="252230" x="5789613" y="3046413"/>
          <p14:tracePt t="252324" x="5789613" y="3054350"/>
          <p14:tracePt t="252331" x="5797550" y="3062288"/>
          <p14:tracePt t="252339" x="5813425" y="3086100"/>
          <p14:tracePt t="252347" x="5813425" y="3094038"/>
          <p14:tracePt t="252355" x="5821363" y="3101975"/>
          <p14:tracePt t="252371" x="5829300" y="3109913"/>
          <p14:tracePt t="252492" x="5829300" y="3094038"/>
          <p14:tracePt t="252499" x="5829300" y="3086100"/>
          <p14:tracePt t="252507" x="5813425" y="3062288"/>
          <p14:tracePt t="252523" x="5805488" y="3054350"/>
          <p14:tracePt t="252532" x="5805488" y="3046413"/>
          <p14:tracePt t="252539" x="5797550" y="3038475"/>
          <p14:tracePt t="252645" x="5797550" y="3046413"/>
          <p14:tracePt t="252651" x="5797550" y="3062288"/>
          <p14:tracePt t="252659" x="5805488" y="3078163"/>
          <p14:tracePt t="252667" x="5805488" y="3086100"/>
          <p14:tracePt t="252675" x="5813425" y="3094038"/>
          <p14:tracePt t="252683" x="5821363" y="3094038"/>
          <p14:tracePt t="252691" x="5821363" y="3101975"/>
          <p14:tracePt t="252964" x="5821363" y="3109913"/>
          <p14:tracePt t="252972" x="5837238" y="3125788"/>
          <p14:tracePt t="252980" x="5853113" y="3133725"/>
          <p14:tracePt t="252988" x="5876925" y="3157538"/>
          <p14:tracePt t="252999" x="5900738" y="3173413"/>
          <p14:tracePt t="253003" x="5964238" y="3213100"/>
          <p14:tracePt t="253014" x="6027738" y="3236913"/>
          <p14:tracePt t="253019" x="6116638" y="3270250"/>
          <p14:tracePt t="253030" x="6211888" y="3309938"/>
          <p14:tracePt t="253035" x="6299200" y="3349625"/>
          <p14:tracePt t="253043" x="6402388" y="3397250"/>
          <p14:tracePt t="253051" x="6483350" y="3436938"/>
          <p14:tracePt t="253059" x="6570663" y="3484563"/>
          <p14:tracePt t="253067" x="6634163" y="3508375"/>
          <p14:tracePt t="253075" x="6681788" y="3532188"/>
          <p14:tracePt t="253083" x="6753225" y="3571875"/>
          <p14:tracePt t="253091" x="6810375" y="3605213"/>
          <p14:tracePt t="253099" x="6865938" y="3644900"/>
          <p14:tracePt t="253107" x="6921500" y="3684588"/>
          <p14:tracePt t="253115" x="6953250" y="3700463"/>
          <p14:tracePt t="253123" x="6992938" y="3732213"/>
          <p14:tracePt t="253131" x="7000875" y="3748088"/>
          <p14:tracePt t="253139" x="7016750" y="3756025"/>
          <p14:tracePt t="253147" x="7024688" y="3771900"/>
          <p14:tracePt t="253155" x="7032625" y="3771900"/>
          <p14:tracePt t="253164" x="7032625" y="3779838"/>
          <p14:tracePt t="253171" x="7040563" y="3803650"/>
          <p14:tracePt t="253187" x="7048500" y="3811588"/>
          <p14:tracePt t="253197" x="7064375" y="3843338"/>
          <p14:tracePt t="253203" x="7072313" y="3851275"/>
          <p14:tracePt t="253213" x="7096125" y="3883025"/>
          <p14:tracePt t="253219" x="7112000" y="3922713"/>
          <p14:tracePt t="253230" x="7127875" y="3948113"/>
          <p14:tracePt t="253235" x="7153275" y="3987800"/>
          <p14:tracePt t="253243" x="7185025" y="4027488"/>
          <p14:tracePt t="253251" x="7200900" y="4051300"/>
          <p14:tracePt t="253259" x="7224713" y="4075113"/>
          <p14:tracePt t="253267" x="7232650" y="4090988"/>
          <p14:tracePt t="253275" x="7256463" y="4106863"/>
          <p14:tracePt t="253283" x="7264400" y="4122738"/>
          <p14:tracePt t="253291" x="7280275" y="4130675"/>
          <p14:tracePt t="253299" x="7296150" y="4138613"/>
          <p14:tracePt t="253307" x="7304088" y="4146550"/>
          <p14:tracePt t="253316" x="7312025" y="4154488"/>
          <p14:tracePt t="253323" x="7327900" y="4162425"/>
          <p14:tracePt t="253331" x="7351713" y="4186238"/>
          <p14:tracePt t="253339" x="7359650" y="4194175"/>
          <p14:tracePt t="253347" x="7383463" y="4210050"/>
          <p14:tracePt t="253355" x="7399338" y="4217988"/>
          <p14:tracePt t="253364" x="7423150" y="4241800"/>
          <p14:tracePt t="253371" x="7439025" y="4241800"/>
          <p14:tracePt t="253380" x="7454900" y="4257675"/>
          <p14:tracePt t="253387" x="7470775" y="4265613"/>
          <p14:tracePt t="253397" x="7478713" y="4273550"/>
          <p14:tracePt t="253403" x="7486650" y="4273550"/>
          <p14:tracePt t="253419" x="7496175" y="4281488"/>
          <p14:tracePt t="253540" x="7486650" y="4281488"/>
          <p14:tracePt t="253548" x="7470775" y="4281488"/>
          <p14:tracePt t="253555" x="7446963" y="4281488"/>
          <p14:tracePt t="253564" x="7415213" y="4265613"/>
          <p14:tracePt t="253571" x="7407275" y="4257675"/>
          <p14:tracePt t="253580" x="7391400" y="4257675"/>
          <p14:tracePt t="253587" x="7367588" y="4241800"/>
          <p14:tracePt t="253597" x="7359650" y="4241800"/>
          <p14:tracePt t="253603" x="7343775" y="4233863"/>
          <p14:tracePt t="253614" x="7327900" y="4217988"/>
          <p14:tracePt t="253619" x="7312025" y="4210050"/>
          <p14:tracePt t="253630" x="7272338" y="4186238"/>
          <p14:tracePt t="253635" x="7240588" y="4162425"/>
          <p14:tracePt t="253643" x="7192963" y="4130675"/>
          <p14:tracePt t="253651" x="7135813" y="4090988"/>
          <p14:tracePt t="253659" x="7088188" y="4051300"/>
          <p14:tracePt t="253667" x="7032625" y="4011613"/>
          <p14:tracePt t="253675" x="6953250" y="3948113"/>
          <p14:tracePt t="253683" x="6873875" y="3883025"/>
          <p14:tracePt t="253692" x="6753225" y="3803650"/>
          <p14:tracePt t="253700" x="6681788" y="3756025"/>
          <p14:tracePt t="253708" x="6618288" y="3716338"/>
          <p14:tracePt t="253717" x="6570663" y="3684588"/>
          <p14:tracePt t="253724" x="6530975" y="3652838"/>
          <p14:tracePt t="253733" x="6483350" y="3621088"/>
          <p14:tracePt t="253740" x="6442075" y="3587750"/>
          <p14:tracePt t="253750" x="6394450" y="3548063"/>
          <p14:tracePt t="253756" x="6362700" y="3516313"/>
          <p14:tracePt t="253767" x="6323013" y="3484563"/>
          <p14:tracePt t="253772" x="6299200" y="3468688"/>
          <p14:tracePt t="253783" x="6283325" y="3444875"/>
          <p14:tracePt t="253788" x="6259513" y="3436938"/>
          <p14:tracePt t="253799" x="6251575" y="3421063"/>
          <p14:tracePt t="253804" x="6235700" y="3405188"/>
          <p14:tracePt t="253816" x="6211888" y="3397250"/>
          <p14:tracePt t="253820" x="6196013" y="3373438"/>
          <p14:tracePt t="253833" x="6180138" y="3373438"/>
          <p14:tracePt t="253836" x="6164263" y="3357563"/>
          <p14:tracePt t="253844" x="6156325" y="3357563"/>
          <p14:tracePt t="253853" x="6140450" y="3341688"/>
          <p14:tracePt t="253867" x="6116638" y="3317875"/>
          <p14:tracePt t="253876" x="6091238" y="3309938"/>
          <p14:tracePt t="253883" x="6075363" y="3294063"/>
          <p14:tracePt t="253892" x="6059488" y="3294063"/>
          <p14:tracePt t="253900" x="6051550" y="3278188"/>
          <p14:tracePt t="253908" x="6035675" y="3278188"/>
          <p14:tracePt t="253915" x="6019800" y="3262313"/>
          <p14:tracePt t="253923" x="6011863" y="3262313"/>
          <p14:tracePt t="253931" x="6003925" y="3252788"/>
          <p14:tracePt t="253951" x="5980113" y="3228975"/>
          <p14:tracePt t="253955" x="5972175" y="3221038"/>
          <p14:tracePt t="253965" x="5964238" y="3221038"/>
          <p14:tracePt t="253972" x="5956300" y="3213100"/>
          <p14:tracePt t="253982" x="5948363" y="3197225"/>
          <p14:tracePt t="253987" x="5932488" y="3197225"/>
          <p14:tracePt t="253998" x="5924550" y="3189288"/>
          <p14:tracePt t="254003" x="5916613" y="3181350"/>
          <p14:tracePt t="262787" x="5932488" y="3181350"/>
          <p14:tracePt t="262796" x="5940425" y="3181350"/>
          <p14:tracePt t="262803" x="5948363" y="3181350"/>
          <p14:tracePt t="262827" x="5956300" y="3181350"/>
          <p14:tracePt t="262835" x="5964238" y="3189288"/>
          <p14:tracePt t="262875" x="5972175" y="3197225"/>
          <p14:tracePt t="262883" x="5988050" y="3221038"/>
          <p14:tracePt t="262891" x="6035675" y="3262313"/>
          <p14:tracePt t="262899" x="6083300" y="3309938"/>
          <p14:tracePt t="262907" x="6140450" y="3365500"/>
          <p14:tracePt t="262915" x="6196013" y="3436938"/>
          <p14:tracePt t="262923" x="6259513" y="3500438"/>
          <p14:tracePt t="262932" x="6315075" y="3556000"/>
          <p14:tracePt t="262939" x="6386513" y="3629025"/>
          <p14:tracePt t="262948" x="6451600" y="3668713"/>
          <p14:tracePt t="262955" x="6507163" y="3724275"/>
          <p14:tracePt t="262965" x="6554788" y="3756025"/>
          <p14:tracePt t="262971" x="6610350" y="3795713"/>
          <p14:tracePt t="262980" x="6650038" y="3811588"/>
          <p14:tracePt t="262987" x="6665913" y="3819525"/>
          <p14:tracePt t="262997" x="6681788" y="3827463"/>
          <p14:tracePt t="263003" x="6689725" y="3835400"/>
          <p14:tracePt t="263014" x="6697663" y="3843338"/>
          <p14:tracePt t="263019" x="6713538" y="3851275"/>
          <p14:tracePt t="263030" x="6729413" y="3867150"/>
          <p14:tracePt t="263035" x="6753225" y="3890963"/>
          <p14:tracePt t="263043" x="6794500" y="3930650"/>
          <p14:tracePt t="263051" x="6826250" y="3963988"/>
          <p14:tracePt t="263059" x="6858000" y="4003675"/>
          <p14:tracePt t="263067" x="6881813" y="4027488"/>
          <p14:tracePt t="263075" x="6905625" y="4051300"/>
          <p14:tracePt t="263091" x="6921500" y="4059238"/>
          <p14:tracePt t="263099" x="6929438" y="4059238"/>
          <p14:tracePt t="263107" x="6929438" y="4067175"/>
          <p14:tracePt t="263115" x="6945313" y="4075113"/>
          <p14:tracePt t="263123" x="6961188" y="4075113"/>
          <p14:tracePt t="263131" x="6977063" y="4083050"/>
          <p14:tracePt t="263139" x="6992938" y="4090988"/>
          <p14:tracePt t="263147" x="7008813" y="4090988"/>
          <p14:tracePt t="263155" x="7016750" y="4090988"/>
          <p14:tracePt t="263164" x="7024688" y="4098925"/>
          <p14:tracePt t="263187" x="7032625" y="4098925"/>
          <p14:tracePt t="263227" x="7032625" y="4106863"/>
          <p14:tracePt t="263243" x="7040563" y="4106863"/>
          <p14:tracePt t="263251" x="7040563" y="4114800"/>
          <p14:tracePt t="263259" x="7048500" y="4114800"/>
          <p14:tracePt t="263267" x="7056438" y="4122738"/>
          <p14:tracePt t="298692" x="7016750" y="4106863"/>
          <p14:tracePt t="298699" x="6961188" y="4083050"/>
          <p14:tracePt t="298707" x="6913563" y="4059238"/>
          <p14:tracePt t="298715" x="6858000" y="4043363"/>
          <p14:tracePt t="298723" x="6802438" y="4019550"/>
          <p14:tracePt t="298732" x="6745288" y="4003675"/>
          <p14:tracePt t="298739" x="6665913" y="3987800"/>
          <p14:tracePt t="298747" x="6570663" y="3956050"/>
          <p14:tracePt t="298755" x="6483350" y="3948113"/>
          <p14:tracePt t="298764" x="6386513" y="3930650"/>
          <p14:tracePt t="298771" x="6283325" y="3914775"/>
          <p14:tracePt t="298781" x="6196013" y="3906838"/>
          <p14:tracePt t="298787" x="6100763" y="3898900"/>
          <p14:tracePt t="298797" x="6003925" y="3875088"/>
          <p14:tracePt t="298803" x="5892800" y="3859213"/>
          <p14:tracePt t="298814" x="5797550" y="3835400"/>
          <p14:tracePt t="298819" x="5724525" y="3811588"/>
          <p14:tracePt t="298831" x="5645150" y="3779838"/>
          <p14:tracePt t="298835" x="5573713" y="3748088"/>
          <p14:tracePt t="298844" x="5502275" y="3716338"/>
          <p14:tracePt t="298851" x="5430838" y="3668713"/>
          <p14:tracePt t="298859" x="5341938" y="3636963"/>
          <p14:tracePt t="298867" x="5262563" y="3605213"/>
          <p14:tracePt t="298875" x="5191125" y="3571875"/>
          <p14:tracePt t="298883" x="5111750" y="3540125"/>
          <p14:tracePt t="298891" x="5030788" y="3508375"/>
          <p14:tracePt t="298899" x="4943475" y="3468688"/>
          <p14:tracePt t="298907" x="4856163" y="3436938"/>
          <p14:tracePt t="298915" x="4768850" y="3413125"/>
          <p14:tracePt t="298923" x="4679950" y="3397250"/>
          <p14:tracePt t="298931" x="4592638" y="3365500"/>
          <p14:tracePt t="298939" x="4521200" y="3349625"/>
          <p14:tracePt t="298950" x="4465638" y="3333750"/>
          <p14:tracePt t="298955" x="4410075" y="3317875"/>
          <p14:tracePt t="298964" x="4337050" y="3302000"/>
          <p14:tracePt t="298971" x="4281488" y="3286125"/>
          <p14:tracePt t="298981" x="4241800" y="3270250"/>
          <p14:tracePt t="298987" x="4194175" y="3252788"/>
          <p14:tracePt t="298997" x="4162425" y="3244850"/>
          <p14:tracePt t="299003" x="4106863" y="3228975"/>
          <p14:tracePt t="299014" x="4051300" y="3213100"/>
          <p14:tracePt t="299019" x="3994150" y="3197225"/>
          <p14:tracePt t="299031" x="3930650" y="3181350"/>
          <p14:tracePt t="299035" x="3875088" y="3149600"/>
          <p14:tracePt t="299044" x="3819525" y="3125788"/>
          <p14:tracePt t="299051" x="3787775" y="3109913"/>
          <p14:tracePt t="299059" x="3740150" y="3094038"/>
          <p14:tracePt t="299067" x="3700463" y="3086100"/>
          <p14:tracePt t="299075" x="3651250" y="3062288"/>
          <p14:tracePt t="299083" x="3619500" y="3046413"/>
          <p14:tracePt t="299091" x="3571875" y="3022600"/>
          <p14:tracePt t="299099" x="3532188" y="2998788"/>
          <p14:tracePt t="299107" x="3484563" y="2974975"/>
          <p14:tracePt t="299115" x="3436938" y="2943225"/>
          <p14:tracePt t="299123" x="3381375" y="2909888"/>
          <p14:tracePt t="299131" x="3333750" y="2886075"/>
          <p14:tracePt t="299139" x="3268663" y="2846388"/>
          <p14:tracePt t="299148" x="3189288" y="2798763"/>
          <p14:tracePt t="299155" x="3117850" y="2759075"/>
          <p14:tracePt t="299164" x="3030538" y="2703513"/>
          <p14:tracePt t="299171" x="2941638" y="2647950"/>
          <p14:tracePt t="299180" x="2854325" y="2600325"/>
          <p14:tracePt t="299187" x="2790825" y="2559050"/>
          <p14:tracePt t="299197" x="2727325" y="2527300"/>
          <p14:tracePt t="299203" x="2671763" y="2487613"/>
          <p14:tracePt t="299214" x="2606675" y="2455863"/>
          <p14:tracePt t="299219" x="2559050" y="2416175"/>
          <p14:tracePt t="299230" x="2495550" y="2360613"/>
          <p14:tracePt t="299235" x="2432050" y="2320925"/>
          <p14:tracePt t="299243" x="2352675" y="2257425"/>
          <p14:tracePt t="299251" x="2273300" y="2192338"/>
          <p14:tracePt t="299259" x="2168525" y="2120900"/>
          <p14:tracePt t="299267" x="2057400" y="2041525"/>
          <p14:tracePt t="299275" x="1938338" y="1930400"/>
          <p14:tracePt t="299283" x="1793875" y="1809750"/>
          <p14:tracePt t="299291" x="1666875" y="1714500"/>
          <p14:tracePt t="299299" x="1546225" y="1619250"/>
          <p14:tracePt t="299307" x="1450975" y="1538288"/>
          <p14:tracePt t="299315" x="1395413" y="1482725"/>
          <p14:tracePt t="299323" x="1331913" y="1435100"/>
          <p14:tracePt t="299331" x="1260475" y="1363663"/>
          <p14:tracePt t="299339" x="1195388" y="1308100"/>
          <p14:tracePt t="299347" x="1131888" y="1236663"/>
          <p14:tracePt t="299355" x="1076325" y="1179513"/>
          <p14:tracePt t="299364" x="1004888" y="1100138"/>
          <p14:tracePt t="299371" x="941388" y="1020763"/>
          <p14:tracePt t="299380" x="877888" y="949325"/>
          <p14:tracePt t="299387" x="804863" y="869950"/>
          <p14:tracePt t="299397" x="725488" y="773113"/>
          <p14:tracePt t="299403" x="622300" y="669925"/>
          <p14:tracePt t="299414" x="542925" y="606425"/>
          <p14:tracePt t="299419" x="477838" y="550863"/>
          <p14:tracePt t="299430" x="430213" y="509588"/>
          <p14:tracePt t="299435" x="406400" y="477838"/>
          <p14:tracePt t="299443" x="382588" y="461963"/>
          <p14:tracePt t="299451" x="342900" y="422275"/>
          <p14:tracePt t="299459" x="327025" y="406400"/>
          <p14:tracePt t="299467" x="311150" y="390525"/>
          <p14:tracePt t="299475" x="271463" y="350838"/>
          <p14:tracePt t="299483" x="255588" y="327025"/>
          <p14:tracePt t="299491" x="223838" y="303213"/>
          <p14:tracePt t="299499" x="207963" y="279400"/>
          <p14:tracePt t="299507" x="184150" y="255588"/>
          <p14:tracePt t="299515" x="166688" y="239713"/>
          <p14:tracePt t="299523" x="134938" y="200025"/>
          <p14:tracePt t="299531" x="111125" y="176213"/>
          <p14:tracePt t="299540" x="103188" y="150813"/>
          <p14:tracePt t="299550" x="87313" y="134938"/>
          <p14:tracePt t="299556" x="79375" y="119063"/>
          <p14:tracePt t="299566" x="71438" y="103188"/>
          <p14:tracePt t="299571" x="63500" y="95250"/>
          <p14:tracePt t="299580" x="55563" y="87313"/>
          <p14:tracePt t="299587" x="47625" y="63500"/>
          <p14:tracePt t="299597" x="23813" y="39688"/>
          <p14:tracePt t="299603" x="7938" y="158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E3AB7D2E-0B1D-C84B-861A-11CFB0CAA1C2}"/>
              </a:ext>
            </a:extLst>
          </p:cNvPr>
          <p:cNvSpPr>
            <a:spLocks noChangeArrowheads="1"/>
          </p:cNvSpPr>
          <p:nvPr/>
        </p:nvSpPr>
        <p:spPr bwMode="auto">
          <a:xfrm>
            <a:off x="2674939" y="44450"/>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it-IT" altLang="it-IT" sz="2000" b="1">
                <a:solidFill>
                  <a:srgbClr val="822433"/>
                </a:solidFill>
              </a:rPr>
              <a:t>Sensibilità = a/(a+c)</a:t>
            </a:r>
          </a:p>
        </p:txBody>
      </p:sp>
      <p:sp>
        <p:nvSpPr>
          <p:cNvPr id="321539" name="Rectangle 3">
            <a:extLst>
              <a:ext uri="{FF2B5EF4-FFF2-40B4-BE49-F238E27FC236}">
                <a16:creationId xmlns:a16="http://schemas.microsoft.com/office/drawing/2014/main" id="{09995A7B-F84E-3D4C-91D9-82B8E199E95B}"/>
              </a:ext>
            </a:extLst>
          </p:cNvPr>
          <p:cNvSpPr>
            <a:spLocks noChangeArrowheads="1"/>
          </p:cNvSpPr>
          <p:nvPr/>
        </p:nvSpPr>
        <p:spPr bwMode="auto">
          <a:xfrm>
            <a:off x="4540251" y="1279525"/>
            <a:ext cx="2117725" cy="4725988"/>
          </a:xfrm>
          <a:prstGeom prst="rect">
            <a:avLst/>
          </a:prstGeom>
          <a:solidFill>
            <a:srgbClr val="FFFF00"/>
          </a:solidFill>
          <a:ln w="9525">
            <a:solidFill>
              <a:schemeClr val="tx1"/>
            </a:solidFill>
            <a:miter lim="800000"/>
            <a:headEnd/>
            <a:tailEnd/>
          </a:ln>
        </p:spPr>
        <p:txBody>
          <a:bodyPr wrap="none"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grpSp>
        <p:nvGrpSpPr>
          <p:cNvPr id="66563" name="Group 4">
            <a:extLst>
              <a:ext uri="{FF2B5EF4-FFF2-40B4-BE49-F238E27FC236}">
                <a16:creationId xmlns:a16="http://schemas.microsoft.com/office/drawing/2014/main" id="{CD9AB969-4510-7949-ABD7-AC9EAEF29BA7}"/>
              </a:ext>
            </a:extLst>
          </p:cNvPr>
          <p:cNvGrpSpPr>
            <a:grpSpLocks/>
          </p:cNvGrpSpPr>
          <p:nvPr/>
        </p:nvGrpSpPr>
        <p:grpSpPr bwMode="auto">
          <a:xfrm>
            <a:off x="2706688" y="1444625"/>
            <a:ext cx="7772400" cy="4457700"/>
            <a:chOff x="745" y="1271"/>
            <a:chExt cx="4896" cy="2808"/>
          </a:xfrm>
        </p:grpSpPr>
        <p:sp>
          <p:nvSpPr>
            <p:cNvPr id="66568" name="Rectangle 5">
              <a:extLst>
                <a:ext uri="{FF2B5EF4-FFF2-40B4-BE49-F238E27FC236}">
                  <a16:creationId xmlns:a16="http://schemas.microsoft.com/office/drawing/2014/main" id="{6B5739F5-BB85-8947-A6DA-04EC13625817}"/>
                </a:ext>
              </a:extLst>
            </p:cNvPr>
            <p:cNvSpPr>
              <a:spLocks noChangeArrowheads="1"/>
            </p:cNvSpPr>
            <p:nvPr/>
          </p:nvSpPr>
          <p:spPr bwMode="auto">
            <a:xfrm>
              <a:off x="4417"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66569" name="Rectangle 6">
              <a:extLst>
                <a:ext uri="{FF2B5EF4-FFF2-40B4-BE49-F238E27FC236}">
                  <a16:creationId xmlns:a16="http://schemas.microsoft.com/office/drawing/2014/main" id="{FE96361A-80EF-5547-9CB0-0B860B04A959}"/>
                </a:ext>
              </a:extLst>
            </p:cNvPr>
            <p:cNvSpPr>
              <a:spLocks noChangeArrowheads="1"/>
            </p:cNvSpPr>
            <p:nvPr/>
          </p:nvSpPr>
          <p:spPr bwMode="auto">
            <a:xfrm>
              <a:off x="3193"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 + d</a:t>
              </a:r>
            </a:p>
          </p:txBody>
        </p:sp>
        <p:sp>
          <p:nvSpPr>
            <p:cNvPr id="66570" name="Rectangle 7">
              <a:extLst>
                <a:ext uri="{FF2B5EF4-FFF2-40B4-BE49-F238E27FC236}">
                  <a16:creationId xmlns:a16="http://schemas.microsoft.com/office/drawing/2014/main" id="{BD753199-9FD6-DA44-94B4-3679E5AE51D7}"/>
                </a:ext>
              </a:extLst>
            </p:cNvPr>
            <p:cNvSpPr>
              <a:spLocks noChangeArrowheads="1"/>
            </p:cNvSpPr>
            <p:nvPr/>
          </p:nvSpPr>
          <p:spPr bwMode="auto">
            <a:xfrm>
              <a:off x="1969"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c</a:t>
              </a:r>
            </a:p>
          </p:txBody>
        </p:sp>
        <p:sp>
          <p:nvSpPr>
            <p:cNvPr id="66571" name="Rectangle 8">
              <a:extLst>
                <a:ext uri="{FF2B5EF4-FFF2-40B4-BE49-F238E27FC236}">
                  <a16:creationId xmlns:a16="http://schemas.microsoft.com/office/drawing/2014/main" id="{29F23900-0134-C344-A97A-DAA8B5747B5A}"/>
                </a:ext>
              </a:extLst>
            </p:cNvPr>
            <p:cNvSpPr>
              <a:spLocks noChangeArrowheads="1"/>
            </p:cNvSpPr>
            <p:nvPr/>
          </p:nvSpPr>
          <p:spPr bwMode="auto">
            <a:xfrm>
              <a:off x="745"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66572" name="Rectangle 9">
              <a:extLst>
                <a:ext uri="{FF2B5EF4-FFF2-40B4-BE49-F238E27FC236}">
                  <a16:creationId xmlns:a16="http://schemas.microsoft.com/office/drawing/2014/main" id="{B1E7F493-EC74-8B48-A4ED-500085C55E15}"/>
                </a:ext>
              </a:extLst>
            </p:cNvPr>
            <p:cNvSpPr>
              <a:spLocks noChangeArrowheads="1"/>
            </p:cNvSpPr>
            <p:nvPr/>
          </p:nvSpPr>
          <p:spPr bwMode="auto">
            <a:xfrm>
              <a:off x="4417"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 + d</a:t>
              </a:r>
            </a:p>
          </p:txBody>
        </p:sp>
        <p:sp>
          <p:nvSpPr>
            <p:cNvPr id="66573" name="Rectangle 10">
              <a:extLst>
                <a:ext uri="{FF2B5EF4-FFF2-40B4-BE49-F238E27FC236}">
                  <a16:creationId xmlns:a16="http://schemas.microsoft.com/office/drawing/2014/main" id="{6B4E744F-03E2-DB49-B606-D351FEFEFC22}"/>
                </a:ext>
              </a:extLst>
            </p:cNvPr>
            <p:cNvSpPr>
              <a:spLocks noChangeArrowheads="1"/>
            </p:cNvSpPr>
            <p:nvPr/>
          </p:nvSpPr>
          <p:spPr bwMode="auto">
            <a:xfrm>
              <a:off x="3193"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d</a:t>
              </a:r>
            </a:p>
          </p:txBody>
        </p:sp>
        <p:sp>
          <p:nvSpPr>
            <p:cNvPr id="66574" name="Rectangle 11">
              <a:extLst>
                <a:ext uri="{FF2B5EF4-FFF2-40B4-BE49-F238E27FC236}">
                  <a16:creationId xmlns:a16="http://schemas.microsoft.com/office/drawing/2014/main" id="{E341FD9A-D93D-8146-ACF5-C444ADB0B6CD}"/>
                </a:ext>
              </a:extLst>
            </p:cNvPr>
            <p:cNvSpPr>
              <a:spLocks noChangeArrowheads="1"/>
            </p:cNvSpPr>
            <p:nvPr/>
          </p:nvSpPr>
          <p:spPr bwMode="auto">
            <a:xfrm>
              <a:off x="1969"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a:t>
              </a:r>
            </a:p>
          </p:txBody>
        </p:sp>
        <p:sp>
          <p:nvSpPr>
            <p:cNvPr id="66575" name="Rectangle 12">
              <a:extLst>
                <a:ext uri="{FF2B5EF4-FFF2-40B4-BE49-F238E27FC236}">
                  <a16:creationId xmlns:a16="http://schemas.microsoft.com/office/drawing/2014/main" id="{E84EA728-D1CD-0F4A-A7E2-977BEAB5854B}"/>
                </a:ext>
              </a:extLst>
            </p:cNvPr>
            <p:cNvSpPr>
              <a:spLocks noChangeArrowheads="1"/>
            </p:cNvSpPr>
            <p:nvPr/>
          </p:nvSpPr>
          <p:spPr bwMode="auto">
            <a:xfrm>
              <a:off x="745"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66576" name="Rectangle 13">
              <a:extLst>
                <a:ext uri="{FF2B5EF4-FFF2-40B4-BE49-F238E27FC236}">
                  <a16:creationId xmlns:a16="http://schemas.microsoft.com/office/drawing/2014/main" id="{C7A0B595-C8AC-1D4E-88B9-0C155D234191}"/>
                </a:ext>
              </a:extLst>
            </p:cNvPr>
            <p:cNvSpPr>
              <a:spLocks noChangeArrowheads="1"/>
            </p:cNvSpPr>
            <p:nvPr/>
          </p:nvSpPr>
          <p:spPr bwMode="auto">
            <a:xfrm>
              <a:off x="4417"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b</a:t>
              </a:r>
            </a:p>
          </p:txBody>
        </p:sp>
        <p:sp>
          <p:nvSpPr>
            <p:cNvPr id="66577" name="Rectangle 14">
              <a:extLst>
                <a:ext uri="{FF2B5EF4-FFF2-40B4-BE49-F238E27FC236}">
                  <a16:creationId xmlns:a16="http://schemas.microsoft.com/office/drawing/2014/main" id="{7780AD38-7C49-A140-A407-DD3A1F132DDE}"/>
                </a:ext>
              </a:extLst>
            </p:cNvPr>
            <p:cNvSpPr>
              <a:spLocks noChangeArrowheads="1"/>
            </p:cNvSpPr>
            <p:nvPr/>
          </p:nvSpPr>
          <p:spPr bwMode="auto">
            <a:xfrm>
              <a:off x="3193"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a:t>
              </a:r>
            </a:p>
          </p:txBody>
        </p:sp>
        <p:sp>
          <p:nvSpPr>
            <p:cNvPr id="66578" name="Rectangle 15">
              <a:extLst>
                <a:ext uri="{FF2B5EF4-FFF2-40B4-BE49-F238E27FC236}">
                  <a16:creationId xmlns:a16="http://schemas.microsoft.com/office/drawing/2014/main" id="{4467B862-2D92-634D-84AB-086D6D25E5E6}"/>
                </a:ext>
              </a:extLst>
            </p:cNvPr>
            <p:cNvSpPr>
              <a:spLocks noChangeArrowheads="1"/>
            </p:cNvSpPr>
            <p:nvPr/>
          </p:nvSpPr>
          <p:spPr bwMode="auto">
            <a:xfrm>
              <a:off x="1969"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a:t>
              </a:r>
            </a:p>
          </p:txBody>
        </p:sp>
        <p:sp>
          <p:nvSpPr>
            <p:cNvPr id="66579" name="Rectangle 16">
              <a:extLst>
                <a:ext uri="{FF2B5EF4-FFF2-40B4-BE49-F238E27FC236}">
                  <a16:creationId xmlns:a16="http://schemas.microsoft.com/office/drawing/2014/main" id="{45F5A5C6-B8FC-C946-8227-7280077FF0FB}"/>
                </a:ext>
              </a:extLst>
            </p:cNvPr>
            <p:cNvSpPr>
              <a:spLocks noChangeArrowheads="1"/>
            </p:cNvSpPr>
            <p:nvPr/>
          </p:nvSpPr>
          <p:spPr bwMode="auto">
            <a:xfrm>
              <a:off x="745"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66580" name="Rectangle 17">
              <a:extLst>
                <a:ext uri="{FF2B5EF4-FFF2-40B4-BE49-F238E27FC236}">
                  <a16:creationId xmlns:a16="http://schemas.microsoft.com/office/drawing/2014/main" id="{18C14146-A619-6B46-8C3A-DBBBD516B6E6}"/>
                </a:ext>
              </a:extLst>
            </p:cNvPr>
            <p:cNvSpPr>
              <a:spLocks noChangeArrowheads="1"/>
            </p:cNvSpPr>
            <p:nvPr/>
          </p:nvSpPr>
          <p:spPr bwMode="auto">
            <a:xfrm>
              <a:off x="4417"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66581" name="Rectangle 18">
              <a:extLst>
                <a:ext uri="{FF2B5EF4-FFF2-40B4-BE49-F238E27FC236}">
                  <a16:creationId xmlns:a16="http://schemas.microsoft.com/office/drawing/2014/main" id="{60FC1D79-2D3E-D14C-99BF-5289917DDDD8}"/>
                </a:ext>
              </a:extLst>
            </p:cNvPr>
            <p:cNvSpPr>
              <a:spLocks noChangeArrowheads="1"/>
            </p:cNvSpPr>
            <p:nvPr/>
          </p:nvSpPr>
          <p:spPr bwMode="auto">
            <a:xfrm>
              <a:off x="3193"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non presente</a:t>
              </a:r>
            </a:p>
          </p:txBody>
        </p:sp>
        <p:sp>
          <p:nvSpPr>
            <p:cNvPr id="66582" name="Rectangle 19">
              <a:extLst>
                <a:ext uri="{FF2B5EF4-FFF2-40B4-BE49-F238E27FC236}">
                  <a16:creationId xmlns:a16="http://schemas.microsoft.com/office/drawing/2014/main" id="{4BE9B5BB-AD70-1E43-BCB1-A64E3080148E}"/>
                </a:ext>
              </a:extLst>
            </p:cNvPr>
            <p:cNvSpPr>
              <a:spLocks noChangeArrowheads="1"/>
            </p:cNvSpPr>
            <p:nvPr/>
          </p:nvSpPr>
          <p:spPr bwMode="auto">
            <a:xfrm>
              <a:off x="1969"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presente</a:t>
              </a:r>
            </a:p>
          </p:txBody>
        </p:sp>
        <p:sp>
          <p:nvSpPr>
            <p:cNvPr id="66583" name="Rectangle 20">
              <a:extLst>
                <a:ext uri="{FF2B5EF4-FFF2-40B4-BE49-F238E27FC236}">
                  <a16:creationId xmlns:a16="http://schemas.microsoft.com/office/drawing/2014/main" id="{F2F5C676-C9A7-E941-8B27-F058610CF0F5}"/>
                </a:ext>
              </a:extLst>
            </p:cNvPr>
            <p:cNvSpPr>
              <a:spLocks noChangeArrowheads="1"/>
            </p:cNvSpPr>
            <p:nvPr/>
          </p:nvSpPr>
          <p:spPr bwMode="auto">
            <a:xfrm>
              <a:off x="745"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66584" name="Line 21">
              <a:extLst>
                <a:ext uri="{FF2B5EF4-FFF2-40B4-BE49-F238E27FC236}">
                  <a16:creationId xmlns:a16="http://schemas.microsoft.com/office/drawing/2014/main" id="{365A8E27-506F-AB43-9298-440A7995B5F8}"/>
                </a:ext>
              </a:extLst>
            </p:cNvPr>
            <p:cNvSpPr>
              <a:spLocks noChangeShapeType="1"/>
            </p:cNvSpPr>
            <p:nvPr/>
          </p:nvSpPr>
          <p:spPr bwMode="auto">
            <a:xfrm>
              <a:off x="745" y="1271"/>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85" name="Line 22">
              <a:extLst>
                <a:ext uri="{FF2B5EF4-FFF2-40B4-BE49-F238E27FC236}">
                  <a16:creationId xmlns:a16="http://schemas.microsoft.com/office/drawing/2014/main" id="{708A50EF-AC2B-FE4C-8DBB-7B938963A485}"/>
                </a:ext>
              </a:extLst>
            </p:cNvPr>
            <p:cNvSpPr>
              <a:spLocks noChangeShapeType="1"/>
            </p:cNvSpPr>
            <p:nvPr/>
          </p:nvSpPr>
          <p:spPr bwMode="auto">
            <a:xfrm>
              <a:off x="745" y="2135"/>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86" name="Line 23">
              <a:extLst>
                <a:ext uri="{FF2B5EF4-FFF2-40B4-BE49-F238E27FC236}">
                  <a16:creationId xmlns:a16="http://schemas.microsoft.com/office/drawing/2014/main" id="{26FBD83B-05A6-1044-833A-A7D86FC4EAB2}"/>
                </a:ext>
              </a:extLst>
            </p:cNvPr>
            <p:cNvSpPr>
              <a:spLocks noChangeShapeType="1"/>
            </p:cNvSpPr>
            <p:nvPr/>
          </p:nvSpPr>
          <p:spPr bwMode="auto">
            <a:xfrm>
              <a:off x="745" y="2783"/>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87" name="Line 24">
              <a:extLst>
                <a:ext uri="{FF2B5EF4-FFF2-40B4-BE49-F238E27FC236}">
                  <a16:creationId xmlns:a16="http://schemas.microsoft.com/office/drawing/2014/main" id="{2D590E9A-5994-1847-8E9D-99EFDDF61BCC}"/>
                </a:ext>
              </a:extLst>
            </p:cNvPr>
            <p:cNvSpPr>
              <a:spLocks noChangeShapeType="1"/>
            </p:cNvSpPr>
            <p:nvPr/>
          </p:nvSpPr>
          <p:spPr bwMode="auto">
            <a:xfrm>
              <a:off x="745" y="3431"/>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88" name="Line 25">
              <a:extLst>
                <a:ext uri="{FF2B5EF4-FFF2-40B4-BE49-F238E27FC236}">
                  <a16:creationId xmlns:a16="http://schemas.microsoft.com/office/drawing/2014/main" id="{A463E8C9-8528-C448-BBCC-2113114DF0AF}"/>
                </a:ext>
              </a:extLst>
            </p:cNvPr>
            <p:cNvSpPr>
              <a:spLocks noChangeShapeType="1"/>
            </p:cNvSpPr>
            <p:nvPr/>
          </p:nvSpPr>
          <p:spPr bwMode="auto">
            <a:xfrm>
              <a:off x="745" y="4079"/>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89" name="Line 26">
              <a:extLst>
                <a:ext uri="{FF2B5EF4-FFF2-40B4-BE49-F238E27FC236}">
                  <a16:creationId xmlns:a16="http://schemas.microsoft.com/office/drawing/2014/main" id="{60D5DBD8-1938-F94A-BD41-A89BF322A52F}"/>
                </a:ext>
              </a:extLst>
            </p:cNvPr>
            <p:cNvSpPr>
              <a:spLocks noChangeShapeType="1"/>
            </p:cNvSpPr>
            <p:nvPr/>
          </p:nvSpPr>
          <p:spPr bwMode="auto">
            <a:xfrm>
              <a:off x="745"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90" name="Line 27">
              <a:extLst>
                <a:ext uri="{FF2B5EF4-FFF2-40B4-BE49-F238E27FC236}">
                  <a16:creationId xmlns:a16="http://schemas.microsoft.com/office/drawing/2014/main" id="{B06D5415-C9BB-A542-840E-3219ABE84D3C}"/>
                </a:ext>
              </a:extLst>
            </p:cNvPr>
            <p:cNvSpPr>
              <a:spLocks noChangeShapeType="1"/>
            </p:cNvSpPr>
            <p:nvPr/>
          </p:nvSpPr>
          <p:spPr bwMode="auto">
            <a:xfrm>
              <a:off x="1969"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91" name="Line 28">
              <a:extLst>
                <a:ext uri="{FF2B5EF4-FFF2-40B4-BE49-F238E27FC236}">
                  <a16:creationId xmlns:a16="http://schemas.microsoft.com/office/drawing/2014/main" id="{47FD2E3E-F914-BD4E-8259-6F79C82F2495}"/>
                </a:ext>
              </a:extLst>
            </p:cNvPr>
            <p:cNvSpPr>
              <a:spLocks noChangeShapeType="1"/>
            </p:cNvSpPr>
            <p:nvPr/>
          </p:nvSpPr>
          <p:spPr bwMode="auto">
            <a:xfrm>
              <a:off x="3193"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92" name="Line 29">
              <a:extLst>
                <a:ext uri="{FF2B5EF4-FFF2-40B4-BE49-F238E27FC236}">
                  <a16:creationId xmlns:a16="http://schemas.microsoft.com/office/drawing/2014/main" id="{DAFEB4CB-D6D3-1B44-9A57-F6A613AACA3A}"/>
                </a:ext>
              </a:extLst>
            </p:cNvPr>
            <p:cNvSpPr>
              <a:spLocks noChangeShapeType="1"/>
            </p:cNvSpPr>
            <p:nvPr/>
          </p:nvSpPr>
          <p:spPr bwMode="auto">
            <a:xfrm>
              <a:off x="4417"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6593" name="Line 30">
              <a:extLst>
                <a:ext uri="{FF2B5EF4-FFF2-40B4-BE49-F238E27FC236}">
                  <a16:creationId xmlns:a16="http://schemas.microsoft.com/office/drawing/2014/main" id="{CCD6C6B7-69C5-AD47-8250-DE9CF5EC102E}"/>
                </a:ext>
              </a:extLst>
            </p:cNvPr>
            <p:cNvSpPr>
              <a:spLocks noChangeShapeType="1"/>
            </p:cNvSpPr>
            <p:nvPr/>
          </p:nvSpPr>
          <p:spPr bwMode="auto">
            <a:xfrm>
              <a:off x="5641"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sp>
        <p:nvSpPr>
          <p:cNvPr id="66564" name="Text Box 31">
            <a:extLst>
              <a:ext uri="{FF2B5EF4-FFF2-40B4-BE49-F238E27FC236}">
                <a16:creationId xmlns:a16="http://schemas.microsoft.com/office/drawing/2014/main" id="{E708E588-50FB-8C4B-8BC1-4E56E04FFE54}"/>
              </a:ext>
            </a:extLst>
          </p:cNvPr>
          <p:cNvSpPr txBox="1">
            <a:spLocks noChangeArrowheads="1"/>
          </p:cNvSpPr>
          <p:nvPr/>
        </p:nvSpPr>
        <p:spPr bwMode="auto">
          <a:xfrm>
            <a:off x="4745038" y="329406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positivi</a:t>
            </a:r>
          </a:p>
        </p:txBody>
      </p:sp>
      <p:sp>
        <p:nvSpPr>
          <p:cNvPr id="66565" name="Text Box 32">
            <a:extLst>
              <a:ext uri="{FF2B5EF4-FFF2-40B4-BE49-F238E27FC236}">
                <a16:creationId xmlns:a16="http://schemas.microsoft.com/office/drawing/2014/main" id="{A3CFBE02-40E9-6F4D-8706-FE1ACC9ACFF8}"/>
              </a:ext>
            </a:extLst>
          </p:cNvPr>
          <p:cNvSpPr txBox="1">
            <a:spLocks noChangeArrowheads="1"/>
          </p:cNvSpPr>
          <p:nvPr/>
        </p:nvSpPr>
        <p:spPr bwMode="auto">
          <a:xfrm>
            <a:off x="6651625" y="330835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positivi</a:t>
            </a:r>
          </a:p>
        </p:txBody>
      </p:sp>
      <p:sp>
        <p:nvSpPr>
          <p:cNvPr id="66566" name="Text Box 33">
            <a:extLst>
              <a:ext uri="{FF2B5EF4-FFF2-40B4-BE49-F238E27FC236}">
                <a16:creationId xmlns:a16="http://schemas.microsoft.com/office/drawing/2014/main" id="{EDB7DE5C-79E5-A844-8BD5-502E6F161A5B}"/>
              </a:ext>
            </a:extLst>
          </p:cNvPr>
          <p:cNvSpPr txBox="1">
            <a:spLocks noChangeArrowheads="1"/>
          </p:cNvSpPr>
          <p:nvPr/>
        </p:nvSpPr>
        <p:spPr bwMode="auto">
          <a:xfrm>
            <a:off x="4643438" y="4359275"/>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negativi</a:t>
            </a:r>
          </a:p>
        </p:txBody>
      </p:sp>
      <p:sp>
        <p:nvSpPr>
          <p:cNvPr id="66567" name="Text Box 34">
            <a:extLst>
              <a:ext uri="{FF2B5EF4-FFF2-40B4-BE49-F238E27FC236}">
                <a16:creationId xmlns:a16="http://schemas.microsoft.com/office/drawing/2014/main" id="{D84662DD-432B-9343-86FF-2CE8DEFDACB9}"/>
              </a:ext>
            </a:extLst>
          </p:cNvPr>
          <p:cNvSpPr txBox="1">
            <a:spLocks noChangeArrowheads="1"/>
          </p:cNvSpPr>
          <p:nvPr/>
        </p:nvSpPr>
        <p:spPr bwMode="auto">
          <a:xfrm>
            <a:off x="6591300" y="4357688"/>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negativi</a:t>
            </a:r>
          </a:p>
        </p:txBody>
      </p:sp>
    </p:spTree>
    <p:custDataLst>
      <p:tags r:id="rId1"/>
    </p:custDataLst>
    <p:extLst>
      <p:ext uri="{BB962C8B-B14F-4D97-AF65-F5344CB8AC3E}">
        <p14:creationId xmlns:p14="http://schemas.microsoft.com/office/powerpoint/2010/main" val="117453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1539"/>
                                        </p:tgtEl>
                                        <p:attrNameLst>
                                          <p:attrName>style.visibility</p:attrName>
                                        </p:attrNameLst>
                                      </p:cBhvr>
                                      <p:to>
                                        <p:strVal val="visible"/>
                                      </p:to>
                                    </p:set>
                                    <p:animEffect transition="in" filter="wipe(up)">
                                      <p:cBhvr>
                                        <p:cTn id="7" dur="500"/>
                                        <p:tgtEl>
                                          <p:spTgt spid="3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animBg="1"/>
    </p:bldLst>
  </p:timing>
  <p:extLst>
    <p:ext uri="{3A86A75C-4F4B-4683-9AE1-C65F6400EC91}">
      <p14:laserTraceLst xmlns:p14="http://schemas.microsoft.com/office/powerpoint/2010/main">
        <p14:tracePtLst>
          <p14:tracePt t="286" x="5510213" y="1873250"/>
          <p14:tracePt t="302" x="5510213" y="1833563"/>
          <p14:tracePt t="306" x="5510213" y="1817688"/>
          <p14:tracePt t="315" x="5510213" y="1801813"/>
          <p14:tracePt t="322" x="5510213" y="1785938"/>
          <p14:tracePt t="330" x="5510213" y="1770063"/>
          <p14:tracePt t="338" x="5510213" y="1762125"/>
          <p14:tracePt t="346" x="5510213" y="1754188"/>
          <p14:tracePt t="354" x="5510213" y="1738313"/>
          <p14:tracePt t="363" x="5510213" y="1730375"/>
          <p14:tracePt t="370" x="5510213" y="1722438"/>
          <p14:tracePt t="379" x="5502275" y="1706563"/>
          <p14:tracePt t="386" x="5502275" y="1682750"/>
          <p14:tracePt t="396" x="5502275" y="1658938"/>
          <p14:tracePt t="402" x="5494338" y="1643063"/>
          <p14:tracePt t="412" x="5486400" y="1635125"/>
          <p14:tracePt t="418" x="5486400" y="1627188"/>
          <p14:tracePt t="426" x="5478463" y="1611313"/>
          <p14:tracePt t="434" x="5478463" y="1603375"/>
          <p14:tracePt t="442" x="5478463" y="1595438"/>
          <p14:tracePt t="458" x="5478463" y="1587500"/>
          <p14:tracePt t="467" x="5478463" y="1571625"/>
          <p14:tracePt t="474" x="5478463" y="1563688"/>
          <p14:tracePt t="483" x="5470525" y="1555750"/>
          <p14:tracePt t="490" x="5470525" y="1538288"/>
          <p14:tracePt t="499" x="5462588" y="1514475"/>
          <p14:tracePt t="506" x="5462588" y="1490663"/>
          <p14:tracePt t="514" x="5446713" y="1466850"/>
          <p14:tracePt t="522" x="5446713" y="1450975"/>
          <p14:tracePt t="531" x="5430838" y="1427163"/>
          <p14:tracePt t="538" x="5430838" y="1403350"/>
          <p14:tracePt t="547" x="5422900" y="1395413"/>
          <p14:tracePt t="563" x="5422900" y="1387475"/>
          <p14:tracePt t="843" x="5422900" y="1379538"/>
          <p14:tracePt t="859" x="5422900" y="1371600"/>
          <p14:tracePt t="875" x="5414963" y="1371600"/>
          <p14:tracePt t="907" x="5414963" y="1363663"/>
          <p14:tracePt t="923" x="5414963" y="1355725"/>
          <p14:tracePt t="931" x="5407025" y="1347788"/>
          <p14:tracePt t="939" x="5407025" y="1339850"/>
          <p14:tracePt t="966" x="5407025" y="1331913"/>
          <p14:tracePt t="1171" x="5407025" y="1339850"/>
          <p14:tracePt t="1179" x="5407025" y="1355725"/>
          <p14:tracePt t="1187" x="5407025" y="1379538"/>
          <p14:tracePt t="1195" x="5407025" y="1395413"/>
          <p14:tracePt t="1203" x="5414963" y="1411288"/>
          <p14:tracePt t="1215" x="5422900" y="1427163"/>
          <p14:tracePt t="1387" x="5422900" y="1419225"/>
          <p14:tracePt t="1395" x="5422900" y="1411288"/>
          <p14:tracePt t="1404" x="5422900" y="1403350"/>
          <p14:tracePt t="1412" x="5422900" y="1395413"/>
          <p14:tracePt t="1419" x="5422900" y="1387475"/>
          <p14:tracePt t="1427" x="5422900" y="1371600"/>
          <p14:tracePt t="1435" x="5422900" y="1363663"/>
          <p14:tracePt t="1451" x="5422900" y="1355725"/>
          <p14:tracePt t="1459" x="5422900" y="1347788"/>
          <p14:tracePt t="1475" x="5422900" y="1339850"/>
          <p14:tracePt t="4971" x="5422900" y="1331913"/>
          <p14:tracePt t="4987" x="5422900" y="1316038"/>
          <p14:tracePt t="4995" x="5422900" y="1300163"/>
          <p14:tracePt t="5012" x="5422900" y="1284288"/>
          <p14:tracePt t="5019" x="5414963" y="1276350"/>
          <p14:tracePt t="5035" x="5414963" y="1268413"/>
          <p14:tracePt t="5043" x="5407025" y="1260475"/>
          <p14:tracePt t="5075" x="5407025" y="1252538"/>
          <p14:tracePt t="5107" x="5407025" y="1244600"/>
          <p14:tracePt t="13459" x="5407025" y="1252538"/>
          <p14:tracePt t="13467" x="5462588" y="1300163"/>
          <p14:tracePt t="13475" x="5573713" y="1411288"/>
          <p14:tracePt t="13483" x="5645150" y="1498600"/>
          <p14:tracePt t="13491" x="5716588" y="1611313"/>
          <p14:tracePt t="13500" x="5749925" y="1666875"/>
          <p14:tracePt t="13507" x="5773738" y="1706563"/>
          <p14:tracePt t="13523" x="5781675" y="1722438"/>
          <p14:tracePt t="13914" x="5789613" y="1722438"/>
          <p14:tracePt t="13930" x="5789613" y="1706563"/>
          <p14:tracePt t="13938" x="5789613" y="1698625"/>
          <p14:tracePt t="13946" x="5797550" y="1690688"/>
          <p14:tracePt t="13954" x="5797550" y="1682750"/>
          <p14:tracePt t="13970" x="5797550" y="1666875"/>
          <p14:tracePt t="13986" x="5797550" y="1658938"/>
          <p14:tracePt t="14011" x="5797550" y="1651000"/>
          <p14:tracePt t="17315" x="5797550" y="1643063"/>
          <p14:tracePt t="17323" x="5773738" y="1643063"/>
          <p14:tracePt t="17331" x="5732463" y="1635125"/>
          <p14:tracePt t="17339" x="5700713" y="1635125"/>
          <p14:tracePt t="17347" x="5684838" y="1635125"/>
          <p14:tracePt t="17355" x="5676900" y="1635125"/>
          <p14:tracePt t="17395" x="5668963" y="1635125"/>
          <p14:tracePt t="17412" x="5661025" y="1627188"/>
          <p14:tracePt t="17427" x="5645150" y="1627188"/>
          <p14:tracePt t="17435" x="5621338" y="1611313"/>
          <p14:tracePt t="17443" x="5597525" y="1611313"/>
          <p14:tracePt t="17451" x="5541963" y="1587500"/>
          <p14:tracePt t="17459" x="5486400" y="1587500"/>
          <p14:tracePt t="17467" x="5454650" y="1587500"/>
          <p14:tracePt t="17475" x="5407025" y="1579563"/>
          <p14:tracePt t="17483" x="5381625" y="1579563"/>
          <p14:tracePt t="17491" x="5365750" y="1579563"/>
          <p14:tracePt t="17499" x="5357813" y="1579563"/>
          <p14:tracePt t="17507" x="5349875" y="1579563"/>
          <p14:tracePt t="17548" x="5341938" y="1579563"/>
          <p14:tracePt t="17595" x="5334000" y="1579563"/>
          <p14:tracePt t="17723" x="5326063" y="1579563"/>
          <p14:tracePt t="17747" x="5318125" y="1579563"/>
          <p14:tracePt t="17755" x="5310188" y="1579563"/>
          <p14:tracePt t="17763" x="5302250" y="1579563"/>
          <p14:tracePt t="17771" x="5294313" y="1571625"/>
          <p14:tracePt t="17780" x="5286375" y="1563688"/>
          <p14:tracePt t="17798" x="5278438" y="1555750"/>
          <p14:tracePt t="17814" x="5270500" y="1555750"/>
          <p14:tracePt t="17819" x="5262563" y="1538288"/>
          <p14:tracePt t="17827" x="5262563" y="1530350"/>
          <p14:tracePt t="17835" x="5246688" y="1522413"/>
          <p14:tracePt t="17843" x="5238750" y="1498600"/>
          <p14:tracePt t="17851" x="5230813" y="1490663"/>
          <p14:tracePt t="17859" x="5214938" y="1474788"/>
          <p14:tracePt t="17868" x="5214938" y="1458913"/>
          <p14:tracePt t="17874" x="5191125" y="1435100"/>
          <p14:tracePt t="17882" x="5183188" y="1419225"/>
          <p14:tracePt t="17891" x="5159375" y="1403350"/>
          <p14:tracePt t="17899" x="5143500" y="1387475"/>
          <p14:tracePt t="17907" x="5143500" y="1379538"/>
          <p14:tracePt t="17915" x="5127625" y="1371600"/>
          <p14:tracePt t="17948" x="5119688" y="1363663"/>
          <p14:tracePt t="17963" x="5111750" y="1355725"/>
          <p14:tracePt t="17978" x="5103813" y="1355725"/>
          <p14:tracePt t="17995" x="5095875" y="1347788"/>
          <p14:tracePt t="18002" x="5072063" y="1347788"/>
          <p14:tracePt t="18018" x="5064125" y="1347788"/>
          <p14:tracePt t="25995" x="5080000" y="1403350"/>
          <p14:tracePt t="26003" x="5135563" y="1474788"/>
          <p14:tracePt t="26012" x="5191125" y="1538288"/>
          <p14:tracePt t="26019" x="5246688" y="1595438"/>
          <p14:tracePt t="26027" x="5302250" y="1658938"/>
          <p14:tracePt t="26035" x="5349875" y="1722438"/>
          <p14:tracePt t="26043" x="5381625" y="1770063"/>
          <p14:tracePt t="26051" x="5407025" y="1833563"/>
          <p14:tracePt t="26059" x="5446713" y="1914525"/>
          <p14:tracePt t="26067" x="5470525" y="1993900"/>
          <p14:tracePt t="26075" x="5510213" y="2065338"/>
          <p14:tracePt t="26084" x="5526088" y="2144713"/>
          <p14:tracePt t="26091" x="5549900" y="2200275"/>
          <p14:tracePt t="26101" x="5549900" y="2241550"/>
          <p14:tracePt t="26106" x="5557838" y="2281238"/>
          <p14:tracePt t="26115" x="5565775" y="2312988"/>
          <p14:tracePt t="26122" x="5565775" y="2336800"/>
          <p14:tracePt t="26131" x="5565775" y="2368550"/>
          <p14:tracePt t="26138" x="5581650" y="2408238"/>
          <p14:tracePt t="26147" x="5597525" y="2455863"/>
          <p14:tracePt t="26154" x="5605463" y="2495550"/>
          <p14:tracePt t="26164" x="5629275" y="2566988"/>
          <p14:tracePt t="26171" x="5645150" y="2632075"/>
          <p14:tracePt t="26183" x="5676900" y="2695575"/>
          <p14:tracePt t="26186" x="5692775" y="2782888"/>
          <p14:tracePt t="26196" x="5716588" y="2862263"/>
          <p14:tracePt t="26202" x="5732463" y="2919413"/>
          <p14:tracePt t="26213" x="5749925" y="2974975"/>
          <p14:tracePt t="26218" x="5765800" y="3006725"/>
          <p14:tracePt t="26227" x="5765800" y="3022600"/>
          <p14:tracePt t="26234" x="5773738" y="3038475"/>
          <p14:tracePt t="26243" x="5781675" y="3062288"/>
          <p14:tracePt t="26259" x="5781675" y="3078163"/>
          <p14:tracePt t="26266" x="5781675" y="3086100"/>
          <p14:tracePt t="26274" x="5789613" y="3101975"/>
          <p14:tracePt t="26282" x="5797550" y="3117850"/>
          <p14:tracePt t="26291" x="5805488" y="3141663"/>
          <p14:tracePt t="26298" x="5805488" y="3165475"/>
          <p14:tracePt t="26306" x="5813425" y="3189288"/>
          <p14:tracePt t="26316" x="5821363" y="3213100"/>
          <p14:tracePt t="26323" x="5837238" y="3236913"/>
          <p14:tracePt t="26331" x="5837238" y="3244850"/>
          <p14:tracePt t="26338" x="5845175" y="3262313"/>
          <p14:tracePt t="26354" x="5853113" y="3270250"/>
          <p14:tracePt t="26587" x="5853113" y="3252788"/>
          <p14:tracePt t="26595" x="5845175" y="3236913"/>
          <p14:tracePt t="26612" x="5845175" y="3228975"/>
          <p14:tracePt t="26619" x="5845175" y="3221038"/>
          <p14:tracePt t="26627" x="5837238" y="3213100"/>
          <p14:tracePt t="26642" x="5829300" y="3197225"/>
          <p14:tracePt t="26658" x="5829300" y="3189288"/>
          <p14:tracePt t="26666" x="5829300" y="3181350"/>
          <p14:tracePt t="26674" x="5829300" y="3173413"/>
          <p14:tracePt t="26690" x="5821363" y="3165475"/>
          <p14:tracePt t="26698" x="5821363" y="3157538"/>
          <p14:tracePt t="26731" x="5813425" y="3149600"/>
          <p14:tracePt t="26763" x="5813425" y="3141663"/>
          <p14:tracePt t="26778" x="5813425" y="3133725"/>
          <p14:tracePt t="26786" x="5813425" y="3125788"/>
          <p14:tracePt t="26794" x="5805488" y="3117850"/>
          <p14:tracePt t="26802" x="5805488" y="3109913"/>
          <p14:tracePt t="26813" x="5797550" y="3101975"/>
          <p14:tracePt t="26818" x="5789613" y="3078163"/>
          <p14:tracePt t="26826" x="5781675" y="3070225"/>
          <p14:tracePt t="26834" x="5773738" y="3062288"/>
          <p14:tracePt t="26858" x="5765800" y="3054350"/>
          <p14:tracePt t="26866" x="5757863" y="3038475"/>
          <p14:tracePt t="26874" x="5749925" y="3030538"/>
          <p14:tracePt t="26883" x="5740400" y="3022600"/>
          <p14:tracePt t="26890" x="5732463" y="3014663"/>
          <p14:tracePt t="26898" x="5732463" y="3006725"/>
          <p14:tracePt t="26906" x="5716588" y="2998788"/>
          <p14:tracePt t="26916" x="5708650" y="2990850"/>
          <p14:tracePt t="26922" x="5700713" y="2990850"/>
          <p14:tracePt t="26931" x="5676900" y="2982913"/>
          <p14:tracePt t="26938" x="5661025" y="2982913"/>
          <p14:tracePt t="26948" x="5645150" y="2974975"/>
          <p14:tracePt t="26965" x="5605463" y="2967038"/>
          <p14:tracePt t="26970" x="5589588" y="2967038"/>
          <p14:tracePt t="26980" x="5573713" y="2967038"/>
          <p14:tracePt t="26986" x="5565775" y="2967038"/>
          <p14:tracePt t="26997" x="5557838" y="2967038"/>
          <p14:tracePt t="27002" x="5549900" y="2967038"/>
          <p14:tracePt t="27018" x="5541963" y="2967038"/>
          <p14:tracePt t="27034" x="5534025" y="2967038"/>
          <p14:tracePt t="27042" x="5526088" y="2967038"/>
          <p14:tracePt t="27058" x="5518150" y="2967038"/>
          <p14:tracePt t="27066" x="5510213" y="2967038"/>
          <p14:tracePt t="27082" x="5494338" y="2967038"/>
          <p14:tracePt t="27090" x="5486400" y="2967038"/>
          <p14:tracePt t="27098" x="5470525" y="2967038"/>
          <p14:tracePt t="27106" x="5462588" y="2974975"/>
          <p14:tracePt t="27114" x="5422900" y="2990850"/>
          <p14:tracePt t="27122" x="5407025" y="3006725"/>
          <p14:tracePt t="27130" x="5381625" y="3022600"/>
          <p14:tracePt t="27138" x="5365750" y="3038475"/>
          <p14:tracePt t="27147" x="5341938" y="3046413"/>
          <p14:tracePt t="27154" x="5334000" y="3062288"/>
          <p14:tracePt t="27163" x="5318125" y="3070225"/>
          <p14:tracePt t="27171" x="5294313" y="3086100"/>
          <p14:tracePt t="27187" x="5286375" y="3101975"/>
          <p14:tracePt t="27198" x="5278438" y="3101975"/>
          <p14:tracePt t="27203" x="5270500" y="3109913"/>
          <p14:tracePt t="27214" x="5262563" y="3117850"/>
          <p14:tracePt t="27219" x="5262563" y="3125788"/>
          <p14:tracePt t="27227" x="5262563" y="3133725"/>
          <p14:tracePt t="27243" x="5262563" y="3141663"/>
          <p14:tracePt t="27251" x="5262563" y="3149600"/>
          <p14:tracePt t="27259" x="5262563" y="3157538"/>
          <p14:tracePt t="27267" x="5262563" y="3173413"/>
          <p14:tracePt t="27275" x="5262563" y="3181350"/>
          <p14:tracePt t="27283" x="5262563" y="3189288"/>
          <p14:tracePt t="27291" x="5262563" y="3205163"/>
          <p14:tracePt t="27299" x="5262563" y="3213100"/>
          <p14:tracePt t="27307" x="5262563" y="3221038"/>
          <p14:tracePt t="27315" x="5270500" y="3236913"/>
          <p14:tracePt t="27323" x="5270500" y="3244850"/>
          <p14:tracePt t="27331" x="5270500" y="3252788"/>
          <p14:tracePt t="27339" x="5278438" y="3262313"/>
          <p14:tracePt t="27348" x="5286375" y="3270250"/>
          <p14:tracePt t="27355" x="5286375" y="3278188"/>
          <p14:tracePt t="27371" x="5294313" y="3294063"/>
          <p14:tracePt t="27410" x="5302250" y="3302000"/>
          <p14:tracePt t="27426" x="5310188" y="3309938"/>
          <p14:tracePt t="27442" x="5326063" y="3317875"/>
          <p14:tracePt t="27450" x="5334000" y="3325813"/>
          <p14:tracePt t="27458" x="5349875" y="3325813"/>
          <p14:tracePt t="27466" x="5365750" y="3333750"/>
          <p14:tracePt t="27474" x="5389563" y="3333750"/>
          <p14:tracePt t="27482" x="5407025" y="3341688"/>
          <p14:tracePt t="27490" x="5430838" y="3349625"/>
          <p14:tracePt t="27498" x="5454650" y="3349625"/>
          <p14:tracePt t="27506" x="5478463" y="3349625"/>
          <p14:tracePt t="27514" x="5510213" y="3357563"/>
          <p14:tracePt t="27522" x="5534025" y="3357563"/>
          <p14:tracePt t="27531" x="5573713" y="3357563"/>
          <p14:tracePt t="27538" x="5605463" y="3357563"/>
          <p14:tracePt t="27547" x="5637213" y="3357563"/>
          <p14:tracePt t="27554" x="5684838" y="3357563"/>
          <p14:tracePt t="27563" x="5708650" y="3357563"/>
          <p14:tracePt t="27570" x="5757863" y="3341688"/>
          <p14:tracePt t="27580" x="5773738" y="3333750"/>
          <p14:tracePt t="27586" x="5797550" y="3317875"/>
          <p14:tracePt t="27596" x="5813425" y="3309938"/>
          <p14:tracePt t="27602" x="5837238" y="3294063"/>
          <p14:tracePt t="27612" x="5853113" y="3286125"/>
          <p14:tracePt t="27618" x="5853113" y="3278188"/>
          <p14:tracePt t="27634" x="5853113" y="3270250"/>
          <p14:tracePt t="27642" x="5853113" y="3262313"/>
          <p14:tracePt t="27650" x="5853113" y="3252788"/>
          <p14:tracePt t="27658" x="5853113" y="3236913"/>
          <p14:tracePt t="27666" x="5853113" y="3228975"/>
          <p14:tracePt t="27674" x="5837238" y="3205163"/>
          <p14:tracePt t="27682" x="5837238" y="3189288"/>
          <p14:tracePt t="27690" x="5829300" y="3173413"/>
          <p14:tracePt t="27698" x="5821363" y="3165475"/>
          <p14:tracePt t="27706" x="5821363" y="3157538"/>
          <p14:tracePt t="27714" x="5813425" y="3149600"/>
          <p14:tracePt t="27722" x="5805488" y="3141663"/>
          <p14:tracePt t="27731" x="5805488" y="3133725"/>
          <p14:tracePt t="27738" x="5797550" y="3125788"/>
          <p14:tracePt t="27746" x="5789613" y="3109913"/>
          <p14:tracePt t="27754" x="5773738" y="3094038"/>
          <p14:tracePt t="27763" x="5765800" y="3086100"/>
          <p14:tracePt t="27770" x="5749925" y="3070225"/>
          <p14:tracePt t="27779" x="5724525" y="3046413"/>
          <p14:tracePt t="27786" x="5716588" y="3038475"/>
          <p14:tracePt t="27796" x="5692775" y="3022600"/>
          <p14:tracePt t="27802" x="5684838" y="3014663"/>
          <p14:tracePt t="27810" x="5676900" y="3014663"/>
          <p14:tracePt t="27834" x="5661025" y="3006725"/>
          <p14:tracePt t="28635" x="5653088" y="3014663"/>
          <p14:tracePt t="28643" x="5653088" y="3070225"/>
          <p14:tracePt t="28651" x="5653088" y="3157538"/>
          <p14:tracePt t="28659" x="5653088" y="3244850"/>
          <p14:tracePt t="28667" x="5653088" y="3373438"/>
          <p14:tracePt t="28675" x="5653088" y="3484563"/>
          <p14:tracePt t="28683" x="5653088" y="3644900"/>
          <p14:tracePt t="28691" x="5653088" y="3843338"/>
          <p14:tracePt t="28699" x="5668963" y="4051300"/>
          <p14:tracePt t="28707" x="5692775" y="4194175"/>
          <p14:tracePt t="28715" x="5724525" y="4362450"/>
          <p14:tracePt t="28723" x="5732463" y="4497388"/>
          <p14:tracePt t="28731" x="5757863" y="4616450"/>
          <p14:tracePt t="28739" x="5773738" y="4705350"/>
          <p14:tracePt t="28748" x="5781675" y="4792663"/>
          <p14:tracePt t="28755" x="5789613" y="4864100"/>
          <p14:tracePt t="28765" x="5805488" y="4943475"/>
          <p14:tracePt t="28771" x="5813425" y="5008563"/>
          <p14:tracePt t="28781" x="5821363" y="5064125"/>
          <p14:tracePt t="28787" x="5829300" y="5095875"/>
          <p14:tracePt t="28798" x="5829300" y="5119688"/>
          <p14:tracePt t="28803" x="5837238" y="5143500"/>
          <p14:tracePt t="28814" x="5845175" y="5167313"/>
          <p14:tracePt t="28827" x="5853113" y="5175250"/>
          <p14:tracePt t="28835" x="5853113" y="5191125"/>
          <p14:tracePt t="28843" x="5853113" y="5199063"/>
          <p14:tracePt t="28859" x="5853113" y="5207000"/>
          <p14:tracePt t="28867" x="5861050" y="5207000"/>
          <p14:tracePt t="28883" x="5861050" y="5214938"/>
          <p14:tracePt t="28899" x="5861050" y="5222875"/>
          <p14:tracePt t="28915" x="5868988" y="5238750"/>
          <p14:tracePt t="28955" x="5876925" y="5246688"/>
          <p14:tracePt t="28995" x="5884863" y="5246688"/>
          <p14:tracePt t="29012" x="5892800" y="5246688"/>
          <p14:tracePt t="29019" x="5900738" y="5246688"/>
          <p14:tracePt t="29027" x="5908675" y="5246688"/>
          <p14:tracePt t="29035" x="5916613" y="5246688"/>
          <p14:tracePt t="29043" x="5924550" y="5246688"/>
          <p14:tracePt t="29059" x="5932488" y="5246688"/>
          <p14:tracePt t="29076" x="5932488" y="5238750"/>
          <p14:tracePt t="29091" x="5940425" y="5238750"/>
          <p14:tracePt t="29115" x="5940425" y="5230813"/>
          <p14:tracePt t="29123" x="5940425" y="5222875"/>
          <p14:tracePt t="29139" x="5940425" y="5214938"/>
          <p14:tracePt t="29148" x="5948363" y="5199063"/>
          <p14:tracePt t="29155" x="5948363" y="5191125"/>
          <p14:tracePt t="29164" x="5948363" y="5175250"/>
          <p14:tracePt t="29171" x="5948363" y="5167313"/>
          <p14:tracePt t="29181" x="5948363" y="5151438"/>
          <p14:tracePt t="29187" x="5948363" y="5143500"/>
          <p14:tracePt t="29197" x="5948363" y="5135563"/>
          <p14:tracePt t="29214" x="5948363" y="5127625"/>
          <p14:tracePt t="29235" x="5948363" y="5119688"/>
          <p14:tracePt t="29251" x="5948363" y="5111750"/>
          <p14:tracePt t="29268" x="5948363" y="5103813"/>
          <p14:tracePt t="29275" x="5948363" y="5095875"/>
          <p14:tracePt t="29283" x="5948363" y="5087938"/>
          <p14:tracePt t="29299" x="5948363" y="5080000"/>
          <p14:tracePt t="29315" x="5948363" y="5072063"/>
          <p14:tracePt t="29323" x="5940425" y="5072063"/>
          <p14:tracePt t="29347" x="5932488" y="5064125"/>
          <p14:tracePt t="29379" x="5924550" y="5056188"/>
          <p14:tracePt t="29395" x="5916613" y="5056188"/>
          <p14:tracePt t="29403" x="5908675" y="5056188"/>
          <p14:tracePt t="29412" x="5900738" y="5048250"/>
          <p14:tracePt t="29419" x="5868988" y="5040313"/>
          <p14:tracePt t="29427" x="5861050" y="5040313"/>
          <p14:tracePt t="29435" x="5837238" y="5032375"/>
          <p14:tracePt t="29443" x="5813425" y="5032375"/>
          <p14:tracePt t="29451" x="5765800" y="5024438"/>
          <p14:tracePt t="29459" x="5732463" y="5016500"/>
          <p14:tracePt t="29467" x="5692775" y="5016500"/>
          <p14:tracePt t="29475" x="5645150" y="5008563"/>
          <p14:tracePt t="29484" x="5613400" y="5000625"/>
          <p14:tracePt t="29491" x="5581650" y="5000625"/>
          <p14:tracePt t="29500" x="5557838" y="5000625"/>
          <p14:tracePt t="29508" x="5534025" y="4992688"/>
          <p14:tracePt t="29515" x="5510213" y="4992688"/>
          <p14:tracePt t="29523" x="5486400" y="4992688"/>
          <p14:tracePt t="29531" x="5462588" y="4992688"/>
          <p14:tracePt t="29539" x="5438775" y="4992688"/>
          <p14:tracePt t="29548" x="5422900" y="4992688"/>
          <p14:tracePt t="29555" x="5414963" y="4992688"/>
          <p14:tracePt t="29564" x="5407025" y="4992688"/>
          <p14:tracePt t="29571" x="5389563" y="4992688"/>
          <p14:tracePt t="29587" x="5373688" y="4992688"/>
          <p14:tracePt t="29603" x="5365750" y="4992688"/>
          <p14:tracePt t="29614" x="5357813" y="5000625"/>
          <p14:tracePt t="29635" x="5357813" y="5008563"/>
          <p14:tracePt t="29651" x="5341938" y="5008563"/>
          <p14:tracePt t="29659" x="5341938" y="5016500"/>
          <p14:tracePt t="29667" x="5334000" y="5016500"/>
          <p14:tracePt t="29675" x="5334000" y="5024438"/>
          <p14:tracePt t="29683" x="5334000" y="5032375"/>
          <p14:tracePt t="29691" x="5326063" y="5048250"/>
          <p14:tracePt t="29699" x="5318125" y="5048250"/>
          <p14:tracePt t="29707" x="5318125" y="5056188"/>
          <p14:tracePt t="29715" x="5310188" y="5064125"/>
          <p14:tracePt t="29723" x="5302250" y="5072063"/>
          <p14:tracePt t="29732" x="5302250" y="5087938"/>
          <p14:tracePt t="29749" x="5286375" y="5103813"/>
          <p14:tracePt t="29764" x="5286375" y="5111750"/>
          <p14:tracePt t="29771" x="5286375" y="5119688"/>
          <p14:tracePt t="29781" x="5286375" y="5127625"/>
          <p14:tracePt t="29787" x="5286375" y="5135563"/>
          <p14:tracePt t="29803" x="5286375" y="5143500"/>
          <p14:tracePt t="29814" x="5286375" y="5151438"/>
          <p14:tracePt t="29819" x="5286375" y="5159375"/>
          <p14:tracePt t="29826" x="5286375" y="5167313"/>
          <p14:tracePt t="29834" x="5286375" y="5175250"/>
          <p14:tracePt t="29842" x="5286375" y="5183188"/>
          <p14:tracePt t="29858" x="5286375" y="5191125"/>
          <p14:tracePt t="29874" x="5294313" y="5199063"/>
          <p14:tracePt t="29882" x="5294313" y="5207000"/>
          <p14:tracePt t="29890" x="5302250" y="5222875"/>
          <p14:tracePt t="29898" x="5310188" y="5230813"/>
          <p14:tracePt t="29906" x="5318125" y="5238750"/>
          <p14:tracePt t="29914" x="5326063" y="5254625"/>
          <p14:tracePt t="29922" x="5341938" y="5262563"/>
          <p14:tracePt t="29931" x="5357813" y="5278438"/>
          <p14:tracePt t="29938" x="5373688" y="5294313"/>
          <p14:tracePt t="29950" x="5381625" y="5302250"/>
          <p14:tracePt t="29954" x="5397500" y="5310188"/>
          <p14:tracePt t="29964" x="5414963" y="5319713"/>
          <p14:tracePt t="29970" x="5446713" y="5327650"/>
          <p14:tracePt t="29980" x="5470525" y="5335588"/>
          <p14:tracePt t="29986" x="5494338" y="5343525"/>
          <p14:tracePt t="29996" x="5518150" y="5351463"/>
          <p14:tracePt t="30002" x="5541963" y="5351463"/>
          <p14:tracePt t="30012" x="5557838" y="5351463"/>
          <p14:tracePt t="30018" x="5581650" y="5351463"/>
          <p14:tracePt t="30026" x="5589588" y="5351463"/>
          <p14:tracePt t="30034" x="5613400" y="5351463"/>
          <p14:tracePt t="30042" x="5629275" y="5351463"/>
          <p14:tracePt t="30050" x="5645150" y="5351463"/>
          <p14:tracePt t="30058" x="5668963" y="5351463"/>
          <p14:tracePt t="30066" x="5692775" y="5351463"/>
          <p14:tracePt t="30074" x="5716588" y="5343525"/>
          <p14:tracePt t="30082" x="5724525" y="5343525"/>
          <p14:tracePt t="30090" x="5740400" y="5327650"/>
          <p14:tracePt t="30098" x="5757863" y="5319713"/>
          <p14:tracePt t="30106" x="5765800" y="5319713"/>
          <p14:tracePt t="30115" x="5773738" y="5310188"/>
          <p14:tracePt t="30131" x="5781675" y="5302250"/>
          <p14:tracePt t="30147" x="5781675" y="5294313"/>
          <p14:tracePt t="30154" x="5789613" y="5286375"/>
          <p14:tracePt t="30163" x="5797550" y="5278438"/>
          <p14:tracePt t="30170" x="5797550" y="5270500"/>
          <p14:tracePt t="30179" x="5805488" y="5262563"/>
          <p14:tracePt t="30186" x="5805488" y="5254625"/>
          <p14:tracePt t="30196" x="5821363" y="5246688"/>
          <p14:tracePt t="30202" x="5821363" y="5238750"/>
          <p14:tracePt t="30213" x="5829300" y="5230813"/>
          <p14:tracePt t="30218" x="5837238" y="5230813"/>
          <p14:tracePt t="30227" x="5845175" y="5214938"/>
          <p14:tracePt t="30242" x="5853113" y="5199063"/>
          <p14:tracePt t="30258" x="5861050" y="5191125"/>
          <p14:tracePt t="30299" x="5861050" y="5183188"/>
          <p14:tracePt t="30307" x="5868988" y="5175250"/>
          <p14:tracePt t="30331" x="5868988" y="5167313"/>
          <p14:tracePt t="30355" x="5868988" y="5159375"/>
          <p14:tracePt t="30371" x="5868988" y="5151438"/>
          <p14:tracePt t="30379" x="5868988" y="5143500"/>
          <p14:tracePt t="30403" x="5868988" y="5135563"/>
          <p14:tracePt t="30427" x="5868988" y="5127625"/>
          <p14:tracePt t="30451" x="5868988" y="5119688"/>
          <p14:tracePt t="30475" x="5868988" y="5111750"/>
          <p14:tracePt t="31019" x="5868988" y="5103813"/>
          <p14:tracePt t="31027" x="5861050" y="5103813"/>
          <p14:tracePt t="31035" x="5853113" y="5072063"/>
          <p14:tracePt t="31043" x="5805488" y="4992688"/>
          <p14:tracePt t="31051" x="5749925" y="4903788"/>
          <p14:tracePt t="31059" x="5708650" y="4792663"/>
          <p14:tracePt t="31067" x="5653088" y="4657725"/>
          <p14:tracePt t="31075" x="5597525" y="4513263"/>
          <p14:tracePt t="31083" x="5573713" y="4410075"/>
          <p14:tracePt t="31091" x="5557838" y="4306888"/>
          <p14:tracePt t="31099" x="5549900" y="4194175"/>
          <p14:tracePt t="31107" x="5526088" y="4090988"/>
          <p14:tracePt t="31115" x="5518150" y="3979863"/>
          <p14:tracePt t="31123" x="5510213" y="3867150"/>
          <p14:tracePt t="31131" x="5510213" y="3748088"/>
          <p14:tracePt t="31139" x="5502275" y="3621088"/>
          <p14:tracePt t="31148" x="5478463" y="3476625"/>
          <p14:tracePt t="31155" x="5454650" y="3349625"/>
          <p14:tracePt t="31164" x="5438775" y="3213100"/>
          <p14:tracePt t="31171" x="5414963" y="3086100"/>
          <p14:tracePt t="31181" x="5407025" y="2974975"/>
          <p14:tracePt t="31187" x="5381625" y="2878138"/>
          <p14:tracePt t="31198" x="5373688" y="2782888"/>
          <p14:tracePt t="31203" x="5365750" y="2719388"/>
          <p14:tracePt t="31214" x="5365750" y="2632075"/>
          <p14:tracePt t="31219" x="5365750" y="2535238"/>
          <p14:tracePt t="31227" x="5365750" y="2447925"/>
          <p14:tracePt t="31234" x="5365750" y="2352675"/>
          <p14:tracePt t="31242" x="5365750" y="2265363"/>
          <p14:tracePt t="31251" x="5365750" y="2176463"/>
          <p14:tracePt t="31258" x="5365750" y="2105025"/>
          <p14:tracePt t="31266" x="5373688" y="2041525"/>
          <p14:tracePt t="31274" x="5373688" y="1978025"/>
          <p14:tracePt t="31282" x="5381625" y="1922463"/>
          <p14:tracePt t="31290" x="5389563" y="1857375"/>
          <p14:tracePt t="31298" x="5397500" y="1801813"/>
          <p14:tracePt t="31306" x="5397500" y="1754188"/>
          <p14:tracePt t="31315" x="5397500" y="1714500"/>
          <p14:tracePt t="31323" x="5397500" y="1666875"/>
          <p14:tracePt t="31331" x="5397500" y="1643063"/>
          <p14:tracePt t="31339" x="5397500" y="1627188"/>
          <p14:tracePt t="31348" x="5397500" y="1603375"/>
          <p14:tracePt t="31355" x="5397500" y="1587500"/>
          <p14:tracePt t="31364" x="5397500" y="1571625"/>
          <p14:tracePt t="31371" x="5389563" y="1555750"/>
          <p14:tracePt t="31380" x="5381625" y="1530350"/>
          <p14:tracePt t="31387" x="5381625" y="1514475"/>
          <p14:tracePt t="31398" x="5373688" y="1490663"/>
          <p14:tracePt t="31403" x="5365750" y="1466850"/>
          <p14:tracePt t="31414" x="5357813" y="1450975"/>
          <p14:tracePt t="31419" x="5357813" y="1427163"/>
          <p14:tracePt t="31427" x="5357813" y="1419225"/>
          <p14:tracePt t="31435" x="5349875" y="1411288"/>
          <p14:tracePt t="31443" x="5349875" y="1403350"/>
          <p14:tracePt t="31451" x="5341938" y="1395413"/>
          <p14:tracePt t="31459" x="5341938" y="1387475"/>
          <p14:tracePt t="31467" x="5334000" y="1379538"/>
          <p14:tracePt t="31475" x="5326063" y="1371600"/>
          <p14:tracePt t="31484" x="5318125" y="1363663"/>
          <p14:tracePt t="31491" x="5310188" y="1347788"/>
          <p14:tracePt t="31499" x="5294313" y="1347788"/>
          <p14:tracePt t="31507" x="5278438" y="1339850"/>
          <p14:tracePt t="31515" x="5270500" y="1331913"/>
          <p14:tracePt t="31522" x="5262563" y="1331913"/>
          <p14:tracePt t="31531" x="5254625" y="1331913"/>
          <p14:tracePt t="31571" x="5246688" y="1331913"/>
          <p14:tracePt t="31579" x="5238750" y="1331913"/>
          <p14:tracePt t="31602" x="5230813" y="1331913"/>
          <p14:tracePt t="31755" x="5222875" y="1331913"/>
          <p14:tracePt t="31803" x="5214938" y="1331913"/>
          <p14:tracePt t="31827" x="5207000" y="1323975"/>
          <p14:tracePt t="31851" x="5199063" y="1323975"/>
          <p14:tracePt t="31899" x="5191125" y="1323975"/>
          <p14:tracePt t="31915" x="5183188" y="1323975"/>
          <p14:tracePt t="31939" x="5175250" y="1316038"/>
          <p14:tracePt t="31994" x="5167313" y="1308100"/>
          <p14:tracePt t="32131" x="5159375" y="1308100"/>
          <p14:tracePt t="32163" x="5143500" y="1300163"/>
          <p14:tracePt t="32195" x="5135563" y="1300163"/>
          <p14:tracePt t="32203" x="5135563" y="1292225"/>
          <p14:tracePt t="32227" x="5127625" y="1284288"/>
          <p14:tracePt t="32243" x="5127625" y="1276350"/>
          <p14:tracePt t="32251" x="5127625" y="1268413"/>
          <p14:tracePt t="32259" x="5119688" y="1260475"/>
          <p14:tracePt t="32291" x="5119688" y="1252538"/>
          <p14:tracePt t="42403" x="5119688" y="1323975"/>
          <p14:tracePt t="42412" x="5119688" y="1498600"/>
          <p14:tracePt t="42419" x="5135563" y="1666875"/>
          <p14:tracePt t="42427" x="5143500" y="1762125"/>
          <p14:tracePt t="42435" x="5159375" y="1881188"/>
          <p14:tracePt t="42443" x="5159375" y="2001838"/>
          <p14:tracePt t="42451" x="5159375" y="2105025"/>
          <p14:tracePt t="42459" x="5159375" y="2208213"/>
          <p14:tracePt t="42467" x="5159375" y="2328863"/>
          <p14:tracePt t="42475" x="5159375" y="2439988"/>
          <p14:tracePt t="42483" x="5159375" y="2543175"/>
          <p14:tracePt t="42491" x="5159375" y="2663825"/>
          <p14:tracePt t="42499" x="5159375" y="2774950"/>
          <p14:tracePt t="42507" x="5159375" y="2894013"/>
          <p14:tracePt t="42515" x="5159375" y="3006725"/>
          <p14:tracePt t="42523" x="5159375" y="3117850"/>
          <p14:tracePt t="42532" x="5159375" y="3221038"/>
          <p14:tracePt t="42539" x="5159375" y="3317875"/>
          <p14:tracePt t="42548" x="5159375" y="3397250"/>
          <p14:tracePt t="42555" x="5159375" y="3476625"/>
          <p14:tracePt t="42564" x="5159375" y="3540125"/>
          <p14:tracePt t="42571" x="5159375" y="3587750"/>
          <p14:tracePt t="42581" x="5159375" y="3644900"/>
          <p14:tracePt t="42587" x="5167313" y="3700463"/>
          <p14:tracePt t="42598" x="5175250" y="3763963"/>
          <p14:tracePt t="42603" x="5191125" y="3843338"/>
          <p14:tracePt t="42614" x="5199063" y="3906838"/>
          <p14:tracePt t="42619" x="5230813" y="3987800"/>
          <p14:tracePt t="42627" x="5254625" y="4059238"/>
          <p14:tracePt t="42635" x="5270500" y="4114800"/>
          <p14:tracePt t="42643" x="5278438" y="4170363"/>
          <p14:tracePt t="42652" x="5302250" y="4241800"/>
          <p14:tracePt t="42659" x="5318125" y="4281488"/>
          <p14:tracePt t="42668" x="5326063" y="4354513"/>
          <p14:tracePt t="42675" x="5341938" y="4425950"/>
          <p14:tracePt t="42682" x="5349875" y="4505325"/>
          <p14:tracePt t="42691" x="5357813" y="4576763"/>
          <p14:tracePt t="42700" x="5373688" y="4665663"/>
          <p14:tracePt t="42707" x="5381625" y="4752975"/>
          <p14:tracePt t="42715" x="5389563" y="4816475"/>
          <p14:tracePt t="42722" x="5397500" y="4856163"/>
          <p14:tracePt t="42730" x="5407025" y="4903788"/>
          <p14:tracePt t="42738" x="5407025" y="4919663"/>
          <p14:tracePt t="42746" x="5414963" y="4935538"/>
          <p14:tracePt t="42754" x="5422900" y="4951413"/>
          <p14:tracePt t="42763" x="5430838" y="4976813"/>
          <p14:tracePt t="42770" x="5430838" y="4984750"/>
          <p14:tracePt t="42779" x="5446713" y="5000625"/>
          <p14:tracePt t="42786" x="5454650" y="5016500"/>
          <p14:tracePt t="42795" x="5470525" y="5048250"/>
          <p14:tracePt t="42802" x="5470525" y="5064125"/>
          <p14:tracePt t="42812" x="5486400" y="5087938"/>
          <p14:tracePt t="42818" x="5494338" y="5095875"/>
          <p14:tracePt t="42826" x="5502275" y="5119688"/>
          <p14:tracePt t="42834" x="5510213" y="5127625"/>
          <p14:tracePt t="42842" x="5518150" y="5135563"/>
          <p14:tracePt t="42850" x="5534025" y="5159375"/>
          <p14:tracePt t="42858" x="5541963" y="5175250"/>
          <p14:tracePt t="42866" x="5565775" y="5191125"/>
          <p14:tracePt t="42874" x="5565775" y="5199063"/>
          <p14:tracePt t="42882" x="5573713" y="5199063"/>
          <p14:tracePt t="42898" x="5581650" y="5207000"/>
          <p14:tracePt t="42906" x="5589588" y="5214938"/>
          <p14:tracePt t="42914" x="5597525" y="5214938"/>
          <p14:tracePt t="42922" x="5613400" y="5230813"/>
          <p14:tracePt t="42931" x="5629275" y="5238750"/>
          <p14:tracePt t="42938" x="5668963" y="5270500"/>
          <p14:tracePt t="42948" x="5716588" y="5294313"/>
          <p14:tracePt t="42954" x="5740400" y="5302250"/>
          <p14:tracePt t="42963" x="5765800" y="5310188"/>
          <p14:tracePt t="42970" x="5773738" y="5310188"/>
          <p14:tracePt t="42979" x="5789613" y="5310188"/>
          <p14:tracePt t="42996" x="5797550" y="5310188"/>
          <p14:tracePt t="43018" x="5805488" y="5310188"/>
          <p14:tracePt t="43027" x="5813425" y="5310188"/>
          <p14:tracePt t="43043" x="5821363" y="5310188"/>
          <p14:tracePt t="43051" x="5829300" y="5302250"/>
          <p14:tracePt t="43067" x="5845175" y="5302250"/>
          <p14:tracePt t="43099" x="5853113" y="5302250"/>
          <p14:tracePt t="43107" x="5861050" y="5302250"/>
          <p14:tracePt t="43115" x="5868988" y="5302250"/>
          <p14:tracePt t="43123" x="5876925" y="5302250"/>
          <p14:tracePt t="43132" x="5900738" y="5294313"/>
          <p14:tracePt t="43139" x="5932488" y="5294313"/>
          <p14:tracePt t="43148" x="5956300" y="5294313"/>
          <p14:tracePt t="43155" x="5980113" y="5294313"/>
          <p14:tracePt t="43164" x="6003925" y="5294313"/>
          <p14:tracePt t="43171" x="6019800" y="5294313"/>
          <p14:tracePt t="43180" x="6035675" y="5294313"/>
          <p14:tracePt t="43187" x="6051550" y="5294313"/>
          <p14:tracePt t="43197" x="6059488" y="5286375"/>
          <p14:tracePt t="43202" x="6067425" y="5286375"/>
          <p14:tracePt t="43267" x="6075363" y="5286375"/>
          <p14:tracePt t="43315" x="6083300" y="5278438"/>
          <p14:tracePt t="43331" x="6083300" y="5270500"/>
          <p14:tracePt t="43339" x="6091238" y="5270500"/>
          <p14:tracePt t="43364" x="6091238" y="5262563"/>
          <p14:tracePt t="43379" x="6100763" y="5246688"/>
          <p14:tracePt t="43403" x="6100763" y="5238750"/>
          <p14:tracePt t="43419" x="6108700" y="5230813"/>
          <p14:tracePt t="43427" x="6108700" y="5222875"/>
          <p14:tracePt t="43435" x="6108700" y="5214938"/>
          <p14:tracePt t="43459" x="6108700" y="5207000"/>
          <p14:tracePt t="43507" x="6108700" y="5199063"/>
          <p14:tracePt t="43523" x="6108700" y="5191125"/>
          <p14:tracePt t="43531" x="6108700" y="5183188"/>
          <p14:tracePt t="43547" x="6108700" y="5175250"/>
          <p14:tracePt t="43571" x="6108700" y="5167313"/>
          <p14:tracePt t="43595" x="6108700" y="5159375"/>
          <p14:tracePt t="43619" x="6091238" y="5151438"/>
          <p14:tracePt t="43627" x="6083300" y="5151438"/>
          <p14:tracePt t="43635" x="6075363" y="5143500"/>
          <p14:tracePt t="43643" x="6067425" y="5135563"/>
          <p14:tracePt t="43659" x="6051550" y="5135563"/>
          <p14:tracePt t="43667" x="6035675" y="5127625"/>
          <p14:tracePt t="43675" x="6019800" y="5111750"/>
          <p14:tracePt t="43683" x="6003925" y="5111750"/>
          <p14:tracePt t="43691" x="5995988" y="5111750"/>
          <p14:tracePt t="43700" x="5995988" y="5103813"/>
          <p14:tracePt t="43707" x="5980113" y="5103813"/>
          <p14:tracePt t="43715" x="5972175" y="5095875"/>
          <p14:tracePt t="43723" x="5964238" y="5087938"/>
          <p14:tracePt t="43731" x="5948363" y="5080000"/>
          <p14:tracePt t="43739" x="5924550" y="5072063"/>
          <p14:tracePt t="43748" x="5916613" y="5072063"/>
          <p14:tracePt t="43755" x="5900738" y="5072063"/>
          <p14:tracePt t="43764" x="5884863" y="5072063"/>
          <p14:tracePt t="43771" x="5876925" y="5072063"/>
          <p14:tracePt t="43780" x="5868988" y="5064125"/>
          <p14:tracePt t="43787" x="5861050" y="5064125"/>
          <p14:tracePt t="43798" x="5853113" y="5064125"/>
          <p14:tracePt t="43803" x="5845175" y="5064125"/>
          <p14:tracePt t="43814" x="5829300" y="5064125"/>
          <p14:tracePt t="43827" x="5813425" y="5056188"/>
          <p14:tracePt t="43835" x="5805488" y="5056188"/>
          <p14:tracePt t="43843" x="5797550" y="5048250"/>
          <p14:tracePt t="43860" x="5789613" y="5048250"/>
          <p14:tracePt t="43867" x="5773738" y="5048250"/>
          <p14:tracePt t="43875" x="5765800" y="5048250"/>
          <p14:tracePt t="43883" x="5757863" y="5048250"/>
          <p14:tracePt t="43891" x="5749925" y="5048250"/>
          <p14:tracePt t="43899" x="5732463" y="5048250"/>
          <p14:tracePt t="43915" x="5716588" y="5048250"/>
          <p14:tracePt t="43923" x="5708650" y="5048250"/>
          <p14:tracePt t="43931" x="5700713" y="5040313"/>
          <p14:tracePt t="43939" x="5684838" y="5040313"/>
          <p14:tracePt t="43951" x="5668963" y="5040313"/>
          <p14:tracePt t="43955" x="5661025" y="5040313"/>
          <p14:tracePt t="43965" x="5653088" y="5040313"/>
          <p14:tracePt t="43971" x="5645150" y="5040313"/>
          <p14:tracePt t="43981" x="5629275" y="5040313"/>
          <p14:tracePt t="43997" x="5621338" y="5040313"/>
          <p14:tracePt t="44003" x="5605463" y="5040313"/>
          <p14:tracePt t="44019" x="5597525" y="5040313"/>
          <p14:tracePt t="44035" x="5589588" y="5040313"/>
          <p14:tracePt t="44043" x="5581650" y="5040313"/>
          <p14:tracePt t="44059" x="5573713" y="5040313"/>
          <p14:tracePt t="44076" x="5557838" y="5040313"/>
          <p14:tracePt t="44099" x="5549900" y="5048250"/>
          <p14:tracePt t="44115" x="5541963" y="5048250"/>
          <p14:tracePt t="44123" x="5534025" y="5056188"/>
          <p14:tracePt t="44132" x="5526088" y="5056188"/>
          <p14:tracePt t="44148" x="5510213" y="5056188"/>
          <p14:tracePt t="44155" x="5510213" y="5064125"/>
          <p14:tracePt t="44164" x="5502275" y="5064125"/>
          <p14:tracePt t="44171" x="5502275" y="5072063"/>
          <p14:tracePt t="44180" x="5494338" y="5072063"/>
          <p14:tracePt t="44203" x="5486400" y="5080000"/>
          <p14:tracePt t="44228" x="5478463" y="5080000"/>
          <p14:tracePt t="44235" x="5470525" y="5087938"/>
          <p14:tracePt t="44243" x="5470525" y="5095875"/>
          <p14:tracePt t="44251" x="5462588" y="5095875"/>
          <p14:tracePt t="44275" x="5454650" y="5103813"/>
          <p14:tracePt t="44291" x="5446713" y="5111750"/>
          <p14:tracePt t="44307" x="5446713" y="5119688"/>
          <p14:tracePt t="44315" x="5438775" y="5127625"/>
          <p14:tracePt t="44355" x="5430838" y="5135563"/>
          <p14:tracePt t="44379" x="5422900" y="5151438"/>
          <p14:tracePt t="44395" x="5422900" y="5159375"/>
          <p14:tracePt t="44412" x="5422900" y="5167313"/>
          <p14:tracePt t="44427" x="5422900" y="5175250"/>
          <p14:tracePt t="44451" x="5422900" y="5183188"/>
          <p14:tracePt t="44475" x="5422900" y="5191125"/>
          <p14:tracePt t="44499" x="5422900" y="5199063"/>
          <p14:tracePt t="44531" x="5422900" y="5214938"/>
          <p14:tracePt t="44548" x="5430838" y="5222875"/>
          <p14:tracePt t="44555" x="5430838" y="5230813"/>
          <p14:tracePt t="44563" x="5438775" y="5238750"/>
          <p14:tracePt t="44571" x="5446713" y="5246688"/>
          <p14:tracePt t="44580" x="5454650" y="5246688"/>
          <p14:tracePt t="44598" x="5454650" y="5254625"/>
          <p14:tracePt t="44643" x="5462588" y="5254625"/>
          <p14:tracePt t="44651" x="5470525" y="5262563"/>
          <p14:tracePt t="44659" x="5478463" y="5262563"/>
          <p14:tracePt t="44667" x="5486400" y="5262563"/>
          <p14:tracePt t="44675" x="5494338" y="5262563"/>
          <p14:tracePt t="44683" x="5502275" y="5262563"/>
          <p14:tracePt t="44691" x="5518150" y="5262563"/>
          <p14:tracePt t="44699" x="5526088" y="5262563"/>
          <p14:tracePt t="44723" x="5541963" y="5262563"/>
          <p14:tracePt t="44731" x="5565775" y="5254625"/>
          <p14:tracePt t="44748" x="5581650" y="5254625"/>
          <p14:tracePt t="44755" x="5597525" y="5238750"/>
          <p14:tracePt t="44764" x="5621338" y="5230813"/>
          <p14:tracePt t="44771" x="5637213" y="5230813"/>
          <p14:tracePt t="44787" x="5653088" y="5222875"/>
          <p14:tracePt t="44798" x="5661025" y="5222875"/>
          <p14:tracePt t="44803" x="5668963" y="5214938"/>
          <p14:tracePt t="44819" x="5676900" y="5214938"/>
          <p14:tracePt t="44851" x="5684838" y="5214938"/>
          <p14:tracePt t="46203" x="5684838" y="5183188"/>
          <p14:tracePt t="46212" x="5684838" y="5143500"/>
          <p14:tracePt t="46219" x="5684838" y="5111750"/>
          <p14:tracePt t="46228" x="5684838" y="5087938"/>
          <p14:tracePt t="46235" x="5684838" y="5048250"/>
          <p14:tracePt t="46243" x="5684838" y="5016500"/>
          <p14:tracePt t="46251" x="5684838" y="4976813"/>
          <p14:tracePt t="46259" x="5684838" y="4911725"/>
          <p14:tracePt t="46267" x="5684838" y="4840288"/>
          <p14:tracePt t="46275" x="5684838" y="4784725"/>
          <p14:tracePt t="46283" x="5684838" y="4729163"/>
          <p14:tracePt t="46291" x="5684838" y="4673600"/>
          <p14:tracePt t="46299" x="5684838" y="4633913"/>
          <p14:tracePt t="46307" x="5684838" y="4600575"/>
          <p14:tracePt t="46315" x="5684838" y="4568825"/>
          <p14:tracePt t="46323" x="5684838" y="4545013"/>
          <p14:tracePt t="46331" x="5684838" y="4521200"/>
          <p14:tracePt t="46339" x="5684838" y="4505325"/>
          <p14:tracePt t="46348" x="5684838" y="4481513"/>
          <p14:tracePt t="46355" x="5684838" y="4465638"/>
          <p14:tracePt t="46364" x="5684838" y="4457700"/>
          <p14:tracePt t="46371" x="5684838" y="4449763"/>
          <p14:tracePt t="46381" x="5684838" y="4433888"/>
          <p14:tracePt t="46398" x="5676900" y="4425950"/>
          <p14:tracePt t="46403" x="5676900" y="4418013"/>
          <p14:tracePt t="46414" x="5676900" y="4410075"/>
          <p14:tracePt t="46419" x="5676900" y="4402138"/>
          <p14:tracePt t="46427" x="5676900" y="4386263"/>
          <p14:tracePt t="46435" x="5676900" y="4370388"/>
          <p14:tracePt t="46443" x="5668963" y="4346575"/>
          <p14:tracePt t="46451" x="5668963" y="4322763"/>
          <p14:tracePt t="46459" x="5661025" y="4298950"/>
          <p14:tracePt t="46467" x="5653088" y="4265613"/>
          <p14:tracePt t="46475" x="5653088" y="4225925"/>
          <p14:tracePt t="46483" x="5645150" y="4194175"/>
          <p14:tracePt t="46491" x="5645150" y="4162425"/>
          <p14:tracePt t="46500" x="5645150" y="4114800"/>
          <p14:tracePt t="46508" x="5629275" y="4075113"/>
          <p14:tracePt t="46515" x="5629275" y="4035425"/>
          <p14:tracePt t="46523" x="5621338" y="4003675"/>
          <p14:tracePt t="46532" x="5613400" y="3979863"/>
          <p14:tracePt t="46539" x="5613400" y="3956050"/>
          <p14:tracePt t="46548" x="5605463" y="3938588"/>
          <p14:tracePt t="46555" x="5605463" y="3914775"/>
          <p14:tracePt t="46564" x="5597525" y="3890963"/>
          <p14:tracePt t="46571" x="5597525" y="3875088"/>
          <p14:tracePt t="46581" x="5597525" y="3843338"/>
          <p14:tracePt t="46587" x="5589588" y="3803650"/>
          <p14:tracePt t="46598" x="5589588" y="3771900"/>
          <p14:tracePt t="46603" x="5581650" y="3740150"/>
          <p14:tracePt t="46610" x="5573713" y="3700463"/>
          <p14:tracePt t="46618" x="5573713" y="3668713"/>
          <p14:tracePt t="46626" x="5565775" y="3644900"/>
          <p14:tracePt t="46634" x="5565775" y="3621088"/>
          <p14:tracePt t="46642" x="5565775" y="3605213"/>
          <p14:tracePt t="46650" x="5565775" y="3587750"/>
          <p14:tracePt t="46658" x="5565775" y="3579813"/>
          <p14:tracePt t="46666" x="5565775" y="3556000"/>
          <p14:tracePt t="46674" x="5565775" y="3548063"/>
          <p14:tracePt t="46682" x="5565775" y="3540125"/>
          <p14:tracePt t="46690" x="5565775" y="3532188"/>
          <p14:tracePt t="46698" x="5565775" y="3516313"/>
          <p14:tracePt t="46706" x="5565775" y="3500438"/>
          <p14:tracePt t="46714" x="5565775" y="3492500"/>
          <p14:tracePt t="46722" x="5565775" y="3476625"/>
          <p14:tracePt t="46730" x="5565775" y="3460750"/>
          <p14:tracePt t="46738" x="5565775" y="3444875"/>
          <p14:tracePt t="46747" x="5565775" y="3421063"/>
          <p14:tracePt t="46754" x="5565775" y="3405188"/>
          <p14:tracePt t="46763" x="5565775" y="3389313"/>
          <p14:tracePt t="46770" x="5565775" y="3373438"/>
          <p14:tracePt t="46779" x="5565775" y="3357563"/>
          <p14:tracePt t="46786" x="5565775" y="3341688"/>
          <p14:tracePt t="46796" x="5573713" y="3333750"/>
          <p14:tracePt t="46802" x="5581650" y="3317875"/>
          <p14:tracePt t="46818" x="5581650" y="3309938"/>
          <p14:tracePt t="46826" x="5581650" y="3286125"/>
          <p14:tracePt t="46842" x="5589588" y="3278188"/>
          <p14:tracePt t="46850" x="5589588" y="3270250"/>
          <p14:tracePt t="46858" x="5597525" y="3252788"/>
          <p14:tracePt t="46866" x="5597525" y="3236913"/>
          <p14:tracePt t="46882" x="5597525" y="3228975"/>
          <p14:tracePt t="46890" x="5605463" y="3221038"/>
          <p14:tracePt t="46898" x="5605463" y="3213100"/>
          <p14:tracePt t="46915" x="5605463" y="3205163"/>
          <p14:tracePt t="46922" x="5605463" y="3197225"/>
          <p14:tracePt t="46938" x="5613400" y="3181350"/>
          <p14:tracePt t="47435" x="5621338" y="3181350"/>
          <p14:tracePt t="47443" x="5621338" y="3189288"/>
          <p14:tracePt t="47451" x="5629275" y="3189288"/>
          <p14:tracePt t="47467" x="5637213" y="3189288"/>
          <p14:tracePt t="47475" x="5645150" y="3197225"/>
          <p14:tracePt t="47483" x="5661025" y="3197225"/>
          <p14:tracePt t="47499" x="5668963" y="3197225"/>
          <p14:tracePt t="47507" x="5668963" y="3205163"/>
          <p14:tracePt t="47515" x="5676900" y="3205163"/>
          <p14:tracePt t="47539" x="5684838" y="3205163"/>
          <p14:tracePt t="47555" x="5692775" y="3205163"/>
          <p14:tracePt t="47571" x="5700713" y="3205163"/>
          <p14:tracePt t="47587" x="5708650" y="3205163"/>
          <p14:tracePt t="47597" x="5716588" y="3205163"/>
          <p14:tracePt t="47614" x="5724525" y="3205163"/>
          <p14:tracePt t="47643" x="5732463" y="3205163"/>
          <p14:tracePt t="47675" x="5749925" y="3205163"/>
          <p14:tracePt t="47699" x="5749925" y="3197225"/>
          <p14:tracePt t="47715" x="5757863" y="3197225"/>
          <p14:tracePt t="47731" x="5757863" y="3189288"/>
          <p14:tracePt t="47739" x="5773738" y="3181350"/>
          <p14:tracePt t="47764" x="5781675" y="3173413"/>
          <p14:tracePt t="47786" x="5789613" y="3165475"/>
          <p14:tracePt t="47802" x="5789613" y="3157538"/>
          <p14:tracePt t="47810" x="5789613" y="3149600"/>
          <p14:tracePt t="47826" x="5789613" y="3141663"/>
          <p14:tracePt t="47842" x="5789613" y="3133725"/>
          <p14:tracePt t="47858" x="5789613" y="3125788"/>
          <p14:tracePt t="47866" x="5789613" y="3117850"/>
          <p14:tracePt t="47882" x="5797550" y="3109913"/>
          <p14:tracePt t="47898" x="5797550" y="3094038"/>
          <p14:tracePt t="47914" x="5797550" y="3086100"/>
          <p14:tracePt t="47930" x="5797550" y="3078163"/>
          <p14:tracePt t="47938" x="5797550" y="3070225"/>
          <p14:tracePt t="47954" x="5797550" y="3062288"/>
          <p14:tracePt t="47963" x="5797550" y="3054350"/>
          <p14:tracePt t="47979" x="5797550" y="3046413"/>
          <p14:tracePt t="47986" x="5797550" y="3038475"/>
          <p14:tracePt t="47995" x="5789613" y="3030538"/>
          <p14:tracePt t="48018" x="5789613" y="3022600"/>
          <p14:tracePt t="48050" x="5781675" y="3014663"/>
          <p14:tracePt t="48067" x="5781675" y="3006725"/>
          <p14:tracePt t="48075" x="5781675" y="2998788"/>
          <p14:tracePt t="48091" x="5773738" y="2990850"/>
          <p14:tracePt t="48107" x="5765800" y="2982913"/>
          <p14:tracePt t="48123" x="5765800" y="2974975"/>
          <p14:tracePt t="48147" x="5757863" y="2967038"/>
          <p14:tracePt t="48219" x="5749925" y="2959100"/>
          <p14:tracePt t="48331" x="5740400" y="2959100"/>
          <p14:tracePt t="48339" x="5732463" y="2951163"/>
          <p14:tracePt t="48371" x="5724525" y="2951163"/>
          <p14:tracePt t="48379" x="5716588" y="2951163"/>
          <p14:tracePt t="48387" x="5708650" y="2943225"/>
          <p14:tracePt t="48395" x="5700713" y="2943225"/>
          <p14:tracePt t="48403" x="5692775" y="2935288"/>
          <p14:tracePt t="48414" x="5684838" y="2935288"/>
          <p14:tracePt t="48427" x="5676900" y="2935288"/>
          <p14:tracePt t="48435" x="5661025" y="2935288"/>
          <p14:tracePt t="48443" x="5653088" y="2935288"/>
          <p14:tracePt t="48451" x="5637213" y="2935288"/>
          <p14:tracePt t="48459" x="5621338" y="2935288"/>
          <p14:tracePt t="48467" x="5605463" y="2935288"/>
          <p14:tracePt t="48483" x="5597525" y="2935288"/>
          <p14:tracePt t="48491" x="5581650" y="2935288"/>
          <p14:tracePt t="48506" x="5573713" y="2935288"/>
          <p14:tracePt t="48514" x="5557838" y="2935288"/>
          <p14:tracePt t="48522" x="5549900" y="2935288"/>
          <p14:tracePt t="48531" x="5541963" y="2935288"/>
          <p14:tracePt t="48538" x="5534025" y="2935288"/>
          <p14:tracePt t="48554" x="5518150" y="2935288"/>
          <p14:tracePt t="48579" x="5510213" y="2935288"/>
          <p14:tracePt t="48586" x="5502275" y="2935288"/>
          <p14:tracePt t="48595" x="5494338" y="2935288"/>
          <p14:tracePt t="48602" x="5478463" y="2943225"/>
          <p14:tracePt t="48610" x="5470525" y="2951163"/>
          <p14:tracePt t="48618" x="5462588" y="2951163"/>
          <p14:tracePt t="48626" x="5446713" y="2959100"/>
          <p14:tracePt t="48634" x="5446713" y="2967038"/>
          <p14:tracePt t="48642" x="5438775" y="2967038"/>
          <p14:tracePt t="48650" x="5438775" y="2974975"/>
          <p14:tracePt t="48658" x="5430838" y="2974975"/>
          <p14:tracePt t="48682" x="5422900" y="2982913"/>
          <p14:tracePt t="48690" x="5422900" y="2990850"/>
          <p14:tracePt t="48706" x="5422900" y="2998788"/>
          <p14:tracePt t="48714" x="5414963" y="3006725"/>
          <p14:tracePt t="48722" x="5414963" y="3014663"/>
          <p14:tracePt t="48731" x="5414963" y="3022600"/>
          <p14:tracePt t="48738" x="5414963" y="3030538"/>
          <p14:tracePt t="48747" x="5414963" y="3038475"/>
          <p14:tracePt t="48754" x="5414963" y="3046413"/>
          <p14:tracePt t="48763" x="5414963" y="3054350"/>
          <p14:tracePt t="48770" x="5414963" y="3062288"/>
          <p14:tracePt t="48779" x="5414963" y="3078163"/>
          <p14:tracePt t="48786" x="5414963" y="3094038"/>
          <p14:tracePt t="48796" x="5422900" y="3094038"/>
          <p14:tracePt t="48802" x="5430838" y="3109913"/>
          <p14:tracePt t="48813" x="5430838" y="3117850"/>
          <p14:tracePt t="48818" x="5446713" y="3133725"/>
          <p14:tracePt t="48827" x="5454650" y="3141663"/>
          <p14:tracePt t="48842" x="5462588" y="3149600"/>
          <p14:tracePt t="48851" x="5470525" y="3165475"/>
          <p14:tracePt t="48858" x="5478463" y="3165475"/>
          <p14:tracePt t="48875" x="5478463" y="3173413"/>
          <p14:tracePt t="48891" x="5486400" y="3181350"/>
          <p14:tracePt t="48922" x="5494338" y="3189288"/>
          <p14:tracePt t="48939" x="5510213" y="3189288"/>
          <p14:tracePt t="48955" x="5526088" y="3197225"/>
          <p14:tracePt t="48963" x="5534025" y="3197225"/>
          <p14:tracePt t="48971" x="5549900" y="3197225"/>
          <p14:tracePt t="48987" x="5565775" y="3197225"/>
          <p14:tracePt t="48997" x="5573713" y="3197225"/>
          <p14:tracePt t="49014" x="5589588" y="3197225"/>
          <p14:tracePt t="49035" x="5597525" y="3197225"/>
          <p14:tracePt t="49043" x="5605463" y="3197225"/>
          <p14:tracePt t="49059" x="5613400" y="3197225"/>
          <p14:tracePt t="49067" x="5621338" y="3197225"/>
          <p14:tracePt t="49075" x="5629275" y="3197225"/>
          <p14:tracePt t="49091" x="5637213" y="3197225"/>
          <p14:tracePt t="49099" x="5645150" y="3197225"/>
          <p14:tracePt t="49131" x="5653088" y="3189288"/>
          <p14:tracePt t="49155" x="5661025" y="3189288"/>
          <p14:tracePt t="49163" x="5661025" y="3181350"/>
          <p14:tracePt t="49171" x="5676900" y="3173413"/>
          <p14:tracePt t="49195" x="5684838" y="3165475"/>
          <p14:tracePt t="49243" x="5692775" y="3157538"/>
          <p14:tracePt t="49275" x="5692775" y="3149600"/>
          <p14:tracePt t="49291" x="5700713" y="3133725"/>
          <p14:tracePt t="49315" x="5700713" y="3125788"/>
          <p14:tracePt t="49323" x="5700713" y="3117850"/>
          <p14:tracePt t="49331" x="5700713" y="3109913"/>
          <p14:tracePt t="49347" x="5700713" y="3101975"/>
          <p14:tracePt t="49355" x="5700713" y="3094038"/>
          <p14:tracePt t="49364" x="5700713" y="3086100"/>
          <p14:tracePt t="49381" x="5700713" y="3078163"/>
          <p14:tracePt t="49398" x="5700713" y="3070225"/>
          <p14:tracePt t="49415" x="5700713" y="3062288"/>
          <p14:tracePt t="49427" x="5692775" y="3054350"/>
          <p14:tracePt t="49459" x="5692775" y="3046413"/>
          <p14:tracePt t="49483" x="5684838" y="3046413"/>
          <p14:tracePt t="49515" x="5684838" y="3038475"/>
          <p14:tracePt t="50715" x="5676900" y="3038475"/>
          <p14:tracePt t="50755" x="5668963" y="3038475"/>
          <p14:tracePt t="50795" x="5661025" y="3038475"/>
          <p14:tracePt t="50835" x="5653088" y="3038475"/>
          <p14:tracePt t="50899" x="5653088" y="3046413"/>
          <p14:tracePt t="50907" x="5653088" y="3086100"/>
          <p14:tracePt t="50915" x="5653088" y="3149600"/>
          <p14:tracePt t="50922" x="5661025" y="3205163"/>
          <p14:tracePt t="50932" x="5684838" y="3262313"/>
          <p14:tracePt t="50939" x="5700713" y="3302000"/>
          <p14:tracePt t="50948" x="5708650" y="3325813"/>
          <p14:tracePt t="50968" x="5724525" y="3365500"/>
          <p14:tracePt t="50970" x="5732463" y="3389313"/>
          <p14:tracePt t="50979" x="5740400" y="3429000"/>
          <p14:tracePt t="50986" x="5740400" y="3468688"/>
          <p14:tracePt t="50996" x="5749925" y="3532188"/>
          <p14:tracePt t="51002" x="5757863" y="3605213"/>
          <p14:tracePt t="51012" x="5773738" y="3676650"/>
          <p14:tracePt t="51018" x="5773738" y="3740150"/>
          <p14:tracePt t="51026" x="5781675" y="3803650"/>
          <p14:tracePt t="51034" x="5781675" y="3867150"/>
          <p14:tracePt t="51042" x="5781675" y="3922713"/>
          <p14:tracePt t="51050" x="5781675" y="3956050"/>
          <p14:tracePt t="51058" x="5781675" y="3979863"/>
          <p14:tracePt t="51066" x="5781675" y="3995738"/>
          <p14:tracePt t="51074" x="5781675" y="4011613"/>
          <p14:tracePt t="51082" x="5781675" y="4035425"/>
          <p14:tracePt t="51090" x="5781675" y="4043363"/>
          <p14:tracePt t="51098" x="5781675" y="4059238"/>
          <p14:tracePt t="51106" x="5781675" y="4067175"/>
          <p14:tracePt t="51114" x="5781675" y="4083050"/>
          <p14:tracePt t="51122" x="5781675" y="4090988"/>
          <p14:tracePt t="51131" x="5781675" y="4098925"/>
          <p14:tracePt t="51138" x="5781675" y="4106863"/>
          <p14:tracePt t="51147" x="5781675" y="4122738"/>
          <p14:tracePt t="51154" x="5781675" y="4130675"/>
          <p14:tracePt t="51163" x="5781675" y="4138613"/>
          <p14:tracePt t="51170" x="5781675" y="4154488"/>
          <p14:tracePt t="51180" x="5781675" y="4178300"/>
          <p14:tracePt t="51186" x="5781675" y="4202113"/>
          <p14:tracePt t="51196" x="5781675" y="4233863"/>
          <p14:tracePt t="51202" x="5781675" y="4273550"/>
          <p14:tracePt t="51213" x="5773738" y="4314825"/>
          <p14:tracePt t="51218" x="5765800" y="4362450"/>
          <p14:tracePt t="51227" x="5757863" y="4410075"/>
          <p14:tracePt t="51234" x="5757863" y="4441825"/>
          <p14:tracePt t="51242" x="5749925" y="4481513"/>
          <p14:tracePt t="51250" x="5740400" y="4529138"/>
          <p14:tracePt t="51258" x="5732463" y="4576763"/>
          <p14:tracePt t="51266" x="5724525" y="4616450"/>
          <p14:tracePt t="51274" x="5716588" y="4681538"/>
          <p14:tracePt t="51282" x="5708650" y="4729163"/>
          <p14:tracePt t="51290" x="5700713" y="4776788"/>
          <p14:tracePt t="51299" x="5700713" y="4808538"/>
          <p14:tracePt t="51307" x="5692775" y="4848225"/>
          <p14:tracePt t="51315" x="5692775" y="4872038"/>
          <p14:tracePt t="51323" x="5692775" y="4911725"/>
          <p14:tracePt t="51331" x="5692775" y="4943475"/>
          <p14:tracePt t="51338" x="5692775" y="4984750"/>
          <p14:tracePt t="51346" x="5692775" y="5016500"/>
          <p14:tracePt t="51354" x="5692775" y="5040313"/>
          <p14:tracePt t="51363" x="5684838" y="5072063"/>
          <p14:tracePt t="51370" x="5684838" y="5087938"/>
          <p14:tracePt t="51379" x="5676900" y="5103813"/>
          <p14:tracePt t="51386" x="5676900" y="5127625"/>
          <p14:tracePt t="51395" x="5668963" y="5143500"/>
          <p14:tracePt t="51412" x="5668963" y="5159375"/>
          <p14:tracePt t="51418" x="5668963" y="5167313"/>
          <p14:tracePt t="51434" x="5668963" y="5183188"/>
          <p14:tracePt t="51442" x="5668963" y="5191125"/>
          <p14:tracePt t="51450" x="5668963" y="5199063"/>
          <p14:tracePt t="51458" x="5668963" y="5207000"/>
          <p14:tracePt t="51466" x="5668963" y="5230813"/>
          <p14:tracePt t="51482" x="5668963" y="5238750"/>
          <p14:tracePt t="51498" x="5668963" y="5246688"/>
          <p14:tracePt t="51843" x="5653088" y="5246688"/>
          <p14:tracePt t="51851" x="5645150" y="5207000"/>
          <p14:tracePt t="51859" x="5621338" y="5143500"/>
          <p14:tracePt t="51867" x="5581650" y="5072063"/>
          <p14:tracePt t="51875" x="5557838" y="5000625"/>
          <p14:tracePt t="51884" x="5526088" y="4903788"/>
          <p14:tracePt t="51891" x="5494338" y="4792663"/>
          <p14:tracePt t="51900" x="5454650" y="4633913"/>
          <p14:tracePt t="51907" x="5389563" y="4441825"/>
          <p14:tracePt t="51915" x="5357813" y="4273550"/>
          <p14:tracePt t="51922" x="5326063" y="4106863"/>
          <p14:tracePt t="51931" x="5294313" y="3979863"/>
          <p14:tracePt t="51950" x="5270500" y="3771900"/>
          <p14:tracePt t="51954" x="5262563" y="3668713"/>
          <p14:tracePt t="51964" x="5262563" y="3579813"/>
          <p14:tracePt t="51971" x="5262563" y="3508375"/>
          <p14:tracePt t="51980" x="5262563" y="3452813"/>
          <p14:tracePt t="51986" x="5262563" y="3421063"/>
          <p14:tracePt t="51997" x="5262563" y="3389313"/>
          <p14:tracePt t="52002" x="5262563" y="3365500"/>
          <p14:tracePt t="52011" x="5270500" y="3325813"/>
          <p14:tracePt t="52019" x="5278438" y="3302000"/>
          <p14:tracePt t="52027" x="5294313" y="3252788"/>
          <p14:tracePt t="52034" x="5302250" y="3221038"/>
          <p14:tracePt t="52042" x="5318125" y="3173413"/>
          <p14:tracePt t="52051" x="5326063" y="3133725"/>
          <p14:tracePt t="52059" x="5341938" y="3094038"/>
          <p14:tracePt t="52066" x="5341938" y="3078163"/>
          <p14:tracePt t="52075" x="5341938" y="3070225"/>
          <p14:tracePt t="52082" x="5341938" y="3054350"/>
          <p14:tracePt t="52091" x="5341938" y="3038475"/>
          <p14:tracePt t="52098" x="5349875" y="3022600"/>
          <p14:tracePt t="52106" x="5349875" y="2998788"/>
          <p14:tracePt t="52115" x="5357813" y="2974975"/>
          <p14:tracePt t="52122" x="5357813" y="2943225"/>
          <p14:tracePt t="52132" x="5365750" y="2886075"/>
          <p14:tracePt t="52139" x="5365750" y="2822575"/>
          <p14:tracePt t="52147" x="5365750" y="2767013"/>
          <p14:tracePt t="52154" x="5365750" y="2719388"/>
          <p14:tracePt t="52164" x="5365750" y="2663825"/>
          <p14:tracePt t="52170" x="5365750" y="2608263"/>
          <p14:tracePt t="52179" x="5365750" y="2566988"/>
          <p14:tracePt t="52186" x="5365750" y="2535238"/>
          <p14:tracePt t="52195" x="5365750" y="2495550"/>
          <p14:tracePt t="52202" x="5365750" y="2471738"/>
          <p14:tracePt t="52212" x="5357813" y="2439988"/>
          <p14:tracePt t="52218" x="5357813" y="2408238"/>
          <p14:tracePt t="52226" x="5349875" y="2384425"/>
          <p14:tracePt t="52234" x="5349875" y="2344738"/>
          <p14:tracePt t="52242" x="5334000" y="2305050"/>
          <p14:tracePt t="52250" x="5334000" y="2257425"/>
          <p14:tracePt t="52258" x="5326063" y="2200275"/>
          <p14:tracePt t="52266" x="5310188" y="2160588"/>
          <p14:tracePt t="52274" x="5294313" y="2105025"/>
          <p14:tracePt t="52282" x="5278438" y="2065338"/>
          <p14:tracePt t="52290" x="5270500" y="2033588"/>
          <p14:tracePt t="52298" x="5254625" y="1985963"/>
          <p14:tracePt t="52306" x="5230813" y="1946275"/>
          <p14:tracePt t="52315" x="5214938" y="1906588"/>
          <p14:tracePt t="52322" x="5199063" y="1865313"/>
          <p14:tracePt t="52331" x="5183188" y="1825625"/>
          <p14:tracePt t="52338" x="5175250" y="1817688"/>
          <p14:tracePt t="52347" x="5159375" y="1793875"/>
          <p14:tracePt t="52354" x="5159375" y="1785938"/>
          <p14:tracePt t="52362" x="5151438" y="1770063"/>
          <p14:tracePt t="52370" x="5135563" y="1754188"/>
          <p14:tracePt t="52379" x="5127625" y="1746250"/>
          <p14:tracePt t="52386" x="5119688" y="1722438"/>
          <p14:tracePt t="52395" x="5103813" y="1698625"/>
          <p14:tracePt t="52402" x="5103813" y="1690688"/>
          <p14:tracePt t="52412" x="5087938" y="1674813"/>
          <p14:tracePt t="52418" x="5080000" y="1658938"/>
          <p14:tracePt t="52426" x="5080000" y="1643063"/>
          <p14:tracePt t="52442" x="5080000" y="1635125"/>
          <p14:tracePt t="52450" x="5072063" y="1635125"/>
          <p14:tracePt t="52458" x="5072063" y="1627188"/>
          <p14:tracePt t="52474" x="5072063" y="1619250"/>
          <p14:tracePt t="52482" x="5072063" y="1611313"/>
          <p14:tracePt t="52491" x="5072063" y="1603375"/>
          <p14:tracePt t="52498" x="5072063" y="1587500"/>
          <p14:tracePt t="52507" x="5072063" y="1571625"/>
          <p14:tracePt t="52515" x="5072063" y="1555750"/>
          <p14:tracePt t="52523" x="5072063" y="1530350"/>
          <p14:tracePt t="52531" x="5072063" y="1514475"/>
          <p14:tracePt t="52539" x="5072063" y="1498600"/>
          <p14:tracePt t="52548" x="5072063" y="1490663"/>
          <p14:tracePt t="52555" x="5072063" y="1466850"/>
          <p14:tracePt t="52564" x="5072063" y="1458913"/>
          <p14:tracePt t="52571" x="5072063" y="1450975"/>
          <p14:tracePt t="52580" x="5072063" y="1443038"/>
          <p14:tracePt t="52587" x="5072063" y="1427163"/>
          <p14:tracePt t="52598" x="5072063" y="1411288"/>
          <p14:tracePt t="52603" x="5072063" y="1403350"/>
          <p14:tracePt t="52614" x="5072063" y="1395413"/>
          <p14:tracePt t="52619" x="5072063" y="1371600"/>
          <p14:tracePt t="52635" x="5072063" y="1363663"/>
          <p14:tracePt t="52643" x="5072063" y="1355725"/>
          <p14:tracePt t="52667" x="5072063" y="1347788"/>
          <p14:tracePt t="53019" x="5072063" y="1339850"/>
          <p14:tracePt t="53027" x="5072063" y="1331913"/>
          <p14:tracePt t="53035" x="5064125" y="1323975"/>
          <p14:tracePt t="53043" x="5064125" y="1316038"/>
          <p14:tracePt t="53051" x="5064125" y="1292225"/>
          <p14:tracePt t="53059" x="5064125" y="1284288"/>
          <p14:tracePt t="53067" x="5064125" y="1260475"/>
          <p14:tracePt t="53075" x="5064125" y="1252538"/>
          <p14:tracePt t="53083" x="5064125" y="1244600"/>
          <p14:tracePt t="53091" x="5064125" y="1228725"/>
          <p14:tracePt t="53115" x="5064125" y="1220788"/>
          <p14:tracePt t="53162" x="5064125" y="1212850"/>
          <p14:tracePt t="53178" x="5072063" y="1204913"/>
          <p14:tracePt t="53251" x="5072063" y="1195388"/>
          <p14:tracePt t="53267" x="5072063" y="1187450"/>
          <p14:tracePt t="53291" x="5072063" y="1179513"/>
          <p14:tracePt t="53299" x="5072063" y="1171575"/>
          <p14:tracePt t="53307" x="5080000" y="1163638"/>
          <p14:tracePt t="53315" x="5080000" y="1155700"/>
          <p14:tracePt t="53331" x="5080000" y="1147763"/>
          <p14:tracePt t="53339" x="5087938" y="1147763"/>
          <p14:tracePt t="53348" x="5087938" y="1139825"/>
          <p14:tracePt t="53364" x="5095875" y="1131888"/>
          <p14:tracePt t="53381" x="5095875" y="1123950"/>
          <p14:tracePt t="53397" x="5095875" y="1116013"/>
          <p14:tracePt t="53403" x="5103813" y="1108075"/>
          <p14:tracePt t="53442" x="5103813" y="1100138"/>
          <p14:tracePt t="53707" x="5103813" y="1092200"/>
          <p14:tracePt t="53715" x="5111750" y="1076325"/>
          <p14:tracePt t="53731" x="5119688" y="1068388"/>
          <p14:tracePt t="53747" x="5119688" y="1060450"/>
          <p14:tracePt t="53763" x="5119688" y="1052513"/>
          <p14:tracePt t="53778" x="5127625" y="1036638"/>
          <p14:tracePt t="53810" x="5135563" y="1028700"/>
          <p14:tracePt t="53826" x="5135563" y="1020763"/>
          <p14:tracePt t="53834" x="5143500" y="1020763"/>
          <p14:tracePt t="53842" x="5143500" y="1004888"/>
          <p14:tracePt t="53851" x="5151438" y="996950"/>
          <p14:tracePt t="53858" x="5151438" y="989013"/>
          <p14:tracePt t="53866" x="5159375" y="973138"/>
          <p14:tracePt t="53882" x="5159375" y="965200"/>
          <p14:tracePt t="53890" x="5167313" y="965200"/>
          <p14:tracePt t="53898" x="5167313" y="957263"/>
          <p14:tracePt t="53906" x="5167313" y="949325"/>
          <p14:tracePt t="53914" x="5167313" y="9413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3FAE9ED8-C87C-B046-99AD-2CD56F01BF53}"/>
              </a:ext>
            </a:extLst>
          </p:cNvPr>
          <p:cNvSpPr>
            <a:spLocks noGrp="1" noChangeArrowheads="1"/>
          </p:cNvSpPr>
          <p:nvPr>
            <p:ph type="title"/>
          </p:nvPr>
        </p:nvSpPr>
        <p:spPr/>
        <p:txBody>
          <a:bodyPr/>
          <a:lstStyle/>
          <a:p>
            <a:r>
              <a:rPr lang="it-IT" altLang="it-IT" sz="2000"/>
              <a:t>caratteristiche del test di screening:</a:t>
            </a:r>
            <a:br>
              <a:rPr lang="it-IT" altLang="it-IT" sz="2000"/>
            </a:br>
            <a:r>
              <a:rPr lang="it-IT" altLang="it-IT" sz="2000"/>
              <a:t>sensibilità</a:t>
            </a:r>
          </a:p>
        </p:txBody>
      </p:sp>
      <p:sp>
        <p:nvSpPr>
          <p:cNvPr id="65538" name="Rectangle 3">
            <a:extLst>
              <a:ext uri="{FF2B5EF4-FFF2-40B4-BE49-F238E27FC236}">
                <a16:creationId xmlns:a16="http://schemas.microsoft.com/office/drawing/2014/main" id="{7A052CB4-AA0C-174D-B395-562089FB719C}"/>
              </a:ext>
            </a:extLst>
          </p:cNvPr>
          <p:cNvSpPr>
            <a:spLocks noGrp="1" noChangeArrowheads="1"/>
          </p:cNvSpPr>
          <p:nvPr>
            <p:ph type="body" idx="1"/>
          </p:nvPr>
        </p:nvSpPr>
        <p:spPr>
          <a:xfrm>
            <a:off x="2706688" y="2209800"/>
            <a:ext cx="7772400" cy="4114800"/>
          </a:xfrm>
        </p:spPr>
        <p:txBody>
          <a:bodyPr/>
          <a:lstStyle/>
          <a:p>
            <a:r>
              <a:rPr lang="it-IT" altLang="it-IT"/>
              <a:t>probabilità che il test sia positivo posto che l</a:t>
            </a:r>
            <a:r>
              <a:rPr lang="ja-JP" altLang="it-IT"/>
              <a:t>’</a:t>
            </a:r>
            <a:r>
              <a:rPr lang="it-IT" altLang="ja-JP"/>
              <a:t>individuo sia malato</a:t>
            </a:r>
          </a:p>
          <a:p>
            <a:r>
              <a:rPr lang="it-IT" altLang="it-IT"/>
              <a:t>proporzione di soggetti con la malattia che sono risultati positivi al test</a:t>
            </a:r>
          </a:p>
          <a:p>
            <a:r>
              <a:rPr lang="it-IT" altLang="it-IT"/>
              <a:t>sensibilità = veri positivi / totale malati</a:t>
            </a:r>
          </a:p>
          <a:p>
            <a:r>
              <a:rPr lang="it-IT" altLang="it-IT"/>
              <a:t>sensibilità = a / (a + c)</a:t>
            </a:r>
          </a:p>
        </p:txBody>
      </p:sp>
    </p:spTree>
    <p:extLst>
      <p:ext uri="{BB962C8B-B14F-4D97-AF65-F5344CB8AC3E}">
        <p14:creationId xmlns:p14="http://schemas.microsoft.com/office/powerpoint/2010/main" val="3045552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9E58A102-15A4-5944-BEB3-1C44381A5BC3}"/>
              </a:ext>
            </a:extLst>
          </p:cNvPr>
          <p:cNvSpPr>
            <a:spLocks noGrp="1" noChangeArrowheads="1"/>
          </p:cNvSpPr>
          <p:nvPr>
            <p:ph type="title"/>
          </p:nvPr>
        </p:nvSpPr>
        <p:spPr/>
        <p:txBody>
          <a:bodyPr/>
          <a:lstStyle/>
          <a:p>
            <a:r>
              <a:rPr lang="it-IT" altLang="it-IT"/>
              <a:t>prevenzione</a:t>
            </a:r>
            <a:br>
              <a:rPr lang="it-IT" altLang="it-IT"/>
            </a:br>
            <a:r>
              <a:rPr lang="it-IT" altLang="it-IT"/>
              <a:t>primaria delle malattie infettive</a:t>
            </a:r>
          </a:p>
        </p:txBody>
      </p:sp>
      <p:sp>
        <p:nvSpPr>
          <p:cNvPr id="44034" name="Rectangle 3">
            <a:extLst>
              <a:ext uri="{FF2B5EF4-FFF2-40B4-BE49-F238E27FC236}">
                <a16:creationId xmlns:a16="http://schemas.microsoft.com/office/drawing/2014/main" id="{2E3ABB4E-39B4-C243-AD88-DFF469DE5321}"/>
              </a:ext>
            </a:extLst>
          </p:cNvPr>
          <p:cNvSpPr>
            <a:spLocks noGrp="1" noChangeArrowheads="1"/>
          </p:cNvSpPr>
          <p:nvPr>
            <p:ph type="body" idx="1"/>
          </p:nvPr>
        </p:nvSpPr>
        <p:spPr/>
        <p:txBody>
          <a:bodyPr/>
          <a:lstStyle/>
          <a:p>
            <a:pPr>
              <a:lnSpc>
                <a:spcPct val="90000"/>
              </a:lnSpc>
            </a:pPr>
            <a:r>
              <a:rPr lang="it-IT" altLang="it-IT" sz="2200" dirty="0"/>
              <a:t>Interventi mirati al contenimento della diffusione dei patogeni </a:t>
            </a:r>
            <a:r>
              <a:rPr lang="it-IT" altLang="it-IT" sz="2200" dirty="0" err="1"/>
              <a:t>nell</a:t>
            </a:r>
            <a:r>
              <a:rPr lang="ja-JP" altLang="it-IT" sz="2200" dirty="0"/>
              <a:t>’</a:t>
            </a:r>
            <a:r>
              <a:rPr lang="it-IT" altLang="ja-JP" sz="2200" dirty="0"/>
              <a:t>ambiente</a:t>
            </a:r>
          </a:p>
          <a:p>
            <a:pPr>
              <a:lnSpc>
                <a:spcPct val="90000"/>
              </a:lnSpc>
              <a:buFontTx/>
              <a:buNone/>
            </a:pPr>
            <a:r>
              <a:rPr lang="it-IT" altLang="it-IT" sz="2200" dirty="0"/>
              <a:t>(interventi di sanificazione)</a:t>
            </a:r>
          </a:p>
          <a:p>
            <a:pPr>
              <a:lnSpc>
                <a:spcPct val="90000"/>
              </a:lnSpc>
              <a:buFontTx/>
              <a:buNone/>
            </a:pPr>
            <a:endParaRPr lang="it-IT" altLang="it-IT" sz="2200" dirty="0"/>
          </a:p>
          <a:p>
            <a:pPr>
              <a:lnSpc>
                <a:spcPct val="90000"/>
              </a:lnSpc>
            </a:pPr>
            <a:r>
              <a:rPr lang="it-IT" altLang="it-IT" sz="2200" dirty="0"/>
              <a:t>Interventi mirati al contenimento della malattia nella popolazione</a:t>
            </a:r>
          </a:p>
          <a:p>
            <a:pPr>
              <a:buNone/>
            </a:pPr>
            <a:r>
              <a:rPr lang="it-IT" altLang="it-IT" sz="2200" dirty="0"/>
              <a:t>(isolamento, distanziamento sociale, procedure igieniche, DPI)</a:t>
            </a:r>
          </a:p>
          <a:p>
            <a:pPr>
              <a:lnSpc>
                <a:spcPct val="90000"/>
              </a:lnSpc>
              <a:buFontTx/>
              <a:buNone/>
            </a:pPr>
            <a:endParaRPr lang="it-IT" altLang="it-IT" sz="2200" dirty="0"/>
          </a:p>
          <a:p>
            <a:pPr>
              <a:lnSpc>
                <a:spcPct val="90000"/>
              </a:lnSpc>
            </a:pPr>
            <a:r>
              <a:rPr lang="it-IT" altLang="it-IT" sz="2200" dirty="0"/>
              <a:t>Interventi sulla popolazione potenzialmente suscettibile</a:t>
            </a:r>
          </a:p>
          <a:p>
            <a:pPr>
              <a:lnSpc>
                <a:spcPct val="90000"/>
              </a:lnSpc>
              <a:buFontTx/>
              <a:buNone/>
            </a:pPr>
            <a:r>
              <a:rPr lang="it-IT" altLang="it-IT" sz="2200" dirty="0"/>
              <a:t>(profilassi attiva, profilassi passiva, chemioprofilassi)</a:t>
            </a:r>
          </a:p>
        </p:txBody>
      </p:sp>
      <p:sp>
        <p:nvSpPr>
          <p:cNvPr id="44035" name="Line 4">
            <a:extLst>
              <a:ext uri="{FF2B5EF4-FFF2-40B4-BE49-F238E27FC236}">
                <a16:creationId xmlns:a16="http://schemas.microsoft.com/office/drawing/2014/main" id="{F2872CC0-950F-5344-9069-BFF415C34BAC}"/>
              </a:ext>
            </a:extLst>
          </p:cNvPr>
          <p:cNvSpPr>
            <a:spLocks noChangeShapeType="1"/>
          </p:cNvSpPr>
          <p:nvPr/>
        </p:nvSpPr>
        <p:spPr bwMode="auto">
          <a:xfrm>
            <a:off x="7248526" y="1562100"/>
            <a:ext cx="2411413" cy="0"/>
          </a:xfrm>
          <a:prstGeom prst="line">
            <a:avLst/>
          </a:prstGeom>
          <a:noFill/>
          <a:ln w="76200">
            <a:solidFill>
              <a:srgbClr val="03A512"/>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nvGrpSpPr>
          <p:cNvPr id="44036" name="Group 5">
            <a:extLst>
              <a:ext uri="{FF2B5EF4-FFF2-40B4-BE49-F238E27FC236}">
                <a16:creationId xmlns:a16="http://schemas.microsoft.com/office/drawing/2014/main" id="{283DD06D-1840-4949-B124-31218EBBB2F3}"/>
              </a:ext>
            </a:extLst>
          </p:cNvPr>
          <p:cNvGrpSpPr>
            <a:grpSpLocks/>
          </p:cNvGrpSpPr>
          <p:nvPr/>
        </p:nvGrpSpPr>
        <p:grpSpPr bwMode="auto">
          <a:xfrm>
            <a:off x="8759826" y="549276"/>
            <a:ext cx="930275" cy="892175"/>
            <a:chOff x="892" y="3037"/>
            <a:chExt cx="586" cy="562"/>
          </a:xfrm>
        </p:grpSpPr>
        <p:sp>
          <p:nvSpPr>
            <p:cNvPr id="44037" name="Freeform 6">
              <a:extLst>
                <a:ext uri="{FF2B5EF4-FFF2-40B4-BE49-F238E27FC236}">
                  <a16:creationId xmlns:a16="http://schemas.microsoft.com/office/drawing/2014/main" id="{E08A9433-ED66-B84C-B9A3-C08672BC3401}"/>
                </a:ext>
              </a:extLst>
            </p:cNvPr>
            <p:cNvSpPr>
              <a:spLocks/>
            </p:cNvSpPr>
            <p:nvPr/>
          </p:nvSpPr>
          <p:spPr bwMode="auto">
            <a:xfrm>
              <a:off x="892" y="3037"/>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38" name="Freeform 7">
              <a:extLst>
                <a:ext uri="{FF2B5EF4-FFF2-40B4-BE49-F238E27FC236}">
                  <a16:creationId xmlns:a16="http://schemas.microsoft.com/office/drawing/2014/main" id="{D95CCE79-0457-4F48-93CC-B9A64D8E4886}"/>
                </a:ext>
              </a:extLst>
            </p:cNvPr>
            <p:cNvSpPr>
              <a:spLocks/>
            </p:cNvSpPr>
            <p:nvPr/>
          </p:nvSpPr>
          <p:spPr bwMode="auto">
            <a:xfrm>
              <a:off x="924" y="3051"/>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39" name="Freeform 8">
              <a:extLst>
                <a:ext uri="{FF2B5EF4-FFF2-40B4-BE49-F238E27FC236}">
                  <a16:creationId xmlns:a16="http://schemas.microsoft.com/office/drawing/2014/main" id="{A230197A-083D-1E4F-8AF7-0EEAE8130DC6}"/>
                </a:ext>
              </a:extLst>
            </p:cNvPr>
            <p:cNvSpPr>
              <a:spLocks/>
            </p:cNvSpPr>
            <p:nvPr/>
          </p:nvSpPr>
          <p:spPr bwMode="auto">
            <a:xfrm>
              <a:off x="1111" y="3138"/>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40" name="Freeform 9">
              <a:extLst>
                <a:ext uri="{FF2B5EF4-FFF2-40B4-BE49-F238E27FC236}">
                  <a16:creationId xmlns:a16="http://schemas.microsoft.com/office/drawing/2014/main" id="{39992300-C8CD-F346-B20E-B5893D45B7EC}"/>
                </a:ext>
              </a:extLst>
            </p:cNvPr>
            <p:cNvSpPr>
              <a:spLocks/>
            </p:cNvSpPr>
            <p:nvPr/>
          </p:nvSpPr>
          <p:spPr bwMode="auto">
            <a:xfrm>
              <a:off x="1155" y="3147"/>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41" name="Freeform 10">
              <a:extLst>
                <a:ext uri="{FF2B5EF4-FFF2-40B4-BE49-F238E27FC236}">
                  <a16:creationId xmlns:a16="http://schemas.microsoft.com/office/drawing/2014/main" id="{F34A08A0-80F9-594D-AEA0-8A3DAFAB088B}"/>
                </a:ext>
              </a:extLst>
            </p:cNvPr>
            <p:cNvSpPr>
              <a:spLocks/>
            </p:cNvSpPr>
            <p:nvPr/>
          </p:nvSpPr>
          <p:spPr bwMode="auto">
            <a:xfrm>
              <a:off x="1123" y="3230"/>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grpSp>
    </p:spTree>
    <p:extLst>
      <p:ext uri="{BB962C8B-B14F-4D97-AF65-F5344CB8AC3E}">
        <p14:creationId xmlns:p14="http://schemas.microsoft.com/office/powerpoint/2010/main" val="3154165253"/>
      </p:ext>
    </p:extLst>
  </p:cSld>
  <p:clrMapOvr>
    <a:masterClrMapping/>
  </p:clrMapOvr>
  <p:extLst>
    <p:ext uri="{3A86A75C-4F4B-4683-9AE1-C65F6400EC91}">
      <p14:laserTraceLst xmlns:p14="http://schemas.microsoft.com/office/powerpoint/2010/main">
        <p14:tracePtLst>
          <p14:tracePt t="55754" x="2616200" y="5940425"/>
          <p14:tracePt t="55754" x="2663825" y="5932488"/>
          <p14:tracePt t="55754" x="2743200" y="5988050"/>
          <p14:tracePt t="55754" x="2806700" y="6037263"/>
          <p14:tracePt t="55754" x="2870200" y="6076950"/>
          <p14:tracePt t="55754" x="2917825" y="6108700"/>
          <p14:tracePt t="55754" x="2957513" y="6132513"/>
          <p14:tracePt t="55754" x="2998788" y="6156325"/>
          <p14:tracePt t="55754" x="3046413" y="6180138"/>
          <p14:tracePt t="55754" x="3086100" y="6196013"/>
          <p14:tracePt t="55754" x="3125788" y="6211888"/>
          <p14:tracePt t="55754" x="3165475" y="6235700"/>
          <p14:tracePt t="55754" x="3197225" y="6243638"/>
          <p14:tracePt t="55754" x="3221038" y="6251575"/>
          <p14:tracePt t="55754" x="3244850" y="6251575"/>
          <p14:tracePt t="55754" x="3260725" y="6251575"/>
          <p14:tracePt t="55754" x="3284538" y="6267450"/>
          <p14:tracePt t="55754" x="3317875" y="6275388"/>
          <p14:tracePt t="55754" x="3349625" y="6291263"/>
          <p14:tracePt t="55754" x="3381375" y="6307138"/>
          <p14:tracePt t="55754" x="3421063" y="6323013"/>
          <p14:tracePt t="55754" x="3444875" y="6338888"/>
          <p14:tracePt t="55754" x="3484563" y="6364288"/>
          <p14:tracePt t="55754" x="3524250" y="6380163"/>
          <p14:tracePt t="55754" x="3540125" y="6396038"/>
          <p14:tracePt t="55754" x="3563938" y="6403975"/>
          <p14:tracePt t="55754" x="3579813" y="6419850"/>
          <p14:tracePt t="55754" x="3595688" y="6427788"/>
          <p14:tracePt t="55754" x="3603625" y="6427788"/>
          <p14:tracePt t="55754" x="3611563" y="6435725"/>
          <p14:tracePt t="55754" x="3619500" y="6435725"/>
          <p14:tracePt t="55754" x="3635375" y="6443663"/>
          <p14:tracePt t="55754" x="3635375" y="6451600"/>
          <p14:tracePt t="55754" x="3643313" y="6451600"/>
          <p14:tracePt t="55754" x="3643313" y="6459538"/>
          <p14:tracePt t="55754" x="3660775" y="6467475"/>
          <p14:tracePt t="55754" x="3660775" y="6475413"/>
          <p14:tracePt t="55754" x="3668713" y="6491288"/>
          <p14:tracePt t="55754" x="3668713" y="6499225"/>
          <p14:tracePt t="55754" x="3684588" y="6515100"/>
          <p14:tracePt t="55754" x="3684588" y="6523038"/>
          <p14:tracePt t="55754" x="3692525" y="6530975"/>
          <p14:tracePt t="55754" x="3700463" y="6538913"/>
          <p14:tracePt t="55754" x="3708400" y="6546850"/>
          <p14:tracePt t="55754" x="3708400" y="6554788"/>
          <p14:tracePt t="55754" x="3716338" y="6562725"/>
          <p14:tracePt t="55754" x="3724275" y="6570663"/>
          <p14:tracePt t="55754" x="3732213" y="6578600"/>
          <p14:tracePt t="55754" x="3740150" y="6586538"/>
          <p14:tracePt t="55754" x="3748088" y="6594475"/>
          <p14:tracePt t="55754" x="3756025" y="6610350"/>
          <p14:tracePt t="55754" x="3756025" y="6634163"/>
          <p14:tracePt t="55754" x="3756025" y="6665913"/>
          <p14:tracePt t="55754" x="3763963" y="6707188"/>
          <p14:tracePt t="55754" x="3771900" y="6738938"/>
          <p14:tracePt t="55754" x="3771900" y="6794500"/>
          <p14:tracePt t="55754" x="3771900" y="6842125"/>
          <p14:tracePt t="55754" x="0" y="0"/>
        </p14:tracePtLst>
        <p14:tracePtLst>
          <p14:tracePt t="55754" x="2551113" y="5956300"/>
          <p14:tracePt t="55754" x="2559050" y="5956300"/>
          <p14:tracePt t="55754" x="2616200" y="5932488"/>
          <p14:tracePt t="55754" x="2774950" y="5868988"/>
          <p14:tracePt t="55754" x="2933700" y="5805488"/>
          <p14:tracePt t="55754" x="3078163" y="5749925"/>
          <p14:tracePt t="55754" x="3213100" y="5686425"/>
          <p14:tracePt t="55754" x="3357563" y="5629275"/>
          <p14:tracePt t="55754" x="3516313" y="5565775"/>
          <p14:tracePt t="55754" x="3660775" y="5494338"/>
          <p14:tracePt t="55754" x="3835400" y="5438775"/>
          <p14:tracePt t="55754" x="3994150" y="5383213"/>
          <p14:tracePt t="55754" x="4170363" y="5310188"/>
          <p14:tracePt t="55754" x="4297363" y="5278438"/>
          <p14:tracePt t="55754" x="4433888" y="5238750"/>
          <p14:tracePt t="55754" x="4529138" y="5214938"/>
          <p14:tracePt t="55754" x="4592638" y="5199063"/>
          <p14:tracePt t="55754" x="4640263" y="5183188"/>
          <p14:tracePt t="55754" x="4664075" y="5175250"/>
          <p14:tracePt t="55754" x="4672013" y="5175250"/>
          <p14:tracePt t="55754" x="4672013" y="5183188"/>
          <p14:tracePt t="55754" x="4679950" y="5183188"/>
          <p14:tracePt t="55754" x="4695825" y="5183188"/>
          <p14:tracePt t="55754" x="4713288" y="5183188"/>
          <p14:tracePt t="55754" x="4721225" y="5183188"/>
          <p14:tracePt t="55754" x="4737100" y="5191125"/>
          <p14:tracePt t="55754" x="4713288" y="5199063"/>
          <p14:tracePt t="55754" x="4640263" y="5191125"/>
          <p14:tracePt t="55754" x="4640263" y="5183188"/>
          <p14:tracePt t="55754" x="4632325" y="5183188"/>
          <p14:tracePt t="55754" x="4664075" y="5175250"/>
          <p14:tracePt t="55754" x="4784725" y="5119688"/>
          <p14:tracePt t="55754" x="4872038" y="5056188"/>
          <p14:tracePt t="55754" x="4967288" y="4984750"/>
          <p14:tracePt t="55754" x="5030788" y="4872038"/>
          <p14:tracePt t="55754" x="5087938" y="4768850"/>
          <p14:tracePt t="55754" x="5127625" y="4633913"/>
          <p14:tracePt t="55754" x="5143500" y="4521200"/>
          <p14:tracePt t="55754" x="5159375" y="4370388"/>
          <p14:tracePt t="55754" x="5183188" y="4225925"/>
          <p14:tracePt t="55754" x="5183188" y="4075113"/>
          <p14:tracePt t="55754" x="5199063" y="3963988"/>
          <p14:tracePt t="55754" x="5214938" y="3819525"/>
          <p14:tracePt t="55754" x="5230813" y="3613150"/>
          <p14:tracePt t="55754" x="5230813" y="3397250"/>
          <p14:tracePt t="55754" x="5230813" y="3205163"/>
          <p14:tracePt t="55754" x="5230813" y="3070225"/>
          <p14:tracePt t="55754" x="5214938" y="2886075"/>
          <p14:tracePt t="55754" x="5151438" y="2687638"/>
          <p14:tracePt t="55754" x="5095875" y="2495550"/>
          <p14:tracePt t="55754" x="5006975" y="2305050"/>
          <p14:tracePt t="55754" x="4935538" y="2144713"/>
          <p14:tracePt t="55754" x="4864100" y="2041525"/>
          <p14:tracePt t="55754" x="4824413" y="1962150"/>
          <p14:tracePt t="55754" x="4792663" y="1922463"/>
          <p14:tracePt t="55754" x="4784725" y="1914525"/>
          <p14:tracePt t="55754" x="4776788" y="1906588"/>
          <p14:tracePt t="55754" x="4776788" y="1898650"/>
          <p14:tracePt t="55754" x="4768850" y="1898650"/>
          <p14:tracePt t="55754" x="4752975" y="1898650"/>
          <p14:tracePt t="55754" x="4729163" y="1898650"/>
          <p14:tracePt t="55754" x="4705350" y="1898650"/>
          <p14:tracePt t="55754" x="4679950" y="1914525"/>
          <p14:tracePt t="55754" x="4648200" y="1954213"/>
          <p14:tracePt t="55754" x="4640263" y="1970088"/>
          <p14:tracePt t="55754" x="4632325" y="1993900"/>
          <p14:tracePt t="55754" x="4632325" y="2001838"/>
          <p14:tracePt t="55754" x="4624388" y="2009775"/>
          <p14:tracePt t="55754" x="4656138" y="2033588"/>
          <p14:tracePt t="55754" x="4721225" y="2057400"/>
          <p14:tracePt t="55754" x="4760913" y="2081213"/>
          <p14:tracePt t="55754" x="4784725" y="2097088"/>
          <p14:tracePt t="55754" x="4808538" y="2112963"/>
          <p14:tracePt t="55754" x="4816475" y="2128838"/>
          <p14:tracePt t="55754" x="4824413" y="2152650"/>
          <p14:tracePt t="55754" x="4824413" y="2176463"/>
          <p14:tracePt t="55754" x="4776788" y="2216150"/>
          <p14:tracePt t="55754" x="4679950" y="2241550"/>
          <p14:tracePt t="55754" x="4497388" y="2249488"/>
          <p14:tracePt t="55754" x="4233863" y="2281238"/>
          <p14:tracePt t="55754" x="3946525" y="2289175"/>
          <p14:tracePt t="55754" x="3668713" y="2289175"/>
          <p14:tracePt t="55754" x="3444875" y="2289175"/>
          <p14:tracePt t="55754" x="3276600" y="2289175"/>
          <p14:tracePt t="55754" x="3181350" y="2289175"/>
          <p14:tracePt t="55754" x="3094038" y="2289175"/>
          <p14:tracePt t="55754" x="3014663" y="2281238"/>
          <p14:tracePt t="55754" x="2957513" y="2265363"/>
          <p14:tracePt t="55754" x="2901950" y="2249488"/>
          <p14:tracePt t="55754" x="2846388" y="2233613"/>
          <p14:tracePt t="55754" x="2822575" y="2224088"/>
          <p14:tracePt t="55754" x="2798763" y="2216150"/>
          <p14:tracePt t="55754" x="2774950" y="2200275"/>
          <p14:tracePt t="55754" x="2767013" y="2192338"/>
          <p14:tracePt t="55754" x="2759075" y="2184400"/>
          <p14:tracePt t="55754" x="2743200" y="2160588"/>
          <p14:tracePt t="55754" x="2743200" y="2152650"/>
          <p14:tracePt t="55754" x="2727325" y="2136775"/>
          <p14:tracePt t="55754" x="2711450" y="2105025"/>
          <p14:tracePt t="55754" x="2687638" y="2073275"/>
          <p14:tracePt t="55754" x="2655888" y="2041525"/>
          <p14:tracePt t="55754" x="2632075" y="2025650"/>
          <p14:tracePt t="55754" x="2559050" y="1985963"/>
          <p14:tracePt t="55754" x="2495550" y="1962150"/>
          <p14:tracePt t="55754" x="2408238" y="1938338"/>
          <p14:tracePt t="55754" x="2344738" y="1914525"/>
          <p14:tracePt t="55754" x="2265363" y="1898650"/>
          <p14:tracePt t="55754" x="2208213" y="1881188"/>
          <p14:tracePt t="55754" x="2152650" y="1865313"/>
          <p14:tracePt t="55754" x="2089150" y="1857375"/>
          <p14:tracePt t="55754" x="2001838" y="1849438"/>
          <p14:tracePt t="55754" x="1912938" y="1825625"/>
          <p14:tracePt t="55754" x="1817688" y="1809750"/>
          <p14:tracePt t="55754" x="1746250" y="1793875"/>
          <p14:tracePt t="55754" x="1690688" y="1778000"/>
          <p14:tracePt t="55754" x="1611313" y="1754188"/>
          <p14:tracePt t="55754" x="1522413" y="1738313"/>
          <p14:tracePt t="55754" x="1379538" y="1698625"/>
          <p14:tracePt t="55754" x="1155700" y="1658938"/>
          <p14:tracePt t="55754" x="885825" y="1619250"/>
          <p14:tracePt t="55754" x="757238" y="1595438"/>
          <p14:tracePt t="55754" x="646113" y="1563688"/>
          <p14:tracePt t="55754" x="527050" y="1498600"/>
          <p14:tracePt t="55754" x="422275" y="1443038"/>
          <p14:tracePt t="55754" x="279400" y="1379538"/>
          <p14:tracePt t="55754" x="150813" y="1300163"/>
          <p14:tracePt t="55754" x="63500" y="1252538"/>
          <p14:tracePt t="55754" x="7938" y="1204913"/>
          <p14:tracePt t="56090" x="111125" y="469900"/>
          <p14:tracePt t="56098" x="176213" y="534988"/>
          <p14:tracePt t="56106" x="223838" y="582613"/>
          <p14:tracePt t="56114" x="287338" y="638175"/>
          <p14:tracePt t="56122" x="334963" y="693738"/>
          <p14:tracePt t="56130" x="390525" y="733425"/>
          <p14:tracePt t="56139" x="454025" y="781050"/>
          <p14:tracePt t="56146" x="517525" y="828675"/>
          <p14:tracePt t="56154" x="582613" y="862013"/>
          <p14:tracePt t="56162" x="646113" y="893763"/>
          <p14:tracePt t="56170" x="717550" y="933450"/>
          <p14:tracePt t="56179" x="773113" y="973138"/>
          <p14:tracePt t="56186" x="836613" y="996950"/>
          <p14:tracePt t="56195" x="909638" y="1028700"/>
          <p14:tracePt t="56202" x="965200" y="1060450"/>
          <p14:tracePt t="56212" x="1044575" y="1108075"/>
          <p14:tracePt t="56219" x="1108075" y="1147763"/>
          <p14:tracePt t="56227" x="1179513" y="1187450"/>
          <p14:tracePt t="56235" x="1244600" y="1220788"/>
          <p14:tracePt t="56244" x="1316038" y="1244600"/>
          <p14:tracePt t="56251" x="1371600" y="1268413"/>
          <p14:tracePt t="56260" x="1443038" y="1300163"/>
          <p14:tracePt t="56267" x="1482725" y="1316038"/>
          <p14:tracePt t="56276" x="1530350" y="1339850"/>
          <p14:tracePt t="56283" x="1587500" y="1363663"/>
          <p14:tracePt t="56292" x="1643063" y="1387475"/>
          <p14:tracePt t="56299" x="1706563" y="1419225"/>
          <p14:tracePt t="56307" x="1770063" y="1458913"/>
          <p14:tracePt t="56315" x="1849438" y="1506538"/>
          <p14:tracePt t="56323" x="1930400" y="1538288"/>
          <p14:tracePt t="56331" x="2009775" y="1579563"/>
          <p14:tracePt t="56339" x="2073275" y="1611313"/>
          <p14:tracePt t="56347" x="2136775" y="1651000"/>
          <p14:tracePt t="56355" x="2192338" y="1682750"/>
          <p14:tracePt t="56362" x="2247900" y="1714500"/>
          <p14:tracePt t="56371" x="2305050" y="1754188"/>
          <p14:tracePt t="56379" x="2344738" y="1770063"/>
          <p14:tracePt t="56387" x="2400300" y="1801813"/>
          <p14:tracePt t="56395" x="2432050" y="1825625"/>
          <p14:tracePt t="56402" x="2463800" y="1857375"/>
          <p14:tracePt t="56411" x="2495550" y="1881188"/>
          <p14:tracePt t="56419" x="2511425" y="1898650"/>
          <p14:tracePt t="56427" x="2527300" y="1906588"/>
          <p14:tracePt t="56435" x="2535238" y="1922463"/>
          <p14:tracePt t="56443" x="2551113" y="1930400"/>
          <p14:tracePt t="56451" x="2559050" y="1946275"/>
          <p14:tracePt t="56459" x="2566988" y="1946275"/>
          <p14:tracePt t="56467" x="2574925" y="1962150"/>
          <p14:tracePt t="56476" x="2582863" y="1978025"/>
          <p14:tracePt t="56483" x="2606675" y="2001838"/>
          <p14:tracePt t="56491" x="2616200" y="2009775"/>
          <p14:tracePt t="56498" x="2632075" y="2025650"/>
          <p14:tracePt t="56507" x="2640013" y="2041525"/>
          <p14:tracePt t="56515" x="2647950" y="2049463"/>
          <p14:tracePt t="56523" x="2655888" y="2065338"/>
          <p14:tracePt t="56531" x="2671763" y="2081213"/>
          <p14:tracePt t="56556" x="2671763" y="2089150"/>
          <p14:tracePt t="56595" x="2679700" y="2097088"/>
          <p14:tracePt t="56603" x="2687638" y="2105025"/>
          <p14:tracePt t="56611" x="2687638" y="2112963"/>
          <p14:tracePt t="56619" x="2695575" y="2128838"/>
          <p14:tracePt t="56643" x="2695575" y="2136775"/>
          <p14:tracePt t="56651" x="2703513" y="2144713"/>
          <p14:tracePt t="56714" x="2711450" y="2144713"/>
          <p14:tracePt t="56722" x="2711450" y="2152650"/>
          <p14:tracePt t="56738" x="2719388" y="2152650"/>
          <p14:tracePt t="56746" x="2719388" y="2168525"/>
          <p14:tracePt t="56867" x="2719388" y="2176463"/>
          <p14:tracePt t="56876" x="2719388" y="2184400"/>
          <p14:tracePt t="56883" x="2719388" y="2192338"/>
          <p14:tracePt t="56891" x="2695575" y="2200275"/>
          <p14:tracePt t="56899" x="2671763" y="2208213"/>
          <p14:tracePt t="56908" x="2647950" y="2208213"/>
          <p14:tracePt t="56915" x="2640013" y="2208213"/>
          <p14:tracePt t="56923" x="2624138" y="2208213"/>
          <p14:tracePt t="56931" x="2598738" y="2208213"/>
          <p14:tracePt t="56939" x="2590800" y="2208213"/>
          <p14:tracePt t="56947" x="2566988" y="2208213"/>
          <p14:tracePt t="56955" x="2551113" y="2208213"/>
          <p14:tracePt t="56963" x="2535238" y="2208213"/>
          <p14:tracePt t="56971" x="2519363" y="2208213"/>
          <p14:tracePt t="56979" x="2503488" y="2208213"/>
          <p14:tracePt t="56987" x="2479675" y="2208213"/>
          <p14:tracePt t="56996" x="2455863" y="2208213"/>
          <p14:tracePt t="57003" x="2432050" y="2208213"/>
          <p14:tracePt t="57012" x="2408238" y="2208213"/>
          <p14:tracePt t="57019" x="2384425" y="2208213"/>
          <p14:tracePt t="57027" x="2368550" y="2208213"/>
          <p14:tracePt t="57035" x="2360613" y="2208213"/>
          <p14:tracePt t="57044" x="2352675" y="2208213"/>
          <p14:tracePt t="57050" x="2344738" y="2208213"/>
          <p14:tracePt t="57106" x="2336800" y="2208213"/>
          <p14:tracePt t="57114" x="2328863" y="2200275"/>
          <p14:tracePt t="57122" x="2312988" y="2200275"/>
          <p14:tracePt t="57131" x="2297113" y="2200275"/>
          <p14:tracePt t="57139" x="2289175" y="2200275"/>
          <p14:tracePt t="57147" x="2281238" y="2200275"/>
          <p14:tracePt t="57155" x="2273300" y="2200275"/>
          <p14:tracePt t="57171" x="2255838" y="2200275"/>
          <p14:tracePt t="57179" x="2247900" y="2200275"/>
          <p14:tracePt t="57187" x="2232025" y="2200275"/>
          <p14:tracePt t="57196" x="2208213" y="2200275"/>
          <p14:tracePt t="57203" x="2192338" y="2208213"/>
          <p14:tracePt t="57212" x="2176463" y="2208213"/>
          <p14:tracePt t="57219" x="2160588" y="2208213"/>
          <p14:tracePt t="57228" x="2136775" y="2208213"/>
          <p14:tracePt t="57235" x="2128838" y="2208213"/>
          <p14:tracePt t="57244" x="2112963" y="2208213"/>
          <p14:tracePt t="57251" x="2105025" y="2208213"/>
          <p14:tracePt t="57261" x="2089150" y="2208213"/>
          <p14:tracePt t="57267" x="2065338" y="2208213"/>
          <p14:tracePt t="57276" x="2049463" y="2208213"/>
          <p14:tracePt t="57283" x="2009775" y="2208213"/>
          <p14:tracePt t="57291" x="1970088" y="2208213"/>
          <p14:tracePt t="57299" x="1905000" y="2208213"/>
          <p14:tracePt t="57307" x="1825625" y="2208213"/>
          <p14:tracePt t="57315" x="1762125" y="2208213"/>
          <p14:tracePt t="57323" x="1698625" y="2208213"/>
          <p14:tracePt t="57331" x="1651000" y="2208213"/>
          <p14:tracePt t="57339" x="1595438" y="2208213"/>
          <p14:tracePt t="57347" x="1546225" y="2216150"/>
          <p14:tracePt t="57355" x="1514475" y="2216150"/>
          <p14:tracePt t="57363" x="1482725" y="2224088"/>
          <p14:tracePt t="57371" x="1466850" y="2224088"/>
          <p14:tracePt t="57379" x="1443038" y="2224088"/>
          <p14:tracePt t="57387" x="1427163" y="2233613"/>
          <p14:tracePt t="57396" x="1403350" y="2233613"/>
          <p14:tracePt t="57403" x="1387475" y="2233613"/>
          <p14:tracePt t="57411" x="1363663" y="2233613"/>
          <p14:tracePt t="57418" x="1347788" y="2233613"/>
          <p14:tracePt t="57427" x="1323975" y="2233613"/>
          <p14:tracePt t="57434" x="1292225" y="2233613"/>
          <p14:tracePt t="57443" x="1260475" y="2233613"/>
          <p14:tracePt t="57450" x="1211263" y="2233613"/>
          <p14:tracePt t="57459" x="1155700" y="2249488"/>
          <p14:tracePt t="57466" x="1108075" y="2257425"/>
          <p14:tracePt t="57475" x="1044575" y="2273300"/>
          <p14:tracePt t="57482" x="1004888" y="2289175"/>
          <p14:tracePt t="57491" x="981075" y="2297113"/>
          <p14:tracePt t="57499" x="957263" y="2297113"/>
          <p14:tracePt t="57507" x="949325" y="2297113"/>
          <p14:tracePt t="57514" x="949325" y="2305050"/>
          <p14:tracePt t="57610" x="941388" y="2305050"/>
          <p14:tracePt t="57618" x="933450" y="2305050"/>
          <p14:tracePt t="57626" x="925513" y="2305050"/>
          <p14:tracePt t="57634" x="917575" y="2305050"/>
          <p14:tracePt t="57643" x="909638" y="2305050"/>
          <p14:tracePt t="57667" x="893763" y="2297113"/>
          <p14:tracePt t="57676" x="885825" y="2289175"/>
          <p14:tracePt t="57690" x="877888" y="2281238"/>
          <p14:tracePt t="57698" x="868363" y="2265363"/>
          <p14:tracePt t="57706" x="868363" y="2257425"/>
          <p14:tracePt t="57714" x="868363" y="2233613"/>
          <p14:tracePt t="57722" x="868363" y="2208213"/>
          <p14:tracePt t="57730" x="860425" y="2168525"/>
          <p14:tracePt t="57738" x="852488" y="2120900"/>
          <p14:tracePt t="57746" x="844550" y="2081213"/>
          <p14:tracePt t="57754" x="836613" y="2041525"/>
          <p14:tracePt t="57763" x="820738" y="2009775"/>
          <p14:tracePt t="57771" x="820738" y="2001838"/>
          <p14:tracePt t="57779" x="820738" y="1978025"/>
          <p14:tracePt t="57787" x="820738" y="1970088"/>
          <p14:tracePt t="57803" x="820738" y="1962150"/>
          <p14:tracePt t="57994" x="820738" y="1970088"/>
          <p14:tracePt t="58002" x="820738" y="1985963"/>
          <p14:tracePt t="58010" x="820738" y="2001838"/>
          <p14:tracePt t="58018" x="820738" y="2017713"/>
          <p14:tracePt t="58027" x="820738" y="2041525"/>
          <p14:tracePt t="58035" x="820738" y="2057400"/>
          <p14:tracePt t="58043" x="820738" y="2081213"/>
          <p14:tracePt t="58051" x="820738" y="2097088"/>
          <p14:tracePt t="58060" x="820738" y="2112963"/>
          <p14:tracePt t="58067" x="812800" y="2136775"/>
          <p14:tracePt t="58076" x="812800" y="2144713"/>
          <p14:tracePt t="58083" x="812800" y="2152650"/>
          <p14:tracePt t="58179" x="812800" y="2160588"/>
          <p14:tracePt t="58211" x="804863" y="2160588"/>
          <p14:tracePt t="58243" x="796925" y="2144713"/>
          <p14:tracePt t="58259" x="788988" y="2144713"/>
          <p14:tracePt t="58267" x="788988" y="2136775"/>
          <p14:tracePt t="58276" x="788988" y="2128838"/>
          <p14:tracePt t="58283" x="788988" y="2120900"/>
          <p14:tracePt t="58291" x="788988" y="2112963"/>
          <p14:tracePt t="58307" x="781050" y="2105025"/>
          <p14:tracePt t="58315" x="781050" y="2097088"/>
          <p14:tracePt t="58323" x="781050" y="2089150"/>
          <p14:tracePt t="58339" x="781050" y="2081213"/>
          <p14:tracePt t="58347" x="773113" y="2081213"/>
          <p14:tracePt t="58355" x="773113" y="2073275"/>
          <p14:tracePt t="58363" x="773113" y="2065338"/>
          <p14:tracePt t="58379" x="765175" y="2057400"/>
          <p14:tracePt t="58803" x="765175" y="2041525"/>
          <p14:tracePt t="58819" x="757238" y="2025650"/>
          <p14:tracePt t="58835" x="757238" y="2017713"/>
          <p14:tracePt t="58851" x="749300" y="2009775"/>
          <p14:tracePt t="58891" x="749300" y="2001838"/>
          <p14:tracePt t="58923" x="741363" y="1985963"/>
          <p14:tracePt t="58939" x="733425" y="1978025"/>
          <p14:tracePt t="58955" x="725488" y="1970088"/>
          <p14:tracePt t="58963" x="717550" y="1970088"/>
          <p14:tracePt t="58970" x="717550" y="1962150"/>
          <p14:tracePt t="149659" x="725488" y="1962150"/>
          <p14:tracePt t="149667" x="749300" y="1978025"/>
          <p14:tracePt t="149676" x="765175" y="1993900"/>
          <p14:tracePt t="149683" x="796925" y="2025650"/>
          <p14:tracePt t="149692" x="820738" y="2065338"/>
          <p14:tracePt t="149699" x="844550" y="2112963"/>
          <p14:tracePt t="149707" x="860425" y="2152650"/>
          <p14:tracePt t="149715" x="868363" y="2184400"/>
          <p14:tracePt t="149723" x="893763" y="2192338"/>
          <p14:tracePt t="149739" x="909638" y="2200275"/>
          <p14:tracePt t="149747" x="917575" y="2216150"/>
          <p14:tracePt t="149755" x="925513" y="2216150"/>
          <p14:tracePt t="150219" x="933450" y="2224088"/>
          <p14:tracePt t="150227" x="957263" y="2273300"/>
          <p14:tracePt t="150235" x="973138" y="2297113"/>
          <p14:tracePt t="150243" x="1036638" y="2328863"/>
          <p14:tracePt t="150259" x="1044575" y="2328863"/>
          <p14:tracePt t="150283" x="1052513" y="2328863"/>
          <p14:tracePt t="150387" x="1076325" y="2328863"/>
          <p14:tracePt t="150395" x="1116013" y="2392363"/>
          <p14:tracePt t="150403" x="1163638" y="2463800"/>
          <p14:tracePt t="150411" x="1244600" y="2519363"/>
          <p14:tracePt t="150419" x="1323975" y="2584450"/>
          <p14:tracePt t="150427" x="1427163" y="2624138"/>
          <p14:tracePt t="150435" x="1458913" y="2647950"/>
          <p14:tracePt t="150444" x="1466850" y="2679700"/>
          <p14:tracePt t="150483" x="1482725" y="2663825"/>
          <p14:tracePt t="150499" x="1514475" y="2687638"/>
          <p14:tracePt t="150507" x="1651000" y="2703513"/>
          <p14:tracePt t="150515" x="1738313" y="2743200"/>
          <p14:tracePt t="150523" x="1785938" y="2751138"/>
          <p14:tracePt t="150539" x="1841500" y="2751138"/>
          <p14:tracePt t="150547" x="1930400" y="2751138"/>
          <p14:tracePt t="150555" x="2057400" y="2782888"/>
          <p14:tracePt t="150563" x="2128838" y="2806700"/>
          <p14:tracePt t="150571" x="2216150" y="2822575"/>
          <p14:tracePt t="150580" x="2312988" y="2830513"/>
          <p14:tracePt t="150587" x="2392363" y="2838450"/>
          <p14:tracePt t="150596" x="2471738" y="2846388"/>
          <p14:tracePt t="150603" x="2551113" y="2846388"/>
          <p14:tracePt t="150611" x="2632075" y="2846388"/>
          <p14:tracePt t="150619" x="2711450" y="2846388"/>
          <p14:tracePt t="150628" x="2782888" y="2846388"/>
          <p14:tracePt t="150635" x="2854325" y="2846388"/>
          <p14:tracePt t="150644" x="2933700" y="2846388"/>
          <p14:tracePt t="150651" x="2982913" y="2846388"/>
          <p14:tracePt t="150661" x="3054350" y="2846388"/>
          <p14:tracePt t="150667" x="3117850" y="2838450"/>
          <p14:tracePt t="150676" x="3173413" y="2830513"/>
          <p14:tracePt t="150683" x="3221038" y="2822575"/>
          <p14:tracePt t="150691" x="3268663" y="2814638"/>
          <p14:tracePt t="150699" x="3300413" y="2806700"/>
          <p14:tracePt t="150707" x="3341688" y="2806700"/>
          <p14:tracePt t="150715" x="3365500" y="2798763"/>
          <p14:tracePt t="150723" x="3381375" y="2798763"/>
          <p14:tracePt t="150731" x="3389313" y="2798763"/>
          <p14:tracePt t="150739" x="3405188" y="2798763"/>
          <p14:tracePt t="150747" x="3429000" y="2798763"/>
          <p14:tracePt t="150755" x="3452813" y="2798763"/>
          <p14:tracePt t="150763" x="3492500" y="2806700"/>
          <p14:tracePt t="150771" x="3540125" y="2814638"/>
          <p14:tracePt t="150779" x="3587750" y="2830513"/>
          <p14:tracePt t="150787" x="3643313" y="2846388"/>
          <p14:tracePt t="150797" x="3700463" y="2862263"/>
          <p14:tracePt t="150803" x="3787775" y="2886075"/>
          <p14:tracePt t="150812" x="3875088" y="2901950"/>
          <p14:tracePt t="150819" x="3962400" y="2935288"/>
          <p14:tracePt t="150828" x="4051300" y="2959100"/>
          <p14:tracePt t="150835" x="4122738" y="2967038"/>
          <p14:tracePt t="150844" x="4186238" y="2982913"/>
          <p14:tracePt t="150863" x="4313238" y="3014663"/>
          <p14:tracePt t="150867" x="4362450" y="3022600"/>
          <p14:tracePt t="150877" x="4433888" y="3046413"/>
          <p14:tracePt t="150883" x="4521200" y="3070225"/>
          <p14:tracePt t="150891" x="4592638" y="3078163"/>
          <p14:tracePt t="150899" x="4672013" y="3086100"/>
          <p14:tracePt t="150907" x="4737100" y="3094038"/>
          <p14:tracePt t="150915" x="4792663" y="3101975"/>
          <p14:tracePt t="150923" x="4856163" y="3101975"/>
          <p14:tracePt t="150931" x="4895850" y="3101975"/>
          <p14:tracePt t="150939" x="4943475" y="3109913"/>
          <p14:tracePt t="150947" x="4975225" y="3109913"/>
          <p14:tracePt t="150955" x="4991100" y="3109913"/>
          <p14:tracePt t="150963" x="4999038" y="3109913"/>
          <p14:tracePt t="150971" x="5006975" y="3109913"/>
          <p14:tracePt t="151707" x="5022850" y="3109913"/>
          <p14:tracePt t="151715" x="5056188" y="3086100"/>
          <p14:tracePt t="151722" x="5072063" y="3070225"/>
          <p14:tracePt t="151730" x="5087938" y="3054350"/>
          <p14:tracePt t="151738" x="5103813" y="3038475"/>
          <p14:tracePt t="151746" x="5111750" y="3030538"/>
          <p14:tracePt t="151754" x="5119688" y="3014663"/>
          <p14:tracePt t="151762" x="5119688" y="3006725"/>
          <p14:tracePt t="151770" x="5119688" y="2998788"/>
          <p14:tracePt t="151778" x="5119688" y="2990850"/>
          <p14:tracePt t="151795" x="5119688" y="2982913"/>
          <p14:tracePt t="151803" x="5119688" y="2974975"/>
          <p14:tracePt t="151867" x="5119688" y="2982913"/>
          <p14:tracePt t="151876" x="5135563" y="3014663"/>
          <p14:tracePt t="151883" x="5143500" y="3030538"/>
          <p14:tracePt t="151891" x="5159375" y="3062288"/>
          <p14:tracePt t="151899" x="5175250" y="3070225"/>
          <p14:tracePt t="151907" x="5191125" y="3086100"/>
          <p14:tracePt t="151915" x="5207000" y="3101975"/>
          <p14:tracePt t="151923" x="5238750" y="3109913"/>
          <p14:tracePt t="151931" x="5262563" y="3117850"/>
          <p14:tracePt t="151939" x="5318125" y="3149600"/>
          <p14:tracePt t="151947" x="5397500" y="3173413"/>
          <p14:tracePt t="151955" x="5502275" y="3197225"/>
          <p14:tracePt t="151963" x="5605463" y="3197225"/>
          <p14:tracePt t="151972" x="5724525" y="3197225"/>
          <p14:tracePt t="151979" x="5821363" y="3189288"/>
          <p14:tracePt t="151987" x="5884863" y="3165475"/>
          <p14:tracePt t="151996" x="5948363" y="3125788"/>
          <p14:tracePt t="152003" x="5964238" y="3109913"/>
          <p14:tracePt t="152011" x="5972175" y="3109913"/>
          <p14:tracePt t="152019" x="5972175" y="3094038"/>
          <p14:tracePt t="152028" x="5972175" y="3086100"/>
          <p14:tracePt t="152035" x="5972175" y="3070225"/>
          <p14:tracePt t="152044" x="5972175" y="3046413"/>
          <p14:tracePt t="152051" x="5972175" y="3038475"/>
          <p14:tracePt t="152060" x="5940425" y="3022600"/>
          <p14:tracePt t="152067" x="5861050" y="3014663"/>
          <p14:tracePt t="152077" x="5749925" y="3006725"/>
          <p14:tracePt t="152083" x="5581650" y="3006725"/>
          <p14:tracePt t="152091" x="5302250" y="3006725"/>
          <p14:tracePt t="152099" x="4975225" y="3006725"/>
          <p14:tracePt t="152107" x="4592638" y="3006725"/>
          <p14:tracePt t="152115" x="4178300" y="3006725"/>
          <p14:tracePt t="152123" x="3771900" y="3006725"/>
          <p14:tracePt t="152131" x="3421063" y="3006725"/>
          <p14:tracePt t="152139" x="3101975" y="3006725"/>
          <p14:tracePt t="152147" x="2838450" y="3006725"/>
          <p14:tracePt t="152155" x="2624138" y="3006725"/>
          <p14:tracePt t="152163" x="2384425" y="3006725"/>
          <p14:tracePt t="152171" x="2144713" y="3006725"/>
          <p14:tracePt t="152179" x="1881188" y="3006725"/>
          <p14:tracePt t="152187" x="1627188" y="3006725"/>
          <p14:tracePt t="152195" x="1411288" y="3006725"/>
          <p14:tracePt t="152203" x="1211263" y="3006725"/>
          <p14:tracePt t="152212" x="1092200" y="3006725"/>
          <p14:tracePt t="152219" x="989013" y="3006725"/>
          <p14:tracePt t="152228" x="917575" y="3006725"/>
          <p14:tracePt t="152235" x="860425" y="3006725"/>
          <p14:tracePt t="152244" x="820738" y="3006725"/>
          <p14:tracePt t="152251" x="781050" y="2998788"/>
          <p14:tracePt t="152261" x="741363" y="2990850"/>
          <p14:tracePt t="152267" x="685800" y="2982913"/>
          <p14:tracePt t="152277" x="622300" y="2982913"/>
          <p14:tracePt t="152283" x="558800" y="2982913"/>
          <p14:tracePt t="152291" x="527050" y="2982913"/>
          <p14:tracePt t="152299" x="493713" y="2982913"/>
          <p14:tracePt t="152307" x="477838" y="2982913"/>
          <p14:tracePt t="152315" x="469900" y="2982913"/>
          <p14:tracePt t="152331" x="461963" y="2982913"/>
          <p14:tracePt t="152387" x="454025" y="2990850"/>
          <p14:tracePt t="152395" x="454025" y="2998788"/>
          <p14:tracePt t="152403" x="454025" y="3022600"/>
          <p14:tracePt t="152411" x="446088" y="3054350"/>
          <p14:tracePt t="152419" x="438150" y="3086100"/>
          <p14:tracePt t="152428" x="430213" y="3133725"/>
          <p14:tracePt t="152435" x="430213" y="3173413"/>
          <p14:tracePt t="152444" x="422275" y="3213100"/>
          <p14:tracePt t="152451" x="414338" y="3236913"/>
          <p14:tracePt t="152460" x="414338" y="3252788"/>
          <p14:tracePt t="152467" x="414338" y="3270250"/>
          <p14:tracePt t="152476" x="414338" y="3286125"/>
          <p14:tracePt t="152483" x="430213" y="3302000"/>
          <p14:tracePt t="152491" x="454025" y="3333750"/>
          <p14:tracePt t="152499" x="477838" y="3349625"/>
          <p14:tracePt t="152507" x="517525" y="3349625"/>
          <p14:tracePt t="152515" x="574675" y="3365500"/>
          <p14:tracePt t="152523" x="638175" y="3373438"/>
          <p14:tracePt t="152531" x="709613" y="3381375"/>
          <p14:tracePt t="152539" x="788988" y="3389313"/>
          <p14:tracePt t="152547" x="852488" y="3405188"/>
          <p14:tracePt t="152555" x="917575" y="3421063"/>
          <p14:tracePt t="152563" x="973138" y="3421063"/>
          <p14:tracePt t="152571" x="1036638" y="3429000"/>
          <p14:tracePt t="152579" x="1092200" y="3436938"/>
          <p14:tracePt t="152587" x="1139825" y="3444875"/>
          <p14:tracePt t="152596" x="1187450" y="3444875"/>
          <p14:tracePt t="152603" x="1236663" y="3444875"/>
          <p14:tracePt t="152611" x="1268413" y="3444875"/>
          <p14:tracePt t="152619" x="1316038" y="3436938"/>
          <p14:tracePt t="152628" x="1347788" y="3421063"/>
          <p14:tracePt t="152635" x="1379538" y="3413125"/>
          <p14:tracePt t="152644" x="1411288" y="3397250"/>
          <p14:tracePt t="152651" x="1435100" y="3389313"/>
          <p14:tracePt t="152660" x="1474788" y="3373438"/>
          <p14:tracePt t="152667" x="1490663" y="3373438"/>
          <p14:tracePt t="152676" x="1522413" y="3365500"/>
          <p14:tracePt t="152683" x="1554163" y="3357563"/>
          <p14:tracePt t="152692" x="1579563" y="3357563"/>
          <p14:tracePt t="152699" x="1603375" y="3357563"/>
          <p14:tracePt t="152707" x="1619250" y="3357563"/>
          <p14:tracePt t="152715" x="1635125" y="3357563"/>
          <p14:tracePt t="152723" x="1658938" y="3357563"/>
          <p14:tracePt t="152731" x="1674813" y="3357563"/>
          <p14:tracePt t="152739" x="1690688" y="3357563"/>
          <p14:tracePt t="152747" x="1706563" y="3357563"/>
          <p14:tracePt t="152755" x="1722438" y="3357563"/>
          <p14:tracePt t="152763" x="1738313" y="3357563"/>
          <p14:tracePt t="152771" x="1770063" y="3357563"/>
          <p14:tracePt t="152779" x="1793875" y="3357563"/>
          <p14:tracePt t="152787" x="1817688" y="3349625"/>
          <p14:tracePt t="152795" x="1865313" y="3341688"/>
          <p14:tracePt t="152803" x="1922463" y="3341688"/>
          <p14:tracePt t="152811" x="1970088" y="3341688"/>
          <p14:tracePt t="152819" x="2033588" y="3341688"/>
          <p14:tracePt t="152828" x="2112963" y="3333750"/>
          <p14:tracePt t="152835" x="2176463" y="3333750"/>
          <p14:tracePt t="152848" x="2239963" y="3325813"/>
          <p14:tracePt t="152851" x="2305050" y="3325813"/>
          <p14:tracePt t="152861" x="2360613" y="3325813"/>
          <p14:tracePt t="152867" x="2424113" y="3325813"/>
          <p14:tracePt t="152876" x="2487613" y="3325813"/>
          <p14:tracePt t="152883" x="2551113" y="3325813"/>
          <p14:tracePt t="152891" x="2624138" y="3325813"/>
          <p14:tracePt t="152899" x="2687638" y="3325813"/>
          <p14:tracePt t="152908" x="2743200" y="3325813"/>
          <p14:tracePt t="152915" x="2798763" y="3325813"/>
          <p14:tracePt t="152923" x="2846388" y="3325813"/>
          <p14:tracePt t="152931" x="2901950" y="3325813"/>
          <p14:tracePt t="152939" x="2967038" y="3325813"/>
          <p14:tracePt t="152947" x="3030538" y="3325813"/>
          <p14:tracePt t="152955" x="3094038" y="3325813"/>
          <p14:tracePt t="152963" x="3157538" y="3325813"/>
          <p14:tracePt t="152971" x="3213100" y="3325813"/>
          <p14:tracePt t="152979" x="3276600" y="3325813"/>
          <p14:tracePt t="152987" x="3333750" y="3325813"/>
          <p14:tracePt t="152995" x="3405188" y="3325813"/>
          <p14:tracePt t="153003" x="3468688" y="3325813"/>
          <p14:tracePt t="153011" x="3532188" y="3325813"/>
          <p14:tracePt t="153019" x="3595688" y="3325813"/>
          <p14:tracePt t="153027" x="3651250" y="3325813"/>
          <p14:tracePt t="153034" x="3716338" y="3317875"/>
          <p14:tracePt t="153043" x="3771900" y="3317875"/>
          <p14:tracePt t="153050" x="3835400" y="3317875"/>
          <p14:tracePt t="153058" x="3898900" y="3317875"/>
          <p14:tracePt t="153066" x="3962400" y="3317875"/>
          <p14:tracePt t="153075" x="4011613" y="3317875"/>
          <p14:tracePt t="153082" x="4075113" y="3317875"/>
          <p14:tracePt t="153090" x="4138613" y="3317875"/>
          <p14:tracePt t="153098" x="4194175" y="3317875"/>
          <p14:tracePt t="153106" x="4249738" y="3317875"/>
          <p14:tracePt t="153114" x="4305300" y="3317875"/>
          <p14:tracePt t="153122" x="4352925" y="3317875"/>
          <p14:tracePt t="153130" x="4410075" y="3317875"/>
          <p14:tracePt t="153138" x="4465638" y="3317875"/>
          <p14:tracePt t="153146" x="4521200" y="3317875"/>
          <p14:tracePt t="153154" x="4584700" y="3317875"/>
          <p14:tracePt t="153162" x="4632325" y="3317875"/>
          <p14:tracePt t="153170" x="4687888" y="3317875"/>
          <p14:tracePt t="153179" x="4752975" y="3317875"/>
          <p14:tracePt t="153186" x="4816475" y="3317875"/>
          <p14:tracePt t="153195" x="4872038" y="3317875"/>
          <p14:tracePt t="153203" x="4935538" y="3317875"/>
          <p14:tracePt t="153211" x="4999038" y="3317875"/>
          <p14:tracePt t="153219" x="5056188" y="3317875"/>
          <p14:tracePt t="153227" x="5119688" y="3317875"/>
          <p14:tracePt t="153235" x="5167313" y="3317875"/>
          <p14:tracePt t="153243" x="5230813" y="3317875"/>
          <p14:tracePt t="153251" x="5310188" y="3317875"/>
          <p14:tracePt t="153260" x="5357813" y="3317875"/>
          <p14:tracePt t="153267" x="5422900" y="3317875"/>
          <p14:tracePt t="153276" x="5486400" y="3317875"/>
          <p14:tracePt t="153283" x="5549900" y="3317875"/>
          <p14:tracePt t="153291" x="5629275" y="3317875"/>
          <p14:tracePt t="153299" x="5700713" y="3317875"/>
          <p14:tracePt t="153307" x="5765800" y="3317875"/>
          <p14:tracePt t="153315" x="5829300" y="3317875"/>
          <p14:tracePt t="153323" x="5892800" y="3317875"/>
          <p14:tracePt t="153331" x="5956300" y="3317875"/>
          <p14:tracePt t="153338" x="6019800" y="3317875"/>
          <p14:tracePt t="153347" x="6100763" y="3317875"/>
          <p14:tracePt t="153354" x="6164263" y="3317875"/>
          <p14:tracePt t="153362" x="6235700" y="3317875"/>
          <p14:tracePt t="153371" x="6307138" y="3317875"/>
          <p14:tracePt t="153379" x="6370638" y="3309938"/>
          <p14:tracePt t="153386" x="6434138" y="3309938"/>
          <p14:tracePt t="153395" x="6491288" y="3309938"/>
          <p14:tracePt t="153403" x="6546850" y="3309938"/>
          <p14:tracePt t="153412" x="6602413" y="3309938"/>
          <p14:tracePt t="153419" x="6665913" y="3309938"/>
          <p14:tracePt t="153427" x="6705600" y="3309938"/>
          <p14:tracePt t="153435" x="6753225" y="3302000"/>
          <p14:tracePt t="153443" x="6794500" y="3302000"/>
          <p14:tracePt t="153451" x="6826250" y="3302000"/>
          <p14:tracePt t="153460" x="6858000" y="3302000"/>
          <p14:tracePt t="153467" x="6889750" y="3302000"/>
          <p14:tracePt t="153476" x="6929438" y="3302000"/>
          <p14:tracePt t="153483" x="6969125" y="3302000"/>
          <p14:tracePt t="153491" x="7000875" y="3302000"/>
          <p14:tracePt t="153499" x="7032625" y="3302000"/>
          <p14:tracePt t="153508" x="7072313" y="3309938"/>
          <p14:tracePt t="153515" x="7112000" y="3317875"/>
          <p14:tracePt t="153523" x="7161213" y="3325813"/>
          <p14:tracePt t="153531" x="7185025" y="3325813"/>
          <p14:tracePt t="153539" x="7216775" y="3333750"/>
          <p14:tracePt t="153547" x="7264400" y="3341688"/>
          <p14:tracePt t="153555" x="7296150" y="3341688"/>
          <p14:tracePt t="153562" x="7335838" y="3341688"/>
          <p14:tracePt t="153570" x="7367588" y="3341688"/>
          <p14:tracePt t="153579" x="7415213" y="3341688"/>
          <p14:tracePt t="153586" x="7446963" y="3341688"/>
          <p14:tracePt t="153596" x="7478713" y="3341688"/>
          <p14:tracePt t="153603" x="7512050" y="3341688"/>
          <p14:tracePt t="153611" x="7535863" y="3341688"/>
          <p14:tracePt t="153618" x="7567613" y="3341688"/>
          <p14:tracePt t="153627" x="7599363" y="3341688"/>
          <p14:tracePt t="153634" x="7623175" y="3341688"/>
          <p14:tracePt t="153643" x="7654925" y="3341688"/>
          <p14:tracePt t="153650" x="7702550" y="3341688"/>
          <p14:tracePt t="153659" x="7742238" y="3341688"/>
          <p14:tracePt t="153666" x="7773988" y="3341688"/>
          <p14:tracePt t="153675" x="7821613" y="3341688"/>
          <p14:tracePt t="153682" x="7862888" y="3341688"/>
          <p14:tracePt t="153690" x="7910513" y="3341688"/>
          <p14:tracePt t="153698" x="7942263" y="3341688"/>
          <p14:tracePt t="153706" x="7974013" y="3341688"/>
          <p14:tracePt t="153714" x="7997825" y="3341688"/>
          <p14:tracePt t="153723" x="8029575" y="3341688"/>
          <p14:tracePt t="153730" x="8053388" y="3341688"/>
          <p14:tracePt t="153738" x="8077200" y="3341688"/>
          <p14:tracePt t="153746" x="8093075" y="3341688"/>
          <p14:tracePt t="153755" x="8116888" y="3341688"/>
          <p14:tracePt t="153762" x="8132763" y="3341688"/>
          <p14:tracePt t="153770" x="8140700" y="3341688"/>
          <p14:tracePt t="153778" x="8148638" y="3341688"/>
          <p14:tracePt t="153786" x="8172450" y="3341688"/>
          <p14:tracePt t="153795" x="8189913" y="3341688"/>
          <p14:tracePt t="153803" x="8213725" y="3341688"/>
          <p14:tracePt t="153811" x="8237538" y="3349625"/>
          <p14:tracePt t="153819" x="8253413" y="3349625"/>
          <p14:tracePt t="153828" x="8277225" y="3349625"/>
          <p14:tracePt t="153835" x="8301038" y="3349625"/>
          <p14:tracePt t="153847" x="8324850" y="3349625"/>
          <p14:tracePt t="153851" x="8340725" y="3349625"/>
          <p14:tracePt t="153860" x="8356600" y="3349625"/>
          <p14:tracePt t="153867" x="8372475" y="3349625"/>
          <p14:tracePt t="153876" x="8388350" y="3349625"/>
          <p14:tracePt t="153883" x="8404225" y="3349625"/>
          <p14:tracePt t="153891" x="8428038" y="3349625"/>
          <p14:tracePt t="153899" x="8443913" y="3349625"/>
          <p14:tracePt t="153907" x="8467725" y="3349625"/>
          <p14:tracePt t="153915" x="8491538" y="3349625"/>
          <p14:tracePt t="153923" x="8507413" y="3349625"/>
          <p14:tracePt t="153931" x="8523288" y="3349625"/>
          <p14:tracePt t="153939" x="8540750" y="3349625"/>
          <p14:tracePt t="153947" x="8556625" y="3349625"/>
          <p14:tracePt t="153955" x="8564563" y="3349625"/>
          <p14:tracePt t="153962" x="8572500" y="3349625"/>
          <p14:tracePt t="153971" x="8580438" y="3349625"/>
          <p14:tracePt t="153979" x="8596313" y="3349625"/>
          <p14:tracePt t="153995" x="8612188" y="3349625"/>
          <p14:tracePt t="154003" x="8628063" y="3349625"/>
          <p14:tracePt t="154012" x="8651875" y="3349625"/>
          <p14:tracePt t="154019" x="8675688" y="3349625"/>
          <p14:tracePt t="154027" x="8699500" y="3341688"/>
          <p14:tracePt t="154035" x="8715375" y="3341688"/>
          <p14:tracePt t="154044" x="8739188" y="3333750"/>
          <p14:tracePt t="154051" x="8755063" y="3333750"/>
          <p14:tracePt t="154060" x="8770938" y="3333750"/>
          <p14:tracePt t="154067" x="8778875" y="3333750"/>
          <p14:tracePt t="154076" x="8794750" y="3325813"/>
          <p14:tracePt t="154131" x="8802688" y="3325813"/>
          <p14:tracePt t="154316" x="8810625" y="3317875"/>
          <p14:tracePt t="154330" x="8818563" y="3317875"/>
          <p14:tracePt t="154346" x="8818563" y="3309938"/>
          <p14:tracePt t="154354" x="8826500" y="3309938"/>
          <p14:tracePt t="154362" x="8834438" y="3309938"/>
          <p14:tracePt t="154395" x="8842375" y="3309938"/>
          <p14:tracePt t="154475" x="8842375" y="3302000"/>
          <p14:tracePt t="154499" x="8858250" y="3294063"/>
          <p14:tracePt t="157215"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39FCD2E3-33FF-BE46-ADB4-45EBB86526B3}"/>
              </a:ext>
            </a:extLst>
          </p:cNvPr>
          <p:cNvSpPr>
            <a:spLocks noChangeArrowheads="1"/>
          </p:cNvSpPr>
          <p:nvPr/>
        </p:nvSpPr>
        <p:spPr bwMode="auto">
          <a:xfrm>
            <a:off x="6496051" y="1063625"/>
            <a:ext cx="2117725" cy="4725988"/>
          </a:xfrm>
          <a:prstGeom prst="rect">
            <a:avLst/>
          </a:prstGeom>
          <a:solidFill>
            <a:srgbClr val="FFFF00"/>
          </a:solidFill>
          <a:ln w="9525">
            <a:solidFill>
              <a:schemeClr val="tx1"/>
            </a:solidFill>
            <a:miter lim="800000"/>
            <a:headEnd/>
            <a:tailEnd/>
          </a:ln>
        </p:spPr>
        <p:txBody>
          <a:bodyPr wrap="none"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grpSp>
        <p:nvGrpSpPr>
          <p:cNvPr id="68610" name="Group 3">
            <a:extLst>
              <a:ext uri="{FF2B5EF4-FFF2-40B4-BE49-F238E27FC236}">
                <a16:creationId xmlns:a16="http://schemas.microsoft.com/office/drawing/2014/main" id="{C0C41328-39AC-D64B-BA10-7BE8A3D33CDF}"/>
              </a:ext>
            </a:extLst>
          </p:cNvPr>
          <p:cNvGrpSpPr>
            <a:grpSpLocks/>
          </p:cNvGrpSpPr>
          <p:nvPr/>
        </p:nvGrpSpPr>
        <p:grpSpPr bwMode="auto">
          <a:xfrm>
            <a:off x="2706688" y="1228725"/>
            <a:ext cx="7772400" cy="4457700"/>
            <a:chOff x="745" y="1271"/>
            <a:chExt cx="4896" cy="2808"/>
          </a:xfrm>
        </p:grpSpPr>
        <p:sp>
          <p:nvSpPr>
            <p:cNvPr id="68616" name="Rectangle 4">
              <a:extLst>
                <a:ext uri="{FF2B5EF4-FFF2-40B4-BE49-F238E27FC236}">
                  <a16:creationId xmlns:a16="http://schemas.microsoft.com/office/drawing/2014/main" id="{29B947E4-3629-A143-A63A-7ECA11528DF3}"/>
                </a:ext>
              </a:extLst>
            </p:cNvPr>
            <p:cNvSpPr>
              <a:spLocks noChangeArrowheads="1"/>
            </p:cNvSpPr>
            <p:nvPr/>
          </p:nvSpPr>
          <p:spPr bwMode="auto">
            <a:xfrm>
              <a:off x="4417"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68617" name="Rectangle 5">
              <a:extLst>
                <a:ext uri="{FF2B5EF4-FFF2-40B4-BE49-F238E27FC236}">
                  <a16:creationId xmlns:a16="http://schemas.microsoft.com/office/drawing/2014/main" id="{D04FBBB8-CF9D-664B-B0FD-33CB6273D1DD}"/>
                </a:ext>
              </a:extLst>
            </p:cNvPr>
            <p:cNvSpPr>
              <a:spLocks noChangeArrowheads="1"/>
            </p:cNvSpPr>
            <p:nvPr/>
          </p:nvSpPr>
          <p:spPr bwMode="auto">
            <a:xfrm>
              <a:off x="3193"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 + d</a:t>
              </a:r>
            </a:p>
          </p:txBody>
        </p:sp>
        <p:sp>
          <p:nvSpPr>
            <p:cNvPr id="68618" name="Rectangle 6">
              <a:extLst>
                <a:ext uri="{FF2B5EF4-FFF2-40B4-BE49-F238E27FC236}">
                  <a16:creationId xmlns:a16="http://schemas.microsoft.com/office/drawing/2014/main" id="{5C69F790-DC65-F546-A0B0-3F1EC7050E2B}"/>
                </a:ext>
              </a:extLst>
            </p:cNvPr>
            <p:cNvSpPr>
              <a:spLocks noChangeArrowheads="1"/>
            </p:cNvSpPr>
            <p:nvPr/>
          </p:nvSpPr>
          <p:spPr bwMode="auto">
            <a:xfrm>
              <a:off x="1969"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c</a:t>
              </a:r>
            </a:p>
          </p:txBody>
        </p:sp>
        <p:sp>
          <p:nvSpPr>
            <p:cNvPr id="68619" name="Rectangle 7">
              <a:extLst>
                <a:ext uri="{FF2B5EF4-FFF2-40B4-BE49-F238E27FC236}">
                  <a16:creationId xmlns:a16="http://schemas.microsoft.com/office/drawing/2014/main" id="{E768FAE2-614C-824D-96DC-5E81124150D9}"/>
                </a:ext>
              </a:extLst>
            </p:cNvPr>
            <p:cNvSpPr>
              <a:spLocks noChangeArrowheads="1"/>
            </p:cNvSpPr>
            <p:nvPr/>
          </p:nvSpPr>
          <p:spPr bwMode="auto">
            <a:xfrm>
              <a:off x="745"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68620" name="Rectangle 8">
              <a:extLst>
                <a:ext uri="{FF2B5EF4-FFF2-40B4-BE49-F238E27FC236}">
                  <a16:creationId xmlns:a16="http://schemas.microsoft.com/office/drawing/2014/main" id="{3CF125A6-DA74-444E-BF4C-7D3A00B07CC2}"/>
                </a:ext>
              </a:extLst>
            </p:cNvPr>
            <p:cNvSpPr>
              <a:spLocks noChangeArrowheads="1"/>
            </p:cNvSpPr>
            <p:nvPr/>
          </p:nvSpPr>
          <p:spPr bwMode="auto">
            <a:xfrm>
              <a:off x="4417"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 + d</a:t>
              </a:r>
            </a:p>
          </p:txBody>
        </p:sp>
        <p:sp>
          <p:nvSpPr>
            <p:cNvPr id="68621" name="Rectangle 9">
              <a:extLst>
                <a:ext uri="{FF2B5EF4-FFF2-40B4-BE49-F238E27FC236}">
                  <a16:creationId xmlns:a16="http://schemas.microsoft.com/office/drawing/2014/main" id="{F3B71269-9F31-8247-BB5E-AEB314FB5EA2}"/>
                </a:ext>
              </a:extLst>
            </p:cNvPr>
            <p:cNvSpPr>
              <a:spLocks noChangeArrowheads="1"/>
            </p:cNvSpPr>
            <p:nvPr/>
          </p:nvSpPr>
          <p:spPr bwMode="auto">
            <a:xfrm>
              <a:off x="3193"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d</a:t>
              </a:r>
            </a:p>
          </p:txBody>
        </p:sp>
        <p:sp>
          <p:nvSpPr>
            <p:cNvPr id="68622" name="Rectangle 10">
              <a:extLst>
                <a:ext uri="{FF2B5EF4-FFF2-40B4-BE49-F238E27FC236}">
                  <a16:creationId xmlns:a16="http://schemas.microsoft.com/office/drawing/2014/main" id="{592B4626-69BC-1542-B81A-3A146F17EA14}"/>
                </a:ext>
              </a:extLst>
            </p:cNvPr>
            <p:cNvSpPr>
              <a:spLocks noChangeArrowheads="1"/>
            </p:cNvSpPr>
            <p:nvPr/>
          </p:nvSpPr>
          <p:spPr bwMode="auto">
            <a:xfrm>
              <a:off x="1969"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a:t>
              </a:r>
            </a:p>
          </p:txBody>
        </p:sp>
        <p:sp>
          <p:nvSpPr>
            <p:cNvPr id="68623" name="Rectangle 11">
              <a:extLst>
                <a:ext uri="{FF2B5EF4-FFF2-40B4-BE49-F238E27FC236}">
                  <a16:creationId xmlns:a16="http://schemas.microsoft.com/office/drawing/2014/main" id="{6D118905-3CCC-8849-A246-119885B1168B}"/>
                </a:ext>
              </a:extLst>
            </p:cNvPr>
            <p:cNvSpPr>
              <a:spLocks noChangeArrowheads="1"/>
            </p:cNvSpPr>
            <p:nvPr/>
          </p:nvSpPr>
          <p:spPr bwMode="auto">
            <a:xfrm>
              <a:off x="745"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68624" name="Rectangle 12">
              <a:extLst>
                <a:ext uri="{FF2B5EF4-FFF2-40B4-BE49-F238E27FC236}">
                  <a16:creationId xmlns:a16="http://schemas.microsoft.com/office/drawing/2014/main" id="{327C76AF-4E4D-034B-AB57-F0A8882A5E87}"/>
                </a:ext>
              </a:extLst>
            </p:cNvPr>
            <p:cNvSpPr>
              <a:spLocks noChangeArrowheads="1"/>
            </p:cNvSpPr>
            <p:nvPr/>
          </p:nvSpPr>
          <p:spPr bwMode="auto">
            <a:xfrm>
              <a:off x="4417"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b</a:t>
              </a:r>
            </a:p>
          </p:txBody>
        </p:sp>
        <p:sp>
          <p:nvSpPr>
            <p:cNvPr id="68625" name="Rectangle 13">
              <a:extLst>
                <a:ext uri="{FF2B5EF4-FFF2-40B4-BE49-F238E27FC236}">
                  <a16:creationId xmlns:a16="http://schemas.microsoft.com/office/drawing/2014/main" id="{95E8B425-769A-B843-85FD-431CFF64AA6D}"/>
                </a:ext>
              </a:extLst>
            </p:cNvPr>
            <p:cNvSpPr>
              <a:spLocks noChangeArrowheads="1"/>
            </p:cNvSpPr>
            <p:nvPr/>
          </p:nvSpPr>
          <p:spPr bwMode="auto">
            <a:xfrm>
              <a:off x="3193"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a:t>
              </a:r>
            </a:p>
          </p:txBody>
        </p:sp>
        <p:sp>
          <p:nvSpPr>
            <p:cNvPr id="68626" name="Rectangle 14">
              <a:extLst>
                <a:ext uri="{FF2B5EF4-FFF2-40B4-BE49-F238E27FC236}">
                  <a16:creationId xmlns:a16="http://schemas.microsoft.com/office/drawing/2014/main" id="{6530E38F-7938-2440-9B63-0DB1B5CD194A}"/>
                </a:ext>
              </a:extLst>
            </p:cNvPr>
            <p:cNvSpPr>
              <a:spLocks noChangeArrowheads="1"/>
            </p:cNvSpPr>
            <p:nvPr/>
          </p:nvSpPr>
          <p:spPr bwMode="auto">
            <a:xfrm>
              <a:off x="1969"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a:t>
              </a:r>
            </a:p>
          </p:txBody>
        </p:sp>
        <p:sp>
          <p:nvSpPr>
            <p:cNvPr id="68627" name="Rectangle 15">
              <a:extLst>
                <a:ext uri="{FF2B5EF4-FFF2-40B4-BE49-F238E27FC236}">
                  <a16:creationId xmlns:a16="http://schemas.microsoft.com/office/drawing/2014/main" id="{DAE91AD1-8AB4-EB4A-8905-260C7E78585B}"/>
                </a:ext>
              </a:extLst>
            </p:cNvPr>
            <p:cNvSpPr>
              <a:spLocks noChangeArrowheads="1"/>
            </p:cNvSpPr>
            <p:nvPr/>
          </p:nvSpPr>
          <p:spPr bwMode="auto">
            <a:xfrm>
              <a:off x="745"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68628" name="Rectangle 16">
              <a:extLst>
                <a:ext uri="{FF2B5EF4-FFF2-40B4-BE49-F238E27FC236}">
                  <a16:creationId xmlns:a16="http://schemas.microsoft.com/office/drawing/2014/main" id="{20DEAAF3-480D-6E4E-83C7-886AF7205BB7}"/>
                </a:ext>
              </a:extLst>
            </p:cNvPr>
            <p:cNvSpPr>
              <a:spLocks noChangeArrowheads="1"/>
            </p:cNvSpPr>
            <p:nvPr/>
          </p:nvSpPr>
          <p:spPr bwMode="auto">
            <a:xfrm>
              <a:off x="4417"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68629" name="Rectangle 17">
              <a:extLst>
                <a:ext uri="{FF2B5EF4-FFF2-40B4-BE49-F238E27FC236}">
                  <a16:creationId xmlns:a16="http://schemas.microsoft.com/office/drawing/2014/main" id="{6CF3C8BF-E388-EA4F-B0F7-663A822008CD}"/>
                </a:ext>
              </a:extLst>
            </p:cNvPr>
            <p:cNvSpPr>
              <a:spLocks noChangeArrowheads="1"/>
            </p:cNvSpPr>
            <p:nvPr/>
          </p:nvSpPr>
          <p:spPr bwMode="auto">
            <a:xfrm>
              <a:off x="3193"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non presente</a:t>
              </a:r>
            </a:p>
          </p:txBody>
        </p:sp>
        <p:sp>
          <p:nvSpPr>
            <p:cNvPr id="68630" name="Rectangle 18">
              <a:extLst>
                <a:ext uri="{FF2B5EF4-FFF2-40B4-BE49-F238E27FC236}">
                  <a16:creationId xmlns:a16="http://schemas.microsoft.com/office/drawing/2014/main" id="{2AF400BA-FDFE-BB43-AD34-A9D9B15BF12B}"/>
                </a:ext>
              </a:extLst>
            </p:cNvPr>
            <p:cNvSpPr>
              <a:spLocks noChangeArrowheads="1"/>
            </p:cNvSpPr>
            <p:nvPr/>
          </p:nvSpPr>
          <p:spPr bwMode="auto">
            <a:xfrm>
              <a:off x="1969"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presente</a:t>
              </a:r>
            </a:p>
          </p:txBody>
        </p:sp>
        <p:sp>
          <p:nvSpPr>
            <p:cNvPr id="68631" name="Rectangle 19">
              <a:extLst>
                <a:ext uri="{FF2B5EF4-FFF2-40B4-BE49-F238E27FC236}">
                  <a16:creationId xmlns:a16="http://schemas.microsoft.com/office/drawing/2014/main" id="{0CD3DA1F-E49E-0C4F-ADDE-ED62358A9D76}"/>
                </a:ext>
              </a:extLst>
            </p:cNvPr>
            <p:cNvSpPr>
              <a:spLocks noChangeArrowheads="1"/>
            </p:cNvSpPr>
            <p:nvPr/>
          </p:nvSpPr>
          <p:spPr bwMode="auto">
            <a:xfrm>
              <a:off x="745"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68632" name="Line 20">
              <a:extLst>
                <a:ext uri="{FF2B5EF4-FFF2-40B4-BE49-F238E27FC236}">
                  <a16:creationId xmlns:a16="http://schemas.microsoft.com/office/drawing/2014/main" id="{E41F16FA-6788-2145-97A9-BEF7288E1E38}"/>
                </a:ext>
              </a:extLst>
            </p:cNvPr>
            <p:cNvSpPr>
              <a:spLocks noChangeShapeType="1"/>
            </p:cNvSpPr>
            <p:nvPr/>
          </p:nvSpPr>
          <p:spPr bwMode="auto">
            <a:xfrm>
              <a:off x="745" y="1271"/>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33" name="Line 21">
              <a:extLst>
                <a:ext uri="{FF2B5EF4-FFF2-40B4-BE49-F238E27FC236}">
                  <a16:creationId xmlns:a16="http://schemas.microsoft.com/office/drawing/2014/main" id="{40C1E875-377B-C042-947A-919B6C7EC29F}"/>
                </a:ext>
              </a:extLst>
            </p:cNvPr>
            <p:cNvSpPr>
              <a:spLocks noChangeShapeType="1"/>
            </p:cNvSpPr>
            <p:nvPr/>
          </p:nvSpPr>
          <p:spPr bwMode="auto">
            <a:xfrm>
              <a:off x="745" y="2135"/>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34" name="Line 22">
              <a:extLst>
                <a:ext uri="{FF2B5EF4-FFF2-40B4-BE49-F238E27FC236}">
                  <a16:creationId xmlns:a16="http://schemas.microsoft.com/office/drawing/2014/main" id="{8C53C6B3-423A-3849-9FE3-B9C48B4AB1CE}"/>
                </a:ext>
              </a:extLst>
            </p:cNvPr>
            <p:cNvSpPr>
              <a:spLocks noChangeShapeType="1"/>
            </p:cNvSpPr>
            <p:nvPr/>
          </p:nvSpPr>
          <p:spPr bwMode="auto">
            <a:xfrm>
              <a:off x="745" y="2783"/>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35" name="Line 23">
              <a:extLst>
                <a:ext uri="{FF2B5EF4-FFF2-40B4-BE49-F238E27FC236}">
                  <a16:creationId xmlns:a16="http://schemas.microsoft.com/office/drawing/2014/main" id="{AD96C066-8C2A-124D-A7B4-176C67D23841}"/>
                </a:ext>
              </a:extLst>
            </p:cNvPr>
            <p:cNvSpPr>
              <a:spLocks noChangeShapeType="1"/>
            </p:cNvSpPr>
            <p:nvPr/>
          </p:nvSpPr>
          <p:spPr bwMode="auto">
            <a:xfrm>
              <a:off x="745" y="3431"/>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36" name="Line 24">
              <a:extLst>
                <a:ext uri="{FF2B5EF4-FFF2-40B4-BE49-F238E27FC236}">
                  <a16:creationId xmlns:a16="http://schemas.microsoft.com/office/drawing/2014/main" id="{026712D6-A1A3-0949-9177-BEAB6050192C}"/>
                </a:ext>
              </a:extLst>
            </p:cNvPr>
            <p:cNvSpPr>
              <a:spLocks noChangeShapeType="1"/>
            </p:cNvSpPr>
            <p:nvPr/>
          </p:nvSpPr>
          <p:spPr bwMode="auto">
            <a:xfrm>
              <a:off x="745" y="4079"/>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37" name="Line 25">
              <a:extLst>
                <a:ext uri="{FF2B5EF4-FFF2-40B4-BE49-F238E27FC236}">
                  <a16:creationId xmlns:a16="http://schemas.microsoft.com/office/drawing/2014/main" id="{8D99D58C-6694-EE47-8BAA-AE0A49C5DDF0}"/>
                </a:ext>
              </a:extLst>
            </p:cNvPr>
            <p:cNvSpPr>
              <a:spLocks noChangeShapeType="1"/>
            </p:cNvSpPr>
            <p:nvPr/>
          </p:nvSpPr>
          <p:spPr bwMode="auto">
            <a:xfrm>
              <a:off x="745"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38" name="Line 26">
              <a:extLst>
                <a:ext uri="{FF2B5EF4-FFF2-40B4-BE49-F238E27FC236}">
                  <a16:creationId xmlns:a16="http://schemas.microsoft.com/office/drawing/2014/main" id="{DECACF31-A264-F24C-B48D-F261E02F20AD}"/>
                </a:ext>
              </a:extLst>
            </p:cNvPr>
            <p:cNvSpPr>
              <a:spLocks noChangeShapeType="1"/>
            </p:cNvSpPr>
            <p:nvPr/>
          </p:nvSpPr>
          <p:spPr bwMode="auto">
            <a:xfrm>
              <a:off x="1969"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39" name="Line 27">
              <a:extLst>
                <a:ext uri="{FF2B5EF4-FFF2-40B4-BE49-F238E27FC236}">
                  <a16:creationId xmlns:a16="http://schemas.microsoft.com/office/drawing/2014/main" id="{DCAC5EE4-C94C-1545-BD60-161F97408CD7}"/>
                </a:ext>
              </a:extLst>
            </p:cNvPr>
            <p:cNvSpPr>
              <a:spLocks noChangeShapeType="1"/>
            </p:cNvSpPr>
            <p:nvPr/>
          </p:nvSpPr>
          <p:spPr bwMode="auto">
            <a:xfrm>
              <a:off x="3193"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40" name="Line 28">
              <a:extLst>
                <a:ext uri="{FF2B5EF4-FFF2-40B4-BE49-F238E27FC236}">
                  <a16:creationId xmlns:a16="http://schemas.microsoft.com/office/drawing/2014/main" id="{93755F99-B035-A047-81E6-2A37B452EB5E}"/>
                </a:ext>
              </a:extLst>
            </p:cNvPr>
            <p:cNvSpPr>
              <a:spLocks noChangeShapeType="1"/>
            </p:cNvSpPr>
            <p:nvPr/>
          </p:nvSpPr>
          <p:spPr bwMode="auto">
            <a:xfrm>
              <a:off x="4417"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68641" name="Line 29">
              <a:extLst>
                <a:ext uri="{FF2B5EF4-FFF2-40B4-BE49-F238E27FC236}">
                  <a16:creationId xmlns:a16="http://schemas.microsoft.com/office/drawing/2014/main" id="{2B165AA1-0532-0B49-A10B-CE329D5493A8}"/>
                </a:ext>
              </a:extLst>
            </p:cNvPr>
            <p:cNvSpPr>
              <a:spLocks noChangeShapeType="1"/>
            </p:cNvSpPr>
            <p:nvPr/>
          </p:nvSpPr>
          <p:spPr bwMode="auto">
            <a:xfrm>
              <a:off x="5641"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sp>
        <p:nvSpPr>
          <p:cNvPr id="68611" name="Text Box 30">
            <a:extLst>
              <a:ext uri="{FF2B5EF4-FFF2-40B4-BE49-F238E27FC236}">
                <a16:creationId xmlns:a16="http://schemas.microsoft.com/office/drawing/2014/main" id="{E9170A86-35F6-A842-A2DB-C3FCCF2B07F4}"/>
              </a:ext>
            </a:extLst>
          </p:cNvPr>
          <p:cNvSpPr txBox="1">
            <a:spLocks noChangeArrowheads="1"/>
          </p:cNvSpPr>
          <p:nvPr/>
        </p:nvSpPr>
        <p:spPr bwMode="auto">
          <a:xfrm>
            <a:off x="4745038" y="307816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positivi</a:t>
            </a:r>
          </a:p>
        </p:txBody>
      </p:sp>
      <p:sp>
        <p:nvSpPr>
          <p:cNvPr id="68612" name="Text Box 31">
            <a:extLst>
              <a:ext uri="{FF2B5EF4-FFF2-40B4-BE49-F238E27FC236}">
                <a16:creationId xmlns:a16="http://schemas.microsoft.com/office/drawing/2014/main" id="{CBB4C5C7-4738-7C4D-A39B-168871F98039}"/>
              </a:ext>
            </a:extLst>
          </p:cNvPr>
          <p:cNvSpPr txBox="1">
            <a:spLocks noChangeArrowheads="1"/>
          </p:cNvSpPr>
          <p:nvPr/>
        </p:nvSpPr>
        <p:spPr bwMode="auto">
          <a:xfrm>
            <a:off x="6651625" y="309245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positivi</a:t>
            </a:r>
          </a:p>
        </p:txBody>
      </p:sp>
      <p:sp>
        <p:nvSpPr>
          <p:cNvPr id="68613" name="Text Box 32">
            <a:extLst>
              <a:ext uri="{FF2B5EF4-FFF2-40B4-BE49-F238E27FC236}">
                <a16:creationId xmlns:a16="http://schemas.microsoft.com/office/drawing/2014/main" id="{7F093105-220B-A144-9673-A19FBF3C51A9}"/>
              </a:ext>
            </a:extLst>
          </p:cNvPr>
          <p:cNvSpPr txBox="1">
            <a:spLocks noChangeArrowheads="1"/>
          </p:cNvSpPr>
          <p:nvPr/>
        </p:nvSpPr>
        <p:spPr bwMode="auto">
          <a:xfrm>
            <a:off x="4643438" y="4143375"/>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negativi</a:t>
            </a:r>
          </a:p>
        </p:txBody>
      </p:sp>
      <p:sp>
        <p:nvSpPr>
          <p:cNvPr id="68614" name="Text Box 33">
            <a:extLst>
              <a:ext uri="{FF2B5EF4-FFF2-40B4-BE49-F238E27FC236}">
                <a16:creationId xmlns:a16="http://schemas.microsoft.com/office/drawing/2014/main" id="{1651FDF0-3029-7640-8183-33A21570B83B}"/>
              </a:ext>
            </a:extLst>
          </p:cNvPr>
          <p:cNvSpPr txBox="1">
            <a:spLocks noChangeArrowheads="1"/>
          </p:cNvSpPr>
          <p:nvPr/>
        </p:nvSpPr>
        <p:spPr bwMode="auto">
          <a:xfrm>
            <a:off x="6591300" y="4141788"/>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negativi</a:t>
            </a:r>
          </a:p>
        </p:txBody>
      </p:sp>
      <p:sp>
        <p:nvSpPr>
          <p:cNvPr id="68615" name="Rectangle 34">
            <a:extLst>
              <a:ext uri="{FF2B5EF4-FFF2-40B4-BE49-F238E27FC236}">
                <a16:creationId xmlns:a16="http://schemas.microsoft.com/office/drawing/2014/main" id="{C39F402C-27D7-B240-B4ED-F71AE9A7B397}"/>
              </a:ext>
            </a:extLst>
          </p:cNvPr>
          <p:cNvSpPr>
            <a:spLocks noChangeArrowheads="1"/>
          </p:cNvSpPr>
          <p:nvPr/>
        </p:nvSpPr>
        <p:spPr bwMode="auto">
          <a:xfrm>
            <a:off x="2674939" y="-171450"/>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it-IT" altLang="it-IT" sz="2000" b="1">
                <a:solidFill>
                  <a:srgbClr val="822433"/>
                </a:solidFill>
              </a:rPr>
              <a:t>Specificità = d/(b+d)</a:t>
            </a:r>
          </a:p>
        </p:txBody>
      </p:sp>
    </p:spTree>
    <p:custDataLst>
      <p:tags r:id="rId1"/>
    </p:custDataLst>
    <p:extLst>
      <p:ext uri="{BB962C8B-B14F-4D97-AF65-F5344CB8AC3E}">
        <p14:creationId xmlns:p14="http://schemas.microsoft.com/office/powerpoint/2010/main" val="2718244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3586"/>
                                        </p:tgtEl>
                                        <p:attrNameLst>
                                          <p:attrName>style.visibility</p:attrName>
                                        </p:attrNameLst>
                                      </p:cBhvr>
                                      <p:to>
                                        <p:strVal val="visible"/>
                                      </p:to>
                                    </p:set>
                                    <p:animEffect transition="in" filter="wipe(up)">
                                      <p:cBhvr>
                                        <p:cTn id="7" dur="500"/>
                                        <p:tgtEl>
                                          <p:spTgt spid="323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animBg="1"/>
    </p:bldLst>
  </p:timing>
  <p:extLst>
    <p:ext uri="{3A86A75C-4F4B-4683-9AE1-C65F6400EC91}">
      <p14:laserTraceLst xmlns:p14="http://schemas.microsoft.com/office/powerpoint/2010/main">
        <p14:tracePtLst>
          <p14:tracePt t="2868" x="5230813" y="933450"/>
          <p14:tracePt t="2876" x="5438775" y="917575"/>
          <p14:tracePt t="2888" x="5789613" y="909638"/>
          <p14:tracePt t="2891" x="6091238" y="909638"/>
          <p14:tracePt t="2901" x="6426200" y="957263"/>
          <p14:tracePt t="2907" x="6626225" y="1028700"/>
          <p14:tracePt t="2916" x="6705600" y="1068388"/>
          <p14:tracePt t="2923" x="6794500" y="1100138"/>
          <p14:tracePt t="2930" x="6881813" y="1147763"/>
          <p14:tracePt t="2939" x="7000875" y="1204913"/>
          <p14:tracePt t="2947" x="7161213" y="1276350"/>
          <p14:tracePt t="2955" x="7367588" y="1363663"/>
          <p14:tracePt t="2963" x="7654925" y="1458913"/>
          <p14:tracePt t="2971" x="7886700" y="1530350"/>
          <p14:tracePt t="2979" x="8053388" y="1563688"/>
          <p14:tracePt t="2987" x="8197850" y="1587500"/>
          <p14:tracePt t="2995" x="8285163" y="1587500"/>
          <p14:tracePt t="3002" x="8324850" y="1587500"/>
          <p14:tracePt t="3010" x="8348663" y="1587500"/>
          <p14:tracePt t="3019" x="8356600" y="1587500"/>
          <p14:tracePt t="3027" x="8364538" y="1587500"/>
          <p14:tracePt t="3035" x="8372475" y="1587500"/>
          <p14:tracePt t="3043" x="8380413" y="1587500"/>
          <p14:tracePt t="3076" x="8388350" y="1587500"/>
          <p14:tracePt t="3124" x="8380413" y="1587500"/>
          <p14:tracePt t="3140" x="8372475" y="1587500"/>
          <p14:tracePt t="3148" x="8372475" y="1579563"/>
          <p14:tracePt t="3164" x="8356600" y="1563688"/>
          <p14:tracePt t="3171" x="8356600" y="1555750"/>
          <p14:tracePt t="3180" x="8332788" y="1547813"/>
          <p14:tracePt t="3187" x="8308975" y="1530350"/>
          <p14:tracePt t="3196" x="8285163" y="1522413"/>
          <p14:tracePt t="3205" x="8253413" y="1522413"/>
          <p14:tracePt t="3212" x="8205788" y="1514475"/>
          <p14:tracePt t="3219" x="8156575" y="1514475"/>
          <p14:tracePt t="3227" x="8093075" y="1514475"/>
          <p14:tracePt t="3236" x="8037513" y="1514475"/>
          <p14:tracePt t="3243" x="7981950" y="1514475"/>
          <p14:tracePt t="3252" x="7942263" y="1530350"/>
          <p14:tracePt t="3259" x="7918450" y="1547813"/>
          <p14:tracePt t="3268" x="7902575" y="1555750"/>
          <p14:tracePt t="3275" x="7886700" y="1579563"/>
          <p14:tracePt t="3284" x="7862888" y="1595438"/>
          <p14:tracePt t="3291" x="7839075" y="1611313"/>
          <p14:tracePt t="3301" x="7821613" y="1627188"/>
          <p14:tracePt t="3307" x="7805738" y="1651000"/>
          <p14:tracePt t="3317" x="7797800" y="1666875"/>
          <p14:tracePt t="3323" x="7781925" y="1690688"/>
          <p14:tracePt t="3331" x="7773988" y="1698625"/>
          <p14:tracePt t="3339" x="7750175" y="1722438"/>
          <p14:tracePt t="3347" x="7742238" y="1746250"/>
          <p14:tracePt t="3355" x="7726363" y="1762125"/>
          <p14:tracePt t="3363" x="7710488" y="1785938"/>
          <p14:tracePt t="3371" x="7710488" y="1793875"/>
          <p14:tracePt t="3379" x="7710488" y="1801813"/>
          <p14:tracePt t="3387" x="7702550" y="1809750"/>
          <p14:tracePt t="3395" x="7702550" y="1825625"/>
          <p14:tracePt t="3411" x="7702550" y="1833563"/>
          <p14:tracePt t="3452" x="7710488" y="1833563"/>
          <p14:tracePt t="3460" x="7734300" y="1833563"/>
          <p14:tracePt t="3467" x="7766050" y="1801813"/>
          <p14:tracePt t="3475" x="7789863" y="1778000"/>
          <p14:tracePt t="3486" x="7797800" y="1754188"/>
          <p14:tracePt t="3492" x="7813675" y="1730375"/>
          <p14:tracePt t="3502" x="7821613" y="1698625"/>
          <p14:tracePt t="3508" x="7829550" y="1682750"/>
          <p14:tracePt t="3518" x="7829550" y="1666875"/>
          <p14:tracePt t="3524" x="7829550" y="1658938"/>
          <p14:tracePt t="3532" x="7829550" y="1651000"/>
          <p14:tracePt t="3548" x="7829550" y="1643063"/>
          <p14:tracePt t="3556" x="7829550" y="1635125"/>
          <p14:tracePt t="3564" x="7821613" y="1627188"/>
          <p14:tracePt t="3572" x="7813675" y="1627188"/>
          <p14:tracePt t="3579" x="7805738" y="1627188"/>
          <p14:tracePt t="3588" x="7789863" y="1627188"/>
          <p14:tracePt t="3604" x="7781925" y="1627188"/>
          <p14:tracePt t="3612" x="7766050" y="1635125"/>
          <p14:tracePt t="3628" x="7750175" y="1651000"/>
          <p14:tracePt t="3636" x="7742238" y="1658938"/>
          <p14:tracePt t="3644" x="7726363" y="1674813"/>
          <p14:tracePt t="3652" x="7726363" y="1690688"/>
          <p14:tracePt t="3660" x="7718425" y="1706563"/>
          <p14:tracePt t="3676" x="7710488" y="1714500"/>
          <p14:tracePt t="3685" x="7710488" y="1722438"/>
          <p14:tracePt t="3812" x="7702550" y="1714500"/>
          <p14:tracePt t="3819" x="7694613" y="1714500"/>
          <p14:tracePt t="3836" x="7686675" y="1698625"/>
          <p14:tracePt t="3844" x="7686675" y="1682750"/>
          <p14:tracePt t="3852" x="7686675" y="1666875"/>
          <p14:tracePt t="3860" x="7686675" y="1651000"/>
          <p14:tracePt t="3887" x="7686675" y="1643063"/>
          <p14:tracePt t="4212" x="7686675" y="1627188"/>
          <p14:tracePt t="4219" x="7678738" y="1595438"/>
          <p14:tracePt t="4228" x="7662863" y="1563688"/>
          <p14:tracePt t="4236" x="7646988" y="1530350"/>
          <p14:tracePt t="4244" x="7639050" y="1514475"/>
          <p14:tracePt t="4252" x="7639050" y="1506538"/>
          <p14:tracePt t="4260" x="7631113" y="1498600"/>
          <p14:tracePt t="4269" x="7631113" y="1482725"/>
          <p14:tracePt t="4285" x="7631113" y="1474788"/>
          <p14:tracePt t="4290" x="7623175" y="1466850"/>
          <p14:tracePt t="4307" x="7623175" y="1458913"/>
          <p14:tracePt t="4323" x="7623175" y="1443038"/>
          <p14:tracePt t="4331" x="7623175" y="1427163"/>
          <p14:tracePt t="4339" x="7623175" y="1403350"/>
          <p14:tracePt t="4347" x="7623175" y="1387475"/>
          <p14:tracePt t="4355" x="7623175" y="1363663"/>
          <p14:tracePt t="4363" x="7623175" y="1339850"/>
          <p14:tracePt t="4371" x="7623175" y="1323975"/>
          <p14:tracePt t="4379" x="7623175" y="1308100"/>
          <p14:tracePt t="4387" x="7623175" y="1292225"/>
          <p14:tracePt t="4395" x="7623175" y="1276350"/>
          <p14:tracePt t="4403" x="7623175" y="1268413"/>
          <p14:tracePt t="4411" x="7623175" y="1260475"/>
          <p14:tracePt t="4419" x="7623175" y="1252538"/>
          <p14:tracePt t="4427" x="7623175" y="1244600"/>
          <p14:tracePt t="4435" x="7623175" y="1236663"/>
          <p14:tracePt t="4443" x="7631113" y="1236663"/>
          <p14:tracePt t="4452" x="7631113" y="1228725"/>
          <p14:tracePt t="4459" x="7631113" y="1220788"/>
          <p14:tracePt t="4468" x="7639050" y="1212850"/>
          <p14:tracePt t="4484" x="7639050" y="1204913"/>
          <p14:tracePt t="4491" x="7639050" y="1195388"/>
          <p14:tracePt t="4502" x="7639050" y="1187450"/>
          <p14:tracePt t="4515" x="7646988" y="1179513"/>
          <p14:tracePt t="4547" x="7646988" y="1171575"/>
          <p14:tracePt t="4587" x="7646988" y="1163638"/>
          <p14:tracePt t="4603" x="7646988" y="1155700"/>
          <p14:tracePt t="4618" x="7646988" y="1147763"/>
          <p14:tracePt t="4635" x="7646988" y="1131888"/>
          <p14:tracePt t="4651" x="7646988" y="1123950"/>
          <p14:tracePt t="4667" x="7646988" y="1116013"/>
          <p14:tracePt t="16004" x="7639050" y="1116013"/>
          <p14:tracePt t="16011" x="7623175" y="1116013"/>
          <p14:tracePt t="16027" x="7615238" y="1116013"/>
          <p14:tracePt t="16243" x="7615238" y="1123950"/>
          <p14:tracePt t="16252" x="7615238" y="1131888"/>
          <p14:tracePt t="16260" x="7615238" y="1171575"/>
          <p14:tracePt t="16267" x="7615238" y="1228725"/>
          <p14:tracePt t="16275" x="7623175" y="1276350"/>
          <p14:tracePt t="16285" x="7631113" y="1316038"/>
          <p14:tracePt t="16292" x="7631113" y="1355725"/>
          <p14:tracePt t="16302" x="7631113" y="1379538"/>
          <p14:tracePt t="16307" x="7639050" y="1403350"/>
          <p14:tracePt t="16318" x="7639050" y="1427163"/>
          <p14:tracePt t="16324" x="7639050" y="1450975"/>
          <p14:tracePt t="16332" x="7639050" y="1466850"/>
          <p14:tracePt t="16339" x="7639050" y="1482725"/>
          <p14:tracePt t="16348" x="7639050" y="1498600"/>
          <p14:tracePt t="16356" x="7639050" y="1506538"/>
          <p14:tracePt t="16364" x="7639050" y="1522413"/>
          <p14:tracePt t="16380" x="7639050" y="1530350"/>
          <p14:tracePt t="16396" x="7639050" y="1547813"/>
          <p14:tracePt t="16412" x="7639050" y="1555750"/>
          <p14:tracePt t="16420" x="7639050" y="1579563"/>
          <p14:tracePt t="16427" x="7639050" y="1595438"/>
          <p14:tracePt t="16436" x="7639050" y="1611313"/>
          <p14:tracePt t="16444" x="7639050" y="1635125"/>
          <p14:tracePt t="16452" x="7639050" y="1658938"/>
          <p14:tracePt t="16460" x="7639050" y="1674813"/>
          <p14:tracePt t="16469" x="7639050" y="1690688"/>
          <p14:tracePt t="16476" x="7639050" y="1714500"/>
          <p14:tracePt t="16487" x="7639050" y="1738313"/>
          <p14:tracePt t="16492" x="7639050" y="1762125"/>
          <p14:tracePt t="16502" x="7639050" y="1801813"/>
          <p14:tracePt t="16507" x="7639050" y="1825625"/>
          <p14:tracePt t="16519" x="7639050" y="1857375"/>
          <p14:tracePt t="16524" x="7639050" y="1881188"/>
          <p14:tracePt t="16532" x="7639050" y="1898650"/>
          <p14:tracePt t="16540" x="7639050" y="1922463"/>
          <p14:tracePt t="16548" x="7639050" y="1946275"/>
          <p14:tracePt t="16556" x="7646988" y="1970088"/>
          <p14:tracePt t="16564" x="7662863" y="1985963"/>
          <p14:tracePt t="16571" x="7662863" y="2001838"/>
          <p14:tracePt t="16580" x="7670800" y="2009775"/>
          <p14:tracePt t="16588" x="7678738" y="2033588"/>
          <p14:tracePt t="16595" x="7678738" y="2049463"/>
          <p14:tracePt t="16603" x="7686675" y="2073275"/>
          <p14:tracePt t="16611" x="7694613" y="2105025"/>
          <p14:tracePt t="16621" x="7702550" y="2152650"/>
          <p14:tracePt t="16627" x="7710488" y="2216150"/>
          <p14:tracePt t="16636" x="7718425" y="2281238"/>
          <p14:tracePt t="16643" x="7726363" y="2360613"/>
          <p14:tracePt t="16652" x="7734300" y="2432050"/>
          <p14:tracePt t="16659" x="7750175" y="2519363"/>
          <p14:tracePt t="16669" x="7758113" y="2608263"/>
          <p14:tracePt t="16675" x="7781925" y="2679700"/>
          <p14:tracePt t="16685" x="7789863" y="2735263"/>
          <p14:tracePt t="16691" x="7797800" y="2790825"/>
          <p14:tracePt t="16701" x="7805738" y="2854325"/>
          <p14:tracePt t="16707" x="7813675" y="2909888"/>
          <p14:tracePt t="16718" x="7821613" y="2967038"/>
          <p14:tracePt t="16723" x="7847013" y="3046413"/>
          <p14:tracePt t="16731" x="7870825" y="3133725"/>
          <p14:tracePt t="16739" x="7894638" y="3228975"/>
          <p14:tracePt t="16747" x="7926388" y="3317875"/>
          <p14:tracePt t="16755" x="7934325" y="3397250"/>
          <p14:tracePt t="16763" x="7942263" y="3484563"/>
          <p14:tracePt t="16771" x="7950200" y="3548063"/>
          <p14:tracePt t="16779" x="7958138" y="3595688"/>
          <p14:tracePt t="16787" x="7966075" y="3644900"/>
          <p14:tracePt t="16795" x="7966075" y="3668713"/>
          <p14:tracePt t="16804" x="7966075" y="3684588"/>
          <p14:tracePt t="16811" x="7966075" y="3708400"/>
          <p14:tracePt t="16820" x="7966075" y="3732213"/>
          <p14:tracePt t="16827" x="7966075" y="3756025"/>
          <p14:tracePt t="16836" x="7966075" y="3779838"/>
          <p14:tracePt t="16843" x="7966075" y="3811588"/>
          <p14:tracePt t="16852" x="7966075" y="3835400"/>
          <p14:tracePt t="16859" x="7966075" y="3867150"/>
          <p14:tracePt t="16868" x="7966075" y="3898900"/>
          <p14:tracePt t="16875" x="7966075" y="3922713"/>
          <p14:tracePt t="16884" x="7966075" y="3948113"/>
          <p14:tracePt t="16891" x="7966075" y="3963988"/>
          <p14:tracePt t="16902" x="7966075" y="3971925"/>
          <p14:tracePt t="16907" x="7966075" y="3979863"/>
          <p14:tracePt t="16918" x="7966075" y="3987800"/>
          <p14:tracePt t="16923" x="7966075" y="3995738"/>
          <p14:tracePt t="16931" x="7966075" y="4003675"/>
          <p14:tracePt t="16938" x="7974013" y="4019550"/>
          <p14:tracePt t="16946" x="7981950" y="4035425"/>
          <p14:tracePt t="16955" x="7981950" y="4059238"/>
          <p14:tracePt t="16963" x="7989888" y="4083050"/>
          <p14:tracePt t="16971" x="7989888" y="4106863"/>
          <p14:tracePt t="16979" x="7997825" y="4114800"/>
          <p14:tracePt t="16986" x="8005763" y="4130675"/>
          <p14:tracePt t="16995" x="8005763" y="4138613"/>
          <p14:tracePt t="17002" x="8013700" y="4154488"/>
          <p14:tracePt t="17019" x="8021638" y="4170363"/>
          <p14:tracePt t="17035" x="8021638" y="4178300"/>
          <p14:tracePt t="17043" x="8029575" y="4186238"/>
          <p14:tracePt t="17059" x="8037513" y="4194175"/>
          <p14:tracePt t="17419" x="8045450" y="4202113"/>
          <p14:tracePt t="17428" x="8077200" y="4202113"/>
          <p14:tracePt t="17436" x="8101013" y="4202113"/>
          <p14:tracePt t="17444" x="8124825" y="4202113"/>
          <p14:tracePt t="17453" x="8140700" y="4202113"/>
          <p14:tracePt t="17460" x="8148638" y="4202113"/>
          <p14:tracePt t="17469" x="8172450" y="4202113"/>
          <p14:tracePt t="17486" x="8180388" y="4202113"/>
          <p14:tracePt t="17491" x="8189913" y="4202113"/>
          <p14:tracePt t="17503" x="8197850" y="4202113"/>
          <p14:tracePt t="17518" x="8205788" y="4194175"/>
          <p14:tracePt t="18331" x="8205788" y="4178300"/>
          <p14:tracePt t="18348" x="8205788" y="4170363"/>
          <p14:tracePt t="18363" x="8205788" y="4162425"/>
          <p14:tracePt t="18404" x="8205788" y="4154488"/>
          <p14:tracePt t="18436" x="8197850" y="4154488"/>
          <p14:tracePt t="18484" x="8197850" y="4146550"/>
          <p14:tracePt t="18500" x="8189913" y="4146550"/>
          <p14:tracePt t="18516" x="8189913" y="4138613"/>
          <p14:tracePt t="18524" x="8180388" y="4138613"/>
          <p14:tracePt t="18539" x="8180388" y="4130675"/>
          <p14:tracePt t="18547" x="8172450" y="4122738"/>
          <p14:tracePt t="18563" x="8164513" y="4114800"/>
          <p14:tracePt t="18571" x="8156575" y="4106863"/>
          <p14:tracePt t="18578" x="8140700" y="4098925"/>
          <p14:tracePt t="18595" x="8124825" y="4090988"/>
          <p14:tracePt t="18602" x="8116888" y="4090988"/>
          <p14:tracePt t="18611" x="8108950" y="4083050"/>
          <p14:tracePt t="18619" x="8101013" y="4083050"/>
          <p14:tracePt t="18627" x="8077200" y="4075113"/>
          <p14:tracePt t="18635" x="8061325" y="4075113"/>
          <p14:tracePt t="18643" x="8045450" y="4067175"/>
          <p14:tracePt t="18651" x="8021638" y="4067175"/>
          <p14:tracePt t="18658" x="8005763" y="4059238"/>
          <p14:tracePt t="18667" x="7981950" y="4051300"/>
          <p14:tracePt t="18675" x="7966075" y="4043363"/>
          <p14:tracePt t="18683" x="7950200" y="4043363"/>
          <p14:tracePt t="18691" x="7926388" y="4043363"/>
          <p14:tracePt t="18701" x="7918450" y="4043363"/>
          <p14:tracePt t="18707" x="7910513" y="4043363"/>
          <p14:tracePt t="18715" x="7894638" y="4043363"/>
          <p14:tracePt t="18731" x="7886700" y="4043363"/>
          <p14:tracePt t="18739" x="7878763" y="4043363"/>
          <p14:tracePt t="18747" x="7870825" y="4043363"/>
          <p14:tracePt t="18755" x="7862888" y="4043363"/>
          <p14:tracePt t="18771" x="7847013" y="4043363"/>
          <p14:tracePt t="18779" x="7829550" y="4043363"/>
          <p14:tracePt t="18787" x="7821613" y="4043363"/>
          <p14:tracePt t="18795" x="7805738" y="4043363"/>
          <p14:tracePt t="18803" x="7781925" y="4035425"/>
          <p14:tracePt t="18811" x="7766050" y="4035425"/>
          <p14:tracePt t="18820" x="7750175" y="4035425"/>
          <p14:tracePt t="18827" x="7734300" y="4035425"/>
          <p14:tracePt t="18836" x="7726363" y="4035425"/>
          <p14:tracePt t="18843" x="7710488" y="4035425"/>
          <p14:tracePt t="18852" x="7702550" y="4035425"/>
          <p14:tracePt t="18859" x="7686675" y="4035425"/>
          <p14:tracePt t="18868" x="7678738" y="4035425"/>
          <p14:tracePt t="18875" x="7670800" y="4035425"/>
          <p14:tracePt t="18889" x="7654925" y="4035425"/>
          <p14:tracePt t="18891" x="7646988" y="4035425"/>
          <p14:tracePt t="18901" x="7639050" y="4035425"/>
          <p14:tracePt t="18907" x="7631113" y="4035425"/>
          <p14:tracePt t="18918" x="7623175" y="4035425"/>
          <p14:tracePt t="18931" x="7607300" y="4035425"/>
          <p14:tracePt t="18947" x="7599363" y="4035425"/>
          <p14:tracePt t="18955" x="7583488" y="4035425"/>
          <p14:tracePt t="18963" x="7575550" y="4027488"/>
          <p14:tracePt t="18971" x="7567613" y="4027488"/>
          <p14:tracePt t="18979" x="7551738" y="4027488"/>
          <p14:tracePt t="18987" x="7543800" y="4027488"/>
          <p14:tracePt t="18995" x="7535863" y="4027488"/>
          <p14:tracePt t="19003" x="7527925" y="4027488"/>
          <p14:tracePt t="19011" x="7519988" y="4027488"/>
          <p14:tracePt t="19019" x="7512050" y="4027488"/>
          <p14:tracePt t="19027" x="7496175" y="4027488"/>
          <p14:tracePt t="19035" x="7478713" y="4027488"/>
          <p14:tracePt t="19043" x="7470775" y="4027488"/>
          <p14:tracePt t="19052" x="7462838" y="4027488"/>
          <p14:tracePt t="19059" x="7446963" y="4027488"/>
          <p14:tracePt t="19068" x="7439025" y="4027488"/>
          <p14:tracePt t="19075" x="7431088" y="4027488"/>
          <p14:tracePt t="19084" x="7423150" y="4027488"/>
          <p14:tracePt t="19091" x="7399338" y="4027488"/>
          <p14:tracePt t="19101" x="7391400" y="4027488"/>
          <p14:tracePt t="19107" x="7375525" y="4027488"/>
          <p14:tracePt t="19118" x="7367588" y="4027488"/>
          <p14:tracePt t="19124" x="7351713" y="4027488"/>
          <p14:tracePt t="19131" x="7335838" y="4027488"/>
          <p14:tracePt t="19139" x="7319963" y="4027488"/>
          <p14:tracePt t="19147" x="7312025" y="4027488"/>
          <p14:tracePt t="19155" x="7288213" y="4027488"/>
          <p14:tracePt t="19163" x="7272338" y="4027488"/>
          <p14:tracePt t="19171" x="7256463" y="4027488"/>
          <p14:tracePt t="19179" x="7240588" y="4027488"/>
          <p14:tracePt t="19187" x="7216775" y="4027488"/>
          <p14:tracePt t="19196" x="7200900" y="4027488"/>
          <p14:tracePt t="19203" x="7192963" y="4027488"/>
          <p14:tracePt t="19211" x="7185025" y="4027488"/>
          <p14:tracePt t="19219" x="7177088" y="4027488"/>
          <p14:tracePt t="19227" x="7169150" y="4027488"/>
          <p14:tracePt t="19236" x="7161213" y="4027488"/>
          <p14:tracePt t="19252" x="7153275" y="4027488"/>
          <p14:tracePt t="19275" x="7145338" y="4027488"/>
          <p14:tracePt t="19284" x="7135813" y="4027488"/>
          <p14:tracePt t="19291" x="7127875" y="4027488"/>
          <p14:tracePt t="19302" x="7112000" y="4027488"/>
          <p14:tracePt t="19307" x="7096125" y="4027488"/>
          <p14:tracePt t="19315" x="7088188" y="4027488"/>
          <p14:tracePt t="19323" x="7072313" y="4035425"/>
          <p14:tracePt t="19331" x="7056438" y="4035425"/>
          <p14:tracePt t="19339" x="7048500" y="4035425"/>
          <p14:tracePt t="19347" x="7040563" y="4043363"/>
          <p14:tracePt t="19355" x="7024688" y="4043363"/>
          <p14:tracePt t="19363" x="7008813" y="4051300"/>
          <p14:tracePt t="19379" x="7000875" y="4051300"/>
          <p14:tracePt t="19387" x="6992938" y="4051300"/>
          <p14:tracePt t="19395" x="6985000" y="4051300"/>
          <p14:tracePt t="19403" x="6977063" y="4059238"/>
          <p14:tracePt t="19420" x="6969125" y="4059238"/>
          <p14:tracePt t="19427" x="6961188" y="4067175"/>
          <p14:tracePt t="19435" x="6953250" y="4067175"/>
          <p14:tracePt t="19443" x="6937375" y="4075113"/>
          <p14:tracePt t="19452" x="6921500" y="4083050"/>
          <p14:tracePt t="19459" x="6913563" y="4083050"/>
          <p14:tracePt t="19468" x="6905625" y="4090988"/>
          <p14:tracePt t="19475" x="6897688" y="4090988"/>
          <p14:tracePt t="19484" x="6889750" y="4098925"/>
          <p14:tracePt t="19491" x="6873875" y="4106863"/>
          <p14:tracePt t="19516" x="6865938" y="4106863"/>
          <p14:tracePt t="19523" x="6858000" y="4114800"/>
          <p14:tracePt t="19531" x="6850063" y="4122738"/>
          <p14:tracePt t="19547" x="6842125" y="4130675"/>
          <p14:tracePt t="19555" x="6834188" y="4130675"/>
          <p14:tracePt t="19563" x="6818313" y="4146550"/>
          <p14:tracePt t="19571" x="6810375" y="4146550"/>
          <p14:tracePt t="19579" x="6802438" y="4162425"/>
          <p14:tracePt t="19595" x="6794500" y="4178300"/>
          <p14:tracePt t="19611" x="6784975" y="4186238"/>
          <p14:tracePt t="19619" x="6784975" y="4194175"/>
          <p14:tracePt t="19626" x="6777038" y="4210050"/>
          <p14:tracePt t="19635" x="6769100" y="4217988"/>
          <p14:tracePt t="19643" x="6761163" y="4233863"/>
          <p14:tracePt t="19659" x="6761163" y="4241800"/>
          <p14:tracePt t="19675" x="6761163" y="4249738"/>
          <p14:tracePt t="19683" x="6761163" y="4257675"/>
          <p14:tracePt t="19691" x="6761163" y="4265613"/>
          <p14:tracePt t="19701" x="6761163" y="4281488"/>
          <p14:tracePt t="19715" x="6761163" y="4298950"/>
          <p14:tracePt t="19723" x="6761163" y="4306888"/>
          <p14:tracePt t="19731" x="6769100" y="4314825"/>
          <p14:tracePt t="19739" x="6769100" y="4322763"/>
          <p14:tracePt t="19747" x="6769100" y="4330700"/>
          <p14:tracePt t="19756" x="6769100" y="4338638"/>
          <p14:tracePt t="19763" x="6777038" y="4346575"/>
          <p14:tracePt t="19771" x="6784975" y="4354513"/>
          <p14:tracePt t="19780" x="6784975" y="4362450"/>
          <p14:tracePt t="19787" x="6794500" y="4362450"/>
          <p14:tracePt t="19796" x="6802438" y="4378325"/>
          <p14:tracePt t="19804" x="6818313" y="4386263"/>
          <p14:tracePt t="19812" x="6826250" y="4402138"/>
          <p14:tracePt t="19820" x="6842125" y="4410075"/>
          <p14:tracePt t="19827" x="6858000" y="4418013"/>
          <p14:tracePt t="19836" x="6865938" y="4418013"/>
          <p14:tracePt t="19843" x="6873875" y="4425950"/>
          <p14:tracePt t="19852" x="6889750" y="4433888"/>
          <p14:tracePt t="19859" x="6905625" y="4441825"/>
          <p14:tracePt t="19868" x="6913563" y="4441825"/>
          <p14:tracePt t="19875" x="6929438" y="4449763"/>
          <p14:tracePt t="19889" x="6953250" y="4457700"/>
          <p14:tracePt t="19893" x="6969125" y="4457700"/>
          <p14:tracePt t="19902" x="6992938" y="4457700"/>
          <p14:tracePt t="19907" x="7016750" y="4457700"/>
          <p14:tracePt t="19919" x="7048500" y="4465638"/>
          <p14:tracePt t="19923" x="7072313" y="4465638"/>
          <p14:tracePt t="19932" x="7112000" y="4465638"/>
          <p14:tracePt t="19939" x="7145338" y="4473575"/>
          <p14:tracePt t="19948" x="7177088" y="4473575"/>
          <p14:tracePt t="19955" x="7216775" y="4473575"/>
          <p14:tracePt t="19964" x="7248525" y="4481513"/>
          <p14:tracePt t="19971" x="7280275" y="4481513"/>
          <p14:tracePt t="19980" x="7335838" y="4489450"/>
          <p14:tracePt t="19987" x="7391400" y="4497388"/>
          <p14:tracePt t="19996" x="7446963" y="4505325"/>
          <p14:tracePt t="20005" x="7512050" y="4505325"/>
          <p14:tracePt t="20012" x="7575550" y="4505325"/>
          <p14:tracePt t="20019" x="7631113" y="4505325"/>
          <p14:tracePt t="20027" x="7678738" y="4505325"/>
          <p14:tracePt t="20036" x="7734300" y="4505325"/>
          <p14:tracePt t="20043" x="7766050" y="4505325"/>
          <p14:tracePt t="20052" x="7813675" y="4505325"/>
          <p14:tracePt t="20059" x="7854950" y="4505325"/>
          <p14:tracePt t="20069" x="7894638" y="4505325"/>
          <p14:tracePt t="20075" x="7926388" y="4505325"/>
          <p14:tracePt t="20084" x="7974013" y="4505325"/>
          <p14:tracePt t="20091" x="8005763" y="4505325"/>
          <p14:tracePt t="20101" x="8029575" y="4505325"/>
          <p14:tracePt t="20107" x="8053388" y="4505325"/>
          <p14:tracePt t="20117" x="8069263" y="4505325"/>
          <p14:tracePt t="20123" x="8085138" y="4505325"/>
          <p14:tracePt t="20131" x="8101013" y="4505325"/>
          <p14:tracePt t="20139" x="8101013" y="4497388"/>
          <p14:tracePt t="20155" x="8108950" y="4489450"/>
          <p14:tracePt t="21347" x="8108950" y="4497388"/>
          <p14:tracePt t="21355" x="8101013" y="4521200"/>
          <p14:tracePt t="21364" x="8093075" y="4545013"/>
          <p14:tracePt t="21371" x="8077200" y="4560888"/>
          <p14:tracePt t="21380" x="8077200" y="4576763"/>
          <p14:tracePt t="21388" x="8061325" y="4592638"/>
          <p14:tracePt t="21396" x="8053388" y="4616450"/>
          <p14:tracePt t="21404" x="8053388" y="4633913"/>
          <p14:tracePt t="21412" x="8045450" y="4649788"/>
          <p14:tracePt t="21419" x="8045450" y="4657725"/>
          <p14:tracePt t="21428" x="8037513" y="4673600"/>
          <p14:tracePt t="21436" x="8037513" y="4681538"/>
          <p14:tracePt t="21444" x="8037513" y="4689475"/>
          <p14:tracePt t="21452" x="8029575" y="4697413"/>
          <p14:tracePt t="21459" x="8021638" y="4705350"/>
          <p14:tracePt t="21476" x="8021638" y="4721225"/>
          <p14:tracePt t="21485" x="8013700" y="4737100"/>
          <p14:tracePt t="21492" x="8005763" y="4745038"/>
          <p14:tracePt t="21503" x="7997825" y="4760913"/>
          <p14:tracePt t="21507" x="7997825" y="4776788"/>
          <p14:tracePt t="21524" x="7997825" y="4784725"/>
          <p14:tracePt t="21532" x="7989888" y="4792663"/>
          <p14:tracePt t="21547" x="7989888" y="4800600"/>
          <p14:tracePt t="21556" x="7989888" y="4808538"/>
          <p14:tracePt t="21811" x="7989888" y="4816475"/>
          <p14:tracePt t="21836" x="7974013" y="4816475"/>
          <p14:tracePt t="21844" x="7958138" y="4816475"/>
          <p14:tracePt t="21852" x="7918450" y="4808538"/>
          <p14:tracePt t="21859" x="7886700" y="4800600"/>
          <p14:tracePt t="21867" x="7854950" y="4800600"/>
          <p14:tracePt t="21875" x="7829550" y="4792663"/>
          <p14:tracePt t="21886" x="7797800" y="4792663"/>
          <p14:tracePt t="21890" x="7781925" y="4784725"/>
          <p14:tracePt t="21901" x="7742238" y="4784725"/>
          <p14:tracePt t="21907" x="7718425" y="4776788"/>
          <p14:tracePt t="21916" x="7702550" y="4768850"/>
          <p14:tracePt t="21923" x="7694613" y="4760913"/>
          <p14:tracePt t="21931" x="7670800" y="4760913"/>
          <p14:tracePt t="21947" x="7654925" y="4752975"/>
          <p14:tracePt t="21971" x="7646988" y="4745038"/>
          <p14:tracePt t="21979" x="7639050" y="4745038"/>
          <p14:tracePt t="22020" x="7631113" y="4745038"/>
          <p14:tracePt t="22027" x="7623175" y="4745038"/>
          <p14:tracePt t="22036" x="7615238" y="4745038"/>
          <p14:tracePt t="22043" x="7599363" y="4745038"/>
          <p14:tracePt t="22053" x="7575550" y="4745038"/>
          <p14:tracePt t="22060" x="7551738" y="4745038"/>
          <p14:tracePt t="22069" x="7527925" y="4745038"/>
          <p14:tracePt t="22076" x="7504113" y="4745038"/>
          <p14:tracePt t="22085" x="7462838" y="4745038"/>
          <p14:tracePt t="22091" x="7431088" y="4745038"/>
          <p14:tracePt t="22103" x="7383463" y="4745038"/>
          <p14:tracePt t="22107" x="7359650" y="4745038"/>
          <p14:tracePt t="22116" x="7327900" y="4745038"/>
          <p14:tracePt t="22123" x="7312025" y="4745038"/>
          <p14:tracePt t="22132" x="7296150" y="4745038"/>
          <p14:tracePt t="22139" x="7288213" y="4745038"/>
          <p14:tracePt t="22147" x="7272338" y="4745038"/>
          <p14:tracePt t="22156" x="7264400" y="4745038"/>
          <p14:tracePt t="22171" x="7256463" y="4745038"/>
          <p14:tracePt t="22203" x="7248525" y="4745038"/>
          <p14:tracePt t="22236" x="7240588" y="4745038"/>
          <p14:tracePt t="22252" x="7232650" y="4745038"/>
          <p14:tracePt t="22259" x="7224713" y="4745038"/>
          <p14:tracePt t="22267" x="7216775" y="4745038"/>
          <p14:tracePt t="22276" x="7208838" y="4752975"/>
          <p14:tracePt t="22285" x="7200900" y="4752975"/>
          <p14:tracePt t="22292" x="7192963" y="4752975"/>
          <p14:tracePt t="22302" x="7192963" y="4760913"/>
          <p14:tracePt t="22307" x="7177088" y="4760913"/>
          <p14:tracePt t="22319" x="7177088" y="4768850"/>
          <p14:tracePt t="22331" x="7169150" y="4768850"/>
          <p14:tracePt t="22340" x="7169150" y="4776788"/>
          <p14:tracePt t="22364" x="7161213" y="4776788"/>
          <p14:tracePt t="22411" x="7153275" y="4784725"/>
          <p14:tracePt t="22443" x="7145338" y="4784725"/>
          <p14:tracePt t="22467" x="7145338" y="4792663"/>
          <p14:tracePt t="22483" x="7145338" y="4800600"/>
          <p14:tracePt t="22491" x="7145338" y="4808538"/>
          <p14:tracePt t="22500" x="7145338" y="4816475"/>
          <p14:tracePt t="22507" x="7145338" y="4824413"/>
          <p14:tracePt t="22518" x="7145338" y="4832350"/>
          <p14:tracePt t="22524" x="7145338" y="4840288"/>
          <p14:tracePt t="22532" x="7145338" y="4848225"/>
          <p14:tracePt t="22540" x="7145338" y="4856163"/>
          <p14:tracePt t="22547" x="7145338" y="4864100"/>
          <p14:tracePt t="22563" x="7145338" y="4872038"/>
          <p14:tracePt t="22571" x="7145338" y="4879975"/>
          <p14:tracePt t="22587" x="7145338" y="4887913"/>
          <p14:tracePt t="22620" x="7145338" y="4903788"/>
          <p14:tracePt t="22643" x="7153275" y="4911725"/>
          <p14:tracePt t="22659" x="7161213" y="4935538"/>
          <p14:tracePt t="22676" x="7169150" y="4943475"/>
          <p14:tracePt t="22684" x="7177088" y="4951413"/>
          <p14:tracePt t="22691" x="7185025" y="4951413"/>
          <p14:tracePt t="22702" x="7192963" y="4959350"/>
          <p14:tracePt t="22707" x="7192963" y="4967288"/>
          <p14:tracePt t="22716" x="7200900" y="4976813"/>
          <p14:tracePt t="22723" x="7208838" y="4984750"/>
          <p14:tracePt t="22732" x="7216775" y="4984750"/>
          <p14:tracePt t="22739" x="7216775" y="4992688"/>
          <p14:tracePt t="22747" x="7224713" y="5000625"/>
          <p14:tracePt t="22756" x="7232650" y="5000625"/>
          <p14:tracePt t="22771" x="7240588" y="5008563"/>
          <p14:tracePt t="22787" x="7248525" y="5008563"/>
          <p14:tracePt t="22795" x="7264400" y="5008563"/>
          <p14:tracePt t="22804" x="7280275" y="5016500"/>
          <p14:tracePt t="22812" x="7296150" y="5016500"/>
          <p14:tracePt t="22820" x="7304088" y="5016500"/>
          <p14:tracePt t="22827" x="7319963" y="5024438"/>
          <p14:tracePt t="22837" x="7327900" y="5024438"/>
          <p14:tracePt t="22843" x="7335838" y="5024438"/>
          <p14:tracePt t="22852" x="7351713" y="5024438"/>
          <p14:tracePt t="22859" x="7359650" y="5024438"/>
          <p14:tracePt t="22868" x="7367588" y="5024438"/>
          <p14:tracePt t="22875" x="7383463" y="5024438"/>
          <p14:tracePt t="22888" x="7391400" y="5024438"/>
          <p14:tracePt t="22891" x="7399338" y="5024438"/>
          <p14:tracePt t="22902" x="7415213" y="5024438"/>
          <p14:tracePt t="22907" x="7431088" y="5032375"/>
          <p14:tracePt t="22918" x="7454900" y="5032375"/>
          <p14:tracePt t="22924" x="7470775" y="5032375"/>
          <p14:tracePt t="22932" x="7478713" y="5032375"/>
          <p14:tracePt t="22940" x="7486650" y="5032375"/>
          <p14:tracePt t="22947" x="7504113" y="5032375"/>
          <p14:tracePt t="22956" x="7519988" y="5032375"/>
          <p14:tracePt t="22963" x="7535863" y="5032375"/>
          <p14:tracePt t="22971" x="7543800" y="5032375"/>
          <p14:tracePt t="22980" x="7551738" y="5032375"/>
          <p14:tracePt t="22987" x="7575550" y="5032375"/>
          <p14:tracePt t="22996" x="7583488" y="5032375"/>
          <p14:tracePt t="23003" x="7607300" y="5032375"/>
          <p14:tracePt t="23012" x="7615238" y="5032375"/>
          <p14:tracePt t="23020" x="7631113" y="5032375"/>
          <p14:tracePt t="23027" x="7654925" y="5032375"/>
          <p14:tracePt t="23036" x="7670800" y="5024438"/>
          <p14:tracePt t="23043" x="7694613" y="5016500"/>
          <p14:tracePt t="23053" x="7702550" y="5016500"/>
          <p14:tracePt t="23060" x="7710488" y="5016500"/>
          <p14:tracePt t="23068" x="7742238" y="5008563"/>
          <p14:tracePt t="23076" x="7750175" y="5008563"/>
          <p14:tracePt t="23085" x="7758113" y="5000625"/>
          <p14:tracePt t="23092" x="7766050" y="5000625"/>
          <p14:tracePt t="23102" x="7789863" y="4992688"/>
          <p14:tracePt t="23107" x="7797800" y="4984750"/>
          <p14:tracePt t="23118" x="7813675" y="4976813"/>
          <p14:tracePt t="23123" x="7821613" y="4967288"/>
          <p14:tracePt t="23132" x="7821613" y="4959350"/>
          <p14:tracePt t="23139" x="7829550" y="4959350"/>
          <p14:tracePt t="23147" x="7839075" y="4951413"/>
          <p14:tracePt t="23155" x="7847013" y="4943475"/>
          <p14:tracePt t="23163" x="7847013" y="4935538"/>
          <p14:tracePt t="23172" x="7854950" y="4935538"/>
          <p14:tracePt t="23179" x="7862888" y="4927600"/>
          <p14:tracePt t="23195" x="7870825" y="4911725"/>
          <p14:tracePt t="23204" x="7878763" y="4911725"/>
          <p14:tracePt t="23211" x="7886700" y="4903788"/>
          <p14:tracePt t="23227" x="7886700" y="4895850"/>
          <p14:tracePt t="23243" x="7886700" y="4887913"/>
          <p14:tracePt t="23253" x="7886700" y="4879975"/>
          <p14:tracePt t="23259" x="7894638" y="4872038"/>
          <p14:tracePt t="23332" x="7894638" y="4864100"/>
          <p14:tracePt t="23379" x="7894638" y="4856163"/>
          <p14:tracePt t="23404" x="7886700" y="4848225"/>
          <p14:tracePt t="23420" x="7878763" y="4848225"/>
          <p14:tracePt t="23428" x="7878763" y="4840288"/>
          <p14:tracePt t="23436" x="7870825" y="4840288"/>
          <p14:tracePt t="23444" x="7862888" y="4824413"/>
          <p14:tracePt t="23453" x="7854950" y="4816475"/>
          <p14:tracePt t="23460" x="7839075" y="4800600"/>
          <p14:tracePt t="23469" x="7821613" y="4792663"/>
          <p14:tracePt t="23475" x="7805738" y="4776788"/>
          <p14:tracePt t="23484" x="7789863" y="4776788"/>
          <p14:tracePt t="23491" x="7758113" y="4760913"/>
          <p14:tracePt t="23501" x="7726363" y="4752975"/>
          <p14:tracePt t="23507" x="7686675" y="4737100"/>
          <p14:tracePt t="23515" x="7662863" y="4737100"/>
          <p14:tracePt t="23523" x="7646988" y="4737100"/>
          <p14:tracePt t="23531" x="7623175" y="4737100"/>
          <p14:tracePt t="23539" x="7591425" y="4729163"/>
          <p14:tracePt t="23547" x="7559675" y="4729163"/>
          <p14:tracePt t="23555" x="7535863" y="4729163"/>
          <p14:tracePt t="23563" x="7504113" y="4721225"/>
          <p14:tracePt t="23571" x="7470775" y="4721225"/>
          <p14:tracePt t="23579" x="7446963" y="4721225"/>
          <p14:tracePt t="23587" x="7423150" y="4721225"/>
          <p14:tracePt t="23595" x="7399338" y="4721225"/>
          <p14:tracePt t="23603" x="7375525" y="4721225"/>
          <p14:tracePt t="23611" x="7359650" y="4721225"/>
          <p14:tracePt t="23619" x="7351713" y="4721225"/>
          <p14:tracePt t="23627" x="7343775" y="4721225"/>
          <p14:tracePt t="23635" x="7327900" y="4721225"/>
          <p14:tracePt t="23643" x="7319963" y="4729163"/>
          <p14:tracePt t="23652" x="7312025" y="4737100"/>
          <p14:tracePt t="23659" x="7304088" y="4737100"/>
          <p14:tracePt t="23675" x="7288213" y="4745038"/>
          <p14:tracePt t="23684" x="7272338" y="4752975"/>
          <p14:tracePt t="23691" x="7264400" y="4752975"/>
          <p14:tracePt t="23701" x="7248525" y="4752975"/>
          <p14:tracePt t="23707" x="7232650" y="4760913"/>
          <p14:tracePt t="23717" x="7224713" y="4768850"/>
          <p14:tracePt t="23747" x="7216775" y="4768850"/>
          <p14:tracePt t="26043" x="7208838" y="4768850"/>
          <p14:tracePt t="26051" x="7208838" y="4776788"/>
          <p14:tracePt t="26067" x="7200900" y="4776788"/>
          <p14:tracePt t="26252" x="7216775" y="4776788"/>
          <p14:tracePt t="26260" x="7224713" y="4776788"/>
          <p14:tracePt t="26268" x="7240588" y="4776788"/>
          <p14:tracePt t="26275" x="7248525" y="4776788"/>
          <p14:tracePt t="26300" x="7256463" y="4776788"/>
          <p14:tracePt t="26316" x="7264400" y="4776788"/>
          <p14:tracePt t="26323" x="7280275" y="4768850"/>
          <p14:tracePt t="26339" x="7296150" y="4768850"/>
          <p14:tracePt t="26356" x="7304088" y="4768850"/>
          <p14:tracePt t="26460" x="7312025" y="4768850"/>
          <p14:tracePt t="26467" x="7319963" y="4792663"/>
          <p14:tracePt t="26476" x="7335838" y="4824413"/>
          <p14:tracePt t="26484" x="7351713" y="4856163"/>
          <p14:tracePt t="26492" x="7359650" y="4879975"/>
          <p14:tracePt t="26502" x="7375525" y="4903788"/>
          <p14:tracePt t="26507" x="7391400" y="4935538"/>
          <p14:tracePt t="26519" x="7407275" y="4951413"/>
          <p14:tracePt t="26532" x="7423150" y="4967288"/>
          <p14:tracePt t="26539" x="7446963" y="4967288"/>
          <p14:tracePt t="26547" x="7470775" y="4984750"/>
          <p14:tracePt t="26555" x="7486650" y="4992688"/>
          <p14:tracePt t="26564" x="7496175" y="4992688"/>
          <p14:tracePt t="26571" x="7519988" y="4992688"/>
          <p14:tracePt t="26580" x="7527925" y="4992688"/>
          <p14:tracePt t="26587" x="7535863" y="5000625"/>
          <p14:tracePt t="26596" x="7543800" y="5000625"/>
          <p14:tracePt t="26668" x="7543800" y="5008563"/>
          <p14:tracePt t="26675" x="7559675" y="5008563"/>
          <p14:tracePt t="26691" x="7567613" y="5008563"/>
          <p14:tracePt t="26700" x="7591425" y="5016500"/>
          <p14:tracePt t="26708" x="7607300" y="5024438"/>
          <p14:tracePt t="26716" x="7615238" y="5024438"/>
          <p14:tracePt t="26724" x="7631113" y="5024438"/>
          <p14:tracePt t="26733" x="7639050" y="5024438"/>
          <p14:tracePt t="26740" x="7646988" y="5024438"/>
          <p14:tracePt t="26747" x="7654925" y="5024438"/>
          <p14:tracePt t="26755" x="7662863" y="5024438"/>
          <p14:tracePt t="26772" x="7670800" y="5024438"/>
          <p14:tracePt t="26787" x="7678738" y="5024438"/>
          <p14:tracePt t="26796" x="7694613" y="5024438"/>
          <p14:tracePt t="26804" x="7710488" y="5024438"/>
          <p14:tracePt t="26812" x="7734300" y="5024438"/>
          <p14:tracePt t="26820" x="7742238" y="5024438"/>
          <p14:tracePt t="26827" x="7758113" y="5024438"/>
          <p14:tracePt t="26836" x="7781925" y="5024438"/>
          <p14:tracePt t="26844" x="7805738" y="5024438"/>
          <p14:tracePt t="26853" x="7839075" y="5024438"/>
          <p14:tracePt t="26860" x="7854950" y="5016500"/>
          <p14:tracePt t="26869" x="7870825" y="5016500"/>
          <p14:tracePt t="26876" x="7894638" y="5016500"/>
          <p14:tracePt t="26916" x="7894638" y="5008563"/>
          <p14:tracePt t="26924" x="7902575" y="5008563"/>
          <p14:tracePt t="26931" x="7910513" y="5000625"/>
          <p14:tracePt t="26940" x="7918450" y="5000625"/>
          <p14:tracePt t="26948" x="7926388" y="4992688"/>
          <p14:tracePt t="26971" x="7934325" y="4984750"/>
          <p14:tracePt t="26987" x="7942263" y="4984750"/>
          <p14:tracePt t="27004" x="7950200" y="4976813"/>
          <p14:tracePt t="27019" x="7950200" y="4967288"/>
          <p14:tracePt t="27036" x="7950200" y="4959350"/>
          <p14:tracePt t="27052" x="7950200" y="4951413"/>
          <p14:tracePt t="27067" x="7950200" y="4935538"/>
          <p14:tracePt t="27092" x="7950200" y="4927600"/>
          <p14:tracePt t="27107" x="7950200" y="4911725"/>
          <p14:tracePt t="27117" x="7942263" y="4911725"/>
          <p14:tracePt t="27131" x="7942263" y="4903788"/>
          <p14:tracePt t="27147" x="7934325" y="4903788"/>
          <p14:tracePt t="27164" x="7926388" y="4887913"/>
          <p14:tracePt t="27172" x="7918450" y="4887913"/>
          <p14:tracePt t="27187" x="7910513" y="4879975"/>
          <p14:tracePt t="27211" x="7894638" y="4879975"/>
          <p14:tracePt t="27227" x="7878763" y="4872038"/>
          <p14:tracePt t="27236" x="7854950" y="4864100"/>
          <p14:tracePt t="27244" x="7847013" y="4864100"/>
          <p14:tracePt t="27253" x="7839075" y="4856163"/>
          <p14:tracePt t="27260" x="7821613" y="4856163"/>
          <p14:tracePt t="27269" x="7797800" y="4848225"/>
          <p14:tracePt t="27276" x="7789863" y="4848225"/>
          <p14:tracePt t="27285" x="7773988" y="4840288"/>
          <p14:tracePt t="27291" x="7766050" y="4840288"/>
          <p14:tracePt t="27303" x="7750175" y="4840288"/>
          <p14:tracePt t="27308" x="7734300" y="4840288"/>
          <p14:tracePt t="27318" x="7726363" y="4840288"/>
          <p14:tracePt t="27323" x="7718425" y="4840288"/>
          <p14:tracePt t="27331" x="7702550" y="4832350"/>
          <p14:tracePt t="27340" x="7694613" y="4832350"/>
          <p14:tracePt t="27347" x="7686675" y="4832350"/>
          <p14:tracePt t="27355" x="7678738" y="4832350"/>
          <p14:tracePt t="27363" x="7670800" y="4832350"/>
          <p14:tracePt t="27371" x="7662863" y="4832350"/>
          <p14:tracePt t="27379" x="7654925" y="4832350"/>
          <p14:tracePt t="27387" x="7646988" y="4832350"/>
          <p14:tracePt t="27395" x="7639050" y="4832350"/>
          <p14:tracePt t="27427" x="7631113" y="4832350"/>
          <p14:tracePt t="27443" x="7623175" y="4832350"/>
          <p14:tracePt t="27452" x="7615238" y="4832350"/>
          <p14:tracePt t="27459" x="7607300" y="4832350"/>
          <p14:tracePt t="27475" x="7599363" y="4832350"/>
          <p14:tracePt t="27485" x="7591425" y="4832350"/>
          <p14:tracePt t="27491" x="7583488" y="4832350"/>
          <p14:tracePt t="27502" x="7575550" y="4832350"/>
          <p14:tracePt t="27507" x="7567613" y="4832350"/>
          <p14:tracePt t="27518" x="7559675" y="4832350"/>
          <p14:tracePt t="27524" x="7543800" y="4832350"/>
          <p14:tracePt t="27531" x="7535863" y="4832350"/>
          <p14:tracePt t="27539" x="7527925" y="4832350"/>
          <p14:tracePt t="27547" x="7519988" y="4832350"/>
          <p14:tracePt t="27556" x="7512050" y="4832350"/>
          <p14:tracePt t="27563" x="7504113" y="4832350"/>
          <p14:tracePt t="27571" x="7486650" y="4832350"/>
          <p14:tracePt t="27587" x="7478713" y="4832350"/>
          <p14:tracePt t="27595" x="7470775" y="4832350"/>
          <p14:tracePt t="27603" x="7462838" y="4832350"/>
          <p14:tracePt t="27611" x="7454900" y="4832350"/>
          <p14:tracePt t="27620" x="7446963" y="4832350"/>
          <p14:tracePt t="27627" x="7439025" y="4832350"/>
          <p14:tracePt t="27636" x="7439025" y="4840288"/>
          <p14:tracePt t="27643" x="7431088" y="4840288"/>
          <p14:tracePt t="27651" x="7423150" y="4840288"/>
          <p14:tracePt t="27659" x="7415213" y="4840288"/>
          <p14:tracePt t="27668" x="7407275" y="4840288"/>
          <p14:tracePt t="27684" x="7391400" y="4840288"/>
          <p14:tracePt t="27691" x="7391400" y="4848225"/>
          <p14:tracePt t="27701" x="7383463" y="4848225"/>
          <p14:tracePt t="27707" x="7383463" y="4856163"/>
          <p14:tracePt t="27715" x="7375525" y="4856163"/>
          <p14:tracePt t="27731" x="7367588" y="4856163"/>
          <p14:tracePt t="27739" x="7359650" y="4864100"/>
          <p14:tracePt t="27747" x="7351713" y="4864100"/>
          <p14:tracePt t="27764" x="7335838" y="4872038"/>
          <p14:tracePt t="27771" x="7335838" y="4879975"/>
          <p14:tracePt t="27779" x="7327900" y="4879975"/>
          <p14:tracePt t="27796" x="7319963" y="4887913"/>
          <p14:tracePt t="27803" x="7312025" y="4887913"/>
          <p14:tracePt t="27811" x="7312025" y="4895850"/>
          <p14:tracePt t="27820" x="7304088" y="4895850"/>
          <p14:tracePt t="27836" x="7304088" y="4903788"/>
          <p14:tracePt t="27843" x="7304088" y="4911725"/>
          <p14:tracePt t="27852" x="7296150" y="4911725"/>
          <p14:tracePt t="27875" x="7296150" y="4919663"/>
          <p14:tracePt t="27891" x="7296150" y="4927600"/>
          <p14:tracePt t="27907" x="7296150" y="4935538"/>
          <p14:tracePt t="27918" x="7296150" y="4943475"/>
          <p14:tracePt t="27939" x="7296150" y="4951413"/>
          <p14:tracePt t="27955" x="7296150" y="4959350"/>
          <p14:tracePt t="27963" x="7304088" y="4959350"/>
          <p14:tracePt t="27971" x="7312025" y="4967288"/>
          <p14:tracePt t="27987" x="7319963" y="4976813"/>
          <p14:tracePt t="27995" x="7327900" y="4976813"/>
          <p14:tracePt t="28003" x="7335838" y="4976813"/>
          <p14:tracePt t="28012" x="7343775" y="4984750"/>
          <p14:tracePt t="28026" x="7351713" y="4984750"/>
          <p14:tracePt t="28035" x="7375525" y="4992688"/>
          <p14:tracePt t="28042" x="7383463" y="4992688"/>
          <p14:tracePt t="28051" x="7407275" y="4992688"/>
          <p14:tracePt t="28059" x="7439025" y="4992688"/>
          <p14:tracePt t="28067" x="7462838" y="4992688"/>
          <p14:tracePt t="28075" x="7496175" y="4992688"/>
          <p14:tracePt t="28083" x="7512050" y="4992688"/>
          <p14:tracePt t="28091" x="7527925" y="4992688"/>
          <p14:tracePt t="28101" x="7543800" y="4992688"/>
          <p14:tracePt t="28107" x="7567613" y="4992688"/>
          <p14:tracePt t="28118" x="7583488" y="4992688"/>
          <p14:tracePt t="28123" x="7591425" y="4992688"/>
          <p14:tracePt t="28131" x="7615238" y="4992688"/>
          <p14:tracePt t="28139" x="7623175" y="4992688"/>
          <p14:tracePt t="28155" x="7631113" y="4992688"/>
          <p14:tracePt t="28883" x="7639050" y="4992688"/>
          <p14:tracePt t="28900" x="7654925" y="4992688"/>
          <p14:tracePt t="28917" x="7662863" y="5000625"/>
          <p14:tracePt t="28939" x="7670800" y="5016500"/>
          <p14:tracePt t="28948" x="7678738" y="5024438"/>
          <p14:tracePt t="28964" x="7694613" y="5032375"/>
          <p14:tracePt t="28971" x="7702550" y="5032375"/>
          <p14:tracePt t="28980" x="7710488" y="5032375"/>
          <p14:tracePt t="28987" x="7718425" y="5032375"/>
          <p14:tracePt t="28995" x="7726363" y="5032375"/>
          <p14:tracePt t="29099" x="7734300" y="5032375"/>
          <p14:tracePt t="29139" x="7742238" y="5024438"/>
          <p14:tracePt t="29171" x="7742238" y="5016500"/>
          <p14:tracePt t="29275" x="7742238" y="5008563"/>
          <p14:tracePt t="29892" x="7742238" y="5000625"/>
          <p14:tracePt t="29900" x="7742238" y="4984750"/>
          <p14:tracePt t="29907" x="7742238" y="4967288"/>
          <p14:tracePt t="29917" x="7742238" y="4959350"/>
          <p14:tracePt t="29923" x="7742238" y="4943475"/>
          <p14:tracePt t="29932" x="7734300" y="4919663"/>
          <p14:tracePt t="29939" x="7734300" y="4903788"/>
          <p14:tracePt t="29948" x="7734300" y="4887913"/>
          <p14:tracePt t="29956" x="7734300" y="4872038"/>
          <p14:tracePt t="29963" x="7734300" y="4864100"/>
          <p14:tracePt t="29972" x="7734300" y="4848225"/>
          <p14:tracePt t="29980" x="7726363" y="4832350"/>
          <p14:tracePt t="29987" x="7726363" y="4824413"/>
          <p14:tracePt t="29996" x="7726363" y="4816475"/>
          <p14:tracePt t="30004" x="7726363" y="4800600"/>
          <p14:tracePt t="30012" x="7726363" y="4784725"/>
          <p14:tracePt t="30027" x="7726363" y="4768850"/>
          <p14:tracePt t="30036" x="7726363" y="4752975"/>
          <p14:tracePt t="30044" x="7726363" y="4737100"/>
          <p14:tracePt t="30052" x="7726363" y="4713288"/>
          <p14:tracePt t="30060" x="7726363" y="4697413"/>
          <p14:tracePt t="30069" x="7726363" y="4681538"/>
          <p14:tracePt t="30076" x="7726363" y="4657725"/>
          <p14:tracePt t="30085" x="7726363" y="4633913"/>
          <p14:tracePt t="30092" x="7726363" y="4608513"/>
          <p14:tracePt t="30102" x="7726363" y="4584700"/>
          <p14:tracePt t="30107" x="7726363" y="4568825"/>
          <p14:tracePt t="30119" x="7726363" y="4560888"/>
          <p14:tracePt t="30123" x="7726363" y="4545013"/>
          <p14:tracePt t="30131" x="7726363" y="4537075"/>
          <p14:tracePt t="30140" x="7718425" y="4529138"/>
          <p14:tracePt t="30156" x="7718425" y="4513263"/>
          <p14:tracePt t="30172" x="7718425" y="4497388"/>
          <p14:tracePt t="30180" x="7718425" y="4489450"/>
          <p14:tracePt t="30188" x="7718425" y="4473575"/>
          <p14:tracePt t="30196" x="7710488" y="4457700"/>
          <p14:tracePt t="30204" x="7710488" y="4441825"/>
          <p14:tracePt t="30212" x="7702550" y="4425950"/>
          <p14:tracePt t="30220" x="7702550" y="4410075"/>
          <p14:tracePt t="30228" x="7702550" y="4394200"/>
          <p14:tracePt t="30236" x="7702550" y="4386263"/>
          <p14:tracePt t="30244" x="7702550" y="4370388"/>
          <p14:tracePt t="30252" x="7702550" y="4362450"/>
          <p14:tracePt t="30269" x="7694613" y="4346575"/>
          <p14:tracePt t="30285" x="7686675" y="4338638"/>
          <p14:tracePt t="30291" x="7686675" y="4314825"/>
          <p14:tracePt t="30302" x="7686675" y="4306888"/>
          <p14:tracePt t="30307" x="7678738" y="4291013"/>
          <p14:tracePt t="30319" x="7670800" y="4281488"/>
          <p14:tracePt t="30324" x="7662863" y="4257675"/>
          <p14:tracePt t="30340" x="7662863" y="4249738"/>
          <p14:tracePt t="30347" x="7662863" y="4233863"/>
          <p14:tracePt t="30356" x="7654925" y="4225925"/>
          <p14:tracePt t="30364" x="7654925" y="4217988"/>
          <p14:tracePt t="30371" x="7646988" y="4202113"/>
          <p14:tracePt t="30388" x="7646988" y="4194175"/>
          <p14:tracePt t="30396" x="7646988" y="4186238"/>
          <p14:tracePt t="30411" x="7646988" y="4178300"/>
          <p14:tracePt t="30420" x="7646988" y="4170363"/>
          <p14:tracePt t="30428" x="7639050" y="4170363"/>
          <p14:tracePt t="33092" x="7639050" y="4162425"/>
          <p14:tracePt t="33100" x="7662863" y="4162425"/>
          <p14:tracePt t="33108" x="7678738" y="4154488"/>
          <p14:tracePt t="33117" x="7694613" y="4154488"/>
          <p14:tracePt t="33123" x="7702550" y="4146550"/>
          <p14:tracePt t="33130" x="7718425" y="4138613"/>
          <p14:tracePt t="33139" x="7734300" y="4138613"/>
          <p14:tracePt t="33146" x="7742238" y="4138613"/>
          <p14:tracePt t="33155" x="7758113" y="4130675"/>
          <p14:tracePt t="33162" x="7773988" y="4122738"/>
          <p14:tracePt t="33171" x="7781925" y="4114800"/>
          <p14:tracePt t="33179" x="7789863" y="4106863"/>
          <p14:tracePt t="33187" x="7797800" y="4106863"/>
          <p14:tracePt t="33195" x="7805738" y="4098925"/>
          <p14:tracePt t="33202" x="7805738" y="4090988"/>
          <p14:tracePt t="33218" x="7805738" y="4083050"/>
          <p14:tracePt t="33227" x="7805738" y="4075113"/>
          <p14:tracePt t="33243" x="7805738" y="4059238"/>
          <p14:tracePt t="33259" x="7805738" y="4051300"/>
          <p14:tracePt t="33268" x="7805738" y="4043363"/>
          <p14:tracePt t="33275" x="7805738" y="4035425"/>
          <p14:tracePt t="33299" x="7805738" y="4027488"/>
          <p14:tracePt t="33315" x="7805738" y="4011613"/>
          <p14:tracePt t="33331" x="7805738" y="4003675"/>
          <p14:tracePt t="33339" x="7797800" y="3995738"/>
          <p14:tracePt t="33355" x="7797800" y="3987800"/>
          <p14:tracePt t="33379" x="7797800" y="3979863"/>
          <p14:tracePt t="33403" x="7789863" y="3979863"/>
          <p14:tracePt t="33540" x="7781925" y="3971925"/>
          <p14:tracePt t="33564" x="7766050" y="3963988"/>
          <p14:tracePt t="33571" x="7758113" y="3956050"/>
          <p14:tracePt t="33580" x="7750175" y="3956050"/>
          <p14:tracePt t="33587" x="7750175" y="3948113"/>
          <p14:tracePt t="33595" x="7742238" y="3948113"/>
          <p14:tracePt t="33611" x="7734300" y="3938588"/>
          <p14:tracePt t="33620" x="7726363" y="3930650"/>
          <p14:tracePt t="33636" x="7718425" y="3922713"/>
          <p14:tracePt t="33653" x="7702550" y="3914775"/>
          <p14:tracePt t="33660" x="7694613" y="3906838"/>
          <p14:tracePt t="33669" x="7686675" y="3906838"/>
          <p14:tracePt t="33676" x="7686675" y="3898900"/>
          <p14:tracePt t="33692" x="7678738" y="3898900"/>
          <p14:tracePt t="33702" x="7678738" y="3890963"/>
          <p14:tracePt t="33707" x="7662863" y="3883025"/>
          <p14:tracePt t="33724" x="7654925" y="3875088"/>
          <p14:tracePt t="33739" x="7646988" y="3875088"/>
          <p14:tracePt t="33771" x="7646988" y="3867150"/>
          <p14:tracePt t="33852" x="7639050" y="3867150"/>
          <p14:tracePt t="33868" x="7631113" y="3867150"/>
          <p14:tracePt t="33907" x="7623175" y="3867150"/>
          <p14:tracePt t="33939" x="7615238" y="3867150"/>
          <p14:tracePt t="33956" x="7607300" y="3867150"/>
          <p14:tracePt t="33963" x="7599363" y="3867150"/>
          <p14:tracePt t="33979" x="7591425" y="3867150"/>
          <p14:tracePt t="33987" x="7575550" y="3867150"/>
          <p14:tracePt t="34004" x="7559675" y="3867150"/>
          <p14:tracePt t="34011" x="7551738" y="3875088"/>
          <p14:tracePt t="34036" x="7543800" y="3875088"/>
          <p14:tracePt t="34052" x="7535863" y="3875088"/>
          <p14:tracePt t="34067" x="7527925" y="3883025"/>
          <p14:tracePt t="34084" x="7519988" y="3883025"/>
          <p14:tracePt t="34091" x="7512050" y="3883025"/>
          <p14:tracePt t="34103" x="7504113" y="3890963"/>
          <p14:tracePt t="34107" x="7486650" y="3890963"/>
          <p14:tracePt t="34119" x="7478713" y="3898900"/>
          <p14:tracePt t="34124" x="7470775" y="3898900"/>
          <p14:tracePt t="34132" x="7462838" y="3898900"/>
          <p14:tracePt t="34139" x="7454900" y="3898900"/>
          <p14:tracePt t="34147" x="7446963" y="3906838"/>
          <p14:tracePt t="34163" x="7439025" y="3906838"/>
          <p14:tracePt t="34179" x="7431088" y="3906838"/>
          <p14:tracePt t="34187" x="7431088" y="3914775"/>
          <p14:tracePt t="34203" x="7423150" y="3922713"/>
          <p14:tracePt t="34211" x="7407275" y="3922713"/>
          <p14:tracePt t="34219" x="7391400" y="3930650"/>
          <p14:tracePt t="34227" x="7383463" y="3930650"/>
          <p14:tracePt t="34236" x="7375525" y="3938588"/>
          <p14:tracePt t="34243" x="7367588" y="3938588"/>
          <p14:tracePt t="34251" x="7351713" y="3948113"/>
          <p14:tracePt t="34259" x="7343775" y="3956050"/>
          <p14:tracePt t="34284" x="7335838" y="3956050"/>
          <p14:tracePt t="34291" x="7327900" y="3963988"/>
          <p14:tracePt t="34315" x="7319963" y="3971925"/>
          <p14:tracePt t="34331" x="7296150" y="3987800"/>
          <p14:tracePt t="34347" x="7280275" y="3995738"/>
          <p14:tracePt t="34355" x="7280275" y="4003675"/>
          <p14:tracePt t="34363" x="7272338" y="4003675"/>
          <p14:tracePt t="34371" x="7264400" y="4011613"/>
          <p14:tracePt t="34387" x="7256463" y="4019550"/>
          <p14:tracePt t="34404" x="7248525" y="4027488"/>
          <p14:tracePt t="34421" x="7248525" y="4035425"/>
          <p14:tracePt t="34443" x="7240588" y="4035425"/>
          <p14:tracePt t="34468" x="7240588" y="4043363"/>
          <p14:tracePt t="34483" x="7240588" y="4051300"/>
          <p14:tracePt t="34491" x="7240588" y="4059238"/>
          <p14:tracePt t="34507" x="7240588" y="4067175"/>
          <p14:tracePt t="34523" x="7240588" y="4075113"/>
          <p14:tracePt t="34539" x="7240588" y="4083050"/>
          <p14:tracePt t="34547" x="7240588" y="4090988"/>
          <p14:tracePt t="34563" x="7248525" y="4098925"/>
          <p14:tracePt t="34571" x="7256463" y="4106863"/>
          <p14:tracePt t="34579" x="7264400" y="4114800"/>
          <p14:tracePt t="34587" x="7272338" y="4122738"/>
          <p14:tracePt t="34605" x="7280275" y="4130675"/>
          <p14:tracePt t="34611" x="7288213" y="4138613"/>
          <p14:tracePt t="34619" x="7296150" y="4146550"/>
          <p14:tracePt t="34636" x="7304088" y="4154488"/>
          <p14:tracePt t="34652" x="7312025" y="4162425"/>
          <p14:tracePt t="34659" x="7327900" y="4170363"/>
          <p14:tracePt t="34668" x="7335838" y="4178300"/>
          <p14:tracePt t="34675" x="7351713" y="4178300"/>
          <p14:tracePt t="34685" x="7359650" y="4178300"/>
          <p14:tracePt t="34691" x="7383463" y="4186238"/>
          <p14:tracePt t="34701" x="7399338" y="4186238"/>
          <p14:tracePt t="34707" x="7415213" y="4186238"/>
          <p14:tracePt t="34718" x="7439025" y="4186238"/>
          <p14:tracePt t="34723" x="7470775" y="4186238"/>
          <p14:tracePt t="34731" x="7496175" y="4186238"/>
          <p14:tracePt t="34739" x="7519988" y="4186238"/>
          <p14:tracePt t="34747" x="7543800" y="4186238"/>
          <p14:tracePt t="34755" x="7559675" y="4186238"/>
          <p14:tracePt t="34763" x="7575550" y="4194175"/>
          <p14:tracePt t="34771" x="7607300" y="4202113"/>
          <p14:tracePt t="34779" x="7623175" y="4202113"/>
          <p14:tracePt t="34787" x="7639050" y="4202113"/>
          <p14:tracePt t="34795" x="7646988" y="4202113"/>
          <p14:tracePt t="34803" x="7654925" y="4202113"/>
          <p14:tracePt t="34820" x="7662863" y="4202113"/>
          <p14:tracePt t="34836" x="7678738" y="4202113"/>
          <p14:tracePt t="34843" x="7694613" y="4202113"/>
          <p14:tracePt t="34852" x="7702550" y="4202113"/>
          <p14:tracePt t="34859" x="7710488" y="4194175"/>
          <p14:tracePt t="34869" x="7734300" y="4194175"/>
          <p14:tracePt t="34875" x="7742238" y="4186238"/>
          <p14:tracePt t="34884" x="7750175" y="4178300"/>
          <p14:tracePt t="34904" x="7781925" y="4170363"/>
          <p14:tracePt t="34907" x="7789863" y="4162425"/>
          <p14:tracePt t="34916" x="7797800" y="4162425"/>
          <p14:tracePt t="34923" x="7805738" y="4154488"/>
          <p14:tracePt t="34932" x="7813675" y="4146550"/>
          <p14:tracePt t="34955" x="7813675" y="4138613"/>
          <p14:tracePt t="34963" x="7821613" y="4130675"/>
          <p14:tracePt t="34971" x="7829550" y="4122738"/>
          <p14:tracePt t="34979" x="7829550" y="4106863"/>
          <p14:tracePt t="34987" x="7839075" y="4090988"/>
          <p14:tracePt t="34995" x="7847013" y="4083050"/>
          <p14:tracePt t="35002" x="7847013" y="4067175"/>
          <p14:tracePt t="35011" x="7854950" y="4067175"/>
          <p14:tracePt t="35019" x="7854950" y="4059238"/>
          <p14:tracePt t="35027" x="7862888" y="4043363"/>
          <p14:tracePt t="35043" x="7862888" y="4035425"/>
          <p14:tracePt t="35052" x="7862888" y="4027488"/>
          <p14:tracePt t="35068" x="7862888" y="4019550"/>
          <p14:tracePt t="35075" x="7862888" y="4011613"/>
          <p14:tracePt t="35091" x="7862888" y="4003675"/>
          <p14:tracePt t="35101" x="7854950" y="3995738"/>
          <p14:tracePt t="35131" x="7854950" y="3987800"/>
          <p14:tracePt t="35139" x="7847013" y="3987800"/>
          <p14:tracePt t="35155" x="7847013" y="3979863"/>
          <p14:tracePt t="35171" x="7839075" y="3979863"/>
          <p14:tracePt t="35179" x="7839075" y="3971925"/>
          <p14:tracePt t="35195" x="7821613" y="3963988"/>
          <p14:tracePt t="35227" x="7813675" y="3963988"/>
          <p14:tracePt t="35236" x="7813675" y="3956050"/>
          <p14:tracePt t="35244" x="7797800" y="3956050"/>
          <p14:tracePt t="35259" x="7789863" y="3948113"/>
          <p14:tracePt t="35270" x="7781925" y="3948113"/>
          <p14:tracePt t="35276" x="7781925" y="3938588"/>
          <p14:tracePt t="35286" x="7773988" y="3938588"/>
          <p14:tracePt t="35292" x="7758113" y="3938588"/>
          <p14:tracePt t="35302" x="7750175" y="3938588"/>
          <p14:tracePt t="35307" x="7734300" y="3938588"/>
          <p14:tracePt t="35319" x="7710488" y="3930650"/>
          <p14:tracePt t="35323" x="7678738" y="3930650"/>
          <p14:tracePt t="35332" x="7646988" y="3930650"/>
          <p14:tracePt t="35340" x="7623175" y="3930650"/>
          <p14:tracePt t="35347" x="7583488" y="3930650"/>
          <p14:tracePt t="35356" x="7535863" y="3930650"/>
          <p14:tracePt t="35363" x="7504113" y="3930650"/>
          <p14:tracePt t="35372" x="7478713" y="3930650"/>
          <p14:tracePt t="35380" x="7454900" y="3930650"/>
          <p14:tracePt t="35387" x="7439025" y="3938588"/>
          <p14:tracePt t="35396" x="7415213" y="3956050"/>
          <p14:tracePt t="35404" x="7391400" y="3956050"/>
          <p14:tracePt t="35412" x="7375525" y="3971925"/>
          <p14:tracePt t="35420" x="7367588" y="3979863"/>
          <p14:tracePt t="35427" x="7359650" y="3979863"/>
          <p14:tracePt t="35908" x="7359650" y="3987800"/>
          <p14:tracePt t="35916" x="7359650" y="3995738"/>
          <p14:tracePt t="35924" x="7359650" y="4003675"/>
          <p14:tracePt t="35932" x="7359650" y="4019550"/>
          <p14:tracePt t="35947" x="7359650" y="4027488"/>
          <p14:tracePt t="35971" x="7367588" y="4035425"/>
          <p14:tracePt t="35987" x="7367588" y="4043363"/>
          <p14:tracePt t="35996" x="7375525" y="4043363"/>
          <p14:tracePt t="36003" x="7375525" y="4051300"/>
          <p14:tracePt t="36012" x="7383463" y="4059238"/>
          <p14:tracePt t="36027" x="7391400" y="4067175"/>
          <p14:tracePt t="36036" x="7399338" y="4075113"/>
          <p14:tracePt t="36043" x="7407275" y="4083050"/>
          <p14:tracePt t="36052" x="7407275" y="4090988"/>
          <p14:tracePt t="36060" x="7415213" y="4090988"/>
          <p14:tracePt t="36076" x="7423150" y="4090988"/>
          <p14:tracePt t="36092" x="7431088" y="4090988"/>
          <p14:tracePt t="36102" x="7439025" y="4090988"/>
          <p14:tracePt t="36119" x="7454900" y="4090988"/>
          <p14:tracePt t="36124" x="7462838" y="4083050"/>
          <p14:tracePt t="36132" x="7470775" y="4067175"/>
          <p14:tracePt t="36139" x="7470775" y="4051300"/>
          <p14:tracePt t="36147" x="7478713" y="4027488"/>
          <p14:tracePt t="36156" x="7486650" y="4011613"/>
          <p14:tracePt t="36163" x="7486650" y="4003675"/>
          <p14:tracePt t="36171" x="7486650" y="3987800"/>
          <p14:tracePt t="36179" x="7496175" y="3971925"/>
          <p14:tracePt t="36195" x="7496175" y="3963988"/>
          <p14:tracePt t="36203" x="7496175" y="3938588"/>
          <p14:tracePt t="36219" x="7496175" y="3930650"/>
          <p14:tracePt t="36236" x="7486650" y="3930650"/>
          <p14:tracePt t="36284" x="7478713" y="3930650"/>
          <p14:tracePt t="36291" x="7478713" y="3948113"/>
          <p14:tracePt t="36300" x="7470775" y="4003675"/>
          <p14:tracePt t="36308" x="7462838" y="4067175"/>
          <p14:tracePt t="36316" x="7454900" y="4146550"/>
          <p14:tracePt t="36324" x="7446963" y="4225925"/>
          <p14:tracePt t="36331" x="7446963" y="4291013"/>
          <p14:tracePt t="36339" x="7446963" y="4378325"/>
          <p14:tracePt t="36347" x="7446963" y="4441825"/>
          <p14:tracePt t="36356" x="7446963" y="4489450"/>
          <p14:tracePt t="36364" x="7446963" y="4545013"/>
          <p14:tracePt t="36371" x="7446963" y="4600575"/>
          <p14:tracePt t="36379" x="7446963" y="4649788"/>
          <p14:tracePt t="36388" x="7446963" y="4697413"/>
          <p14:tracePt t="36396" x="7446963" y="4721225"/>
          <p14:tracePt t="36404" x="7446963" y="4737100"/>
          <p14:tracePt t="36411" x="7454900" y="4745038"/>
          <p14:tracePt t="36420" x="7454900" y="4760913"/>
          <p14:tracePt t="36427" x="7454900" y="4768850"/>
          <p14:tracePt t="36436" x="7462838" y="4776788"/>
          <p14:tracePt t="36444" x="7462838" y="4792663"/>
          <p14:tracePt t="36453" x="7470775" y="4800600"/>
          <p14:tracePt t="36459" x="7470775" y="4808538"/>
          <p14:tracePt t="36492" x="7470775" y="4816475"/>
          <p14:tracePt t="36531" x="7470775" y="4824413"/>
          <p14:tracePt t="36540" x="7478713" y="4832350"/>
          <p14:tracePt t="36556" x="7478713" y="4840288"/>
          <p14:tracePt t="36580" x="7486650" y="4840288"/>
          <p14:tracePt t="36620" x="7486650" y="4848225"/>
          <p14:tracePt t="36667" x="7504113" y="4848225"/>
          <p14:tracePt t="36676" x="7519988" y="4848225"/>
          <p14:tracePt t="36684" x="7543800" y="4856163"/>
          <p14:tracePt t="36691" x="7551738" y="4856163"/>
          <p14:tracePt t="36703" x="7575550" y="4856163"/>
          <p14:tracePt t="36707" x="7599363" y="4856163"/>
          <p14:tracePt t="36719" x="7615238" y="4856163"/>
          <p14:tracePt t="36723" x="7646988" y="4856163"/>
          <p14:tracePt t="36733" x="7662863" y="4856163"/>
          <p14:tracePt t="36740" x="7686675" y="4856163"/>
          <p14:tracePt t="36748" x="7710488" y="4856163"/>
          <p14:tracePt t="36756" x="7718425" y="4856163"/>
          <p14:tracePt t="36764" x="7726363" y="4856163"/>
          <p14:tracePt t="36772" x="7734300" y="4856163"/>
          <p14:tracePt t="36788" x="7742238" y="4856163"/>
          <p14:tracePt t="36804" x="7750175" y="4856163"/>
          <p14:tracePt t="36843" x="7750175" y="4848225"/>
          <p14:tracePt t="36851" x="7750175" y="4840288"/>
          <p14:tracePt t="36867" x="7742238" y="4840288"/>
          <p14:tracePt t="36891" x="7734300" y="4840288"/>
          <p14:tracePt t="36900" x="7734300" y="4832350"/>
          <p14:tracePt t="36907" x="7718425" y="4832350"/>
          <p14:tracePt t="36918" x="7694613" y="4824413"/>
          <p14:tracePt t="36923" x="7678738" y="4824413"/>
          <p14:tracePt t="36931" x="7654925" y="4824413"/>
          <p14:tracePt t="36939" x="7623175" y="4824413"/>
          <p14:tracePt t="36947" x="7591425" y="4824413"/>
          <p14:tracePt t="36955" x="7543800" y="4824413"/>
          <p14:tracePt t="36963" x="7470775" y="4824413"/>
          <p14:tracePt t="36971" x="7399338" y="4824413"/>
          <p14:tracePt t="36979" x="7335838" y="4824413"/>
          <p14:tracePt t="36987" x="7296150" y="4824413"/>
          <p14:tracePt t="36995" x="7280275" y="4824413"/>
          <p14:tracePt t="37003" x="7256463" y="4824413"/>
          <p14:tracePt t="37011" x="7248525" y="4824413"/>
          <p14:tracePt t="37036" x="7240588" y="4832350"/>
          <p14:tracePt t="37092" x="7240588" y="4848225"/>
          <p14:tracePt t="37100" x="7248525" y="4872038"/>
          <p14:tracePt t="37107" x="7272338" y="4887913"/>
          <p14:tracePt t="37117" x="7280275" y="4903788"/>
          <p14:tracePt t="37123" x="7296150" y="4911725"/>
          <p14:tracePt t="37132" x="7312025" y="4927600"/>
          <p14:tracePt t="37139" x="7319963" y="4927600"/>
          <p14:tracePt t="37147" x="7335838" y="4935538"/>
          <p14:tracePt t="37155" x="7343775" y="4943475"/>
          <p14:tracePt t="37163" x="7351713" y="4943475"/>
          <p14:tracePt t="37171" x="7359650" y="4943475"/>
          <p14:tracePt t="37188" x="7367588" y="4943475"/>
          <p14:tracePt t="37204" x="7375525" y="4943475"/>
          <p14:tracePt t="37212" x="7383463" y="4943475"/>
          <p14:tracePt t="37236" x="7391400" y="4943475"/>
          <p14:tracePt t="37243" x="7399338" y="4951413"/>
          <p14:tracePt t="37253" x="7407275" y="4951413"/>
          <p14:tracePt t="37259" x="7423150" y="4959350"/>
          <p14:tracePt t="37275" x="7446963" y="4967288"/>
          <p14:tracePt t="37300" x="7454900" y="496728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8009B0C6-8E66-DC4E-9A96-971941399C03}"/>
              </a:ext>
            </a:extLst>
          </p:cNvPr>
          <p:cNvSpPr>
            <a:spLocks noGrp="1" noChangeArrowheads="1"/>
          </p:cNvSpPr>
          <p:nvPr>
            <p:ph type="title"/>
          </p:nvPr>
        </p:nvSpPr>
        <p:spPr/>
        <p:txBody>
          <a:bodyPr/>
          <a:lstStyle/>
          <a:p>
            <a:r>
              <a:rPr lang="it-IT" altLang="it-IT" sz="2000"/>
              <a:t>caratteristiche del test di screening:</a:t>
            </a:r>
            <a:br>
              <a:rPr lang="it-IT" altLang="it-IT" sz="2000"/>
            </a:br>
            <a:r>
              <a:rPr lang="it-IT" altLang="it-IT" sz="2000"/>
              <a:t>specificità</a:t>
            </a:r>
          </a:p>
        </p:txBody>
      </p:sp>
      <p:sp>
        <p:nvSpPr>
          <p:cNvPr id="67586" name="Rectangle 3">
            <a:extLst>
              <a:ext uri="{FF2B5EF4-FFF2-40B4-BE49-F238E27FC236}">
                <a16:creationId xmlns:a16="http://schemas.microsoft.com/office/drawing/2014/main" id="{74E0282E-9FB7-414F-8391-DD300B0D9C96}"/>
              </a:ext>
            </a:extLst>
          </p:cNvPr>
          <p:cNvSpPr>
            <a:spLocks noGrp="1" noChangeArrowheads="1"/>
          </p:cNvSpPr>
          <p:nvPr>
            <p:ph type="body" idx="1"/>
          </p:nvPr>
        </p:nvSpPr>
        <p:spPr>
          <a:xfrm>
            <a:off x="2706688" y="2349500"/>
            <a:ext cx="7961312" cy="4114800"/>
          </a:xfrm>
        </p:spPr>
        <p:txBody>
          <a:bodyPr/>
          <a:lstStyle/>
          <a:p>
            <a:pPr>
              <a:lnSpc>
                <a:spcPct val="90000"/>
              </a:lnSpc>
            </a:pPr>
            <a:r>
              <a:rPr lang="it-IT" altLang="it-IT"/>
              <a:t>probabilità che il test sia negativo posto che l</a:t>
            </a:r>
            <a:r>
              <a:rPr lang="ja-JP" altLang="it-IT"/>
              <a:t>’</a:t>
            </a:r>
            <a:r>
              <a:rPr lang="it-IT" altLang="ja-JP"/>
              <a:t>individuo sia sano</a:t>
            </a:r>
          </a:p>
          <a:p>
            <a:pPr>
              <a:lnSpc>
                <a:spcPct val="90000"/>
              </a:lnSpc>
            </a:pPr>
            <a:r>
              <a:rPr lang="it-IT" altLang="it-IT"/>
              <a:t>proporzione di soggetti senza la malattia che sono risultati negativi al test</a:t>
            </a:r>
          </a:p>
          <a:p>
            <a:pPr>
              <a:lnSpc>
                <a:spcPct val="90000"/>
              </a:lnSpc>
            </a:pPr>
            <a:r>
              <a:rPr lang="it-IT" altLang="it-IT"/>
              <a:t>specificità = veri negativi / tot non malati</a:t>
            </a:r>
          </a:p>
          <a:p>
            <a:pPr>
              <a:lnSpc>
                <a:spcPct val="90000"/>
              </a:lnSpc>
            </a:pPr>
            <a:r>
              <a:rPr lang="it-IT" altLang="it-IT"/>
              <a:t>specificità = d / (b + d)</a:t>
            </a:r>
          </a:p>
        </p:txBody>
      </p:sp>
    </p:spTree>
    <p:extLst>
      <p:ext uri="{BB962C8B-B14F-4D97-AF65-F5344CB8AC3E}">
        <p14:creationId xmlns:p14="http://schemas.microsoft.com/office/powerpoint/2010/main" val="1796017640"/>
      </p:ext>
    </p:extLst>
  </p:cSld>
  <p:clrMapOvr>
    <a:masterClrMapping/>
  </p:clrMapOvr>
  <p:extLst>
    <p:ext uri="{3A86A75C-4F4B-4683-9AE1-C65F6400EC91}">
      <p14:laserTraceLst xmlns:p14="http://schemas.microsoft.com/office/powerpoint/2010/main">
        <p14:tracePtLst>
          <p14:tracePt t="82690" x="7454900" y="4903788"/>
          <p14:tracePt t="82698" x="7359650" y="4705350"/>
          <p14:tracePt t="82706" x="7208838" y="4521200"/>
          <p14:tracePt t="82715" x="7088188" y="4418013"/>
          <p14:tracePt t="82722" x="6985000" y="4362450"/>
          <p14:tracePt t="82732" x="6897688" y="4322763"/>
          <p14:tracePt t="82738" x="6810375" y="4306888"/>
          <p14:tracePt t="82747" x="6737350" y="4306888"/>
          <p14:tracePt t="82754" x="6673850" y="4306888"/>
          <p14:tracePt t="82763" x="6578600" y="4306888"/>
          <p14:tracePt t="82771" x="6483350" y="4306888"/>
          <p14:tracePt t="82779" x="6402388" y="4257675"/>
          <p14:tracePt t="82786" x="6386513" y="4249738"/>
          <p14:tracePt t="83154" x="6354763" y="4249738"/>
          <p14:tracePt t="83162" x="6116638" y="4154488"/>
          <p14:tracePt t="83170" x="5749925" y="3963988"/>
          <p14:tracePt t="83179" x="5373688" y="3779838"/>
          <p14:tracePt t="83186" x="5038725" y="3629025"/>
          <p14:tracePt t="83196" x="4745038" y="3460750"/>
          <p14:tracePt t="83202" x="4465638" y="3302000"/>
          <p14:tracePt t="83211" x="4210050" y="3157538"/>
          <p14:tracePt t="83218" x="4019550" y="3030538"/>
          <p14:tracePt t="83226" x="3779838" y="2878138"/>
          <p14:tracePt t="83234" x="3540125" y="2711450"/>
          <p14:tracePt t="83242" x="3284538" y="2566988"/>
          <p14:tracePt t="83250" x="3030538" y="2408238"/>
          <p14:tracePt t="83258" x="2751138" y="2249488"/>
          <p14:tracePt t="83266" x="2495550" y="2112963"/>
          <p14:tracePt t="83275" x="2247900" y="1970088"/>
          <p14:tracePt t="83282" x="1993900" y="1825625"/>
          <p14:tracePt t="83291" x="1817688" y="1714500"/>
          <p14:tracePt t="83299" x="1706563" y="1635125"/>
          <p14:tracePt t="83306" x="1627188" y="1571625"/>
          <p14:tracePt t="83315" x="1546225" y="1506538"/>
          <p14:tracePt t="83322" x="1466850" y="1450975"/>
          <p14:tracePt t="83332" x="1363663" y="1363663"/>
          <p14:tracePt t="83338" x="1244600" y="1276350"/>
          <p14:tracePt t="83347" x="1116013" y="1187450"/>
          <p14:tracePt t="83354" x="981075" y="1092200"/>
          <p14:tracePt t="83363" x="788988" y="957263"/>
          <p14:tracePt t="83370" x="630238" y="836613"/>
          <p14:tracePt t="83379" x="438150" y="725488"/>
          <p14:tracePt t="83386" x="295275" y="646113"/>
          <p14:tracePt t="83396" x="166688" y="574675"/>
          <p14:tracePt t="83402" x="87313" y="519113"/>
          <p14:tracePt t="83411" x="7938" y="45402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2D3C48CF-5FE9-1743-B403-1316C361E0D6}"/>
              </a:ext>
            </a:extLst>
          </p:cNvPr>
          <p:cNvSpPr>
            <a:spLocks noChangeArrowheads="1"/>
          </p:cNvSpPr>
          <p:nvPr/>
        </p:nvSpPr>
        <p:spPr bwMode="auto">
          <a:xfrm>
            <a:off x="2135189" y="2444750"/>
            <a:ext cx="8156575" cy="1200150"/>
          </a:xfrm>
          <a:prstGeom prst="rect">
            <a:avLst/>
          </a:prstGeom>
          <a:solidFill>
            <a:srgbClr val="FFFF00"/>
          </a:solidFill>
          <a:ln w="9525">
            <a:solidFill>
              <a:schemeClr val="tx1"/>
            </a:solidFill>
            <a:miter lim="800000"/>
            <a:headEnd/>
            <a:tailEnd/>
          </a:ln>
        </p:spPr>
        <p:txBody>
          <a:bodyPr wrap="none"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grpSp>
        <p:nvGrpSpPr>
          <p:cNvPr id="70658" name="Group 3">
            <a:extLst>
              <a:ext uri="{FF2B5EF4-FFF2-40B4-BE49-F238E27FC236}">
                <a16:creationId xmlns:a16="http://schemas.microsoft.com/office/drawing/2014/main" id="{79B31D0F-F1B3-504F-825E-791455C5792D}"/>
              </a:ext>
            </a:extLst>
          </p:cNvPr>
          <p:cNvGrpSpPr>
            <a:grpSpLocks/>
          </p:cNvGrpSpPr>
          <p:nvPr/>
        </p:nvGrpSpPr>
        <p:grpSpPr bwMode="auto">
          <a:xfrm>
            <a:off x="2351088" y="1196975"/>
            <a:ext cx="7772400" cy="4457700"/>
            <a:chOff x="745" y="1271"/>
            <a:chExt cx="4896" cy="2808"/>
          </a:xfrm>
        </p:grpSpPr>
        <p:sp>
          <p:nvSpPr>
            <p:cNvPr id="70664" name="Rectangle 4">
              <a:extLst>
                <a:ext uri="{FF2B5EF4-FFF2-40B4-BE49-F238E27FC236}">
                  <a16:creationId xmlns:a16="http://schemas.microsoft.com/office/drawing/2014/main" id="{D28A23D7-1EDC-E84E-B8D2-AA2379BDC66C}"/>
                </a:ext>
              </a:extLst>
            </p:cNvPr>
            <p:cNvSpPr>
              <a:spLocks noChangeArrowheads="1"/>
            </p:cNvSpPr>
            <p:nvPr/>
          </p:nvSpPr>
          <p:spPr bwMode="auto">
            <a:xfrm>
              <a:off x="4417"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70665" name="Rectangle 5">
              <a:extLst>
                <a:ext uri="{FF2B5EF4-FFF2-40B4-BE49-F238E27FC236}">
                  <a16:creationId xmlns:a16="http://schemas.microsoft.com/office/drawing/2014/main" id="{CC85C82A-23D8-604D-8640-DE2D009F0BFC}"/>
                </a:ext>
              </a:extLst>
            </p:cNvPr>
            <p:cNvSpPr>
              <a:spLocks noChangeArrowheads="1"/>
            </p:cNvSpPr>
            <p:nvPr/>
          </p:nvSpPr>
          <p:spPr bwMode="auto">
            <a:xfrm>
              <a:off x="3193"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 + d</a:t>
              </a:r>
            </a:p>
          </p:txBody>
        </p:sp>
        <p:sp>
          <p:nvSpPr>
            <p:cNvPr id="70666" name="Rectangle 6">
              <a:extLst>
                <a:ext uri="{FF2B5EF4-FFF2-40B4-BE49-F238E27FC236}">
                  <a16:creationId xmlns:a16="http://schemas.microsoft.com/office/drawing/2014/main" id="{DE93C3BD-942A-DE44-93C2-7450DB0508F5}"/>
                </a:ext>
              </a:extLst>
            </p:cNvPr>
            <p:cNvSpPr>
              <a:spLocks noChangeArrowheads="1"/>
            </p:cNvSpPr>
            <p:nvPr/>
          </p:nvSpPr>
          <p:spPr bwMode="auto">
            <a:xfrm>
              <a:off x="1969"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c</a:t>
              </a:r>
            </a:p>
          </p:txBody>
        </p:sp>
        <p:sp>
          <p:nvSpPr>
            <p:cNvPr id="70667" name="Rectangle 7">
              <a:extLst>
                <a:ext uri="{FF2B5EF4-FFF2-40B4-BE49-F238E27FC236}">
                  <a16:creationId xmlns:a16="http://schemas.microsoft.com/office/drawing/2014/main" id="{037F589A-0BDF-5A4D-833A-02B6AF4BB1DA}"/>
                </a:ext>
              </a:extLst>
            </p:cNvPr>
            <p:cNvSpPr>
              <a:spLocks noChangeArrowheads="1"/>
            </p:cNvSpPr>
            <p:nvPr/>
          </p:nvSpPr>
          <p:spPr bwMode="auto">
            <a:xfrm>
              <a:off x="745"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70668" name="Rectangle 8">
              <a:extLst>
                <a:ext uri="{FF2B5EF4-FFF2-40B4-BE49-F238E27FC236}">
                  <a16:creationId xmlns:a16="http://schemas.microsoft.com/office/drawing/2014/main" id="{E4994B8C-B36C-2240-A1A8-6E3328BEAD78}"/>
                </a:ext>
              </a:extLst>
            </p:cNvPr>
            <p:cNvSpPr>
              <a:spLocks noChangeArrowheads="1"/>
            </p:cNvSpPr>
            <p:nvPr/>
          </p:nvSpPr>
          <p:spPr bwMode="auto">
            <a:xfrm>
              <a:off x="4417"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 + d</a:t>
              </a:r>
            </a:p>
          </p:txBody>
        </p:sp>
        <p:sp>
          <p:nvSpPr>
            <p:cNvPr id="70669" name="Rectangle 9">
              <a:extLst>
                <a:ext uri="{FF2B5EF4-FFF2-40B4-BE49-F238E27FC236}">
                  <a16:creationId xmlns:a16="http://schemas.microsoft.com/office/drawing/2014/main" id="{763366E3-685B-5E4E-A906-24423CF75BCD}"/>
                </a:ext>
              </a:extLst>
            </p:cNvPr>
            <p:cNvSpPr>
              <a:spLocks noChangeArrowheads="1"/>
            </p:cNvSpPr>
            <p:nvPr/>
          </p:nvSpPr>
          <p:spPr bwMode="auto">
            <a:xfrm>
              <a:off x="3193"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d</a:t>
              </a:r>
            </a:p>
          </p:txBody>
        </p:sp>
        <p:sp>
          <p:nvSpPr>
            <p:cNvPr id="70670" name="Rectangle 10">
              <a:extLst>
                <a:ext uri="{FF2B5EF4-FFF2-40B4-BE49-F238E27FC236}">
                  <a16:creationId xmlns:a16="http://schemas.microsoft.com/office/drawing/2014/main" id="{E594DC19-E94F-6D40-8260-F98B54B47122}"/>
                </a:ext>
              </a:extLst>
            </p:cNvPr>
            <p:cNvSpPr>
              <a:spLocks noChangeArrowheads="1"/>
            </p:cNvSpPr>
            <p:nvPr/>
          </p:nvSpPr>
          <p:spPr bwMode="auto">
            <a:xfrm>
              <a:off x="1969"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a:t>
              </a:r>
            </a:p>
          </p:txBody>
        </p:sp>
        <p:sp>
          <p:nvSpPr>
            <p:cNvPr id="70671" name="Rectangle 11">
              <a:extLst>
                <a:ext uri="{FF2B5EF4-FFF2-40B4-BE49-F238E27FC236}">
                  <a16:creationId xmlns:a16="http://schemas.microsoft.com/office/drawing/2014/main" id="{310E1A57-5E19-564A-BF92-BCEFED032BF7}"/>
                </a:ext>
              </a:extLst>
            </p:cNvPr>
            <p:cNvSpPr>
              <a:spLocks noChangeArrowheads="1"/>
            </p:cNvSpPr>
            <p:nvPr/>
          </p:nvSpPr>
          <p:spPr bwMode="auto">
            <a:xfrm>
              <a:off x="745"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70672" name="Rectangle 12">
              <a:extLst>
                <a:ext uri="{FF2B5EF4-FFF2-40B4-BE49-F238E27FC236}">
                  <a16:creationId xmlns:a16="http://schemas.microsoft.com/office/drawing/2014/main" id="{3D16FF84-7E93-124D-842B-6B7FA725732F}"/>
                </a:ext>
              </a:extLst>
            </p:cNvPr>
            <p:cNvSpPr>
              <a:spLocks noChangeArrowheads="1"/>
            </p:cNvSpPr>
            <p:nvPr/>
          </p:nvSpPr>
          <p:spPr bwMode="auto">
            <a:xfrm>
              <a:off x="4417"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b</a:t>
              </a:r>
            </a:p>
          </p:txBody>
        </p:sp>
        <p:sp>
          <p:nvSpPr>
            <p:cNvPr id="70673" name="Rectangle 13">
              <a:extLst>
                <a:ext uri="{FF2B5EF4-FFF2-40B4-BE49-F238E27FC236}">
                  <a16:creationId xmlns:a16="http://schemas.microsoft.com/office/drawing/2014/main" id="{17038E19-7EBB-0040-B49A-48D0B9F11432}"/>
                </a:ext>
              </a:extLst>
            </p:cNvPr>
            <p:cNvSpPr>
              <a:spLocks noChangeArrowheads="1"/>
            </p:cNvSpPr>
            <p:nvPr/>
          </p:nvSpPr>
          <p:spPr bwMode="auto">
            <a:xfrm>
              <a:off x="3193"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a:t>
              </a:r>
            </a:p>
          </p:txBody>
        </p:sp>
        <p:sp>
          <p:nvSpPr>
            <p:cNvPr id="70674" name="Rectangle 14">
              <a:extLst>
                <a:ext uri="{FF2B5EF4-FFF2-40B4-BE49-F238E27FC236}">
                  <a16:creationId xmlns:a16="http://schemas.microsoft.com/office/drawing/2014/main" id="{B02D1BFD-DD82-9F49-B55F-F45710D5BC78}"/>
                </a:ext>
              </a:extLst>
            </p:cNvPr>
            <p:cNvSpPr>
              <a:spLocks noChangeArrowheads="1"/>
            </p:cNvSpPr>
            <p:nvPr/>
          </p:nvSpPr>
          <p:spPr bwMode="auto">
            <a:xfrm>
              <a:off x="1969"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a:t>
              </a:r>
            </a:p>
          </p:txBody>
        </p:sp>
        <p:sp>
          <p:nvSpPr>
            <p:cNvPr id="70675" name="Rectangle 15">
              <a:extLst>
                <a:ext uri="{FF2B5EF4-FFF2-40B4-BE49-F238E27FC236}">
                  <a16:creationId xmlns:a16="http://schemas.microsoft.com/office/drawing/2014/main" id="{9ACE47C1-8947-2F4D-A70B-1C220D36DE19}"/>
                </a:ext>
              </a:extLst>
            </p:cNvPr>
            <p:cNvSpPr>
              <a:spLocks noChangeArrowheads="1"/>
            </p:cNvSpPr>
            <p:nvPr/>
          </p:nvSpPr>
          <p:spPr bwMode="auto">
            <a:xfrm>
              <a:off x="745"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70676" name="Rectangle 16">
              <a:extLst>
                <a:ext uri="{FF2B5EF4-FFF2-40B4-BE49-F238E27FC236}">
                  <a16:creationId xmlns:a16="http://schemas.microsoft.com/office/drawing/2014/main" id="{9FBA94D6-82A1-EE4A-BAE9-7447AC803FFE}"/>
                </a:ext>
              </a:extLst>
            </p:cNvPr>
            <p:cNvSpPr>
              <a:spLocks noChangeArrowheads="1"/>
            </p:cNvSpPr>
            <p:nvPr/>
          </p:nvSpPr>
          <p:spPr bwMode="auto">
            <a:xfrm>
              <a:off x="4417"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70677" name="Rectangle 17">
              <a:extLst>
                <a:ext uri="{FF2B5EF4-FFF2-40B4-BE49-F238E27FC236}">
                  <a16:creationId xmlns:a16="http://schemas.microsoft.com/office/drawing/2014/main" id="{2D338942-1FDE-DF4F-843D-1B4285FE4C92}"/>
                </a:ext>
              </a:extLst>
            </p:cNvPr>
            <p:cNvSpPr>
              <a:spLocks noChangeArrowheads="1"/>
            </p:cNvSpPr>
            <p:nvPr/>
          </p:nvSpPr>
          <p:spPr bwMode="auto">
            <a:xfrm>
              <a:off x="3193"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non presente</a:t>
              </a:r>
            </a:p>
          </p:txBody>
        </p:sp>
        <p:sp>
          <p:nvSpPr>
            <p:cNvPr id="70678" name="Rectangle 18">
              <a:extLst>
                <a:ext uri="{FF2B5EF4-FFF2-40B4-BE49-F238E27FC236}">
                  <a16:creationId xmlns:a16="http://schemas.microsoft.com/office/drawing/2014/main" id="{61A57B52-5EE7-A949-9A1D-46BCBF428DBB}"/>
                </a:ext>
              </a:extLst>
            </p:cNvPr>
            <p:cNvSpPr>
              <a:spLocks noChangeArrowheads="1"/>
            </p:cNvSpPr>
            <p:nvPr/>
          </p:nvSpPr>
          <p:spPr bwMode="auto">
            <a:xfrm>
              <a:off x="1969"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presente</a:t>
              </a:r>
            </a:p>
          </p:txBody>
        </p:sp>
        <p:sp>
          <p:nvSpPr>
            <p:cNvPr id="70679" name="Rectangle 19">
              <a:extLst>
                <a:ext uri="{FF2B5EF4-FFF2-40B4-BE49-F238E27FC236}">
                  <a16:creationId xmlns:a16="http://schemas.microsoft.com/office/drawing/2014/main" id="{4EB07A47-906B-FE46-A2BE-0FCB8BB3D3AF}"/>
                </a:ext>
              </a:extLst>
            </p:cNvPr>
            <p:cNvSpPr>
              <a:spLocks noChangeArrowheads="1"/>
            </p:cNvSpPr>
            <p:nvPr/>
          </p:nvSpPr>
          <p:spPr bwMode="auto">
            <a:xfrm>
              <a:off x="745"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70680" name="Line 20">
              <a:extLst>
                <a:ext uri="{FF2B5EF4-FFF2-40B4-BE49-F238E27FC236}">
                  <a16:creationId xmlns:a16="http://schemas.microsoft.com/office/drawing/2014/main" id="{4C1A3C35-0082-434F-B815-FF04C0B021F1}"/>
                </a:ext>
              </a:extLst>
            </p:cNvPr>
            <p:cNvSpPr>
              <a:spLocks noChangeShapeType="1"/>
            </p:cNvSpPr>
            <p:nvPr/>
          </p:nvSpPr>
          <p:spPr bwMode="auto">
            <a:xfrm>
              <a:off x="745" y="1271"/>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1" name="Line 21">
              <a:extLst>
                <a:ext uri="{FF2B5EF4-FFF2-40B4-BE49-F238E27FC236}">
                  <a16:creationId xmlns:a16="http://schemas.microsoft.com/office/drawing/2014/main" id="{3E3CEDC6-D2FE-C141-BF5E-C0C8638EBF49}"/>
                </a:ext>
              </a:extLst>
            </p:cNvPr>
            <p:cNvSpPr>
              <a:spLocks noChangeShapeType="1"/>
            </p:cNvSpPr>
            <p:nvPr/>
          </p:nvSpPr>
          <p:spPr bwMode="auto">
            <a:xfrm>
              <a:off x="745" y="2135"/>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2" name="Line 22">
              <a:extLst>
                <a:ext uri="{FF2B5EF4-FFF2-40B4-BE49-F238E27FC236}">
                  <a16:creationId xmlns:a16="http://schemas.microsoft.com/office/drawing/2014/main" id="{1DEDEE62-04EB-084F-A924-A5BCC07DA5DA}"/>
                </a:ext>
              </a:extLst>
            </p:cNvPr>
            <p:cNvSpPr>
              <a:spLocks noChangeShapeType="1"/>
            </p:cNvSpPr>
            <p:nvPr/>
          </p:nvSpPr>
          <p:spPr bwMode="auto">
            <a:xfrm>
              <a:off x="745" y="2783"/>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3" name="Line 23">
              <a:extLst>
                <a:ext uri="{FF2B5EF4-FFF2-40B4-BE49-F238E27FC236}">
                  <a16:creationId xmlns:a16="http://schemas.microsoft.com/office/drawing/2014/main" id="{84D5597B-F3F1-3549-AC60-262C06F0D89B}"/>
                </a:ext>
              </a:extLst>
            </p:cNvPr>
            <p:cNvSpPr>
              <a:spLocks noChangeShapeType="1"/>
            </p:cNvSpPr>
            <p:nvPr/>
          </p:nvSpPr>
          <p:spPr bwMode="auto">
            <a:xfrm>
              <a:off x="745" y="3431"/>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4" name="Line 24">
              <a:extLst>
                <a:ext uri="{FF2B5EF4-FFF2-40B4-BE49-F238E27FC236}">
                  <a16:creationId xmlns:a16="http://schemas.microsoft.com/office/drawing/2014/main" id="{DB8A1C78-F2DE-A949-A429-E93D0F111BD6}"/>
                </a:ext>
              </a:extLst>
            </p:cNvPr>
            <p:cNvSpPr>
              <a:spLocks noChangeShapeType="1"/>
            </p:cNvSpPr>
            <p:nvPr/>
          </p:nvSpPr>
          <p:spPr bwMode="auto">
            <a:xfrm>
              <a:off x="745" y="4079"/>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5" name="Line 25">
              <a:extLst>
                <a:ext uri="{FF2B5EF4-FFF2-40B4-BE49-F238E27FC236}">
                  <a16:creationId xmlns:a16="http://schemas.microsoft.com/office/drawing/2014/main" id="{8F257019-1EDA-1448-A2AD-9D0BEC5BC56C}"/>
                </a:ext>
              </a:extLst>
            </p:cNvPr>
            <p:cNvSpPr>
              <a:spLocks noChangeShapeType="1"/>
            </p:cNvSpPr>
            <p:nvPr/>
          </p:nvSpPr>
          <p:spPr bwMode="auto">
            <a:xfrm>
              <a:off x="745"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6" name="Line 26">
              <a:extLst>
                <a:ext uri="{FF2B5EF4-FFF2-40B4-BE49-F238E27FC236}">
                  <a16:creationId xmlns:a16="http://schemas.microsoft.com/office/drawing/2014/main" id="{606E1065-EF8F-D841-9927-6249E6B6EC78}"/>
                </a:ext>
              </a:extLst>
            </p:cNvPr>
            <p:cNvSpPr>
              <a:spLocks noChangeShapeType="1"/>
            </p:cNvSpPr>
            <p:nvPr/>
          </p:nvSpPr>
          <p:spPr bwMode="auto">
            <a:xfrm>
              <a:off x="1969"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7" name="Line 27">
              <a:extLst>
                <a:ext uri="{FF2B5EF4-FFF2-40B4-BE49-F238E27FC236}">
                  <a16:creationId xmlns:a16="http://schemas.microsoft.com/office/drawing/2014/main" id="{6DFD17DA-2592-EF4E-B14D-87DA8129B879}"/>
                </a:ext>
              </a:extLst>
            </p:cNvPr>
            <p:cNvSpPr>
              <a:spLocks noChangeShapeType="1"/>
            </p:cNvSpPr>
            <p:nvPr/>
          </p:nvSpPr>
          <p:spPr bwMode="auto">
            <a:xfrm>
              <a:off x="3193"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8" name="Line 28">
              <a:extLst>
                <a:ext uri="{FF2B5EF4-FFF2-40B4-BE49-F238E27FC236}">
                  <a16:creationId xmlns:a16="http://schemas.microsoft.com/office/drawing/2014/main" id="{9B9A6ABA-EC77-D645-B02B-0DB92464AFC6}"/>
                </a:ext>
              </a:extLst>
            </p:cNvPr>
            <p:cNvSpPr>
              <a:spLocks noChangeShapeType="1"/>
            </p:cNvSpPr>
            <p:nvPr/>
          </p:nvSpPr>
          <p:spPr bwMode="auto">
            <a:xfrm>
              <a:off x="4417"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0689" name="Line 29">
              <a:extLst>
                <a:ext uri="{FF2B5EF4-FFF2-40B4-BE49-F238E27FC236}">
                  <a16:creationId xmlns:a16="http://schemas.microsoft.com/office/drawing/2014/main" id="{3190360B-5237-C64A-AA4B-6265E515E9F3}"/>
                </a:ext>
              </a:extLst>
            </p:cNvPr>
            <p:cNvSpPr>
              <a:spLocks noChangeShapeType="1"/>
            </p:cNvSpPr>
            <p:nvPr/>
          </p:nvSpPr>
          <p:spPr bwMode="auto">
            <a:xfrm>
              <a:off x="5641"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sp>
        <p:nvSpPr>
          <p:cNvPr id="70659" name="Text Box 30">
            <a:extLst>
              <a:ext uri="{FF2B5EF4-FFF2-40B4-BE49-F238E27FC236}">
                <a16:creationId xmlns:a16="http://schemas.microsoft.com/office/drawing/2014/main" id="{5ADC994E-1B07-3040-8BDC-2DE5AD30F883}"/>
              </a:ext>
            </a:extLst>
          </p:cNvPr>
          <p:cNvSpPr txBox="1">
            <a:spLocks noChangeArrowheads="1"/>
          </p:cNvSpPr>
          <p:nvPr/>
        </p:nvSpPr>
        <p:spPr bwMode="auto">
          <a:xfrm>
            <a:off x="4367213" y="292417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positivi</a:t>
            </a:r>
          </a:p>
        </p:txBody>
      </p:sp>
      <p:sp>
        <p:nvSpPr>
          <p:cNvPr id="70660" name="Text Box 31">
            <a:extLst>
              <a:ext uri="{FF2B5EF4-FFF2-40B4-BE49-F238E27FC236}">
                <a16:creationId xmlns:a16="http://schemas.microsoft.com/office/drawing/2014/main" id="{3CFB23EE-C61E-E943-BCD8-D66FAF3D5149}"/>
              </a:ext>
            </a:extLst>
          </p:cNvPr>
          <p:cNvSpPr txBox="1">
            <a:spLocks noChangeArrowheads="1"/>
          </p:cNvSpPr>
          <p:nvPr/>
        </p:nvSpPr>
        <p:spPr bwMode="auto">
          <a:xfrm>
            <a:off x="6354763" y="292417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positivi</a:t>
            </a:r>
          </a:p>
        </p:txBody>
      </p:sp>
      <p:sp>
        <p:nvSpPr>
          <p:cNvPr id="70661" name="Text Box 32">
            <a:extLst>
              <a:ext uri="{FF2B5EF4-FFF2-40B4-BE49-F238E27FC236}">
                <a16:creationId xmlns:a16="http://schemas.microsoft.com/office/drawing/2014/main" id="{4EF16CA3-7B31-2F43-A49D-1ED722C8C487}"/>
              </a:ext>
            </a:extLst>
          </p:cNvPr>
          <p:cNvSpPr txBox="1">
            <a:spLocks noChangeArrowheads="1"/>
          </p:cNvSpPr>
          <p:nvPr/>
        </p:nvSpPr>
        <p:spPr bwMode="auto">
          <a:xfrm>
            <a:off x="4295775" y="3979863"/>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negativi</a:t>
            </a:r>
          </a:p>
        </p:txBody>
      </p:sp>
      <p:sp>
        <p:nvSpPr>
          <p:cNvPr id="70662" name="Text Box 33">
            <a:extLst>
              <a:ext uri="{FF2B5EF4-FFF2-40B4-BE49-F238E27FC236}">
                <a16:creationId xmlns:a16="http://schemas.microsoft.com/office/drawing/2014/main" id="{EACC70D6-8B46-574D-9A80-383409EC19E4}"/>
              </a:ext>
            </a:extLst>
          </p:cNvPr>
          <p:cNvSpPr txBox="1">
            <a:spLocks noChangeArrowheads="1"/>
          </p:cNvSpPr>
          <p:nvPr/>
        </p:nvSpPr>
        <p:spPr bwMode="auto">
          <a:xfrm>
            <a:off x="6311900" y="3979863"/>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negativi</a:t>
            </a:r>
          </a:p>
        </p:txBody>
      </p:sp>
      <p:sp>
        <p:nvSpPr>
          <p:cNvPr id="70663" name="Rectangle 34">
            <a:extLst>
              <a:ext uri="{FF2B5EF4-FFF2-40B4-BE49-F238E27FC236}">
                <a16:creationId xmlns:a16="http://schemas.microsoft.com/office/drawing/2014/main" id="{C95C24AA-8B01-C949-83EE-10E430C3267F}"/>
              </a:ext>
            </a:extLst>
          </p:cNvPr>
          <p:cNvSpPr>
            <a:spLocks noChangeArrowheads="1"/>
          </p:cNvSpPr>
          <p:nvPr/>
        </p:nvSpPr>
        <p:spPr bwMode="auto">
          <a:xfrm>
            <a:off x="2674939" y="617538"/>
            <a:ext cx="77930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it-IT" altLang="it-IT" sz="2000" b="1">
                <a:solidFill>
                  <a:srgbClr val="822433"/>
                </a:solidFill>
              </a:rPr>
              <a:t>Valore predittivo positivo = a/(a+b)</a:t>
            </a:r>
          </a:p>
        </p:txBody>
      </p:sp>
    </p:spTree>
    <p:custDataLst>
      <p:tags r:id="rId1"/>
    </p:custDataLst>
    <p:extLst>
      <p:ext uri="{BB962C8B-B14F-4D97-AF65-F5344CB8AC3E}">
        <p14:creationId xmlns:p14="http://schemas.microsoft.com/office/powerpoint/2010/main" val="383194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wipe(left)">
                                      <p:cBhvr>
                                        <p:cTn id="7" dur="500"/>
                                        <p:tgtEl>
                                          <p:spTgt spid="325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5A9500B5-14FA-8743-B2B3-41E90324BC63}"/>
              </a:ext>
            </a:extLst>
          </p:cNvPr>
          <p:cNvSpPr>
            <a:spLocks noGrp="1" noChangeArrowheads="1"/>
          </p:cNvSpPr>
          <p:nvPr>
            <p:ph type="title"/>
          </p:nvPr>
        </p:nvSpPr>
        <p:spPr/>
        <p:txBody>
          <a:bodyPr/>
          <a:lstStyle/>
          <a:p>
            <a:r>
              <a:rPr lang="it-IT" altLang="it-IT" sz="2000"/>
              <a:t>caratteristiche del test di screening:</a:t>
            </a:r>
            <a:br>
              <a:rPr lang="it-IT" altLang="it-IT" sz="2000"/>
            </a:br>
            <a:r>
              <a:rPr lang="it-IT" altLang="it-IT" sz="2000"/>
              <a:t>valore predittivo positivo (PV+)</a:t>
            </a:r>
          </a:p>
        </p:txBody>
      </p:sp>
      <p:sp>
        <p:nvSpPr>
          <p:cNvPr id="69634" name="Rectangle 3">
            <a:extLst>
              <a:ext uri="{FF2B5EF4-FFF2-40B4-BE49-F238E27FC236}">
                <a16:creationId xmlns:a16="http://schemas.microsoft.com/office/drawing/2014/main" id="{CF22BCC5-A080-644D-AF05-1E1F59922D06}"/>
              </a:ext>
            </a:extLst>
          </p:cNvPr>
          <p:cNvSpPr>
            <a:spLocks noGrp="1" noChangeArrowheads="1"/>
          </p:cNvSpPr>
          <p:nvPr>
            <p:ph type="body" idx="1"/>
          </p:nvPr>
        </p:nvSpPr>
        <p:spPr/>
        <p:txBody>
          <a:bodyPr/>
          <a:lstStyle/>
          <a:p>
            <a:r>
              <a:rPr lang="it-IT" altLang="it-IT"/>
              <a:t>probabilità che il soggetto sia malato posto che sia positivo al test</a:t>
            </a:r>
          </a:p>
          <a:p>
            <a:r>
              <a:rPr lang="it-IT" altLang="it-IT"/>
              <a:t>indica quanti dei positivi sono realmente ammalati</a:t>
            </a:r>
          </a:p>
          <a:p>
            <a:r>
              <a:rPr lang="it-IT" altLang="it-IT"/>
              <a:t>PV+ = veri positivi / tot positivi al test</a:t>
            </a:r>
          </a:p>
          <a:p>
            <a:r>
              <a:rPr lang="it-IT" altLang="it-IT"/>
              <a:t>PV+ = a / (a + b)</a:t>
            </a:r>
          </a:p>
          <a:p>
            <a:endParaRPr lang="it-IT" altLang="it-IT"/>
          </a:p>
        </p:txBody>
      </p:sp>
    </p:spTree>
    <p:extLst>
      <p:ext uri="{BB962C8B-B14F-4D97-AF65-F5344CB8AC3E}">
        <p14:creationId xmlns:p14="http://schemas.microsoft.com/office/powerpoint/2010/main" val="2407013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57AF59E8-FB90-5B43-9D8F-3A964848A0A5}"/>
              </a:ext>
            </a:extLst>
          </p:cNvPr>
          <p:cNvSpPr>
            <a:spLocks noChangeArrowheads="1"/>
          </p:cNvSpPr>
          <p:nvPr/>
        </p:nvSpPr>
        <p:spPr bwMode="auto">
          <a:xfrm>
            <a:off x="2208214" y="3627438"/>
            <a:ext cx="8156575" cy="1200150"/>
          </a:xfrm>
          <a:prstGeom prst="rect">
            <a:avLst/>
          </a:prstGeom>
          <a:solidFill>
            <a:srgbClr val="FFFF00"/>
          </a:solidFill>
          <a:ln w="9525">
            <a:solidFill>
              <a:schemeClr val="tx1"/>
            </a:solidFill>
            <a:miter lim="800000"/>
            <a:headEnd/>
            <a:tailEnd/>
          </a:ln>
        </p:spPr>
        <p:txBody>
          <a:bodyPr wrap="none"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grpSp>
        <p:nvGrpSpPr>
          <p:cNvPr id="72706" name="Group 3">
            <a:extLst>
              <a:ext uri="{FF2B5EF4-FFF2-40B4-BE49-F238E27FC236}">
                <a16:creationId xmlns:a16="http://schemas.microsoft.com/office/drawing/2014/main" id="{D8D42056-0B86-E944-95CC-A3CD8C85A3B0}"/>
              </a:ext>
            </a:extLst>
          </p:cNvPr>
          <p:cNvGrpSpPr>
            <a:grpSpLocks/>
          </p:cNvGrpSpPr>
          <p:nvPr/>
        </p:nvGrpSpPr>
        <p:grpSpPr bwMode="auto">
          <a:xfrm>
            <a:off x="2455863" y="1300163"/>
            <a:ext cx="7772400" cy="4457700"/>
            <a:chOff x="745" y="1271"/>
            <a:chExt cx="4896" cy="2808"/>
          </a:xfrm>
        </p:grpSpPr>
        <p:sp>
          <p:nvSpPr>
            <p:cNvPr id="72712" name="Rectangle 4">
              <a:extLst>
                <a:ext uri="{FF2B5EF4-FFF2-40B4-BE49-F238E27FC236}">
                  <a16:creationId xmlns:a16="http://schemas.microsoft.com/office/drawing/2014/main" id="{0944F34F-EF80-A748-9BAE-EC2143970465}"/>
                </a:ext>
              </a:extLst>
            </p:cNvPr>
            <p:cNvSpPr>
              <a:spLocks noChangeArrowheads="1"/>
            </p:cNvSpPr>
            <p:nvPr/>
          </p:nvSpPr>
          <p:spPr bwMode="auto">
            <a:xfrm>
              <a:off x="4417"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72713" name="Rectangle 5">
              <a:extLst>
                <a:ext uri="{FF2B5EF4-FFF2-40B4-BE49-F238E27FC236}">
                  <a16:creationId xmlns:a16="http://schemas.microsoft.com/office/drawing/2014/main" id="{30F86F72-F7AE-974F-BC91-138BFC716A56}"/>
                </a:ext>
              </a:extLst>
            </p:cNvPr>
            <p:cNvSpPr>
              <a:spLocks noChangeArrowheads="1"/>
            </p:cNvSpPr>
            <p:nvPr/>
          </p:nvSpPr>
          <p:spPr bwMode="auto">
            <a:xfrm>
              <a:off x="3193"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 + d</a:t>
              </a:r>
            </a:p>
          </p:txBody>
        </p:sp>
        <p:sp>
          <p:nvSpPr>
            <p:cNvPr id="72714" name="Rectangle 6">
              <a:extLst>
                <a:ext uri="{FF2B5EF4-FFF2-40B4-BE49-F238E27FC236}">
                  <a16:creationId xmlns:a16="http://schemas.microsoft.com/office/drawing/2014/main" id="{218F0A0C-9A97-C940-BA50-A50021287B03}"/>
                </a:ext>
              </a:extLst>
            </p:cNvPr>
            <p:cNvSpPr>
              <a:spLocks noChangeArrowheads="1"/>
            </p:cNvSpPr>
            <p:nvPr/>
          </p:nvSpPr>
          <p:spPr bwMode="auto">
            <a:xfrm>
              <a:off x="1969"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c</a:t>
              </a:r>
            </a:p>
          </p:txBody>
        </p:sp>
        <p:sp>
          <p:nvSpPr>
            <p:cNvPr id="72715" name="Rectangle 7">
              <a:extLst>
                <a:ext uri="{FF2B5EF4-FFF2-40B4-BE49-F238E27FC236}">
                  <a16:creationId xmlns:a16="http://schemas.microsoft.com/office/drawing/2014/main" id="{27BB8677-47CF-3649-A945-8B6F38848B9A}"/>
                </a:ext>
              </a:extLst>
            </p:cNvPr>
            <p:cNvSpPr>
              <a:spLocks noChangeArrowheads="1"/>
            </p:cNvSpPr>
            <p:nvPr/>
          </p:nvSpPr>
          <p:spPr bwMode="auto">
            <a:xfrm>
              <a:off x="745" y="3431"/>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72716" name="Rectangle 8">
              <a:extLst>
                <a:ext uri="{FF2B5EF4-FFF2-40B4-BE49-F238E27FC236}">
                  <a16:creationId xmlns:a16="http://schemas.microsoft.com/office/drawing/2014/main" id="{D7AAE12B-FCD2-AC42-BD0D-89E8223F3236}"/>
                </a:ext>
              </a:extLst>
            </p:cNvPr>
            <p:cNvSpPr>
              <a:spLocks noChangeArrowheads="1"/>
            </p:cNvSpPr>
            <p:nvPr/>
          </p:nvSpPr>
          <p:spPr bwMode="auto">
            <a:xfrm>
              <a:off x="4417"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 + d</a:t>
              </a:r>
            </a:p>
          </p:txBody>
        </p:sp>
        <p:sp>
          <p:nvSpPr>
            <p:cNvPr id="72717" name="Rectangle 9">
              <a:extLst>
                <a:ext uri="{FF2B5EF4-FFF2-40B4-BE49-F238E27FC236}">
                  <a16:creationId xmlns:a16="http://schemas.microsoft.com/office/drawing/2014/main" id="{EC2507E2-92CC-0446-ADA4-FE1B6AC79E59}"/>
                </a:ext>
              </a:extLst>
            </p:cNvPr>
            <p:cNvSpPr>
              <a:spLocks noChangeArrowheads="1"/>
            </p:cNvSpPr>
            <p:nvPr/>
          </p:nvSpPr>
          <p:spPr bwMode="auto">
            <a:xfrm>
              <a:off x="3193"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d</a:t>
              </a:r>
            </a:p>
          </p:txBody>
        </p:sp>
        <p:sp>
          <p:nvSpPr>
            <p:cNvPr id="72718" name="Rectangle 10">
              <a:extLst>
                <a:ext uri="{FF2B5EF4-FFF2-40B4-BE49-F238E27FC236}">
                  <a16:creationId xmlns:a16="http://schemas.microsoft.com/office/drawing/2014/main" id="{66A921EF-A0A0-B842-86A3-7689C3951A82}"/>
                </a:ext>
              </a:extLst>
            </p:cNvPr>
            <p:cNvSpPr>
              <a:spLocks noChangeArrowheads="1"/>
            </p:cNvSpPr>
            <p:nvPr/>
          </p:nvSpPr>
          <p:spPr bwMode="auto">
            <a:xfrm>
              <a:off x="1969"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c</a:t>
              </a:r>
            </a:p>
          </p:txBody>
        </p:sp>
        <p:sp>
          <p:nvSpPr>
            <p:cNvPr id="72719" name="Rectangle 11">
              <a:extLst>
                <a:ext uri="{FF2B5EF4-FFF2-40B4-BE49-F238E27FC236}">
                  <a16:creationId xmlns:a16="http://schemas.microsoft.com/office/drawing/2014/main" id="{6E495CA0-CBD8-7540-B8CE-32BF1C499BB0}"/>
                </a:ext>
              </a:extLst>
            </p:cNvPr>
            <p:cNvSpPr>
              <a:spLocks noChangeArrowheads="1"/>
            </p:cNvSpPr>
            <p:nvPr/>
          </p:nvSpPr>
          <p:spPr bwMode="auto">
            <a:xfrm>
              <a:off x="745" y="2783"/>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72720" name="Rectangle 12">
              <a:extLst>
                <a:ext uri="{FF2B5EF4-FFF2-40B4-BE49-F238E27FC236}">
                  <a16:creationId xmlns:a16="http://schemas.microsoft.com/office/drawing/2014/main" id="{178FBCC0-C480-194B-AB64-5AAA9BFF5E11}"/>
                </a:ext>
              </a:extLst>
            </p:cNvPr>
            <p:cNvSpPr>
              <a:spLocks noChangeArrowheads="1"/>
            </p:cNvSpPr>
            <p:nvPr/>
          </p:nvSpPr>
          <p:spPr bwMode="auto">
            <a:xfrm>
              <a:off x="4417"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 + b</a:t>
              </a:r>
            </a:p>
          </p:txBody>
        </p:sp>
        <p:sp>
          <p:nvSpPr>
            <p:cNvPr id="72721" name="Rectangle 13">
              <a:extLst>
                <a:ext uri="{FF2B5EF4-FFF2-40B4-BE49-F238E27FC236}">
                  <a16:creationId xmlns:a16="http://schemas.microsoft.com/office/drawing/2014/main" id="{F5CE3C58-F21B-9141-965A-504E19829CCB}"/>
                </a:ext>
              </a:extLst>
            </p:cNvPr>
            <p:cNvSpPr>
              <a:spLocks noChangeArrowheads="1"/>
            </p:cNvSpPr>
            <p:nvPr/>
          </p:nvSpPr>
          <p:spPr bwMode="auto">
            <a:xfrm>
              <a:off x="3193"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b</a:t>
              </a:r>
            </a:p>
          </p:txBody>
        </p:sp>
        <p:sp>
          <p:nvSpPr>
            <p:cNvPr id="72722" name="Rectangle 14">
              <a:extLst>
                <a:ext uri="{FF2B5EF4-FFF2-40B4-BE49-F238E27FC236}">
                  <a16:creationId xmlns:a16="http://schemas.microsoft.com/office/drawing/2014/main" id="{30D4E868-D3F5-1D46-8EF0-F6510B769FA6}"/>
                </a:ext>
              </a:extLst>
            </p:cNvPr>
            <p:cNvSpPr>
              <a:spLocks noChangeArrowheads="1"/>
            </p:cNvSpPr>
            <p:nvPr/>
          </p:nvSpPr>
          <p:spPr bwMode="auto">
            <a:xfrm>
              <a:off x="1969"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a</a:t>
              </a:r>
            </a:p>
          </p:txBody>
        </p:sp>
        <p:sp>
          <p:nvSpPr>
            <p:cNvPr id="72723" name="Rectangle 15">
              <a:extLst>
                <a:ext uri="{FF2B5EF4-FFF2-40B4-BE49-F238E27FC236}">
                  <a16:creationId xmlns:a16="http://schemas.microsoft.com/office/drawing/2014/main" id="{7F9CFC85-D5FB-914D-8DFB-B0903C681207}"/>
                </a:ext>
              </a:extLst>
            </p:cNvPr>
            <p:cNvSpPr>
              <a:spLocks noChangeArrowheads="1"/>
            </p:cNvSpPr>
            <p:nvPr/>
          </p:nvSpPr>
          <p:spPr bwMode="auto">
            <a:xfrm>
              <a:off x="745" y="2135"/>
              <a:ext cx="122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test +</a:t>
              </a:r>
            </a:p>
          </p:txBody>
        </p:sp>
        <p:sp>
          <p:nvSpPr>
            <p:cNvPr id="72724" name="Rectangle 16">
              <a:extLst>
                <a:ext uri="{FF2B5EF4-FFF2-40B4-BE49-F238E27FC236}">
                  <a16:creationId xmlns:a16="http://schemas.microsoft.com/office/drawing/2014/main" id="{CBC37E9C-9EC6-E34B-AB66-8B2C21177CFD}"/>
                </a:ext>
              </a:extLst>
            </p:cNvPr>
            <p:cNvSpPr>
              <a:spLocks noChangeArrowheads="1"/>
            </p:cNvSpPr>
            <p:nvPr/>
          </p:nvSpPr>
          <p:spPr bwMode="auto">
            <a:xfrm>
              <a:off x="4417"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totale</a:t>
              </a:r>
            </a:p>
          </p:txBody>
        </p:sp>
        <p:sp>
          <p:nvSpPr>
            <p:cNvPr id="72725" name="Rectangle 17">
              <a:extLst>
                <a:ext uri="{FF2B5EF4-FFF2-40B4-BE49-F238E27FC236}">
                  <a16:creationId xmlns:a16="http://schemas.microsoft.com/office/drawing/2014/main" id="{A52D158B-83A4-8A48-854B-A256C01423C4}"/>
                </a:ext>
              </a:extLst>
            </p:cNvPr>
            <p:cNvSpPr>
              <a:spLocks noChangeArrowheads="1"/>
            </p:cNvSpPr>
            <p:nvPr/>
          </p:nvSpPr>
          <p:spPr bwMode="auto">
            <a:xfrm>
              <a:off x="3193"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non presente</a:t>
              </a:r>
            </a:p>
          </p:txBody>
        </p:sp>
        <p:sp>
          <p:nvSpPr>
            <p:cNvPr id="72726" name="Rectangle 18">
              <a:extLst>
                <a:ext uri="{FF2B5EF4-FFF2-40B4-BE49-F238E27FC236}">
                  <a16:creationId xmlns:a16="http://schemas.microsoft.com/office/drawing/2014/main" id="{14ED0649-DB6E-E443-823B-633F8D1EC384}"/>
                </a:ext>
              </a:extLst>
            </p:cNvPr>
            <p:cNvSpPr>
              <a:spLocks noChangeArrowheads="1"/>
            </p:cNvSpPr>
            <p:nvPr/>
          </p:nvSpPr>
          <p:spPr bwMode="auto">
            <a:xfrm>
              <a:off x="1969"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r>
                <a:rPr lang="it-IT" altLang="it-IT" sz="2000"/>
                <a:t>malattia presente</a:t>
              </a:r>
            </a:p>
          </p:txBody>
        </p:sp>
        <p:sp>
          <p:nvSpPr>
            <p:cNvPr id="72727" name="Rectangle 19">
              <a:extLst>
                <a:ext uri="{FF2B5EF4-FFF2-40B4-BE49-F238E27FC236}">
                  <a16:creationId xmlns:a16="http://schemas.microsoft.com/office/drawing/2014/main" id="{A9759C72-44BA-1449-B8DC-01B08A1B56FA}"/>
                </a:ext>
              </a:extLst>
            </p:cNvPr>
            <p:cNvSpPr>
              <a:spLocks noChangeArrowheads="1"/>
            </p:cNvSpPr>
            <p:nvPr/>
          </p:nvSpPr>
          <p:spPr bwMode="auto">
            <a:xfrm>
              <a:off x="745" y="1271"/>
              <a:ext cx="122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buFontTx/>
                <a:buNone/>
              </a:pPr>
              <a:endParaRPr lang="it-IT" altLang="it-IT" sz="2000"/>
            </a:p>
          </p:txBody>
        </p:sp>
        <p:sp>
          <p:nvSpPr>
            <p:cNvPr id="72728" name="Line 20">
              <a:extLst>
                <a:ext uri="{FF2B5EF4-FFF2-40B4-BE49-F238E27FC236}">
                  <a16:creationId xmlns:a16="http://schemas.microsoft.com/office/drawing/2014/main" id="{F1539A95-3AB6-8048-978E-3B05D1D8D210}"/>
                </a:ext>
              </a:extLst>
            </p:cNvPr>
            <p:cNvSpPr>
              <a:spLocks noChangeShapeType="1"/>
            </p:cNvSpPr>
            <p:nvPr/>
          </p:nvSpPr>
          <p:spPr bwMode="auto">
            <a:xfrm>
              <a:off x="745" y="1271"/>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29" name="Line 21">
              <a:extLst>
                <a:ext uri="{FF2B5EF4-FFF2-40B4-BE49-F238E27FC236}">
                  <a16:creationId xmlns:a16="http://schemas.microsoft.com/office/drawing/2014/main" id="{280EA8A6-6D40-124E-901A-094DC9C6A324}"/>
                </a:ext>
              </a:extLst>
            </p:cNvPr>
            <p:cNvSpPr>
              <a:spLocks noChangeShapeType="1"/>
            </p:cNvSpPr>
            <p:nvPr/>
          </p:nvSpPr>
          <p:spPr bwMode="auto">
            <a:xfrm>
              <a:off x="745" y="2135"/>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0" name="Line 22">
              <a:extLst>
                <a:ext uri="{FF2B5EF4-FFF2-40B4-BE49-F238E27FC236}">
                  <a16:creationId xmlns:a16="http://schemas.microsoft.com/office/drawing/2014/main" id="{19CFECC1-C539-A24F-8F41-45FFBAEFC844}"/>
                </a:ext>
              </a:extLst>
            </p:cNvPr>
            <p:cNvSpPr>
              <a:spLocks noChangeShapeType="1"/>
            </p:cNvSpPr>
            <p:nvPr/>
          </p:nvSpPr>
          <p:spPr bwMode="auto">
            <a:xfrm>
              <a:off x="745" y="2783"/>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1" name="Line 23">
              <a:extLst>
                <a:ext uri="{FF2B5EF4-FFF2-40B4-BE49-F238E27FC236}">
                  <a16:creationId xmlns:a16="http://schemas.microsoft.com/office/drawing/2014/main" id="{616DB878-7966-674F-B5D9-1F9644710A1B}"/>
                </a:ext>
              </a:extLst>
            </p:cNvPr>
            <p:cNvSpPr>
              <a:spLocks noChangeShapeType="1"/>
            </p:cNvSpPr>
            <p:nvPr/>
          </p:nvSpPr>
          <p:spPr bwMode="auto">
            <a:xfrm>
              <a:off x="745" y="3431"/>
              <a:ext cx="489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2" name="Line 24">
              <a:extLst>
                <a:ext uri="{FF2B5EF4-FFF2-40B4-BE49-F238E27FC236}">
                  <a16:creationId xmlns:a16="http://schemas.microsoft.com/office/drawing/2014/main" id="{601B7BF4-AE2D-9644-A50F-ED3693B436E7}"/>
                </a:ext>
              </a:extLst>
            </p:cNvPr>
            <p:cNvSpPr>
              <a:spLocks noChangeShapeType="1"/>
            </p:cNvSpPr>
            <p:nvPr/>
          </p:nvSpPr>
          <p:spPr bwMode="auto">
            <a:xfrm>
              <a:off x="745" y="4079"/>
              <a:ext cx="4896"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3" name="Line 25">
              <a:extLst>
                <a:ext uri="{FF2B5EF4-FFF2-40B4-BE49-F238E27FC236}">
                  <a16:creationId xmlns:a16="http://schemas.microsoft.com/office/drawing/2014/main" id="{460F15A3-4C5E-724E-B818-E9F5D51B13D5}"/>
                </a:ext>
              </a:extLst>
            </p:cNvPr>
            <p:cNvSpPr>
              <a:spLocks noChangeShapeType="1"/>
            </p:cNvSpPr>
            <p:nvPr/>
          </p:nvSpPr>
          <p:spPr bwMode="auto">
            <a:xfrm>
              <a:off x="745"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4" name="Line 26">
              <a:extLst>
                <a:ext uri="{FF2B5EF4-FFF2-40B4-BE49-F238E27FC236}">
                  <a16:creationId xmlns:a16="http://schemas.microsoft.com/office/drawing/2014/main" id="{74782E68-4559-704D-9180-7CC388DFE07A}"/>
                </a:ext>
              </a:extLst>
            </p:cNvPr>
            <p:cNvSpPr>
              <a:spLocks noChangeShapeType="1"/>
            </p:cNvSpPr>
            <p:nvPr/>
          </p:nvSpPr>
          <p:spPr bwMode="auto">
            <a:xfrm>
              <a:off x="1969"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5" name="Line 27">
              <a:extLst>
                <a:ext uri="{FF2B5EF4-FFF2-40B4-BE49-F238E27FC236}">
                  <a16:creationId xmlns:a16="http://schemas.microsoft.com/office/drawing/2014/main" id="{08F882D5-EF25-1740-A19C-F75087F33DA5}"/>
                </a:ext>
              </a:extLst>
            </p:cNvPr>
            <p:cNvSpPr>
              <a:spLocks noChangeShapeType="1"/>
            </p:cNvSpPr>
            <p:nvPr/>
          </p:nvSpPr>
          <p:spPr bwMode="auto">
            <a:xfrm>
              <a:off x="3193"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6" name="Line 28">
              <a:extLst>
                <a:ext uri="{FF2B5EF4-FFF2-40B4-BE49-F238E27FC236}">
                  <a16:creationId xmlns:a16="http://schemas.microsoft.com/office/drawing/2014/main" id="{A60A248E-07E9-1D42-879D-E1C84F5001DD}"/>
                </a:ext>
              </a:extLst>
            </p:cNvPr>
            <p:cNvSpPr>
              <a:spLocks noChangeShapeType="1"/>
            </p:cNvSpPr>
            <p:nvPr/>
          </p:nvSpPr>
          <p:spPr bwMode="auto">
            <a:xfrm>
              <a:off x="4417" y="1271"/>
              <a:ext cx="0" cy="280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sp>
          <p:nvSpPr>
            <p:cNvPr id="72737" name="Line 29">
              <a:extLst>
                <a:ext uri="{FF2B5EF4-FFF2-40B4-BE49-F238E27FC236}">
                  <a16:creationId xmlns:a16="http://schemas.microsoft.com/office/drawing/2014/main" id="{86A63655-FFFA-AF4D-A6FF-7D54583EC3AB}"/>
                </a:ext>
              </a:extLst>
            </p:cNvPr>
            <p:cNvSpPr>
              <a:spLocks noChangeShapeType="1"/>
            </p:cNvSpPr>
            <p:nvPr/>
          </p:nvSpPr>
          <p:spPr bwMode="auto">
            <a:xfrm>
              <a:off x="5641" y="1271"/>
              <a:ext cx="0" cy="280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sp>
        <p:nvSpPr>
          <p:cNvPr id="72707" name="Text Box 30">
            <a:extLst>
              <a:ext uri="{FF2B5EF4-FFF2-40B4-BE49-F238E27FC236}">
                <a16:creationId xmlns:a16="http://schemas.microsoft.com/office/drawing/2014/main" id="{E50931B8-ECFD-A14E-91D0-692FA2336AC9}"/>
              </a:ext>
            </a:extLst>
          </p:cNvPr>
          <p:cNvSpPr txBox="1">
            <a:spLocks noChangeArrowheads="1"/>
          </p:cNvSpPr>
          <p:nvPr/>
        </p:nvSpPr>
        <p:spPr bwMode="auto">
          <a:xfrm>
            <a:off x="4494213" y="314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positivi</a:t>
            </a:r>
          </a:p>
        </p:txBody>
      </p:sp>
      <p:sp>
        <p:nvSpPr>
          <p:cNvPr id="72708" name="Text Box 31">
            <a:extLst>
              <a:ext uri="{FF2B5EF4-FFF2-40B4-BE49-F238E27FC236}">
                <a16:creationId xmlns:a16="http://schemas.microsoft.com/office/drawing/2014/main" id="{EA7A92CA-6DA2-9E4C-9E7A-2B4960482F46}"/>
              </a:ext>
            </a:extLst>
          </p:cNvPr>
          <p:cNvSpPr txBox="1">
            <a:spLocks noChangeArrowheads="1"/>
          </p:cNvSpPr>
          <p:nvPr/>
        </p:nvSpPr>
        <p:spPr bwMode="auto">
          <a:xfrm>
            <a:off x="6400800" y="316388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positivi</a:t>
            </a:r>
          </a:p>
        </p:txBody>
      </p:sp>
      <p:sp>
        <p:nvSpPr>
          <p:cNvPr id="72709" name="Text Box 32">
            <a:extLst>
              <a:ext uri="{FF2B5EF4-FFF2-40B4-BE49-F238E27FC236}">
                <a16:creationId xmlns:a16="http://schemas.microsoft.com/office/drawing/2014/main" id="{7EC36B16-181B-AF44-B51A-F422D67AA0A5}"/>
              </a:ext>
            </a:extLst>
          </p:cNvPr>
          <p:cNvSpPr txBox="1">
            <a:spLocks noChangeArrowheads="1"/>
          </p:cNvSpPr>
          <p:nvPr/>
        </p:nvSpPr>
        <p:spPr bwMode="auto">
          <a:xfrm>
            <a:off x="4392613" y="4214813"/>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falsi negativi</a:t>
            </a:r>
          </a:p>
        </p:txBody>
      </p:sp>
      <p:sp>
        <p:nvSpPr>
          <p:cNvPr id="72710" name="Text Box 33">
            <a:extLst>
              <a:ext uri="{FF2B5EF4-FFF2-40B4-BE49-F238E27FC236}">
                <a16:creationId xmlns:a16="http://schemas.microsoft.com/office/drawing/2014/main" id="{0BB08D99-C089-BA4D-9698-9969A5BCBA9E}"/>
              </a:ext>
            </a:extLst>
          </p:cNvPr>
          <p:cNvSpPr txBox="1">
            <a:spLocks noChangeArrowheads="1"/>
          </p:cNvSpPr>
          <p:nvPr/>
        </p:nvSpPr>
        <p:spPr bwMode="auto">
          <a:xfrm>
            <a:off x="6340475" y="4213225"/>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50000"/>
              </a:spcBef>
              <a:buClrTx/>
              <a:buFontTx/>
              <a:buNone/>
            </a:pPr>
            <a:r>
              <a:rPr lang="it-IT" altLang="it-IT">
                <a:solidFill>
                  <a:schemeClr val="hlink"/>
                </a:solidFill>
                <a:latin typeface="Tahoma" panose="020B0604030504040204" pitchFamily="34" charset="0"/>
              </a:rPr>
              <a:t>veri negativi</a:t>
            </a:r>
          </a:p>
        </p:txBody>
      </p:sp>
      <p:sp>
        <p:nvSpPr>
          <p:cNvPr id="72711" name="Rectangle 34">
            <a:extLst>
              <a:ext uri="{FF2B5EF4-FFF2-40B4-BE49-F238E27FC236}">
                <a16:creationId xmlns:a16="http://schemas.microsoft.com/office/drawing/2014/main" id="{6D43179F-EF3D-2A40-B347-586E86F8CDC1}"/>
              </a:ext>
            </a:extLst>
          </p:cNvPr>
          <p:cNvSpPr>
            <a:spLocks noChangeArrowheads="1"/>
          </p:cNvSpPr>
          <p:nvPr/>
        </p:nvSpPr>
        <p:spPr bwMode="auto">
          <a:xfrm>
            <a:off x="2424114" y="-100013"/>
            <a:ext cx="779303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it-IT" altLang="it-IT" sz="2000" b="1">
                <a:solidFill>
                  <a:srgbClr val="822433"/>
                </a:solidFill>
              </a:rPr>
              <a:t>Valore predittivo negativo= d/(c+d)</a:t>
            </a:r>
          </a:p>
        </p:txBody>
      </p:sp>
    </p:spTree>
    <p:custDataLst>
      <p:tags r:id="rId1"/>
    </p:custDataLst>
    <p:extLst>
      <p:ext uri="{BB962C8B-B14F-4D97-AF65-F5344CB8AC3E}">
        <p14:creationId xmlns:p14="http://schemas.microsoft.com/office/powerpoint/2010/main" val="2679582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wipe(left)">
                                      <p:cBhvr>
                                        <p:cTn id="7" dur="500"/>
                                        <p:tgtEl>
                                          <p:spTgt spid="327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0CC20BBE-5B5D-ED4D-A8F0-D5811BC15222}"/>
              </a:ext>
            </a:extLst>
          </p:cNvPr>
          <p:cNvSpPr>
            <a:spLocks noGrp="1" noChangeArrowheads="1"/>
          </p:cNvSpPr>
          <p:nvPr>
            <p:ph type="title"/>
          </p:nvPr>
        </p:nvSpPr>
        <p:spPr/>
        <p:txBody>
          <a:bodyPr/>
          <a:lstStyle/>
          <a:p>
            <a:r>
              <a:rPr lang="it-IT" altLang="it-IT" sz="2000"/>
              <a:t>caratteristiche del test di screening:</a:t>
            </a:r>
            <a:br>
              <a:rPr lang="it-IT" altLang="it-IT" sz="2000"/>
            </a:br>
            <a:r>
              <a:rPr lang="it-IT" altLang="it-IT" sz="2000"/>
              <a:t>valore predittivo negativo (PV-)</a:t>
            </a:r>
          </a:p>
        </p:txBody>
      </p:sp>
      <p:sp>
        <p:nvSpPr>
          <p:cNvPr id="71682" name="Rectangle 3">
            <a:extLst>
              <a:ext uri="{FF2B5EF4-FFF2-40B4-BE49-F238E27FC236}">
                <a16:creationId xmlns:a16="http://schemas.microsoft.com/office/drawing/2014/main" id="{1F11EA23-7960-9248-9374-EA9E244BBEAD}"/>
              </a:ext>
            </a:extLst>
          </p:cNvPr>
          <p:cNvSpPr>
            <a:spLocks noGrp="1" noChangeArrowheads="1"/>
          </p:cNvSpPr>
          <p:nvPr>
            <p:ph type="body" idx="1"/>
          </p:nvPr>
        </p:nvSpPr>
        <p:spPr/>
        <p:txBody>
          <a:bodyPr/>
          <a:lstStyle/>
          <a:p>
            <a:r>
              <a:rPr lang="it-IT" altLang="it-IT"/>
              <a:t>probabilità che il soggetto sia sano posto che sia negativo al test</a:t>
            </a:r>
          </a:p>
          <a:p>
            <a:r>
              <a:rPr lang="it-IT" altLang="it-IT"/>
              <a:t>indica quanti dei negativi sono realmente sani</a:t>
            </a:r>
          </a:p>
          <a:p>
            <a:r>
              <a:rPr lang="it-IT" altLang="it-IT"/>
              <a:t>PV- = veri negativi / tot negativi al test</a:t>
            </a:r>
          </a:p>
          <a:p>
            <a:r>
              <a:rPr lang="it-IT" altLang="it-IT"/>
              <a:t>PV- = d / (c + d)</a:t>
            </a:r>
          </a:p>
        </p:txBody>
      </p:sp>
    </p:spTree>
    <p:extLst>
      <p:ext uri="{BB962C8B-B14F-4D97-AF65-F5344CB8AC3E}">
        <p14:creationId xmlns:p14="http://schemas.microsoft.com/office/powerpoint/2010/main" val="3790808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data 1">
            <a:extLst>
              <a:ext uri="{FF2B5EF4-FFF2-40B4-BE49-F238E27FC236}">
                <a16:creationId xmlns:a16="http://schemas.microsoft.com/office/drawing/2014/main" id="{FC69D27E-BCA2-BC44-B5D8-57F89B3F95B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4FEAFE7E-83E5-EE43-BFE6-A53763B6914F}"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73730" name="Segnaposto numero diapositiva 2">
            <a:extLst>
              <a:ext uri="{FF2B5EF4-FFF2-40B4-BE49-F238E27FC236}">
                <a16:creationId xmlns:a16="http://schemas.microsoft.com/office/drawing/2014/main" id="{C27FFE2D-DC6E-8F47-8248-3D2552723696}"/>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1F59CA0B-94EB-FA49-A5E2-24E807A4A413}" type="slidenum">
              <a:rPr lang="it-IT" altLang="it-IT" sz="1100">
                <a:solidFill>
                  <a:schemeClr val="bg1"/>
                </a:solidFill>
              </a:rPr>
              <a:pPr>
                <a:spcBef>
                  <a:spcPct val="0"/>
                </a:spcBef>
                <a:buClrTx/>
                <a:buFontTx/>
                <a:buNone/>
              </a:pPr>
              <a:t>36</a:t>
            </a:fld>
            <a:endParaRPr lang="it-IT" altLang="it-IT" sz="1100">
              <a:solidFill>
                <a:schemeClr val="bg1"/>
              </a:solidFill>
            </a:endParaRPr>
          </a:p>
        </p:txBody>
      </p:sp>
      <p:pic>
        <p:nvPicPr>
          <p:cNvPr id="73731" name="Immagine 3">
            <a:extLst>
              <a:ext uri="{FF2B5EF4-FFF2-40B4-BE49-F238E27FC236}">
                <a16:creationId xmlns:a16="http://schemas.microsoft.com/office/drawing/2014/main" id="{B7C64C26-BAB1-104F-806C-06D5E271F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31864"/>
            <a:ext cx="91440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E18C4E6-4144-0D4B-BADC-DB83BF930311}"/>
              </a:ext>
            </a:extLst>
          </p:cNvPr>
          <p:cNvSpPr txBox="1">
            <a:spLocks noChangeArrowheads="1"/>
          </p:cNvSpPr>
          <p:nvPr/>
        </p:nvSpPr>
        <p:spPr>
          <a:xfrm>
            <a:off x="2063750" y="115889"/>
            <a:ext cx="8064500" cy="649287"/>
          </a:xfrm>
          <a:prstGeom prst="rect">
            <a:avLst/>
          </a:prstGeom>
        </p:spPr>
        <p:txBody>
          <a:bodyPr/>
          <a:lstStyle>
            <a:lvl1pPr algn="ctr" rtl="0" eaLnBrk="0" fontAlgn="base" hangingPunct="0">
              <a:spcBef>
                <a:spcPct val="0"/>
              </a:spcBef>
              <a:spcAft>
                <a:spcPct val="0"/>
              </a:spcAft>
              <a:defRPr sz="2800" b="1">
                <a:solidFill>
                  <a:srgbClr val="822433"/>
                </a:solidFill>
                <a:latin typeface="+mj-lt"/>
                <a:ea typeface="+mj-ea"/>
                <a:cs typeface="+mj-cs"/>
              </a:defRPr>
            </a:lvl1pPr>
            <a:lvl2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6pPr>
            <a:lvl7pPr marL="9144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7pPr>
            <a:lvl8pPr marL="13716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8pPr>
            <a:lvl9pPr marL="18288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9pPr>
          </a:lstStyle>
          <a:p>
            <a:pPr>
              <a:defRPr/>
            </a:pPr>
            <a:r>
              <a:rPr lang="it-IT" altLang="it-IT" sz="2000" kern="0" dirty="0"/>
              <a:t>caratteristiche del test di screening:</a:t>
            </a:r>
            <a:br>
              <a:rPr lang="it-IT" altLang="it-IT" sz="2000" kern="0" dirty="0"/>
            </a:br>
            <a:r>
              <a:rPr lang="it-IT" altLang="it-IT" sz="2000" kern="0" dirty="0"/>
              <a:t>alcuni esempi (</a:t>
            </a:r>
            <a:r>
              <a:rPr lang="it-IT" altLang="it-IT" sz="2000" kern="0" dirty="0" err="1"/>
              <a:t>Ia</a:t>
            </a:r>
            <a:r>
              <a:rPr lang="it-IT" altLang="it-IT" sz="2000" kern="0" dirty="0"/>
              <a:t>)</a:t>
            </a:r>
          </a:p>
        </p:txBody>
      </p:sp>
    </p:spTree>
    <p:extLst>
      <p:ext uri="{BB962C8B-B14F-4D97-AF65-F5344CB8AC3E}">
        <p14:creationId xmlns:p14="http://schemas.microsoft.com/office/powerpoint/2010/main" val="2886453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egnaposto data 1">
            <a:extLst>
              <a:ext uri="{FF2B5EF4-FFF2-40B4-BE49-F238E27FC236}">
                <a16:creationId xmlns:a16="http://schemas.microsoft.com/office/drawing/2014/main" id="{16361C2B-A351-D54E-AB7F-4D18FC1D711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84656432-1EA4-CA4A-8E71-867B493165E2}"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74754" name="Segnaposto numero diapositiva 2">
            <a:extLst>
              <a:ext uri="{FF2B5EF4-FFF2-40B4-BE49-F238E27FC236}">
                <a16:creationId xmlns:a16="http://schemas.microsoft.com/office/drawing/2014/main" id="{F630AE18-7763-3A45-9DDD-2D67302C267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AB10103D-AD8B-0F49-B4EC-4A382B894D91}" type="slidenum">
              <a:rPr lang="it-IT" altLang="it-IT" sz="1100">
                <a:solidFill>
                  <a:schemeClr val="bg1"/>
                </a:solidFill>
              </a:rPr>
              <a:pPr>
                <a:spcBef>
                  <a:spcPct val="0"/>
                </a:spcBef>
                <a:buClrTx/>
                <a:buFontTx/>
                <a:buNone/>
              </a:pPr>
              <a:t>37</a:t>
            </a:fld>
            <a:endParaRPr lang="it-IT" altLang="it-IT" sz="1100">
              <a:solidFill>
                <a:schemeClr val="bg1"/>
              </a:solidFill>
            </a:endParaRPr>
          </a:p>
        </p:txBody>
      </p:sp>
      <p:pic>
        <p:nvPicPr>
          <p:cNvPr id="74755" name="Immagine 5">
            <a:extLst>
              <a:ext uri="{FF2B5EF4-FFF2-40B4-BE49-F238E27FC236}">
                <a16:creationId xmlns:a16="http://schemas.microsoft.com/office/drawing/2014/main" id="{C5A16330-AEBA-8447-AC82-66A6EB302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26988"/>
            <a:ext cx="759618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Immagine 6">
            <a:extLst>
              <a:ext uri="{FF2B5EF4-FFF2-40B4-BE49-F238E27FC236}">
                <a16:creationId xmlns:a16="http://schemas.microsoft.com/office/drawing/2014/main" id="{534C4A2D-CF33-EF46-BDAF-9B5AA1C53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792288"/>
            <a:ext cx="8243887"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162230"/>
      </p:ext>
    </p:extLst>
  </p:cSld>
  <p:clrMapOvr>
    <a:masterClrMapping/>
  </p:clrMapOvr>
  <p:extLst>
    <p:ext uri="{3A86A75C-4F4B-4683-9AE1-C65F6400EC91}">
      <p14:laserTraceLst xmlns:p14="http://schemas.microsoft.com/office/powerpoint/2010/main">
        <p14:tracePtLst>
          <p14:tracePt t="10051" x="3819525" y="5710238"/>
          <p14:tracePt t="10140" x="3835400" y="5694363"/>
          <p14:tracePt t="10149" x="3859213" y="5686425"/>
          <p14:tracePt t="10157" x="3906838" y="5653088"/>
          <p14:tracePt t="10165" x="3994150" y="5613400"/>
          <p14:tracePt t="10174" x="4067175" y="5597525"/>
          <p14:tracePt t="10181" x="4138613" y="5573713"/>
          <p14:tracePt t="10189" x="4217988" y="5557838"/>
          <p14:tracePt t="10196" x="4297363" y="5534025"/>
          <p14:tracePt t="10204" x="4362450" y="5518150"/>
          <p14:tracePt t="10213" x="4441825" y="5486400"/>
          <p14:tracePt t="10220" x="4513263" y="5470525"/>
          <p14:tracePt t="10228" x="4592638" y="5446713"/>
          <p14:tracePt t="10236" x="4664075" y="5438775"/>
          <p14:tracePt t="10245" x="4729163" y="5430838"/>
          <p14:tracePt t="10253" x="4776788" y="5422900"/>
          <p14:tracePt t="10260" x="4824413" y="5407025"/>
          <p14:tracePt t="10269" x="4856163" y="5399088"/>
          <p14:tracePt t="10277" x="4879975" y="5391150"/>
          <p14:tracePt t="10285" x="4911725" y="5383213"/>
          <p14:tracePt t="10293" x="4927600" y="5375275"/>
          <p14:tracePt t="10300" x="4943475" y="5367338"/>
          <p14:tracePt t="10310" x="4951413" y="5359400"/>
          <p14:tracePt t="10316" x="4967288" y="5351463"/>
          <p14:tracePt t="10325" x="4967288" y="5343525"/>
          <p14:tracePt t="10333" x="4975225" y="5335588"/>
          <p14:tracePt t="10349" x="4983163" y="5335588"/>
          <p14:tracePt t="10389" x="4991100" y="5327650"/>
          <p14:tracePt t="10405" x="4999038" y="5319713"/>
          <p14:tracePt t="10413" x="5022850" y="5310188"/>
          <p14:tracePt t="10421" x="5038725" y="5294313"/>
          <p14:tracePt t="10429" x="5046663" y="5286375"/>
          <p14:tracePt t="10437" x="5072063" y="5262563"/>
          <p14:tracePt t="10445" x="5080000" y="5254625"/>
          <p14:tracePt t="10452" x="5095875" y="5238750"/>
          <p14:tracePt t="10460" x="5103813" y="5238750"/>
          <p14:tracePt t="10468" x="5111750" y="5230813"/>
          <p14:tracePt t="10476" x="5119688" y="5230813"/>
          <p14:tracePt t="10484" x="5119688" y="5222875"/>
          <p14:tracePt t="10493" x="5135563" y="5214938"/>
          <p14:tracePt t="10508" x="5143500" y="5214938"/>
          <p14:tracePt t="10525" x="5151438" y="5207000"/>
          <p14:tracePt t="10532" x="5167313" y="5199063"/>
          <p14:tracePt t="10540" x="5175250" y="5191125"/>
          <p14:tracePt t="10548" x="5191125" y="5175250"/>
          <p14:tracePt t="10556" x="5207000" y="5159375"/>
          <p14:tracePt t="10564" x="5222875" y="5143500"/>
          <p14:tracePt t="10573" x="5238750" y="5127625"/>
          <p14:tracePt t="10580" x="5246688" y="5103813"/>
          <p14:tracePt t="10589" x="5254625" y="5103813"/>
          <p14:tracePt t="10596" x="5254625" y="5095875"/>
          <p14:tracePt t="10749" x="5254625" y="5087938"/>
          <p14:tracePt t="10765" x="5238750" y="5087938"/>
          <p14:tracePt t="10774" x="5230813" y="5087938"/>
          <p14:tracePt t="10781" x="5222875" y="5087938"/>
          <p14:tracePt t="10790" x="5207000" y="5087938"/>
          <p14:tracePt t="10797" x="5191125" y="5087938"/>
          <p14:tracePt t="10805" x="5167313" y="5087938"/>
          <p14:tracePt t="10814" x="5143500" y="5087938"/>
          <p14:tracePt t="10821" x="5111750" y="5095875"/>
          <p14:tracePt t="10829" x="5072063" y="5103813"/>
          <p14:tracePt t="10837" x="5046663" y="5119688"/>
          <p14:tracePt t="10845" x="5006975" y="5119688"/>
          <p14:tracePt t="10853" x="4983163" y="5127625"/>
          <p14:tracePt t="10861" x="4951413" y="5135563"/>
          <p14:tracePt t="10869" x="4935538" y="5135563"/>
          <p14:tracePt t="10878" x="4919663" y="5135563"/>
          <p14:tracePt t="10894" x="4903788" y="5135563"/>
          <p14:tracePt t="10917" x="4895850" y="5143500"/>
          <p14:tracePt t="10989" x="4895850" y="5151438"/>
          <p14:tracePt t="10997" x="4895850" y="5167313"/>
          <p14:tracePt t="11005" x="4895850" y="5175250"/>
          <p14:tracePt t="11013" x="4911725" y="5191125"/>
          <p14:tracePt t="11021" x="4919663" y="5199063"/>
          <p14:tracePt t="11029" x="4927600" y="5214938"/>
          <p14:tracePt t="11037" x="4951413" y="5214938"/>
          <p14:tracePt t="11045" x="4967288" y="5214938"/>
          <p14:tracePt t="11053" x="4991100" y="5222875"/>
          <p14:tracePt t="11061" x="5006975" y="5222875"/>
          <p14:tracePt t="11069" x="5022850" y="5222875"/>
          <p14:tracePt t="11077" x="5046663" y="5222875"/>
          <p14:tracePt t="11085" x="5064125" y="5222875"/>
          <p14:tracePt t="11093" x="5072063" y="5222875"/>
          <p14:tracePt t="11101" x="5095875" y="5222875"/>
          <p14:tracePt t="11110" x="5111750" y="5222875"/>
          <p14:tracePt t="11125" x="5119688" y="5222875"/>
          <p14:tracePt t="11389" x="5159375" y="5222875"/>
          <p14:tracePt t="11397" x="5214938" y="5222875"/>
          <p14:tracePt t="11405" x="5278438" y="5222875"/>
          <p14:tracePt t="11413" x="5341938" y="5222875"/>
          <p14:tracePt t="11421" x="5389563" y="5222875"/>
          <p14:tracePt t="11429" x="5470525" y="5222875"/>
          <p14:tracePt t="11437" x="5534025" y="5222875"/>
          <p14:tracePt t="11445" x="5629275" y="5222875"/>
          <p14:tracePt t="11453" x="5732463" y="5222875"/>
          <p14:tracePt t="11461" x="5837238" y="5222875"/>
          <p14:tracePt t="11469" x="5980113" y="5222875"/>
          <p14:tracePt t="11477" x="6132513" y="5222875"/>
          <p14:tracePt t="11485" x="6291263" y="5222875"/>
          <p14:tracePt t="11493" x="6442075" y="5222875"/>
          <p14:tracePt t="11501" x="6594475" y="5222875"/>
          <p14:tracePt t="11509" x="6745288" y="5222875"/>
          <p14:tracePt t="11517" x="6842125" y="5222875"/>
          <p14:tracePt t="11525" x="6937375" y="5207000"/>
          <p14:tracePt t="11533" x="7016750" y="5199063"/>
          <p14:tracePt t="11542" x="7072313" y="5191125"/>
          <p14:tracePt t="11549" x="7104063" y="5183188"/>
          <p14:tracePt t="11559" x="7135813" y="5175250"/>
          <p14:tracePt t="11565" x="7169150" y="5175250"/>
          <p14:tracePt t="11575" x="7185025" y="5175250"/>
          <p14:tracePt t="11581" x="7192963" y="5175250"/>
          <p14:tracePt t="11829" x="7200900" y="5167313"/>
          <p14:tracePt t="11837" x="7192963" y="5159375"/>
          <p14:tracePt t="11845" x="7177088" y="5151438"/>
          <p14:tracePt t="11853" x="7161213" y="5143500"/>
          <p14:tracePt t="11861" x="7145338" y="5135563"/>
          <p14:tracePt t="11869" x="7127875" y="5127625"/>
          <p14:tracePt t="11878" x="7112000" y="5127625"/>
          <p14:tracePt t="11885" x="7096125" y="5111750"/>
          <p14:tracePt t="11896" x="7080250" y="5111750"/>
          <p14:tracePt t="11901" x="7056438" y="5103813"/>
          <p14:tracePt t="11910" x="7032625" y="5095875"/>
          <p14:tracePt t="11917" x="7008813" y="5087938"/>
          <p14:tracePt t="11925" x="6992938" y="5087938"/>
          <p14:tracePt t="11933" x="6977063" y="5087938"/>
          <p14:tracePt t="11941" x="6953250" y="5087938"/>
          <p14:tracePt t="11949" x="6929438" y="5087938"/>
          <p14:tracePt t="11958" x="6897688" y="5087938"/>
          <p14:tracePt t="11965" x="6858000" y="5087938"/>
          <p14:tracePt t="11975" x="6810375" y="5087938"/>
          <p14:tracePt t="11981" x="6761163" y="5087938"/>
          <p14:tracePt t="11989" x="6737350" y="5103813"/>
          <p14:tracePt t="11997" x="6705600" y="5111750"/>
          <p14:tracePt t="12005" x="6689725" y="5119688"/>
          <p14:tracePt t="12013" x="6681788" y="5127625"/>
          <p14:tracePt t="12021" x="6673850" y="5127625"/>
          <p14:tracePt t="12029" x="6665913" y="5135563"/>
          <p14:tracePt t="12045" x="6650038" y="5143500"/>
          <p14:tracePt t="12061" x="6642100" y="5143500"/>
          <p14:tracePt t="12069" x="6634163" y="5151438"/>
          <p14:tracePt t="12077" x="6634163" y="5159375"/>
          <p14:tracePt t="12085" x="6626225" y="5175250"/>
          <p14:tracePt t="12094" x="6618288" y="5183188"/>
          <p14:tracePt t="12101" x="6618288" y="5191125"/>
          <p14:tracePt t="12109" x="6618288" y="5199063"/>
          <p14:tracePt t="12117" x="6618288" y="5207000"/>
          <p14:tracePt t="12125" x="6618288" y="5214938"/>
          <p14:tracePt t="12142" x="6618288" y="5222875"/>
          <p14:tracePt t="12159" x="6618288" y="5230813"/>
          <p14:tracePt t="12165" x="6618288" y="5246688"/>
          <p14:tracePt t="12175" x="6626225" y="5254625"/>
          <p14:tracePt t="12181" x="6642100" y="5254625"/>
          <p14:tracePt t="12190" x="6657975" y="5262563"/>
          <p14:tracePt t="12197" x="6673850" y="5262563"/>
          <p14:tracePt t="12205" x="6697663" y="5270500"/>
          <p14:tracePt t="12213" x="6713538" y="5270500"/>
          <p14:tracePt t="12221" x="6721475" y="5270500"/>
          <p14:tracePt t="12229" x="6729413" y="5270500"/>
          <p14:tracePt t="12237" x="6745288" y="5270500"/>
          <p14:tracePt t="12245" x="6753225" y="5270500"/>
          <p14:tracePt t="12253" x="6761163" y="5270500"/>
          <p14:tracePt t="12261" x="6777038" y="5270500"/>
          <p14:tracePt t="12269" x="6784975" y="5270500"/>
          <p14:tracePt t="12277" x="6810375" y="5270500"/>
          <p14:tracePt t="12285" x="6826250" y="5270500"/>
          <p14:tracePt t="12293" x="6834188" y="5270500"/>
          <p14:tracePt t="12301" x="6842125" y="5270500"/>
          <p14:tracePt t="12310" x="6850063" y="5270500"/>
          <p14:tracePt t="12389" x="6858000" y="5270500"/>
          <p14:tracePt t="12485" x="6850063" y="5270500"/>
          <p14:tracePt t="12493" x="6842125" y="5270500"/>
          <p14:tracePt t="12502" x="6834188" y="5270500"/>
          <p14:tracePt t="12510" x="6826250" y="5270500"/>
          <p14:tracePt t="12517" x="6818313" y="5270500"/>
          <p14:tracePt t="12541" x="6810375" y="5270500"/>
          <p14:tracePt t="14422" x="6802438" y="5270500"/>
          <p14:tracePt t="14429" x="6777038" y="5262563"/>
          <p14:tracePt t="14437" x="6753225" y="5262563"/>
          <p14:tracePt t="14444" x="6721475" y="5262563"/>
          <p14:tracePt t="14452" x="6665913" y="5254625"/>
          <p14:tracePt t="14460" x="6610350" y="5238750"/>
          <p14:tracePt t="14468" x="6546850" y="5214938"/>
          <p14:tracePt t="14476" x="6475413" y="5199063"/>
          <p14:tracePt t="14484" x="6410325" y="5175250"/>
          <p14:tracePt t="14492" x="6354763" y="5159375"/>
          <p14:tracePt t="14500" x="6330950" y="5159375"/>
          <p14:tracePt t="14508" x="6315075" y="5159375"/>
          <p14:tracePt t="14516" x="6307138" y="5159375"/>
          <p14:tracePt t="14525" x="6283325" y="5143500"/>
          <p14:tracePt t="14532" x="6275388" y="5143500"/>
          <p14:tracePt t="14541" x="6267450" y="5143500"/>
          <p14:tracePt t="14548" x="6259513" y="5143500"/>
          <p14:tracePt t="14557" x="6251575" y="5135563"/>
          <p14:tracePt t="14564" x="6243638" y="5135563"/>
          <p14:tracePt t="14573" x="6243638" y="5127625"/>
          <p14:tracePt t="14580" x="6235700" y="5127625"/>
          <p14:tracePt t="14589" x="6219825" y="5119688"/>
          <p14:tracePt t="14596" x="6211888" y="5119688"/>
          <p14:tracePt t="14605" x="6203950" y="5111750"/>
          <p14:tracePt t="14613" x="6188075" y="5111750"/>
          <p14:tracePt t="14621" x="6180138" y="5111750"/>
          <p14:tracePt t="14629" x="6172200" y="5111750"/>
          <p14:tracePt t="14637" x="6164263" y="5111750"/>
          <p14:tracePt t="14653" x="6148388" y="5111750"/>
          <p14:tracePt t="14660" x="6140450" y="5103813"/>
          <p14:tracePt t="14668" x="6132513" y="5103813"/>
          <p14:tracePt t="14676" x="6100763" y="5087938"/>
          <p14:tracePt t="14684" x="6083300" y="5087938"/>
          <p14:tracePt t="14692" x="6067425" y="5072063"/>
          <p14:tracePt t="14700" x="6035675" y="5064125"/>
          <p14:tracePt t="14708" x="6011863" y="5056188"/>
          <p14:tracePt t="14716" x="5988050" y="5040313"/>
          <p14:tracePt t="14725" x="5964238" y="5032375"/>
          <p14:tracePt t="14732" x="5940425" y="5016500"/>
          <p14:tracePt t="14740" x="5900738" y="4992688"/>
          <p14:tracePt t="14749" x="5868988" y="4967288"/>
          <p14:tracePt t="14758" x="5821363" y="4943475"/>
          <p14:tracePt t="14765" x="5765800" y="4919663"/>
          <p14:tracePt t="14775" x="5716588" y="4887913"/>
          <p14:tracePt t="14781" x="5668963" y="4856163"/>
          <p14:tracePt t="14789" x="5613400" y="4816475"/>
          <p14:tracePt t="14797" x="5565775" y="4768850"/>
          <p14:tracePt t="14805" x="5526088" y="4729163"/>
          <p14:tracePt t="14813" x="5502275" y="4673600"/>
          <p14:tracePt t="14821" x="5478463" y="4608513"/>
          <p14:tracePt t="14829" x="5462588" y="4537075"/>
          <p14:tracePt t="14836" x="5438775" y="4449763"/>
          <p14:tracePt t="14845" x="5422900" y="4378325"/>
          <p14:tracePt t="14853" x="5389563" y="4291013"/>
          <p14:tracePt t="14861" x="5365750" y="4225925"/>
          <p14:tracePt t="14869" x="5357813" y="4146550"/>
          <p14:tracePt t="14877" x="5334000" y="4098925"/>
          <p14:tracePt t="14885" x="5326063" y="4075113"/>
          <p14:tracePt t="14894" x="5318125" y="4027488"/>
          <p14:tracePt t="14911" x="5302250" y="3971925"/>
          <p14:tracePt t="14916" x="5286375" y="3930650"/>
          <p14:tracePt t="14925" x="5278438" y="3898900"/>
          <p14:tracePt t="14932" x="5270500" y="3867150"/>
          <p14:tracePt t="14941" x="5262563" y="3811588"/>
          <p14:tracePt t="14948" x="5254625" y="3756025"/>
          <p14:tracePt t="14957" x="5246688" y="3692525"/>
          <p14:tracePt t="14964" x="5238750" y="3636963"/>
          <p14:tracePt t="14974" x="5238750" y="3587750"/>
          <p14:tracePt t="14981" x="5238750" y="3548063"/>
          <p14:tracePt t="14989" x="5238750" y="3516313"/>
          <p14:tracePt t="14996" x="5238750" y="3492500"/>
          <p14:tracePt t="15005" x="5238750" y="3468688"/>
          <p14:tracePt t="15013" x="5238750" y="3452813"/>
          <p14:tracePt t="15020" x="5238750" y="3436938"/>
          <p14:tracePt t="15029" x="5238750" y="3429000"/>
          <p14:tracePt t="15036" x="5238750" y="3421063"/>
          <p14:tracePt t="15093" x="5230813" y="3413125"/>
          <p14:tracePt t="15109" x="5222875" y="3405188"/>
          <p14:tracePt t="15117" x="5222875" y="3397250"/>
          <p14:tracePt t="15125" x="5214938" y="3389313"/>
          <p14:tracePt t="15133" x="5214938" y="3381375"/>
          <p14:tracePt t="15174" x="5207000" y="3373438"/>
          <p14:tracePt t="15669" x="5199063" y="3373438"/>
          <p14:tracePt t="15677" x="5191125" y="3373438"/>
          <p14:tracePt t="15685" x="5175250" y="3373438"/>
          <p14:tracePt t="15693" x="5151438" y="3365500"/>
          <p14:tracePt t="15701" x="5127625" y="3365500"/>
          <p14:tracePt t="15710" x="5119688" y="3357563"/>
          <p14:tracePt t="15716" x="5095875" y="3357563"/>
          <p14:tracePt t="15725" x="5072063" y="3357563"/>
          <p14:tracePt t="15732" x="5056188" y="3357563"/>
          <p14:tracePt t="15740" x="5022850" y="3349625"/>
          <p14:tracePt t="15748" x="4999038" y="3349625"/>
          <p14:tracePt t="15756" x="4967288" y="3349625"/>
          <p14:tracePt t="15764" x="4935538" y="3341688"/>
          <p14:tracePt t="15773" x="4919663" y="3341688"/>
          <p14:tracePt t="15780" x="4895850" y="3333750"/>
          <p14:tracePt t="15789" x="4879975" y="3333750"/>
          <p14:tracePt t="15797" x="4864100" y="3333750"/>
          <p14:tracePt t="15805" x="4848225" y="3333750"/>
          <p14:tracePt t="15813" x="4824413" y="3333750"/>
          <p14:tracePt t="15820" x="4816475" y="3333750"/>
          <p14:tracePt t="15829" x="4800600" y="3333750"/>
          <p14:tracePt t="15837" x="4784725" y="3341688"/>
          <p14:tracePt t="15845" x="4768850" y="3341688"/>
          <p14:tracePt t="15853" x="4745038" y="3357563"/>
          <p14:tracePt t="15860" x="4737100" y="3365500"/>
          <p14:tracePt t="15869" x="4721225" y="3381375"/>
          <p14:tracePt t="15877" x="4713288" y="3381375"/>
          <p14:tracePt t="15885" x="4705350" y="3389313"/>
          <p14:tracePt t="15893" x="4695825" y="3397250"/>
          <p14:tracePt t="15911" x="4679950" y="3413125"/>
          <p14:tracePt t="15917" x="4672013" y="3421063"/>
          <p14:tracePt t="15925" x="4664075" y="3429000"/>
          <p14:tracePt t="15933" x="4648200" y="3436938"/>
          <p14:tracePt t="15941" x="4648200" y="3444875"/>
          <p14:tracePt t="15949" x="4640263" y="3452813"/>
          <p14:tracePt t="15964" x="4640263" y="3460750"/>
          <p14:tracePt t="15974" x="4640263" y="3468688"/>
          <p14:tracePt t="15989" x="4640263" y="3476625"/>
          <p14:tracePt t="15997" x="4640263" y="3492500"/>
          <p14:tracePt t="16005" x="4640263" y="3508375"/>
          <p14:tracePt t="16013" x="4648200" y="3516313"/>
          <p14:tracePt t="16020" x="4664075" y="3540125"/>
          <p14:tracePt t="16029" x="4679950" y="3540125"/>
          <p14:tracePt t="16037" x="4705350" y="3556000"/>
          <p14:tracePt t="16045" x="4729163" y="3563938"/>
          <p14:tracePt t="16053" x="4760913" y="3563938"/>
          <p14:tracePt t="16060" x="4816475" y="3571875"/>
          <p14:tracePt t="16069" x="4864100" y="3571875"/>
          <p14:tracePt t="16077" x="4935538" y="3571875"/>
          <p14:tracePt t="16085" x="5006975" y="3571875"/>
          <p14:tracePt t="16093" x="5080000" y="3571875"/>
          <p14:tracePt t="16101" x="5159375" y="3571875"/>
          <p14:tracePt t="16109" x="5222875" y="3571875"/>
          <p14:tracePt t="16117" x="5278438" y="3571875"/>
          <p14:tracePt t="16125" x="5310188" y="3563938"/>
          <p14:tracePt t="16133" x="5341938" y="3556000"/>
          <p14:tracePt t="16141" x="5365750" y="3548063"/>
          <p14:tracePt t="16149" x="5389563" y="3540125"/>
          <p14:tracePt t="16157" x="5397500" y="3540125"/>
          <p14:tracePt t="16165" x="5407025" y="3532188"/>
          <p14:tracePt t="16174" x="5430838" y="3524250"/>
          <p14:tracePt t="16189" x="5438775" y="3524250"/>
          <p14:tracePt t="16197" x="5438775" y="3516313"/>
          <p14:tracePt t="16205" x="5446713" y="3508375"/>
          <p14:tracePt t="16213" x="5446713" y="3500438"/>
          <p14:tracePt t="16221" x="5446713" y="3484563"/>
          <p14:tracePt t="16229" x="5446713" y="3468688"/>
          <p14:tracePt t="16237" x="5446713" y="3452813"/>
          <p14:tracePt t="16245" x="5422900" y="3413125"/>
          <p14:tracePt t="16253" x="5397500" y="3389313"/>
          <p14:tracePt t="16261" x="5373688" y="3365500"/>
          <p14:tracePt t="16270" x="5334000" y="3341688"/>
          <p14:tracePt t="16278" x="5286375" y="3317875"/>
          <p14:tracePt t="16285" x="5254625" y="3294063"/>
          <p14:tracePt t="16295" x="5199063" y="3278188"/>
          <p14:tracePt t="16301" x="5151438" y="3262313"/>
          <p14:tracePt t="16309" x="5111750" y="3252788"/>
          <p14:tracePt t="16317" x="5080000" y="3252788"/>
          <p14:tracePt t="16326" x="5046663" y="3252788"/>
          <p14:tracePt t="16333" x="5022850" y="3252788"/>
          <p14:tracePt t="16341" x="5006975" y="3252788"/>
          <p14:tracePt t="16349" x="4991100" y="3252788"/>
          <p14:tracePt t="16358" x="4975225" y="3252788"/>
          <p14:tracePt t="16365" x="4959350" y="3252788"/>
          <p14:tracePt t="16375" x="4959350" y="3270250"/>
          <p14:tracePt t="16381" x="4951413" y="3286125"/>
          <p14:tracePt t="16389" x="4951413" y="3309938"/>
          <p14:tracePt t="16397" x="4951413" y="3341688"/>
          <p14:tracePt t="16405" x="4951413" y="3365500"/>
          <p14:tracePt t="16413" x="4951413" y="3389313"/>
          <p14:tracePt t="16421" x="4951413" y="3405188"/>
          <p14:tracePt t="16429" x="4967288" y="3429000"/>
          <p14:tracePt t="16437" x="4975225" y="3444875"/>
          <p14:tracePt t="16445" x="4983163" y="3460750"/>
          <p14:tracePt t="16453" x="4991100" y="3468688"/>
          <p14:tracePt t="16460" x="4999038" y="3476625"/>
          <p14:tracePt t="16476" x="5006975" y="3476625"/>
          <p14:tracePt t="16573" x="5006975" y="3468688"/>
          <p14:tracePt t="16581" x="5006975" y="3444875"/>
          <p14:tracePt t="16589" x="4999038" y="3436938"/>
          <p14:tracePt t="16597" x="4999038" y="3421063"/>
          <p14:tracePt t="16604" x="4999038" y="3413125"/>
          <p14:tracePt t="16612" x="4991100" y="3397250"/>
          <p14:tracePt t="16620" x="4983163" y="3389313"/>
          <p14:tracePt t="16628" x="4983163" y="3381375"/>
          <p14:tracePt t="16725" x="4983163" y="3405188"/>
          <p14:tracePt t="16741" x="4999038" y="3421063"/>
          <p14:tracePt t="16749" x="5006975" y="3436938"/>
          <p14:tracePt t="16757" x="5014913" y="3436938"/>
          <p14:tracePt t="16765" x="5014913" y="3444875"/>
          <p14:tracePt t="16775" x="5022850" y="3444875"/>
          <p14:tracePt t="17653" x="5030788" y="3444875"/>
          <p14:tracePt t="18676" x="5056188" y="3405188"/>
          <p14:tracePt t="18684" x="5056188" y="3365500"/>
          <p14:tracePt t="18692" x="5072063" y="3325813"/>
          <p14:tracePt t="18700" x="5072063" y="3302000"/>
          <p14:tracePt t="18709" x="5072063" y="3278188"/>
          <p14:tracePt t="18716" x="5080000" y="3262313"/>
          <p14:tracePt t="18724" x="5080000" y="3244850"/>
          <p14:tracePt t="18732" x="5087938" y="3228975"/>
          <p14:tracePt t="18740" x="5087938" y="3221038"/>
          <p14:tracePt t="18757" x="5087938" y="3213100"/>
          <p14:tracePt t="18885" x="5087938" y="3228975"/>
          <p14:tracePt t="18893" x="5087938" y="3252788"/>
          <p14:tracePt t="18901" x="5087938" y="3270250"/>
          <p14:tracePt t="18910" x="5087938" y="3294063"/>
          <p14:tracePt t="18917" x="5087938" y="3325813"/>
          <p14:tracePt t="18925" x="5087938" y="3357563"/>
          <p14:tracePt t="18933" x="5103813" y="3389313"/>
          <p14:tracePt t="18942" x="5103813" y="3413125"/>
          <p14:tracePt t="18949" x="5103813" y="3429000"/>
          <p14:tracePt t="18959" x="5111750" y="3452813"/>
          <p14:tracePt t="18965" x="5119688" y="3468688"/>
          <p14:tracePt t="18975" x="5119688" y="3476625"/>
          <p14:tracePt t="18981" x="5119688" y="3484563"/>
          <p14:tracePt t="18989" x="5119688" y="3492500"/>
          <p14:tracePt t="18997" x="5127625" y="3500438"/>
          <p14:tracePt t="19013" x="5127625" y="3508375"/>
          <p14:tracePt t="19037" x="5127625" y="3516313"/>
          <p14:tracePt t="19317" x="5127625" y="3508375"/>
          <p14:tracePt t="19325" x="5127625" y="3500438"/>
          <p14:tracePt t="19349" x="5119688" y="3492500"/>
          <p14:tracePt t="19685" x="5135563" y="3468688"/>
          <p14:tracePt t="19693" x="5167313" y="3460750"/>
          <p14:tracePt t="19701" x="5214938" y="3421063"/>
          <p14:tracePt t="19709" x="5294313" y="3389313"/>
          <p14:tracePt t="19717" x="5381625" y="3357563"/>
          <p14:tracePt t="19725" x="5478463" y="3309938"/>
          <p14:tracePt t="19733" x="5557838" y="3294063"/>
          <p14:tracePt t="19742" x="5629275" y="3270250"/>
          <p14:tracePt t="19749" x="5676900" y="3262313"/>
          <p14:tracePt t="19758" x="5732463" y="3252788"/>
          <p14:tracePt t="19765" x="5773738" y="3244850"/>
          <p14:tracePt t="19775" x="5821363" y="3244850"/>
          <p14:tracePt t="19781" x="5861050" y="3244850"/>
          <p14:tracePt t="19789" x="5892800" y="3244850"/>
          <p14:tracePt t="19797" x="5924550" y="3244850"/>
          <p14:tracePt t="19805" x="5948363" y="3244850"/>
          <p14:tracePt t="19813" x="5956300" y="3244850"/>
          <p14:tracePt t="19821" x="5972175" y="3252788"/>
          <p14:tracePt t="19829" x="5995988" y="3278188"/>
          <p14:tracePt t="19837" x="6011863" y="3286125"/>
          <p14:tracePt t="19845" x="6043613" y="3317875"/>
          <p14:tracePt t="19853" x="6067425" y="3357563"/>
          <p14:tracePt t="19861" x="6091238" y="3413125"/>
          <p14:tracePt t="19870" x="6140450" y="3484563"/>
          <p14:tracePt t="19878" x="6164263" y="3563938"/>
          <p14:tracePt t="19896" x="6219825" y="3684588"/>
          <p14:tracePt t="19901" x="6243638" y="3740150"/>
          <p14:tracePt t="19909" x="6267450" y="3795713"/>
          <p14:tracePt t="19917" x="6299200" y="3843338"/>
          <p14:tracePt t="19925" x="6323013" y="3890963"/>
          <p14:tracePt t="19933" x="6354763" y="3938588"/>
          <p14:tracePt t="19942" x="6386513" y="3987800"/>
          <p14:tracePt t="19949" x="6410325" y="4027488"/>
          <p14:tracePt t="19957" x="6442075" y="4075113"/>
          <p14:tracePt t="19964" x="6475413" y="4114800"/>
          <p14:tracePt t="19974" x="6507163" y="4162425"/>
          <p14:tracePt t="19980" x="6530975" y="4202113"/>
          <p14:tracePt t="19988" x="6546850" y="4233863"/>
          <p14:tracePt t="19996" x="6570663" y="4265613"/>
          <p14:tracePt t="20004" x="6586538" y="4298950"/>
          <p14:tracePt t="20012" x="6610350" y="4338638"/>
          <p14:tracePt t="20020" x="6618288" y="4354513"/>
          <p14:tracePt t="20028" x="6634163" y="4378325"/>
          <p14:tracePt t="20036" x="6642100" y="4402138"/>
          <p14:tracePt t="20044" x="6657975" y="4410075"/>
          <p14:tracePt t="20053" x="6665913" y="4425950"/>
          <p14:tracePt t="20060" x="6673850" y="4433888"/>
          <p14:tracePt t="20077" x="6689725" y="4441825"/>
          <p14:tracePt t="20085" x="6705600" y="4449763"/>
          <p14:tracePt t="20093" x="6713538" y="4449763"/>
          <p14:tracePt t="20101" x="6721475" y="4449763"/>
          <p14:tracePt t="20117" x="6729413" y="4449763"/>
          <p14:tracePt t="20133" x="6729413" y="4457700"/>
          <p14:tracePt t="20142" x="6737350" y="4457700"/>
          <p14:tracePt t="20149" x="6753225" y="4465638"/>
          <p14:tracePt t="20158" x="6769100" y="4465638"/>
          <p14:tracePt t="20165" x="6784975" y="4473575"/>
          <p14:tracePt t="20174" x="6818313" y="4481513"/>
          <p14:tracePt t="20181" x="6842125" y="4489450"/>
          <p14:tracePt t="20189" x="6865938" y="4489450"/>
          <p14:tracePt t="20197" x="6881813" y="4489450"/>
          <p14:tracePt t="20205" x="6889750" y="4489450"/>
          <p14:tracePt t="20213" x="6897688" y="4489450"/>
          <p14:tracePt t="20341" x="6897688" y="4473575"/>
          <p14:tracePt t="20349" x="6897688" y="4465638"/>
          <p14:tracePt t="20357" x="6897688" y="4457700"/>
          <p14:tracePt t="20365" x="6897688" y="4441825"/>
          <p14:tracePt t="20375" x="6897688" y="4433888"/>
          <p14:tracePt t="20381" x="6897688" y="4425950"/>
          <p14:tracePt t="20389" x="6897688" y="4418013"/>
          <p14:tracePt t="20397" x="6897688" y="4410075"/>
          <p14:tracePt t="20405" x="6897688" y="4402138"/>
          <p14:tracePt t="20414" x="6897688" y="4394200"/>
          <p14:tracePt t="20421" x="6905625" y="4394200"/>
          <p14:tracePt t="20429" x="6905625" y="4386263"/>
          <p14:tracePt t="20437" x="6905625" y="4378325"/>
          <p14:tracePt t="20469" x="6905625" y="4370388"/>
          <p14:tracePt t="20477" x="6905625" y="4362450"/>
          <p14:tracePt t="20485" x="6905625" y="4354513"/>
          <p14:tracePt t="20493" x="6905625" y="4346575"/>
          <p14:tracePt t="20501" x="6905625" y="4330700"/>
          <p14:tracePt t="20510" x="6889750" y="4314825"/>
          <p14:tracePt t="20517" x="6873875" y="4291013"/>
          <p14:tracePt t="20525" x="6865938" y="4273550"/>
          <p14:tracePt t="20533" x="6858000" y="4273550"/>
          <p14:tracePt t="20558" x="6850063" y="4265613"/>
          <p14:tracePt t="20565" x="6842125" y="4265613"/>
          <p14:tracePt t="20575" x="6834188" y="4265613"/>
          <p14:tracePt t="20581" x="6826250" y="4257675"/>
          <p14:tracePt t="20590" x="6802438" y="4257675"/>
          <p14:tracePt t="20597" x="6794500" y="4257675"/>
          <p14:tracePt t="20605" x="6777038" y="4257675"/>
          <p14:tracePt t="20614" x="6761163" y="4257675"/>
          <p14:tracePt t="20621" x="6753225" y="4257675"/>
          <p14:tracePt t="20629" x="6737350" y="4257675"/>
          <p14:tracePt t="20637" x="6713538" y="4257675"/>
          <p14:tracePt t="20645" x="6705600" y="4257675"/>
          <p14:tracePt t="20653" x="6681788" y="4257675"/>
          <p14:tracePt t="20661" x="6673850" y="4257675"/>
          <p14:tracePt t="20669" x="6665913" y="4257675"/>
          <p14:tracePt t="20693" x="6657975" y="4257675"/>
          <p14:tracePt t="20741" x="6642100" y="4265613"/>
          <p14:tracePt t="20757" x="6642100" y="4273550"/>
          <p14:tracePt t="20765" x="6642100" y="4281488"/>
          <p14:tracePt t="20774" x="6642100" y="4291013"/>
          <p14:tracePt t="20781" x="6642100" y="4298950"/>
          <p14:tracePt t="20789" x="6642100" y="4306888"/>
          <p14:tracePt t="20797" x="6642100" y="4314825"/>
          <p14:tracePt t="20805" x="6642100" y="4322763"/>
          <p14:tracePt t="20813" x="6642100" y="4338638"/>
          <p14:tracePt t="20821" x="6650038" y="4354513"/>
          <p14:tracePt t="20829" x="6657975" y="4370388"/>
          <p14:tracePt t="20837" x="6673850" y="4386263"/>
          <p14:tracePt t="20845" x="6681788" y="4402138"/>
          <p14:tracePt t="20853" x="6705600" y="4418013"/>
          <p14:tracePt t="20861" x="6721475" y="4425950"/>
          <p14:tracePt t="20869" x="6745288" y="4433888"/>
          <p14:tracePt t="20879" x="6769100" y="4449763"/>
          <p14:tracePt t="20896" x="6850063" y="4457700"/>
          <p14:tracePt t="20901" x="6897688" y="4465638"/>
          <p14:tracePt t="20910" x="6937375" y="4465638"/>
          <p14:tracePt t="20917" x="6992938" y="4465638"/>
          <p14:tracePt t="20925" x="7056438" y="4465638"/>
          <p14:tracePt t="20933" x="7104063" y="4465638"/>
          <p14:tracePt t="20942" x="7161213" y="4465638"/>
          <p14:tracePt t="20949" x="7216775" y="4465638"/>
          <p14:tracePt t="20958" x="7264400" y="4465638"/>
          <p14:tracePt t="20965" x="7288213" y="4457700"/>
          <p14:tracePt t="20975" x="7296150" y="4449763"/>
          <p14:tracePt t="20981" x="7304088" y="4433888"/>
          <p14:tracePt t="20997" x="7304088" y="4418013"/>
          <p14:tracePt t="21005" x="7304088" y="4410075"/>
          <p14:tracePt t="21013" x="7304088" y="4394200"/>
          <p14:tracePt t="21021" x="7304088" y="4386263"/>
          <p14:tracePt t="21030" x="7304088" y="4378325"/>
          <p14:tracePt t="21037" x="7304088" y="4370388"/>
          <p14:tracePt t="21053" x="7296150" y="4362450"/>
          <p14:tracePt t="21061" x="7296150" y="4354513"/>
          <p14:tracePt t="21069" x="7280275" y="4354513"/>
          <p14:tracePt t="21077" x="7264400" y="4354513"/>
          <p14:tracePt t="21085" x="7240588" y="4346575"/>
          <p14:tracePt t="21094" x="7216775" y="4338638"/>
          <p14:tracePt t="21101" x="7192963" y="4338638"/>
          <p14:tracePt t="21109" x="7153275" y="4330700"/>
          <p14:tracePt t="21117" x="7104063" y="4322763"/>
          <p14:tracePt t="21125" x="7064375" y="4314825"/>
          <p14:tracePt t="21133" x="7008813" y="4306888"/>
          <p14:tracePt t="21142" x="6953250" y="4306888"/>
          <p14:tracePt t="21149" x="6905625" y="4298950"/>
          <p14:tracePt t="21158" x="6865938" y="4298950"/>
          <p14:tracePt t="21165" x="6818313" y="4291013"/>
          <p14:tracePt t="21175" x="6784975" y="4281488"/>
          <p14:tracePt t="21181" x="6769100" y="4273550"/>
          <p14:tracePt t="21189" x="6745288" y="4273550"/>
          <p14:tracePt t="21197" x="6729413" y="4273550"/>
          <p14:tracePt t="21205" x="6721475" y="4273550"/>
          <p14:tracePt t="21213" x="6713538" y="4273550"/>
          <p14:tracePt t="21221" x="6705600" y="4273550"/>
          <p14:tracePt t="21229" x="6689725" y="4273550"/>
          <p14:tracePt t="21237" x="6681788" y="4273550"/>
          <p14:tracePt t="21245" x="6673850" y="4273550"/>
          <p14:tracePt t="21253" x="6665913" y="4281488"/>
          <p14:tracePt t="21261" x="6657975" y="4291013"/>
          <p14:tracePt t="21277" x="6650038" y="4291013"/>
          <p14:tracePt t="21285" x="6634163" y="4298950"/>
          <p14:tracePt t="21301" x="6618288" y="4306888"/>
          <p14:tracePt t="21310" x="6610350" y="4306888"/>
          <p14:tracePt t="21317" x="6610350" y="4314825"/>
          <p14:tracePt t="21332" x="6602413" y="4314825"/>
          <p14:tracePt t="21342" x="6602413" y="4322763"/>
          <p14:tracePt t="21357" x="6602413" y="4330700"/>
          <p14:tracePt t="21373" x="6602413" y="4338638"/>
          <p14:tracePt t="21380" x="6602413" y="4346575"/>
          <p14:tracePt t="21389" x="6610350" y="4346575"/>
          <p14:tracePt t="21396" x="6634163" y="4354513"/>
          <p14:tracePt t="21405" x="6650038" y="4362450"/>
          <p14:tracePt t="21413" x="6681788" y="4370388"/>
          <p14:tracePt t="21421" x="6713538" y="4378325"/>
          <p14:tracePt t="21429" x="6769100" y="4378325"/>
          <p14:tracePt t="21437" x="6818313" y="4378325"/>
          <p14:tracePt t="21445" x="6873875" y="4394200"/>
          <p14:tracePt t="21453" x="6937375" y="4410075"/>
          <p14:tracePt t="21461" x="6992938" y="4410075"/>
          <p14:tracePt t="21469" x="7040563" y="4418013"/>
          <p14:tracePt t="21477" x="7096125" y="4418013"/>
          <p14:tracePt t="21485" x="7127875" y="4418013"/>
          <p14:tracePt t="21493" x="7153275" y="4418013"/>
          <p14:tracePt t="21501" x="7169150" y="4418013"/>
          <p14:tracePt t="21509" x="7177088" y="4410075"/>
          <p14:tracePt t="21517" x="7185025" y="4410075"/>
          <p14:tracePt t="21541" x="7185025" y="4402138"/>
          <p14:tracePt t="21549" x="7185025" y="4394200"/>
          <p14:tracePt t="21558" x="7185025" y="4386263"/>
          <p14:tracePt t="21565" x="7185025" y="4378325"/>
          <p14:tracePt t="21574" x="7169150" y="4362450"/>
          <p14:tracePt t="21581" x="7161213" y="4346575"/>
          <p14:tracePt t="21589" x="7127875" y="4322763"/>
          <p14:tracePt t="21597" x="7119938" y="4306888"/>
          <p14:tracePt t="21605" x="7096125" y="4291013"/>
          <p14:tracePt t="21613" x="7072313" y="4273550"/>
          <p14:tracePt t="21621" x="7048500" y="4257675"/>
          <p14:tracePt t="21629" x="7032625" y="4249738"/>
          <p14:tracePt t="21637" x="7008813" y="4233863"/>
          <p14:tracePt t="21645" x="6992938" y="4225925"/>
          <p14:tracePt t="21653" x="6953250" y="4217988"/>
          <p14:tracePt t="21661" x="6945313" y="4217988"/>
          <p14:tracePt t="21669" x="6921500" y="4210050"/>
          <p14:tracePt t="21677" x="6913563" y="4202113"/>
          <p14:tracePt t="21685" x="6889750" y="4202113"/>
          <p14:tracePt t="21693" x="6873875" y="4202113"/>
          <p14:tracePt t="21701" x="6865938" y="4202113"/>
          <p14:tracePt t="21710" x="6850063" y="4202113"/>
          <p14:tracePt t="21717" x="6842125" y="4202113"/>
          <p14:tracePt t="21725" x="6818313" y="4202113"/>
          <p14:tracePt t="21733" x="6802438" y="4202113"/>
          <p14:tracePt t="21742" x="6784975" y="4202113"/>
          <p14:tracePt t="21749" x="6777038" y="4202113"/>
          <p14:tracePt t="21758" x="6753225" y="4202113"/>
          <p14:tracePt t="21765" x="6737350" y="4202113"/>
          <p14:tracePt t="21774" x="6721475" y="4210050"/>
          <p14:tracePt t="21781" x="6713538" y="4210050"/>
          <p14:tracePt t="21789" x="6705600" y="4217988"/>
          <p14:tracePt t="21805" x="6697663" y="4217988"/>
          <p14:tracePt t="22044" x="6697663" y="4233863"/>
          <p14:tracePt t="22052" x="6713538" y="4322763"/>
          <p14:tracePt t="22060" x="6737350" y="4425950"/>
          <p14:tracePt t="22068" x="6769100" y="4545013"/>
          <p14:tracePt t="22077" x="6777038" y="4641850"/>
          <p14:tracePt t="22085" x="6794500" y="4737100"/>
          <p14:tracePt t="22093" x="6802438" y="4824413"/>
          <p14:tracePt t="22101" x="6818313" y="4903788"/>
          <p14:tracePt t="22110" x="6826250" y="4951413"/>
          <p14:tracePt t="22117" x="6834188" y="5008563"/>
          <p14:tracePt t="22125" x="6834188" y="5040313"/>
          <p14:tracePt t="22133" x="6842125" y="5072063"/>
          <p14:tracePt t="22142" x="6858000" y="5095875"/>
          <p14:tracePt t="22148" x="6858000" y="5111750"/>
          <p14:tracePt t="22158" x="6865938" y="5127625"/>
          <p14:tracePt t="22165" x="6873875" y="5143500"/>
          <p14:tracePt t="22174" x="6873875" y="5151438"/>
          <p14:tracePt t="22181" x="6873875" y="5159375"/>
          <p14:tracePt t="22237" x="6873875" y="5167313"/>
          <p14:tracePt t="22421" x="6873875" y="5151438"/>
          <p14:tracePt t="22428" x="6873875" y="5087938"/>
          <p14:tracePt t="22436" x="6865938" y="4976813"/>
          <p14:tracePt t="22444" x="6858000" y="4864100"/>
          <p14:tracePt t="22452" x="6858000" y="4760913"/>
          <p14:tracePt t="22460" x="6858000" y="4641850"/>
          <p14:tracePt t="22468" x="6858000" y="4537075"/>
          <p14:tracePt t="22476" x="6858000" y="4449763"/>
          <p14:tracePt t="22484" x="6858000" y="4378325"/>
          <p14:tracePt t="22492" x="6850063" y="4314825"/>
          <p14:tracePt t="22500" x="6842125" y="4273550"/>
          <p14:tracePt t="22509" x="6842125" y="4249738"/>
          <p14:tracePt t="22516" x="6842125" y="4241800"/>
          <p14:tracePt t="22525" x="6842125" y="4233863"/>
          <p14:tracePt t="22661" x="6842125" y="4241800"/>
          <p14:tracePt t="22669" x="6834188" y="4265613"/>
          <p14:tracePt t="22677" x="6834188" y="4291013"/>
          <p14:tracePt t="22685" x="6826250" y="4322763"/>
          <p14:tracePt t="22695" x="6826250" y="4354513"/>
          <p14:tracePt t="22701" x="6818313" y="4378325"/>
          <p14:tracePt t="22711" x="6818313" y="4402138"/>
          <p14:tracePt t="22717" x="6818313" y="4410075"/>
          <p14:tracePt t="22725" x="6818313" y="4418013"/>
          <p14:tracePt t="22733" x="6818313" y="4425950"/>
          <p14:tracePt t="22836" x="6810375" y="4433888"/>
          <p14:tracePt t="22844" x="6810375" y="4425950"/>
          <p14:tracePt t="22852" x="6810375" y="4418013"/>
          <p14:tracePt t="22860" x="6810375" y="4402138"/>
          <p14:tracePt t="22869" x="6802438" y="4386263"/>
          <p14:tracePt t="22877" x="6802438" y="4370388"/>
          <p14:tracePt t="22885" x="6802438" y="4362450"/>
          <p14:tracePt t="22894" x="6794500" y="4346575"/>
          <p14:tracePt t="22912" x="6794500" y="4338638"/>
          <p14:tracePt t="22981" x="6784975" y="4338638"/>
          <p14:tracePt t="23021" x="6777038" y="4346575"/>
          <p14:tracePt t="23037" x="6777038" y="4354513"/>
          <p14:tracePt t="23053" x="6777038" y="4362450"/>
          <p14:tracePt t="23735" x="6777038" y="4370388"/>
          <p14:tracePt t="23740" x="6777038" y="4386263"/>
          <p14:tracePt t="23748" x="6777038" y="4402138"/>
          <p14:tracePt t="23756" x="6777038" y="4418013"/>
          <p14:tracePt t="23845" x="6777038" y="4425950"/>
          <p14:tracePt t="23861" x="6784975" y="4418013"/>
          <p14:tracePt t="23869" x="6784975" y="4394200"/>
          <p14:tracePt t="23877" x="6784975" y="4370388"/>
          <p14:tracePt t="23885" x="6784975" y="4354513"/>
          <p14:tracePt t="23893" x="6784975" y="4330700"/>
          <p14:tracePt t="23901" x="6784975" y="4314825"/>
          <p14:tracePt t="23913" x="6784975" y="4298950"/>
          <p14:tracePt t="23917" x="6784975" y="4281488"/>
          <p14:tracePt t="23925" x="6784975" y="4273550"/>
          <p14:tracePt t="23933" x="6784975" y="4265613"/>
          <p14:tracePt t="23942" x="6784975" y="4257675"/>
          <p14:tracePt t="23949" x="6784975" y="4249738"/>
          <p14:tracePt t="24021" x="6784975" y="4265613"/>
          <p14:tracePt t="24029" x="6784975" y="4281488"/>
          <p14:tracePt t="24037" x="6784975" y="4298950"/>
          <p14:tracePt t="24045" x="6784975" y="4322763"/>
          <p14:tracePt t="24053" x="6784975" y="4338638"/>
          <p14:tracePt t="24061" x="6784975" y="4354513"/>
          <p14:tracePt t="24069" x="6784975" y="4378325"/>
          <p14:tracePt t="24078" x="6784975" y="4394200"/>
          <p14:tracePt t="24093" x="6784975" y="4402138"/>
          <p14:tracePt t="24173" x="6784975" y="4386263"/>
          <p14:tracePt t="24181" x="6784975" y="4354513"/>
          <p14:tracePt t="24189" x="6784975" y="4322763"/>
          <p14:tracePt t="24197" x="6784975" y="4291013"/>
          <p14:tracePt t="24205" x="6784975" y="4257675"/>
          <p14:tracePt t="24213" x="6784975" y="4210050"/>
          <p14:tracePt t="24221" x="6784975" y="4162425"/>
          <p14:tracePt t="24229" x="6784975" y="4098925"/>
          <p14:tracePt t="24237" x="6784975" y="4019550"/>
          <p14:tracePt t="24245" x="6784975" y="3938588"/>
          <p14:tracePt t="24253" x="6784975" y="3843338"/>
          <p14:tracePt t="24262" x="6784975" y="3748088"/>
          <p14:tracePt t="24269" x="6784975" y="3660775"/>
          <p14:tracePt t="24277" x="6784975" y="3579813"/>
          <p14:tracePt t="24285" x="6784975" y="3516313"/>
          <p14:tracePt t="24293" x="6784975" y="3436938"/>
          <p14:tracePt t="24301" x="6784975" y="3389313"/>
          <p14:tracePt t="24309" x="6784975" y="3317875"/>
          <p14:tracePt t="24317" x="6784975" y="3278188"/>
          <p14:tracePt t="24325" x="6777038" y="3228975"/>
          <p14:tracePt t="24333" x="6769100" y="3205163"/>
          <p14:tracePt t="24342" x="6769100" y="3189288"/>
          <p14:tracePt t="24349" x="6769100" y="3181350"/>
          <p14:tracePt t="24437" x="6761163" y="3213100"/>
          <p14:tracePt t="24445" x="6753225" y="3244850"/>
          <p14:tracePt t="24453" x="6745288" y="3294063"/>
          <p14:tracePt t="24461" x="6737350" y="3357563"/>
          <p14:tracePt t="24469" x="6729413" y="3429000"/>
          <p14:tracePt t="24477" x="6713538" y="3516313"/>
          <p14:tracePt t="24485" x="6705600" y="3613150"/>
          <p14:tracePt t="24493" x="6697663" y="3708400"/>
          <p14:tracePt t="24500" x="6681788" y="3819525"/>
          <p14:tracePt t="24510" x="6673850" y="3898900"/>
          <p14:tracePt t="24516" x="6665913" y="3979863"/>
          <p14:tracePt t="24525" x="6665913" y="4043363"/>
          <p14:tracePt t="24532" x="6665913" y="4083050"/>
          <p14:tracePt t="24541" x="6665913" y="4106863"/>
          <p14:tracePt t="24548" x="6665913" y="4130675"/>
          <p14:tracePt t="24557" x="6665913" y="4146550"/>
          <p14:tracePt t="24564" x="6665913" y="4154488"/>
          <p14:tracePt t="24573" x="6665913" y="4162425"/>
          <p14:tracePt t="24596" x="6665913" y="4170363"/>
          <p14:tracePt t="24621" x="6665913" y="4178300"/>
          <p14:tracePt t="24628" x="6665913" y="4186238"/>
          <p14:tracePt t="24636" x="6665913" y="4202113"/>
          <p14:tracePt t="24644" x="6673850" y="4217988"/>
          <p14:tracePt t="24653" x="6673850" y="4233863"/>
          <p14:tracePt t="24660" x="6673850" y="4249738"/>
          <p14:tracePt t="24668" x="6673850" y="4265613"/>
          <p14:tracePt t="24677" x="6673850" y="4281488"/>
          <p14:tracePt t="24684" x="6681788" y="4306888"/>
          <p14:tracePt t="24693" x="6689725" y="4322763"/>
          <p14:tracePt t="24700" x="6689725" y="4330700"/>
          <p14:tracePt t="24709" x="6697663" y="4338638"/>
          <p14:tracePt t="24717" x="6697663" y="4362450"/>
          <p14:tracePt t="24725" x="6705600" y="4370388"/>
          <p14:tracePt t="24732" x="6705600" y="4378325"/>
          <p14:tracePt t="24740" x="6705600" y="4386263"/>
          <p14:tracePt t="24748" x="6713538" y="4394200"/>
          <p14:tracePt t="24901" x="6713538" y="4386263"/>
          <p14:tracePt t="24909" x="6713538" y="4338638"/>
          <p14:tracePt t="24917" x="6713538" y="4257675"/>
          <p14:tracePt t="24925" x="6713538" y="4178300"/>
          <p14:tracePt t="24933" x="6713538" y="4098925"/>
          <p14:tracePt t="24942" x="6713538" y="4019550"/>
          <p14:tracePt t="24949" x="6713538" y="3948113"/>
          <p14:tracePt t="24959" x="6713538" y="3883025"/>
          <p14:tracePt t="24965" x="6721475" y="3827463"/>
          <p14:tracePt t="24975" x="6721475" y="3779838"/>
          <p14:tracePt t="24981" x="6721475" y="3748088"/>
          <p14:tracePt t="24990" x="6721475" y="3732213"/>
          <p14:tracePt t="24997" x="6729413" y="3716338"/>
          <p14:tracePt t="25013" x="6729413" y="3708400"/>
          <p14:tracePt t="25109" x="6729413" y="3748088"/>
          <p14:tracePt t="25117" x="6721475" y="3787775"/>
          <p14:tracePt t="25125" x="6721475" y="3835400"/>
          <p14:tracePt t="25133" x="6713538" y="3883025"/>
          <p14:tracePt t="25142" x="6713538" y="3930650"/>
          <p14:tracePt t="25149" x="6713538" y="3971925"/>
          <p14:tracePt t="25159" x="6705600" y="4019550"/>
          <p14:tracePt t="25165" x="6705600" y="4059238"/>
          <p14:tracePt t="25175" x="6705600" y="4090988"/>
          <p14:tracePt t="25181" x="6705600" y="4114800"/>
          <p14:tracePt t="25190" x="6705600" y="4146550"/>
          <p14:tracePt t="25197" x="6705600" y="4170363"/>
          <p14:tracePt t="25205" x="6705600" y="4202113"/>
          <p14:tracePt t="25213" x="6705600" y="4225925"/>
          <p14:tracePt t="25221" x="6705600" y="4241800"/>
          <p14:tracePt t="25229" x="6705600" y="4249738"/>
          <p14:tracePt t="25237" x="6705600" y="4257675"/>
          <p14:tracePt t="25245" x="6705600" y="4273550"/>
          <p14:tracePt t="25253" x="6705600" y="4281488"/>
          <p14:tracePt t="25261" x="6705600" y="4291013"/>
          <p14:tracePt t="25269" x="6705600" y="4298950"/>
          <p14:tracePt t="25277" x="6705600" y="4306888"/>
          <p14:tracePt t="25285" x="6705600" y="4314825"/>
          <p14:tracePt t="25293" x="6705600" y="4330700"/>
          <p14:tracePt t="25310" x="6705600" y="4338638"/>
          <p14:tracePt t="25317" x="6705600" y="4346575"/>
          <p14:tracePt t="25349" x="6713538" y="4354513"/>
          <p14:tracePt t="25829" x="6713538" y="4322763"/>
          <p14:tracePt t="25837" x="6713538" y="4265613"/>
          <p14:tracePt t="25845" x="6713538" y="4210050"/>
          <p14:tracePt t="25853" x="6713538" y="4170363"/>
          <p14:tracePt t="25861" x="6713538" y="4122738"/>
          <p14:tracePt t="25869" x="6713538" y="4090988"/>
          <p14:tracePt t="25877" x="6713538" y="4051300"/>
          <p14:tracePt t="25885" x="6713538" y="3987800"/>
          <p14:tracePt t="25896" x="6713538" y="3922713"/>
          <p14:tracePt t="25901" x="6713538" y="3859213"/>
          <p14:tracePt t="25909" x="6713538" y="3811588"/>
          <p14:tracePt t="25916" x="6713538" y="3779838"/>
          <p14:tracePt t="25925" x="6713538" y="3748088"/>
          <p14:tracePt t="25933" x="6713538" y="3724275"/>
          <p14:tracePt t="25941" x="6705600" y="3708400"/>
          <p14:tracePt t="25949" x="6705600" y="3692525"/>
          <p14:tracePt t="25959" x="6697663" y="3668713"/>
          <p14:tracePt t="25965" x="6689725" y="3660775"/>
          <p14:tracePt t="25974" x="6681788" y="3652838"/>
          <p14:tracePt t="25981" x="6673850" y="3636963"/>
          <p14:tracePt t="25989" x="6665913" y="3629025"/>
          <p14:tracePt t="25997" x="6665913" y="3621088"/>
          <p14:tracePt t="26005" x="6665913" y="3613150"/>
          <p14:tracePt t="26013" x="6657975" y="3605213"/>
          <p14:tracePt t="26021" x="6650038" y="3587750"/>
          <p14:tracePt t="26029" x="6642100" y="3563938"/>
          <p14:tracePt t="26037" x="6634163" y="3548063"/>
          <p14:tracePt t="26045" x="6626225" y="3532188"/>
          <p14:tracePt t="26052" x="6618288" y="3516313"/>
          <p14:tracePt t="26060" x="6602413" y="3476625"/>
          <p14:tracePt t="26068" x="6586538" y="3452813"/>
          <p14:tracePt t="26077" x="6570663" y="3429000"/>
          <p14:tracePt t="26085" x="6546850" y="3397250"/>
          <p14:tracePt t="26101" x="6538913" y="3389313"/>
          <p14:tracePt t="26110" x="6530975" y="3381375"/>
          <p14:tracePt t="26141" x="6523038" y="3381375"/>
          <p14:tracePt t="26157" x="6515100" y="3381375"/>
          <p14:tracePt t="26181" x="6507163" y="3381375"/>
          <p14:tracePt t="26189" x="6499225" y="3381375"/>
          <p14:tracePt t="26325" x="6491288" y="3381375"/>
          <p14:tracePt t="26341" x="6451600" y="3381375"/>
          <p14:tracePt t="26349" x="6378575" y="3381375"/>
          <p14:tracePt t="26357" x="6259513" y="3413125"/>
          <p14:tracePt t="26365" x="6027738" y="3436938"/>
          <p14:tracePt t="26375" x="5684838" y="3508375"/>
          <p14:tracePt t="26381" x="5407025" y="3579813"/>
          <p14:tracePt t="26390" x="5111750" y="3668713"/>
          <p14:tracePt t="26397" x="4919663" y="3692525"/>
          <p14:tracePt t="26405" x="4776788" y="3724275"/>
          <p14:tracePt t="26413" x="4656138" y="3732213"/>
          <p14:tracePt t="26421" x="4552950" y="3740150"/>
          <p14:tracePt t="26429" x="4457700" y="3748088"/>
          <p14:tracePt t="26437" x="4362450" y="3748088"/>
          <p14:tracePt t="26445" x="4289425" y="3748088"/>
          <p14:tracePt t="26453" x="4194175" y="3748088"/>
          <p14:tracePt t="26461" x="4106863" y="3748088"/>
          <p14:tracePt t="26469" x="4011613" y="3748088"/>
          <p14:tracePt t="26477" x="3914775" y="3748088"/>
          <p14:tracePt t="26485" x="3811588" y="3748088"/>
          <p14:tracePt t="26493" x="3724275" y="3748088"/>
          <p14:tracePt t="26501" x="3676650" y="3748088"/>
          <p14:tracePt t="26509" x="3643313" y="3748088"/>
          <p14:tracePt t="26517" x="3611563" y="3756025"/>
          <p14:tracePt t="26525" x="3595688" y="3756025"/>
          <p14:tracePt t="26533" x="3571875" y="3756025"/>
          <p14:tracePt t="26542" x="3563938" y="3756025"/>
          <p14:tracePt t="26549" x="3548063" y="3756025"/>
          <p14:tracePt t="26558" x="3524250" y="3756025"/>
          <p14:tracePt t="26565" x="3508375" y="3756025"/>
          <p14:tracePt t="26575" x="3484563" y="3756025"/>
          <p14:tracePt t="26581" x="3444875" y="3756025"/>
          <p14:tracePt t="26590" x="3413125" y="3756025"/>
          <p14:tracePt t="26597" x="3373438" y="3756025"/>
          <p14:tracePt t="26606" x="3333750" y="3748088"/>
          <p14:tracePt t="26613" x="3300413" y="3748088"/>
          <p14:tracePt t="26621" x="3260725" y="3740150"/>
          <p14:tracePt t="26629" x="3228975" y="3732213"/>
          <p14:tracePt t="26637" x="3181350" y="3724275"/>
          <p14:tracePt t="26645" x="3141663" y="3708400"/>
          <p14:tracePt t="26653" x="3094038" y="3700463"/>
          <p14:tracePt t="26661" x="3062288" y="3692525"/>
          <p14:tracePt t="26669" x="3022600" y="3684588"/>
          <p14:tracePt t="26679" x="2998788" y="3676650"/>
          <p14:tracePt t="26685" x="2982913" y="3668713"/>
          <p14:tracePt t="26694" x="2967038" y="3660775"/>
          <p14:tracePt t="26701" x="2957513" y="3660775"/>
          <p14:tracePt t="26709" x="2949575" y="3660775"/>
          <p14:tracePt t="26861" x="2974975" y="3652838"/>
          <p14:tracePt t="26869" x="3006725" y="3652838"/>
          <p14:tracePt t="26877" x="3038475" y="3652838"/>
          <p14:tracePt t="26885" x="3094038" y="3644900"/>
          <p14:tracePt t="26893" x="3125788" y="3644900"/>
          <p14:tracePt t="26901" x="3173413" y="3644900"/>
          <p14:tracePt t="26913" x="3228975" y="3636963"/>
          <p14:tracePt t="26917" x="3268663" y="3629025"/>
          <p14:tracePt t="26925" x="3325813" y="3621088"/>
          <p14:tracePt t="26933" x="3373438" y="3621088"/>
          <p14:tracePt t="26942" x="3413125" y="3621088"/>
          <p14:tracePt t="26949" x="3452813" y="3621088"/>
          <p14:tracePt t="26958" x="3492500" y="3621088"/>
          <p14:tracePt t="26965" x="3532188" y="3621088"/>
          <p14:tracePt t="26975" x="3563938" y="3621088"/>
          <p14:tracePt t="26981" x="3611563" y="3621088"/>
          <p14:tracePt t="26989" x="3660775" y="3621088"/>
          <p14:tracePt t="26997" x="3692525" y="3621088"/>
          <p14:tracePt t="27006" x="3740150" y="3621088"/>
          <p14:tracePt t="27013" x="3771900" y="3613150"/>
          <p14:tracePt t="27021" x="3795713" y="3613150"/>
          <p14:tracePt t="27029" x="3819525" y="3613150"/>
          <p14:tracePt t="27037" x="3851275" y="3605213"/>
          <p14:tracePt t="27045" x="3867150" y="3605213"/>
          <p14:tracePt t="27053" x="3890963" y="3595688"/>
          <p14:tracePt t="27061" x="3898900" y="3595688"/>
          <p14:tracePt t="27069" x="3914775" y="3587750"/>
          <p14:tracePt t="27077" x="3922713" y="3587750"/>
          <p14:tracePt t="27085" x="3946525" y="3587750"/>
          <p14:tracePt t="27093" x="3962400" y="3579813"/>
          <p14:tracePt t="27101" x="3994150" y="3579813"/>
          <p14:tracePt t="27109" x="4027488" y="3579813"/>
          <p14:tracePt t="27117" x="4067175" y="3579813"/>
          <p14:tracePt t="27125" x="4122738" y="3579813"/>
          <p14:tracePt t="27133" x="4178300" y="3579813"/>
          <p14:tracePt t="27142" x="4217988" y="3579813"/>
          <p14:tracePt t="27149" x="4273550" y="3579813"/>
          <p14:tracePt t="27158" x="4313238" y="3579813"/>
          <p14:tracePt t="27165" x="4362450" y="3579813"/>
          <p14:tracePt t="27175" x="4402138" y="3579813"/>
          <p14:tracePt t="27181" x="4449763" y="3579813"/>
          <p14:tracePt t="27189" x="4481513" y="3579813"/>
          <p14:tracePt t="27197" x="4521200" y="3579813"/>
          <p14:tracePt t="27205" x="4552950" y="3579813"/>
          <p14:tracePt t="27213" x="4584700" y="3579813"/>
          <p14:tracePt t="27222" x="4624388" y="3579813"/>
          <p14:tracePt t="27229" x="4648200" y="3579813"/>
          <p14:tracePt t="27237" x="4679950" y="3579813"/>
          <p14:tracePt t="27245" x="4695825" y="3579813"/>
          <p14:tracePt t="27253" x="4721225" y="3579813"/>
          <p14:tracePt t="27261" x="4745038" y="3579813"/>
          <p14:tracePt t="27269" x="4760913" y="3579813"/>
          <p14:tracePt t="27277" x="4784725" y="3579813"/>
          <p14:tracePt t="27285" x="4808538" y="3579813"/>
          <p14:tracePt t="27293" x="4840288" y="3579813"/>
          <p14:tracePt t="27301" x="4872038" y="3579813"/>
          <p14:tracePt t="27309" x="4911725" y="3579813"/>
          <p14:tracePt t="27317" x="4943475" y="3579813"/>
          <p14:tracePt t="27325" x="4983163" y="3579813"/>
          <p14:tracePt t="27333" x="5014913" y="3579813"/>
          <p14:tracePt t="27341" x="5046663" y="3579813"/>
          <p14:tracePt t="27349" x="5072063" y="3579813"/>
          <p14:tracePt t="27358" x="5103813" y="3579813"/>
          <p14:tracePt t="27365" x="5143500" y="3579813"/>
          <p14:tracePt t="27375" x="5175250" y="3579813"/>
          <p14:tracePt t="27381" x="5207000" y="3579813"/>
          <p14:tracePt t="27389" x="5254625" y="3579813"/>
          <p14:tracePt t="27397" x="5286375" y="3579813"/>
          <p14:tracePt t="27406" x="5318125" y="3579813"/>
          <p14:tracePt t="27413" x="5365750" y="3579813"/>
          <p14:tracePt t="27422" x="5397500" y="3579813"/>
          <p14:tracePt t="27429" x="5430838" y="3579813"/>
          <p14:tracePt t="27436" x="5470525" y="3579813"/>
          <p14:tracePt t="27444" x="5518150" y="3579813"/>
          <p14:tracePt t="27452" x="5557838" y="3579813"/>
          <p14:tracePt t="27460" x="5581650" y="3579813"/>
          <p14:tracePt t="27468" x="5613400" y="3579813"/>
          <p14:tracePt t="27476" x="5645150" y="3579813"/>
          <p14:tracePt t="27484" x="5692775" y="3579813"/>
          <p14:tracePt t="27492" x="5724525" y="3579813"/>
          <p14:tracePt t="27500" x="5757863" y="3579813"/>
          <p14:tracePt t="27509" x="5797550" y="3579813"/>
          <p14:tracePt t="27516" x="5821363" y="3579813"/>
          <p14:tracePt t="27525" x="5853113" y="3579813"/>
          <p14:tracePt t="27532" x="5900738" y="3579813"/>
          <p14:tracePt t="27541" x="5940425" y="3579813"/>
          <p14:tracePt t="27548" x="5988050" y="3579813"/>
          <p14:tracePt t="27557" x="6027738" y="3579813"/>
          <p14:tracePt t="27564" x="6059488" y="3579813"/>
          <p14:tracePt t="27573" x="6091238" y="3579813"/>
          <p14:tracePt t="27580" x="6116638" y="3579813"/>
          <p14:tracePt t="27589" x="6156325" y="3571875"/>
          <p14:tracePt t="27597" x="6180138" y="3571875"/>
          <p14:tracePt t="27605" x="6211888" y="3571875"/>
          <p14:tracePt t="27613" x="6243638" y="3571875"/>
          <p14:tracePt t="27621" x="6275388" y="3571875"/>
          <p14:tracePt t="27629" x="6299200" y="3563938"/>
          <p14:tracePt t="27637" x="6330950" y="3556000"/>
          <p14:tracePt t="27645" x="6354763" y="3556000"/>
          <p14:tracePt t="27653" x="6378575" y="3556000"/>
          <p14:tracePt t="27660" x="6402388" y="3556000"/>
          <p14:tracePt t="27669" x="6426200" y="3556000"/>
          <p14:tracePt t="27677" x="6451600" y="3556000"/>
          <p14:tracePt t="27685" x="6475413" y="3556000"/>
          <p14:tracePt t="27693" x="6499225" y="3548063"/>
          <p14:tracePt t="27701" x="6538913" y="3548063"/>
          <p14:tracePt t="27710" x="6554788" y="3548063"/>
          <p14:tracePt t="27717" x="6570663" y="3540125"/>
          <p14:tracePt t="27725" x="6594475" y="3540125"/>
          <p14:tracePt t="27733" x="6610350" y="3532188"/>
          <p14:tracePt t="27741" x="6634163" y="3532188"/>
          <p14:tracePt t="27749" x="6642100" y="3524250"/>
          <p14:tracePt t="27758" x="6665913" y="3524250"/>
          <p14:tracePt t="27765" x="6681788" y="3524250"/>
          <p14:tracePt t="27774" x="6697663" y="3524250"/>
          <p14:tracePt t="27781" x="6713538" y="3524250"/>
          <p14:tracePt t="27789" x="6721475" y="3524250"/>
          <p14:tracePt t="27797" x="6745288" y="3516313"/>
          <p14:tracePt t="27805" x="6753225" y="3516313"/>
          <p14:tracePt t="27813" x="6761163" y="3516313"/>
          <p14:tracePt t="27821" x="6777038" y="3508375"/>
          <p14:tracePt t="27829" x="6794500" y="3508375"/>
          <p14:tracePt t="27837" x="6810375" y="3508375"/>
          <p14:tracePt t="27845" x="6834188" y="3508375"/>
          <p14:tracePt t="27853" x="6850063" y="3508375"/>
          <p14:tracePt t="27860" x="6881813" y="3508375"/>
          <p14:tracePt t="27869" x="6905625" y="3508375"/>
          <p14:tracePt t="27877" x="6929438" y="3508375"/>
          <p14:tracePt t="27885" x="6961188" y="3508375"/>
          <p14:tracePt t="27893" x="6985000" y="3508375"/>
          <p14:tracePt t="27901" x="7016750" y="3500438"/>
          <p14:tracePt t="27909" x="7048500" y="3492500"/>
          <p14:tracePt t="27928" x="7119938" y="3484563"/>
          <p14:tracePt t="27933" x="7161213" y="3476625"/>
          <p14:tracePt t="27941" x="7208838" y="3468688"/>
          <p14:tracePt t="27949" x="7240588" y="3460750"/>
          <p14:tracePt t="27957" x="7272338" y="3460750"/>
          <p14:tracePt t="27965" x="7312025" y="3452813"/>
          <p14:tracePt t="27974" x="7351713" y="3444875"/>
          <p14:tracePt t="27981" x="7375525" y="3444875"/>
          <p14:tracePt t="27989" x="7407275" y="3444875"/>
          <p14:tracePt t="27997" x="7439025" y="3444875"/>
          <p14:tracePt t="28005" x="7462838" y="3444875"/>
          <p14:tracePt t="28012" x="7486650" y="3444875"/>
          <p14:tracePt t="28021" x="7512050" y="3444875"/>
          <p14:tracePt t="28029" x="7535863" y="3444875"/>
          <p14:tracePt t="28037" x="7559675" y="3444875"/>
          <p14:tracePt t="28045" x="7575550" y="3444875"/>
          <p14:tracePt t="28053" x="7591425" y="3444875"/>
          <p14:tracePt t="28060" x="7599363" y="3444875"/>
          <p14:tracePt t="28069" x="7607300" y="3444875"/>
          <p14:tracePt t="28077" x="7631113" y="3444875"/>
          <p14:tracePt t="28085" x="7646988" y="3444875"/>
          <p14:tracePt t="28093" x="7662863" y="3444875"/>
          <p14:tracePt t="28101" x="7678738" y="3444875"/>
          <p14:tracePt t="28109" x="7694613" y="3444875"/>
          <p14:tracePt t="28117" x="7710488" y="3444875"/>
          <p14:tracePt t="28125" x="7726363" y="3444875"/>
          <p14:tracePt t="28133" x="7742238" y="3444875"/>
          <p14:tracePt t="28141" x="7758113" y="3444875"/>
          <p14:tracePt t="28149" x="7766050" y="3444875"/>
          <p14:tracePt t="28157" x="7773988" y="3444875"/>
          <p14:tracePt t="28165" x="7781925" y="3444875"/>
          <p14:tracePt t="28174" x="7789863" y="3444875"/>
          <p14:tracePt t="28181" x="7797800" y="3444875"/>
          <p14:tracePt t="28197" x="7805738" y="3436938"/>
          <p14:tracePt t="28213" x="7813675" y="3436938"/>
          <p14:tracePt t="28221" x="7821613" y="3436938"/>
          <p14:tracePt t="28229" x="7839075" y="3436938"/>
          <p14:tracePt t="28237" x="7847013" y="3436938"/>
          <p14:tracePt t="28245" x="7854950" y="3436938"/>
          <p14:tracePt t="28253" x="7862888" y="3436938"/>
          <p14:tracePt t="28260" x="7878763" y="3436938"/>
          <p14:tracePt t="28269" x="7886700" y="3436938"/>
          <p14:tracePt t="28277" x="7902575" y="3436938"/>
          <p14:tracePt t="28285" x="7918450" y="3436938"/>
          <p14:tracePt t="28293" x="7934325" y="3436938"/>
          <p14:tracePt t="28301" x="7950200" y="3436938"/>
          <p14:tracePt t="28309" x="7958138" y="3436938"/>
          <p14:tracePt t="28316" x="7974013" y="3436938"/>
          <p14:tracePt t="28324" x="7981950" y="3436938"/>
          <p14:tracePt t="28332" x="7997825" y="3436938"/>
          <p14:tracePt t="28341" x="8013700" y="3436938"/>
          <p14:tracePt t="28348" x="8021638" y="3436938"/>
          <p14:tracePt t="28356" x="8029575" y="3436938"/>
          <p14:tracePt t="28364" x="8037513" y="3436938"/>
          <p14:tracePt t="28373" x="8053388" y="3436938"/>
          <p14:tracePt t="28380" x="8061325" y="3429000"/>
          <p14:tracePt t="28389" x="8069263" y="3429000"/>
          <p14:tracePt t="28397" x="8093075" y="3429000"/>
          <p14:tracePt t="28405" x="8116888" y="3429000"/>
          <p14:tracePt t="28413" x="8132763" y="3429000"/>
          <p14:tracePt t="28421" x="8148638" y="3429000"/>
          <p14:tracePt t="28429" x="8164513" y="3429000"/>
          <p14:tracePt t="28438" x="8172450" y="3429000"/>
          <p14:tracePt t="28445" x="8189913" y="3429000"/>
          <p14:tracePt t="28453" x="8205788" y="3429000"/>
          <p14:tracePt t="28461" x="8213725" y="3429000"/>
          <p14:tracePt t="28470" x="8221663" y="3429000"/>
          <p14:tracePt t="28477" x="8229600" y="3429000"/>
          <p14:tracePt t="28485" x="8237538" y="3429000"/>
          <p14:tracePt t="28494" x="8245475" y="3429000"/>
          <p14:tracePt t="28613" x="8221663" y="3429000"/>
          <p14:tracePt t="28621" x="8180388" y="3429000"/>
          <p14:tracePt t="28629" x="8140700" y="3429000"/>
          <p14:tracePt t="28637" x="8085138" y="3429000"/>
          <p14:tracePt t="28645" x="8029575" y="3429000"/>
          <p14:tracePt t="28653" x="7966075" y="3429000"/>
          <p14:tracePt t="28661" x="7902575" y="3429000"/>
          <p14:tracePt t="28669" x="7829550" y="3429000"/>
          <p14:tracePt t="28677" x="7758113" y="3429000"/>
          <p14:tracePt t="28685" x="7662863" y="3429000"/>
          <p14:tracePt t="28693" x="7583488" y="3429000"/>
          <p14:tracePt t="28701" x="7512050" y="3429000"/>
          <p14:tracePt t="28709" x="7446963" y="3429000"/>
          <p14:tracePt t="28716" x="7391400" y="3429000"/>
          <p14:tracePt t="28724" x="7327900" y="3429000"/>
          <p14:tracePt t="28732" x="7264400" y="3429000"/>
          <p14:tracePt t="28740" x="7200900" y="3429000"/>
          <p14:tracePt t="28748" x="7135813" y="3429000"/>
          <p14:tracePt t="28757" x="7072313" y="3429000"/>
          <p14:tracePt t="28764" x="7016750" y="3429000"/>
          <p14:tracePt t="28772" x="6953250" y="3429000"/>
          <p14:tracePt t="28780" x="6889750" y="3444875"/>
          <p14:tracePt t="28788" x="6826250" y="3452813"/>
          <p14:tracePt t="28796" x="6761163" y="3460750"/>
          <p14:tracePt t="28804" x="6705600" y="3468688"/>
          <p14:tracePt t="28812" x="6626225" y="3476625"/>
          <p14:tracePt t="28820" x="6562725" y="3492500"/>
          <p14:tracePt t="28828" x="6491288" y="3492500"/>
          <p14:tracePt t="28836" x="6418263" y="3492500"/>
          <p14:tracePt t="28844" x="6338888" y="3492500"/>
          <p14:tracePt t="28852" x="6267450" y="3492500"/>
          <p14:tracePt t="28860" x="6188075" y="3500438"/>
          <p14:tracePt t="28869" x="6116638" y="3500438"/>
          <p14:tracePt t="28877" x="6051550" y="3500438"/>
          <p14:tracePt t="28886" x="6011863" y="3500438"/>
          <p14:tracePt t="28895" x="5940425" y="3508375"/>
          <p14:tracePt t="28901" x="5892800" y="3508375"/>
          <p14:tracePt t="28910" x="5829300" y="3508375"/>
          <p14:tracePt t="28917" x="5773738" y="3508375"/>
          <p14:tracePt t="28925" x="5716588" y="3508375"/>
          <p14:tracePt t="28933" x="5653088" y="3508375"/>
          <p14:tracePt t="28941" x="5605463" y="3508375"/>
          <p14:tracePt t="28949" x="5526088" y="3508375"/>
          <p14:tracePt t="28957" x="5454650" y="3508375"/>
          <p14:tracePt t="28965" x="5397500" y="3508375"/>
          <p14:tracePt t="28974" x="5334000" y="3508375"/>
          <p14:tracePt t="28981" x="5294313" y="3508375"/>
          <p14:tracePt t="28989" x="5246688" y="3508375"/>
          <p14:tracePt t="28997" x="5207000" y="3508375"/>
          <p14:tracePt t="29005" x="5175250" y="3508375"/>
          <p14:tracePt t="29013" x="5143500" y="3508375"/>
          <p14:tracePt t="29021" x="5119688" y="3508375"/>
          <p14:tracePt t="29029" x="5095875" y="3508375"/>
          <p14:tracePt t="29037" x="5087938" y="3508375"/>
          <p14:tracePt t="29045" x="5080000" y="3508375"/>
          <p14:tracePt t="29053" x="5072063" y="3508375"/>
          <p14:tracePt t="29060" x="5064125" y="3508375"/>
          <p14:tracePt t="29069" x="5064125" y="3516313"/>
          <p14:tracePt t="29077" x="5056188" y="3516313"/>
          <p14:tracePt t="29110" x="5046663" y="3516313"/>
          <p14:tracePt t="29141" x="5046663" y="3524250"/>
          <p14:tracePt t="29173" x="5056188" y="3532188"/>
          <p14:tracePt t="29197" x="5056188" y="3540125"/>
          <p14:tracePt t="29221" x="5064125" y="3548063"/>
          <p14:tracePt t="29245" x="5080000" y="3556000"/>
          <p14:tracePt t="29261" x="5087938" y="3563938"/>
          <p14:tracePt t="29285" x="5103813" y="3563938"/>
          <p14:tracePt t="29293" x="5119688" y="3563938"/>
          <p14:tracePt t="29301" x="5127625" y="3563938"/>
          <p14:tracePt t="29309" x="5135563" y="3563938"/>
          <p14:tracePt t="29317" x="5143500" y="3571875"/>
          <p14:tracePt t="29326" x="5151438" y="3579813"/>
          <p14:tracePt t="29333" x="5159375" y="3579813"/>
          <p14:tracePt t="29365" x="5167313" y="3579813"/>
          <p14:tracePt t="29573" x="5183188" y="3579813"/>
          <p14:tracePt t="29581" x="5199063" y="3579813"/>
          <p14:tracePt t="29590" x="5222875" y="3579813"/>
          <p14:tracePt t="29597" x="5238750" y="3579813"/>
          <p14:tracePt t="29605" x="5254625" y="3579813"/>
          <p14:tracePt t="29613" x="5278438" y="3579813"/>
          <p14:tracePt t="29621" x="5294313" y="3579813"/>
          <p14:tracePt t="29629" x="5318125" y="3579813"/>
          <p14:tracePt t="29637" x="5334000" y="3579813"/>
          <p14:tracePt t="29645" x="5349875" y="3579813"/>
          <p14:tracePt t="29653" x="5357813" y="3579813"/>
          <p14:tracePt t="29661" x="5365750" y="3579813"/>
          <p14:tracePt t="29677" x="5373688" y="3579813"/>
          <p14:tracePt t="29693" x="5381625" y="3579813"/>
          <p14:tracePt t="29701" x="5389563" y="3579813"/>
          <p14:tracePt t="29709" x="5397500" y="3571875"/>
          <p14:tracePt t="29725" x="5407025" y="3556000"/>
          <p14:tracePt t="29733" x="5414963" y="3548063"/>
          <p14:tracePt t="29749" x="5414963" y="3540125"/>
          <p14:tracePt t="29758" x="5422900" y="3532188"/>
          <p14:tracePt t="29829" x="5422900" y="3524250"/>
          <p14:tracePt t="29845" x="5422900" y="3516313"/>
          <p14:tracePt t="29869" x="5422900" y="3508375"/>
          <p14:tracePt t="29893" x="5414963" y="3508375"/>
          <p14:tracePt t="29949" x="5407025" y="3500438"/>
          <p14:tracePt t="30181" x="5389563" y="3484563"/>
          <p14:tracePt t="30189" x="5381625" y="3476625"/>
          <p14:tracePt t="30197" x="5357813" y="3460750"/>
          <p14:tracePt t="30205" x="5349875" y="3444875"/>
          <p14:tracePt t="30213" x="5334000" y="3436938"/>
          <p14:tracePt t="30221" x="5318125" y="3421063"/>
          <p14:tracePt t="30229" x="5310188" y="3405188"/>
          <p14:tracePt t="30237" x="5302250" y="3405188"/>
          <p14:tracePt t="30245" x="5294313" y="3389313"/>
          <p14:tracePt t="30253" x="5270500" y="3373438"/>
          <p14:tracePt t="30261" x="5262563" y="3365500"/>
          <p14:tracePt t="30268" x="5254625" y="3349625"/>
          <p14:tracePt t="30276" x="5238750" y="3341688"/>
          <p14:tracePt t="30284" x="5222875" y="3333750"/>
          <p14:tracePt t="30292" x="5214938" y="3325813"/>
          <p14:tracePt t="30300" x="5199063" y="3325813"/>
          <p14:tracePt t="30308" x="5175250" y="3325813"/>
          <p14:tracePt t="30316" x="5151438" y="3317875"/>
          <p14:tracePt t="30325" x="5135563" y="3317875"/>
          <p14:tracePt t="30332" x="5111750" y="3317875"/>
          <p14:tracePt t="30341" x="5095875" y="3317875"/>
          <p14:tracePt t="30348" x="5080000" y="3309938"/>
          <p14:tracePt t="30358" x="5064125" y="3309938"/>
          <p14:tracePt t="30365" x="5046663" y="3309938"/>
          <p14:tracePt t="30374" x="5022850" y="3309938"/>
          <p14:tracePt t="30381" x="4999038" y="3309938"/>
          <p14:tracePt t="30389" x="4975225" y="3309938"/>
          <p14:tracePt t="30397" x="4959350" y="3309938"/>
          <p14:tracePt t="30405" x="4943475" y="3317875"/>
          <p14:tracePt t="30413" x="4919663" y="3317875"/>
          <p14:tracePt t="30420" x="4903788" y="3325813"/>
          <p14:tracePt t="30429" x="4879975" y="3341688"/>
          <p14:tracePt t="30437" x="4856163" y="3349625"/>
          <p14:tracePt t="30445" x="4840288" y="3365500"/>
          <p14:tracePt t="30460" x="4824413" y="3373438"/>
          <p14:tracePt t="30469" x="4816475" y="3389313"/>
          <p14:tracePt t="30477" x="4808538" y="3397250"/>
          <p14:tracePt t="30485" x="4808538" y="3413125"/>
          <p14:tracePt t="30493" x="4800600" y="3436938"/>
          <p14:tracePt t="30500" x="4800600" y="3444875"/>
          <p14:tracePt t="30517" x="4800600" y="3460750"/>
          <p14:tracePt t="30525" x="4800600" y="3468688"/>
          <p14:tracePt t="30533" x="4800600" y="3476625"/>
          <p14:tracePt t="30541" x="4808538" y="3492500"/>
          <p14:tracePt t="30549" x="4824413" y="3516313"/>
          <p14:tracePt t="30557" x="4848225" y="3532188"/>
          <p14:tracePt t="30565" x="4872038" y="3563938"/>
          <p14:tracePt t="30574" x="4911725" y="3579813"/>
          <p14:tracePt t="30580" x="4943475" y="3595688"/>
          <p14:tracePt t="30588" x="4975225" y="3613150"/>
          <p14:tracePt t="30597" x="5006975" y="3629025"/>
          <p14:tracePt t="30605" x="5038725" y="3629025"/>
          <p14:tracePt t="30613" x="5080000" y="3644900"/>
          <p14:tracePt t="30620" x="5111750" y="3644900"/>
          <p14:tracePt t="30628" x="5167313" y="3652838"/>
          <p14:tracePt t="30636" x="5214938" y="3660775"/>
          <p14:tracePt t="30645" x="5254625" y="3660775"/>
          <p14:tracePt t="30653" x="5294313" y="3660775"/>
          <p14:tracePt t="30661" x="5341938" y="3660775"/>
          <p14:tracePt t="30669" x="5365750" y="3660775"/>
          <p14:tracePt t="30677" x="5389563" y="3660775"/>
          <p14:tracePt t="30685" x="5422900" y="3636963"/>
          <p14:tracePt t="30693" x="5422900" y="3629025"/>
          <p14:tracePt t="30701" x="5430838" y="3605213"/>
          <p14:tracePt t="30710" x="5430838" y="3587750"/>
          <p14:tracePt t="30717" x="5430838" y="3563938"/>
          <p14:tracePt t="30725" x="5422900" y="3540125"/>
          <p14:tracePt t="30733" x="5407025" y="3516313"/>
          <p14:tracePt t="30741" x="5373688" y="3484563"/>
          <p14:tracePt t="30749" x="5341938" y="3460750"/>
          <p14:tracePt t="30758" x="5310188" y="3452813"/>
          <p14:tracePt t="30765" x="5278438" y="3444875"/>
          <p14:tracePt t="30774" x="5230813" y="3429000"/>
          <p14:tracePt t="30781" x="5175250" y="3413125"/>
          <p14:tracePt t="30789" x="5111750" y="3405188"/>
          <p14:tracePt t="30797" x="5056188" y="3405188"/>
          <p14:tracePt t="30805" x="4999038" y="3397250"/>
          <p14:tracePt t="30813" x="4975225" y="3397250"/>
          <p14:tracePt t="30821" x="4959350" y="3397250"/>
          <p14:tracePt t="30861" x="4951413" y="3397250"/>
          <p14:tracePt t="30869" x="4951413" y="3405188"/>
          <p14:tracePt t="30877" x="4967288" y="3436938"/>
          <p14:tracePt t="30885" x="4999038" y="3452813"/>
          <p14:tracePt t="30896" x="5056188" y="3492500"/>
          <p14:tracePt t="30901" x="5119688" y="3516313"/>
          <p14:tracePt t="30909" x="5183188" y="3532188"/>
          <p14:tracePt t="30917" x="5246688" y="3540125"/>
          <p14:tracePt t="30926" x="5334000" y="3548063"/>
          <p14:tracePt t="30933" x="5407025" y="3548063"/>
          <p14:tracePt t="30942" x="5502275" y="3548063"/>
          <p14:tracePt t="30949" x="5605463" y="3548063"/>
          <p14:tracePt t="30958" x="5732463" y="3548063"/>
          <p14:tracePt t="30965" x="5868988" y="3548063"/>
          <p14:tracePt t="30975" x="5980113" y="3548063"/>
          <p14:tracePt t="30981" x="6132513" y="3548063"/>
          <p14:tracePt t="30989" x="6259513" y="3548063"/>
          <p14:tracePt t="30997" x="6442075" y="3540125"/>
          <p14:tracePt t="31006" x="6626225" y="3524250"/>
          <p14:tracePt t="31013" x="6850063" y="3492500"/>
          <p14:tracePt t="31021" x="7080250" y="3460750"/>
          <p14:tracePt t="31029" x="7288213" y="3421063"/>
          <p14:tracePt t="31037" x="7496175" y="3397250"/>
          <p14:tracePt t="31045" x="7654925" y="3373438"/>
          <p14:tracePt t="31053" x="7789863" y="3373438"/>
          <p14:tracePt t="31061" x="7950200" y="3349625"/>
          <p14:tracePt t="31069" x="8093075" y="3333750"/>
          <p14:tracePt t="31079" x="8180388" y="3325813"/>
          <p14:tracePt t="31085" x="8245475" y="3317875"/>
          <p14:tracePt t="31094" x="8293100" y="3309938"/>
          <p14:tracePt t="31101" x="8316913" y="3309938"/>
          <p14:tracePt t="31111" x="8324850" y="3302000"/>
          <p14:tracePt t="31117" x="8332788" y="3302000"/>
          <p14:tracePt t="31125" x="8340725" y="3302000"/>
          <p14:tracePt t="31142" x="8348663" y="3302000"/>
          <p14:tracePt t="31159" x="8356600" y="3302000"/>
          <p14:tracePt t="31165" x="8364538" y="3302000"/>
          <p14:tracePt t="31175" x="8372475" y="3302000"/>
          <p14:tracePt t="31181" x="8388350" y="3302000"/>
          <p14:tracePt t="31189" x="8404225" y="3302000"/>
          <p14:tracePt t="31197" x="8420100" y="3302000"/>
          <p14:tracePt t="31213" x="8435975" y="3302000"/>
          <p14:tracePt t="31236" x="8443913" y="3302000"/>
          <p14:tracePt t="31245" x="8451850" y="3302000"/>
          <p14:tracePt t="31260" x="8459788" y="3302000"/>
          <p14:tracePt t="31268" x="8467725" y="3302000"/>
          <p14:tracePt t="31277" x="8475663" y="3302000"/>
          <p14:tracePt t="31293" x="8491538" y="3302000"/>
          <p14:tracePt t="31309" x="8499475" y="3302000"/>
          <p14:tracePt t="31316" x="8515350" y="3302000"/>
          <p14:tracePt t="31333" x="8523288" y="3309938"/>
          <p14:tracePt t="31349" x="8531225" y="3309938"/>
          <p14:tracePt t="31358" x="8540750" y="3309938"/>
          <p14:tracePt t="31365" x="8556625" y="3317875"/>
          <p14:tracePt t="31380" x="8564563" y="3333750"/>
          <p14:tracePt t="31389" x="8572500" y="3333750"/>
          <p14:tracePt t="31397" x="8572500" y="3341688"/>
          <p14:tracePt t="31405" x="8580438" y="3341688"/>
          <p14:tracePt t="31413" x="8580438" y="3349625"/>
          <p14:tracePt t="31453" x="8588375" y="3357563"/>
          <p14:tracePt t="31469" x="8588375" y="3365500"/>
          <p14:tracePt t="31477" x="8588375" y="3373438"/>
          <p14:tracePt t="31485" x="8596313" y="3381375"/>
          <p14:tracePt t="31493" x="8596313" y="3389313"/>
          <p14:tracePt t="31501" x="8596313" y="3397250"/>
          <p14:tracePt t="31517" x="8596313" y="3405188"/>
          <p14:tracePt t="31605" x="8596313" y="3413125"/>
          <p14:tracePt t="31621" x="8596313" y="3421063"/>
          <p14:tracePt t="31629" x="8604250" y="3429000"/>
          <p14:tracePt t="31653" x="8604250" y="3444875"/>
          <p14:tracePt t="31677" x="8612188" y="3452813"/>
          <p14:tracePt t="31685" x="8620125" y="3452813"/>
          <p14:tracePt t="31693" x="8620125" y="3460750"/>
          <p14:tracePt t="31701" x="8628063" y="3460750"/>
          <p14:tracePt t="31709" x="8636000" y="3460750"/>
          <p14:tracePt t="31717" x="8651875" y="3468688"/>
          <p14:tracePt t="31725" x="8659813" y="3476625"/>
          <p14:tracePt t="31733" x="8675688" y="3476625"/>
          <p14:tracePt t="31749" x="8691563" y="3476625"/>
          <p14:tracePt t="31774" x="8699500" y="3476625"/>
          <p14:tracePt t="31789" x="8707438" y="3476625"/>
          <p14:tracePt t="31805" x="8715375" y="3460750"/>
          <p14:tracePt t="31822" x="8723313" y="3452813"/>
          <p14:tracePt t="31829" x="8723313" y="3444875"/>
          <p14:tracePt t="31837" x="8723313" y="3436938"/>
          <p14:tracePt t="31853" x="8723313" y="3429000"/>
          <p14:tracePt t="31877" x="8723313" y="3421063"/>
          <p14:tracePt t="31901" x="8723313" y="3413125"/>
          <p14:tracePt t="31909" x="8723313" y="3405188"/>
          <p14:tracePt t="31917" x="8699500" y="3397250"/>
          <p14:tracePt t="31925" x="8667750" y="3381375"/>
          <p14:tracePt t="31933" x="8636000" y="3373438"/>
          <p14:tracePt t="31942" x="8620125" y="3373438"/>
          <p14:tracePt t="31949" x="8596313" y="3365500"/>
          <p14:tracePt t="31958" x="8572500" y="3357563"/>
          <p14:tracePt t="31965" x="8548688" y="3349625"/>
          <p14:tracePt t="31975" x="8523288" y="3349625"/>
          <p14:tracePt t="31982" x="8491538" y="3349625"/>
          <p14:tracePt t="31990" x="8467725" y="3349625"/>
          <p14:tracePt t="31997" x="8443913" y="3349625"/>
          <p14:tracePt t="32005" x="8420100" y="3349625"/>
          <p14:tracePt t="32013" x="8396288" y="3349625"/>
          <p14:tracePt t="32021" x="8372475" y="3349625"/>
          <p14:tracePt t="32029" x="8356600" y="3349625"/>
          <p14:tracePt t="32036" x="8348663" y="3349625"/>
          <p14:tracePt t="32044" x="8332788" y="3349625"/>
          <p14:tracePt t="32052" x="8332788" y="3357563"/>
          <p14:tracePt t="32076" x="8324850" y="3357563"/>
          <p14:tracePt t="32165" x="8332788" y="3365500"/>
          <p14:tracePt t="32181" x="8340725" y="3373438"/>
          <p14:tracePt t="32189" x="8356600" y="3373438"/>
          <p14:tracePt t="32197" x="8364538" y="3381375"/>
          <p14:tracePt t="32206" x="8380413" y="3381375"/>
          <p14:tracePt t="32213" x="8396288" y="3381375"/>
          <p14:tracePt t="32221" x="8404225" y="3381375"/>
          <p14:tracePt t="32229" x="8412163" y="3389313"/>
          <p14:tracePt t="32237" x="8428038" y="3397250"/>
          <p14:tracePt t="32245" x="8435975" y="3397250"/>
          <p14:tracePt t="32253" x="8443913" y="3405188"/>
          <p14:tracePt t="32261" x="8459788" y="3405188"/>
          <p14:tracePt t="32269" x="8467725" y="3413125"/>
          <p14:tracePt t="32285" x="8483600" y="3421063"/>
          <p14:tracePt t="32301" x="8491538" y="3421063"/>
          <p14:tracePt t="32317" x="8499475" y="3421063"/>
          <p14:tracePt t="32588" x="8507413" y="3429000"/>
          <p14:tracePt t="32613" x="8507413" y="3436938"/>
          <p14:tracePt t="32621" x="8515350" y="3444875"/>
          <p14:tracePt t="32629" x="8531225" y="3468688"/>
          <p14:tracePt t="32637" x="8548688" y="3484563"/>
          <p14:tracePt t="32645" x="8556625" y="3492500"/>
          <p14:tracePt t="32652" x="8580438" y="3508375"/>
          <p14:tracePt t="32660" x="8604250" y="3516313"/>
          <p14:tracePt t="32668" x="8628063" y="3524250"/>
          <p14:tracePt t="32676" x="8643938" y="3532188"/>
          <p14:tracePt t="32684" x="8659813" y="3532188"/>
          <p14:tracePt t="32692" x="8667750" y="3532188"/>
          <p14:tracePt t="32700" x="8683625" y="3532188"/>
          <p14:tracePt t="32708" x="8691563" y="3532188"/>
          <p14:tracePt t="32732" x="8699500" y="3532188"/>
          <p14:tracePt t="32742" x="8707438" y="3532188"/>
          <p14:tracePt t="32749" x="8715375" y="3532188"/>
          <p14:tracePt t="32781" x="8715375" y="3524250"/>
          <p14:tracePt t="32797" x="8715375" y="3508375"/>
          <p14:tracePt t="32813" x="8715375" y="3500438"/>
          <p14:tracePt t="32821" x="8715375" y="3492500"/>
          <p14:tracePt t="32829" x="8715375" y="3484563"/>
          <p14:tracePt t="32837" x="8715375" y="3468688"/>
          <p14:tracePt t="32845" x="8699500" y="3444875"/>
          <p14:tracePt t="32853" x="8683625" y="3436938"/>
          <p14:tracePt t="32861" x="8659813" y="3421063"/>
          <p14:tracePt t="32869" x="8643938" y="3421063"/>
          <p14:tracePt t="32878" x="8628063" y="3413125"/>
          <p14:tracePt t="32885" x="8620125" y="3405188"/>
          <p14:tracePt t="32911" x="8564563" y="3397250"/>
          <p14:tracePt t="32917" x="8548688" y="3397250"/>
          <p14:tracePt t="32925" x="8515350" y="3397250"/>
          <p14:tracePt t="32933" x="8483600" y="3397250"/>
          <p14:tracePt t="32942" x="8435975" y="3397250"/>
          <p14:tracePt t="32949" x="8404225" y="3397250"/>
          <p14:tracePt t="32958" x="8372475" y="3397250"/>
          <p14:tracePt t="32965" x="8348663" y="3413125"/>
          <p14:tracePt t="32975" x="8324850" y="3429000"/>
          <p14:tracePt t="32981" x="8316913" y="3436938"/>
          <p14:tracePt t="32990" x="8301038" y="3452813"/>
          <p14:tracePt t="33005" x="8301038" y="3460750"/>
          <p14:tracePt t="33013" x="8301038" y="3476625"/>
          <p14:tracePt t="33029" x="8301038" y="3484563"/>
          <p14:tracePt t="33037" x="8301038" y="3492500"/>
          <p14:tracePt t="33045" x="8301038" y="3508375"/>
          <p14:tracePt t="33053" x="8316913" y="3524250"/>
          <p14:tracePt t="33061" x="8340725" y="3532188"/>
          <p14:tracePt t="33069" x="8364538" y="3548063"/>
          <p14:tracePt t="33077" x="8404225" y="3556000"/>
          <p14:tracePt t="33085" x="8459788" y="3571875"/>
          <p14:tracePt t="33095" x="8499475" y="3571875"/>
          <p14:tracePt t="33101" x="8556625" y="3579813"/>
          <p14:tracePt t="33110" x="8620125" y="3587750"/>
          <p14:tracePt t="33117" x="8683625" y="3587750"/>
          <p14:tracePt t="33125" x="8739188" y="3587750"/>
          <p14:tracePt t="33133" x="8778875" y="3587750"/>
          <p14:tracePt t="33142" x="8818563" y="3579813"/>
          <p14:tracePt t="33149" x="8850313" y="3556000"/>
          <p14:tracePt t="33158" x="8874125" y="3540125"/>
          <p14:tracePt t="33165" x="8883650" y="3532188"/>
          <p14:tracePt t="33175" x="8891588" y="3532188"/>
          <p14:tracePt t="33189" x="8891588" y="3516313"/>
          <p14:tracePt t="33197" x="8891588" y="3508375"/>
          <p14:tracePt t="33213" x="8883650" y="3500438"/>
          <p14:tracePt t="33221" x="8874125" y="3492500"/>
          <p14:tracePt t="33237" x="8858250" y="3484563"/>
          <p14:tracePt t="33245" x="8850313" y="3484563"/>
          <p14:tracePt t="33253" x="8842375" y="3476625"/>
          <p14:tracePt t="33261" x="8826500" y="3476625"/>
          <p14:tracePt t="33269" x="8810625" y="3468688"/>
          <p14:tracePt t="33277" x="8802688" y="3460750"/>
          <p14:tracePt t="33285" x="8778875" y="3452813"/>
          <p14:tracePt t="33294" x="8755063" y="3452813"/>
          <p14:tracePt t="33301" x="8707438" y="3444875"/>
          <p14:tracePt t="33310" x="8667750" y="3429000"/>
          <p14:tracePt t="33317" x="8628063" y="3421063"/>
          <p14:tracePt t="33325" x="8572500" y="3421063"/>
          <p14:tracePt t="33333" x="8531225" y="3421063"/>
          <p14:tracePt t="33342" x="8499475" y="3421063"/>
          <p14:tracePt t="33349" x="8475663" y="3421063"/>
          <p14:tracePt t="33358" x="8451850" y="3421063"/>
          <p14:tracePt t="33365" x="8443913" y="3421063"/>
          <p14:tracePt t="33375" x="8435975" y="3429000"/>
          <p14:tracePt t="33381" x="8428038" y="3436938"/>
          <p14:tracePt t="33589" x="8435975" y="3436938"/>
          <p14:tracePt t="33597" x="8451850" y="3436938"/>
          <p14:tracePt t="33605" x="8467725" y="3436938"/>
          <p14:tracePt t="33613" x="8483600" y="3429000"/>
          <p14:tracePt t="33621" x="8499475" y="3421063"/>
          <p14:tracePt t="33629" x="8523288" y="3421063"/>
          <p14:tracePt t="33637" x="8548688" y="3421063"/>
          <p14:tracePt t="33645" x="8596313" y="3413125"/>
          <p14:tracePt t="33653" x="8659813" y="3413125"/>
          <p14:tracePt t="33661" x="8739188" y="3413125"/>
          <p14:tracePt t="33669" x="8818563" y="3413125"/>
          <p14:tracePt t="33677" x="8891588" y="3413125"/>
          <p14:tracePt t="33685" x="8978900" y="3413125"/>
          <p14:tracePt t="33693" x="9050338" y="3413125"/>
          <p14:tracePt t="33701" x="9121775" y="3413125"/>
          <p14:tracePt t="33710" x="9185275" y="3413125"/>
          <p14:tracePt t="33717" x="9250363" y="3405188"/>
          <p14:tracePt t="33726" x="9305925" y="3397250"/>
          <p14:tracePt t="33733" x="9353550" y="3389313"/>
          <p14:tracePt t="33742" x="9393238" y="3381375"/>
          <p14:tracePt t="33749" x="9432925" y="3373438"/>
          <p14:tracePt t="33759" x="9456738" y="3373438"/>
          <p14:tracePt t="33765" x="9464675" y="3365500"/>
          <p14:tracePt t="33775" x="9480550" y="3365500"/>
          <p14:tracePt t="33781" x="9496425" y="3365500"/>
          <p14:tracePt t="33789" x="9504363" y="3365500"/>
          <p14:tracePt t="33797" x="9520238" y="3365500"/>
          <p14:tracePt t="33805" x="9528175" y="3365500"/>
          <p14:tracePt t="33813" x="9536113" y="3365500"/>
          <p14:tracePt t="33829" x="9544050" y="3365500"/>
          <p14:tracePt t="33837" x="9551988" y="3365500"/>
          <p14:tracePt t="33845" x="9559925" y="3365500"/>
          <p14:tracePt t="33861" x="9567863" y="3365500"/>
          <p14:tracePt t="33870" x="9585325" y="3365500"/>
          <p14:tracePt t="33877" x="9593263" y="3373438"/>
          <p14:tracePt t="33885" x="9601200" y="3373438"/>
          <p14:tracePt t="33893" x="9617075" y="3373438"/>
          <p14:tracePt t="33902" x="9625013" y="3373438"/>
          <p14:tracePt t="33910" x="9632950" y="3373438"/>
          <p14:tracePt t="33917" x="9656763" y="3389313"/>
          <p14:tracePt t="33925" x="9664700" y="3389313"/>
          <p14:tracePt t="33946" x="9696450" y="3397250"/>
          <p14:tracePt t="33949" x="9712325" y="3405188"/>
          <p14:tracePt t="33958" x="9728200" y="3405188"/>
          <p14:tracePt t="33965" x="9736138" y="3413125"/>
          <p14:tracePt t="33973" x="9752013" y="3413125"/>
          <p14:tracePt t="33980" x="9775825" y="3421063"/>
          <p14:tracePt t="33988" x="9791700" y="3429000"/>
          <p14:tracePt t="33996" x="9807575" y="3429000"/>
          <p14:tracePt t="34004" x="9823450" y="3436938"/>
          <p14:tracePt t="34012" x="9831388" y="3436938"/>
          <p14:tracePt t="34020" x="9847263" y="3436938"/>
          <p14:tracePt t="34028" x="9855200" y="3444875"/>
          <p14:tracePt t="34036" x="9871075" y="3452813"/>
          <p14:tracePt t="34044" x="9894888" y="3452813"/>
          <p14:tracePt t="34052" x="9910763" y="3460750"/>
          <p14:tracePt t="34060" x="9936163" y="3468688"/>
          <p14:tracePt t="34068" x="9944100" y="3468688"/>
          <p14:tracePt t="34076" x="9959975" y="3476625"/>
          <p14:tracePt t="34084" x="9967913" y="3476625"/>
          <p14:tracePt t="34092" x="9983788" y="3476625"/>
          <p14:tracePt t="34109" x="9991725" y="3476625"/>
          <p14:tracePt t="34173" x="9999663" y="3476625"/>
          <p14:tracePt t="34196" x="10007600" y="3476625"/>
          <p14:tracePt t="34220" x="10015538" y="3476625"/>
          <p14:tracePt t="34237" x="10031413" y="3476625"/>
          <p14:tracePt t="34245" x="10039350" y="3476625"/>
          <p14:tracePt t="34253" x="10047288" y="3476625"/>
          <p14:tracePt t="34261" x="10055225" y="3476625"/>
          <p14:tracePt t="34269" x="10071100" y="3476625"/>
          <p14:tracePt t="34277" x="10079038" y="3476625"/>
          <p14:tracePt t="34285" x="10086975" y="3476625"/>
          <p14:tracePt t="34293" x="10094913" y="3476625"/>
          <p14:tracePt t="34301" x="10110788" y="3476625"/>
          <p14:tracePt t="34310" x="10118725" y="3476625"/>
          <p14:tracePt t="34325" x="10126663" y="3476625"/>
          <p14:tracePt t="34333" x="10134600" y="3476625"/>
          <p14:tracePt t="34341" x="10142538" y="3476625"/>
          <p14:tracePt t="34349" x="10150475" y="3476625"/>
          <p14:tracePt t="34358" x="10158413" y="3476625"/>
          <p14:tracePt t="34375" x="10166350" y="3476625"/>
          <p14:tracePt t="34381" x="10174288" y="3476625"/>
          <p14:tracePt t="34389" x="10182225" y="3476625"/>
          <p14:tracePt t="34397" x="10190163" y="3476625"/>
          <p14:tracePt t="34421" x="10198100" y="3476625"/>
          <p14:tracePt t="34429" x="10198100" y="3468688"/>
          <p14:tracePt t="34437" x="10206038" y="3460750"/>
          <p14:tracePt t="34445" x="10213975" y="3460750"/>
          <p14:tracePt t="34453" x="10221913" y="3452813"/>
          <p14:tracePt t="34469" x="10229850" y="3452813"/>
          <p14:tracePt t="34485" x="10237788" y="3452813"/>
          <p14:tracePt t="34493" x="10245725" y="3444875"/>
          <p14:tracePt t="34501" x="10253663" y="3436938"/>
          <p14:tracePt t="34510" x="10261600" y="3436938"/>
          <p14:tracePt t="34516" x="10269538" y="3436938"/>
          <p14:tracePt t="34533" x="10279063" y="3429000"/>
          <p14:tracePt t="34542" x="10294938" y="3421063"/>
          <p14:tracePt t="34558" x="10310813" y="3413125"/>
          <p14:tracePt t="34565" x="10318750" y="3413125"/>
          <p14:tracePt t="34581" x="10326688" y="3405188"/>
          <p14:tracePt t="34597" x="10334625" y="3397250"/>
          <p14:tracePt t="34637" x="10342563" y="3389313"/>
          <p14:tracePt t="34733" x="10342563" y="3381375"/>
          <p14:tracePt t="34741" x="10334625" y="3373438"/>
          <p14:tracePt t="34749" x="10318750" y="3365500"/>
          <p14:tracePt t="34757" x="10310813" y="3357563"/>
          <p14:tracePt t="34765" x="10294938" y="3349625"/>
          <p14:tracePt t="34775" x="10269538" y="3333750"/>
          <p14:tracePt t="34781" x="10245725" y="3333750"/>
          <p14:tracePt t="34789" x="10221913" y="3317875"/>
          <p14:tracePt t="34797" x="10190163" y="3302000"/>
          <p14:tracePt t="34805" x="10158413" y="3294063"/>
          <p14:tracePt t="34813" x="10134600" y="3294063"/>
          <p14:tracePt t="34821" x="10118725" y="3286125"/>
          <p14:tracePt t="34829" x="10094913" y="3278188"/>
          <p14:tracePt t="34837" x="10079038" y="3270250"/>
          <p14:tracePt t="34845" x="10063163" y="3270250"/>
          <p14:tracePt t="34853" x="10047288" y="3262313"/>
          <p14:tracePt t="34861" x="10023475" y="3252788"/>
          <p14:tracePt t="34869" x="10015538" y="3252788"/>
          <p14:tracePt t="34877" x="10007600" y="3252788"/>
          <p14:tracePt t="34893" x="9991725" y="3252788"/>
          <p14:tracePt t="34901" x="9983788" y="3244850"/>
          <p14:tracePt t="34912" x="9975850" y="3244850"/>
          <p14:tracePt t="34925" x="9967913" y="3236913"/>
          <p14:tracePt t="34933" x="9959975" y="3236913"/>
          <p14:tracePt t="34941" x="9952038" y="3236913"/>
          <p14:tracePt t="34949" x="9944100" y="3236913"/>
          <p14:tracePt t="34965" x="9936163" y="3236913"/>
          <p14:tracePt t="34981" x="9926638" y="3236913"/>
          <p14:tracePt t="34989" x="9918700" y="3236913"/>
          <p14:tracePt t="35012" x="9910763" y="3236913"/>
          <p14:tracePt t="35036" x="9902825" y="3236913"/>
          <p14:tracePt t="35052" x="9886950" y="3236913"/>
          <p14:tracePt t="35069" x="9879013" y="3236913"/>
          <p14:tracePt t="35077" x="9871075" y="3236913"/>
          <p14:tracePt t="35085" x="9863138" y="3244850"/>
          <p14:tracePt t="35102" x="9855200" y="3252788"/>
          <p14:tracePt t="35117" x="9847263" y="3252788"/>
          <p14:tracePt t="35133" x="9839325" y="3262313"/>
          <p14:tracePt t="35165" x="9831388" y="3262313"/>
          <p14:tracePt t="35181" x="9823450" y="3270250"/>
          <p14:tracePt t="35205" x="9815513" y="3278188"/>
          <p14:tracePt t="35221" x="9807575" y="3286125"/>
          <p14:tracePt t="35237" x="9807575" y="3294063"/>
          <p14:tracePt t="35253" x="9807575" y="3302000"/>
          <p14:tracePt t="35261" x="9799638" y="3309938"/>
          <p14:tracePt t="35277" x="9791700" y="3325813"/>
          <p14:tracePt t="35293" x="9791700" y="3341688"/>
          <p14:tracePt t="35301" x="9783763" y="3349625"/>
          <p14:tracePt t="35309" x="9783763" y="3357563"/>
          <p14:tracePt t="35317" x="9783763" y="3365500"/>
          <p14:tracePt t="35333" x="9783763" y="3373438"/>
          <p14:tracePt t="35342" x="9783763" y="3381375"/>
          <p14:tracePt t="35358" x="9783763" y="3389313"/>
          <p14:tracePt t="35375" x="9783763" y="3397250"/>
          <p14:tracePt t="35397" x="9783763" y="3413125"/>
          <p14:tracePt t="35413" x="9783763" y="3421063"/>
          <p14:tracePt t="35421" x="9791700" y="3421063"/>
          <p14:tracePt t="35429" x="9799638" y="3436938"/>
          <p14:tracePt t="35437" x="9807575" y="3444875"/>
          <p14:tracePt t="35445" x="9815513" y="3452813"/>
          <p14:tracePt t="35453" x="9831388" y="3468688"/>
          <p14:tracePt t="35469" x="9847263" y="3476625"/>
          <p14:tracePt t="35477" x="9863138" y="3484563"/>
          <p14:tracePt t="35485" x="9879013" y="3484563"/>
          <p14:tracePt t="35494" x="9894888" y="3492500"/>
          <p14:tracePt t="35501" x="9910763" y="3500438"/>
          <p14:tracePt t="35511" x="9926638" y="3508375"/>
          <p14:tracePt t="35517" x="9944100" y="3508375"/>
          <p14:tracePt t="35533" x="9952038" y="3508375"/>
          <p14:tracePt t="35549" x="9959975" y="3508375"/>
          <p14:tracePt t="35565" x="9967913" y="3508375"/>
          <p14:tracePt t="35590" x="9975850" y="3508375"/>
          <p14:tracePt t="35613" x="9983788" y="3508375"/>
          <p14:tracePt t="35621" x="9999663" y="3508375"/>
          <p14:tracePt t="35629" x="10015538" y="3508375"/>
          <p14:tracePt t="35637" x="10023475" y="3508375"/>
          <p14:tracePt t="35645" x="10039350" y="3508375"/>
          <p14:tracePt t="35653" x="10055225" y="3508375"/>
          <p14:tracePt t="35661" x="10079038" y="3508375"/>
          <p14:tracePt t="35669" x="10086975" y="3508375"/>
          <p14:tracePt t="35677" x="10094913" y="3508375"/>
          <p14:tracePt t="35685" x="10102850" y="3508375"/>
          <p14:tracePt t="35701" x="10110788" y="3508375"/>
          <p14:tracePt t="35710" x="10118725" y="3508375"/>
          <p14:tracePt t="35717" x="10126663" y="3508375"/>
          <p14:tracePt t="35726" x="10134600" y="3508375"/>
          <p14:tracePt t="35733" x="10142538" y="3508375"/>
          <p14:tracePt t="35742" x="10158413" y="3508375"/>
          <p14:tracePt t="35749" x="10166350" y="3508375"/>
          <p14:tracePt t="35758" x="10174288" y="3508375"/>
          <p14:tracePt t="35765" x="10182225" y="3508375"/>
          <p14:tracePt t="35775" x="10190163" y="3508375"/>
          <p14:tracePt t="35781" x="10198100" y="3508375"/>
          <p14:tracePt t="35789" x="10206038" y="3508375"/>
          <p14:tracePt t="35805" x="10213975" y="3508375"/>
          <p14:tracePt t="35829" x="10221913" y="3508375"/>
          <p14:tracePt t="35853" x="10229850" y="3508375"/>
          <p14:tracePt t="35861" x="10237788" y="3500438"/>
          <p14:tracePt t="35877" x="10253663" y="3492500"/>
          <p14:tracePt t="35885" x="10253663" y="3484563"/>
          <p14:tracePt t="35893" x="10261600" y="3476625"/>
          <p14:tracePt t="35910" x="10269538" y="3468688"/>
          <p14:tracePt t="36021" x="10269538" y="3460750"/>
          <p14:tracePt t="36029" x="10279063" y="3452813"/>
          <p14:tracePt t="36037" x="10279063" y="3444875"/>
          <p14:tracePt t="36053" x="10279063" y="3436938"/>
          <p14:tracePt t="36061" x="10279063" y="3429000"/>
          <p14:tracePt t="36069" x="10279063" y="3421063"/>
          <p14:tracePt t="36101" x="10279063" y="3413125"/>
          <p14:tracePt t="36117" x="10287000" y="3413125"/>
          <p14:tracePt t="36133" x="10287000" y="3405188"/>
          <p14:tracePt t="36157" x="10287000" y="3397250"/>
          <p14:tracePt t="36174" x="10287000" y="3389313"/>
          <p14:tracePt t="36253" x="10287000" y="3381375"/>
          <p14:tracePt t="36278" x="10279063" y="3373438"/>
          <p14:tracePt t="36293" x="10279063" y="3365500"/>
          <p14:tracePt t="36310" x="10269538" y="3357563"/>
          <p14:tracePt t="36325" x="10253663" y="3341688"/>
          <p14:tracePt t="36341" x="10245725" y="3333750"/>
          <p14:tracePt t="36349" x="10237788" y="3333750"/>
          <p14:tracePt t="36357" x="10221913" y="3325813"/>
          <p14:tracePt t="36365" x="10213975" y="3317875"/>
          <p14:tracePt t="36375" x="10206038" y="3317875"/>
          <p14:tracePt t="36381" x="10198100" y="3317875"/>
          <p14:tracePt t="36389" x="10190163" y="3317875"/>
          <p14:tracePt t="36397" x="10190163" y="3309938"/>
          <p14:tracePt t="36405" x="10174288" y="3302000"/>
          <p14:tracePt t="36421" x="10158413" y="3302000"/>
          <p14:tracePt t="36429" x="10142538" y="3302000"/>
          <p14:tracePt t="36437" x="10142538" y="3294063"/>
          <p14:tracePt t="36445" x="10134600" y="3294063"/>
          <p14:tracePt t="36452" x="10126663" y="3294063"/>
          <p14:tracePt t="36460" x="10118725" y="3286125"/>
          <p14:tracePt t="36468" x="10110788" y="3286125"/>
          <p14:tracePt t="36476" x="10102850" y="3278188"/>
          <p14:tracePt t="36484" x="10094913" y="3278188"/>
          <p14:tracePt t="36492" x="10079038" y="3278188"/>
          <p14:tracePt t="36508" x="10063163" y="3278188"/>
          <p14:tracePt t="36524" x="10055225" y="3278188"/>
          <p14:tracePt t="36532" x="10039350" y="3278188"/>
          <p14:tracePt t="36541" x="10039350" y="3270250"/>
          <p14:tracePt t="36548" x="10031413" y="3270250"/>
          <p14:tracePt t="36556" x="10015538" y="3270250"/>
          <p14:tracePt t="36573" x="10007600" y="3270250"/>
          <p14:tracePt t="36596" x="9999663" y="3270250"/>
          <p14:tracePt t="36621" x="9991725" y="3270250"/>
          <p14:tracePt t="36637" x="9983788" y="3270250"/>
          <p14:tracePt t="36645" x="9967913" y="3270250"/>
          <p14:tracePt t="36653" x="9952038" y="3278188"/>
          <p14:tracePt t="36661" x="9944100" y="3294063"/>
          <p14:tracePt t="36669" x="9936163" y="3302000"/>
          <p14:tracePt t="36677" x="9926638" y="3317875"/>
          <p14:tracePt t="36685" x="9918700" y="3325813"/>
          <p14:tracePt t="36695" x="9910763" y="3333750"/>
          <p14:tracePt t="36701" x="9910763" y="3341688"/>
          <p14:tracePt t="36717" x="9910763" y="3357563"/>
          <p14:tracePt t="36725" x="9902825" y="3365500"/>
          <p14:tracePt t="36742" x="9902825" y="3373438"/>
          <p14:tracePt t="36749" x="9902825" y="3381375"/>
          <p14:tracePt t="36758" x="9902825" y="3389313"/>
          <p14:tracePt t="36775" x="9902825" y="3397250"/>
          <p14:tracePt t="36781" x="9902825" y="3405188"/>
          <p14:tracePt t="36789" x="9902825" y="3413125"/>
          <p14:tracePt t="36797" x="9902825" y="3429000"/>
          <p14:tracePt t="36821" x="9902825" y="3436938"/>
          <p14:tracePt t="36829" x="9910763" y="3436938"/>
          <p14:tracePt t="36837" x="9910763" y="3444875"/>
          <p14:tracePt t="36845" x="9918700" y="3452813"/>
          <p14:tracePt t="36853" x="9926638" y="3460750"/>
          <p14:tracePt t="36869" x="9936163" y="3468688"/>
          <p14:tracePt t="36877" x="9944100" y="3476625"/>
          <p14:tracePt t="36896" x="9975850" y="3492500"/>
          <p14:tracePt t="36901" x="10007600" y="3508375"/>
          <p14:tracePt t="36910" x="10055225" y="3524250"/>
          <p14:tracePt t="36917" x="10094913" y="3532188"/>
          <p14:tracePt t="36925" x="10150475" y="3540125"/>
          <p14:tracePt t="36933" x="10198100" y="3548063"/>
          <p14:tracePt t="36942" x="10229850" y="3548063"/>
          <p14:tracePt t="36949" x="10245725" y="3548063"/>
          <p14:tracePt t="36958" x="10253663" y="3548063"/>
          <p14:tracePt t="36965" x="10269538" y="3548063"/>
          <p14:tracePt t="36981" x="10269538" y="3540125"/>
          <p14:tracePt t="36989" x="10269538" y="3532188"/>
          <p14:tracePt t="36997" x="10269538" y="3524250"/>
          <p14:tracePt t="37006" x="10269538" y="3508375"/>
          <p14:tracePt t="37021" x="10269538" y="3500438"/>
          <p14:tracePt t="37037" x="10269538" y="3484563"/>
          <p14:tracePt t="37053" x="10269538" y="3476625"/>
          <p14:tracePt t="37061" x="10269538" y="3468688"/>
          <p14:tracePt t="37069" x="10269538" y="3460750"/>
          <p14:tracePt t="37077" x="10269538" y="3452813"/>
          <p14:tracePt t="37086" x="10261600" y="3436938"/>
          <p14:tracePt t="37110" x="10261600" y="3429000"/>
          <p14:tracePt t="37117" x="10253663" y="3421063"/>
          <p14:tracePt t="37125" x="10253663" y="3413125"/>
          <p14:tracePt t="37133" x="10245725" y="3413125"/>
          <p14:tracePt t="37142" x="10237788" y="3405188"/>
          <p14:tracePt t="37213" x="10229850" y="3405188"/>
          <p14:tracePt t="37221" x="10221913" y="3405188"/>
          <p14:tracePt t="37229" x="10213975" y="3397250"/>
          <p14:tracePt t="37237" x="10190163" y="3397250"/>
          <p14:tracePt t="37245" x="10166350" y="3397250"/>
          <p14:tracePt t="37253" x="10142538" y="3397250"/>
          <p14:tracePt t="37260" x="10126663" y="3389313"/>
          <p14:tracePt t="37269" x="10118725" y="3389313"/>
          <p14:tracePt t="37277" x="10110788" y="3389313"/>
          <p14:tracePt t="37285" x="10094913" y="3389313"/>
          <p14:tracePt t="37293" x="10086975" y="3389313"/>
          <p14:tracePt t="37301" x="10079038" y="3389313"/>
          <p14:tracePt t="37309" x="10071100" y="3389313"/>
          <p14:tracePt t="37333" x="10063163" y="3397250"/>
          <p14:tracePt t="37349" x="10055225" y="3405188"/>
          <p14:tracePt t="37365" x="10047288" y="3405188"/>
          <p14:tracePt t="37375" x="10047288" y="3413125"/>
          <p14:tracePt t="37381" x="10047288" y="3421063"/>
          <p14:tracePt t="37421" x="10047288" y="3429000"/>
          <p14:tracePt t="37445" x="10047288" y="3436938"/>
          <p14:tracePt t="49349" x="10047288" y="3444875"/>
          <p14:tracePt t="49365" x="10047288" y="3452813"/>
          <p14:tracePt t="49374" x="10055225" y="3468688"/>
          <p14:tracePt t="49381" x="10055225" y="3476625"/>
          <p14:tracePt t="49390" x="10063163" y="3476625"/>
          <p14:tracePt t="49397" x="10071100" y="3492500"/>
          <p14:tracePt t="49405" x="10079038" y="3500438"/>
          <p14:tracePt t="49413" x="10079038" y="3508375"/>
          <p14:tracePt t="49421" x="10086975" y="3524250"/>
          <p14:tracePt t="49429" x="10102850" y="3540125"/>
          <p14:tracePt t="49445" x="10102850" y="3548063"/>
          <p14:tracePt t="49453" x="10102850" y="3556000"/>
          <p14:tracePt t="49461" x="10110788" y="3563938"/>
          <p14:tracePt t="49469" x="10110788" y="3571875"/>
          <p14:tracePt t="49477" x="10110788" y="3579813"/>
          <p14:tracePt t="49485" x="10118725" y="3587750"/>
          <p14:tracePt t="49494" x="10118725" y="3595688"/>
          <p14:tracePt t="49501" x="10118725" y="3613150"/>
          <p14:tracePt t="49517" x="10118725" y="3621088"/>
          <p14:tracePt t="49525" x="10118725" y="3629025"/>
          <p14:tracePt t="49533" x="10118725" y="3636963"/>
          <p14:tracePt t="49542" x="10118725" y="3644900"/>
          <p14:tracePt t="49549" x="10126663" y="3652838"/>
          <p14:tracePt t="49559" x="10134600" y="3668713"/>
          <p14:tracePt t="49565" x="10142538" y="3692525"/>
          <p14:tracePt t="49575" x="10150475" y="3708400"/>
          <p14:tracePt t="49581" x="10158413" y="3716338"/>
          <p14:tracePt t="49590" x="10166350" y="3740150"/>
          <p14:tracePt t="49597" x="10174288" y="3756025"/>
          <p14:tracePt t="49605" x="10174288" y="3763963"/>
          <p14:tracePt t="49613" x="10190163" y="3779838"/>
          <p14:tracePt t="49621" x="10198100" y="3787775"/>
          <p14:tracePt t="49629" x="10206038" y="3811588"/>
          <p14:tracePt t="49637" x="10221913" y="3827463"/>
          <p14:tracePt t="49645" x="10229850" y="3835400"/>
          <p14:tracePt t="49653" x="10245725" y="3851275"/>
          <p14:tracePt t="49661" x="10253663" y="3867150"/>
          <p14:tracePt t="49669" x="10287000" y="3906838"/>
          <p14:tracePt t="49679" x="10294938" y="3914775"/>
          <p14:tracePt t="49685" x="10302875" y="3922713"/>
          <p14:tracePt t="49701" x="10310813" y="3930650"/>
          <p14:tracePt t="49711" x="10318750" y="3938588"/>
          <p14:tracePt t="49717" x="10326688" y="3948113"/>
          <p14:tracePt t="49733" x="10326688" y="3956050"/>
          <p14:tracePt t="49813" x="10334625" y="3963988"/>
          <p14:tracePt t="49933" x="10334625" y="3956050"/>
          <p14:tracePt t="49941" x="10326688" y="3956050"/>
          <p14:tracePt t="49949" x="10318750" y="3956050"/>
          <p14:tracePt t="49958" x="10310813" y="3956050"/>
          <p14:tracePt t="49974" x="10302875" y="3956050"/>
          <p14:tracePt t="49989" x="10294938" y="3956050"/>
          <p14:tracePt t="50021" x="10287000" y="3956050"/>
          <p14:tracePt t="50101" x="10287000" y="3963988"/>
          <p14:tracePt t="50109" x="10287000" y="3971925"/>
          <p14:tracePt t="50117" x="10287000" y="3987800"/>
          <p14:tracePt t="50125" x="10287000" y="4003675"/>
          <p14:tracePt t="50133" x="10287000" y="4019550"/>
          <p14:tracePt t="50142" x="10287000" y="4035425"/>
          <p14:tracePt t="50149" x="10287000" y="4051300"/>
          <p14:tracePt t="50159" x="10287000" y="4067175"/>
          <p14:tracePt t="50165" x="10287000" y="4075113"/>
          <p14:tracePt t="50175" x="10287000" y="4083050"/>
          <p14:tracePt t="50189" x="10287000" y="4090988"/>
          <p14:tracePt t="50221" x="10287000" y="4098925"/>
          <p14:tracePt t="50364" x="10287000" y="4106863"/>
          <p14:tracePt t="50381" x="10279063" y="4114800"/>
          <p14:tracePt t="50389" x="10261600" y="4130675"/>
          <p14:tracePt t="50397" x="10229850" y="4146550"/>
          <p14:tracePt t="50406" x="10190163" y="4154488"/>
          <p14:tracePt t="50413" x="10142538" y="4170363"/>
          <p14:tracePt t="50421" x="10086975" y="4186238"/>
          <p14:tracePt t="50429" x="10023475" y="4202113"/>
          <p14:tracePt t="50437" x="9959975" y="4217988"/>
          <p14:tracePt t="50445" x="9902825" y="4241800"/>
          <p14:tracePt t="50452" x="9831388" y="4257675"/>
          <p14:tracePt t="50460" x="9775825" y="4273550"/>
          <p14:tracePt t="50468" x="9720263" y="4291013"/>
          <p14:tracePt t="50476" x="9688513" y="4291013"/>
          <p14:tracePt t="50484" x="9656763" y="4291013"/>
          <p14:tracePt t="50492" x="9632950" y="4298950"/>
          <p14:tracePt t="50500" x="9609138" y="4298950"/>
          <p14:tracePt t="50509" x="9601200" y="4298950"/>
          <p14:tracePt t="50516" x="9593263" y="4306888"/>
          <p14:tracePt t="50526" x="9585325" y="4306888"/>
          <p14:tracePt t="50532" x="9567863" y="4306888"/>
          <p14:tracePt t="50540" x="9559925" y="4306888"/>
          <p14:tracePt t="50548" x="9544050" y="4306888"/>
          <p14:tracePt t="50559" x="9536113" y="4306888"/>
          <p14:tracePt t="50565" x="9520238" y="4306888"/>
          <p14:tracePt t="50574" x="9496425" y="4306888"/>
          <p14:tracePt t="50580" x="9488488" y="4306888"/>
          <p14:tracePt t="50589" x="9472613" y="4314825"/>
          <p14:tracePt t="50596" x="9456738" y="4314825"/>
          <p14:tracePt t="50605" x="9440863" y="4322763"/>
          <p14:tracePt t="50613" x="9417050" y="4338638"/>
          <p14:tracePt t="50621" x="9409113" y="4338638"/>
          <p14:tracePt t="50629" x="9385300" y="4354513"/>
          <p14:tracePt t="50637" x="9369425" y="4362450"/>
          <p14:tracePt t="50645" x="9345613" y="4362450"/>
          <p14:tracePt t="50653" x="9321800" y="4378325"/>
          <p14:tracePt t="50660" x="9297988" y="4394200"/>
          <p14:tracePt t="50669" x="9274175" y="4402138"/>
          <p14:tracePt t="50677" x="9242425" y="4425950"/>
          <p14:tracePt t="50684" x="9201150" y="4449763"/>
          <p14:tracePt t="50694" x="9177338" y="4465638"/>
          <p14:tracePt t="50701" x="9129713" y="4489450"/>
          <p14:tracePt t="50711" x="9082088" y="4521200"/>
          <p14:tracePt t="50717" x="9042400" y="4545013"/>
          <p14:tracePt t="50726" x="8994775" y="4584700"/>
          <p14:tracePt t="50732" x="8947150" y="4616450"/>
          <p14:tracePt t="50742" x="8899525" y="4649788"/>
          <p14:tracePt t="50749" x="8850313" y="4673600"/>
          <p14:tracePt t="50758" x="8802688" y="4697413"/>
          <p14:tracePt t="50765" x="8770938" y="4713288"/>
          <p14:tracePt t="50773" x="8723313" y="4729163"/>
          <p14:tracePt t="50781" x="8683625" y="4752975"/>
          <p14:tracePt t="50789" x="8651875" y="4760913"/>
          <p14:tracePt t="50797" x="8612188" y="4784725"/>
          <p14:tracePt t="50805" x="8588375" y="4800600"/>
          <p14:tracePt t="50813" x="8564563" y="4816475"/>
          <p14:tracePt t="50821" x="8531225" y="4832350"/>
          <p14:tracePt t="50829" x="8499475" y="4856163"/>
          <p14:tracePt t="50836" x="8467725" y="4864100"/>
          <p14:tracePt t="50845" x="8451850" y="4872038"/>
          <p14:tracePt t="50853" x="8435975" y="4887913"/>
          <p14:tracePt t="50860" x="8420100" y="4895850"/>
          <p14:tracePt t="50869" x="8396288" y="4911725"/>
          <p14:tracePt t="50877" x="8380413" y="4919663"/>
          <p14:tracePt t="50885" x="8372475" y="4935538"/>
          <p14:tracePt t="50894" x="8348663" y="4943475"/>
          <p14:tracePt t="50901" x="8340725" y="4951413"/>
          <p14:tracePt t="50912" x="8324850" y="4967288"/>
          <p14:tracePt t="50916" x="8316913" y="4967288"/>
          <p14:tracePt t="50925" x="8308975" y="4984750"/>
          <p14:tracePt t="50932" x="8301038" y="5000625"/>
          <p14:tracePt t="50942" x="8293100" y="5024438"/>
          <p14:tracePt t="50949" x="8285163" y="5040313"/>
          <p14:tracePt t="50958" x="8277225" y="5056188"/>
          <p14:tracePt t="50965" x="8269288" y="5080000"/>
          <p14:tracePt t="50974" x="8269288" y="5095875"/>
          <p14:tracePt t="50981" x="8261350" y="5111750"/>
          <p14:tracePt t="50989" x="8253413" y="5135563"/>
          <p14:tracePt t="50997" x="8253413" y="5143500"/>
          <p14:tracePt t="51005" x="8253413" y="5151438"/>
          <p14:tracePt t="51013" x="8253413" y="5167313"/>
          <p14:tracePt t="51021" x="8253413" y="5183188"/>
          <p14:tracePt t="51029" x="8253413" y="5199063"/>
          <p14:tracePt t="51037" x="8253413" y="5222875"/>
          <p14:tracePt t="51045" x="8253413" y="5230813"/>
          <p14:tracePt t="51053" x="8253413" y="5246688"/>
          <p14:tracePt t="51061" x="8253413" y="5270500"/>
          <p14:tracePt t="51069" x="8253413" y="5286375"/>
          <p14:tracePt t="51077" x="8253413" y="5310188"/>
          <p14:tracePt t="51084" x="8253413" y="5335588"/>
          <p14:tracePt t="51092" x="8261350" y="5351463"/>
          <p14:tracePt t="51100" x="8261350" y="5367338"/>
          <p14:tracePt t="51108" x="8261350" y="5375275"/>
          <p14:tracePt t="51116" x="8261350" y="5391150"/>
          <p14:tracePt t="51125" x="8261350" y="5407025"/>
          <p14:tracePt t="51132" x="8261350" y="5414963"/>
          <p14:tracePt t="51141" x="8261350" y="5422900"/>
          <p14:tracePt t="51148" x="8261350" y="5438775"/>
          <p14:tracePt t="51157" x="8253413" y="5438775"/>
          <p14:tracePt t="51164" x="8245475" y="5454650"/>
          <p14:tracePt t="51173" x="8221663" y="5454650"/>
          <p14:tracePt t="51180" x="8213725" y="5454650"/>
          <p14:tracePt t="51189" x="8197850" y="5462588"/>
          <p14:tracePt t="51196" x="8189913" y="5462588"/>
          <p14:tracePt t="51205" x="8172450" y="5470525"/>
          <p14:tracePt t="51220" x="8164513" y="5470525"/>
          <p14:tracePt t="51228" x="8140700" y="5470525"/>
          <p14:tracePt t="51236" x="8116888" y="5462588"/>
          <p14:tracePt t="51244" x="8085138" y="5454650"/>
          <p14:tracePt t="51253" x="8029575" y="5438775"/>
          <p14:tracePt t="51260" x="7950200" y="5414963"/>
          <p14:tracePt t="51268" x="7878763" y="5391150"/>
          <p14:tracePt t="51277" x="7797800" y="5375275"/>
          <p14:tracePt t="51285" x="7710488" y="5351463"/>
          <p14:tracePt t="51293" x="7623175" y="5335588"/>
          <p14:tracePt t="51300" x="7504113" y="5302250"/>
          <p14:tracePt t="51310" x="7391400" y="5286375"/>
          <p14:tracePt t="51316" x="7264400" y="5278438"/>
          <p14:tracePt t="51325" x="7119938" y="5254625"/>
          <p14:tracePt t="51332" x="6977063" y="5238750"/>
          <p14:tracePt t="51341" x="6834188" y="5214938"/>
          <p14:tracePt t="51348" x="6689725" y="5191125"/>
          <p14:tracePt t="51357" x="6546850" y="5175250"/>
          <p14:tracePt t="51364" x="6378575" y="5143500"/>
          <p14:tracePt t="51372" x="6267450" y="5127625"/>
          <p14:tracePt t="51380" x="6156325" y="5111750"/>
          <p14:tracePt t="51389" x="6051550" y="5087938"/>
          <p14:tracePt t="51396" x="5964238" y="5048250"/>
          <p14:tracePt t="51404" x="5876925" y="5024438"/>
          <p14:tracePt t="51412" x="5805488" y="5008563"/>
          <p14:tracePt t="51420" x="5732463" y="4976813"/>
          <p14:tracePt t="51428" x="5661025" y="4943475"/>
          <p14:tracePt t="51436" x="5597525" y="4911725"/>
          <p14:tracePt t="51444" x="5549900" y="4887913"/>
          <p14:tracePt t="51453" x="5518150" y="4887913"/>
          <p14:tracePt t="51460" x="5478463" y="4872038"/>
          <p14:tracePt t="51469" x="5462588" y="4872038"/>
          <p14:tracePt t="51477" x="5446713" y="4856163"/>
          <p14:tracePt t="51500" x="5438775" y="4856163"/>
          <p14:tracePt t="51525" x="5430838" y="4848225"/>
          <p14:tracePt t="51533" x="5422900" y="4840288"/>
          <p14:tracePt t="51542" x="5407025" y="4824413"/>
          <p14:tracePt t="51549" x="5373688" y="4808538"/>
          <p14:tracePt t="51558" x="5349875" y="4792663"/>
          <p14:tracePt t="51565" x="5341938" y="4792663"/>
          <p14:tracePt t="51574" x="5334000" y="4784725"/>
          <p14:tracePt t="51597" x="5326063" y="4784725"/>
          <p14:tracePt t="51605" x="5318125" y="4776788"/>
          <p14:tracePt t="51613" x="5310188" y="4768850"/>
          <p14:tracePt t="51669" x="5310188" y="4760913"/>
          <p14:tracePt t="51677" x="5318125" y="4752975"/>
          <p14:tracePt t="51685" x="5341938" y="4752975"/>
          <p14:tracePt t="51693" x="5381625" y="4752975"/>
          <p14:tracePt t="51701" x="5422900" y="4745038"/>
          <p14:tracePt t="51709" x="5470525" y="4737100"/>
          <p14:tracePt t="51717" x="5534025" y="4721225"/>
          <p14:tracePt t="51725" x="5597525" y="4713288"/>
          <p14:tracePt t="51733" x="5684838" y="4705350"/>
          <p14:tracePt t="51742" x="5789613" y="4689475"/>
          <p14:tracePt t="51749" x="5900738" y="4665663"/>
          <p14:tracePt t="51758" x="6019800" y="4649788"/>
          <p14:tracePt t="51765" x="6156325" y="4641850"/>
          <p14:tracePt t="51776" x="6307138" y="4608513"/>
          <p14:tracePt t="51781" x="6418263" y="4600575"/>
          <p14:tracePt t="51789" x="6538913" y="4576763"/>
          <p14:tracePt t="51797" x="6665913" y="4560888"/>
          <p14:tracePt t="51806" x="6761163" y="4552950"/>
          <p14:tracePt t="51813" x="6850063" y="4552950"/>
          <p14:tracePt t="51821" x="6945313" y="4552950"/>
          <p14:tracePt t="51829" x="7032625" y="4552950"/>
          <p14:tracePt t="51837" x="7119938" y="4552950"/>
          <p14:tracePt t="51845" x="7185025" y="4545013"/>
          <p14:tracePt t="51853" x="7248525" y="4537075"/>
          <p14:tracePt t="51861" x="7304088" y="4537075"/>
          <p14:tracePt t="51869" x="7375525" y="4529138"/>
          <p14:tracePt t="51877" x="7439025" y="4521200"/>
          <p14:tracePt t="51884" x="7512050" y="4505325"/>
          <p14:tracePt t="51894" x="7575550" y="4497388"/>
          <p14:tracePt t="51900" x="7631113" y="4489450"/>
          <p14:tracePt t="51909" x="7662863" y="4481513"/>
          <p14:tracePt t="51916" x="7710488" y="4473575"/>
          <p14:tracePt t="51926" x="7742238" y="4473575"/>
          <p14:tracePt t="51932" x="7773988" y="4465638"/>
          <p14:tracePt t="51940" x="7805738" y="4465638"/>
          <p14:tracePt t="51948" x="7839075" y="4465638"/>
          <p14:tracePt t="51957" x="7886700" y="4465638"/>
          <p14:tracePt t="51964" x="7918450" y="4465638"/>
          <p14:tracePt t="51973" x="7950200" y="4465638"/>
          <p14:tracePt t="51980" x="7981950" y="4465638"/>
          <p14:tracePt t="51988" x="8021638" y="4473575"/>
          <p14:tracePt t="51996" x="8045450" y="4473575"/>
          <p14:tracePt t="52004" x="8069263" y="4473575"/>
          <p14:tracePt t="52012" x="8093075" y="4473575"/>
          <p14:tracePt t="52020" x="8108950" y="4473575"/>
          <p14:tracePt t="52028" x="8124825" y="4473575"/>
          <p14:tracePt t="52036" x="8140700" y="4473575"/>
          <p14:tracePt t="52044" x="8148638" y="4473575"/>
          <p14:tracePt t="52052" x="8156575" y="4473575"/>
          <p14:tracePt t="52229" x="8132763" y="4473575"/>
          <p14:tracePt t="52237" x="8085138" y="4481513"/>
          <p14:tracePt t="52244" x="8045450" y="4489450"/>
          <p14:tracePt t="52252" x="7966075" y="4497388"/>
          <p14:tracePt t="52260" x="7902575" y="4505325"/>
          <p14:tracePt t="52268" x="7829550" y="4513263"/>
          <p14:tracePt t="52276" x="7742238" y="4529138"/>
          <p14:tracePt t="52284" x="7654925" y="4529138"/>
          <p14:tracePt t="52292" x="7583488" y="4529138"/>
          <p14:tracePt t="52300" x="7486650" y="4529138"/>
          <p14:tracePt t="52309" x="7383463" y="4529138"/>
          <p14:tracePt t="52317" x="7280275" y="4529138"/>
          <p14:tracePt t="52326" x="7185025" y="4537075"/>
          <p14:tracePt t="52332" x="7064375" y="4537075"/>
          <p14:tracePt t="52341" x="6961188" y="4537075"/>
          <p14:tracePt t="52348" x="6858000" y="4537075"/>
          <p14:tracePt t="52357" x="6745288" y="4537075"/>
          <p14:tracePt t="52364" x="6642100" y="4537075"/>
          <p14:tracePt t="52373" x="6554788" y="4537075"/>
          <p14:tracePt t="52380" x="6467475" y="4537075"/>
          <p14:tracePt t="52388" x="6386513" y="4537075"/>
          <p14:tracePt t="52396" x="6315075" y="4537075"/>
          <p14:tracePt t="52404" x="6259513" y="4537075"/>
          <p14:tracePt t="52413" x="6203950" y="4537075"/>
          <p14:tracePt t="52420" x="6164263" y="4537075"/>
          <p14:tracePt t="52429" x="6124575" y="4537075"/>
          <p14:tracePt t="52436" x="6075363" y="4537075"/>
          <p14:tracePt t="52445" x="6035675" y="4545013"/>
          <p14:tracePt t="52453" x="5980113" y="4545013"/>
          <p14:tracePt t="52460" x="5932488" y="4545013"/>
          <p14:tracePt t="52469" x="5884863" y="4545013"/>
          <p14:tracePt t="52477" x="5829300" y="4545013"/>
          <p14:tracePt t="52485" x="5773738" y="4552950"/>
          <p14:tracePt t="52493" x="5740400" y="4560888"/>
          <p14:tracePt t="52501" x="5692775" y="4560888"/>
          <p14:tracePt t="52509" x="5653088" y="4568825"/>
          <p14:tracePt t="52517" x="5589588" y="4576763"/>
          <p14:tracePt t="52525" x="5534025" y="4576763"/>
          <p14:tracePt t="52532" x="5470525" y="4576763"/>
          <p14:tracePt t="52541" x="5407025" y="4576763"/>
          <p14:tracePt t="52549" x="5326063" y="4576763"/>
          <p14:tracePt t="52558" x="5254625" y="4576763"/>
          <p14:tracePt t="52565" x="5191125" y="4576763"/>
          <p14:tracePt t="52574" x="5119688" y="4576763"/>
          <p14:tracePt t="52580" x="5056188" y="4576763"/>
          <p14:tracePt t="52589" x="4991100" y="4576763"/>
          <p14:tracePt t="52596" x="4935538" y="4576763"/>
          <p14:tracePt t="52604" x="4895850" y="4576763"/>
          <p14:tracePt t="52612" x="4848225" y="4576763"/>
          <p14:tracePt t="52620" x="4808538" y="4576763"/>
          <p14:tracePt t="52628" x="4760913" y="4576763"/>
          <p14:tracePt t="52636" x="4721225" y="4576763"/>
          <p14:tracePt t="52644" x="4672013" y="4576763"/>
          <p14:tracePt t="52652" x="4640263" y="4576763"/>
          <p14:tracePt t="52660" x="4608513" y="4576763"/>
          <p14:tracePt t="52668" x="4576763" y="4576763"/>
          <p14:tracePt t="52676" x="4552950" y="4568825"/>
          <p14:tracePt t="52684" x="4505325" y="4568825"/>
          <p14:tracePt t="52692" x="4481513" y="4568825"/>
          <p14:tracePt t="52700" x="4449763" y="4568825"/>
          <p14:tracePt t="52708" x="4410075" y="4568825"/>
          <p14:tracePt t="52716" x="4386263" y="4568825"/>
          <p14:tracePt t="52725" x="4352925" y="4568825"/>
          <p14:tracePt t="52732" x="4321175" y="4568825"/>
          <p14:tracePt t="52740" x="4289425" y="4568825"/>
          <p14:tracePt t="52748" x="4265613" y="4568825"/>
          <p14:tracePt t="52756" x="4241800" y="4568825"/>
          <p14:tracePt t="52764" x="4217988" y="4568825"/>
          <p14:tracePt t="52772" x="4194175" y="4568825"/>
          <p14:tracePt t="52780" x="4178300" y="4568825"/>
          <p14:tracePt t="52788" x="4154488" y="4568825"/>
          <p14:tracePt t="52796" x="4138613" y="4568825"/>
          <p14:tracePt t="52805" x="4122738" y="4560888"/>
          <p14:tracePt t="52812" x="4106863" y="4560888"/>
          <p14:tracePt t="52821" x="4098925" y="4560888"/>
          <p14:tracePt t="52829" x="4090988" y="4560888"/>
          <p14:tracePt t="53157" x="4098925" y="4560888"/>
          <p14:tracePt t="53165" x="4114800" y="4560888"/>
          <p14:tracePt t="53174" x="4122738" y="4560888"/>
          <p14:tracePt t="53181" x="4138613" y="4560888"/>
          <p14:tracePt t="53189" x="4154488" y="4560888"/>
          <p14:tracePt t="53197" x="4170363" y="4560888"/>
          <p14:tracePt t="53205" x="4194175" y="4560888"/>
          <p14:tracePt t="53213" x="4202113" y="4560888"/>
          <p14:tracePt t="53221" x="4217988" y="4560888"/>
          <p14:tracePt t="53229" x="4233863" y="4560888"/>
          <p14:tracePt t="53237" x="4249738" y="4560888"/>
          <p14:tracePt t="53245" x="4265613" y="4560888"/>
          <p14:tracePt t="53253" x="4281488" y="4560888"/>
          <p14:tracePt t="53261" x="4289425" y="4560888"/>
          <p14:tracePt t="53269" x="4305300" y="4560888"/>
          <p14:tracePt t="53277" x="4313238" y="4560888"/>
          <p14:tracePt t="53293" x="4321175" y="4560888"/>
          <p14:tracePt t="53301" x="4329113" y="4560888"/>
          <p14:tracePt t="53309" x="4337050" y="4560888"/>
          <p14:tracePt t="53317" x="4344988" y="4560888"/>
          <p14:tracePt t="53325" x="4352925" y="4560888"/>
          <p14:tracePt t="53333" x="4362450" y="4560888"/>
          <p14:tracePt t="53342" x="4370388" y="4560888"/>
          <p14:tracePt t="53349" x="4386263" y="4560888"/>
          <p14:tracePt t="53359" x="4394200" y="4560888"/>
          <p14:tracePt t="53365" x="4410075" y="4560888"/>
          <p14:tracePt t="53375" x="4425950" y="4560888"/>
          <p14:tracePt t="53381" x="4449763" y="4560888"/>
          <p14:tracePt t="53389" x="4465638" y="4560888"/>
          <p14:tracePt t="53397" x="4473575" y="4560888"/>
          <p14:tracePt t="53405" x="4489450" y="4560888"/>
          <p14:tracePt t="53413" x="4497388" y="4560888"/>
          <p14:tracePt t="53422" x="4513263" y="4560888"/>
          <p14:tracePt t="53428" x="4521200" y="4560888"/>
          <p14:tracePt t="53436" x="4529138" y="4560888"/>
          <p14:tracePt t="53444" x="4537075" y="4560888"/>
          <p14:tracePt t="53452" x="4545013" y="4560888"/>
          <p14:tracePt t="53460" x="4552950" y="4560888"/>
          <p14:tracePt t="53468" x="4560888" y="4560888"/>
          <p14:tracePt t="53484" x="4568825" y="4560888"/>
          <p14:tracePt t="53500" x="4576763" y="4560888"/>
          <p14:tracePt t="53508" x="4584700" y="4560888"/>
          <p14:tracePt t="53516" x="4600575" y="4560888"/>
          <p14:tracePt t="53524" x="4608513" y="4560888"/>
          <p14:tracePt t="53532" x="4616450" y="4560888"/>
          <p14:tracePt t="53540" x="4632325" y="4560888"/>
          <p14:tracePt t="53548" x="4648200" y="4560888"/>
          <p14:tracePt t="53557" x="4656138" y="4560888"/>
          <p14:tracePt t="53564" x="4672013" y="4560888"/>
          <p14:tracePt t="53573" x="4687888" y="4560888"/>
          <p14:tracePt t="53580" x="4705350" y="4560888"/>
          <p14:tracePt t="53588" x="4729163" y="4560888"/>
          <p14:tracePt t="53596" x="4752975" y="4560888"/>
          <p14:tracePt t="53604" x="4776788" y="4560888"/>
          <p14:tracePt t="53613" x="4800600" y="4560888"/>
          <p14:tracePt t="53621" x="4816475" y="4560888"/>
          <p14:tracePt t="53629" x="4840288" y="4560888"/>
          <p14:tracePt t="53637" x="4856163" y="4560888"/>
          <p14:tracePt t="53645" x="4872038" y="4560888"/>
          <p14:tracePt t="53653" x="4879975" y="4560888"/>
          <p14:tracePt t="53661" x="4895850" y="4560888"/>
          <p14:tracePt t="53669" x="4911725" y="4552950"/>
          <p14:tracePt t="53677" x="4927600" y="4552950"/>
          <p14:tracePt t="53693" x="4935538" y="4545013"/>
          <p14:tracePt t="53701" x="4943475" y="4545013"/>
          <p14:tracePt t="53709" x="4951413" y="4545013"/>
          <p14:tracePt t="53726" x="4959350" y="4545013"/>
          <p14:tracePt t="53742" x="4967288" y="4545013"/>
          <p14:tracePt t="53758" x="4975225" y="4545013"/>
          <p14:tracePt t="53765" x="4983163" y="4545013"/>
          <p14:tracePt t="53789" x="4991100" y="4545013"/>
          <p14:tracePt t="53837" x="4999038" y="4545013"/>
          <p14:tracePt t="53853" x="5014913" y="4545013"/>
          <p14:tracePt t="53861" x="5022850" y="4545013"/>
          <p14:tracePt t="53869" x="5030788" y="4545013"/>
          <p14:tracePt t="53877" x="5046663" y="4545013"/>
          <p14:tracePt t="53885" x="5064125" y="4545013"/>
          <p14:tracePt t="53896" x="5072063" y="4545013"/>
          <p14:tracePt t="53901" x="5087938" y="4545013"/>
          <p14:tracePt t="53909" x="5095875" y="4545013"/>
          <p14:tracePt t="53917" x="5111750" y="4545013"/>
          <p14:tracePt t="53925" x="5119688" y="4545013"/>
          <p14:tracePt t="53933" x="5135563" y="4545013"/>
          <p14:tracePt t="53942" x="5151438" y="4545013"/>
          <p14:tracePt t="53949" x="5167313" y="4545013"/>
          <p14:tracePt t="53959" x="5183188" y="4545013"/>
          <p14:tracePt t="53965" x="5199063" y="4545013"/>
          <p14:tracePt t="53981" x="5214938" y="4545013"/>
          <p14:tracePt t="53997" x="5222875" y="4545013"/>
          <p14:tracePt t="54013" x="5230813" y="4545013"/>
          <p14:tracePt t="54029" x="5238750" y="4545013"/>
          <p14:tracePt t="54037" x="5246688" y="4545013"/>
          <p14:tracePt t="54052" x="5254625" y="4545013"/>
          <p14:tracePt t="54069" x="5262563" y="4545013"/>
          <p14:tracePt t="54269" x="5270500" y="4545013"/>
          <p14:tracePt t="54277" x="5278438" y="4545013"/>
          <p14:tracePt t="54285" x="5286375" y="4545013"/>
          <p14:tracePt t="54293" x="5302250" y="4545013"/>
          <p14:tracePt t="54301" x="5318125" y="4545013"/>
          <p14:tracePt t="54310" x="5334000" y="4545013"/>
          <p14:tracePt t="54317" x="5349875" y="4545013"/>
          <p14:tracePt t="54326" x="5373688" y="4545013"/>
          <p14:tracePt t="54333" x="5397500" y="4545013"/>
          <p14:tracePt t="54342" x="5422900" y="4545013"/>
          <p14:tracePt t="54349" x="5446713" y="4545013"/>
          <p14:tracePt t="54359" x="5478463" y="4545013"/>
          <p14:tracePt t="54365" x="5510213" y="4545013"/>
          <p14:tracePt t="54375" x="5541963" y="4545013"/>
          <p14:tracePt t="54381" x="5565775" y="4545013"/>
          <p14:tracePt t="54389" x="5589588" y="4545013"/>
          <p14:tracePt t="54397" x="5605463" y="4545013"/>
          <p14:tracePt t="54405" x="5629275" y="4545013"/>
          <p14:tracePt t="54413" x="5645150" y="4545013"/>
          <p14:tracePt t="54421" x="5661025" y="4545013"/>
          <p14:tracePt t="54429" x="5668963" y="4545013"/>
          <p14:tracePt t="54437" x="5676900" y="4545013"/>
          <p14:tracePt t="54445" x="5700713" y="4545013"/>
          <p14:tracePt t="54460" x="5708650" y="4545013"/>
          <p14:tracePt t="54468" x="5724525" y="4545013"/>
          <p14:tracePt t="54477" x="5732463" y="4545013"/>
          <p14:tracePt t="54484" x="5749925" y="4545013"/>
          <p14:tracePt t="54493" x="5757863" y="4545013"/>
          <p14:tracePt t="54500" x="5773738" y="4545013"/>
          <p14:tracePt t="54509" x="5781675" y="4545013"/>
          <p14:tracePt t="54516" x="5789613" y="4545013"/>
          <p14:tracePt t="54525" x="5797550" y="4545013"/>
          <p14:tracePt t="54532" x="5813425" y="4545013"/>
          <p14:tracePt t="54541" x="5829300" y="4545013"/>
          <p14:tracePt t="54548" x="5845175" y="4545013"/>
          <p14:tracePt t="54557" x="5861050" y="4545013"/>
          <p14:tracePt t="54564" x="5884863" y="4545013"/>
          <p14:tracePt t="54574" x="5908675" y="4545013"/>
          <p14:tracePt t="54581" x="5932488" y="4545013"/>
          <p14:tracePt t="54589" x="5956300" y="4545013"/>
          <p14:tracePt t="54597" x="5988050" y="4545013"/>
          <p14:tracePt t="54605" x="6011863" y="4545013"/>
          <p14:tracePt t="54613" x="6035675" y="4545013"/>
          <p14:tracePt t="54621" x="6059488" y="4545013"/>
          <p14:tracePt t="54629" x="6083300" y="4545013"/>
          <p14:tracePt t="54637" x="6108700" y="4545013"/>
          <p14:tracePt t="54644" x="6124575" y="4545013"/>
          <p14:tracePt t="54653" x="6140450" y="4545013"/>
          <p14:tracePt t="54660" x="6156325" y="4545013"/>
          <p14:tracePt t="54669" x="6164263" y="4545013"/>
          <p14:tracePt t="54677" x="6172200" y="4545013"/>
          <p14:tracePt t="54685" x="6180138" y="4545013"/>
          <p14:tracePt t="54693" x="6188075" y="4545013"/>
          <p14:tracePt t="54701" x="6196013" y="4545013"/>
          <p14:tracePt t="54709" x="6211888" y="4545013"/>
          <p14:tracePt t="54726" x="6219825" y="4552950"/>
          <p14:tracePt t="54733" x="6235700" y="4552950"/>
          <p14:tracePt t="54749" x="6243638" y="4552950"/>
          <p14:tracePt t="54758" x="6251575" y="4552950"/>
          <p14:tracePt t="54765" x="6259513" y="4552950"/>
          <p14:tracePt t="54774" x="6267450" y="4552950"/>
          <p14:tracePt t="54781" x="6275388" y="4552950"/>
          <p14:tracePt t="54797" x="6283325" y="4552950"/>
          <p14:tracePt t="54829" x="6291263" y="4552950"/>
          <p14:tracePt t="54885" x="6299200" y="4560888"/>
          <p14:tracePt t="55141" x="6315075" y="4560888"/>
          <p14:tracePt t="55157" x="6323013" y="4568825"/>
          <p14:tracePt t="55174" x="6330950" y="4568825"/>
          <p14:tracePt t="55181" x="6338888" y="4568825"/>
          <p14:tracePt t="55189" x="6346825" y="4568825"/>
          <p14:tracePt t="55197" x="6354763" y="4568825"/>
          <p14:tracePt t="55205" x="6370638" y="4576763"/>
          <p14:tracePt t="55213" x="6378575" y="4576763"/>
          <p14:tracePt t="55221" x="6386513" y="4576763"/>
          <p14:tracePt t="55229" x="6402388" y="4576763"/>
          <p14:tracePt t="55237" x="6410325" y="4576763"/>
          <p14:tracePt t="55246" x="6426200" y="4576763"/>
          <p14:tracePt t="55253" x="6434138" y="4584700"/>
          <p14:tracePt t="55261" x="6459538" y="4584700"/>
          <p14:tracePt t="55269" x="6475413" y="4584700"/>
          <p14:tracePt t="55277" x="6491288" y="4584700"/>
          <p14:tracePt t="55285" x="6499225" y="4584700"/>
          <p14:tracePt t="55292" x="6507163" y="4584700"/>
          <p14:tracePt t="55300" x="6515100" y="4584700"/>
          <p14:tracePt t="55325" x="6523038" y="4584700"/>
          <p14:tracePt t="55341" x="6530975" y="4584700"/>
          <p14:tracePt t="55381" x="6538913" y="4576763"/>
          <p14:tracePt t="55909" x="6546850" y="4584700"/>
          <p14:tracePt t="55925" x="6562725" y="4584700"/>
          <p14:tracePt t="55933" x="6578600" y="4584700"/>
          <p14:tracePt t="55941" x="6594475" y="4592638"/>
          <p14:tracePt t="55949" x="6602413" y="4592638"/>
          <p14:tracePt t="55958" x="6618288" y="4592638"/>
          <p14:tracePt t="55965" x="6634163" y="4600575"/>
          <p14:tracePt t="55975" x="6657975" y="4600575"/>
          <p14:tracePt t="55981" x="6673850" y="4600575"/>
          <p14:tracePt t="55989" x="6697663" y="4600575"/>
          <p14:tracePt t="55997" x="6729413" y="4608513"/>
          <p14:tracePt t="56006" x="6753225" y="4616450"/>
          <p14:tracePt t="56013" x="6784975" y="4616450"/>
          <p14:tracePt t="56021" x="6826250" y="4624388"/>
          <p14:tracePt t="56029" x="6850063" y="4624388"/>
          <p14:tracePt t="56037" x="6873875" y="4624388"/>
          <p14:tracePt t="56045" x="6897688" y="4624388"/>
          <p14:tracePt t="56053" x="6929438" y="4624388"/>
          <p14:tracePt t="56061" x="6961188" y="4624388"/>
          <p14:tracePt t="56069" x="6992938" y="4624388"/>
          <p14:tracePt t="56077" x="7048500" y="4624388"/>
          <p14:tracePt t="56085" x="7088188" y="4624388"/>
          <p14:tracePt t="56093" x="7145338" y="4624388"/>
          <p14:tracePt t="56101" x="7192963" y="4624388"/>
          <p14:tracePt t="56109" x="7248525" y="4624388"/>
          <p14:tracePt t="56117" x="7296150" y="4624388"/>
          <p14:tracePt t="56125" x="7335838" y="4624388"/>
          <p14:tracePt t="56133" x="7375525" y="4624388"/>
          <p14:tracePt t="56142" x="7415213" y="4624388"/>
          <p14:tracePt t="56149" x="7470775" y="4616450"/>
          <p14:tracePt t="56158" x="7512050" y="4600575"/>
          <p14:tracePt t="56165" x="7559675" y="4592638"/>
          <p14:tracePt t="56175" x="7607300" y="4584700"/>
          <p14:tracePt t="56180" x="7646988" y="4576763"/>
          <p14:tracePt t="56188" x="7702550" y="4576763"/>
          <p14:tracePt t="56196" x="7766050" y="4576763"/>
          <p14:tracePt t="56205" x="7829550" y="4576763"/>
          <p14:tracePt t="56212" x="7894638" y="4576763"/>
          <p14:tracePt t="56220" x="7966075" y="4576763"/>
          <p14:tracePt t="56228" x="8029575" y="4576763"/>
          <p14:tracePt t="56236" x="8116888" y="4576763"/>
          <p14:tracePt t="56244" x="8205788" y="4576763"/>
          <p14:tracePt t="56252" x="8285163" y="4576763"/>
          <p14:tracePt t="56260" x="8364538" y="4576763"/>
          <p14:tracePt t="56268" x="8459788" y="4568825"/>
          <p14:tracePt t="56276" x="8540750" y="4552950"/>
          <p14:tracePt t="56285" x="8620125" y="4545013"/>
          <p14:tracePt t="56294" x="8683625" y="4537075"/>
          <p14:tracePt t="56301" x="8770938" y="4537075"/>
          <p14:tracePt t="56309" x="8834438" y="4537075"/>
          <p14:tracePt t="56317" x="8907463" y="4537075"/>
          <p14:tracePt t="56326" x="8978900" y="4537075"/>
          <p14:tracePt t="56333" x="9058275" y="4537075"/>
          <p14:tracePt t="56342" x="9121775" y="4537075"/>
          <p14:tracePt t="56349" x="9185275" y="4537075"/>
          <p14:tracePt t="56358" x="9224963" y="4537075"/>
          <p14:tracePt t="56365" x="9274175" y="4537075"/>
          <p14:tracePt t="56375" x="9305925" y="4537075"/>
          <p14:tracePt t="56381" x="9345613" y="4537075"/>
          <p14:tracePt t="56390" x="9393238" y="4537075"/>
          <p14:tracePt t="56397" x="9424988" y="4537075"/>
          <p14:tracePt t="56405" x="9456738" y="4537075"/>
          <p14:tracePt t="56413" x="9488488" y="4537075"/>
          <p14:tracePt t="56422" x="9512300" y="4537075"/>
          <p14:tracePt t="56429" x="9528175" y="4537075"/>
          <p14:tracePt t="56437" x="9551988" y="4529138"/>
          <p14:tracePt t="56445" x="9559925" y="4529138"/>
          <p14:tracePt t="56453" x="9585325" y="4521200"/>
          <p14:tracePt t="56461" x="9601200" y="4521200"/>
          <p14:tracePt t="56469" x="9609138" y="4521200"/>
          <p14:tracePt t="56477" x="9625013" y="4513263"/>
          <p14:tracePt t="56485" x="9640888" y="4513263"/>
          <p14:tracePt t="56493" x="9648825" y="4513263"/>
          <p14:tracePt t="56501" x="9656763" y="4513263"/>
          <p14:tracePt t="56510" x="9664700" y="4513263"/>
          <p14:tracePt t="56517" x="9680575" y="4513263"/>
          <p14:tracePt t="56525" x="9696450" y="4513263"/>
          <p14:tracePt t="56533" x="9704388" y="4513263"/>
          <p14:tracePt t="56542" x="9712325" y="4513263"/>
          <p14:tracePt t="56549" x="9728200" y="4513263"/>
          <p14:tracePt t="56565" x="9736138" y="4513263"/>
          <p14:tracePt t="56575" x="9744075" y="4513263"/>
          <p14:tracePt t="56581" x="9752013" y="4513263"/>
          <p14:tracePt t="56589" x="9759950" y="4505325"/>
          <p14:tracePt t="56597" x="9767888" y="4505325"/>
          <p14:tracePt t="56605" x="9783763" y="4497388"/>
          <p14:tracePt t="56613" x="9791700" y="4497388"/>
          <p14:tracePt t="56621" x="9807575" y="4497388"/>
          <p14:tracePt t="56629" x="9815513" y="4497388"/>
          <p14:tracePt t="56637" x="9831388" y="4497388"/>
          <p14:tracePt t="56645" x="9839325" y="4497388"/>
          <p14:tracePt t="56653" x="9863138" y="4497388"/>
          <p14:tracePt t="56661" x="9871075" y="4497388"/>
          <p14:tracePt t="56669" x="9886950" y="4497388"/>
          <p14:tracePt t="56677" x="9894888" y="4497388"/>
          <p14:tracePt t="56685" x="9910763" y="4497388"/>
          <p14:tracePt t="56694" x="9918700" y="4497388"/>
          <p14:tracePt t="56709" x="9936163" y="4497388"/>
          <p14:tracePt t="56717" x="9959975" y="4505325"/>
          <p14:tracePt t="56725" x="9967913" y="4505325"/>
          <p14:tracePt t="56733" x="9975850" y="4505325"/>
          <p14:tracePt t="56742" x="9991725" y="4513263"/>
          <p14:tracePt t="56749" x="9999663" y="4513263"/>
          <p14:tracePt t="56759" x="10015538" y="4513263"/>
          <p14:tracePt t="56765" x="10023475" y="4513263"/>
          <p14:tracePt t="56775" x="10039350" y="4513263"/>
          <p14:tracePt t="56781" x="10055225" y="4513263"/>
          <p14:tracePt t="56789" x="10079038" y="4513263"/>
          <p14:tracePt t="56797" x="10102850" y="4513263"/>
          <p14:tracePt t="56805" x="10118725" y="4513263"/>
          <p14:tracePt t="56813" x="10142538" y="4513263"/>
          <p14:tracePt t="56821" x="10158413" y="4513263"/>
          <p14:tracePt t="56829" x="10174288" y="4513263"/>
          <p14:tracePt t="56837" x="10190163" y="4513263"/>
          <p14:tracePt t="56845" x="10198100" y="4513263"/>
          <p14:tracePt t="56854" x="10213975" y="4513263"/>
          <p14:tracePt t="56869" x="10221913" y="4513263"/>
          <p14:tracePt t="56877" x="10229850" y="4513263"/>
          <p14:tracePt t="56885" x="10237788" y="4513263"/>
          <p14:tracePt t="56893" x="10245725" y="4513263"/>
          <p14:tracePt t="56913" x="10269538" y="4513263"/>
          <p14:tracePt t="56917" x="10279063" y="4513263"/>
          <p14:tracePt t="56925" x="10294938" y="4513263"/>
          <p14:tracePt t="56933" x="10302875" y="4513263"/>
          <p14:tracePt t="56949" x="10318750" y="4513263"/>
          <p14:tracePt t="56965" x="10326688" y="4513263"/>
          <p14:tracePt t="56997" x="10334625" y="4513263"/>
          <p14:tracePt t="57013" x="10342563" y="4513263"/>
          <p14:tracePt t="57021" x="10350500" y="4513263"/>
          <p14:tracePt t="57029" x="10358438" y="4513263"/>
          <p14:tracePt t="57045" x="10366375" y="4513263"/>
          <p14:tracePt t="57053" x="10366375" y="4505325"/>
          <p14:tracePt t="57061" x="10374313" y="4505325"/>
          <p14:tracePt t="57070" x="10382250" y="4497388"/>
          <p14:tracePt t="57077" x="10390188" y="4497388"/>
          <p14:tracePt t="57093" x="10398125" y="4497388"/>
          <p14:tracePt t="57101" x="10406063" y="4489450"/>
          <p14:tracePt t="57117" x="10414000" y="4489450"/>
          <p14:tracePt t="57125" x="10414000" y="4481513"/>
          <p14:tracePt t="57142" x="10421938" y="4481513"/>
          <p14:tracePt t="57189" x="10429875" y="4473575"/>
          <p14:tracePt t="57205" x="10437813" y="4465638"/>
          <p14:tracePt t="57237" x="10445750" y="4457700"/>
          <p14:tracePt t="57261" x="10453688" y="4449763"/>
          <p14:tracePt t="57285" x="10461625" y="4441825"/>
          <p14:tracePt t="57293" x="10469563" y="4433888"/>
          <p14:tracePt t="57309" x="10477500" y="4425950"/>
          <p14:tracePt t="57317" x="10477500" y="4418013"/>
          <p14:tracePt t="57325" x="10477500" y="4410075"/>
          <p14:tracePt t="57333" x="10493375" y="4394200"/>
          <p14:tracePt t="57349" x="10493375" y="4386263"/>
          <p14:tracePt t="57358" x="10501313" y="4378325"/>
          <p14:tracePt t="57365" x="10501313" y="4362450"/>
          <p14:tracePt t="57375" x="10501313" y="4354513"/>
          <p14:tracePt t="57381" x="10501313" y="4346575"/>
          <p14:tracePt t="57389" x="10501313" y="4330700"/>
          <p14:tracePt t="57405" x="10501313" y="4322763"/>
          <p14:tracePt t="57429" x="10501313" y="4314825"/>
          <p14:tracePt t="57445" x="10501313" y="4306888"/>
          <p14:tracePt t="57453" x="10501313" y="4298950"/>
          <p14:tracePt t="57469" x="10501313" y="4281488"/>
          <p14:tracePt t="57485" x="10501313" y="4273550"/>
          <p14:tracePt t="57493" x="10501313" y="4265613"/>
          <p14:tracePt t="57501" x="10485438" y="4257675"/>
          <p14:tracePt t="57509" x="10485438" y="4241800"/>
          <p14:tracePt t="57517" x="10469563" y="4233863"/>
          <p14:tracePt t="57525" x="10461625" y="4217988"/>
          <p14:tracePt t="57533" x="10453688" y="4217988"/>
          <p14:tracePt t="57542" x="10445750" y="4210050"/>
          <p14:tracePt t="57549" x="10437813" y="4202113"/>
          <p14:tracePt t="57558" x="10421938" y="4194175"/>
          <p14:tracePt t="57565" x="10414000" y="4194175"/>
          <p14:tracePt t="57575" x="10406063" y="4186238"/>
          <p14:tracePt t="57581" x="10398125" y="4178300"/>
          <p14:tracePt t="57589" x="10390188" y="4178300"/>
          <p14:tracePt t="57597" x="10382250" y="4178300"/>
          <p14:tracePt t="57605" x="10374313" y="4170363"/>
          <p14:tracePt t="57613" x="10366375" y="4170363"/>
          <p14:tracePt t="57621" x="10350500" y="4170363"/>
          <p14:tracePt t="57629" x="10334625" y="4162425"/>
          <p14:tracePt t="57637" x="10326688" y="4162425"/>
          <p14:tracePt t="57645" x="10310813" y="4162425"/>
          <p14:tracePt t="57653" x="10294938" y="4154488"/>
          <p14:tracePt t="57661" x="10279063" y="4154488"/>
          <p14:tracePt t="57669" x="10253663" y="4146550"/>
          <p14:tracePt t="57677" x="10245725" y="4146550"/>
          <p14:tracePt t="57685" x="10237788" y="4146550"/>
          <p14:tracePt t="57693" x="10221913" y="4146550"/>
          <p14:tracePt t="57701" x="10206038" y="4146550"/>
          <p14:tracePt t="57710" x="10190163" y="4146550"/>
          <p14:tracePt t="57725" x="10174288" y="4138613"/>
          <p14:tracePt t="57742" x="10158413" y="4138613"/>
          <p14:tracePt t="57749" x="10150475" y="4138613"/>
          <p14:tracePt t="57758" x="10142538" y="4130675"/>
          <p14:tracePt t="57765" x="10126663" y="4130675"/>
          <p14:tracePt t="57775" x="10110788" y="4130675"/>
          <p14:tracePt t="57781" x="10086975" y="4130675"/>
          <p14:tracePt t="57789" x="10071100" y="4130675"/>
          <p14:tracePt t="57797" x="10055225" y="4130675"/>
          <p14:tracePt t="57805" x="10039350" y="4130675"/>
          <p14:tracePt t="57813" x="10023475" y="4130675"/>
          <p14:tracePt t="57821" x="10015538" y="4130675"/>
          <p14:tracePt t="57829" x="10007600" y="4130675"/>
          <p14:tracePt t="57837" x="9999663" y="4130675"/>
          <p14:tracePt t="57845" x="9991725" y="4130675"/>
          <p14:tracePt t="57861" x="9975850" y="4130675"/>
          <p14:tracePt t="57877" x="9959975" y="4138613"/>
          <p14:tracePt t="57894" x="9959975" y="4146550"/>
          <p14:tracePt t="57913" x="9952038" y="4146550"/>
          <p14:tracePt t="57917" x="9952038" y="4154488"/>
          <p14:tracePt t="57933" x="9944100" y="4154488"/>
          <p14:tracePt t="57941" x="9936163" y="4170363"/>
          <p14:tracePt t="57958" x="9936163" y="4178300"/>
          <p14:tracePt t="57964" x="9936163" y="4194175"/>
          <p14:tracePt t="57972" x="9936163" y="4202113"/>
          <p14:tracePt t="57980" x="9936163" y="4217988"/>
          <p14:tracePt t="57988" x="9936163" y="4233863"/>
          <p14:tracePt t="57996" x="9944100" y="4233863"/>
          <p14:tracePt t="58004" x="9952038" y="4249738"/>
          <p14:tracePt t="58012" x="9959975" y="4257675"/>
          <p14:tracePt t="58020" x="9975850" y="4281488"/>
          <p14:tracePt t="58028" x="9991725" y="4298950"/>
          <p14:tracePt t="58036" x="10007600" y="4314825"/>
          <p14:tracePt t="58045" x="10031413" y="4338638"/>
          <p14:tracePt t="58052" x="10039350" y="4346575"/>
          <p14:tracePt t="58060" x="10055225" y="4370388"/>
          <p14:tracePt t="58068" x="10086975" y="4386263"/>
          <p14:tracePt t="58077" x="10094913" y="4402138"/>
          <p14:tracePt t="58085" x="10118725" y="4410075"/>
          <p14:tracePt t="58093" x="10134600" y="4425950"/>
          <p14:tracePt t="58100" x="10142538" y="4425950"/>
          <p14:tracePt t="58109" x="10158413" y="4441825"/>
          <p14:tracePt t="58125" x="10166350" y="4449763"/>
          <p14:tracePt t="58197" x="10134600" y="4449763"/>
          <p14:tracePt t="58205" x="10094913" y="4449763"/>
          <p14:tracePt t="58213" x="10055225" y="4449763"/>
          <p14:tracePt t="58221" x="9999663" y="4457700"/>
          <p14:tracePt t="58229" x="9944100" y="4465638"/>
          <p14:tracePt t="58237" x="9871075" y="4473575"/>
          <p14:tracePt t="58245" x="9807575" y="4481513"/>
          <p14:tracePt t="58253" x="9720263" y="4489450"/>
          <p14:tracePt t="58261" x="9625013" y="4505325"/>
          <p14:tracePt t="58269" x="9504363" y="4513263"/>
          <p14:tracePt t="58279" x="9377363" y="4513263"/>
          <p14:tracePt t="58286" x="9250363" y="4513263"/>
          <p14:tracePt t="58294" x="9090025" y="4513263"/>
          <p14:tracePt t="58301" x="8978900" y="4513263"/>
          <p14:tracePt t="58310" x="8858250" y="4513263"/>
          <p14:tracePt t="58317" x="8763000" y="4513263"/>
          <p14:tracePt t="58325" x="8667750" y="4513263"/>
          <p14:tracePt t="58333" x="8596313" y="4513263"/>
          <p14:tracePt t="58342" x="8523288" y="4513263"/>
          <p14:tracePt t="58349" x="8459788" y="4513263"/>
          <p14:tracePt t="58359" x="8380413" y="4513263"/>
          <p14:tracePt t="58365" x="8332788" y="4513263"/>
          <p14:tracePt t="58375" x="8277225" y="4513263"/>
          <p14:tracePt t="58381" x="8245475" y="4513263"/>
          <p14:tracePt t="58390" x="8213725" y="4513263"/>
          <p14:tracePt t="58397" x="8197850" y="4513263"/>
          <p14:tracePt t="58405" x="8172450" y="4521200"/>
          <p14:tracePt t="58422" x="8164513" y="4521200"/>
          <p14:tracePt t="58437" x="8164513" y="4529138"/>
          <p14:tracePt t="58468" x="8156575" y="4529138"/>
          <p14:tracePt t="58476" x="8148638" y="4537075"/>
          <p14:tracePt t="58484" x="8140700" y="4537075"/>
          <p14:tracePt t="58492" x="8116888" y="4545013"/>
          <p14:tracePt t="58500" x="8085138" y="4545013"/>
          <p14:tracePt t="58508" x="8069263" y="4552950"/>
          <p14:tracePt t="58516" x="8045450" y="4560888"/>
          <p14:tracePt t="58526" x="8013700" y="4568825"/>
          <p14:tracePt t="58532" x="7989888" y="4568825"/>
          <p14:tracePt t="58541" x="7950200" y="4576763"/>
          <p14:tracePt t="58548" x="7918450" y="4584700"/>
          <p14:tracePt t="58557" x="7894638" y="4584700"/>
          <p14:tracePt t="58564" x="7862888" y="4592638"/>
          <p14:tracePt t="58574" x="7829550" y="4592638"/>
          <p14:tracePt t="58580" x="7781925" y="4600575"/>
          <p14:tracePt t="58589" x="7742238" y="4600575"/>
          <p14:tracePt t="58596" x="7694613" y="4600575"/>
          <p14:tracePt t="58604" x="7662863" y="4600575"/>
          <p14:tracePt t="58612" x="7623175" y="4600575"/>
          <p14:tracePt t="58620" x="7591425" y="4600575"/>
          <p14:tracePt t="58628" x="7567613" y="4600575"/>
          <p14:tracePt t="58636" x="7535863" y="4600575"/>
          <p14:tracePt t="58644" x="7504113" y="4600575"/>
          <p14:tracePt t="58653" x="7478713" y="4600575"/>
          <p14:tracePt t="58660" x="7454900" y="4600575"/>
          <p14:tracePt t="58669" x="7439025" y="4600575"/>
          <p14:tracePt t="58676" x="7423150" y="4600575"/>
          <p14:tracePt t="58684" x="7415213" y="4600575"/>
          <p14:tracePt t="58693" x="7399338" y="4600575"/>
          <p14:tracePt t="58709" x="7391400" y="4592638"/>
          <p14:tracePt t="58717" x="7383463" y="4592638"/>
          <p14:tracePt t="58725" x="7383463" y="4584700"/>
          <p14:tracePt t="58733" x="7375525" y="4584700"/>
          <p14:tracePt t="58741" x="7367588" y="4584700"/>
          <p14:tracePt t="58757" x="7367588" y="4576763"/>
          <p14:tracePt t="58796" x="7359650" y="4576763"/>
          <p14:tracePt t="58820" x="7351713" y="4568825"/>
          <p14:tracePt t="58852" x="7335838" y="4560888"/>
          <p14:tracePt t="58868" x="7335838" y="4552950"/>
          <p14:tracePt t="58876" x="7319963" y="4552950"/>
          <p14:tracePt t="58885" x="7312025" y="4537075"/>
          <p14:tracePt t="58893" x="7304088" y="4537075"/>
          <p14:tracePt t="58910" x="7296150" y="4529138"/>
          <p14:tracePt t="58932" x="7296150" y="4521200"/>
          <p14:tracePt t="58948" x="7288213" y="4513263"/>
          <p14:tracePt t="58981" x="7280275" y="4505325"/>
          <p14:tracePt t="58997" x="7272338" y="4505325"/>
          <p14:tracePt t="59005" x="7272338" y="4497388"/>
          <p14:tracePt t="59021" x="7256463" y="4489450"/>
          <p14:tracePt t="59037" x="7248525" y="4489450"/>
          <p14:tracePt t="59045" x="7232650" y="4481513"/>
          <p14:tracePt t="59053" x="7224713" y="4473575"/>
          <p14:tracePt t="59061" x="7208838" y="4465638"/>
          <p14:tracePt t="59078" x="7200900" y="4457700"/>
          <p14:tracePt t="59094" x="7185025" y="4449763"/>
          <p14:tracePt t="59111" x="7169150" y="4441825"/>
          <p14:tracePt t="59125" x="7161213" y="4433888"/>
          <p14:tracePt t="59133" x="7145338" y="4433888"/>
          <p14:tracePt t="59142" x="7135813" y="4433888"/>
          <p14:tracePt t="59149" x="7135813" y="4425950"/>
          <p14:tracePt t="59158" x="7127875" y="4418013"/>
          <p14:tracePt t="59260" x="7112000" y="4418013"/>
          <p14:tracePt t="59268" x="7104063" y="4402138"/>
          <p14:tracePt t="59285" x="7088188" y="4394200"/>
          <p14:tracePt t="59293" x="7072313" y="4386263"/>
          <p14:tracePt t="59300" x="7064375" y="4378325"/>
          <p14:tracePt t="59308" x="7048500" y="4370388"/>
          <p14:tracePt t="59325" x="7040563" y="4370388"/>
          <p14:tracePt t="59332" x="7032625" y="4370388"/>
          <p14:tracePt t="59348" x="7024688" y="4362450"/>
          <p14:tracePt t="59373" x="7016750" y="4362450"/>
          <p14:tracePt t="59381" x="7008813" y="4362450"/>
          <p14:tracePt t="59693" x="7000875" y="4354513"/>
          <p14:tracePt t="59717" x="6992938" y="4346575"/>
          <p14:tracePt t="59733" x="6985000" y="4346575"/>
          <p14:tracePt t="59741" x="6977063" y="4338638"/>
          <p14:tracePt t="59749" x="6969125" y="4338638"/>
          <p14:tracePt t="59765" x="6969125" y="4330700"/>
          <p14:tracePt t="59781" x="6953250" y="4322763"/>
          <p14:tracePt t="59805" x="6945313" y="4322763"/>
          <p14:tracePt t="59814" x="6937375" y="4314825"/>
          <p14:tracePt t="59821" x="6929438" y="4314825"/>
          <p14:tracePt t="59829" x="6921500" y="4314825"/>
          <p14:tracePt t="59837" x="6913563" y="4306888"/>
          <p14:tracePt t="59845" x="6905625" y="4306888"/>
          <p14:tracePt t="59853" x="6897688" y="4298950"/>
          <p14:tracePt t="59869" x="6889750" y="4298950"/>
          <p14:tracePt t="59893" x="6881813" y="4298950"/>
          <p14:tracePt t="59917" x="6873875" y="4298950"/>
          <p14:tracePt t="59933" x="6858000" y="4298950"/>
          <p14:tracePt t="59949" x="6850063" y="4298950"/>
          <p14:tracePt t="59958" x="6834188" y="4298950"/>
          <p14:tracePt t="59965" x="6826250" y="4298950"/>
          <p14:tracePt t="59975" x="6818313" y="4298950"/>
          <p14:tracePt t="59981" x="6810375" y="4298950"/>
          <p14:tracePt t="59990" x="6784975" y="4298950"/>
          <p14:tracePt t="59997" x="6777038" y="4298950"/>
          <p14:tracePt t="60005" x="6761163" y="4298950"/>
          <p14:tracePt t="60013" x="6753225" y="4298950"/>
          <p14:tracePt t="60021" x="6737350" y="4298950"/>
          <p14:tracePt t="60029" x="6721475" y="4298950"/>
          <p14:tracePt t="60037" x="6713538" y="4298950"/>
          <p14:tracePt t="60045" x="6705600" y="4298950"/>
          <p14:tracePt t="60061" x="6697663" y="4298950"/>
          <p14:tracePt t="60077" x="6689725" y="4298950"/>
          <p14:tracePt t="60093" x="6681788" y="4298950"/>
          <p14:tracePt t="60109" x="6673850" y="4306888"/>
          <p14:tracePt t="60126" x="6673850" y="4314825"/>
          <p14:tracePt t="60133" x="6673850" y="4330700"/>
          <p14:tracePt t="60149" x="6673850" y="4338638"/>
          <p14:tracePt t="60158" x="6673850" y="4354513"/>
          <p14:tracePt t="60165" x="6673850" y="4362450"/>
          <p14:tracePt t="60175" x="6689725" y="4378325"/>
          <p14:tracePt t="60181" x="6697663" y="4394200"/>
          <p14:tracePt t="60196" x="6729413" y="4425950"/>
          <p14:tracePt t="60205" x="6745288" y="4441825"/>
          <p14:tracePt t="60213" x="6777038" y="4449763"/>
          <p14:tracePt t="60221" x="6802438" y="4457700"/>
          <p14:tracePt t="60229" x="6842125" y="4473575"/>
          <p14:tracePt t="60237" x="6873875" y="4473575"/>
          <p14:tracePt t="60245" x="6905625" y="4481513"/>
          <p14:tracePt t="60253" x="6929438" y="4489450"/>
          <p14:tracePt t="60261" x="6969125" y="4489450"/>
          <p14:tracePt t="60270" x="7008813" y="4489450"/>
          <p14:tracePt t="60277" x="7032625" y="4489450"/>
          <p14:tracePt t="60285" x="7056438" y="4489450"/>
          <p14:tracePt t="60293" x="7080250" y="4489450"/>
          <p14:tracePt t="60301" x="7104063" y="4489450"/>
          <p14:tracePt t="60309" x="7119938" y="4489450"/>
          <p14:tracePt t="60317" x="7145338" y="4489450"/>
          <p14:tracePt t="60326" x="7161213" y="4489450"/>
          <p14:tracePt t="60333" x="7185025" y="4489450"/>
          <p14:tracePt t="60349" x="7192963" y="4489450"/>
          <p14:tracePt t="60365" x="7200900" y="4481513"/>
          <p14:tracePt t="60375" x="7208838" y="4473575"/>
          <p14:tracePt t="60389" x="7216775" y="4473575"/>
          <p14:tracePt t="60573" x="7224713" y="4473575"/>
          <p14:tracePt t="60581" x="7232650" y="4473575"/>
          <p14:tracePt t="60589" x="7248525" y="4473575"/>
          <p14:tracePt t="60597" x="7264400" y="4473575"/>
          <p14:tracePt t="60606" x="7280275" y="4473575"/>
          <p14:tracePt t="60613" x="7296150" y="4473575"/>
          <p14:tracePt t="60621" x="7312025" y="4473575"/>
          <p14:tracePt t="60629" x="7335838" y="4473575"/>
          <p14:tracePt t="60637" x="7351713" y="4473575"/>
          <p14:tracePt t="60645" x="7367588" y="4473575"/>
          <p14:tracePt t="60653" x="7375525" y="4473575"/>
          <p14:tracePt t="60661" x="7391400" y="4473575"/>
          <p14:tracePt t="60669" x="7399338" y="4473575"/>
          <p14:tracePt t="60685" x="7407275" y="4473575"/>
          <p14:tracePt t="60709" x="7415213" y="4473575"/>
          <p14:tracePt t="60725" x="7431088" y="4473575"/>
          <p14:tracePt t="60733" x="7439025" y="4473575"/>
          <p14:tracePt t="60743" x="7454900" y="4473575"/>
          <p14:tracePt t="60749" x="7478713" y="4473575"/>
          <p14:tracePt t="60759" x="7496175" y="4465638"/>
          <p14:tracePt t="60765" x="7519988" y="4449763"/>
          <p14:tracePt t="60774" x="7559675" y="4449763"/>
          <p14:tracePt t="60781" x="7607300" y="4433888"/>
          <p14:tracePt t="60790" x="7662863" y="4418013"/>
          <p14:tracePt t="60797" x="7718425" y="4402138"/>
          <p14:tracePt t="60805" x="7773988" y="4386263"/>
          <p14:tracePt t="60813" x="7829550" y="4370388"/>
          <p14:tracePt t="60821" x="7886700" y="4362450"/>
          <p14:tracePt t="60829" x="7942263" y="4346575"/>
          <p14:tracePt t="60837" x="7989888" y="4338638"/>
          <p14:tracePt t="60845" x="8037513" y="4330700"/>
          <p14:tracePt t="60853" x="8093075" y="4322763"/>
          <p14:tracePt t="60861" x="8132763" y="4322763"/>
          <p14:tracePt t="60869" x="8180388" y="4322763"/>
          <p14:tracePt t="60877" x="8221663" y="4322763"/>
          <p14:tracePt t="60885" x="8269288" y="4322763"/>
          <p14:tracePt t="60893" x="8293100" y="4322763"/>
          <p14:tracePt t="60901" x="8324850" y="4322763"/>
          <p14:tracePt t="60913" x="8364538" y="4314825"/>
          <p14:tracePt t="60917" x="8388350" y="4306888"/>
          <p14:tracePt t="60926" x="8412163" y="4306888"/>
          <p14:tracePt t="60933" x="8435975" y="4298950"/>
          <p14:tracePt t="60941" x="8459788" y="4298950"/>
          <p14:tracePt t="60948" x="8475663" y="4298950"/>
          <p14:tracePt t="60957" x="8483600" y="4298950"/>
          <p14:tracePt t="60964" x="8491538" y="4298950"/>
          <p14:tracePt t="60980" x="8499475" y="4298950"/>
          <p14:tracePt t="61213" x="8507413" y="4298950"/>
          <p14:tracePt t="61221" x="8523288" y="4298950"/>
          <p14:tracePt t="61229" x="8540750" y="4298950"/>
          <p14:tracePt t="61237" x="8548688" y="4298950"/>
          <p14:tracePt t="61245" x="8572500" y="4298950"/>
          <p14:tracePt t="61253" x="8588375" y="4306888"/>
          <p14:tracePt t="61261" x="8612188" y="4314825"/>
          <p14:tracePt t="61269" x="8636000" y="4314825"/>
          <p14:tracePt t="61278" x="8659813" y="4322763"/>
          <p14:tracePt t="61284" x="8699500" y="4338638"/>
          <p14:tracePt t="61292" x="8731250" y="4338638"/>
          <p14:tracePt t="61300" x="8755063" y="4346575"/>
          <p14:tracePt t="61308" x="8778875" y="4346575"/>
          <p14:tracePt t="61316" x="8802688" y="4346575"/>
          <p14:tracePt t="61324" x="8826500" y="4346575"/>
          <p14:tracePt t="61332" x="8842375" y="4354513"/>
          <p14:tracePt t="61340" x="8850313" y="4354513"/>
          <p14:tracePt t="61348" x="8866188" y="4354513"/>
          <p14:tracePt t="61364" x="8874125" y="4354513"/>
          <p14:tracePt t="62213" x="8883650" y="4354513"/>
          <p14:tracePt t="62221" x="8923338" y="4354513"/>
          <p14:tracePt t="62229" x="8978900" y="4354513"/>
          <p14:tracePt t="62237" x="9042400" y="4354513"/>
          <p14:tracePt t="62245" x="9105900" y="4354513"/>
          <p14:tracePt t="62253" x="9153525" y="4354513"/>
          <p14:tracePt t="62261" x="9217025" y="4354513"/>
          <p14:tracePt t="62269" x="9305925" y="4354513"/>
          <p14:tracePt t="62277" x="9393238" y="4354513"/>
          <p14:tracePt t="62285" x="9464675" y="4354513"/>
          <p14:tracePt t="62293" x="9551988" y="4354513"/>
          <p14:tracePt t="62301" x="9617075" y="4354513"/>
          <p14:tracePt t="62310" x="9688513" y="4354513"/>
          <p14:tracePt t="62317" x="9752013" y="4354513"/>
          <p14:tracePt t="62326" x="9815513" y="4354513"/>
          <p14:tracePt t="62333" x="9855200" y="4354513"/>
          <p14:tracePt t="62342" x="9902825" y="4354513"/>
          <p14:tracePt t="62349" x="9926638" y="4354513"/>
          <p14:tracePt t="62358" x="9952038" y="4354513"/>
          <p14:tracePt t="62365" x="9975850" y="4354513"/>
          <p14:tracePt t="62375" x="9991725" y="4354513"/>
          <p14:tracePt t="62381" x="10007600" y="4354513"/>
          <p14:tracePt t="62389" x="10023475" y="4354513"/>
          <p14:tracePt t="62397" x="10031413" y="4354513"/>
          <p14:tracePt t="62549" x="10039350" y="436245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data 1">
            <a:extLst>
              <a:ext uri="{FF2B5EF4-FFF2-40B4-BE49-F238E27FC236}">
                <a16:creationId xmlns:a16="http://schemas.microsoft.com/office/drawing/2014/main" id="{7CA41471-E4BF-2342-8063-0066DE7F0076}"/>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63E6F8B8-560F-A240-9203-8AE9A64E02E3}"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75778" name="Segnaposto numero diapositiva 2">
            <a:extLst>
              <a:ext uri="{FF2B5EF4-FFF2-40B4-BE49-F238E27FC236}">
                <a16:creationId xmlns:a16="http://schemas.microsoft.com/office/drawing/2014/main" id="{63506B22-D11E-6D42-A851-B3BF44454FF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4E2E5796-F378-834F-BB90-1604E197E73D}" type="slidenum">
              <a:rPr lang="it-IT" altLang="it-IT" sz="1100">
                <a:solidFill>
                  <a:schemeClr val="bg1"/>
                </a:solidFill>
              </a:rPr>
              <a:pPr>
                <a:spcBef>
                  <a:spcPct val="0"/>
                </a:spcBef>
                <a:buClrTx/>
                <a:buFontTx/>
                <a:buNone/>
              </a:pPr>
              <a:t>38</a:t>
            </a:fld>
            <a:endParaRPr lang="it-IT" altLang="it-IT" sz="1100">
              <a:solidFill>
                <a:schemeClr val="bg1"/>
              </a:solidFill>
            </a:endParaRPr>
          </a:p>
        </p:txBody>
      </p:sp>
      <p:sp>
        <p:nvSpPr>
          <p:cNvPr id="5" name="Rectangle 2">
            <a:extLst>
              <a:ext uri="{FF2B5EF4-FFF2-40B4-BE49-F238E27FC236}">
                <a16:creationId xmlns:a16="http://schemas.microsoft.com/office/drawing/2014/main" id="{B029A904-28D7-BD44-A5F6-7BD2EC3F4175}"/>
              </a:ext>
            </a:extLst>
          </p:cNvPr>
          <p:cNvSpPr txBox="1">
            <a:spLocks noChangeArrowheads="1"/>
          </p:cNvSpPr>
          <p:nvPr/>
        </p:nvSpPr>
        <p:spPr>
          <a:xfrm>
            <a:off x="2063750" y="115889"/>
            <a:ext cx="8064500" cy="649287"/>
          </a:xfrm>
          <a:prstGeom prst="rect">
            <a:avLst/>
          </a:prstGeom>
        </p:spPr>
        <p:txBody>
          <a:bodyPr/>
          <a:lstStyle>
            <a:lvl1pPr algn="ctr" rtl="0" eaLnBrk="0" fontAlgn="base" hangingPunct="0">
              <a:spcBef>
                <a:spcPct val="0"/>
              </a:spcBef>
              <a:spcAft>
                <a:spcPct val="0"/>
              </a:spcAft>
              <a:defRPr sz="2800" b="1">
                <a:solidFill>
                  <a:srgbClr val="822433"/>
                </a:solidFill>
                <a:latin typeface="+mj-lt"/>
                <a:ea typeface="+mj-ea"/>
                <a:cs typeface="+mj-cs"/>
              </a:defRPr>
            </a:lvl1pPr>
            <a:lvl2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6pPr>
            <a:lvl7pPr marL="9144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7pPr>
            <a:lvl8pPr marL="13716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8pPr>
            <a:lvl9pPr marL="18288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9pPr>
          </a:lstStyle>
          <a:p>
            <a:pPr>
              <a:defRPr/>
            </a:pPr>
            <a:r>
              <a:rPr lang="it-IT" altLang="it-IT" sz="2000" kern="0" dirty="0"/>
              <a:t>caratteristiche del test di screening:</a:t>
            </a:r>
            <a:br>
              <a:rPr lang="it-IT" altLang="it-IT" sz="2000" kern="0" dirty="0"/>
            </a:br>
            <a:r>
              <a:rPr lang="it-IT" altLang="it-IT" sz="2000" kern="0" dirty="0"/>
              <a:t>alcuni esempi (</a:t>
            </a:r>
            <a:r>
              <a:rPr lang="it-IT" altLang="it-IT" sz="2000" kern="0" dirty="0" err="1"/>
              <a:t>Ia</a:t>
            </a:r>
            <a:r>
              <a:rPr lang="it-IT" altLang="it-IT" sz="2000" kern="0" dirty="0"/>
              <a:t>)</a:t>
            </a:r>
          </a:p>
        </p:txBody>
      </p:sp>
      <p:pic>
        <p:nvPicPr>
          <p:cNvPr id="75780" name="Immagine 5">
            <a:extLst>
              <a:ext uri="{FF2B5EF4-FFF2-40B4-BE49-F238E27FC236}">
                <a16:creationId xmlns:a16="http://schemas.microsoft.com/office/drawing/2014/main" id="{B69E06F1-49C1-584B-9172-A8D8814A4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55789"/>
            <a:ext cx="9144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309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egnaposto data 1">
            <a:extLst>
              <a:ext uri="{FF2B5EF4-FFF2-40B4-BE49-F238E27FC236}">
                <a16:creationId xmlns:a16="http://schemas.microsoft.com/office/drawing/2014/main" id="{DDBA202B-262D-EE47-A3B9-6CBFA45EA4A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B2EE42A9-6D05-6744-B1E1-3CB34455ED58}"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76802" name="Segnaposto numero diapositiva 2">
            <a:extLst>
              <a:ext uri="{FF2B5EF4-FFF2-40B4-BE49-F238E27FC236}">
                <a16:creationId xmlns:a16="http://schemas.microsoft.com/office/drawing/2014/main" id="{4D7BBB2B-CA4D-CF47-8F6B-DBB4B80EE37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B96E859D-5829-904D-A465-4790F8CE212C}" type="slidenum">
              <a:rPr lang="it-IT" altLang="it-IT" sz="1100">
                <a:solidFill>
                  <a:schemeClr val="bg1"/>
                </a:solidFill>
              </a:rPr>
              <a:pPr>
                <a:spcBef>
                  <a:spcPct val="0"/>
                </a:spcBef>
                <a:buClrTx/>
                <a:buFontTx/>
                <a:buNone/>
              </a:pPr>
              <a:t>39</a:t>
            </a:fld>
            <a:endParaRPr lang="it-IT" altLang="it-IT" sz="1100">
              <a:solidFill>
                <a:schemeClr val="bg1"/>
              </a:solidFill>
            </a:endParaRPr>
          </a:p>
        </p:txBody>
      </p:sp>
      <p:sp>
        <p:nvSpPr>
          <p:cNvPr id="4" name="Rectangle 2">
            <a:extLst>
              <a:ext uri="{FF2B5EF4-FFF2-40B4-BE49-F238E27FC236}">
                <a16:creationId xmlns:a16="http://schemas.microsoft.com/office/drawing/2014/main" id="{239CFD98-257A-8846-A668-4F0F16DBF7A5}"/>
              </a:ext>
            </a:extLst>
          </p:cNvPr>
          <p:cNvSpPr txBox="1">
            <a:spLocks noChangeArrowheads="1"/>
          </p:cNvSpPr>
          <p:nvPr/>
        </p:nvSpPr>
        <p:spPr>
          <a:xfrm>
            <a:off x="2063750" y="115889"/>
            <a:ext cx="8064500" cy="649287"/>
          </a:xfrm>
          <a:prstGeom prst="rect">
            <a:avLst/>
          </a:prstGeom>
        </p:spPr>
        <p:txBody>
          <a:bodyPr/>
          <a:lstStyle>
            <a:lvl1pPr algn="ctr" rtl="0" eaLnBrk="0" fontAlgn="base" hangingPunct="0">
              <a:spcBef>
                <a:spcPct val="0"/>
              </a:spcBef>
              <a:spcAft>
                <a:spcPct val="0"/>
              </a:spcAft>
              <a:defRPr sz="2800" b="1">
                <a:solidFill>
                  <a:srgbClr val="822433"/>
                </a:solidFill>
                <a:latin typeface="+mj-lt"/>
                <a:ea typeface="+mj-ea"/>
                <a:cs typeface="+mj-cs"/>
              </a:defRPr>
            </a:lvl1pPr>
            <a:lvl2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6pPr>
            <a:lvl7pPr marL="9144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7pPr>
            <a:lvl8pPr marL="13716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8pPr>
            <a:lvl9pPr marL="18288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9pPr>
          </a:lstStyle>
          <a:p>
            <a:pPr>
              <a:defRPr/>
            </a:pPr>
            <a:r>
              <a:rPr lang="it-IT" altLang="it-IT" sz="2000" kern="0" dirty="0"/>
              <a:t>caratteristiche del test di screening:</a:t>
            </a:r>
            <a:br>
              <a:rPr lang="it-IT" altLang="it-IT" sz="2000" kern="0" dirty="0"/>
            </a:br>
            <a:r>
              <a:rPr lang="it-IT" altLang="it-IT" sz="2000" kern="0" dirty="0"/>
              <a:t>alcuni esempi (</a:t>
            </a:r>
            <a:r>
              <a:rPr lang="it-IT" altLang="it-IT" sz="2000" kern="0" dirty="0" err="1"/>
              <a:t>IIa</a:t>
            </a:r>
            <a:r>
              <a:rPr lang="it-IT" altLang="it-IT" sz="2000" kern="0" dirty="0"/>
              <a:t>)</a:t>
            </a:r>
          </a:p>
        </p:txBody>
      </p:sp>
      <p:pic>
        <p:nvPicPr>
          <p:cNvPr id="76804" name="Immagine 4">
            <a:extLst>
              <a:ext uri="{FF2B5EF4-FFF2-40B4-BE49-F238E27FC236}">
                <a16:creationId xmlns:a16="http://schemas.microsoft.com/office/drawing/2014/main" id="{E12BA6FD-7750-694E-9535-320513BB0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19225"/>
            <a:ext cx="9144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107738"/>
      </p:ext>
    </p:extLst>
  </p:cSld>
  <p:clrMapOvr>
    <a:masterClrMapping/>
  </p:clrMapOvr>
  <p:extLst>
    <p:ext uri="{3A86A75C-4F4B-4683-9AE1-C65F6400EC91}">
      <p14:laserTraceLst xmlns:p14="http://schemas.microsoft.com/office/powerpoint/2010/main">
        <p14:tracePtLst>
          <p14:tracePt t="4570" x="10063163" y="4362450"/>
          <p14:tracePt t="4577" x="10110788" y="4362450"/>
          <p14:tracePt t="4585" x="10174288" y="4362450"/>
          <p14:tracePt t="4593" x="10229850" y="4346575"/>
          <p14:tracePt t="4601" x="10269538" y="4314825"/>
          <p14:tracePt t="4609" x="10279063" y="4298950"/>
          <p14:tracePt t="4618" x="10279063" y="4291013"/>
          <p14:tracePt t="4625" x="10279063" y="4281488"/>
          <p14:tracePt t="4634" x="10279063" y="4265613"/>
          <p14:tracePt t="4641" x="10245725" y="4265613"/>
          <p14:tracePt t="4650" x="10198100" y="4265613"/>
          <p14:tracePt t="4657" x="10150475" y="4265613"/>
          <p14:tracePt t="4667" x="10110788" y="4257675"/>
          <p14:tracePt t="4673" x="10079038" y="4241800"/>
          <p14:tracePt t="4683" x="10039350" y="4233863"/>
          <p14:tracePt t="4690" x="9991725" y="4202113"/>
          <p14:tracePt t="4699" x="9991725" y="4194175"/>
          <p14:tracePt t="5082" x="9983788" y="4194175"/>
          <p14:tracePt t="5090" x="9944100" y="4186238"/>
          <p14:tracePt t="5099" x="9847263" y="4186238"/>
          <p14:tracePt t="5106" x="9767888" y="4170363"/>
          <p14:tracePt t="5114" x="9632950" y="4154488"/>
          <p14:tracePt t="5121" x="9448800" y="4114800"/>
          <p14:tracePt t="5129" x="9274175" y="4083050"/>
          <p14:tracePt t="5137" x="9082088" y="4019550"/>
          <p14:tracePt t="5152" x="8850313" y="3987800"/>
          <p14:tracePt t="5153" x="8699500" y="3938588"/>
          <p14:tracePt t="5161" x="8523288" y="3890963"/>
          <p14:tracePt t="5169" x="8372475" y="3851275"/>
          <p14:tracePt t="5177" x="8221663" y="3803650"/>
          <p14:tracePt t="5185" x="8124825" y="3787775"/>
          <p14:tracePt t="5193" x="8037513" y="3763963"/>
          <p14:tracePt t="5202" x="7966075" y="3748088"/>
          <p14:tracePt t="5210" x="7934325" y="3724275"/>
          <p14:tracePt t="5219" x="7894638" y="3708400"/>
          <p14:tracePt t="5226" x="7862888" y="3692525"/>
          <p14:tracePt t="5236" x="7813675" y="3676650"/>
          <p14:tracePt t="5242" x="7758113" y="3636963"/>
          <p14:tracePt t="5250" x="7678738" y="3595688"/>
          <p14:tracePt t="5258" x="7607300" y="3563938"/>
          <p14:tracePt t="5267" x="7559675" y="3540125"/>
          <p14:tracePt t="5274" x="7496175" y="3492500"/>
          <p14:tracePt t="5283" x="7454900" y="3476625"/>
          <p14:tracePt t="5290" x="7399338" y="3444875"/>
          <p14:tracePt t="5299" x="7351713" y="3413125"/>
          <p14:tracePt t="5306" x="7296150" y="3381375"/>
          <p14:tracePt t="5314" x="7272338" y="3373438"/>
          <p14:tracePt t="5322" x="7240588" y="3349625"/>
          <p14:tracePt t="5330" x="7232650" y="3341688"/>
          <p14:tracePt t="5338" x="7216775" y="3325813"/>
          <p14:tracePt t="5346" x="7208838" y="3317875"/>
          <p14:tracePt t="5354" x="7200900" y="3309938"/>
          <p14:tracePt t="5370" x="7200900" y="3302000"/>
          <p14:tracePt t="5378" x="7200900" y="3294063"/>
          <p14:tracePt t="5386" x="7200900" y="3286125"/>
          <p14:tracePt t="5394" x="7200900" y="3278188"/>
          <p14:tracePt t="5402" x="7200900" y="3270250"/>
          <p14:tracePt t="5410" x="7200900" y="3262313"/>
          <p14:tracePt t="5907" x="7192963" y="3252788"/>
          <p14:tracePt t="6370" x="7185025" y="3252788"/>
          <p14:tracePt t="6378" x="7177088" y="3252788"/>
          <p14:tracePt t="6394" x="7169150" y="3252788"/>
          <p14:tracePt t="7322" x="7177088" y="3262313"/>
          <p14:tracePt t="7330" x="7185025" y="3270250"/>
          <p14:tracePt t="7338" x="7192963" y="3270250"/>
          <p14:tracePt t="7354" x="7200900" y="3270250"/>
          <p14:tracePt t="7362" x="7208838" y="3270250"/>
          <p14:tracePt t="7378" x="7216775" y="3270250"/>
          <p14:tracePt t="7394" x="7224713" y="3270250"/>
          <p14:tracePt t="7402" x="7232650" y="3270250"/>
          <p14:tracePt t="7410" x="7240588" y="3270250"/>
          <p14:tracePt t="7418" x="7264400" y="3270250"/>
          <p14:tracePt t="7426" x="7304088" y="3270250"/>
          <p14:tracePt t="7435" x="7335838" y="3270250"/>
          <p14:tracePt t="7442" x="7383463" y="3270250"/>
          <p14:tracePt t="7451" x="7423150" y="3270250"/>
          <p14:tracePt t="7458" x="7478713" y="3270250"/>
          <p14:tracePt t="7467" x="7535863" y="3270250"/>
          <p14:tracePt t="7474" x="7599363" y="3270250"/>
          <p14:tracePt t="7485" x="7654925" y="3270250"/>
          <p14:tracePt t="7490" x="7702550" y="3270250"/>
          <p14:tracePt t="7500" x="7766050" y="3270250"/>
          <p14:tracePt t="7506" x="7829550" y="3270250"/>
          <p14:tracePt t="7514" x="7910513" y="3270250"/>
          <p14:tracePt t="7522" x="7958138" y="3270250"/>
          <p14:tracePt t="7530" x="8005763" y="3270250"/>
          <p14:tracePt t="7538" x="8061325" y="3270250"/>
          <p14:tracePt t="7546" x="8101013" y="3278188"/>
          <p14:tracePt t="7554" x="8148638" y="3286125"/>
          <p14:tracePt t="7562" x="8180388" y="3286125"/>
          <p14:tracePt t="7570" x="8205788" y="3294063"/>
          <p14:tracePt t="7578" x="8213725" y="3294063"/>
          <p14:tracePt t="7586" x="8229600" y="3302000"/>
          <p14:tracePt t="7731" x="8229600" y="3309938"/>
          <p14:tracePt t="7746" x="8237538" y="3317875"/>
          <p14:tracePt t="7754" x="8237538" y="3325813"/>
          <p14:tracePt t="7778" x="8245475" y="3333750"/>
          <p14:tracePt t="7810" x="8253413" y="3341688"/>
          <p14:tracePt t="7826" x="8261350" y="3341688"/>
          <p14:tracePt t="7850" x="8269288" y="3341688"/>
          <p14:tracePt t="8034" x="8277225" y="3341688"/>
          <p14:tracePt t="8042" x="8308975" y="3349625"/>
          <p14:tracePt t="8050" x="8332788" y="3357563"/>
          <p14:tracePt t="8058" x="8356600" y="3357563"/>
          <p14:tracePt t="8067" x="8372475" y="3365500"/>
          <p14:tracePt t="8073" x="8388350" y="3365500"/>
          <p14:tracePt t="8082" x="8404225" y="3365500"/>
          <p14:tracePt t="8089" x="8412163" y="3365500"/>
          <p14:tracePt t="8098" x="8420100" y="3365500"/>
          <p14:tracePt t="10098" x="8412163" y="3357563"/>
          <p14:tracePt t="10106" x="8364538" y="3325813"/>
          <p14:tracePt t="10115" x="8301038" y="3294063"/>
          <p14:tracePt t="10122" x="8245475" y="3270250"/>
          <p14:tracePt t="10130" x="8172450" y="3244850"/>
          <p14:tracePt t="10138" x="8093075" y="3213100"/>
          <p14:tracePt t="10147" x="8013700" y="3181350"/>
          <p14:tracePt t="10153" x="7942263" y="3165475"/>
          <p14:tracePt t="10161" x="7878763" y="3141663"/>
          <p14:tracePt t="10169" x="7797800" y="3117850"/>
          <p14:tracePt t="10177" x="7742238" y="3101975"/>
          <p14:tracePt t="10185" x="7686675" y="3086100"/>
          <p14:tracePt t="10193" x="7615238" y="3070225"/>
          <p14:tracePt t="10201" x="7535863" y="3054350"/>
          <p14:tracePt t="10209" x="7439025" y="3030538"/>
          <p14:tracePt t="10217" x="7359650" y="3014663"/>
          <p14:tracePt t="10225" x="7280275" y="3006725"/>
          <p14:tracePt t="10234" x="7185025" y="2998788"/>
          <p14:tracePt t="10241" x="7096125" y="2982913"/>
          <p14:tracePt t="10251" x="7000875" y="2974975"/>
          <p14:tracePt t="10257" x="6913563" y="2959100"/>
          <p14:tracePt t="10265" x="6802438" y="2935288"/>
          <p14:tracePt t="10274" x="6697663" y="2927350"/>
          <p14:tracePt t="10284" x="6594475" y="2909888"/>
          <p14:tracePt t="10290" x="6483350" y="2901950"/>
          <p14:tracePt t="10300" x="6402388" y="2901950"/>
          <p14:tracePt t="10306" x="6307138" y="2894013"/>
          <p14:tracePt t="10315" x="6211888" y="2894013"/>
          <p14:tracePt t="10322" x="6091238" y="2894013"/>
          <p14:tracePt t="10331" x="5988050" y="2894013"/>
          <p14:tracePt t="10338" x="5876925" y="2894013"/>
          <p14:tracePt t="10346" x="5757863" y="2894013"/>
          <p14:tracePt t="10354" x="5637213" y="2894013"/>
          <p14:tracePt t="10362" x="5510213" y="2894013"/>
          <p14:tracePt t="10370" x="5373688" y="2886075"/>
          <p14:tracePt t="10378" x="5270500" y="2862263"/>
          <p14:tracePt t="10386" x="5159375" y="2854325"/>
          <p14:tracePt t="10394" x="5064125" y="2838450"/>
          <p14:tracePt t="10404" x="4991100" y="2822575"/>
          <p14:tracePt t="10410" x="4919663" y="2806700"/>
          <p14:tracePt t="10420" x="4848225" y="2798763"/>
          <p14:tracePt t="10426" x="4816475" y="2790825"/>
          <p14:tracePt t="10434" x="4792663" y="2782888"/>
          <p14:tracePt t="10442" x="4745038" y="2774950"/>
          <p14:tracePt t="10451" x="4687888" y="2774950"/>
          <p14:tracePt t="10458" x="4632325" y="2767013"/>
          <p14:tracePt t="10467" x="4568825" y="2767013"/>
          <p14:tracePt t="10474" x="4489450" y="2767013"/>
          <p14:tracePt t="10483" x="4402138" y="2767013"/>
          <p14:tracePt t="10490" x="4329113" y="2767013"/>
          <p14:tracePt t="10500" x="4257675" y="2774950"/>
          <p14:tracePt t="10506" x="4210050" y="2782888"/>
          <p14:tracePt t="10515" x="4138613" y="2814638"/>
          <p14:tracePt t="10522" x="4075113" y="2822575"/>
          <p14:tracePt t="10530" x="4027488" y="2822575"/>
          <p14:tracePt t="10538" x="3986213" y="2830513"/>
          <p14:tracePt t="10546" x="3946525" y="2846388"/>
          <p14:tracePt t="10554" x="3914775" y="2854325"/>
          <p14:tracePt t="10562" x="3898900" y="2862263"/>
          <p14:tracePt t="10570" x="3867150" y="2862263"/>
          <p14:tracePt t="10578" x="3851275" y="2870200"/>
          <p14:tracePt t="10586" x="3827463" y="2870200"/>
          <p14:tracePt t="10594" x="3787775" y="2870200"/>
          <p14:tracePt t="10602" x="3771900" y="2870200"/>
          <p14:tracePt t="10610" x="3748088" y="2870200"/>
          <p14:tracePt t="10619" x="3724275" y="2870200"/>
          <p14:tracePt t="10626" x="3700463" y="2870200"/>
          <p14:tracePt t="10635" x="3684588" y="2870200"/>
          <p14:tracePt t="10642" x="3660775" y="2870200"/>
          <p14:tracePt t="10651" x="3635375" y="2870200"/>
          <p14:tracePt t="10658" x="3603625" y="2870200"/>
          <p14:tracePt t="10667" x="3563938" y="2870200"/>
          <p14:tracePt t="10674" x="3508375" y="2870200"/>
          <p14:tracePt t="10684" x="3452813" y="2870200"/>
          <p14:tracePt t="10690" x="3413125" y="2870200"/>
          <p14:tracePt t="10700" x="3365500" y="2870200"/>
          <p14:tracePt t="10706" x="3333750" y="2870200"/>
          <p14:tracePt t="10715" x="3308350" y="2870200"/>
          <p14:tracePt t="10722" x="3292475" y="2870200"/>
          <p14:tracePt t="10731" x="3268663" y="2870200"/>
          <p14:tracePt t="10738" x="3260725" y="2870200"/>
          <p14:tracePt t="10746" x="3252788" y="2870200"/>
          <p14:tracePt t="10763" x="3244850" y="2870200"/>
          <p14:tracePt t="10778" x="3236913" y="2870200"/>
          <p14:tracePt t="10786" x="3228975" y="2870200"/>
          <p14:tracePt t="10794" x="3213100" y="2870200"/>
          <p14:tracePt t="10802" x="3197225" y="2870200"/>
          <p14:tracePt t="10810" x="3181350" y="2878138"/>
          <p14:tracePt t="10819" x="3181350" y="2886075"/>
          <p14:tracePt t="10826" x="3165475" y="2886075"/>
          <p14:tracePt t="10842" x="3157538" y="2894013"/>
          <p14:tracePt t="10858" x="3149600" y="2894013"/>
          <p14:tracePt t="10986" x="3157538" y="2894013"/>
          <p14:tracePt t="10994" x="3173413" y="2894013"/>
          <p14:tracePt t="11002" x="3189288" y="2894013"/>
          <p14:tracePt t="11010" x="3205163" y="2894013"/>
          <p14:tracePt t="11019" x="3228975" y="2894013"/>
          <p14:tracePt t="11026" x="3252788" y="2894013"/>
          <p14:tracePt t="11035" x="3292475" y="2894013"/>
          <p14:tracePt t="11042" x="3341688" y="2894013"/>
          <p14:tracePt t="11051" x="3381375" y="2894013"/>
          <p14:tracePt t="11058" x="3421063" y="2894013"/>
          <p14:tracePt t="11067" x="3460750" y="2894013"/>
          <p14:tracePt t="11074" x="3492500" y="2894013"/>
          <p14:tracePt t="11084" x="3524250" y="2894013"/>
          <p14:tracePt t="11090" x="3548063" y="2894013"/>
          <p14:tracePt t="11098" x="3556000" y="2894013"/>
          <p14:tracePt t="11106" x="3563938" y="2894013"/>
          <p14:tracePt t="11115" x="3571875" y="2894013"/>
          <p14:tracePt t="11138" x="3579813" y="2894013"/>
          <p14:tracePt t="11171" x="3587750" y="2894013"/>
          <p14:tracePt t="11178" x="3595688" y="2894013"/>
          <p14:tracePt t="11186" x="3603625" y="2901950"/>
          <p14:tracePt t="11194" x="3611563" y="2901950"/>
          <p14:tracePt t="11203" x="3619500" y="2909888"/>
          <p14:tracePt t="11210" x="3627438" y="2909888"/>
          <p14:tracePt t="11226" x="3635375" y="2909888"/>
          <p14:tracePt t="11242" x="3651250" y="2909888"/>
          <p14:tracePt t="11266" x="3660775" y="2909888"/>
          <p14:tracePt t="11282" x="3676650" y="2909888"/>
          <p14:tracePt t="11299" x="3692525" y="2919413"/>
          <p14:tracePt t="11306" x="3700463" y="2919413"/>
          <p14:tracePt t="11314" x="3716338" y="2919413"/>
          <p14:tracePt t="11322" x="3740150" y="2927350"/>
          <p14:tracePt t="11330" x="3748088" y="2927350"/>
          <p14:tracePt t="11338" x="3763963" y="2927350"/>
          <p14:tracePt t="11346" x="3779838" y="2927350"/>
          <p14:tracePt t="11354" x="3795713" y="2927350"/>
          <p14:tracePt t="11362" x="3803650" y="2927350"/>
          <p14:tracePt t="11370" x="3811588" y="2927350"/>
          <p14:tracePt t="11378" x="3819525" y="2927350"/>
          <p14:tracePt t="11634" x="3811588" y="2927350"/>
          <p14:tracePt t="11641" x="3795713" y="2927350"/>
          <p14:tracePt t="11650" x="3787775" y="2927350"/>
          <p14:tracePt t="11657" x="3771900" y="2927350"/>
          <p14:tracePt t="11666" x="3756025" y="2927350"/>
          <p14:tracePt t="11673" x="3748088" y="2927350"/>
          <p14:tracePt t="11682" x="3732213" y="2927350"/>
          <p14:tracePt t="11689" x="3716338" y="2927350"/>
          <p14:tracePt t="11705" x="3700463" y="2927350"/>
          <p14:tracePt t="11722" x="3692525" y="2927350"/>
          <p14:tracePt t="11738" x="3684588" y="2927350"/>
          <p14:tracePt t="11763" x="3676650" y="2927350"/>
          <p14:tracePt t="11778" x="3668713" y="2927350"/>
          <p14:tracePt t="11794" x="3660775" y="2927350"/>
          <p14:tracePt t="11802" x="3651250" y="2927350"/>
          <p14:tracePt t="11810" x="3643313" y="2927350"/>
          <p14:tracePt t="11819" x="3635375" y="2927350"/>
          <p14:tracePt t="14097" x="3635375" y="2951163"/>
          <p14:tracePt t="14105" x="3635375" y="2974975"/>
          <p14:tracePt t="14113" x="3635375" y="3014663"/>
          <p14:tracePt t="14121" x="3643313" y="3054350"/>
          <p14:tracePt t="14129" x="3643313" y="3094038"/>
          <p14:tracePt t="14137" x="3660775" y="3141663"/>
          <p14:tracePt t="14145" x="3668713" y="3197225"/>
          <p14:tracePt t="14153" x="3676650" y="3244850"/>
          <p14:tracePt t="14161" x="3684588" y="3294063"/>
          <p14:tracePt t="14169" x="3692525" y="3341688"/>
          <p14:tracePt t="14177" x="3700463" y="3373438"/>
          <p14:tracePt t="14185" x="3708400" y="3389313"/>
          <p14:tracePt t="14193" x="3708400" y="3397250"/>
          <p14:tracePt t="14201" x="3716338" y="3405188"/>
          <p14:tracePt t="14209" x="3724275" y="3421063"/>
          <p14:tracePt t="14218" x="3724275" y="3436938"/>
          <p14:tracePt t="14225" x="3724275" y="3452813"/>
          <p14:tracePt t="14234" x="3732213" y="3468688"/>
          <p14:tracePt t="14241" x="3732213" y="3476625"/>
          <p14:tracePt t="14250" x="3740150" y="3492500"/>
          <p14:tracePt t="14257" x="3740150" y="3508375"/>
          <p14:tracePt t="14273" x="3740150" y="3516313"/>
          <p14:tracePt t="14282" x="3748088" y="3524250"/>
          <p14:tracePt t="14289" x="3756025" y="3540125"/>
          <p14:tracePt t="14305" x="3756025" y="3548063"/>
          <p14:tracePt t="14313" x="3756025" y="3556000"/>
          <p14:tracePt t="14345" x="3756025" y="3563938"/>
          <p14:tracePt t="14353" x="3756025" y="3571875"/>
          <p14:tracePt t="14361" x="3763963" y="3579813"/>
          <p14:tracePt t="14385" x="3763963" y="3587750"/>
          <p14:tracePt t="14450" x="3763963" y="3595688"/>
          <p14:tracePt t="14467" x="3763963" y="3605213"/>
          <p14:tracePt t="14474" x="3763963" y="3613150"/>
          <p14:tracePt t="14490" x="3771900" y="3621088"/>
          <p14:tracePt t="14499" x="3779838" y="3629025"/>
          <p14:tracePt t="14515" x="3779838" y="3636963"/>
          <p14:tracePt t="14522" x="3779838" y="3644900"/>
          <p14:tracePt t="14538" x="3779838" y="3652838"/>
          <p14:tracePt t="14554" x="3779838" y="3660775"/>
          <p14:tracePt t="14570" x="3779838" y="3668713"/>
          <p14:tracePt t="14578" x="3779838" y="3676650"/>
          <p14:tracePt t="14586" x="3779838" y="3684588"/>
          <p14:tracePt t="14609" x="3779838" y="3692525"/>
          <p14:tracePt t="14634" x="3779838" y="3700463"/>
          <p14:tracePt t="14641" x="3779838" y="3708400"/>
          <p14:tracePt t="14681" x="3779838" y="3716338"/>
          <p14:tracePt t="15266" x="3779838" y="3732213"/>
          <p14:tracePt t="15274" x="3787775" y="3756025"/>
          <p14:tracePt t="15282" x="3787775" y="3787775"/>
          <p14:tracePt t="15290" x="3795713" y="3835400"/>
          <p14:tracePt t="15300" x="3795713" y="3875088"/>
          <p14:tracePt t="15306" x="3795713" y="3930650"/>
          <p14:tracePt t="15314" x="3795713" y="3987800"/>
          <p14:tracePt t="15322" x="3795713" y="4027488"/>
          <p14:tracePt t="15330" x="3795713" y="4051300"/>
          <p14:tracePt t="15338" x="3795713" y="4075113"/>
          <p14:tracePt t="15346" x="3803650" y="4098925"/>
          <p14:tracePt t="15362" x="3803650" y="4106863"/>
          <p14:tracePt t="15370" x="3803650" y="4114800"/>
          <p14:tracePt t="15578" x="3803650" y="4090988"/>
          <p14:tracePt t="15586" x="3803650" y="4067175"/>
          <p14:tracePt t="15594" x="3803650" y="4043363"/>
          <p14:tracePt t="15602" x="3803650" y="4027488"/>
          <p14:tracePt t="15610" x="3811588" y="4003675"/>
          <p14:tracePt t="15619" x="3819525" y="3971925"/>
          <p14:tracePt t="15626" x="3827463" y="3930650"/>
          <p14:tracePt t="15635" x="3827463" y="3898900"/>
          <p14:tracePt t="15642" x="3835400" y="3875088"/>
          <p14:tracePt t="15650" x="3843338" y="3851275"/>
          <p14:tracePt t="15658" x="3843338" y="3843338"/>
          <p14:tracePt t="15667" x="3851275" y="3819525"/>
          <p14:tracePt t="15674" x="3859213" y="3811588"/>
          <p14:tracePt t="15684" x="3859213" y="3803650"/>
          <p14:tracePt t="15690" x="3859213" y="3795713"/>
          <p14:tracePt t="15700" x="3867150" y="3787775"/>
          <p14:tracePt t="15714" x="3875088" y="3779838"/>
          <p14:tracePt t="15754" x="3875088" y="3771900"/>
          <p14:tracePt t="15778" x="3875088" y="3763963"/>
          <p14:tracePt t="15866" x="3875088" y="3771900"/>
          <p14:tracePt t="15882" x="3875088" y="3779838"/>
          <p14:tracePt t="15899" x="3875088" y="3787775"/>
          <p14:tracePt t="16090" x="3883025" y="3795713"/>
          <p14:tracePt t="32362" x="3898900" y="3795713"/>
          <p14:tracePt t="32370" x="3930650" y="3795713"/>
          <p14:tracePt t="32378" x="3986213" y="3811588"/>
          <p14:tracePt t="32386" x="4035425" y="3811588"/>
          <p14:tracePt t="32394" x="4083050" y="3827463"/>
          <p14:tracePt t="32404" x="4122738" y="3835400"/>
          <p14:tracePt t="32410" x="4178300" y="3851275"/>
          <p14:tracePt t="32420" x="4249738" y="3875088"/>
          <p14:tracePt t="32426" x="4313238" y="3898900"/>
          <p14:tracePt t="32434" x="4370388" y="3914775"/>
          <p14:tracePt t="32443" x="4425950" y="3914775"/>
          <p14:tracePt t="32451" x="4481513" y="3922713"/>
          <p14:tracePt t="32458" x="4537075" y="3930650"/>
          <p14:tracePt t="32467" x="4584700" y="3938588"/>
          <p14:tracePt t="32474" x="4656138" y="3956050"/>
          <p14:tracePt t="32484" x="4713288" y="3963988"/>
          <p14:tracePt t="32490" x="4776788" y="3971925"/>
          <p14:tracePt t="32500" x="4848225" y="3979863"/>
          <p14:tracePt t="32506" x="4903788" y="3987800"/>
          <p14:tracePt t="32514" x="4983163" y="3995738"/>
          <p14:tracePt t="32522" x="5056188" y="4003675"/>
          <p14:tracePt t="32530" x="5127625" y="4003675"/>
          <p14:tracePt t="32538" x="5191125" y="4003675"/>
          <p14:tracePt t="32546" x="5254625" y="4003675"/>
          <p14:tracePt t="32554" x="5310188" y="4003675"/>
          <p14:tracePt t="32562" x="5365750" y="4003675"/>
          <p14:tracePt t="32570" x="5422900" y="4003675"/>
          <p14:tracePt t="32578" x="5462588" y="4003675"/>
          <p14:tracePt t="32586" x="5518150" y="4003675"/>
          <p14:tracePt t="32594" x="5581650" y="4003675"/>
          <p14:tracePt t="32602" x="5653088" y="4003675"/>
          <p14:tracePt t="32610" x="5724525" y="4003675"/>
          <p14:tracePt t="32618" x="5813425" y="4003675"/>
          <p14:tracePt t="32626" x="5900738" y="4003675"/>
          <p14:tracePt t="32635" x="5995988" y="4003675"/>
          <p14:tracePt t="32642" x="6100763" y="4003675"/>
          <p14:tracePt t="32650" x="6203950" y="4011613"/>
          <p14:tracePt t="32657" x="6330950" y="4011613"/>
          <p14:tracePt t="32667" x="6442075" y="4011613"/>
          <p14:tracePt t="32673" x="6546850" y="4011613"/>
          <p14:tracePt t="32682" x="6650038" y="4011613"/>
          <p14:tracePt t="32689" x="6753225" y="4011613"/>
          <p14:tracePt t="32699" x="6842125" y="4011613"/>
          <p14:tracePt t="32705" x="6913563" y="4011613"/>
          <p14:tracePt t="32714" x="6985000" y="4011613"/>
          <p14:tracePt t="32721" x="7064375" y="4011613"/>
          <p14:tracePt t="32730" x="7145338" y="4011613"/>
          <p14:tracePt t="32737" x="7224713" y="4011613"/>
          <p14:tracePt t="32746" x="7296150" y="4019550"/>
          <p14:tracePt t="32753" x="7383463" y="4027488"/>
          <p14:tracePt t="32761" x="7462838" y="4043363"/>
          <p14:tracePt t="32770" x="7535863" y="4051300"/>
          <p14:tracePt t="32778" x="7607300" y="4051300"/>
          <p14:tracePt t="32785" x="7670800" y="4051300"/>
          <p14:tracePt t="32794" x="7734300" y="4051300"/>
          <p14:tracePt t="32802" x="7781925" y="4051300"/>
          <p14:tracePt t="32810" x="7829550" y="4051300"/>
          <p14:tracePt t="32818" x="7870825" y="4051300"/>
          <p14:tracePt t="32826" x="7910513" y="4051300"/>
          <p14:tracePt t="32834" x="7950200" y="4051300"/>
          <p14:tracePt t="32842" x="7997825" y="4051300"/>
          <p14:tracePt t="32850" x="8053388" y="4051300"/>
          <p14:tracePt t="32857" x="8093075" y="4059238"/>
          <p14:tracePt t="32866" x="8148638" y="4059238"/>
          <p14:tracePt t="32874" x="8189913" y="4059238"/>
          <p14:tracePt t="32883" x="8245475" y="4059238"/>
          <p14:tracePt t="32890" x="8293100" y="4059238"/>
          <p14:tracePt t="32899" x="8332788" y="4059238"/>
          <p14:tracePt t="32906" x="8364538" y="4059238"/>
          <p14:tracePt t="32914" x="8388350" y="4059238"/>
          <p14:tracePt t="32921" x="8412163" y="4059238"/>
          <p14:tracePt t="32930" x="8428038" y="4059238"/>
          <p14:tracePt t="32938" x="8443913" y="4059238"/>
          <p14:tracePt t="32946" x="8459788" y="4059238"/>
          <p14:tracePt t="32954" x="8467725" y="4059238"/>
          <p14:tracePt t="32962" x="8483600" y="4059238"/>
          <p14:tracePt t="32970" x="8499475" y="4059238"/>
          <p14:tracePt t="32978" x="8515350" y="4059238"/>
          <p14:tracePt t="32985" x="8540750" y="4059238"/>
          <p14:tracePt t="32994" x="8556625" y="4059238"/>
          <p14:tracePt t="33002" x="8580438" y="4059238"/>
          <p14:tracePt t="33010" x="8604250" y="4059238"/>
          <p14:tracePt t="33018" x="8628063" y="4059238"/>
          <p14:tracePt t="33026" x="8659813" y="4059238"/>
          <p14:tracePt t="33034" x="8683625" y="4051300"/>
          <p14:tracePt t="33042" x="8707438" y="4051300"/>
          <p14:tracePt t="33051" x="8731250" y="4043363"/>
          <p14:tracePt t="33058" x="8755063" y="4027488"/>
          <p14:tracePt t="33067" x="8778875" y="4027488"/>
          <p14:tracePt t="33074" x="8802688" y="4027488"/>
          <p14:tracePt t="33083" x="8826500" y="4027488"/>
          <p14:tracePt t="33090" x="8842375" y="4019550"/>
          <p14:tracePt t="33100" x="8858250" y="4019550"/>
          <p14:tracePt t="33106" x="8874125" y="4019550"/>
          <p14:tracePt t="33114" x="8883650" y="4019550"/>
          <p14:tracePt t="33122" x="8891588" y="4011613"/>
          <p14:tracePt t="33130" x="8907463" y="4011613"/>
          <p14:tracePt t="33138" x="8923338" y="4011613"/>
          <p14:tracePt t="33154" x="8955088" y="4003675"/>
          <p14:tracePt t="33161" x="8963025" y="3995738"/>
          <p14:tracePt t="33169" x="8978900" y="3995738"/>
          <p14:tracePt t="33177" x="8994775" y="3987800"/>
          <p14:tracePt t="33185" x="9002713" y="3987800"/>
          <p14:tracePt t="33193" x="9010650" y="3987800"/>
          <p14:tracePt t="33202" x="9018588" y="3979863"/>
          <p14:tracePt t="33209" x="9026525" y="3979863"/>
          <p14:tracePt t="33218" x="9034463" y="3971925"/>
          <p14:tracePt t="33225" x="9042400" y="3971925"/>
          <p14:tracePt t="33234" x="9050338" y="3971925"/>
          <p14:tracePt t="33241" x="9058275" y="3963988"/>
          <p14:tracePt t="33258" x="9066213" y="3963988"/>
          <p14:tracePt t="34099" x="9074150" y="3948113"/>
          <p14:tracePt t="34121" x="9074150" y="3938588"/>
          <p14:tracePt t="34147" x="9074150" y="3930650"/>
          <p14:tracePt t="34177" x="9074150" y="3922713"/>
          <p14:tracePt t="34322" x="9074150" y="3938588"/>
          <p14:tracePt t="34331" x="9074150" y="3963988"/>
          <p14:tracePt t="34338" x="9074150" y="3987800"/>
          <p14:tracePt t="34347" x="9074150" y="3995738"/>
          <p14:tracePt t="34354" x="9066213" y="4011613"/>
          <p14:tracePt t="34362" x="9066213" y="4035425"/>
          <p14:tracePt t="34370" x="9066213" y="4059238"/>
          <p14:tracePt t="34379" x="9066213" y="4083050"/>
          <p14:tracePt t="34386" x="9058275" y="4106863"/>
          <p14:tracePt t="34394" x="9050338" y="4122738"/>
          <p14:tracePt t="34402" x="9050338" y="4146550"/>
          <p14:tracePt t="34410" x="9042400" y="4170363"/>
          <p14:tracePt t="34420" x="9042400" y="4186238"/>
          <p14:tracePt t="34426" x="9042400" y="4210050"/>
          <p14:tracePt t="34435" x="9042400" y="4225925"/>
          <p14:tracePt t="34442" x="9042400" y="4249738"/>
          <p14:tracePt t="34451" x="9034463" y="4273550"/>
          <p14:tracePt t="34458" x="9026525" y="4291013"/>
          <p14:tracePt t="34467" x="9026525" y="4322763"/>
          <p14:tracePt t="34474" x="9026525" y="4338638"/>
          <p14:tracePt t="34484" x="9026525" y="4362450"/>
          <p14:tracePt t="34490" x="9026525" y="4378325"/>
          <p14:tracePt t="34501" x="9026525" y="4402138"/>
          <p14:tracePt t="34506" x="9026525" y="4418013"/>
          <p14:tracePt t="34515" x="9026525" y="4425950"/>
          <p14:tracePt t="34522" x="9026525" y="4433888"/>
          <p14:tracePt t="34531" x="9026525" y="4441825"/>
          <p14:tracePt t="34546" x="9026525" y="4449763"/>
          <p14:tracePt t="35962" x="9018588" y="4449763"/>
          <p14:tracePt t="35978" x="9018588" y="4457700"/>
          <p14:tracePt t="36002" x="9010650" y="4457700"/>
          <p14:tracePt t="36018" x="9002713" y="4465638"/>
          <p14:tracePt t="36082" x="8994775" y="4465638"/>
          <p14:tracePt t="36099" x="8986838" y="4465638"/>
          <p14:tracePt t="36114" x="8978900" y="4465638"/>
          <p14:tracePt t="36122" x="8955088" y="4481513"/>
          <p14:tracePt t="36130" x="8931275" y="4489450"/>
          <p14:tracePt t="36138" x="8891588" y="4497388"/>
          <p14:tracePt t="36146" x="8858250" y="4513263"/>
          <p14:tracePt t="36154" x="8834438" y="4529138"/>
          <p14:tracePt t="36171" x="8794750" y="45370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onavirus">
            <a:extLst>
              <a:ext uri="{FF2B5EF4-FFF2-40B4-BE49-F238E27FC236}">
                <a16:creationId xmlns:a16="http://schemas.microsoft.com/office/drawing/2014/main" id="{A6021CF6-C5BE-4255-AC52-CB58B6496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78" y="0"/>
            <a:ext cx="100160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098014"/>
      </p:ext>
    </p:extLst>
  </p:cSld>
  <p:clrMapOvr>
    <a:masterClrMapping/>
  </p:clrMapOvr>
  <p:extLst>
    <p:ext uri="{3A86A75C-4F4B-4683-9AE1-C65F6400EC91}">
      <p14:laserTraceLst xmlns:p14="http://schemas.microsoft.com/office/powerpoint/2010/main">
        <p14:tracePtLst>
          <p14:tracePt t="396" x="4305300" y="3811588"/>
          <p14:tracePt t="13492" x="4313238" y="3811588"/>
          <p14:tracePt t="13508" x="4321175" y="3811588"/>
          <p14:tracePt t="13515" x="4337050" y="3811588"/>
          <p14:tracePt t="13524" x="4344988" y="3819525"/>
          <p14:tracePt t="13532" x="4352925" y="3819525"/>
          <p14:tracePt t="13564" x="4362450" y="3827463"/>
          <p14:tracePt t="13580" x="4362450" y="3835400"/>
          <p14:tracePt t="13589" x="4362450" y="3883025"/>
          <p14:tracePt t="13596" x="4362450" y="3930650"/>
          <p14:tracePt t="13605" x="4362450" y="3979863"/>
          <p14:tracePt t="13612" x="4344988" y="4035425"/>
          <p14:tracePt t="13620" x="4337050" y="4075113"/>
          <p14:tracePt t="13628" x="4329113" y="4122738"/>
          <p14:tracePt t="13636" x="4321175" y="4154488"/>
          <p14:tracePt t="13644" x="4305300" y="4186238"/>
          <p14:tracePt t="13652" x="4305300" y="4210050"/>
          <p14:tracePt t="13659" x="4289425" y="4241800"/>
          <p14:tracePt t="13668" x="4265613" y="4273550"/>
          <p14:tracePt t="13676" x="4233863" y="4322763"/>
          <p14:tracePt t="13684" x="4202113" y="4362450"/>
          <p14:tracePt t="13693" x="4146550" y="4402138"/>
          <p14:tracePt t="13700" x="4090988" y="4425950"/>
          <p14:tracePt t="13709" x="4027488" y="4441825"/>
          <p14:tracePt t="13715" x="3970338" y="4457700"/>
          <p14:tracePt t="13725" x="3898900" y="4465638"/>
          <p14:tracePt t="13732" x="3827463" y="4481513"/>
          <p14:tracePt t="13740" x="3748088" y="4489450"/>
          <p14:tracePt t="13747" x="3668713" y="4489450"/>
          <p14:tracePt t="13755" x="3587750" y="4489450"/>
          <p14:tracePt t="13762" x="3524250" y="4489450"/>
          <p14:tracePt t="13772" x="3460750" y="4489450"/>
          <p14:tracePt t="13779" x="3421063" y="4489450"/>
          <p14:tracePt t="13787" x="3397250" y="4489450"/>
          <p14:tracePt t="13795" x="3373438" y="4489450"/>
          <p14:tracePt t="13803" x="3357563" y="4489450"/>
          <p14:tracePt t="13811" x="3341688" y="4489450"/>
          <p14:tracePt t="13819" x="3317875" y="4489450"/>
          <p14:tracePt t="13827" x="3292475" y="4489450"/>
          <p14:tracePt t="13836" x="3268663" y="4497388"/>
          <p14:tracePt t="13843" x="3228975" y="4505325"/>
          <p14:tracePt t="13852" x="3205163" y="4513263"/>
          <p14:tracePt t="13868" x="3189288" y="4529138"/>
          <p14:tracePt t="13876" x="3181350" y="4545013"/>
          <p14:tracePt t="13884" x="3173413" y="4584700"/>
          <p14:tracePt t="13892" x="3173413" y="4649788"/>
          <p14:tracePt t="13900" x="3173413" y="4721225"/>
          <p14:tracePt t="13909" x="3173413" y="4784725"/>
          <p14:tracePt t="13916" x="3173413" y="4856163"/>
          <p14:tracePt t="13924" x="3173413" y="4911725"/>
          <p14:tracePt t="13931" x="3173413" y="4967288"/>
          <p14:tracePt t="13940" x="3173413" y="5000625"/>
          <p14:tracePt t="13948" x="3173413" y="5016500"/>
          <p14:tracePt t="13957" x="3181350" y="5048250"/>
          <p14:tracePt t="13964" x="3189288" y="5080000"/>
          <p14:tracePt t="13973" x="3213100" y="5127625"/>
          <p14:tracePt t="13980" x="3236913" y="5167313"/>
          <p14:tracePt t="13988" x="3260725" y="5214938"/>
          <p14:tracePt t="13996" x="3276600" y="5270500"/>
          <p14:tracePt t="14004" x="3300413" y="5319713"/>
          <p14:tracePt t="14012" x="3308350" y="5359400"/>
          <p14:tracePt t="14020" x="3308350" y="5367338"/>
          <p14:tracePt t="14092" x="3308350" y="5343525"/>
          <p14:tracePt t="14100" x="3308350" y="5278438"/>
          <p14:tracePt t="14108" x="3292475" y="5214938"/>
          <p14:tracePt t="14116" x="3260725" y="5143500"/>
          <p14:tracePt t="14125" x="3236913" y="5095875"/>
          <p14:tracePt t="14131" x="3213100" y="5048250"/>
          <p14:tracePt t="14140" x="3189288" y="5016500"/>
          <p14:tracePt t="14148" x="3165475" y="4976813"/>
          <p14:tracePt t="14157" x="3133725" y="4935538"/>
          <p14:tracePt t="14164" x="3117850" y="4927600"/>
          <p14:tracePt t="14173" x="3101975" y="4911725"/>
          <p14:tracePt t="14180" x="3094038" y="4911725"/>
          <p14:tracePt t="14189" x="3094038" y="4903788"/>
          <p14:tracePt t="14196" x="3086100" y="4903788"/>
          <p14:tracePt t="14204" x="3086100" y="4895850"/>
          <p14:tracePt t="14211" x="3086100" y="4887913"/>
          <p14:tracePt t="14220" x="3078163" y="4879975"/>
          <p14:tracePt t="14228" x="3078163" y="4872038"/>
          <p14:tracePt t="14236" x="3078163" y="4864100"/>
          <p14:tracePt t="14252" x="3078163" y="4856163"/>
          <p14:tracePt t="14316" x="3070225" y="4887913"/>
          <p14:tracePt t="14324" x="3022600" y="5072063"/>
          <p14:tracePt t="14333" x="2982913" y="5343525"/>
          <p14:tracePt t="14340" x="2949575" y="5637213"/>
          <p14:tracePt t="14347" x="2909888" y="5972175"/>
          <p14:tracePt t="14356" x="2870200" y="6243638"/>
          <p14:tracePt t="14363" x="2830513" y="6515100"/>
          <p14:tracePt t="14372" x="2790825" y="6723063"/>
          <p14:tracePt t="14379" x="2751138" y="6834188"/>
          <p14:tracePt t="14589" x="2105025" y="6778625"/>
          <p14:tracePt t="14596" x="2033588" y="6738938"/>
          <p14:tracePt t="14604" x="1985963" y="6731000"/>
          <p14:tracePt t="14612" x="1962150" y="6715125"/>
          <p14:tracePt t="14620" x="1938338" y="6699250"/>
          <p14:tracePt t="14628" x="1905000" y="6691313"/>
          <p14:tracePt t="14636" x="1881188" y="6673850"/>
          <p14:tracePt t="14644" x="1865313" y="6657975"/>
          <p14:tracePt t="14652" x="1841500" y="6642100"/>
          <p14:tracePt t="14659" x="1809750" y="6610350"/>
          <p14:tracePt t="14668" x="1778000" y="6594475"/>
          <p14:tracePt t="14676" x="1770063" y="6578600"/>
          <p14:tracePt t="14683" x="1754188" y="6554788"/>
          <p14:tracePt t="14693" x="1746250" y="6546850"/>
          <p14:tracePt t="14699" x="1730375" y="6515100"/>
          <p14:tracePt t="14715" x="1722438" y="6507163"/>
          <p14:tracePt t="14724" x="1714500" y="6491288"/>
          <p14:tracePt t="14731" x="1698625" y="6467475"/>
          <p14:tracePt t="14740" x="1682750" y="6451600"/>
          <p14:tracePt t="14747" x="1666875" y="6427788"/>
          <p14:tracePt t="14755" x="1651000" y="6411913"/>
          <p14:tracePt t="14763" x="1627188" y="6388100"/>
          <p14:tracePt t="14772" x="1611313" y="6356350"/>
          <p14:tracePt t="14779" x="1587500" y="6330950"/>
          <p14:tracePt t="14788" x="1571625" y="6307138"/>
          <p14:tracePt t="14795" x="1571625" y="6299200"/>
          <p14:tracePt t="14803" x="1562100" y="6299200"/>
          <p14:tracePt t="14811" x="1562100" y="6291263"/>
          <p14:tracePt t="14819" x="1562100" y="6283325"/>
          <p14:tracePt t="14868" x="1554163" y="6267450"/>
          <p14:tracePt t="14876" x="1554163" y="6259513"/>
          <p14:tracePt t="14884" x="1538288" y="6219825"/>
          <p14:tracePt t="14892" x="1530350" y="6196013"/>
          <p14:tracePt t="14900" x="1514475" y="6164263"/>
          <p14:tracePt t="14910" x="1506538" y="6148388"/>
          <p14:tracePt t="14947" x="1506538" y="6140450"/>
          <p14:tracePt t="14955" x="1522413" y="6140450"/>
          <p14:tracePt t="14963" x="1538288" y="6140450"/>
          <p14:tracePt t="14972" x="1554163" y="6140450"/>
          <p14:tracePt t="14979" x="1579563" y="6140450"/>
          <p14:tracePt t="14988" x="1587500" y="6140450"/>
          <p14:tracePt t="14995" x="1603375" y="6140450"/>
          <p14:tracePt t="15020" x="1611313" y="6132513"/>
          <p14:tracePt t="15036" x="1611313" y="6124575"/>
          <p14:tracePt t="15267" x="1619250" y="6124575"/>
          <p14:tracePt t="15283" x="1635125" y="6116638"/>
          <p14:tracePt t="15292" x="1658938" y="6116638"/>
          <p14:tracePt t="15300" x="1682750" y="6116638"/>
          <p14:tracePt t="15308" x="1714500" y="6116638"/>
          <p14:tracePt t="15316" x="1738313" y="6116638"/>
          <p14:tracePt t="15324" x="1762125" y="6116638"/>
          <p14:tracePt t="15332" x="1778000" y="6116638"/>
          <p14:tracePt t="15340" x="1793875" y="6116638"/>
          <p14:tracePt t="15357" x="1801813" y="6116638"/>
          <p14:tracePt t="15396" x="1809750" y="6116638"/>
          <p14:tracePt t="15404" x="1817688" y="6116638"/>
          <p14:tracePt t="15452" x="1825625" y="6116638"/>
          <p14:tracePt t="15484" x="1833563" y="6116638"/>
          <p14:tracePt t="15491" x="1857375" y="6108700"/>
          <p14:tracePt t="15500" x="1865313" y="6108700"/>
          <p14:tracePt t="15508" x="1889125" y="6108700"/>
          <p14:tracePt t="15516" x="1905000" y="6108700"/>
          <p14:tracePt t="15524" x="1912938" y="6108700"/>
          <p14:tracePt t="15532" x="1930400" y="6100763"/>
          <p14:tracePt t="15540" x="1946275" y="6092825"/>
          <p14:tracePt t="15548" x="1954213" y="6092825"/>
          <p14:tracePt t="15557" x="1970088" y="6092825"/>
          <p14:tracePt t="15564" x="1978025" y="6084888"/>
          <p14:tracePt t="15573" x="1985963" y="6076950"/>
          <p14:tracePt t="15579" x="1993900" y="6076950"/>
          <p14:tracePt t="15604" x="2001838" y="6076950"/>
          <p14:tracePt t="15620" x="2009775" y="6076950"/>
          <p14:tracePt t="15628" x="2017713" y="6076950"/>
          <p14:tracePt t="15636" x="2025650" y="6076950"/>
          <p14:tracePt t="15644" x="2033588" y="6076950"/>
          <p14:tracePt t="15652" x="2049463" y="6076950"/>
          <p14:tracePt t="15659" x="2065338" y="6076950"/>
          <p14:tracePt t="15668" x="2073275" y="6076950"/>
          <p14:tracePt t="15676" x="2081213" y="6076950"/>
          <p14:tracePt t="15683" x="2089150" y="6076950"/>
          <p14:tracePt t="15699" x="2105025" y="6076950"/>
          <p14:tracePt t="15715" x="2112963" y="6076950"/>
          <p14:tracePt t="15723" x="2120900" y="6076950"/>
          <p14:tracePt t="15731" x="2128838" y="6076950"/>
          <p14:tracePt t="15739" x="2144713" y="6076950"/>
          <p14:tracePt t="15747" x="2152650" y="6076950"/>
          <p14:tracePt t="15763" x="2168525" y="6076950"/>
          <p14:tracePt t="15772" x="2184400" y="6076950"/>
          <p14:tracePt t="15788" x="2200275" y="6076950"/>
          <p14:tracePt t="15795" x="2208213" y="6076950"/>
          <p14:tracePt t="15804" x="2224088" y="6076950"/>
          <p14:tracePt t="15812" x="2232025" y="6076950"/>
          <p14:tracePt t="15820" x="2239963" y="6076950"/>
          <p14:tracePt t="15828" x="2255838" y="6076950"/>
          <p14:tracePt t="15836" x="2273300" y="6084888"/>
          <p14:tracePt t="15844" x="2289175" y="6084888"/>
          <p14:tracePt t="15852" x="2297113" y="6084888"/>
          <p14:tracePt t="15859" x="2320925" y="6084888"/>
          <p14:tracePt t="15868" x="2328863" y="6084888"/>
          <p14:tracePt t="15876" x="2336800" y="6084888"/>
          <p14:tracePt t="15884" x="2344738" y="6084888"/>
          <p14:tracePt t="15892" x="2352675" y="6084888"/>
          <p14:tracePt t="15908" x="2360613" y="6084888"/>
          <p14:tracePt t="15925" x="2368550" y="6084888"/>
          <p14:tracePt t="15932" x="2376488" y="6084888"/>
          <p14:tracePt t="15940" x="2384425" y="6084888"/>
          <p14:tracePt t="15948" x="2392363" y="6084888"/>
          <p14:tracePt t="15957" x="2400300" y="6084888"/>
          <p14:tracePt t="15964" x="2408238" y="6076950"/>
          <p14:tracePt t="15973" x="2416175" y="6076950"/>
          <p14:tracePt t="15988" x="2424113" y="6076950"/>
          <p14:tracePt t="16204" x="2432050" y="6076950"/>
          <p14:tracePt t="16212" x="2439988" y="6076950"/>
          <p14:tracePt t="16220" x="2455863" y="6076950"/>
          <p14:tracePt t="16228" x="2487613" y="6076950"/>
          <p14:tracePt t="16235" x="2511425" y="6076950"/>
          <p14:tracePt t="16244" x="2551113" y="6076950"/>
          <p14:tracePt t="16252" x="2598738" y="6084888"/>
          <p14:tracePt t="16259" x="2632075" y="6084888"/>
          <p14:tracePt t="16268" x="2671763" y="6084888"/>
          <p14:tracePt t="16276" x="2711450" y="6084888"/>
          <p14:tracePt t="16284" x="2743200" y="6084888"/>
          <p14:tracePt t="16292" x="2782888" y="6084888"/>
          <p14:tracePt t="16300" x="2830513" y="6084888"/>
          <p14:tracePt t="16308" x="2878138" y="6084888"/>
          <p14:tracePt t="16316" x="2941638" y="6084888"/>
          <p14:tracePt t="16324" x="3014663" y="6100763"/>
          <p14:tracePt t="16332" x="3086100" y="6100763"/>
          <p14:tracePt t="16340" x="3157538" y="6100763"/>
          <p14:tracePt t="16348" x="3236913" y="6108700"/>
          <p14:tracePt t="16357" x="3308350" y="6116638"/>
          <p14:tracePt t="16364" x="3381375" y="6116638"/>
          <p14:tracePt t="16373" x="3444875" y="6116638"/>
          <p14:tracePt t="16379" x="3500438" y="6116638"/>
          <p14:tracePt t="16389" x="3548063" y="6116638"/>
          <p14:tracePt t="16395" x="3587750" y="6116638"/>
          <p14:tracePt t="16403" x="3619500" y="6116638"/>
          <p14:tracePt t="16411" x="3668713" y="6116638"/>
          <p14:tracePt t="16419" x="3700463" y="6116638"/>
          <p14:tracePt t="16427" x="3740150" y="6116638"/>
          <p14:tracePt t="16435" x="3771900" y="6116638"/>
          <p14:tracePt t="16443" x="3795713" y="6116638"/>
          <p14:tracePt t="16451" x="3827463" y="6116638"/>
          <p14:tracePt t="16459" x="3843338" y="6116638"/>
          <p14:tracePt t="16467" x="3867150" y="6116638"/>
          <p14:tracePt t="16475" x="3883025" y="6116638"/>
          <p14:tracePt t="16483" x="3906838" y="6116638"/>
          <p14:tracePt t="16492" x="3930650" y="6116638"/>
          <p14:tracePt t="16499" x="3954463" y="6116638"/>
          <p14:tracePt t="16508" x="3970338" y="6116638"/>
          <p14:tracePt t="16515" x="3994150" y="6116638"/>
          <p14:tracePt t="16524" x="4011613" y="6116638"/>
          <p14:tracePt t="16531" x="4035425" y="6116638"/>
          <p14:tracePt t="16540" x="4051300" y="6116638"/>
          <p14:tracePt t="16547" x="4075113" y="6116638"/>
          <p14:tracePt t="16556" x="4098925" y="6116638"/>
          <p14:tracePt t="16563" x="4114800" y="6116638"/>
          <p14:tracePt t="16572" x="4130675" y="6116638"/>
          <p14:tracePt t="16579" x="4146550" y="6108700"/>
          <p14:tracePt t="16587" x="4162425" y="6108700"/>
          <p14:tracePt t="16595" x="4170363" y="6100763"/>
          <p14:tracePt t="16603" x="4194175" y="6100763"/>
          <p14:tracePt t="16611" x="4210050" y="6100763"/>
          <p14:tracePt t="16619" x="4233863" y="6100763"/>
          <p14:tracePt t="16628" x="4249738" y="6100763"/>
          <p14:tracePt t="16636" x="4273550" y="6092825"/>
          <p14:tracePt t="16645" x="4281488" y="6092825"/>
          <p14:tracePt t="16652" x="4305300" y="6084888"/>
          <p14:tracePt t="16660" x="4321175" y="6084888"/>
          <p14:tracePt t="16668" x="4344988" y="6084888"/>
          <p14:tracePt t="16676" x="4362450" y="6084888"/>
          <p14:tracePt t="16684" x="4386263" y="6084888"/>
          <p14:tracePt t="16692" x="4410075" y="6084888"/>
          <p14:tracePt t="16701" x="4441825" y="6084888"/>
          <p14:tracePt t="16708" x="4465638" y="6084888"/>
          <p14:tracePt t="16716" x="4497388" y="6084888"/>
          <p14:tracePt t="16724" x="4537075" y="6076950"/>
          <p14:tracePt t="16732" x="4568825" y="6076950"/>
          <p14:tracePt t="16740" x="4608513" y="6069013"/>
          <p14:tracePt t="16747" x="4656138" y="6069013"/>
          <p14:tracePt t="16757" x="4695825" y="6069013"/>
          <p14:tracePt t="16764" x="4745038" y="6069013"/>
          <p14:tracePt t="16773" x="4784725" y="6069013"/>
          <p14:tracePt t="16780" x="4816475" y="6069013"/>
          <p14:tracePt t="16789" x="4840288" y="6069013"/>
          <p14:tracePt t="16796" x="4864100" y="6061075"/>
          <p14:tracePt t="16804" x="4895850" y="6053138"/>
          <p14:tracePt t="16812" x="4927600" y="6053138"/>
          <p14:tracePt t="16820" x="4951413" y="6045200"/>
          <p14:tracePt t="16828" x="4983163" y="6037263"/>
          <p14:tracePt t="16836" x="5014913" y="6037263"/>
          <p14:tracePt t="16844" x="5046663" y="6037263"/>
          <p14:tracePt t="16852" x="5080000" y="6037263"/>
          <p14:tracePt t="16860" x="5111750" y="6029325"/>
          <p14:tracePt t="16868" x="5135563" y="6021388"/>
          <p14:tracePt t="16876" x="5183188" y="6021388"/>
          <p14:tracePt t="16884" x="5214938" y="6013450"/>
          <p14:tracePt t="16893" x="5254625" y="6005513"/>
          <p14:tracePt t="16900" x="5302250" y="5995988"/>
          <p14:tracePt t="16910" x="5334000" y="5988050"/>
          <p14:tracePt t="16916" x="5373688" y="5988050"/>
          <p14:tracePt t="16924" x="5407025" y="5988050"/>
          <p14:tracePt t="16932" x="5446713" y="5980113"/>
          <p14:tracePt t="16940" x="5486400" y="5980113"/>
          <p14:tracePt t="16947" x="5518150" y="5980113"/>
          <p14:tracePt t="16957" x="5549900" y="5980113"/>
          <p14:tracePt t="16963" x="5573713" y="5980113"/>
          <p14:tracePt t="16973" x="5605463" y="5980113"/>
          <p14:tracePt t="16980" x="5637213" y="5980113"/>
          <p14:tracePt t="16989" x="5676900" y="5980113"/>
          <p14:tracePt t="16995" x="5716588" y="5980113"/>
          <p14:tracePt t="17004" x="5749925" y="5980113"/>
          <p14:tracePt t="17012" x="5781675" y="5980113"/>
          <p14:tracePt t="17020" x="5805488" y="5980113"/>
          <p14:tracePt t="17028" x="5821363" y="5980113"/>
          <p14:tracePt t="17036" x="5837238" y="5980113"/>
          <p14:tracePt t="17044" x="5861050" y="5980113"/>
          <p14:tracePt t="17061" x="5908675" y="5980113"/>
          <p14:tracePt t="17068" x="5924550" y="5980113"/>
          <p14:tracePt t="17077" x="5948363" y="5980113"/>
          <p14:tracePt t="17084" x="5964238" y="5980113"/>
          <p14:tracePt t="17092" x="5988050" y="5980113"/>
          <p14:tracePt t="17100" x="6019800" y="5988050"/>
          <p14:tracePt t="17108" x="6043613" y="5995988"/>
          <p14:tracePt t="17116" x="6083300" y="5995988"/>
          <p14:tracePt t="17124" x="6124575" y="6005513"/>
          <p14:tracePt t="17132" x="6148388" y="6005513"/>
          <p14:tracePt t="17140" x="6180138" y="6005513"/>
          <p14:tracePt t="17148" x="6211888" y="6005513"/>
          <p14:tracePt t="17157" x="6243638" y="6005513"/>
          <p14:tracePt t="17164" x="6291263" y="6005513"/>
          <p14:tracePt t="17173" x="6338888" y="6005513"/>
          <p14:tracePt t="17180" x="6402388" y="6005513"/>
          <p14:tracePt t="17189" x="6451600" y="6005513"/>
          <p14:tracePt t="17195" x="6507163" y="6005513"/>
          <p14:tracePt t="17204" x="6546850" y="6005513"/>
          <p14:tracePt t="17212" x="6570663" y="6005513"/>
          <p14:tracePt t="17220" x="6610350" y="6005513"/>
          <p14:tracePt t="17228" x="6642100" y="6005513"/>
          <p14:tracePt t="17236" x="6689725" y="6005513"/>
          <p14:tracePt t="17244" x="6721475" y="6005513"/>
          <p14:tracePt t="17252" x="6761163" y="6005513"/>
          <p14:tracePt t="17260" x="6794500" y="6005513"/>
          <p14:tracePt t="17268" x="6826250" y="6005513"/>
          <p14:tracePt t="17276" x="6842125" y="6005513"/>
          <p14:tracePt t="17284" x="6865938" y="6005513"/>
          <p14:tracePt t="17292" x="6897688" y="6005513"/>
          <p14:tracePt t="17300" x="6921500" y="6005513"/>
          <p14:tracePt t="17308" x="6969125" y="6005513"/>
          <p14:tracePt t="17317" x="7008813" y="6005513"/>
          <p14:tracePt t="17325" x="7048500" y="6005513"/>
          <p14:tracePt t="17331" x="7080250" y="6005513"/>
          <p14:tracePt t="17340" x="7119938" y="6005513"/>
          <p14:tracePt t="17347" x="7153275" y="6005513"/>
          <p14:tracePt t="17356" x="7185025" y="6005513"/>
          <p14:tracePt t="17363" x="7208838" y="6005513"/>
          <p14:tracePt t="17372" x="7232650" y="6005513"/>
          <p14:tracePt t="17379" x="7248525" y="6005513"/>
          <p14:tracePt t="17387" x="7264400" y="6005513"/>
          <p14:tracePt t="17395" x="7288213" y="6005513"/>
          <p14:tracePt t="17403" x="7312025" y="6013450"/>
          <p14:tracePt t="17411" x="7327900" y="6013450"/>
          <p14:tracePt t="17419" x="7351713" y="6021388"/>
          <p14:tracePt t="17427" x="7375525" y="6021388"/>
          <p14:tracePt t="17435" x="7399338" y="6029325"/>
          <p14:tracePt t="17443" x="7423150" y="6029325"/>
          <p14:tracePt t="17451" x="7454900" y="6029325"/>
          <p14:tracePt t="17459" x="7496175" y="6029325"/>
          <p14:tracePt t="17467" x="7519988" y="6029325"/>
          <p14:tracePt t="17475" x="7543800" y="6029325"/>
          <p14:tracePt t="17483" x="7567613" y="6029325"/>
          <p14:tracePt t="17492" x="7591425" y="6029325"/>
          <p14:tracePt t="17500" x="7631113" y="6029325"/>
          <p14:tracePt t="17508" x="7654925" y="6029325"/>
          <p14:tracePt t="17515" x="7686675" y="6029325"/>
          <p14:tracePt t="17524" x="7718425" y="6029325"/>
          <p14:tracePt t="17532" x="7758113" y="6029325"/>
          <p14:tracePt t="17540" x="7781925" y="6029325"/>
          <p14:tracePt t="17548" x="7813675" y="6029325"/>
          <p14:tracePt t="17556" x="7847013" y="6029325"/>
          <p14:tracePt t="17564" x="7870825" y="6029325"/>
          <p14:tracePt t="17573" x="7894638" y="6029325"/>
          <p14:tracePt t="17580" x="7918450" y="6029325"/>
          <p14:tracePt t="17589" x="7942263" y="6021388"/>
          <p14:tracePt t="17596" x="7966075" y="6013450"/>
          <p14:tracePt t="17604" x="7989888" y="6013450"/>
          <p14:tracePt t="17612" x="8013700" y="6013450"/>
          <p14:tracePt t="17619" x="8029575" y="6013450"/>
          <p14:tracePt t="17627" x="8045450" y="6013450"/>
          <p14:tracePt t="17635" x="8061325" y="6013450"/>
          <p14:tracePt t="17643" x="8077200" y="6013450"/>
          <p14:tracePt t="17651" x="8093075" y="6013450"/>
          <p14:tracePt t="17659" x="8116888" y="6013450"/>
          <p14:tracePt t="17668" x="8140700" y="6013450"/>
          <p14:tracePt t="17675" x="8164513" y="6021388"/>
          <p14:tracePt t="17683" x="8189913" y="6021388"/>
          <p14:tracePt t="17692" x="8221663" y="6029325"/>
          <p14:tracePt t="17699" x="8261350" y="6029325"/>
          <p14:tracePt t="17709" x="8301038" y="6029325"/>
          <p14:tracePt t="17716" x="8332788" y="6029325"/>
          <p14:tracePt t="17724" x="8380413" y="6029325"/>
          <p14:tracePt t="17732" x="8420100" y="6029325"/>
          <p14:tracePt t="17740" x="8459788" y="6029325"/>
          <p14:tracePt t="17747" x="8515350" y="6029325"/>
          <p14:tracePt t="17756" x="8572500" y="6029325"/>
          <p14:tracePt t="17763" x="8628063" y="6029325"/>
          <p14:tracePt t="17773" x="8691563" y="6029325"/>
          <p14:tracePt t="17780" x="8739188" y="6029325"/>
          <p14:tracePt t="17789" x="8786813" y="6029325"/>
          <p14:tracePt t="17796" x="8826500" y="6029325"/>
          <p14:tracePt t="17803" x="8874125" y="6029325"/>
          <p14:tracePt t="17812" x="8915400" y="6029325"/>
          <p14:tracePt t="17819" x="8947150" y="6029325"/>
          <p14:tracePt t="17827" x="8970963" y="6029325"/>
          <p14:tracePt t="17835" x="9010650" y="6029325"/>
          <p14:tracePt t="17843" x="9034463" y="6029325"/>
          <p14:tracePt t="17852" x="9066213" y="6029325"/>
          <p14:tracePt t="17859" x="9097963" y="6029325"/>
          <p14:tracePt t="17867" x="9121775" y="6029325"/>
          <p14:tracePt t="17875" x="9153525" y="6029325"/>
          <p14:tracePt t="17883" x="9185275" y="6029325"/>
          <p14:tracePt t="17892" x="9234488" y="6029325"/>
          <p14:tracePt t="17899" x="9274175" y="6029325"/>
          <p14:tracePt t="17908" x="9305925" y="6029325"/>
          <p14:tracePt t="17916" x="9345613" y="6029325"/>
          <p14:tracePt t="17924" x="9377363" y="6029325"/>
          <p14:tracePt t="17932" x="9409113" y="6029325"/>
          <p14:tracePt t="17939" x="9440863" y="6029325"/>
          <p14:tracePt t="17947" x="9472613" y="6029325"/>
          <p14:tracePt t="17956" x="9512300" y="6029325"/>
          <p14:tracePt t="17963" x="9559925" y="6029325"/>
          <p14:tracePt t="17973" x="9617075" y="6029325"/>
          <p14:tracePt t="17979" x="9656763" y="6029325"/>
          <p14:tracePt t="17988" x="9696450" y="6029325"/>
          <p14:tracePt t="17996" x="9744075" y="6029325"/>
          <p14:tracePt t="18003" x="9783763" y="6029325"/>
          <p14:tracePt t="18012" x="9815513" y="6029325"/>
          <p14:tracePt t="18020" x="9863138" y="6029325"/>
          <p14:tracePt t="18027" x="9902825" y="6029325"/>
          <p14:tracePt t="18036" x="9926638" y="6029325"/>
          <p14:tracePt t="18043" x="9959975" y="6029325"/>
          <p14:tracePt t="18052" x="9991725" y="6029325"/>
          <p14:tracePt t="18059" x="10015538" y="6029325"/>
          <p14:tracePt t="18067" x="10055225" y="6029325"/>
          <p14:tracePt t="18076" x="10094913" y="6029325"/>
          <p14:tracePt t="18083" x="10126663" y="6029325"/>
          <p14:tracePt t="18092" x="10158413" y="6029325"/>
          <p14:tracePt t="18100" x="10190163" y="6029325"/>
          <p14:tracePt t="18108" x="10221913" y="6029325"/>
          <p14:tracePt t="18116" x="10237788" y="6029325"/>
          <p14:tracePt t="18124" x="10269538" y="6029325"/>
          <p14:tracePt t="18132" x="10294938" y="6029325"/>
          <p14:tracePt t="18140" x="10318750" y="6029325"/>
          <p14:tracePt t="18148" x="10342563" y="6029325"/>
          <p14:tracePt t="18156" x="10358438" y="6029325"/>
          <p14:tracePt t="18163" x="10374313" y="6029325"/>
          <p14:tracePt t="18173" x="10382250" y="6029325"/>
          <p14:tracePt t="18187" x="10390188" y="6029325"/>
          <p14:tracePt t="18203" x="10398125" y="6029325"/>
          <p14:tracePt t="18219" x="10406063" y="6029325"/>
          <p14:tracePt t="18227" x="10414000" y="6029325"/>
          <p14:tracePt t="18243" x="10429875" y="6029325"/>
          <p14:tracePt t="18251" x="10437813" y="6029325"/>
          <p14:tracePt t="18259" x="10445750" y="6029325"/>
          <p14:tracePt t="18268" x="10453688" y="6029325"/>
          <p14:tracePt t="18276" x="10461625" y="6029325"/>
          <p14:tracePt t="18284" x="10469563" y="6029325"/>
          <p14:tracePt t="18292" x="10485438" y="6029325"/>
          <p14:tracePt t="18300" x="10501313" y="6029325"/>
          <p14:tracePt t="18308" x="10517188" y="6029325"/>
          <p14:tracePt t="18316" x="10533063" y="6029325"/>
          <p14:tracePt t="18324" x="10548938" y="6029325"/>
          <p14:tracePt t="18331" x="10564813" y="6029325"/>
          <p14:tracePt t="18340" x="10572750" y="6029325"/>
          <p14:tracePt t="18347" x="10580688" y="6029325"/>
          <p14:tracePt t="18355" x="10596563" y="6013450"/>
          <p14:tracePt t="18363" x="10612438" y="6013450"/>
          <p14:tracePt t="18371" x="10629900" y="6013450"/>
          <p14:tracePt t="18379" x="10645775" y="6005513"/>
          <p14:tracePt t="18387" x="10653713" y="6005513"/>
          <p14:tracePt t="18395" x="10661650" y="6005513"/>
          <p14:tracePt t="18403" x="10669588" y="6005513"/>
          <p14:tracePt t="18411" x="10677525" y="5995988"/>
          <p14:tracePt t="18419" x="10693400" y="5995988"/>
          <p14:tracePt t="18427" x="10701338" y="5995988"/>
          <p14:tracePt t="18435" x="10709275" y="5995988"/>
          <p14:tracePt t="18443" x="10717213" y="5995988"/>
          <p14:tracePt t="18468" x="10725150" y="5988050"/>
          <p14:tracePt t="18476" x="10733088" y="5988050"/>
          <p14:tracePt t="18500" x="10741025" y="5988050"/>
          <p14:tracePt t="18548" x="10748963" y="5988050"/>
          <p14:tracePt t="18572" x="10748963" y="5980113"/>
          <p14:tracePt t="18588" x="10756900" y="5980113"/>
          <p14:tracePt t="18620" x="10764838" y="5980113"/>
          <p14:tracePt t="18692" x="10772775" y="5980113"/>
          <p14:tracePt t="18700" x="10772775" y="5972175"/>
          <p14:tracePt t="18867" x="10764838" y="5964238"/>
          <p14:tracePt t="18883" x="10756900" y="5964238"/>
          <p14:tracePt t="18908" x="10748963" y="5964238"/>
          <p14:tracePt t="18948" x="10748963" y="5956300"/>
          <p14:tracePt t="18980" x="10741025" y="5956300"/>
          <p14:tracePt t="19012" x="10733088" y="5948363"/>
          <p14:tracePt t="19020" x="10725150" y="5940425"/>
          <p14:tracePt t="19036" x="10717213" y="5932488"/>
          <p14:tracePt t="19204" x="10717213" y="5924550"/>
          <p14:tracePt t="19228" x="10725150" y="5924550"/>
          <p14:tracePt t="19236" x="10733088" y="5924550"/>
          <p14:tracePt t="19244" x="10741025" y="5924550"/>
          <p14:tracePt t="19364" x="10748963" y="5924550"/>
          <p14:tracePt t="19380" x="10756900" y="5924550"/>
          <p14:tracePt t="19396" x="10764838" y="5932488"/>
          <p14:tracePt t="19412" x="10772775" y="5940425"/>
          <p14:tracePt t="19420" x="10780713" y="5940425"/>
          <p14:tracePt t="19436" x="10788650" y="5948363"/>
          <p14:tracePt t="19548" x="10796588" y="5948363"/>
          <p14:tracePt t="19643" x="10788650" y="5956300"/>
          <p14:tracePt t="19659" x="10780713" y="5956300"/>
          <p14:tracePt t="19684" x="10772775" y="5956300"/>
          <p14:tracePt t="19692" x="10764838" y="5956300"/>
          <p14:tracePt t="19708" x="10756900" y="5956300"/>
          <p14:tracePt t="19716" x="10741025" y="5964238"/>
          <p14:tracePt t="19724" x="10733088" y="5964238"/>
          <p14:tracePt t="19732" x="10725150" y="5964238"/>
          <p14:tracePt t="19740" x="10709275" y="5964238"/>
          <p14:tracePt t="19748" x="10677525" y="5972175"/>
          <p14:tracePt t="19757" x="10645775" y="5972175"/>
          <p14:tracePt t="19764" x="10612438" y="5988050"/>
          <p14:tracePt t="19773" x="10572750" y="5995988"/>
          <p14:tracePt t="19780" x="10533063" y="6013450"/>
          <p14:tracePt t="19788" x="10509250" y="6021388"/>
          <p14:tracePt t="19795" x="10485438" y="6021388"/>
          <p14:tracePt t="19804" x="10461625" y="6021388"/>
          <p14:tracePt t="19812" x="10437813" y="6029325"/>
          <p14:tracePt t="19820" x="10421938" y="6029325"/>
          <p14:tracePt t="19828" x="10406063" y="6029325"/>
          <p14:tracePt t="19836" x="10398125" y="6029325"/>
          <p14:tracePt t="19844" x="10390188" y="6029325"/>
          <p14:tracePt t="19860" x="10382250" y="6029325"/>
          <p14:tracePt t="20276" x="10382250" y="6037263"/>
          <p14:tracePt t="20292" x="10382250" y="6045200"/>
          <p14:tracePt t="20324" x="10390188" y="6045200"/>
          <p14:tracePt t="20500" x="10382250" y="6045200"/>
          <p14:tracePt t="20508" x="10342563" y="6045200"/>
          <p14:tracePt t="20516" x="10294938" y="6045200"/>
          <p14:tracePt t="20524" x="10253663" y="6053138"/>
          <p14:tracePt t="20532" x="10198100" y="6053138"/>
          <p14:tracePt t="20540" x="10134600" y="6061075"/>
          <p14:tracePt t="20547" x="10071100" y="6069013"/>
          <p14:tracePt t="20557" x="9991725" y="6092825"/>
          <p14:tracePt t="20564" x="9910763" y="6092825"/>
          <p14:tracePt t="20573" x="9831388" y="6092825"/>
          <p14:tracePt t="20580" x="9752013" y="6092825"/>
          <p14:tracePt t="20589" x="9664700" y="6092825"/>
          <p14:tracePt t="20596" x="9593263" y="6092825"/>
          <p14:tracePt t="20604" x="9504363" y="6092825"/>
          <p14:tracePt t="20612" x="9424988" y="6092825"/>
          <p14:tracePt t="20620" x="9345613" y="6092825"/>
          <p14:tracePt t="20628" x="9274175" y="6092825"/>
          <p14:tracePt t="20636" x="9185275" y="6092825"/>
          <p14:tracePt t="20644" x="9113838" y="6092825"/>
          <p14:tracePt t="20652" x="9042400" y="6092825"/>
          <p14:tracePt t="20659" x="8955088" y="6092825"/>
          <p14:tracePt t="20668" x="8883650" y="6092825"/>
          <p14:tracePt t="20676" x="8786813" y="6092825"/>
          <p14:tracePt t="20684" x="8699500" y="6092825"/>
          <p14:tracePt t="20692" x="8596313" y="6092825"/>
          <p14:tracePt t="20700" x="8499475" y="6100763"/>
          <p14:tracePt t="20709" x="8404225" y="6116638"/>
          <p14:tracePt t="20716" x="8293100" y="6124575"/>
          <p14:tracePt t="20724" x="8189913" y="6140450"/>
          <p14:tracePt t="20732" x="8085138" y="6156325"/>
          <p14:tracePt t="20740" x="7974013" y="6172200"/>
          <p14:tracePt t="20747" x="7839075" y="6188075"/>
          <p14:tracePt t="20757" x="7734300" y="6203950"/>
          <p14:tracePt t="20764" x="7639050" y="6203950"/>
          <p14:tracePt t="20773" x="7535863" y="6219825"/>
          <p14:tracePt t="20780" x="7446963" y="6219825"/>
          <p14:tracePt t="20789" x="7351713" y="6219825"/>
          <p14:tracePt t="20795" x="7248525" y="6219825"/>
          <p14:tracePt t="20804" x="7153275" y="6219825"/>
          <p14:tracePt t="20812" x="7056438" y="6219825"/>
          <p14:tracePt t="20820" x="6953250" y="6219825"/>
          <p14:tracePt t="20828" x="6865938" y="6219825"/>
          <p14:tracePt t="20836" x="6769100" y="6219825"/>
          <p14:tracePt t="20844" x="6673850" y="6219825"/>
          <p14:tracePt t="20852" x="6578600" y="6219825"/>
          <p14:tracePt t="20859" x="6507163" y="6219825"/>
          <p14:tracePt t="20868" x="6410325" y="6219825"/>
          <p14:tracePt t="20876" x="6323013" y="6219825"/>
          <p14:tracePt t="20884" x="6251575" y="6219825"/>
          <p14:tracePt t="20892" x="6172200" y="6219825"/>
          <p14:tracePt t="20900" x="6091238" y="6219825"/>
          <p14:tracePt t="20908" x="6027738" y="6219825"/>
          <p14:tracePt t="20916" x="5964238" y="6219825"/>
          <p14:tracePt t="20924" x="5892800" y="6219825"/>
          <p14:tracePt t="20932" x="5829300" y="6219825"/>
          <p14:tracePt t="20940" x="5765800" y="6219825"/>
          <p14:tracePt t="20947" x="5684838" y="6219825"/>
          <p14:tracePt t="20957" x="5621338" y="6219825"/>
          <p14:tracePt t="20964" x="5549900" y="6219825"/>
          <p14:tracePt t="20973" x="5486400" y="6219825"/>
          <p14:tracePt t="20980" x="5430838" y="6219825"/>
          <p14:tracePt t="20989" x="5365750" y="6219825"/>
          <p14:tracePt t="20995" x="5318125" y="6219825"/>
          <p14:tracePt t="21004" x="5254625" y="6219825"/>
          <p14:tracePt t="21012" x="5207000" y="6219825"/>
          <p14:tracePt t="21020" x="5167313" y="6219825"/>
          <p14:tracePt t="21028" x="5119688" y="6219825"/>
          <p14:tracePt t="21036" x="5087938" y="6219825"/>
          <p14:tracePt t="21044" x="5056188" y="6219825"/>
          <p14:tracePt t="21061" x="4967288" y="6219825"/>
          <p14:tracePt t="21068" x="4935538" y="6219825"/>
          <p14:tracePt t="21076" x="4895850" y="6219825"/>
          <p14:tracePt t="21084" x="4848225" y="6219825"/>
          <p14:tracePt t="21092" x="4784725" y="6219825"/>
          <p14:tracePt t="21099" x="4729163" y="6219825"/>
          <p14:tracePt t="21109" x="4664075" y="6211888"/>
          <p14:tracePt t="21116" x="4600575" y="6211888"/>
          <p14:tracePt t="21124" x="4545013" y="6211888"/>
          <p14:tracePt t="21132" x="4497388" y="6211888"/>
          <p14:tracePt t="21140" x="4441825" y="6211888"/>
          <p14:tracePt t="21147" x="4378325" y="6211888"/>
          <p14:tracePt t="21155" x="4313238" y="6211888"/>
          <p14:tracePt t="21163" x="4241800" y="6211888"/>
          <p14:tracePt t="21172" x="4186238" y="6211888"/>
          <p14:tracePt t="21179" x="4130675" y="6211888"/>
          <p14:tracePt t="21187" x="4098925" y="6211888"/>
          <p14:tracePt t="21195" x="4075113" y="6211888"/>
          <p14:tracePt t="21203" x="4051300" y="6211888"/>
          <p14:tracePt t="21211" x="4043363" y="6211888"/>
          <p14:tracePt t="21219" x="4011613" y="6196013"/>
          <p14:tracePt t="21227" x="3994150" y="6188075"/>
          <p14:tracePt t="21235" x="3978275" y="6188075"/>
          <p14:tracePt t="21243" x="3954463" y="6188075"/>
          <p14:tracePt t="21252" x="3938588" y="6188075"/>
          <p14:tracePt t="21259" x="3922713" y="6180138"/>
          <p14:tracePt t="21268" x="3898900" y="6180138"/>
          <p14:tracePt t="21276" x="3883025" y="6180138"/>
          <p14:tracePt t="21283" x="3859213" y="6180138"/>
          <p14:tracePt t="21292" x="3835400" y="6172200"/>
          <p14:tracePt t="21300" x="3795713" y="6164263"/>
          <p14:tracePt t="21309" x="3756025" y="6164263"/>
          <p14:tracePt t="21316" x="3716338" y="6156325"/>
          <p14:tracePt t="21324" x="3684588" y="6148388"/>
          <p14:tracePt t="21332" x="3651250" y="6148388"/>
          <p14:tracePt t="21340" x="3619500" y="6148388"/>
          <p14:tracePt t="21347" x="3595688" y="6140450"/>
          <p14:tracePt t="21356" x="3563938" y="6132513"/>
          <p14:tracePt t="21363" x="3548063" y="6132513"/>
          <p14:tracePt t="21372" x="3524250" y="6124575"/>
          <p14:tracePt t="21379" x="3500438" y="6124575"/>
          <p14:tracePt t="21388" x="3476625" y="6116638"/>
          <p14:tracePt t="21395" x="3444875" y="6108700"/>
          <p14:tracePt t="21403" x="3421063" y="6100763"/>
          <p14:tracePt t="21411" x="3397250" y="6092825"/>
          <p14:tracePt t="21419" x="3373438" y="6092825"/>
          <p14:tracePt t="21427" x="3357563" y="6092825"/>
          <p14:tracePt t="21435" x="3341688" y="6092825"/>
          <p14:tracePt t="21444" x="3317875" y="6092825"/>
          <p14:tracePt t="21452" x="3276600" y="6084888"/>
          <p14:tracePt t="21459" x="3244850" y="6076950"/>
          <p14:tracePt t="21467" x="3189288" y="6069013"/>
          <p14:tracePt t="21476" x="3141663" y="6069013"/>
          <p14:tracePt t="21483" x="3078163" y="6061075"/>
          <p14:tracePt t="21491" x="3022600" y="6061075"/>
          <p14:tracePt t="21499" x="2982913" y="6061075"/>
          <p14:tracePt t="21507" x="2917825" y="6061075"/>
          <p14:tracePt t="21515" x="2862263" y="6061075"/>
          <p14:tracePt t="21523" x="2798763" y="6061075"/>
          <p14:tracePt t="21531" x="2743200" y="6061075"/>
          <p14:tracePt t="21540" x="2679700" y="6061075"/>
          <p14:tracePt t="21547" x="2616200" y="6061075"/>
          <p14:tracePt t="21556" x="2543175" y="6061075"/>
          <p14:tracePt t="21563" x="2479675" y="6061075"/>
          <p14:tracePt t="21572" x="2416175" y="6053138"/>
          <p14:tracePt t="21579" x="2344738" y="6053138"/>
          <p14:tracePt t="21589" x="2281238" y="6053138"/>
          <p14:tracePt t="21595" x="2224088" y="6053138"/>
          <p14:tracePt t="21604" x="2176463" y="6053138"/>
          <p14:tracePt t="21612" x="2136775" y="6045200"/>
          <p14:tracePt t="21620" x="2120900" y="6045200"/>
          <p14:tracePt t="21628" x="2097088" y="6037263"/>
          <p14:tracePt t="21635" x="2073275" y="6029325"/>
          <p14:tracePt t="21644" x="2057400" y="6029325"/>
          <p14:tracePt t="21652" x="2033588" y="6029325"/>
          <p14:tracePt t="21660" x="2009775" y="6021388"/>
          <p14:tracePt t="21668" x="1985963" y="6013450"/>
          <p14:tracePt t="21676" x="1962150" y="6013450"/>
          <p14:tracePt t="21683" x="1938338" y="6013450"/>
          <p14:tracePt t="21692" x="1922463" y="6013450"/>
          <p14:tracePt t="21700" x="1912938" y="6013450"/>
          <p14:tracePt t="21708" x="1905000" y="6013450"/>
          <p14:tracePt t="21716" x="1897063" y="6013450"/>
          <p14:tracePt t="21732" x="1889125" y="6013450"/>
          <p14:tracePt t="21740" x="1873250" y="6013450"/>
          <p14:tracePt t="21748" x="1865313" y="6013450"/>
          <p14:tracePt t="21757" x="1849438" y="6013450"/>
          <p14:tracePt t="21764" x="1833563" y="6013450"/>
          <p14:tracePt t="21773" x="1817688" y="6021388"/>
          <p14:tracePt t="21780" x="1793875" y="6021388"/>
          <p14:tracePt t="21789" x="1785938" y="6021388"/>
          <p14:tracePt t="21883" x="1778000" y="6021388"/>
          <p14:tracePt t="21900" x="1770063" y="6013450"/>
          <p14:tracePt t="21939" x="1762125" y="6013450"/>
          <p14:tracePt t="21988" x="1754188" y="6013450"/>
          <p14:tracePt t="21996" x="1746250" y="6013450"/>
          <p14:tracePt t="22004" x="1722438" y="6013450"/>
          <p14:tracePt t="22012" x="1698625" y="6005513"/>
          <p14:tracePt t="22020" x="1682750" y="5995988"/>
          <p14:tracePt t="22028" x="1666875" y="5995988"/>
          <p14:tracePt t="22044" x="1658938" y="5995988"/>
          <p14:tracePt t="22052" x="1651000" y="5995988"/>
          <p14:tracePt t="22068" x="1643063" y="5995988"/>
          <p14:tracePt t="22076" x="1635125" y="5995988"/>
          <p14:tracePt t="22363" x="1627188" y="5995988"/>
          <p14:tracePt t="22378" x="1611313" y="5995988"/>
          <p14:tracePt t="22387" x="1603375" y="5995988"/>
          <p14:tracePt t="22395" x="1595438" y="6005513"/>
          <p14:tracePt t="22403" x="1587500" y="6005513"/>
          <p14:tracePt t="22443" x="1579563" y="6005513"/>
          <p14:tracePt t="22507" x="1571625" y="6005513"/>
          <p14:tracePt t="22539" x="1562100" y="6005513"/>
          <p14:tracePt t="23004" x="1571625" y="5995988"/>
          <p14:tracePt t="23020" x="1579563" y="5988050"/>
          <p14:tracePt t="23028" x="1579563" y="5972175"/>
          <p14:tracePt t="23036" x="1587500" y="5964238"/>
          <p14:tracePt t="23044" x="1603375" y="5948363"/>
          <p14:tracePt t="23061" x="1611313" y="5932488"/>
          <p14:tracePt t="23068" x="1611313" y="5924550"/>
          <p14:tracePt t="23083" x="1619250" y="5916613"/>
          <p14:tracePt t="23099" x="1627188" y="5900738"/>
          <p14:tracePt t="23115" x="1627188" y="5892800"/>
          <p14:tracePt t="23124" x="1635125" y="5884863"/>
          <p14:tracePt t="23131" x="1635125" y="5876925"/>
          <p14:tracePt t="23139" x="1635125" y="5868988"/>
          <p14:tracePt t="23147" x="1643063" y="5861050"/>
          <p14:tracePt t="23156" x="1651000" y="5853113"/>
          <p14:tracePt t="23163" x="1651000" y="5837238"/>
          <p14:tracePt t="23172" x="1658938" y="5821363"/>
          <p14:tracePt t="23179" x="1666875" y="5813425"/>
          <p14:tracePt t="23188" x="1666875" y="5805488"/>
          <p14:tracePt t="23195" x="1666875" y="5797550"/>
          <p14:tracePt t="23203" x="1666875" y="5789613"/>
          <p14:tracePt t="23211" x="1674813" y="5773738"/>
          <p14:tracePt t="23219" x="1682750" y="5765800"/>
          <p14:tracePt t="23227" x="1682750" y="5749925"/>
          <p14:tracePt t="23236" x="1682750" y="5741988"/>
          <p14:tracePt t="23244" x="1690688" y="5741988"/>
          <p14:tracePt t="23252" x="1698625" y="5726113"/>
          <p14:tracePt t="23268" x="1698625" y="5718175"/>
          <p14:tracePt t="23276" x="1706563" y="5694363"/>
          <p14:tracePt t="23284" x="1706563" y="5686425"/>
          <p14:tracePt t="23292" x="1714500" y="5670550"/>
          <p14:tracePt t="23300" x="1714500" y="5645150"/>
          <p14:tracePt t="23309" x="1714500" y="5621338"/>
          <p14:tracePt t="23316" x="1722438" y="5581650"/>
          <p14:tracePt t="23324" x="1730375" y="5573713"/>
          <p14:tracePt t="23332" x="1730375" y="5541963"/>
          <p14:tracePt t="23340" x="1738313" y="5526088"/>
          <p14:tracePt t="23348" x="1738313" y="5502275"/>
          <p14:tracePt t="23357" x="1738313" y="5486400"/>
          <p14:tracePt t="23364" x="1738313" y="5470525"/>
          <p14:tracePt t="23373" x="1738313" y="5446713"/>
          <p14:tracePt t="23380" x="1738313" y="5430838"/>
          <p14:tracePt t="23388" x="1738313" y="5422900"/>
          <p14:tracePt t="23396" x="1738313" y="5407025"/>
          <p14:tracePt t="23404" x="1738313" y="5399088"/>
          <p14:tracePt t="23412" x="1738313" y="5383213"/>
          <p14:tracePt t="23420" x="1738313" y="5359400"/>
          <p14:tracePt t="23428" x="1738313" y="5343525"/>
          <p14:tracePt t="23436" x="1738313" y="5319713"/>
          <p14:tracePt t="23444" x="1738313" y="5286375"/>
          <p14:tracePt t="23452" x="1738313" y="5254625"/>
          <p14:tracePt t="23459" x="1738313" y="5222875"/>
          <p14:tracePt t="23468" x="1738313" y="5191125"/>
          <p14:tracePt t="23476" x="1738313" y="5151438"/>
          <p14:tracePt t="23484" x="1738313" y="5143500"/>
          <p14:tracePt t="23492" x="1738313" y="5127625"/>
          <p14:tracePt t="23500" x="1738313" y="5111750"/>
          <p14:tracePt t="23508" x="1730375" y="5095875"/>
          <p14:tracePt t="23516" x="1730375" y="5080000"/>
          <p14:tracePt t="23524" x="1722438" y="5056188"/>
          <p14:tracePt t="23531" x="1722438" y="5032375"/>
          <p14:tracePt t="23540" x="1722438" y="5016500"/>
          <p14:tracePt t="23548" x="1722438" y="5000625"/>
          <p14:tracePt t="23556" x="1722438" y="4984750"/>
          <p14:tracePt t="23563" x="1722438" y="4967288"/>
          <p14:tracePt t="23573" x="1722438" y="4951413"/>
          <p14:tracePt t="23580" x="1722438" y="4919663"/>
          <p14:tracePt t="23588" x="1714500" y="4895850"/>
          <p14:tracePt t="23596" x="1706563" y="4856163"/>
          <p14:tracePt t="23604" x="1706563" y="4832350"/>
          <p14:tracePt t="23612" x="1698625" y="4808538"/>
          <p14:tracePt t="23620" x="1690688" y="4776788"/>
          <p14:tracePt t="23628" x="1690688" y="4752975"/>
          <p14:tracePt t="23636" x="1682750" y="4713288"/>
          <p14:tracePt t="23644" x="1674813" y="4689475"/>
          <p14:tracePt t="23652" x="1666875" y="4673600"/>
          <p14:tracePt t="23659" x="1658938" y="4649788"/>
          <p14:tracePt t="23668" x="1658938" y="4624388"/>
          <p14:tracePt t="23676" x="1651000" y="4600575"/>
          <p14:tracePt t="23684" x="1651000" y="4584700"/>
          <p14:tracePt t="23692" x="1643063" y="4560888"/>
          <p14:tracePt t="23699" x="1643063" y="4537075"/>
          <p14:tracePt t="23708" x="1635125" y="4513263"/>
          <p14:tracePt t="23716" x="1635125" y="4497388"/>
          <p14:tracePt t="23723" x="1635125" y="4481513"/>
          <p14:tracePt t="23732" x="1635125" y="4465638"/>
          <p14:tracePt t="23739" x="1635125" y="4457700"/>
          <p14:tracePt t="23748" x="1619250" y="4441825"/>
          <p14:tracePt t="23756" x="1619250" y="4425950"/>
          <p14:tracePt t="23764" x="1619250" y="4410075"/>
          <p14:tracePt t="23773" x="1611313" y="4394200"/>
          <p14:tracePt t="23780" x="1603375" y="4378325"/>
          <p14:tracePt t="23788" x="1595438" y="4362450"/>
          <p14:tracePt t="23796" x="1595438" y="4338638"/>
          <p14:tracePt t="23804" x="1595438" y="4322763"/>
          <p14:tracePt t="23812" x="1595438" y="4306888"/>
          <p14:tracePt t="23819" x="1595438" y="4291013"/>
          <p14:tracePt t="23828" x="1595438" y="4281488"/>
          <p14:tracePt t="23836" x="1595438" y="4265613"/>
          <p14:tracePt t="23844" x="1595438" y="4249738"/>
          <p14:tracePt t="23852" x="1595438" y="4241800"/>
          <p14:tracePt t="23859" x="1595438" y="4233863"/>
          <p14:tracePt t="23868" x="1595438" y="4217988"/>
          <p14:tracePt t="23876" x="1595438" y="4194175"/>
          <p14:tracePt t="23884" x="1587500" y="4170363"/>
          <p14:tracePt t="23892" x="1587500" y="4162425"/>
          <p14:tracePt t="23900" x="1587500" y="4146550"/>
          <p14:tracePt t="23908" x="1579563" y="4122738"/>
          <p14:tracePt t="23916" x="1579563" y="4114800"/>
          <p14:tracePt t="23924" x="1571625" y="4090988"/>
          <p14:tracePt t="23932" x="1571625" y="4067175"/>
          <p14:tracePt t="23940" x="1571625" y="4051300"/>
          <p14:tracePt t="23948" x="1562100" y="4027488"/>
          <p14:tracePt t="23956" x="1562100" y="4003675"/>
          <p14:tracePt t="23964" x="1554163" y="3979863"/>
          <p14:tracePt t="23973" x="1546225" y="3956050"/>
          <p14:tracePt t="23979" x="1546225" y="3930650"/>
          <p14:tracePt t="23988" x="1546225" y="3922713"/>
          <p14:tracePt t="23996" x="1538288" y="3898900"/>
          <p14:tracePt t="24004" x="1538288" y="3883025"/>
          <p14:tracePt t="24012" x="1538288" y="3859213"/>
          <p14:tracePt t="24019" x="1530350" y="3843338"/>
          <p14:tracePt t="24027" x="1530350" y="3827463"/>
          <p14:tracePt t="24044" x="1530350" y="3779838"/>
          <p14:tracePt t="24052" x="1530350" y="3756025"/>
          <p14:tracePt t="24059" x="1530350" y="3724275"/>
          <p14:tracePt t="24068" x="1530350" y="3700463"/>
          <p14:tracePt t="24076" x="1530350" y="3668713"/>
          <p14:tracePt t="24084" x="1530350" y="3644900"/>
          <p14:tracePt t="24092" x="1530350" y="3613150"/>
          <p14:tracePt t="24100" x="1530350" y="3595688"/>
          <p14:tracePt t="24108" x="1530350" y="3571875"/>
          <p14:tracePt t="24116" x="1530350" y="3540125"/>
          <p14:tracePt t="24124" x="1530350" y="3508375"/>
          <p14:tracePt t="24132" x="1530350" y="3476625"/>
          <p14:tracePt t="24140" x="1530350" y="3429000"/>
          <p14:tracePt t="24148" x="1530350" y="3397250"/>
          <p14:tracePt t="24156" x="1530350" y="3365500"/>
          <p14:tracePt t="24163" x="1530350" y="3333750"/>
          <p14:tracePt t="24173" x="1530350" y="3302000"/>
          <p14:tracePt t="24180" x="1530350" y="3270250"/>
          <p14:tracePt t="24189" x="1530350" y="3228975"/>
          <p14:tracePt t="24196" x="1530350" y="3197225"/>
          <p14:tracePt t="24204" x="1530350" y="3165475"/>
          <p14:tracePt t="24212" x="1530350" y="3125788"/>
          <p14:tracePt t="24219" x="1530350" y="3078163"/>
          <p14:tracePt t="24228" x="1530350" y="3038475"/>
          <p14:tracePt t="24236" x="1530350" y="2998788"/>
          <p14:tracePt t="24244" x="1530350" y="2951163"/>
          <p14:tracePt t="24252" x="1530350" y="2909888"/>
          <p14:tracePt t="24260" x="1530350" y="2862263"/>
          <p14:tracePt t="24268" x="1530350" y="2830513"/>
          <p14:tracePt t="24276" x="1530350" y="2790825"/>
          <p14:tracePt t="24283" x="1530350" y="2759075"/>
          <p14:tracePt t="24292" x="1530350" y="2719388"/>
          <p14:tracePt t="24300" x="1530350" y="2687638"/>
          <p14:tracePt t="24308" x="1530350" y="2655888"/>
          <p14:tracePt t="24315" x="1530350" y="2624138"/>
          <p14:tracePt t="24325" x="1522413" y="2592388"/>
          <p14:tracePt t="24331" x="1514475" y="2551113"/>
          <p14:tracePt t="24340" x="1514475" y="2511425"/>
          <p14:tracePt t="24348" x="1514475" y="2471738"/>
          <p14:tracePt t="24356" x="1506538" y="2424113"/>
          <p14:tracePt t="24363" x="1498600" y="2368550"/>
          <p14:tracePt t="24373" x="1490663" y="2336800"/>
          <p14:tracePt t="24380" x="1490663" y="2289175"/>
          <p14:tracePt t="24389" x="1490663" y="2257425"/>
          <p14:tracePt t="24396" x="1490663" y="2233613"/>
          <p14:tracePt t="24404" x="1482725" y="2208213"/>
          <p14:tracePt t="24412" x="1482725" y="2184400"/>
          <p14:tracePt t="24420" x="1482725" y="2160588"/>
          <p14:tracePt t="24428" x="1482725" y="2144713"/>
          <p14:tracePt t="24436" x="1482725" y="2128838"/>
          <p14:tracePt t="24443" x="1482725" y="2105025"/>
          <p14:tracePt t="24452" x="1482725" y="2089150"/>
          <p14:tracePt t="24459" x="1482725" y="2065338"/>
          <p14:tracePt t="24468" x="1482725" y="2041525"/>
          <p14:tracePt t="24476" x="1482725" y="2017713"/>
          <p14:tracePt t="24485" x="1482725" y="1993900"/>
          <p14:tracePt t="24492" x="1482725" y="1970088"/>
          <p14:tracePt t="24500" x="1482725" y="1946275"/>
          <p14:tracePt t="24508" x="1482725" y="1922463"/>
          <p14:tracePt t="24516" x="1482725" y="1906588"/>
          <p14:tracePt t="24525" x="1482725" y="1881188"/>
          <p14:tracePt t="24532" x="1482725" y="1865313"/>
          <p14:tracePt t="24540" x="1482725" y="1833563"/>
          <p14:tracePt t="24548" x="1482725" y="1809750"/>
          <p14:tracePt t="24556" x="1482725" y="1785938"/>
          <p14:tracePt t="24563" x="1482725" y="1762125"/>
          <p14:tracePt t="24573" x="1482725" y="1738313"/>
          <p14:tracePt t="24580" x="1482725" y="1714500"/>
          <p14:tracePt t="24589" x="1482725" y="1690688"/>
          <p14:tracePt t="24596" x="1490663" y="1666875"/>
          <p14:tracePt t="24603" x="1498600" y="1651000"/>
          <p14:tracePt t="24612" x="1506538" y="1635125"/>
          <p14:tracePt t="24620" x="1506538" y="1611313"/>
          <p14:tracePt t="24628" x="1506538" y="1603375"/>
          <p14:tracePt t="24636" x="1514475" y="1603375"/>
          <p14:tracePt t="24644" x="1514475" y="1587500"/>
          <p14:tracePt t="24652" x="1514475" y="1563688"/>
          <p14:tracePt t="24659" x="1522413" y="1547813"/>
          <p14:tracePt t="24668" x="1522413" y="1530350"/>
          <p14:tracePt t="24676" x="1522413" y="1514475"/>
          <p14:tracePt t="24684" x="1522413" y="1498600"/>
          <p14:tracePt t="24692" x="1522413" y="1482725"/>
          <p14:tracePt t="24700" x="1530350" y="1466850"/>
          <p14:tracePt t="24708" x="1530350" y="1450975"/>
          <p14:tracePt t="24724" x="1538288" y="1435100"/>
          <p14:tracePt t="24731" x="1538288" y="1427163"/>
          <p14:tracePt t="24747" x="1538288" y="1411288"/>
          <p14:tracePt t="24755" x="1546225" y="1411288"/>
          <p14:tracePt t="24763" x="1546225" y="1403350"/>
          <p14:tracePt t="24773" x="1546225" y="1395413"/>
          <p14:tracePt t="24779" x="1546225" y="1387475"/>
          <p14:tracePt t="24787" x="1546225" y="1379538"/>
          <p14:tracePt t="24795" x="1554163" y="1371600"/>
          <p14:tracePt t="24803" x="1554163" y="1363663"/>
          <p14:tracePt t="24836" x="1562100" y="1355725"/>
          <p14:tracePt t="24852" x="1562100" y="1347788"/>
          <p14:tracePt t="24868" x="1562100" y="1339850"/>
          <p14:tracePt t="24884" x="1571625" y="1331913"/>
          <p14:tracePt t="25132" x="1571625" y="1363663"/>
          <p14:tracePt t="25139" x="1571625" y="1387475"/>
          <p14:tracePt t="25148" x="1562100" y="1435100"/>
          <p14:tracePt t="25156" x="1554163" y="1466850"/>
          <p14:tracePt t="25164" x="1546225" y="1498600"/>
          <p14:tracePt t="25173" x="1530350" y="1547813"/>
          <p14:tracePt t="25180" x="1522413" y="1587500"/>
          <p14:tracePt t="25190" x="1514475" y="1635125"/>
          <p14:tracePt t="25195" x="1506538" y="1690688"/>
          <p14:tracePt t="25203" x="1498600" y="1746250"/>
          <p14:tracePt t="25211" x="1490663" y="1801813"/>
          <p14:tracePt t="25219" x="1482725" y="1833563"/>
          <p14:tracePt t="25227" x="1482725" y="1849438"/>
          <p14:tracePt t="25235" x="1474788" y="1857375"/>
          <p14:tracePt t="25259" x="1474788" y="1865313"/>
          <p14:tracePt t="25283" x="1474788" y="1873250"/>
          <p14:tracePt t="25292" x="1474788" y="1898650"/>
          <p14:tracePt t="25300" x="1474788" y="1930400"/>
          <p14:tracePt t="25308" x="1474788" y="1970088"/>
          <p14:tracePt t="25316" x="1474788" y="2009775"/>
          <p14:tracePt t="25325" x="1474788" y="2049463"/>
          <p14:tracePt t="25331" x="1474788" y="2073275"/>
          <p14:tracePt t="25340" x="1482725" y="2105025"/>
          <p14:tracePt t="25348" x="1482725" y="2120900"/>
          <p14:tracePt t="25357" x="1482725" y="2136775"/>
          <p14:tracePt t="25364" x="1482725" y="2160588"/>
          <p14:tracePt t="25373" x="1482725" y="2184400"/>
          <p14:tracePt t="25380" x="1490663" y="2200275"/>
          <p14:tracePt t="25388" x="1490663" y="2224088"/>
          <p14:tracePt t="25396" x="1490663" y="2257425"/>
          <p14:tracePt t="25404" x="1490663" y="2281238"/>
          <p14:tracePt t="25412" x="1490663" y="2312988"/>
          <p14:tracePt t="25420" x="1490663" y="2344738"/>
          <p14:tracePt t="25428" x="1490663" y="2376488"/>
          <p14:tracePt t="25436" x="1490663" y="2424113"/>
          <p14:tracePt t="25444" x="1490663" y="2463800"/>
          <p14:tracePt t="25452" x="1490663" y="2511425"/>
          <p14:tracePt t="25460" x="1490663" y="2551113"/>
          <p14:tracePt t="25468" x="1490663" y="2600325"/>
          <p14:tracePt t="25476" x="1482725" y="2640013"/>
          <p14:tracePt t="25484" x="1474788" y="2687638"/>
          <p14:tracePt t="25492" x="1474788" y="2743200"/>
          <p14:tracePt t="25500" x="1474788" y="2806700"/>
          <p14:tracePt t="25509" x="1474788" y="2846388"/>
          <p14:tracePt t="25516" x="1474788" y="2886075"/>
          <p14:tracePt t="25524" x="1474788" y="2935288"/>
          <p14:tracePt t="25532" x="1474788" y="2967038"/>
          <p14:tracePt t="25540" x="1474788" y="2990850"/>
          <p14:tracePt t="25548" x="1474788" y="3014663"/>
          <p14:tracePt t="25557" x="1474788" y="3038475"/>
          <p14:tracePt t="25564" x="1474788" y="3054350"/>
          <p14:tracePt t="25573" x="1466850" y="3086100"/>
          <p14:tracePt t="25580" x="1466850" y="3117850"/>
          <p14:tracePt t="25588" x="1458913" y="3165475"/>
          <p14:tracePt t="25596" x="1450975" y="3213100"/>
          <p14:tracePt t="25604" x="1443038" y="3278188"/>
          <p14:tracePt t="25612" x="1443038" y="3317875"/>
          <p14:tracePt t="25620" x="1443038" y="3381375"/>
          <p14:tracePt t="25628" x="1443038" y="3444875"/>
          <p14:tracePt t="25636" x="1443038" y="3508375"/>
          <p14:tracePt t="25644" x="1443038" y="3563938"/>
          <p14:tracePt t="25652" x="1435100" y="3621088"/>
          <p14:tracePt t="25659" x="1427163" y="3652838"/>
          <p14:tracePt t="25668" x="1427163" y="3684588"/>
          <p14:tracePt t="25676" x="1427163" y="3716338"/>
          <p14:tracePt t="25684" x="1427163" y="3756025"/>
          <p14:tracePt t="25692" x="1427163" y="3795713"/>
          <p14:tracePt t="25699" x="1427163" y="3843338"/>
          <p14:tracePt t="25708" x="1435100" y="3914775"/>
          <p14:tracePt t="25715" x="1443038" y="3971925"/>
          <p14:tracePt t="25725" x="1450975" y="4035425"/>
          <p14:tracePt t="25731" x="1466850" y="4114800"/>
          <p14:tracePt t="25740" x="1466850" y="4162425"/>
          <p14:tracePt t="25747" x="1474788" y="4217988"/>
          <p14:tracePt t="25755" x="1482725" y="4281488"/>
          <p14:tracePt t="25763" x="1498600" y="4338638"/>
          <p14:tracePt t="25772" x="1506538" y="4394200"/>
          <p14:tracePt t="25779" x="1506538" y="4441825"/>
          <p14:tracePt t="25787" x="1514475" y="4473575"/>
          <p14:tracePt t="25795" x="1514475" y="4505325"/>
          <p14:tracePt t="25803" x="1514475" y="4537075"/>
          <p14:tracePt t="25811" x="1522413" y="4576763"/>
          <p14:tracePt t="25819" x="1530350" y="4608513"/>
          <p14:tracePt t="25827" x="1538288" y="4641850"/>
          <p14:tracePt t="25835" x="1546225" y="4689475"/>
          <p14:tracePt t="25843" x="1546225" y="4721225"/>
          <p14:tracePt t="25851" x="1554163" y="4760913"/>
          <p14:tracePt t="25859" x="1571625" y="4792663"/>
          <p14:tracePt t="25867" x="1579563" y="4832350"/>
          <p14:tracePt t="25875" x="1579563" y="4848225"/>
          <p14:tracePt t="25884" x="1579563" y="4856163"/>
          <p14:tracePt t="25892" x="1579563" y="4864100"/>
          <p14:tracePt t="25900" x="1579563" y="4872038"/>
          <p14:tracePt t="25908" x="1579563" y="4879975"/>
          <p14:tracePt t="25916" x="1579563" y="4887913"/>
          <p14:tracePt t="25924" x="1587500" y="4911725"/>
          <p14:tracePt t="25932" x="1587500" y="4935538"/>
          <p14:tracePt t="25940" x="1595438" y="4967288"/>
          <p14:tracePt t="25948" x="1595438" y="5000625"/>
          <p14:tracePt t="25957" x="1595438" y="5032375"/>
          <p14:tracePt t="25964" x="1603375" y="5048250"/>
          <p14:tracePt t="25973" x="1603375" y="5072063"/>
          <p14:tracePt t="25980" x="1603375" y="5080000"/>
          <p14:tracePt t="25987" x="1603375" y="5087938"/>
          <p14:tracePt t="25995" x="1603375" y="5103813"/>
          <p14:tracePt t="26003" x="1603375" y="5119688"/>
          <p14:tracePt t="26011" x="1611313" y="5151438"/>
          <p14:tracePt t="26019" x="1619250" y="5183188"/>
          <p14:tracePt t="26027" x="1619250" y="5199063"/>
          <p14:tracePt t="26035" x="1619250" y="5222875"/>
          <p14:tracePt t="26043" x="1619250" y="5238750"/>
          <p14:tracePt t="26051" x="1619250" y="5246688"/>
          <p14:tracePt t="26059" x="1619250" y="5262563"/>
          <p14:tracePt t="26084" x="1619250" y="5270500"/>
          <p14:tracePt t="26100" x="1619250" y="5286375"/>
          <p14:tracePt t="26108" x="1619250" y="5302250"/>
          <p14:tracePt t="26116" x="1619250" y="5327650"/>
          <p14:tracePt t="26124" x="1627188" y="5351463"/>
          <p14:tracePt t="26132" x="1627188" y="5375275"/>
          <p14:tracePt t="26140" x="1635125" y="5407025"/>
          <p14:tracePt t="26148" x="1635125" y="5430838"/>
          <p14:tracePt t="26161" x="1643063" y="5462588"/>
          <p14:tracePt t="26163" x="1643063" y="5478463"/>
          <p14:tracePt t="26173" x="1643063" y="5494338"/>
          <p14:tracePt t="26180" x="1643063" y="5510213"/>
          <p14:tracePt t="26196" x="1643063" y="5518150"/>
          <p14:tracePt t="26219" x="1643063" y="5526088"/>
          <p14:tracePt t="26228" x="1643063" y="5534025"/>
          <p14:tracePt t="26235" x="1643063" y="5541963"/>
          <p14:tracePt t="26243" x="1643063" y="5565775"/>
          <p14:tracePt t="26251" x="1643063" y="5581650"/>
          <p14:tracePt t="26259" x="1643063" y="5597525"/>
          <p14:tracePt t="26267" x="1643063" y="5613400"/>
          <p14:tracePt t="26275" x="1643063" y="5629275"/>
          <p14:tracePt t="26283" x="1643063" y="5637213"/>
          <p14:tracePt t="26291" x="1643063" y="5662613"/>
          <p14:tracePt t="26299" x="1643063" y="5670550"/>
          <p14:tracePt t="26307" x="1643063" y="5678488"/>
          <p14:tracePt t="26315" x="1643063" y="5686425"/>
          <p14:tracePt t="26339" x="1643063" y="5694363"/>
          <p14:tracePt t="26428" x="1643063" y="5702300"/>
          <p14:tracePt t="26436" x="1643063" y="5710238"/>
          <p14:tracePt t="26452" x="1643063" y="5718175"/>
          <p14:tracePt t="26460" x="1643063" y="5726113"/>
          <p14:tracePt t="26476" x="1643063" y="5734050"/>
          <p14:tracePt t="26651" x="1635125" y="5741988"/>
          <p14:tracePt t="26812" x="1627188" y="5741988"/>
          <p14:tracePt t="26836" x="1627188" y="5749925"/>
          <p14:tracePt t="26876" x="1627188" y="5757863"/>
          <p14:tracePt t="26908" x="1627188" y="5765800"/>
          <p14:tracePt t="29347" x="1635125" y="5773738"/>
          <p14:tracePt t="29363" x="1651000" y="5773738"/>
          <p14:tracePt t="29388" x="1651000" y="5781675"/>
          <p14:tracePt t="29396" x="1658938" y="5781675"/>
          <p14:tracePt t="29404" x="1666875" y="5789613"/>
          <p14:tracePt t="29516" x="1674813" y="5789613"/>
          <p14:tracePt t="29571" x="1682750" y="5789613"/>
          <p14:tracePt t="29595" x="1690688" y="5797550"/>
          <p14:tracePt t="29612" x="1698625" y="5797550"/>
          <p14:tracePt t="29620" x="1706563" y="5797550"/>
          <p14:tracePt t="29652" x="1714500" y="5797550"/>
          <p14:tracePt t="29684" x="1722438" y="5797550"/>
          <p14:tracePt t="29716" x="1730375" y="5797550"/>
          <p14:tracePt t="29724" x="1738313" y="5797550"/>
          <p14:tracePt t="29748" x="1746250" y="5797550"/>
          <p14:tracePt t="29780" x="1754188" y="5797550"/>
          <p14:tracePt t="29796" x="1754188" y="5805488"/>
          <p14:tracePt t="29812" x="1762125" y="5805488"/>
          <p14:tracePt t="29836" x="1770063" y="5805488"/>
          <p14:tracePt t="29852" x="1778000" y="5805488"/>
          <p14:tracePt t="29915" x="1785938" y="5805488"/>
          <p14:tracePt t="30027" x="1793875" y="5805488"/>
          <p14:tracePt t="30091" x="1801813" y="5805488"/>
          <p14:tracePt t="30172" x="1809750" y="5805488"/>
          <p14:tracePt t="30243" x="1817688" y="5805488"/>
          <p14:tracePt t="30267" x="1825625" y="5797550"/>
          <p14:tracePt t="30284" x="1833563" y="5797550"/>
          <p14:tracePt t="30315" x="1841500" y="5797550"/>
          <p14:tracePt t="30363" x="1841500" y="5789613"/>
          <p14:tracePt t="30379" x="1849438" y="5781675"/>
          <p14:tracePt t="30396" x="1857375" y="5781675"/>
          <p14:tracePt t="30404" x="1865313" y="5781675"/>
          <p14:tracePt t="30420" x="1865313" y="5773738"/>
          <p14:tracePt t="30428" x="1873250" y="5773738"/>
          <p14:tracePt t="30460" x="1881188" y="5773738"/>
          <p14:tracePt t="30468" x="1889125" y="5765800"/>
          <p14:tracePt t="30475" x="1897063" y="5765800"/>
          <p14:tracePt t="30483" x="1905000" y="5765800"/>
          <p14:tracePt t="30492" x="1912938" y="5757863"/>
          <p14:tracePt t="30500" x="1930400" y="5749925"/>
          <p14:tracePt t="30509" x="1954213" y="5741988"/>
          <p14:tracePt t="30523" x="1970088" y="5734050"/>
          <p14:tracePt t="30531" x="1978025" y="5726113"/>
          <p14:tracePt t="30547" x="1985963" y="5726113"/>
          <p14:tracePt t="30555" x="1993900" y="5726113"/>
          <p14:tracePt t="30571" x="2001838" y="5718175"/>
          <p14:tracePt t="30588" x="2017713" y="5718175"/>
          <p14:tracePt t="30620" x="2025650" y="5718175"/>
          <p14:tracePt t="30628" x="2025650" y="5710238"/>
          <p14:tracePt t="30668" x="2033588" y="5702300"/>
          <p14:tracePt t="30692" x="2041525" y="5702300"/>
          <p14:tracePt t="30716" x="2049463" y="5702300"/>
          <p14:tracePt t="30748" x="2057400" y="5694363"/>
          <p14:tracePt t="30772" x="2065338" y="5694363"/>
          <p14:tracePt t="30796" x="2073275" y="5686425"/>
          <p14:tracePt t="30852" x="2081213" y="5686425"/>
          <p14:tracePt t="30900" x="2081213" y="5678488"/>
          <p14:tracePt t="30948" x="2089150" y="5670550"/>
          <p14:tracePt t="31003" x="2097088" y="5662613"/>
          <p14:tracePt t="31043" x="2097088" y="5653088"/>
          <p14:tracePt t="31052" x="2105025" y="5653088"/>
          <p14:tracePt t="31060" x="2112963" y="5645150"/>
          <p14:tracePt t="31092" x="2120900" y="5637213"/>
          <p14:tracePt t="31116" x="2120900" y="5629275"/>
          <p14:tracePt t="31132" x="2128838" y="5629275"/>
          <p14:tracePt t="31140" x="2128838" y="5621338"/>
          <p14:tracePt t="31156" x="2136775" y="5621338"/>
          <p14:tracePt t="31164" x="2136775" y="5613400"/>
          <p14:tracePt t="31172" x="2144713" y="5613400"/>
          <p14:tracePt t="31188" x="2144713" y="5605463"/>
          <p14:tracePt t="31204" x="2144713" y="5597525"/>
          <p14:tracePt t="31212" x="2152650" y="5597525"/>
          <p14:tracePt t="31228" x="2152650" y="5589588"/>
          <p14:tracePt t="31236" x="2160588" y="5589588"/>
          <p14:tracePt t="31243" x="2160588" y="5581650"/>
          <p14:tracePt t="31260" x="2168525" y="5573713"/>
          <p14:tracePt t="31276" x="2176463" y="5565775"/>
          <p14:tracePt t="31340" x="2184400" y="5557838"/>
          <p14:tracePt t="31364" x="2192338" y="5549900"/>
          <p14:tracePt t="31372" x="2192338" y="5541963"/>
          <p14:tracePt t="31388" x="2200275" y="5541963"/>
          <p14:tracePt t="31396" x="2208213" y="5534025"/>
          <p14:tracePt t="31412" x="2216150" y="5526088"/>
          <p14:tracePt t="31428" x="2232025" y="5510213"/>
          <p14:tracePt t="31444" x="2239963" y="5502275"/>
          <p14:tracePt t="31468" x="2247900" y="5494338"/>
          <p14:tracePt t="31484" x="2247900" y="5486400"/>
          <p14:tracePt t="31508" x="2255838" y="5486400"/>
          <p14:tracePt t="31532" x="2265363" y="5478463"/>
          <p14:tracePt t="31572" x="2273300" y="5470525"/>
          <p14:tracePt t="31580" x="2273300" y="5462588"/>
          <p14:tracePt t="31596" x="2281238" y="5454650"/>
          <p14:tracePt t="31604" x="2289175" y="5446713"/>
          <p14:tracePt t="31620" x="2297113" y="5438775"/>
          <p14:tracePt t="31627" x="2297113" y="5430838"/>
          <p14:tracePt t="31635" x="2305050" y="5430838"/>
          <p14:tracePt t="31643" x="2305050" y="5422900"/>
          <p14:tracePt t="31651" x="2312988" y="5422900"/>
          <p14:tracePt t="31659" x="2320925" y="5414963"/>
          <p14:tracePt t="31683" x="2328863" y="5407025"/>
          <p14:tracePt t="31700" x="2336800" y="5399088"/>
          <p14:tracePt t="31740" x="2336800" y="5391150"/>
          <p14:tracePt t="31748" x="2344738" y="5391150"/>
          <p14:tracePt t="31772" x="2352675" y="5383213"/>
          <p14:tracePt t="31796" x="2352675" y="5375275"/>
          <p14:tracePt t="31820" x="2352675" y="5367338"/>
          <p14:tracePt t="31835" x="2360613" y="5359400"/>
          <p14:tracePt t="31892" x="2360613" y="5351463"/>
          <p14:tracePt t="31908" x="2368550" y="5351463"/>
          <p14:tracePt t="31932" x="2376488" y="5335588"/>
          <p14:tracePt t="31963" x="2376488" y="5327650"/>
          <p14:tracePt t="31988" x="2376488" y="5319713"/>
          <p14:tracePt t="31996" x="2384425" y="5319713"/>
          <p14:tracePt t="32012" x="2384425" y="5310188"/>
          <p14:tracePt t="32028" x="2392363" y="5302250"/>
          <p14:tracePt t="32036" x="2400300" y="5294313"/>
          <p14:tracePt t="32052" x="2400300" y="5286375"/>
          <p14:tracePt t="32076" x="2408238" y="5278438"/>
          <p14:tracePt t="32084" x="2408238" y="5270500"/>
          <p14:tracePt t="32100" x="2416175" y="5262563"/>
          <p14:tracePt t="32116" x="2416175" y="5254625"/>
          <p14:tracePt t="32140" x="2424113" y="5238750"/>
          <p14:tracePt t="32164" x="2432050" y="5238750"/>
          <p14:tracePt t="32196" x="2432050" y="5230813"/>
          <p14:tracePt t="32228" x="2439988" y="5222875"/>
          <p14:tracePt t="32244" x="2439988" y="5214938"/>
          <p14:tracePt t="32259" x="2447925" y="5199063"/>
          <p14:tracePt t="32276" x="2455863" y="5191125"/>
          <p14:tracePt t="32292" x="2455863" y="5183188"/>
          <p14:tracePt t="32308" x="2463800" y="5167313"/>
          <p14:tracePt t="32324" x="2463800" y="5159375"/>
          <p14:tracePt t="32332" x="2471738" y="5151438"/>
          <p14:tracePt t="32340" x="2471738" y="5143500"/>
          <p14:tracePt t="32348" x="2479675" y="5135563"/>
          <p14:tracePt t="32357" x="2487613" y="5127625"/>
          <p14:tracePt t="32364" x="2487613" y="5119688"/>
          <p14:tracePt t="32380" x="2495550" y="5111750"/>
          <p14:tracePt t="32395" x="2503488" y="5095875"/>
          <p14:tracePt t="32404" x="2503488" y="5087938"/>
          <p14:tracePt t="32412" x="2519363" y="5072063"/>
          <p14:tracePt t="32428" x="2519363" y="5064125"/>
          <p14:tracePt t="32436" x="2535238" y="5040313"/>
          <p14:tracePt t="32452" x="2543175" y="5032375"/>
          <p14:tracePt t="32468" x="2551113" y="5016500"/>
          <p14:tracePt t="32476" x="2551113" y="5008563"/>
          <p14:tracePt t="32491" x="2559050" y="5000625"/>
          <p14:tracePt t="32499" x="2566988" y="4992688"/>
          <p14:tracePt t="32515" x="2566988" y="4984750"/>
          <p14:tracePt t="32523" x="2566988" y="4976813"/>
          <p14:tracePt t="32531" x="2574925" y="4976813"/>
          <p14:tracePt t="32540" x="2574925" y="4967288"/>
          <p14:tracePt t="32547" x="2574925" y="4959350"/>
          <p14:tracePt t="32556" x="2582863" y="4959350"/>
          <p14:tracePt t="32572" x="2582863" y="4951413"/>
          <p14:tracePt t="32579" x="2590800" y="4951413"/>
          <p14:tracePt t="32587" x="2590800" y="4943475"/>
          <p14:tracePt t="32612" x="2598738" y="4935538"/>
          <p14:tracePt t="32620" x="2598738" y="4927600"/>
          <p14:tracePt t="32644" x="2598738" y="4919663"/>
          <p14:tracePt t="32659" x="2606675" y="4903788"/>
          <p14:tracePt t="32676" x="2616200" y="4895850"/>
          <p14:tracePt t="32692" x="2616200" y="4887913"/>
          <p14:tracePt t="32708" x="2616200" y="4872038"/>
          <p14:tracePt t="32716" x="2624138" y="4872038"/>
          <p14:tracePt t="32732" x="2624138" y="4856163"/>
          <p14:tracePt t="32748" x="2632075" y="4848225"/>
          <p14:tracePt t="32780" x="2640013" y="4832350"/>
          <p14:tracePt t="32804" x="2640013" y="4824413"/>
          <p14:tracePt t="32820" x="2647950" y="4816475"/>
          <p14:tracePt t="32828" x="2655888" y="4808538"/>
          <p14:tracePt t="32852" x="2655888" y="4800600"/>
          <p14:tracePt t="32868" x="2663825" y="4800600"/>
          <p14:tracePt t="32875" x="2663825" y="4784725"/>
          <p14:tracePt t="32892" x="2663825" y="4776788"/>
          <p14:tracePt t="32900" x="2671763" y="4768850"/>
          <p14:tracePt t="32916" x="2679700" y="4760913"/>
          <p14:tracePt t="32940" x="2679700" y="4752975"/>
          <p14:tracePt t="32964" x="2687638" y="4737100"/>
          <p14:tracePt t="32988" x="2695575" y="4721225"/>
          <p14:tracePt t="33004" x="2703513" y="4713288"/>
          <p14:tracePt t="33020" x="2703513" y="4705350"/>
          <p14:tracePt t="33028" x="2703513" y="4697413"/>
          <p14:tracePt t="33044" x="2711450" y="4689475"/>
          <p14:tracePt t="33060" x="2711450" y="4681538"/>
          <p14:tracePt t="33068" x="2711450" y="4673600"/>
          <p14:tracePt t="33083" x="2711450" y="4665663"/>
          <p14:tracePt t="33108" x="2711450" y="4657725"/>
          <p14:tracePt t="33116" x="2711450" y="4649788"/>
          <p14:tracePt t="33124" x="2719388" y="4641850"/>
          <p14:tracePt t="33140" x="2719388" y="4633913"/>
          <p14:tracePt t="33157" x="2719388" y="4624388"/>
          <p14:tracePt t="33164" x="2727325" y="4616450"/>
          <p14:tracePt t="33180" x="2727325" y="4608513"/>
          <p14:tracePt t="33189" x="2735263" y="4600575"/>
          <p14:tracePt t="33196" x="2735263" y="4592638"/>
          <p14:tracePt t="33220" x="2735263" y="4584700"/>
          <p14:tracePt t="33236" x="2735263" y="4576763"/>
          <p14:tracePt t="33244" x="2743200" y="4560888"/>
          <p14:tracePt t="33275" x="2751138" y="4552950"/>
          <p14:tracePt t="33283" x="2751138" y="4545013"/>
          <p14:tracePt t="33299" x="2751138" y="4537075"/>
          <p14:tracePt t="33316" x="2759075" y="4521200"/>
          <p14:tracePt t="33332" x="2759075" y="4513263"/>
          <p14:tracePt t="33340" x="2767013" y="4513263"/>
          <p14:tracePt t="33347" x="2774950" y="4497388"/>
          <p14:tracePt t="33356" x="2782888" y="4489450"/>
          <p14:tracePt t="33363" x="2790825" y="4481513"/>
          <p14:tracePt t="33372" x="2798763" y="4473575"/>
          <p14:tracePt t="33388" x="2806700" y="4465638"/>
          <p14:tracePt t="33395" x="2814638" y="4449763"/>
          <p14:tracePt t="33403" x="2822575" y="4449763"/>
          <p14:tracePt t="33411" x="2822575" y="4441825"/>
          <p14:tracePt t="33419" x="2830513" y="4441825"/>
          <p14:tracePt t="33427" x="2830513" y="4425950"/>
          <p14:tracePt t="33436" x="2838450" y="4425950"/>
          <p14:tracePt t="33443" x="2838450" y="4418013"/>
          <p14:tracePt t="33459" x="2846388" y="4418013"/>
          <p14:tracePt t="33467" x="2854325" y="4410075"/>
          <p14:tracePt t="33483" x="2854325" y="4402138"/>
          <p14:tracePt t="33499" x="2862263" y="4394200"/>
          <p14:tracePt t="33532" x="2870200" y="4386263"/>
          <p14:tracePt t="33547" x="2870200" y="4378325"/>
          <p14:tracePt t="33556" x="2886075" y="4370388"/>
          <p14:tracePt t="33564" x="2886075" y="4362450"/>
          <p14:tracePt t="33588" x="2894013" y="4354513"/>
          <p14:tracePt t="33596" x="2894013" y="4346575"/>
          <p14:tracePt t="33612" x="2901950" y="4338638"/>
          <p14:tracePt t="33620" x="2909888" y="4338638"/>
          <p14:tracePt t="33628" x="2909888" y="4330700"/>
          <p14:tracePt t="33643" x="2909888" y="4322763"/>
          <p14:tracePt t="33652" x="2909888" y="4314825"/>
          <p14:tracePt t="33659" x="2917825" y="4306888"/>
          <p14:tracePt t="33700" x="2917825" y="4298950"/>
          <p14:tracePt t="33716" x="2917825" y="4291013"/>
          <p14:tracePt t="33724" x="2917825" y="4281488"/>
          <p14:tracePt t="33732" x="2925763" y="4281488"/>
          <p14:tracePt t="33741" x="2933700" y="4273550"/>
          <p14:tracePt t="33748" x="2933700" y="4257675"/>
          <p14:tracePt t="33764" x="2933700" y="4249738"/>
          <p14:tracePt t="33774" x="2933700" y="4241800"/>
          <p14:tracePt t="33780" x="2933700" y="4233863"/>
          <p14:tracePt t="33795" x="2933700" y="4225925"/>
          <p14:tracePt t="33804" x="2941638" y="4217988"/>
          <p14:tracePt t="33812" x="2941638" y="4210050"/>
          <p14:tracePt t="33820" x="2941638" y="4202113"/>
          <p14:tracePt t="33836" x="2941638" y="4194175"/>
          <p14:tracePt t="33843" x="2941638" y="4186238"/>
          <p14:tracePt t="33852" x="2941638" y="4178300"/>
          <p14:tracePt t="33868" x="2941638" y="4170363"/>
          <p14:tracePt t="33884" x="2941638" y="4162425"/>
          <p14:tracePt t="33892" x="2941638" y="4154488"/>
          <p14:tracePt t="33900" x="2941638" y="4146550"/>
          <p14:tracePt t="33916" x="2941638" y="4138613"/>
          <p14:tracePt t="33924" x="2941638" y="4130675"/>
          <p14:tracePt t="33940" x="2941638" y="4122738"/>
          <p14:tracePt t="33957" x="2941638" y="4114800"/>
          <p14:tracePt t="33973" x="2941638" y="4106863"/>
          <p14:tracePt t="33988" x="2941638" y="4098925"/>
          <p14:tracePt t="33996" x="2941638" y="4090988"/>
          <p14:tracePt t="34004" x="2941638" y="4083050"/>
          <p14:tracePt t="34020" x="2941638" y="4075113"/>
          <p14:tracePt t="34028" x="2941638" y="4067175"/>
          <p14:tracePt t="34060" x="2941638" y="4043363"/>
          <p14:tracePt t="34068" x="2941638" y="4035425"/>
          <p14:tracePt t="34076" x="2941638" y="4027488"/>
          <p14:tracePt t="34084" x="2941638" y="4019550"/>
          <p14:tracePt t="34092" x="2941638" y="4011613"/>
          <p14:tracePt t="34108" x="2941638" y="3995738"/>
          <p14:tracePt t="34124" x="2941638" y="3987800"/>
          <p14:tracePt t="34132" x="2941638" y="3979863"/>
          <p14:tracePt t="34140" x="2941638" y="3971925"/>
          <p14:tracePt t="34148" x="2941638" y="3963988"/>
          <p14:tracePt t="34164" x="2941638" y="3948113"/>
          <p14:tracePt t="34174" x="2941638" y="3938588"/>
          <p14:tracePt t="34180" x="2949575" y="3930650"/>
          <p14:tracePt t="34188" x="2949575" y="3922713"/>
          <p14:tracePt t="34196" x="2949575" y="3914775"/>
          <p14:tracePt t="34204" x="2957513" y="3906838"/>
          <p14:tracePt t="34212" x="2957513" y="3898900"/>
          <p14:tracePt t="34228" x="2957513" y="3890963"/>
          <p14:tracePt t="34236" x="2957513" y="3883025"/>
          <p14:tracePt t="34252" x="2967038" y="3875088"/>
          <p14:tracePt t="34268" x="2967038" y="3859213"/>
          <p14:tracePt t="34276" x="2974975" y="3859213"/>
          <p14:tracePt t="34284" x="2974975" y="3851275"/>
          <p14:tracePt t="34292" x="2974975" y="3835400"/>
          <p14:tracePt t="34316" x="2982913" y="3819525"/>
          <p14:tracePt t="34341" x="2982913" y="3811588"/>
          <p14:tracePt t="34355" x="2982913" y="3803650"/>
          <p14:tracePt t="34363" x="2990850" y="3795713"/>
          <p14:tracePt t="34372" x="2990850" y="3787775"/>
          <p14:tracePt t="34379" x="2998788" y="3779838"/>
          <p14:tracePt t="34395" x="2998788" y="3763963"/>
          <p14:tracePt t="34411" x="2998788" y="3756025"/>
          <p14:tracePt t="34419" x="3006725" y="3740150"/>
          <p14:tracePt t="34436" x="3006725" y="3724275"/>
          <p14:tracePt t="34443" x="3006725" y="3716338"/>
          <p14:tracePt t="34451" x="3014663" y="3708400"/>
          <p14:tracePt t="34460" x="3014663" y="3700463"/>
          <p14:tracePt t="34468" x="3022600" y="3684588"/>
          <p14:tracePt t="34476" x="3022600" y="3676650"/>
          <p14:tracePt t="34484" x="3022600" y="3668713"/>
          <p14:tracePt t="34492" x="3030538" y="3652838"/>
          <p14:tracePt t="34508" x="3030538" y="3644900"/>
          <p14:tracePt t="34516" x="3038475" y="3629025"/>
          <p14:tracePt t="34525" x="3038475" y="3621088"/>
          <p14:tracePt t="34532" x="3038475" y="3613150"/>
          <p14:tracePt t="34540" x="3038475" y="3595688"/>
          <p14:tracePt t="34548" x="3038475" y="3587750"/>
          <p14:tracePt t="34557" x="3046413" y="3579813"/>
          <p14:tracePt t="34563" x="3054350" y="3563938"/>
          <p14:tracePt t="34579" x="3054350" y="3548063"/>
          <p14:tracePt t="34595" x="3054350" y="3540125"/>
          <p14:tracePt t="34603" x="3062288" y="3532188"/>
          <p14:tracePt t="34619" x="3070225" y="3524250"/>
          <p14:tracePt t="34635" x="3070225" y="3516313"/>
          <p14:tracePt t="34644" x="3070225" y="3508375"/>
          <p14:tracePt t="34659" x="3070225" y="3500438"/>
          <p14:tracePt t="34668" x="3070225" y="3492500"/>
          <p14:tracePt t="34684" x="3078163" y="3484563"/>
          <p14:tracePt t="34708" x="3078163" y="3476625"/>
          <p14:tracePt t="34732" x="3078163" y="3468688"/>
          <p14:tracePt t="34740" x="3086100" y="3460750"/>
          <p14:tracePt t="34755" x="3094038" y="3444875"/>
          <p14:tracePt t="34771" x="3094038" y="3436938"/>
          <p14:tracePt t="34787" x="3094038" y="3429000"/>
          <p14:tracePt t="34795" x="3101975" y="3429000"/>
          <p14:tracePt t="34811" x="3101975" y="3421063"/>
          <p14:tracePt t="34819" x="3101975" y="3413125"/>
          <p14:tracePt t="34844" x="3109913" y="3405188"/>
          <p14:tracePt t="34916" x="3117850" y="3397250"/>
          <p14:tracePt t="34964" x="3117850" y="3381375"/>
          <p14:tracePt t="34988" x="3125788" y="3373438"/>
          <p14:tracePt t="35012" x="3125788" y="3365500"/>
          <p14:tracePt t="35028" x="3125788" y="3357563"/>
          <p14:tracePt t="35036" x="3133725" y="3357563"/>
          <p14:tracePt t="35052" x="3133725" y="3349625"/>
          <p14:tracePt t="35059" x="3141663" y="3341688"/>
          <p14:tracePt t="35076" x="3141663" y="3333750"/>
          <p14:tracePt t="35084" x="3141663" y="3325813"/>
          <p14:tracePt t="35092" x="3149600" y="3317875"/>
          <p14:tracePt t="35099" x="3149600" y="3309938"/>
          <p14:tracePt t="35108" x="3157538" y="3302000"/>
          <p14:tracePt t="35116" x="3157538" y="3294063"/>
          <p14:tracePt t="35124" x="3165475" y="3278188"/>
          <p14:tracePt t="35132" x="3173413" y="3262313"/>
          <p14:tracePt t="35148" x="3173413" y="3252788"/>
          <p14:tracePt t="35164" x="3173413" y="3244850"/>
          <p14:tracePt t="35173" x="3181350" y="3228975"/>
          <p14:tracePt t="35196" x="3181350" y="3221038"/>
          <p14:tracePt t="35220" x="3189288" y="3213100"/>
          <p14:tracePt t="35228" x="3189288" y="3205163"/>
          <p14:tracePt t="35251" x="3197225" y="3197225"/>
          <p14:tracePt t="35308" x="3197225" y="3189288"/>
          <p14:tracePt t="35356" x="3197225" y="3181350"/>
          <p14:tracePt t="35364" x="3205163" y="3173413"/>
          <p14:tracePt t="35395" x="3205163" y="3165475"/>
          <p14:tracePt t="35484" x="3213100" y="3157538"/>
          <p14:tracePt t="35500" x="3213100" y="3149600"/>
          <p14:tracePt t="35524" x="3221038" y="3141663"/>
          <p14:tracePt t="35532" x="3221038" y="3133725"/>
          <p14:tracePt t="35539" x="3228975" y="3125788"/>
          <p14:tracePt t="35556" x="3228975" y="3117850"/>
          <p14:tracePt t="35564" x="3236913" y="3109913"/>
          <p14:tracePt t="35573" x="3244850" y="3101975"/>
          <p14:tracePt t="35589" x="3244850" y="3094038"/>
          <p14:tracePt t="35595" x="3252788" y="3086100"/>
          <p14:tracePt t="35604" x="3252788" y="3078163"/>
          <p14:tracePt t="35620" x="3260725" y="3062288"/>
          <p14:tracePt t="35636" x="3268663" y="3062288"/>
          <p14:tracePt t="35644" x="3268663" y="3046413"/>
          <p14:tracePt t="35659" x="3276600" y="3046413"/>
          <p14:tracePt t="36292" x="3276600" y="3038475"/>
          <p14:tracePt t="36300" x="3284538" y="3014663"/>
          <p14:tracePt t="36308" x="3292475" y="2982913"/>
          <p14:tracePt t="36316" x="3300413" y="2967038"/>
          <p14:tracePt t="36324" x="3317875" y="2943225"/>
          <p14:tracePt t="36332" x="3325813" y="2909888"/>
          <p14:tracePt t="36340" x="3341688" y="2894013"/>
          <p14:tracePt t="36348" x="3349625" y="2878138"/>
          <p14:tracePt t="36357" x="3357563" y="2854325"/>
          <p14:tracePt t="36364" x="3365500" y="2846388"/>
          <p14:tracePt t="36373" x="3365500" y="2830513"/>
          <p14:tracePt t="36380" x="3373438" y="2814638"/>
          <p14:tracePt t="36387" x="3373438" y="2806700"/>
          <p14:tracePt t="36395" x="3381375" y="2798763"/>
          <p14:tracePt t="36403" x="3381375" y="2790825"/>
          <p14:tracePt t="36411" x="3389313" y="2774950"/>
          <p14:tracePt t="36427" x="3397250" y="2767013"/>
          <p14:tracePt t="36443" x="3397250" y="2759075"/>
          <p14:tracePt t="36459" x="3405188" y="2743200"/>
          <p14:tracePt t="36476" x="3413125" y="2727325"/>
          <p14:tracePt t="36484" x="3413125" y="2719388"/>
          <p14:tracePt t="36492" x="3413125" y="2711450"/>
          <p14:tracePt t="36500" x="3421063" y="2695575"/>
          <p14:tracePt t="36509" x="3421063" y="2687638"/>
          <p14:tracePt t="36516" x="3429000" y="2679700"/>
          <p14:tracePt t="36524" x="3429000" y="2671763"/>
          <p14:tracePt t="36532" x="3436938" y="2663825"/>
          <p14:tracePt t="36540" x="3444875" y="2647950"/>
          <p14:tracePt t="36557" x="3452813" y="2640013"/>
          <p14:tracePt t="36564" x="3460750" y="2632075"/>
          <p14:tracePt t="36573" x="3460750" y="2624138"/>
          <p14:tracePt t="36580" x="3468688" y="2616200"/>
          <p14:tracePt t="36588" x="3468688" y="2608263"/>
          <p14:tracePt t="36596" x="3476625" y="2600325"/>
          <p14:tracePt t="36604" x="3484563" y="2592388"/>
          <p14:tracePt t="36620" x="3484563" y="2584450"/>
          <p14:tracePt t="36628" x="3500438" y="2566988"/>
          <p14:tracePt t="36636" x="3516313" y="2551113"/>
          <p14:tracePt t="36644" x="3524250" y="2535238"/>
          <p14:tracePt t="36652" x="3548063" y="2511425"/>
          <p14:tracePt t="36660" x="3563938" y="2495550"/>
          <p14:tracePt t="36668" x="3587750" y="2463800"/>
          <p14:tracePt t="36676" x="3603625" y="2447925"/>
          <p14:tracePt t="36684" x="3619500" y="2432050"/>
          <p14:tracePt t="36693" x="3627438" y="2416175"/>
          <p14:tracePt t="36700" x="3635375" y="2408238"/>
          <p14:tracePt t="36709" x="3635375" y="2392363"/>
          <p14:tracePt t="36715" x="3643313" y="2392363"/>
          <p14:tracePt t="36732" x="3651250" y="2384425"/>
          <p14:tracePt t="36772" x="3651250" y="2376488"/>
          <p14:tracePt t="36780" x="3660775" y="2376488"/>
          <p14:tracePt t="36796" x="3660775" y="2368550"/>
          <p14:tracePt t="36804" x="3660775" y="2360613"/>
          <p14:tracePt t="36820" x="3668713" y="2344738"/>
          <p14:tracePt t="36836" x="3676650" y="2336800"/>
          <p14:tracePt t="36844" x="3676650" y="2328863"/>
          <p14:tracePt t="36852" x="3676650" y="2320925"/>
          <p14:tracePt t="36859" x="3684588" y="2320925"/>
          <p14:tracePt t="36867" x="3692525" y="2305050"/>
          <p14:tracePt t="36884" x="3692525" y="2297113"/>
          <p14:tracePt t="36892" x="3700463" y="2289175"/>
          <p14:tracePt t="36908" x="3700463" y="2281238"/>
          <p14:tracePt t="36924" x="3708400" y="2265363"/>
          <p14:tracePt t="36948" x="3716338" y="2257425"/>
          <p14:tracePt t="36964" x="3716338" y="2249488"/>
          <p14:tracePt t="36980" x="3724275" y="2233613"/>
          <p14:tracePt t="36988" x="3732213" y="2233613"/>
          <p14:tracePt t="37004" x="3732213" y="2224088"/>
          <p14:tracePt t="37132" x="3740150" y="2216150"/>
          <p14:tracePt t="37164" x="3748088" y="2216150"/>
          <p14:tracePt t="37172" x="3756025" y="2208213"/>
          <p14:tracePt t="37188" x="3763963" y="2208213"/>
          <p14:tracePt t="37260" x="3771900" y="2208213"/>
          <p14:tracePt t="37284" x="3779838" y="2208213"/>
          <p14:tracePt t="37292" x="3787775" y="2208213"/>
          <p14:tracePt t="37395" x="3795713" y="2208213"/>
          <p14:tracePt t="37452" x="3803650" y="2208213"/>
          <p14:tracePt t="37884" x="3803650" y="2200275"/>
          <p14:tracePt t="42284" x="3819525" y="2200275"/>
          <p14:tracePt t="42292" x="3827463" y="2200275"/>
          <p14:tracePt t="42467" x="3835400" y="2200275"/>
          <p14:tracePt t="42484" x="3843338" y="2200275"/>
          <p14:tracePt t="42940" x="3851275" y="2200275"/>
          <p14:tracePt t="42956" x="3859213" y="2208213"/>
          <p14:tracePt t="43036" x="3867150" y="2208213"/>
          <p14:tracePt t="43219" x="3867150" y="2216150"/>
          <p14:tracePt t="43260" x="3875088" y="2216150"/>
          <p14:tracePt t="43308" x="3883025" y="2224088"/>
          <p14:tracePt t="43325" x="3890963" y="2233613"/>
          <p14:tracePt t="43339" x="3898900" y="2233613"/>
          <p14:tracePt t="43363" x="3906838" y="2241550"/>
          <p14:tracePt t="43412" x="3914775" y="2249488"/>
          <p14:tracePt t="43420" x="3922713" y="2249488"/>
          <p14:tracePt t="43428" x="3922713" y="2257425"/>
          <p14:tracePt t="43444" x="3930650" y="2265363"/>
          <p14:tracePt t="43468" x="3938588" y="2273300"/>
          <p14:tracePt t="43500" x="3946525" y="2281238"/>
          <p14:tracePt t="43596" x="3954463" y="2289175"/>
          <p14:tracePt t="43620" x="3954463" y="2297113"/>
          <p14:tracePt t="43652" x="3962400" y="2305050"/>
          <p14:tracePt t="43700" x="3962400" y="2312988"/>
          <p14:tracePt t="43716" x="3970338" y="2320925"/>
          <p14:tracePt t="43724" x="3970338" y="2328863"/>
          <p14:tracePt t="43740" x="3970338" y="2336800"/>
          <p14:tracePt t="43780" x="3970338" y="2344738"/>
          <p14:tracePt t="43788" x="3978275" y="2344738"/>
          <p14:tracePt t="43804" x="3986213" y="2360613"/>
          <p14:tracePt t="43867" x="3986213" y="2368550"/>
          <p14:tracePt t="43875" x="3994150" y="2368550"/>
          <p14:tracePt t="43891" x="3994150" y="2384425"/>
          <p14:tracePt t="43916" x="4002088" y="2384425"/>
          <p14:tracePt t="43932" x="4002088" y="2392363"/>
          <p14:tracePt t="43940" x="4011613" y="2392363"/>
          <p14:tracePt t="43964" x="4011613" y="2408238"/>
          <p14:tracePt t="43988" x="4019550" y="2416175"/>
          <p14:tracePt t="44012" x="4019550" y="2424113"/>
          <p14:tracePt t="44028" x="4027488" y="2432050"/>
          <p14:tracePt t="44060" x="4035425" y="2439988"/>
          <p14:tracePt t="44092" x="4035425" y="2447925"/>
          <p14:tracePt t="44123" x="4043363" y="2455863"/>
          <p14:tracePt t="44244" x="4043363" y="2463800"/>
          <p14:tracePt t="44252" x="4051300" y="2463800"/>
          <p14:tracePt t="44292" x="4051300" y="2471738"/>
          <p14:tracePt t="44316" x="4059238" y="2479675"/>
          <p14:tracePt t="44331" x="4067175" y="2487613"/>
          <p14:tracePt t="44347" x="4067175" y="2495550"/>
          <p14:tracePt t="44355" x="4075113" y="2503488"/>
          <p14:tracePt t="44379" x="4075113" y="2511425"/>
          <p14:tracePt t="44387" x="4083050" y="2511425"/>
          <p14:tracePt t="44395" x="4083050" y="2519363"/>
          <p14:tracePt t="44404" x="4090988" y="2527300"/>
          <p14:tracePt t="44412" x="4090988" y="2535238"/>
          <p14:tracePt t="44419" x="4090988" y="2543175"/>
          <p14:tracePt t="44428" x="4098925" y="2551113"/>
          <p14:tracePt t="44444" x="4106863" y="2566988"/>
          <p14:tracePt t="44451" x="4106863" y="2576513"/>
          <p14:tracePt t="44459" x="4106863" y="2584450"/>
          <p14:tracePt t="44467" x="4114800" y="2584450"/>
          <p14:tracePt t="44476" x="4114800" y="2600325"/>
          <p14:tracePt t="44500" x="4122738" y="2608263"/>
          <p14:tracePt t="44532" x="4130675" y="2624138"/>
          <p14:tracePt t="44548" x="4130675" y="2640013"/>
          <p14:tracePt t="44556" x="4130675" y="2655888"/>
          <p14:tracePt t="44564" x="4138613" y="2655888"/>
          <p14:tracePt t="44573" x="4138613" y="2663825"/>
          <p14:tracePt t="44580" x="4146550" y="2679700"/>
          <p14:tracePt t="44596" x="4146550" y="2695575"/>
          <p14:tracePt t="44604" x="4154488" y="2703513"/>
          <p14:tracePt t="44612" x="4154488" y="2711450"/>
          <p14:tracePt t="44620" x="4154488" y="2727325"/>
          <p14:tracePt t="44627" x="4162425" y="2727325"/>
          <p14:tracePt t="44644" x="4162425" y="2735263"/>
          <p14:tracePt t="44676" x="4162425" y="2743200"/>
          <p14:tracePt t="44692" x="4162425" y="2751138"/>
          <p14:tracePt t="44700" x="4170363" y="2759075"/>
          <p14:tracePt t="44708" x="4170363" y="2767013"/>
          <p14:tracePt t="44724" x="4178300" y="2782888"/>
          <p14:tracePt t="44732" x="4186238" y="2790825"/>
          <p14:tracePt t="44740" x="4186238" y="2798763"/>
          <p14:tracePt t="44748" x="4186238" y="2806700"/>
          <p14:tracePt t="44788" x="4194175" y="2814638"/>
          <p14:tracePt t="44796" x="4194175" y="2822575"/>
          <p14:tracePt t="44827" x="4194175" y="2830513"/>
          <p14:tracePt t="44844" x="4202113" y="2838450"/>
          <p14:tracePt t="44859" x="4202113" y="2846388"/>
          <p14:tracePt t="44868" x="4210050" y="2854325"/>
          <p14:tracePt t="44875" x="4210050" y="2862263"/>
          <p14:tracePt t="44892" x="4217988" y="2870200"/>
          <p14:tracePt t="44900" x="4225925" y="2894013"/>
          <p14:tracePt t="44909" x="4225925" y="2901950"/>
          <p14:tracePt t="44924" x="4233863" y="2909888"/>
          <p14:tracePt t="44940" x="4233863" y="2919413"/>
          <p14:tracePt t="44957" x="4233863" y="2927350"/>
          <p14:tracePt t="44973" x="4241800" y="2935288"/>
          <p14:tracePt t="44988" x="4241800" y="2943225"/>
          <p14:tracePt t="44996" x="4257675" y="2967038"/>
          <p14:tracePt t="45004" x="4257675" y="2974975"/>
          <p14:tracePt t="45012" x="4257675" y="2982913"/>
          <p14:tracePt t="45020" x="4257675" y="2990850"/>
          <p14:tracePt t="45027" x="4265613" y="2998788"/>
          <p14:tracePt t="45036" x="4265613" y="3006725"/>
          <p14:tracePt t="45044" x="4265613" y="3014663"/>
          <p14:tracePt t="45052" x="4265613" y="3022600"/>
          <p14:tracePt t="45059" x="4273550" y="3030538"/>
          <p14:tracePt t="45076" x="4273550" y="3038475"/>
          <p14:tracePt t="45100" x="4273550" y="3046413"/>
          <p14:tracePt t="45116" x="4281488" y="3062288"/>
          <p14:tracePt t="45132" x="4289425" y="3078163"/>
          <p14:tracePt t="45140" x="4289425" y="3086100"/>
          <p14:tracePt t="45148" x="4289425" y="3094038"/>
          <p14:tracePt t="45157" x="4297363" y="3101975"/>
          <p14:tracePt t="45164" x="4305300" y="3109913"/>
          <p14:tracePt t="45173" x="4305300" y="3117850"/>
          <p14:tracePt t="45180" x="4305300" y="3125788"/>
          <p14:tracePt t="45194" x="4305300" y="3133725"/>
          <p14:tracePt t="45196" x="4313238" y="3149600"/>
          <p14:tracePt t="45203" x="4321175" y="3173413"/>
          <p14:tracePt t="45211" x="4321175" y="3181350"/>
          <p14:tracePt t="45219" x="4321175" y="3197225"/>
          <p14:tracePt t="45227" x="4329113" y="3213100"/>
          <p14:tracePt t="45235" x="4337050" y="3228975"/>
          <p14:tracePt t="45243" x="4337050" y="3252788"/>
          <p14:tracePt t="45251" x="4344988" y="3262313"/>
          <p14:tracePt t="45259" x="4344988" y="3270250"/>
          <p14:tracePt t="45267" x="4344988" y="3286125"/>
          <p14:tracePt t="45275" x="4352925" y="3294063"/>
          <p14:tracePt t="45283" x="4362450" y="3302000"/>
          <p14:tracePt t="45291" x="4362450" y="3317875"/>
          <p14:tracePt t="45299" x="4370388" y="3325813"/>
          <p14:tracePt t="45307" x="4378325" y="3333750"/>
          <p14:tracePt t="45315" x="4378325" y="3341688"/>
          <p14:tracePt t="45325" x="4378325" y="3349625"/>
          <p14:tracePt t="45331" x="4394200" y="3365500"/>
          <p14:tracePt t="45340" x="4394200" y="3381375"/>
          <p14:tracePt t="45347" x="4402138" y="3389313"/>
          <p14:tracePt t="45355" x="4410075" y="3397250"/>
          <p14:tracePt t="45363" x="4410075" y="3413125"/>
          <p14:tracePt t="45373" x="4418013" y="3421063"/>
          <p14:tracePt t="45379" x="4418013" y="3429000"/>
          <p14:tracePt t="45387" x="4425950" y="3436938"/>
          <p14:tracePt t="45395" x="4425950" y="3444875"/>
          <p14:tracePt t="45403" x="4425950" y="3452813"/>
          <p14:tracePt t="45428" x="4425950" y="3460750"/>
          <p14:tracePt t="45436" x="4425950" y="3468688"/>
          <p14:tracePt t="45443" x="4433888" y="3468688"/>
          <p14:tracePt t="45468" x="4433888" y="3476625"/>
          <p14:tracePt t="45492" x="4441825" y="3484563"/>
          <p14:tracePt t="45508" x="4449763" y="3500438"/>
          <p14:tracePt t="45524" x="4457700" y="3508375"/>
          <p14:tracePt t="45532" x="4465638" y="3524250"/>
          <p14:tracePt t="45540" x="4473575" y="3532188"/>
          <p14:tracePt t="45548" x="4473575" y="3548063"/>
          <p14:tracePt t="45557" x="4481513" y="3556000"/>
          <p14:tracePt t="45564" x="4489450" y="3579813"/>
          <p14:tracePt t="45573" x="4497388" y="3587750"/>
          <p14:tracePt t="45580" x="4505325" y="3605213"/>
          <p14:tracePt t="45595" x="4505325" y="3613150"/>
          <p14:tracePt t="45603" x="4505325" y="3621088"/>
          <p14:tracePt t="45619" x="4505325" y="3636963"/>
          <p14:tracePt t="45627" x="4513263" y="3644900"/>
          <p14:tracePt t="45635" x="4521200" y="3652838"/>
          <p14:tracePt t="45643" x="4521200" y="3668713"/>
          <p14:tracePt t="45651" x="4529138" y="3684588"/>
          <p14:tracePt t="45659" x="4537075" y="3700463"/>
          <p14:tracePt t="45667" x="4537075" y="3708400"/>
          <p14:tracePt t="45675" x="4537075" y="3716338"/>
          <p14:tracePt t="45683" x="4537075" y="3724275"/>
          <p14:tracePt t="45692" x="4545013" y="3732213"/>
          <p14:tracePt t="45708" x="4552950" y="3748088"/>
          <p14:tracePt t="45724" x="4552950" y="3756025"/>
          <p14:tracePt t="45731" x="4552950" y="3763963"/>
          <p14:tracePt t="45739" x="4560888" y="3763963"/>
          <p14:tracePt t="45747" x="4560888" y="3771900"/>
          <p14:tracePt t="45756" x="4560888" y="3779838"/>
          <p14:tracePt t="45773" x="4560888" y="3787775"/>
          <p14:tracePt t="45779" x="4560888" y="3795713"/>
          <p14:tracePt t="45787" x="4568825" y="3795713"/>
          <p14:tracePt t="45795" x="4568825" y="3803650"/>
          <p14:tracePt t="45803" x="4568825" y="3811588"/>
          <p14:tracePt t="45811" x="4568825" y="3827463"/>
          <p14:tracePt t="45819" x="4576763" y="3851275"/>
          <p14:tracePt t="45827" x="4576763" y="3875088"/>
          <p14:tracePt t="45835" x="4576763" y="3890963"/>
          <p14:tracePt t="45843" x="4576763" y="3906838"/>
          <p14:tracePt t="45851" x="4584700" y="3922713"/>
          <p14:tracePt t="45859" x="4584700" y="3930650"/>
          <p14:tracePt t="45867" x="4584700" y="3948113"/>
          <p14:tracePt t="45875" x="4592638" y="3963988"/>
          <p14:tracePt t="45883" x="4600575" y="3979863"/>
          <p14:tracePt t="45891" x="4600575" y="3987800"/>
          <p14:tracePt t="45899" x="4600575" y="4003675"/>
          <p14:tracePt t="45908" x="4608513" y="4019550"/>
          <p14:tracePt t="45915" x="4616450" y="4035425"/>
          <p14:tracePt t="45924" x="4616450" y="4043363"/>
          <p14:tracePt t="45931" x="4616450" y="4067175"/>
          <p14:tracePt t="45940" x="4624388" y="4075113"/>
          <p14:tracePt t="45947" x="4624388" y="4090988"/>
          <p14:tracePt t="45956" x="4632325" y="4106863"/>
          <p14:tracePt t="45963" x="4640263" y="4122738"/>
          <p14:tracePt t="45973" x="4640263" y="4138613"/>
          <p14:tracePt t="45979" x="4648200" y="4154488"/>
          <p14:tracePt t="45987" x="4648200" y="4162425"/>
          <p14:tracePt t="45995" x="4656138" y="4178300"/>
          <p14:tracePt t="46003" x="4656138" y="4186238"/>
          <p14:tracePt t="46011" x="4664075" y="4202113"/>
          <p14:tracePt t="46019" x="4664075" y="4210050"/>
          <p14:tracePt t="46028" x="4672013" y="4217988"/>
          <p14:tracePt t="46042" x="4672013" y="4225925"/>
          <p14:tracePt t="46045" x="4672013" y="4233863"/>
          <p14:tracePt t="46052" x="4672013" y="4241800"/>
          <p14:tracePt t="46059" x="4679950" y="4257675"/>
          <p14:tracePt t="46068" x="4687888" y="4265613"/>
          <p14:tracePt t="46076" x="4687888" y="4273550"/>
          <p14:tracePt t="46083" x="4695825" y="4291013"/>
          <p14:tracePt t="46092" x="4705350" y="4306888"/>
          <p14:tracePt t="46100" x="4713288" y="4314825"/>
          <p14:tracePt t="46109" x="4721225" y="4338638"/>
          <p14:tracePt t="46116" x="4721225" y="4354513"/>
          <p14:tracePt t="46124" x="4729163" y="4354513"/>
          <p14:tracePt t="46132" x="4729163" y="4370388"/>
          <p14:tracePt t="46140" x="4737100" y="4378325"/>
          <p14:tracePt t="46148" x="4745038" y="4386263"/>
          <p14:tracePt t="46164" x="4745038" y="4394200"/>
          <p14:tracePt t="46188" x="4752975" y="4402138"/>
          <p14:tracePt t="46196" x="4752975" y="4410075"/>
          <p14:tracePt t="46204" x="4760913" y="4418013"/>
          <p14:tracePt t="46228" x="4768850" y="4425950"/>
          <p14:tracePt t="46236" x="4768850" y="4433888"/>
          <p14:tracePt t="46244" x="4768850" y="4449763"/>
          <p14:tracePt t="46252" x="4776788" y="4473575"/>
          <p14:tracePt t="46259" x="4776788" y="4489450"/>
          <p14:tracePt t="46268" x="4784725" y="4505325"/>
          <p14:tracePt t="46276" x="4792663" y="4521200"/>
          <p14:tracePt t="46284" x="4800600" y="4537075"/>
          <p14:tracePt t="46292" x="4808538" y="4552950"/>
          <p14:tracePt t="46309" x="4808538" y="4560888"/>
          <p14:tracePt t="46340" x="4816475" y="4576763"/>
          <p14:tracePt t="46356" x="4824413" y="4576763"/>
          <p14:tracePt t="46364" x="4824413" y="4584700"/>
          <p14:tracePt t="46380" x="4832350" y="4592638"/>
          <p14:tracePt t="46388" x="4832350" y="4600575"/>
          <p14:tracePt t="46396" x="4840288" y="4608513"/>
          <p14:tracePt t="46412" x="4848225" y="4616450"/>
          <p14:tracePt t="46420" x="4848225" y="4624388"/>
          <p14:tracePt t="46428" x="4848225" y="4633913"/>
          <p14:tracePt t="46444" x="4848225" y="4641850"/>
          <p14:tracePt t="46450" x="4856163" y="4649788"/>
          <p14:tracePt t="46467" x="4864100" y="4665663"/>
          <p14:tracePt t="46474" x="4864100" y="4681538"/>
          <p14:tracePt t="46483" x="4879975" y="4697413"/>
          <p14:tracePt t="46491" x="4887913" y="4713288"/>
          <p14:tracePt t="46499" x="4887913" y="4721225"/>
          <p14:tracePt t="46508" x="4895850" y="4737100"/>
          <p14:tracePt t="46525" x="4903788" y="4737100"/>
          <p14:tracePt t="46532" x="4903788" y="4745038"/>
          <p14:tracePt t="46540" x="4903788" y="4752975"/>
          <p14:tracePt t="46548" x="4911725" y="4760913"/>
          <p14:tracePt t="46557" x="4911725" y="4768850"/>
          <p14:tracePt t="46563" x="4919663" y="4776788"/>
          <p14:tracePt t="46573" x="4927600" y="4792663"/>
          <p14:tracePt t="46580" x="4935538" y="4800600"/>
          <p14:tracePt t="46596" x="4935538" y="4808538"/>
          <p14:tracePt t="46604" x="4943475" y="4808538"/>
          <p14:tracePt t="46628" x="4943475" y="4816475"/>
          <p14:tracePt t="46652" x="4951413" y="4824413"/>
          <p14:tracePt t="46668" x="4951413" y="4832350"/>
          <p14:tracePt t="46684" x="4951413" y="4840288"/>
          <p14:tracePt t="46692" x="4959350" y="4840288"/>
          <p14:tracePt t="46700" x="4967288" y="4856163"/>
          <p14:tracePt t="46709" x="4967288" y="4864100"/>
          <p14:tracePt t="46716" x="4975225" y="4872038"/>
          <p14:tracePt t="46725" x="4983163" y="4895850"/>
          <p14:tracePt t="46732" x="4991100" y="4903788"/>
          <p14:tracePt t="46740" x="4999038" y="4911725"/>
          <p14:tracePt t="46748" x="5006975" y="4927600"/>
          <p14:tracePt t="46756" x="5014913" y="4935538"/>
          <p14:tracePt t="46763" x="5030788" y="4959350"/>
          <p14:tracePt t="46773" x="5030788" y="4976813"/>
          <p14:tracePt t="46780" x="5038725" y="4976813"/>
          <p14:tracePt t="46788" x="5038725" y="4984750"/>
          <p14:tracePt t="46796" x="5046663" y="5000625"/>
          <p14:tracePt t="46804" x="5056188" y="5008563"/>
          <p14:tracePt t="46811" x="5064125" y="5024438"/>
          <p14:tracePt t="46820" x="5080000" y="5040313"/>
          <p14:tracePt t="46836" x="5087938" y="5056188"/>
          <p14:tracePt t="46843" x="5095875" y="5072063"/>
          <p14:tracePt t="46859" x="5103813" y="5087938"/>
          <p14:tracePt t="46868" x="5111750" y="5103813"/>
          <p14:tracePt t="46876" x="5127625" y="5127625"/>
          <p14:tracePt t="46884" x="5135563" y="5143500"/>
          <p14:tracePt t="46894" x="5159375" y="5183188"/>
          <p14:tracePt t="46900" x="5175250" y="5207000"/>
          <p14:tracePt t="46909" x="5183188" y="5230813"/>
          <p14:tracePt t="46916" x="5199063" y="5246688"/>
          <p14:tracePt t="46925" x="5199063" y="5262563"/>
          <p14:tracePt t="46932" x="5214938" y="5278438"/>
          <p14:tracePt t="46940" x="5222875" y="5286375"/>
          <p14:tracePt t="46948" x="5230813" y="5302250"/>
          <p14:tracePt t="46956" x="5238750" y="5310188"/>
          <p14:tracePt t="46963" x="5238750" y="5319713"/>
          <p14:tracePt t="46973" x="5246688" y="5327650"/>
          <p14:tracePt t="46979" x="5254625" y="5351463"/>
          <p14:tracePt t="46988" x="5262563" y="5359400"/>
          <p14:tracePt t="46995" x="5270500" y="5375275"/>
          <p14:tracePt t="47003" x="5286375" y="5399088"/>
          <p14:tracePt t="47011" x="5294313" y="5407025"/>
          <p14:tracePt t="47019" x="5294313" y="5414963"/>
          <p14:tracePt t="47027" x="5310188" y="5430838"/>
          <p14:tracePt t="47035" x="5326063" y="5462588"/>
          <p14:tracePt t="47043" x="5334000" y="5470525"/>
          <p14:tracePt t="47051" x="5341938" y="5486400"/>
          <p14:tracePt t="47067" x="5349875" y="5494338"/>
          <p14:tracePt t="47075" x="5357813" y="5518150"/>
          <p14:tracePt t="47083" x="5365750" y="5526088"/>
          <p14:tracePt t="47091" x="5373688" y="5541963"/>
          <p14:tracePt t="47100" x="5381625" y="5557838"/>
          <p14:tracePt t="47110" x="5397500" y="5581650"/>
          <p14:tracePt t="47114" x="5397500" y="5589588"/>
          <p14:tracePt t="47124" x="5407025" y="5597525"/>
          <p14:tracePt t="47132" x="5414963" y="5621338"/>
          <p14:tracePt t="47148" x="5414963" y="5629275"/>
          <p14:tracePt t="47163" x="5422900" y="5645150"/>
          <p14:tracePt t="47180" x="5430838" y="5653088"/>
          <p14:tracePt t="47188" x="5438775" y="5662613"/>
          <p14:tracePt t="47196" x="5438775" y="5670550"/>
          <p14:tracePt t="47204" x="5446713" y="5678488"/>
          <p14:tracePt t="47212" x="5454650" y="5686425"/>
          <p14:tracePt t="47220" x="5462588" y="5694363"/>
          <p14:tracePt t="47228" x="5462588" y="5702300"/>
          <p14:tracePt t="47244" x="5478463" y="5718175"/>
          <p14:tracePt t="47252" x="5478463" y="5726113"/>
          <p14:tracePt t="47260" x="5486400" y="5741988"/>
          <p14:tracePt t="47268" x="5494338" y="5741988"/>
          <p14:tracePt t="47276" x="5502275" y="5757863"/>
          <p14:tracePt t="47284" x="5518150" y="5773738"/>
          <p14:tracePt t="47293" x="5526088" y="5781675"/>
          <p14:tracePt t="47300" x="5541963" y="5797550"/>
          <p14:tracePt t="47309" x="5549900" y="5805488"/>
          <p14:tracePt t="47316" x="5557838" y="5821363"/>
          <p14:tracePt t="47324" x="5573713" y="5821363"/>
          <p14:tracePt t="47333" x="5589588" y="5837238"/>
          <p14:tracePt t="47341" x="5613400" y="5853113"/>
          <p14:tracePt t="47348" x="5645150" y="5868988"/>
          <p14:tracePt t="47356" x="5676900" y="5892800"/>
          <p14:tracePt t="47363" x="5716588" y="5908675"/>
          <p14:tracePt t="47372" x="5757863" y="5924550"/>
          <p14:tracePt t="47379" x="5789613" y="5940425"/>
          <p14:tracePt t="47387" x="5829300" y="5956300"/>
          <p14:tracePt t="47395" x="5861050" y="5980113"/>
          <p14:tracePt t="47403" x="5884863" y="5980113"/>
          <p14:tracePt t="47411" x="5924550" y="5995988"/>
          <p14:tracePt t="47419" x="5932488" y="5995988"/>
          <p14:tracePt t="47427" x="5948363" y="6005513"/>
          <p14:tracePt t="47435" x="5972175" y="6013450"/>
          <p14:tracePt t="47443" x="5995988" y="6013450"/>
          <p14:tracePt t="47450" x="6011863" y="6021388"/>
          <p14:tracePt t="47459" x="6027738" y="6021388"/>
          <p14:tracePt t="47467" x="6043613" y="6021388"/>
          <p14:tracePt t="47475" x="6051550" y="6029325"/>
          <p14:tracePt t="47483" x="6059488" y="6029325"/>
          <p14:tracePt t="47491" x="6075363" y="6029325"/>
          <p14:tracePt t="47499" x="6091238" y="6037263"/>
          <p14:tracePt t="47516" x="6100763" y="6037263"/>
          <p14:tracePt t="47524" x="6108700" y="6037263"/>
          <p14:tracePt t="47532" x="6116638" y="6037263"/>
          <p14:tracePt t="47564" x="6124575" y="6037263"/>
          <p14:tracePt t="47604" x="6132513" y="6029325"/>
          <p14:tracePt t="47716" x="6116638" y="6021388"/>
          <p14:tracePt t="47724" x="6116638" y="6013450"/>
          <p14:tracePt t="47739" x="6108700" y="6013450"/>
          <p14:tracePt t="47780" x="6100763" y="6013450"/>
          <p14:tracePt t="47844" x="6091238" y="6013450"/>
          <p14:tracePt t="47859" x="6083300" y="6013450"/>
          <p14:tracePt t="47892" x="6075363" y="6005513"/>
          <p14:tracePt t="47916" x="6067425" y="6005513"/>
          <p14:tracePt t="47932" x="6059488" y="6005513"/>
          <p14:tracePt t="47940" x="6051550" y="6005513"/>
          <p14:tracePt t="47948" x="6051550" y="5995988"/>
          <p14:tracePt t="47964" x="6043613" y="5995988"/>
          <p14:tracePt t="47979" x="6035675" y="5988050"/>
          <p14:tracePt t="48003" x="6027738" y="5988050"/>
          <p14:tracePt t="48019" x="6019800" y="5988050"/>
          <p14:tracePt t="48036" x="6011863" y="5980113"/>
          <p14:tracePt t="48051" x="6003925" y="5980113"/>
          <p14:tracePt t="48059" x="5995988" y="5980113"/>
          <p14:tracePt t="48067" x="5988050" y="5972175"/>
          <p14:tracePt t="48083" x="5988050" y="5964238"/>
          <p14:tracePt t="48099" x="5980113" y="5964238"/>
          <p14:tracePt t="48148" x="5972175" y="5964238"/>
          <p14:tracePt t="48156" x="5964238" y="5964238"/>
          <p14:tracePt t="48188" x="5956300" y="5964238"/>
          <p14:tracePt t="48284" x="5948363" y="5956300"/>
          <p14:tracePt t="48324" x="5940425" y="5956300"/>
          <p14:tracePt t="48371" x="5932488" y="5956300"/>
          <p14:tracePt t="48379" x="5932488" y="5948363"/>
          <p14:tracePt t="129853" x="5924550" y="5948363"/>
          <p14:tracePt t="129892" x="5916613" y="5948363"/>
          <p14:tracePt t="129915" x="5908675" y="5948363"/>
          <p14:tracePt t="129964" x="5900738" y="5940425"/>
          <p14:tracePt t="130532" x="5884863" y="5932488"/>
          <p14:tracePt t="130596" x="5876925" y="5932488"/>
          <p14:tracePt t="130892" x="5868988" y="5924550"/>
          <p14:tracePt t="130940" x="5861050" y="5916613"/>
          <p14:tracePt t="131035" x="5861050" y="5908675"/>
          <p14:tracePt t="131060" x="5861050" y="5900738"/>
          <p14:tracePt t="131228" x="5861050" y="5892800"/>
          <p14:tracePt t="131500" x="5861050" y="5884863"/>
          <p14:tracePt t="142484" x="5853113" y="5876925"/>
          <p14:tracePt t="142524" x="5845175" y="5876925"/>
          <p14:tracePt t="142540" x="5837238" y="5868988"/>
          <p14:tracePt t="142548" x="5829300" y="5868988"/>
          <p14:tracePt t="142556" x="5813425" y="5861050"/>
          <p14:tracePt t="142564" x="5813425" y="5853113"/>
          <p14:tracePt t="142573" x="5805488" y="5853113"/>
          <p14:tracePt t="142580" x="5805488" y="5845175"/>
          <p14:tracePt t="142588" x="5797550" y="5829300"/>
          <p14:tracePt t="142604" x="5789613" y="5829300"/>
          <p14:tracePt t="142636" x="5789613" y="5821363"/>
          <p14:tracePt t="142668" x="5781675" y="5813425"/>
          <p14:tracePt t="142700" x="5773738" y="5805488"/>
          <p14:tracePt t="142731" x="5765800" y="5797550"/>
          <p14:tracePt t="142747" x="5757863" y="5797550"/>
          <p14:tracePt t="142755" x="5757863" y="5789613"/>
          <p14:tracePt t="142763" x="5749925" y="5781675"/>
          <p14:tracePt t="142779" x="5740400" y="5773738"/>
          <p14:tracePt t="142788" x="5732463" y="5765800"/>
          <p14:tracePt t="142803" x="5732463" y="5757863"/>
          <p14:tracePt t="142828" x="5724525" y="5757863"/>
          <p14:tracePt t="142852" x="5724525" y="5749925"/>
          <p14:tracePt t="142868" x="5716588" y="5749925"/>
          <p14:tracePt t="142876" x="5716588" y="5741988"/>
          <p14:tracePt t="142892" x="5708650" y="5734050"/>
          <p14:tracePt t="142900" x="5700713" y="5718175"/>
          <p14:tracePt t="142909" x="5692775" y="5710238"/>
          <p14:tracePt t="142924" x="5684838" y="5702300"/>
          <p14:tracePt t="142940" x="5676900" y="5694363"/>
          <p14:tracePt t="142948" x="5676900" y="5686425"/>
          <p14:tracePt t="142957" x="5668963" y="5686425"/>
          <p14:tracePt t="142964" x="5661025" y="5678488"/>
          <p14:tracePt t="142973" x="5653088" y="5662613"/>
          <p14:tracePt t="142980" x="5645150" y="5662613"/>
          <p14:tracePt t="142989" x="5637213" y="5653088"/>
          <p14:tracePt t="143020" x="5637213" y="5645150"/>
          <p14:tracePt t="143043" x="5629275" y="5637213"/>
          <p14:tracePt t="143052" x="5621338" y="5637213"/>
          <p14:tracePt t="143068" x="5613400" y="5629275"/>
          <p14:tracePt t="143076" x="5605463" y="5629275"/>
          <p14:tracePt t="143084" x="5597525" y="5621338"/>
          <p14:tracePt t="143092" x="5597525" y="5613400"/>
          <p14:tracePt t="143100" x="5589588" y="5613400"/>
          <p14:tracePt t="143109" x="5581650" y="5605463"/>
          <p14:tracePt t="143116" x="5565775" y="5597525"/>
          <p14:tracePt t="143124" x="5557838" y="5597525"/>
          <p14:tracePt t="143140" x="5549900" y="5589588"/>
          <p14:tracePt t="143164" x="5541963" y="5589588"/>
          <p14:tracePt t="143173" x="5534025" y="5589588"/>
          <p14:tracePt t="143212" x="5526088" y="5581650"/>
          <p14:tracePt t="143220" x="5510213" y="5565775"/>
          <p14:tracePt t="143236" x="5502275" y="5557838"/>
          <p14:tracePt t="143252" x="5486400" y="5549900"/>
          <p14:tracePt t="143276" x="5478463" y="5541963"/>
          <p14:tracePt t="143292" x="5478463" y="5534025"/>
          <p14:tracePt t="143300" x="5470525" y="5534025"/>
          <p14:tracePt t="143308" x="5462588" y="5526088"/>
          <p14:tracePt t="143316" x="5454650" y="5526088"/>
          <p14:tracePt t="143324" x="5454650" y="5518150"/>
          <p14:tracePt t="143331" x="5438775" y="5510213"/>
          <p14:tracePt t="143340" x="5438775" y="5502275"/>
          <p14:tracePt t="143348" x="5430838" y="5502275"/>
          <p14:tracePt t="143357" x="5422900" y="5486400"/>
          <p14:tracePt t="143364" x="5414963" y="5486400"/>
          <p14:tracePt t="143373" x="5414963" y="5478463"/>
          <p14:tracePt t="143380" x="5407025" y="5478463"/>
          <p14:tracePt t="143388" x="5407025" y="5470525"/>
          <p14:tracePt t="143396" x="5397500" y="5470525"/>
          <p14:tracePt t="143404" x="5389563" y="5462588"/>
          <p14:tracePt t="143411" x="5389563" y="5454650"/>
          <p14:tracePt t="143428" x="5381625" y="5454650"/>
          <p14:tracePt t="143436" x="5373688" y="5446713"/>
          <p14:tracePt t="143444" x="5373688" y="5438775"/>
          <p14:tracePt t="143452" x="5365750" y="5430838"/>
          <p14:tracePt t="143459" x="5357813" y="5422900"/>
          <p14:tracePt t="143468" x="5349875" y="5414963"/>
          <p14:tracePt t="143476" x="5341938" y="5407025"/>
          <p14:tracePt t="143484" x="5326063" y="5383213"/>
          <p14:tracePt t="143493" x="5310188" y="5367338"/>
          <p14:tracePt t="143500" x="5294313" y="5343525"/>
          <p14:tracePt t="143509" x="5278438" y="5319713"/>
          <p14:tracePt t="143516" x="5270500" y="5319713"/>
          <p14:tracePt t="143524" x="5262563" y="5310188"/>
          <p14:tracePt t="143532" x="5254625" y="5310188"/>
          <p14:tracePt t="143549" x="5246688" y="5294313"/>
          <p14:tracePt t="143564" x="5230813" y="5278438"/>
          <p14:tracePt t="143580" x="5230813" y="5270500"/>
          <p14:tracePt t="143588" x="5222875" y="5270500"/>
          <p14:tracePt t="143596" x="5222875" y="5262563"/>
          <p14:tracePt t="143604" x="5214938" y="5238750"/>
          <p14:tracePt t="143620" x="5207000" y="5230813"/>
          <p14:tracePt t="143628" x="5199063" y="5222875"/>
          <p14:tracePt t="143636" x="5199063" y="5214938"/>
          <p14:tracePt t="143644" x="5199063" y="5199063"/>
          <p14:tracePt t="143652" x="5191125" y="5199063"/>
          <p14:tracePt t="143660" x="5191125" y="5191125"/>
          <p14:tracePt t="143667" x="5183188" y="5175250"/>
          <p14:tracePt t="143676" x="5175250" y="5167313"/>
          <p14:tracePt t="143684" x="5175250" y="5159375"/>
          <p14:tracePt t="143692" x="5175250" y="5143500"/>
          <p14:tracePt t="143700" x="5167313" y="5135563"/>
          <p14:tracePt t="143709" x="5159375" y="5111750"/>
          <p14:tracePt t="143716" x="5151438" y="5095875"/>
          <p14:tracePt t="143724" x="5151438" y="5080000"/>
          <p14:tracePt t="143732" x="5143500" y="5072063"/>
          <p14:tracePt t="143740" x="5135563" y="5056188"/>
          <p14:tracePt t="143748" x="5135563" y="5048250"/>
          <p14:tracePt t="143757" x="5127625" y="5040313"/>
          <p14:tracePt t="143764" x="5127625" y="5032375"/>
          <p14:tracePt t="143773" x="5119688" y="5024438"/>
          <p14:tracePt t="143780" x="5119688" y="5016500"/>
          <p14:tracePt t="143796" x="5111750" y="5000625"/>
          <p14:tracePt t="143804" x="5111750" y="4992688"/>
          <p14:tracePt t="143812" x="5103813" y="4976813"/>
          <p14:tracePt t="143820" x="5095875" y="4976813"/>
          <p14:tracePt t="143828" x="5095875" y="4959350"/>
          <p14:tracePt t="143836" x="5087938" y="4951413"/>
          <p14:tracePt t="143844" x="5080000" y="4951413"/>
          <p14:tracePt t="143852" x="5080000" y="4935538"/>
          <p14:tracePt t="143859" x="5072063" y="4927600"/>
          <p14:tracePt t="143868" x="5064125" y="4919663"/>
          <p14:tracePt t="143876" x="5064125" y="4903788"/>
          <p14:tracePt t="143884" x="5064125" y="4887913"/>
          <p14:tracePt t="143892" x="5056188" y="4879975"/>
          <p14:tracePt t="143900" x="5046663" y="4864100"/>
          <p14:tracePt t="143909" x="5038725" y="4856163"/>
          <p14:tracePt t="143916" x="5030788" y="4840288"/>
          <p14:tracePt t="143924" x="5030788" y="4832350"/>
          <p14:tracePt t="143932" x="5022850" y="4816475"/>
          <p14:tracePt t="143940" x="5022850" y="4808538"/>
          <p14:tracePt t="143947" x="5014913" y="4800600"/>
          <p14:tracePt t="143957" x="5006975" y="4776788"/>
          <p14:tracePt t="143964" x="4999038" y="4760913"/>
          <p14:tracePt t="143973" x="4991100" y="4745038"/>
          <p14:tracePt t="143980" x="4983163" y="4729163"/>
          <p14:tracePt t="143988" x="4967288" y="4713288"/>
          <p14:tracePt t="143996" x="4967288" y="4697413"/>
          <p14:tracePt t="144004" x="4951413" y="4681538"/>
          <p14:tracePt t="144012" x="4951413" y="4665663"/>
          <p14:tracePt t="144020" x="4935538" y="4649788"/>
          <p14:tracePt t="144028" x="4927600" y="4633913"/>
          <p14:tracePt t="144036" x="4919663" y="4624388"/>
          <p14:tracePt t="144045" x="4903788" y="4600575"/>
          <p14:tracePt t="144052" x="4903788" y="4584700"/>
          <p14:tracePt t="144060" x="4895850" y="4568825"/>
          <p14:tracePt t="144068" x="4887913" y="4552950"/>
          <p14:tracePt t="144076" x="4879975" y="4529138"/>
          <p14:tracePt t="144084" x="4872038" y="4513263"/>
          <p14:tracePt t="144093" x="4864100" y="4497388"/>
          <p14:tracePt t="144100" x="4856163" y="4481513"/>
          <p14:tracePt t="144109" x="4848225" y="4465638"/>
          <p14:tracePt t="144116" x="4848225" y="4457700"/>
          <p14:tracePt t="144124" x="4840288" y="4449763"/>
          <p14:tracePt t="144132" x="4840288" y="4433888"/>
          <p14:tracePt t="144148" x="4832350" y="4425950"/>
          <p14:tracePt t="144157" x="4832350" y="4418013"/>
          <p14:tracePt t="144163" x="4824413" y="4410075"/>
          <p14:tracePt t="144176" x="4824413" y="4394200"/>
          <p14:tracePt t="144179" x="4816475" y="4378325"/>
          <p14:tracePt t="144187" x="4808538" y="4370388"/>
          <p14:tracePt t="144195" x="4808538" y="4354513"/>
          <p14:tracePt t="144203" x="4800600" y="4346575"/>
          <p14:tracePt t="144211" x="4792663" y="4338638"/>
          <p14:tracePt t="144219" x="4792663" y="4322763"/>
          <p14:tracePt t="144235" x="4784725" y="4314825"/>
          <p14:tracePt t="144243" x="4784725" y="4306888"/>
          <p14:tracePt t="144251" x="4776788" y="4298950"/>
          <p14:tracePt t="144268" x="4776788" y="4291013"/>
          <p14:tracePt t="144276" x="4776788" y="4281488"/>
          <p14:tracePt t="144284" x="4768850" y="4273550"/>
          <p14:tracePt t="144292" x="4768850" y="4257675"/>
          <p14:tracePt t="144300" x="4760913" y="4249738"/>
          <p14:tracePt t="144309" x="4752975" y="4241800"/>
          <p14:tracePt t="144315" x="4745038" y="4217988"/>
          <p14:tracePt t="144324" x="4745038" y="4210050"/>
          <p14:tracePt t="144332" x="4745038" y="4202113"/>
          <p14:tracePt t="144340" x="4737100" y="4186238"/>
          <p14:tracePt t="144348" x="4729163" y="4170363"/>
          <p14:tracePt t="144357" x="4729163" y="4154488"/>
          <p14:tracePt t="144363" x="4713288" y="4138613"/>
          <p14:tracePt t="144373" x="4705350" y="4122738"/>
          <p14:tracePt t="144380" x="4705350" y="4098925"/>
          <p14:tracePt t="144396" x="4695825" y="4090988"/>
          <p14:tracePt t="144404" x="4687888" y="4083050"/>
          <p14:tracePt t="144412" x="4687888" y="4075113"/>
          <p14:tracePt t="144428" x="4679950" y="4059238"/>
          <p14:tracePt t="144444" x="4672013" y="4043363"/>
          <p14:tracePt t="144452" x="4672013" y="4035425"/>
          <p14:tracePt t="144460" x="4664075" y="4027488"/>
          <p14:tracePt t="144468" x="4656138" y="4011613"/>
          <p14:tracePt t="144484" x="4656138" y="4003675"/>
          <p14:tracePt t="144492" x="4648200" y="3987800"/>
          <p14:tracePt t="144540" x="4648200" y="3979863"/>
          <p14:tracePt t="144556" x="4640263" y="3979863"/>
          <p14:tracePt t="144563" x="4640263" y="3971925"/>
          <p14:tracePt t="144572" x="4632325" y="3963988"/>
          <p14:tracePt t="144589" x="4632325" y="3956050"/>
          <p14:tracePt t="144596" x="4624388" y="3956050"/>
          <p14:tracePt t="144604" x="4624388" y="3938588"/>
          <p14:tracePt t="144612" x="4608513" y="3922713"/>
          <p14:tracePt t="144626" x="4600575" y="3914775"/>
          <p14:tracePt t="144635" x="4592638" y="3906838"/>
          <p14:tracePt t="144643" x="4584700" y="3890963"/>
          <p14:tracePt t="144651" x="4576763" y="3883025"/>
          <p14:tracePt t="144667" x="4568825" y="3867150"/>
          <p14:tracePt t="144674" x="4560888" y="3867150"/>
          <p14:tracePt t="144683" x="4552950" y="3859213"/>
          <p14:tracePt t="144699" x="4545013" y="3851275"/>
          <p14:tracePt t="144716" x="4545013" y="3843338"/>
          <p14:tracePt t="144725" x="4537075" y="3843338"/>
          <p14:tracePt t="144740" x="4521200" y="3835400"/>
          <p14:tracePt t="144748" x="4513263" y="3835400"/>
          <p14:tracePt t="144757" x="4505325" y="3827463"/>
          <p14:tracePt t="144764" x="4497388" y="3827463"/>
          <p14:tracePt t="144773" x="4489450" y="3819525"/>
          <p14:tracePt t="144780" x="4481513" y="3819525"/>
          <p14:tracePt t="144788" x="4465638" y="3819525"/>
          <p14:tracePt t="144796" x="4457700" y="3819525"/>
          <p14:tracePt t="144804" x="4441825" y="3819525"/>
          <p14:tracePt t="144812" x="4425950" y="3811588"/>
          <p14:tracePt t="144819" x="4402138" y="3803650"/>
          <p14:tracePt t="144828" x="4386263" y="3795713"/>
          <p14:tracePt t="144836" x="4370388" y="3795713"/>
          <p14:tracePt t="144844" x="4344988" y="3787775"/>
          <p14:tracePt t="144852" x="4329113" y="3779838"/>
          <p14:tracePt t="144860" x="4305300" y="3779838"/>
          <p14:tracePt t="144868" x="4297363" y="3771900"/>
          <p14:tracePt t="144876" x="4289425" y="3771900"/>
          <p14:tracePt t="144884" x="4273550" y="3771900"/>
          <p14:tracePt t="144892" x="4257675" y="3763963"/>
          <p14:tracePt t="144900" x="4249738" y="3763963"/>
          <p14:tracePt t="144909" x="4225925" y="3763963"/>
          <p14:tracePt t="144916" x="4210050" y="3763963"/>
          <p14:tracePt t="144924" x="4186238" y="3763963"/>
          <p14:tracePt t="144932" x="4154488" y="3763963"/>
          <p14:tracePt t="144940" x="4122738" y="3763963"/>
          <p14:tracePt t="144948" x="4075113" y="3763963"/>
          <p14:tracePt t="144957" x="4035425" y="3763963"/>
          <p14:tracePt t="144964" x="3986213" y="3763963"/>
          <p14:tracePt t="144971" x="3946525" y="3763963"/>
          <p14:tracePt t="144979" x="3906838" y="3763963"/>
          <p14:tracePt t="144987" x="3867150" y="3763963"/>
          <p14:tracePt t="144995" x="3819525" y="3763963"/>
          <p14:tracePt t="145003" x="3771900" y="3763963"/>
          <p14:tracePt t="145011" x="3724275" y="3763963"/>
          <p14:tracePt t="145019" x="3684588" y="3763963"/>
          <p14:tracePt t="145027" x="3651250" y="3763963"/>
          <p14:tracePt t="145035" x="3619500" y="3763963"/>
          <p14:tracePt t="145043" x="3587750" y="3763963"/>
          <p14:tracePt t="145061" x="3532188" y="3763963"/>
          <p14:tracePt t="145067" x="3508375" y="3763963"/>
          <p14:tracePt t="145076" x="3484563" y="3763963"/>
          <p14:tracePt t="145084" x="3468688" y="3763963"/>
          <p14:tracePt t="145092" x="3444875" y="3763963"/>
          <p14:tracePt t="145100" x="3421063" y="3763963"/>
          <p14:tracePt t="145108" x="3397250" y="3763963"/>
          <p14:tracePt t="145116" x="3373438" y="3763963"/>
          <p14:tracePt t="145124" x="3341688" y="3763963"/>
          <p14:tracePt t="145132" x="3308350" y="3756025"/>
          <p14:tracePt t="145140" x="3284538" y="3756025"/>
          <p14:tracePt t="145148" x="3244850" y="3748088"/>
          <p14:tracePt t="145157" x="3221038" y="3748088"/>
          <p14:tracePt t="145164" x="3205163" y="3748088"/>
          <p14:tracePt t="145173" x="3189288" y="3748088"/>
          <p14:tracePt t="145180" x="3173413" y="3740150"/>
          <p14:tracePt t="145189" x="3157538" y="3740150"/>
          <p14:tracePt t="145196" x="3133725" y="3732213"/>
          <p14:tracePt t="145204" x="3117850" y="3732213"/>
          <p14:tracePt t="145212" x="3094038" y="3732213"/>
          <p14:tracePt t="145220" x="3062288" y="3724275"/>
          <p14:tracePt t="145227" x="3046413" y="3724275"/>
          <p14:tracePt t="145235" x="3022600" y="3724275"/>
          <p14:tracePt t="145243" x="3006725" y="3724275"/>
          <p14:tracePt t="145251" x="2990850" y="3724275"/>
          <p14:tracePt t="145259" x="2982913" y="3724275"/>
          <p14:tracePt t="145267" x="2967038" y="3724275"/>
          <p14:tracePt t="145274" x="2941638" y="3724275"/>
          <p14:tracePt t="145283" x="2933700" y="3724275"/>
          <p14:tracePt t="145291" x="2909888" y="3724275"/>
          <p14:tracePt t="145299" x="2894013" y="3724275"/>
          <p14:tracePt t="145307" x="2878138" y="3724275"/>
          <p14:tracePt t="145315" x="2862263" y="3724275"/>
          <p14:tracePt t="145324" x="2846388" y="3724275"/>
          <p14:tracePt t="145331" x="2814638" y="3732213"/>
          <p14:tracePt t="145340" x="2790825" y="3732213"/>
          <p14:tracePt t="145347" x="2759075" y="3732213"/>
          <p14:tracePt t="145356" x="2727325" y="3732213"/>
          <p14:tracePt t="145363" x="2687638" y="3732213"/>
          <p14:tracePt t="145372" x="2647950" y="3732213"/>
          <p14:tracePt t="145379" x="2598738" y="3732213"/>
          <p14:tracePt t="145387" x="2559050" y="3732213"/>
          <p14:tracePt t="145395" x="2511425" y="3732213"/>
          <p14:tracePt t="145403" x="2471738" y="3732213"/>
          <p14:tracePt t="145411" x="2424113" y="3740150"/>
          <p14:tracePt t="145420" x="2384425" y="3748088"/>
          <p14:tracePt t="145427" x="2336800" y="3756025"/>
          <p14:tracePt t="145435" x="2289175" y="3763963"/>
          <p14:tracePt t="145443" x="2239963" y="3763963"/>
          <p14:tracePt t="145451" x="2192338" y="3763963"/>
          <p14:tracePt t="145459" x="2152650" y="3771900"/>
          <p14:tracePt t="145467" x="2120900" y="3771900"/>
          <p14:tracePt t="145475" x="2081213" y="3771900"/>
          <p14:tracePt t="145483" x="2057400" y="3771900"/>
          <p14:tracePt t="145491" x="2033588" y="3771900"/>
          <p14:tracePt t="145499" x="2025650" y="3771900"/>
          <p14:tracePt t="145508" x="2009775" y="3779838"/>
          <p14:tracePt t="145515" x="2001838" y="3779838"/>
          <p14:tracePt t="145524" x="1993900" y="3779838"/>
          <p14:tracePt t="145539" x="1985963" y="3787775"/>
          <p14:tracePt t="145547" x="1978025" y="3787775"/>
          <p14:tracePt t="145556" x="1962150" y="3787775"/>
          <p14:tracePt t="145563" x="1946275" y="3787775"/>
          <p14:tracePt t="145572" x="1938338" y="3787775"/>
          <p14:tracePt t="145579" x="1930400" y="3787775"/>
          <p14:tracePt t="145588" x="1912938" y="3787775"/>
          <p14:tracePt t="145604" x="1905000" y="3787775"/>
          <p14:tracePt t="145651" x="1897063" y="3787775"/>
          <p14:tracePt t="145667" x="1889125" y="3787775"/>
          <p14:tracePt t="145675" x="1881188" y="3787775"/>
          <p14:tracePt t="145684" x="1865313" y="3787775"/>
          <p14:tracePt t="145700" x="1857375" y="3787775"/>
          <p14:tracePt t="145732" x="1849438" y="3787775"/>
          <p14:tracePt t="145740" x="1841500" y="3787775"/>
          <p14:tracePt t="145748" x="1833563" y="3787775"/>
          <p14:tracePt t="145772" x="1825625" y="3787775"/>
          <p14:tracePt t="145796" x="1809750" y="3787775"/>
          <p14:tracePt t="145804" x="1801813" y="3787775"/>
          <p14:tracePt t="145812" x="1793875" y="3787775"/>
          <p14:tracePt t="145820" x="1785938" y="3787775"/>
          <p14:tracePt t="145860" x="1778000" y="3787775"/>
          <p14:tracePt t="145876" x="1770063" y="3787775"/>
          <p14:tracePt t="145884" x="1762125" y="3787775"/>
          <p14:tracePt t="145892" x="1754188" y="3779838"/>
          <p14:tracePt t="145900" x="1738313" y="3779838"/>
          <p14:tracePt t="145909" x="1722438" y="3779838"/>
          <p14:tracePt t="145916" x="1706563" y="3779838"/>
          <p14:tracePt t="145924" x="1690688" y="3771900"/>
          <p14:tracePt t="145932" x="1666875" y="3771900"/>
          <p14:tracePt t="145940" x="1643063" y="3763963"/>
          <p14:tracePt t="145955" x="1627188" y="3756025"/>
          <p14:tracePt t="145963" x="1619250" y="3756025"/>
          <p14:tracePt t="145972" x="1611313" y="3756025"/>
          <p14:tracePt t="145979" x="1603375" y="3756025"/>
          <p14:tracePt t="146396" x="1603375" y="3748088"/>
          <p14:tracePt t="146420" x="1611313" y="3748088"/>
          <p14:tracePt t="146436" x="1619250" y="3748088"/>
          <p14:tracePt t="146452" x="1627188" y="3748088"/>
          <p14:tracePt t="146468" x="1635125" y="3748088"/>
          <p14:tracePt t="146475" x="1635125" y="3740150"/>
          <p14:tracePt t="146484" x="1643063" y="3740150"/>
          <p14:tracePt t="146492" x="1651000" y="3740150"/>
          <p14:tracePt t="146508" x="1658938" y="3740150"/>
          <p14:tracePt t="146516" x="1666875" y="3732213"/>
          <p14:tracePt t="146524" x="1674813" y="3732213"/>
          <p14:tracePt t="146532" x="1690688" y="3732213"/>
          <p14:tracePt t="146540" x="1698625" y="3732213"/>
          <p14:tracePt t="146548" x="1714500" y="3732213"/>
          <p14:tracePt t="146557" x="1722438" y="3732213"/>
          <p14:tracePt t="146564" x="1738313" y="3732213"/>
          <p14:tracePt t="146573" x="1754188" y="3724275"/>
          <p14:tracePt t="146580" x="1762125" y="3724275"/>
          <p14:tracePt t="146588" x="1770063" y="3724275"/>
          <p14:tracePt t="146596" x="1785938" y="3724275"/>
          <p14:tracePt t="146604" x="1793875" y="3724275"/>
          <p14:tracePt t="146611" x="1801813" y="3724275"/>
          <p14:tracePt t="146620" x="1809750" y="3724275"/>
          <p14:tracePt t="146628" x="1825625" y="3724275"/>
          <p14:tracePt t="146636" x="1841500" y="3724275"/>
          <p14:tracePt t="146643" x="1849438" y="3724275"/>
          <p14:tracePt t="146652" x="1857375" y="3724275"/>
          <p14:tracePt t="146659" x="1865313" y="3724275"/>
          <p14:tracePt t="146668" x="1873250" y="3724275"/>
          <p14:tracePt t="146684" x="1881188" y="3724275"/>
          <p14:tracePt t="146700" x="1889125" y="3724275"/>
          <p14:tracePt t="146709" x="1905000" y="3724275"/>
          <p14:tracePt t="146724" x="1912938" y="3724275"/>
          <p14:tracePt t="146741" x="1930400" y="3724275"/>
          <p14:tracePt t="146756" x="1938338" y="3724275"/>
          <p14:tracePt t="146764" x="1946275" y="3724275"/>
          <p14:tracePt t="146774" x="1954213" y="3724275"/>
          <p14:tracePt t="146780" x="1970088" y="3724275"/>
          <p14:tracePt t="146788" x="1978025" y="3724275"/>
          <p14:tracePt t="146796" x="1993900" y="3732213"/>
          <p14:tracePt t="146804" x="2001838" y="3732213"/>
          <p14:tracePt t="146811" x="2017713" y="3740150"/>
          <p14:tracePt t="146820" x="2033588" y="3740150"/>
          <p14:tracePt t="146828" x="2057400" y="3740150"/>
          <p14:tracePt t="146836" x="2065338" y="3740150"/>
          <p14:tracePt t="146844" x="2081213" y="3748088"/>
          <p14:tracePt t="146852" x="2097088" y="3756025"/>
          <p14:tracePt t="146860" x="2112963" y="3756025"/>
          <p14:tracePt t="146868" x="2120900" y="3756025"/>
          <p14:tracePt t="146876" x="2136775" y="3756025"/>
          <p14:tracePt t="146883" x="2152650" y="3763963"/>
          <p14:tracePt t="146892" x="2160588" y="3763963"/>
          <p14:tracePt t="146899" x="2168525" y="3763963"/>
          <p14:tracePt t="146908" x="2176463" y="3763963"/>
          <p14:tracePt t="146923" x="2184400" y="3763963"/>
          <p14:tracePt t="146939" x="2192338" y="3763963"/>
          <p14:tracePt t="146947" x="2200275" y="3763963"/>
          <p14:tracePt t="146971" x="2208213" y="3763963"/>
          <p14:tracePt t="147012" x="2216150" y="3763963"/>
          <p14:tracePt t="147028" x="2224088" y="3763963"/>
          <p14:tracePt t="147036" x="2232025" y="3763963"/>
          <p14:tracePt t="147052" x="2239963" y="3763963"/>
          <p14:tracePt t="147068" x="2247900" y="3763963"/>
          <p14:tracePt t="147092" x="2255838" y="3763963"/>
          <p14:tracePt t="147100" x="2265363" y="3763963"/>
          <p14:tracePt t="147116" x="2273300" y="3763963"/>
          <p14:tracePt t="147124" x="2281238" y="3763963"/>
          <p14:tracePt t="147132" x="2289175" y="3763963"/>
          <p14:tracePt t="147140" x="2297113" y="3763963"/>
          <p14:tracePt t="147157" x="2312988" y="3763963"/>
          <p14:tracePt t="147173" x="2320925" y="3763963"/>
          <p14:tracePt t="147180" x="2328863" y="3763963"/>
          <p14:tracePt t="147189" x="2336800" y="3763963"/>
          <p14:tracePt t="147195" x="2344738" y="3763963"/>
          <p14:tracePt t="147204" x="2352675" y="3763963"/>
          <p14:tracePt t="147212" x="2360613" y="3763963"/>
          <p14:tracePt t="147220" x="2368550" y="3763963"/>
          <p14:tracePt t="147228" x="2384425" y="3763963"/>
          <p14:tracePt t="147235" x="2400300" y="3763963"/>
          <p14:tracePt t="147244" x="2408238" y="3763963"/>
          <p14:tracePt t="147251" x="2424113" y="3763963"/>
          <p14:tracePt t="147260" x="2439988" y="3763963"/>
          <p14:tracePt t="147268" x="2455863" y="3763963"/>
          <p14:tracePt t="147276" x="2471738" y="3763963"/>
          <p14:tracePt t="147284" x="2479675" y="3763963"/>
          <p14:tracePt t="147292" x="2487613" y="3763963"/>
          <p14:tracePt t="147300" x="2511425" y="3763963"/>
          <p14:tracePt t="147308" x="2519363" y="3763963"/>
          <p14:tracePt t="147316" x="2527300" y="3763963"/>
          <p14:tracePt t="147324" x="2535238" y="3763963"/>
          <p14:tracePt t="147332" x="2543175" y="3763963"/>
          <p14:tracePt t="147356" x="2551113" y="3763963"/>
          <p14:tracePt t="147380" x="2559050" y="3763963"/>
          <p14:tracePt t="147412" x="2566988" y="3763963"/>
          <p14:tracePt t="147444" x="2574925" y="3763963"/>
          <p14:tracePt t="147452" x="2582863" y="3763963"/>
          <p14:tracePt t="147468" x="2598738" y="3763963"/>
          <p14:tracePt t="147475" x="2606675" y="3763963"/>
          <p14:tracePt t="147492" x="2616200" y="3763963"/>
          <p14:tracePt t="147508" x="2624138" y="3763963"/>
          <p14:tracePt t="147516" x="2632075" y="3763963"/>
          <p14:tracePt t="147532" x="2640013" y="3763963"/>
          <p14:tracePt t="147540" x="2647950" y="3763963"/>
          <p14:tracePt t="147548" x="2655888" y="3763963"/>
          <p14:tracePt t="147557" x="2663825" y="3763963"/>
          <p14:tracePt t="147564" x="2679700" y="3763963"/>
          <p14:tracePt t="147580" x="2695575" y="3763963"/>
          <p14:tracePt t="147596" x="2703513" y="3763963"/>
          <p14:tracePt t="147604" x="2711450" y="3763963"/>
          <p14:tracePt t="147620" x="2727325" y="3763963"/>
          <p14:tracePt t="147636" x="2735263" y="3763963"/>
          <p14:tracePt t="147644" x="2751138" y="3763963"/>
          <p14:tracePt t="147652" x="2759075" y="3763963"/>
          <p14:tracePt t="147660" x="2767013" y="3763963"/>
          <p14:tracePt t="147668" x="2782888" y="3763963"/>
          <p14:tracePt t="147676" x="2798763" y="3763963"/>
          <p14:tracePt t="147684" x="2806700" y="3763963"/>
          <p14:tracePt t="147692" x="2814638" y="3763963"/>
          <p14:tracePt t="147700" x="2830513" y="3763963"/>
          <p14:tracePt t="147708" x="2838450" y="3763963"/>
          <p14:tracePt t="147716" x="2854325" y="3763963"/>
          <p14:tracePt t="147724" x="2862263" y="3763963"/>
          <p14:tracePt t="147732" x="2878138" y="3763963"/>
          <p14:tracePt t="147740" x="2894013" y="3763963"/>
          <p14:tracePt t="147748" x="2901950" y="3763963"/>
          <p14:tracePt t="147757" x="2917825" y="3763963"/>
          <p14:tracePt t="147764" x="2925763" y="3763963"/>
          <p14:tracePt t="147773" x="2941638" y="3763963"/>
          <p14:tracePt t="147780" x="2957513" y="3763963"/>
          <p14:tracePt t="147788" x="2967038" y="3763963"/>
          <p14:tracePt t="147796" x="2974975" y="3763963"/>
          <p14:tracePt t="147804" x="2990850" y="3763963"/>
          <p14:tracePt t="147812" x="2998788" y="3763963"/>
          <p14:tracePt t="147827" x="3014663" y="3763963"/>
          <p14:tracePt t="147836" x="3022600" y="3763963"/>
          <p14:tracePt t="147844" x="3030538" y="3763963"/>
          <p14:tracePt t="147852" x="3038475" y="3763963"/>
          <p14:tracePt t="147859" x="3046413" y="3763963"/>
          <p14:tracePt t="147867" x="3054350" y="3763963"/>
          <p14:tracePt t="147876" x="3070225" y="3763963"/>
          <p14:tracePt t="147884" x="3086100" y="3763963"/>
          <p14:tracePt t="147892" x="3094038" y="3763963"/>
          <p14:tracePt t="147900" x="3101975" y="3763963"/>
          <p14:tracePt t="147908" x="3117850" y="3763963"/>
          <p14:tracePt t="147916" x="3133725" y="3763963"/>
          <p14:tracePt t="147924" x="3141663" y="3763963"/>
          <p14:tracePt t="147932" x="3149600" y="3763963"/>
          <p14:tracePt t="147940" x="3165475" y="3763963"/>
          <p14:tracePt t="147948" x="3173413" y="3763963"/>
          <p14:tracePt t="147957" x="3181350" y="3763963"/>
          <p14:tracePt t="147964" x="3197225" y="3763963"/>
          <p14:tracePt t="147973" x="3213100" y="3763963"/>
          <p14:tracePt t="147980" x="3228975" y="3763963"/>
          <p14:tracePt t="147988" x="3236913" y="3763963"/>
          <p14:tracePt t="147996" x="3244850" y="3763963"/>
          <p14:tracePt t="148003" x="3260725" y="3763963"/>
          <p14:tracePt t="148019" x="3268663" y="3763963"/>
          <p14:tracePt t="148027" x="3284538" y="3763963"/>
          <p14:tracePt t="148043" x="3292475" y="3763963"/>
          <p14:tracePt t="148051" x="3308350" y="3763963"/>
          <p14:tracePt t="148067" x="3317875" y="3763963"/>
          <p14:tracePt t="148075" x="3325813" y="3763963"/>
          <p14:tracePt t="148083" x="3333750" y="3763963"/>
          <p14:tracePt t="148099" x="3341688" y="3763963"/>
          <p14:tracePt t="148115" x="3357563" y="3763963"/>
          <p14:tracePt t="148132" x="3365500" y="3763963"/>
          <p14:tracePt t="148140" x="3381375" y="3763963"/>
          <p14:tracePt t="148147" x="3389313" y="3763963"/>
          <p14:tracePt t="148157" x="3397250" y="3763963"/>
          <p14:tracePt t="148163" x="3413125" y="3763963"/>
          <p14:tracePt t="148179" x="3421063" y="3763963"/>
          <p14:tracePt t="148195" x="3429000" y="3763963"/>
          <p14:tracePt t="148203" x="3436938" y="3763963"/>
          <p14:tracePt t="148211" x="3452813" y="3763963"/>
          <p14:tracePt t="148219" x="3468688" y="3763963"/>
          <p14:tracePt t="148227" x="3476625" y="3763963"/>
          <p14:tracePt t="148235" x="3492500" y="3763963"/>
          <p14:tracePt t="148243" x="3516313" y="3763963"/>
          <p14:tracePt t="148259" x="3524250" y="3763963"/>
          <p14:tracePt t="148268" x="3532188" y="3763963"/>
          <p14:tracePt t="148275" x="3540125" y="3763963"/>
          <p14:tracePt t="148283" x="3548063" y="3763963"/>
          <p14:tracePt t="148292" x="3556000" y="3763963"/>
          <p14:tracePt t="148299" x="3563938" y="3763963"/>
          <p14:tracePt t="148308" x="3579813" y="3763963"/>
          <p14:tracePt t="148315" x="3595688" y="3763963"/>
          <p14:tracePt t="148324" x="3619500" y="3763963"/>
          <p14:tracePt t="148331" x="3643313" y="3763963"/>
          <p14:tracePt t="148340" x="3660775" y="3763963"/>
          <p14:tracePt t="148347" x="3684588" y="3763963"/>
          <p14:tracePt t="148355" x="3700463" y="3763963"/>
          <p14:tracePt t="148363" x="3716338" y="3763963"/>
          <p14:tracePt t="148371" x="3740150" y="3763963"/>
          <p14:tracePt t="148379" x="3756025" y="3763963"/>
          <p14:tracePt t="148387" x="3771900" y="3763963"/>
          <p14:tracePt t="148395" x="3795713" y="3763963"/>
          <p14:tracePt t="148403" x="3819525" y="3763963"/>
          <p14:tracePt t="148411" x="3835400" y="3763963"/>
          <p14:tracePt t="148419" x="3859213" y="3763963"/>
          <p14:tracePt t="148427" x="3883025" y="3763963"/>
          <p14:tracePt t="148435" x="3914775" y="3763963"/>
          <p14:tracePt t="148443" x="3938588" y="3763963"/>
          <p14:tracePt t="148451" x="3970338" y="3763963"/>
          <p14:tracePt t="148459" x="3994150" y="3763963"/>
          <p14:tracePt t="148468" x="4011613" y="3763963"/>
          <p14:tracePt t="148475" x="4035425" y="3763963"/>
          <p14:tracePt t="148484" x="4059238" y="3763963"/>
          <p14:tracePt t="148492" x="4075113" y="3763963"/>
          <p14:tracePt t="148500" x="4090988" y="3763963"/>
          <p14:tracePt t="148508" x="4114800" y="3763963"/>
          <p14:tracePt t="148516" x="4130675" y="3763963"/>
          <p14:tracePt t="148524" x="4146550" y="3763963"/>
          <p14:tracePt t="148531" x="4162425" y="3763963"/>
          <p14:tracePt t="148540" x="4178300" y="3763963"/>
          <p14:tracePt t="148548" x="4202113" y="3763963"/>
          <p14:tracePt t="148557" x="4210050" y="3763963"/>
          <p14:tracePt t="148563" x="4225925" y="3763963"/>
          <p14:tracePt t="148573" x="4241800" y="3763963"/>
          <p14:tracePt t="148580" x="4257675" y="3763963"/>
          <p14:tracePt t="148588" x="4273550" y="3763963"/>
          <p14:tracePt t="148596" x="4281488" y="3763963"/>
          <p14:tracePt t="148604" x="4289425" y="3763963"/>
          <p14:tracePt t="148612" x="4305300" y="3763963"/>
          <p14:tracePt t="148620" x="4321175" y="3763963"/>
          <p14:tracePt t="148628" x="4344988" y="3763963"/>
          <p14:tracePt t="148636" x="4370388" y="3763963"/>
          <p14:tracePt t="148643" x="4386263" y="3763963"/>
          <p14:tracePt t="148652" x="4410075" y="3763963"/>
          <p14:tracePt t="148659" x="4433888" y="3763963"/>
          <p14:tracePt t="148668" x="4457700" y="3763963"/>
          <p14:tracePt t="148676" x="4473575" y="3763963"/>
          <p14:tracePt t="148684" x="4497388" y="3763963"/>
          <p14:tracePt t="148692" x="4513263" y="3763963"/>
          <p14:tracePt t="148700" x="4537075" y="3763963"/>
          <p14:tracePt t="148708" x="4552950" y="3763963"/>
          <p14:tracePt t="148716" x="4568825" y="3763963"/>
          <p14:tracePt t="148724" x="4592638" y="3763963"/>
          <p14:tracePt t="148732" x="4608513" y="3763963"/>
          <p14:tracePt t="148740" x="4632325" y="3763963"/>
          <p14:tracePt t="148748" x="4656138" y="3763963"/>
          <p14:tracePt t="148757" x="4672013" y="3763963"/>
          <p14:tracePt t="148763" x="4679950" y="3763963"/>
          <p14:tracePt t="148773" x="4695825" y="3763963"/>
          <p14:tracePt t="148780" x="4713288" y="3763963"/>
          <p14:tracePt t="148788" x="4721225" y="3763963"/>
          <p14:tracePt t="148796" x="4737100" y="3763963"/>
          <p14:tracePt t="148804" x="4745038" y="3763963"/>
          <p14:tracePt t="148812" x="4760913" y="3763963"/>
          <p14:tracePt t="148820" x="4768850" y="3763963"/>
          <p14:tracePt t="148827" x="4784725" y="3763963"/>
          <p14:tracePt t="148844" x="4792663" y="3763963"/>
          <p14:tracePt t="148852" x="4800600" y="3763963"/>
          <p14:tracePt t="148868" x="4808538" y="3763963"/>
          <p14:tracePt t="148884" x="4816475" y="3763963"/>
          <p14:tracePt t="148900" x="4824413" y="3763963"/>
          <p14:tracePt t="148924" x="4832350" y="3763963"/>
          <p14:tracePt t="148932" x="4840288" y="3763963"/>
          <p14:tracePt t="148956" x="4848225" y="3763963"/>
          <p14:tracePt t="148963" x="4856163" y="3771900"/>
          <p14:tracePt t="148973" x="4864100" y="3771900"/>
          <p14:tracePt t="148980" x="4872038" y="3771900"/>
          <p14:tracePt t="148988" x="4887913" y="3771900"/>
          <p14:tracePt t="148996" x="4895850" y="3771900"/>
          <p14:tracePt t="149004" x="4903788" y="3771900"/>
          <p14:tracePt t="149012" x="4911725" y="3779838"/>
          <p14:tracePt t="149020" x="4919663" y="3779838"/>
          <p14:tracePt t="149027" x="4927600" y="3779838"/>
          <p14:tracePt t="149045" x="4935538" y="3779838"/>
          <p14:tracePt t="149052" x="4943475" y="3779838"/>
          <p14:tracePt t="149059" x="4959350" y="3779838"/>
          <p14:tracePt t="149068" x="4967288" y="3779838"/>
          <p14:tracePt t="149076" x="4983163" y="3779838"/>
          <p14:tracePt t="149084" x="4999038" y="3787775"/>
          <p14:tracePt t="149092" x="5006975" y="3787775"/>
          <p14:tracePt t="149100" x="5030788" y="3787775"/>
          <p14:tracePt t="149108" x="5046663" y="3795713"/>
          <p14:tracePt t="149116" x="5056188" y="3795713"/>
          <p14:tracePt t="149124" x="5072063" y="3795713"/>
          <p14:tracePt t="149132" x="5087938" y="3795713"/>
          <p14:tracePt t="149140" x="5095875" y="3795713"/>
          <p14:tracePt t="149148" x="5111750" y="3795713"/>
          <p14:tracePt t="149157" x="5119688" y="3795713"/>
          <p14:tracePt t="149164" x="5135563" y="3795713"/>
          <p14:tracePt t="149173" x="5151438" y="3795713"/>
          <p14:tracePt t="149180" x="5159375" y="3795713"/>
          <p14:tracePt t="149188" x="5167313" y="3795713"/>
          <p14:tracePt t="149196" x="5183188" y="3795713"/>
          <p14:tracePt t="149204" x="5199063" y="3795713"/>
          <p14:tracePt t="149212" x="5207000" y="3795713"/>
          <p14:tracePt t="149220" x="5214938" y="3795713"/>
          <p14:tracePt t="149227" x="5222875" y="3795713"/>
          <p14:tracePt t="149236" x="5230813" y="3795713"/>
          <p14:tracePt t="149244" x="5238750" y="3795713"/>
          <p14:tracePt t="149252" x="5246688" y="3795713"/>
          <p14:tracePt t="149259" x="5254625" y="3795713"/>
          <p14:tracePt t="149268" x="5262563" y="3795713"/>
          <p14:tracePt t="149276" x="5270500" y="3795713"/>
          <p14:tracePt t="149292" x="5278438" y="3795713"/>
          <p14:tracePt t="149300" x="5286375" y="3795713"/>
          <p14:tracePt t="149308" x="5294313" y="3795713"/>
          <p14:tracePt t="149324" x="5310188" y="3795713"/>
          <p14:tracePt t="149332" x="5318125" y="3795713"/>
          <p14:tracePt t="149340" x="5326063" y="3787775"/>
          <p14:tracePt t="149348" x="5334000" y="3787775"/>
          <p14:tracePt t="149357" x="5341938" y="3787775"/>
          <p14:tracePt t="149380" x="5357813" y="3787775"/>
          <p14:tracePt t="149388" x="5357813" y="3779838"/>
          <p14:tracePt t="149396" x="5365750" y="3779838"/>
          <p14:tracePt t="149412" x="5381625" y="3779838"/>
          <p14:tracePt t="149428" x="5389563" y="3779838"/>
          <p14:tracePt t="149436" x="5407025" y="3771900"/>
          <p14:tracePt t="149444" x="5422900" y="3763963"/>
          <p14:tracePt t="149452" x="5430838" y="3763963"/>
          <p14:tracePt t="149459" x="5446713" y="3763963"/>
          <p14:tracePt t="149468" x="5470525" y="3756025"/>
          <p14:tracePt t="149484" x="5486400" y="3756025"/>
          <p14:tracePt t="149492" x="5494338" y="3756025"/>
          <p14:tracePt t="149500" x="5510213" y="3756025"/>
          <p14:tracePt t="149508" x="5526088" y="3756025"/>
          <p14:tracePt t="149516" x="5534025" y="3748088"/>
          <p14:tracePt t="149525" x="5549900" y="3748088"/>
          <p14:tracePt t="149532" x="5565775" y="3748088"/>
          <p14:tracePt t="149540" x="5573713" y="3740150"/>
          <p14:tracePt t="149548" x="5581650" y="3740150"/>
          <p14:tracePt t="149557" x="5589588" y="3740150"/>
          <p14:tracePt t="149564" x="5597525" y="3740150"/>
          <p14:tracePt t="149573" x="5605463" y="3740150"/>
          <p14:tracePt t="149589" x="5621338" y="3732213"/>
          <p14:tracePt t="149611" x="5629275" y="3732213"/>
          <p14:tracePt t="149660" x="5637213" y="3732213"/>
          <p14:tracePt t="149700" x="5645150" y="3732213"/>
          <p14:tracePt t="149708" x="5653088" y="3732213"/>
          <p14:tracePt t="149748" x="5661025" y="3732213"/>
          <p14:tracePt t="149771" x="5668963" y="3732213"/>
          <p14:tracePt t="149788" x="5676900" y="3732213"/>
          <p14:tracePt t="149804" x="5684838" y="3732213"/>
          <p14:tracePt t="149820" x="5692775" y="3732213"/>
          <p14:tracePt t="149852" x="5700713" y="3732213"/>
          <p14:tracePt t="149868" x="5708650" y="3732213"/>
          <p14:tracePt t="149884" x="5724525" y="3732213"/>
          <p14:tracePt t="149900" x="5732463" y="3732213"/>
          <p14:tracePt t="149916" x="5740400" y="3732213"/>
          <p14:tracePt t="149924" x="5749925" y="3732213"/>
          <p14:tracePt t="150012" x="5757863" y="3732213"/>
          <p14:tracePt t="195044" x="5740400" y="3732213"/>
          <p14:tracePt t="195052" x="5692775" y="3732213"/>
          <p14:tracePt t="195060" x="5605463" y="3732213"/>
          <p14:tracePt t="195068" x="5486400" y="3708400"/>
          <p14:tracePt t="195076" x="5365750" y="3700463"/>
          <p14:tracePt t="195084" x="5254625" y="3700463"/>
          <p14:tracePt t="195092" x="5127625" y="3700463"/>
          <p14:tracePt t="195100" x="5014913" y="3700463"/>
          <p14:tracePt t="195109" x="4911725" y="3700463"/>
          <p14:tracePt t="195116" x="4816475" y="3700463"/>
          <p14:tracePt t="195124" x="4737100" y="3700463"/>
          <p14:tracePt t="195132" x="4656138" y="3684588"/>
          <p14:tracePt t="195140" x="4608513" y="3676650"/>
          <p14:tracePt t="195148" x="4592638" y="3668713"/>
          <p14:tracePt t="195164" x="4584700" y="3668713"/>
          <p14:tracePt t="195173" x="4584700" y="3660775"/>
          <p14:tracePt t="195188" x="4576763" y="3660775"/>
          <p14:tracePt t="195195" x="4568825" y="3652838"/>
          <p14:tracePt t="195276" x="4552950" y="3652838"/>
          <p14:tracePt t="195292" x="4545013" y="3652838"/>
          <p14:tracePt t="195300" x="4521200" y="3652838"/>
          <p14:tracePt t="195308" x="4505325" y="3660775"/>
          <p14:tracePt t="195316" x="4489450" y="3660775"/>
          <p14:tracePt t="195325" x="4465638" y="3668713"/>
          <p14:tracePt t="195330" x="4425950" y="3676650"/>
          <p14:tracePt t="195340" x="4394200" y="3684588"/>
          <p14:tracePt t="195347" x="4362450" y="3700463"/>
          <p14:tracePt t="195356" x="4305300" y="3716338"/>
          <p14:tracePt t="195363" x="4257675" y="3724275"/>
          <p14:tracePt t="195371" x="4202113" y="3724275"/>
          <p14:tracePt t="195379" x="4146550" y="3732213"/>
          <p14:tracePt t="195387" x="4098925" y="3732213"/>
          <p14:tracePt t="195395" x="4043363" y="3732213"/>
          <p14:tracePt t="195403" x="3986213" y="3732213"/>
          <p14:tracePt t="195411" x="3954463" y="3732213"/>
          <p14:tracePt t="195419" x="3906838" y="3732213"/>
          <p14:tracePt t="195428" x="3898900" y="3732213"/>
          <p14:tracePt t="195436" x="3883025" y="3732213"/>
          <p14:tracePt t="195444" x="3875088" y="3732213"/>
          <p14:tracePt t="195468" x="3867150" y="3732213"/>
          <p14:tracePt t="195500" x="3859213" y="3732213"/>
          <p14:tracePt t="195508" x="3843338" y="3732213"/>
          <p14:tracePt t="195516" x="3835400" y="3732213"/>
          <p14:tracePt t="195524" x="3811588" y="3732213"/>
          <p14:tracePt t="195532" x="3795713" y="3732213"/>
          <p14:tracePt t="195540" x="3771900" y="3732213"/>
          <p14:tracePt t="195548" x="3748088" y="3732213"/>
          <p14:tracePt t="195557" x="3724275" y="3732213"/>
          <p14:tracePt t="195564" x="3708400" y="3732213"/>
          <p14:tracePt t="195573" x="3700463" y="3732213"/>
          <p14:tracePt t="195580" x="3692525" y="3732213"/>
          <p14:tracePt t="195588" x="3684588" y="3724275"/>
          <p14:tracePt t="195596" x="3676650" y="3724275"/>
          <p14:tracePt t="195612" x="3660775" y="3724275"/>
          <p14:tracePt t="195620" x="3651250" y="3724275"/>
          <p14:tracePt t="195628" x="3643313" y="3724275"/>
          <p14:tracePt t="195644" x="3635375" y="3724275"/>
          <p14:tracePt t="195675" x="3627438" y="3724275"/>
          <p14:tracePt t="195708" x="3611563" y="3724275"/>
          <p14:tracePt t="195716" x="3603625" y="3716338"/>
          <p14:tracePt t="195724" x="3587750" y="3716338"/>
          <p14:tracePt t="195732" x="3563938" y="3708400"/>
          <p14:tracePt t="195740" x="3540125" y="3708400"/>
          <p14:tracePt t="195748" x="3516313" y="3708400"/>
          <p14:tracePt t="195757" x="3492500" y="3708400"/>
          <p14:tracePt t="195764" x="3460750" y="3708400"/>
          <p14:tracePt t="195773" x="3429000" y="3708400"/>
          <p14:tracePt t="195780" x="3381375" y="3700463"/>
          <p14:tracePt t="195788" x="3325813" y="3692525"/>
          <p14:tracePt t="195796" x="3276600" y="3684588"/>
          <p14:tracePt t="195804" x="3236913" y="3684588"/>
          <p14:tracePt t="195812" x="3205163" y="3676650"/>
          <p14:tracePt t="195820" x="3181350" y="3676650"/>
          <p14:tracePt t="195828" x="3149600" y="3668713"/>
          <p14:tracePt t="195836" x="3125788" y="3668713"/>
          <p14:tracePt t="195844" x="3101975" y="3668713"/>
          <p14:tracePt t="195852" x="3078163" y="3668713"/>
          <p14:tracePt t="195860" x="3046413" y="3660775"/>
          <p14:tracePt t="195868" x="3030538" y="3660775"/>
          <p14:tracePt t="195876" x="3006725" y="3652838"/>
          <p14:tracePt t="195884" x="2974975" y="3652838"/>
          <p14:tracePt t="195892" x="2941638" y="3652838"/>
          <p14:tracePt t="195900" x="2925763" y="3644900"/>
          <p14:tracePt t="195909" x="2901950" y="3644900"/>
          <p14:tracePt t="195916" x="2894013" y="3644900"/>
          <p14:tracePt t="195932" x="2886075" y="3644900"/>
          <p14:tracePt t="196028" x="2878138" y="3644900"/>
          <p14:tracePt t="196060" x="2886075" y="3652838"/>
          <p14:tracePt t="196084" x="2894013" y="3660775"/>
          <p14:tracePt t="196108" x="2901950" y="3668713"/>
          <p14:tracePt t="196116" x="2909888" y="3676650"/>
          <p14:tracePt t="196124" x="2917825" y="3684588"/>
          <p14:tracePt t="196139" x="2925763" y="3700463"/>
          <p14:tracePt t="196164" x="2933700" y="3708400"/>
          <p14:tracePt t="196172" x="2941638" y="3708400"/>
          <p14:tracePt t="196187" x="2941638" y="3716338"/>
          <p14:tracePt t="196195" x="2949575" y="3724275"/>
          <p14:tracePt t="196203" x="2949575" y="3732213"/>
          <p14:tracePt t="196219" x="2957513" y="3740150"/>
          <p14:tracePt t="196235" x="2967038" y="3748088"/>
          <p14:tracePt t="196395" x="2967038" y="3740150"/>
          <p14:tracePt t="196412" x="2967038" y="3732213"/>
          <p14:tracePt t="196428" x="2967038" y="3716338"/>
          <p14:tracePt t="196444" x="2967038" y="3708400"/>
          <p14:tracePt t="196460" x="2967038" y="3700463"/>
          <p14:tracePt t="196468" x="2967038" y="3692525"/>
          <p14:tracePt t="196484" x="2967038" y="3684588"/>
          <p14:tracePt t="196492" x="2974975" y="3684588"/>
          <p14:tracePt t="196500" x="2974975" y="3676650"/>
          <p14:tracePt t="196508" x="2974975" y="3660775"/>
          <p14:tracePt t="196516" x="2982913" y="3652838"/>
          <p14:tracePt t="196524" x="2998788" y="3636963"/>
          <p14:tracePt t="196532" x="2998788" y="3613150"/>
          <p14:tracePt t="196540" x="3006725" y="3595688"/>
          <p14:tracePt t="196548" x="3014663" y="3587750"/>
          <p14:tracePt t="196557" x="3014663" y="3571875"/>
          <p14:tracePt t="196564" x="3022600" y="3548063"/>
          <p14:tracePt t="196573" x="3022600" y="3540125"/>
          <p14:tracePt t="196579" x="3030538" y="3524250"/>
          <p14:tracePt t="196587" x="3038475" y="3508375"/>
          <p14:tracePt t="196595" x="3038475" y="3492500"/>
          <p14:tracePt t="196603" x="3038475" y="3484563"/>
          <p14:tracePt t="196611" x="3038475" y="3476625"/>
          <p14:tracePt t="196619" x="3038475" y="3468688"/>
          <p14:tracePt t="196627" x="3046413" y="3444875"/>
          <p14:tracePt t="196651" x="3046413" y="3436938"/>
          <p14:tracePt t="196659" x="3046413" y="3429000"/>
          <p14:tracePt t="196667" x="3054350" y="3413125"/>
          <p14:tracePt t="196675" x="3054350" y="3405188"/>
          <p14:tracePt t="196683" x="3054350" y="3389313"/>
          <p14:tracePt t="196699" x="3054350" y="3381375"/>
          <p14:tracePt t="196708" x="3054350" y="3373438"/>
          <p14:tracePt t="196715" x="3054350" y="3365500"/>
          <p14:tracePt t="196724" x="3054350" y="3357563"/>
          <p14:tracePt t="196740" x="3062288" y="3341688"/>
          <p14:tracePt t="196747" x="3062288" y="3333750"/>
          <p14:tracePt t="196757" x="3062288" y="3325813"/>
          <p14:tracePt t="196763" x="3070225" y="3317875"/>
          <p14:tracePt t="196774" x="3070225" y="3309938"/>
          <p14:tracePt t="196780" x="3070225" y="3302000"/>
          <p14:tracePt t="196788" x="3070225" y="3286125"/>
          <p14:tracePt t="196796" x="3070225" y="3270250"/>
          <p14:tracePt t="196804" x="3078163" y="3270250"/>
          <p14:tracePt t="196812" x="3078163" y="3252788"/>
          <p14:tracePt t="196820" x="3078163" y="3244850"/>
          <p14:tracePt t="196836" x="3086100" y="3228975"/>
          <p14:tracePt t="196844" x="3094038" y="3228975"/>
          <p14:tracePt t="196852" x="3094038" y="3221038"/>
          <p14:tracePt t="196860" x="3094038" y="3213100"/>
          <p14:tracePt t="196868" x="3101975" y="3205163"/>
          <p14:tracePt t="196876" x="3109913" y="3189288"/>
          <p14:tracePt t="196884" x="3109913" y="3181350"/>
          <p14:tracePt t="196893" x="3117850" y="3173413"/>
          <p14:tracePt t="196900" x="3125788" y="3157538"/>
          <p14:tracePt t="196915" x="3133725" y="3141663"/>
          <p14:tracePt t="196923" x="3141663" y="3133725"/>
          <p14:tracePt t="196931" x="3149600" y="3125788"/>
          <p14:tracePt t="196939" x="3165475" y="3109913"/>
          <p14:tracePt t="196947" x="3165475" y="3101975"/>
          <p14:tracePt t="196955" x="3173413" y="3094038"/>
          <p14:tracePt t="196962" x="3189288" y="3078163"/>
          <p14:tracePt t="196971" x="3189288" y="3062288"/>
          <p14:tracePt t="196979" x="3197225" y="3054350"/>
          <p14:tracePt t="196987" x="3205163" y="3038475"/>
          <p14:tracePt t="196995" x="3205163" y="3030538"/>
          <p14:tracePt t="197003" x="3213100" y="3022600"/>
          <p14:tracePt t="197011" x="3221038" y="3006725"/>
          <p14:tracePt t="197019" x="3228975" y="2998788"/>
          <p14:tracePt t="197027" x="3244850" y="2982913"/>
          <p14:tracePt t="197036" x="3252788" y="2974975"/>
          <p14:tracePt t="197043" x="3260725" y="2967038"/>
          <p14:tracePt t="197051" x="3276600" y="2951163"/>
          <p14:tracePt t="197067" x="3292475" y="2935288"/>
          <p14:tracePt t="197083" x="3300413" y="2927350"/>
          <p14:tracePt t="197092" x="3300413" y="2919413"/>
          <p14:tracePt t="197099" x="3308350" y="2909888"/>
          <p14:tracePt t="197108" x="3317875" y="2894013"/>
          <p14:tracePt t="197115" x="3325813" y="2886075"/>
          <p14:tracePt t="197125" x="3333750" y="2870200"/>
          <p14:tracePt t="197131" x="3341688" y="2862263"/>
          <p14:tracePt t="197147" x="3349625" y="2846388"/>
          <p14:tracePt t="197163" x="3357563" y="2830513"/>
          <p14:tracePt t="197172" x="3357563" y="2822575"/>
          <p14:tracePt t="197179" x="3357563" y="2814638"/>
          <p14:tracePt t="197187" x="3365500" y="2798763"/>
          <p14:tracePt t="197195" x="3373438" y="2782888"/>
          <p14:tracePt t="197203" x="3381375" y="2767013"/>
          <p14:tracePt t="197211" x="3389313" y="2751138"/>
          <p14:tracePt t="197219" x="3397250" y="2735263"/>
          <p14:tracePt t="197227" x="3413125" y="2719388"/>
          <p14:tracePt t="197236" x="3413125" y="2711450"/>
          <p14:tracePt t="197243" x="3429000" y="2703513"/>
          <p14:tracePt t="197251" x="3429000" y="2695575"/>
          <p14:tracePt t="197259" x="3444875" y="2679700"/>
          <p14:tracePt t="197276" x="3444875" y="2671763"/>
          <p14:tracePt t="197283" x="3452813" y="2663825"/>
          <p14:tracePt t="197291" x="3460750" y="2655888"/>
          <p14:tracePt t="197299" x="3460750" y="2647950"/>
          <p14:tracePt t="197309" x="3460750" y="2632075"/>
          <p14:tracePt t="197315" x="3468688" y="2632075"/>
          <p14:tracePt t="197324" x="3476625" y="2624138"/>
          <p14:tracePt t="197331" x="3476625" y="2608263"/>
          <p14:tracePt t="197340" x="3484563" y="2608263"/>
          <p14:tracePt t="197347" x="3484563" y="2600325"/>
          <p14:tracePt t="197355" x="3492500" y="2600325"/>
          <p14:tracePt t="197363" x="3492500" y="2592388"/>
          <p14:tracePt t="197379" x="3500438" y="2584450"/>
          <p14:tracePt t="197395" x="3508375" y="2576513"/>
          <p14:tracePt t="197411" x="3508375" y="2566988"/>
          <p14:tracePt t="197419" x="3516313" y="2559050"/>
          <p14:tracePt t="197435" x="3516313" y="2551113"/>
          <p14:tracePt t="197444" x="3532188" y="2535238"/>
          <p14:tracePt t="197452" x="3540125" y="2527300"/>
          <p14:tracePt t="197460" x="3540125" y="2519363"/>
          <p14:tracePt t="197468" x="3548063" y="2511425"/>
          <p14:tracePt t="197476" x="3548063" y="2503488"/>
          <p14:tracePt t="197484" x="3556000" y="2503488"/>
          <p14:tracePt t="197493" x="3556000" y="2495550"/>
          <p14:tracePt t="197500" x="3563938" y="2479675"/>
          <p14:tracePt t="197509" x="3579813" y="2471738"/>
          <p14:tracePt t="197516" x="3579813" y="2455863"/>
          <p14:tracePt t="197524" x="3587750" y="2455863"/>
          <p14:tracePt t="197532" x="3587750" y="2447925"/>
          <p14:tracePt t="197541" x="3595688" y="2432050"/>
          <p14:tracePt t="197548" x="3603625" y="2432050"/>
          <p14:tracePt t="197557" x="3603625" y="2424113"/>
          <p14:tracePt t="197563" x="3611563" y="2416175"/>
          <p14:tracePt t="197573" x="3619500" y="2408238"/>
          <p14:tracePt t="197580" x="3619500" y="2400300"/>
          <p14:tracePt t="197588" x="3627438" y="2392363"/>
          <p14:tracePt t="197596" x="3627438" y="2384425"/>
          <p14:tracePt t="197604" x="3643313" y="2368550"/>
          <p14:tracePt t="197620" x="3651250" y="2352675"/>
          <p14:tracePt t="197628" x="3660775" y="2344738"/>
          <p14:tracePt t="197636" x="3660775" y="2336800"/>
          <p14:tracePt t="197644" x="3668713" y="2320925"/>
          <p14:tracePt t="197652" x="3676650" y="2320925"/>
          <p14:tracePt t="197660" x="3676650" y="2312988"/>
          <p14:tracePt t="197668" x="3684588" y="2305050"/>
          <p14:tracePt t="197676" x="3684588" y="2297113"/>
          <p14:tracePt t="197684" x="3692525" y="2297113"/>
          <p14:tracePt t="197693" x="3692525" y="2289175"/>
          <p14:tracePt t="197700" x="3708400" y="2281238"/>
          <p14:tracePt t="197707" x="3708400" y="2273300"/>
          <p14:tracePt t="197724" x="3716338" y="2265363"/>
          <p14:tracePt t="197740" x="3724275" y="2257425"/>
          <p14:tracePt t="197756" x="3732213" y="2249488"/>
          <p14:tracePt t="197796" x="3740150" y="2249488"/>
          <p14:tracePt t="197804" x="3748088" y="2241550"/>
          <p14:tracePt t="197820" x="3763963" y="2241550"/>
          <p14:tracePt t="197852" x="3771900" y="2241550"/>
          <p14:tracePt t="197859" x="3779838" y="2241550"/>
          <p14:tracePt t="197867" x="3787775" y="2241550"/>
          <p14:tracePt t="197883" x="3795713" y="2241550"/>
          <p14:tracePt t="197891" x="3811588" y="2241550"/>
          <p14:tracePt t="197907" x="3819525" y="2241550"/>
          <p14:tracePt t="197915" x="3827463" y="2241550"/>
          <p14:tracePt t="197923" x="3835400" y="2241550"/>
          <p14:tracePt t="197939" x="3843338" y="2241550"/>
          <p14:tracePt t="197955" x="3859213" y="2241550"/>
          <p14:tracePt t="197963" x="3875088" y="2249488"/>
          <p14:tracePt t="197972" x="3890963" y="2273300"/>
          <p14:tracePt t="197979" x="3922713" y="2289175"/>
          <p14:tracePt t="197987" x="3930650" y="2305050"/>
          <p14:tracePt t="197995" x="3946525" y="2312988"/>
          <p14:tracePt t="198003" x="3962400" y="2328863"/>
          <p14:tracePt t="198011" x="3978275" y="2328863"/>
          <p14:tracePt t="198020" x="3986213" y="2336800"/>
          <p14:tracePt t="198028" x="3994150" y="2344738"/>
          <p14:tracePt t="198036" x="4002088" y="2344738"/>
          <p14:tracePt t="198061" x="4019550" y="2352675"/>
          <p14:tracePt t="198067" x="4035425" y="2360613"/>
          <p14:tracePt t="198076" x="4059238" y="2376488"/>
          <p14:tracePt t="198092" x="4067175" y="2384425"/>
          <p14:tracePt t="198100" x="4075113" y="2392363"/>
          <p14:tracePt t="198109" x="4083050" y="2400300"/>
          <p14:tracePt t="198116" x="4090988" y="2400300"/>
          <p14:tracePt t="198124" x="4098925" y="2416175"/>
          <p14:tracePt t="198132" x="4114800" y="2424113"/>
          <p14:tracePt t="198140" x="4122738" y="2439988"/>
          <p14:tracePt t="198148" x="4138613" y="2463800"/>
          <p14:tracePt t="198157" x="4146550" y="2471738"/>
          <p14:tracePt t="198164" x="4170363" y="2495550"/>
          <p14:tracePt t="198173" x="4178300" y="2511425"/>
          <p14:tracePt t="198180" x="4194175" y="2519363"/>
          <p14:tracePt t="198188" x="4194175" y="2527300"/>
          <p14:tracePt t="198196" x="4202113" y="2535238"/>
          <p14:tracePt t="198204" x="4202113" y="2543175"/>
          <p14:tracePt t="198212" x="4210050" y="2543175"/>
          <p14:tracePt t="198220" x="4217988" y="2551113"/>
          <p14:tracePt t="198228" x="4233863" y="2584450"/>
          <p14:tracePt t="198236" x="4249738" y="2600325"/>
          <p14:tracePt t="198244" x="4265613" y="2624138"/>
          <p14:tracePt t="198252" x="4281488" y="2655888"/>
          <p14:tracePt t="198259" x="4281488" y="2663825"/>
          <p14:tracePt t="198267" x="4289425" y="2687638"/>
          <p14:tracePt t="198275" x="4313238" y="2711450"/>
          <p14:tracePt t="198283" x="4313238" y="2735263"/>
          <p14:tracePt t="198291" x="4337050" y="2759075"/>
          <p14:tracePt t="198299" x="4337050" y="2774950"/>
          <p14:tracePt t="198307" x="4352925" y="2790825"/>
          <p14:tracePt t="198315" x="4362450" y="2814638"/>
          <p14:tracePt t="198331" x="4362450" y="2822575"/>
          <p14:tracePt t="198347" x="4362450" y="2830513"/>
          <p14:tracePt t="198355" x="4370388" y="2838450"/>
          <p14:tracePt t="198363" x="4370388" y="2854325"/>
          <p14:tracePt t="198372" x="4378325" y="2870200"/>
          <p14:tracePt t="198379" x="4378325" y="2886075"/>
          <p14:tracePt t="198387" x="4386263" y="2909888"/>
          <p14:tracePt t="198395" x="4386263" y="2927350"/>
          <p14:tracePt t="198403" x="4394200" y="2943225"/>
          <p14:tracePt t="198411" x="4394200" y="2959100"/>
          <p14:tracePt t="198419" x="4402138" y="2982913"/>
          <p14:tracePt t="198427" x="4402138" y="2990850"/>
          <p14:tracePt t="198435" x="4402138" y="2998788"/>
          <p14:tracePt t="198443" x="4418013" y="3014663"/>
          <p14:tracePt t="198451" x="4418013" y="3030538"/>
          <p14:tracePt t="198467" x="4418013" y="3046413"/>
          <p14:tracePt t="198476" x="4418013" y="3054350"/>
          <p14:tracePt t="198483" x="4418013" y="3062288"/>
          <p14:tracePt t="198492" x="4418013" y="3078163"/>
          <p14:tracePt t="198500" x="4425950" y="3101975"/>
          <p14:tracePt t="198508" x="4425950" y="3125788"/>
          <p14:tracePt t="198515" x="4425950" y="3149600"/>
          <p14:tracePt t="198524" x="4425950" y="3181350"/>
          <p14:tracePt t="198532" x="4425950" y="3205163"/>
          <p14:tracePt t="198540" x="4433888" y="3228975"/>
          <p14:tracePt t="198548" x="4433888" y="3252788"/>
          <p14:tracePt t="198556" x="4441825" y="3270250"/>
          <p14:tracePt t="198564" x="4441825" y="3278188"/>
          <p14:tracePt t="198573" x="4441825" y="3286125"/>
          <p14:tracePt t="198581" x="4441825" y="3294063"/>
          <p14:tracePt t="198596" x="4441825" y="3302000"/>
          <p14:tracePt t="198604" x="4441825" y="3309938"/>
          <p14:tracePt t="198619" x="4441825" y="3317875"/>
          <p14:tracePt t="198628" x="4441825" y="3333750"/>
          <p14:tracePt t="198636" x="4449763" y="3333750"/>
          <p14:tracePt t="198644" x="4449763" y="3341688"/>
          <p14:tracePt t="198652" x="4449763" y="3365500"/>
          <p14:tracePt t="198659" x="4449763" y="3373438"/>
          <p14:tracePt t="198667" x="4449763" y="3381375"/>
          <p14:tracePt t="198676" x="4449763" y="3397250"/>
          <p14:tracePt t="198684" x="4449763" y="3405188"/>
          <p14:tracePt t="198692" x="4449763" y="3429000"/>
          <p14:tracePt t="198700" x="4457700" y="3436938"/>
          <p14:tracePt t="198708" x="4457700" y="3444875"/>
          <p14:tracePt t="198716" x="4457700" y="3460750"/>
          <p14:tracePt t="198732" x="4457700" y="3468688"/>
          <p14:tracePt t="198748" x="4465638" y="3484563"/>
          <p14:tracePt t="198764" x="4465638" y="3492500"/>
          <p14:tracePt t="198773" x="4465638" y="3508375"/>
          <p14:tracePt t="198780" x="4473575" y="3524250"/>
          <p14:tracePt t="198788" x="4473575" y="3540125"/>
          <p14:tracePt t="198796" x="4473575" y="3556000"/>
          <p14:tracePt t="198803" x="4473575" y="3563938"/>
          <p14:tracePt t="198812" x="4473575" y="3571875"/>
          <p14:tracePt t="198819" x="4473575" y="3579813"/>
          <p14:tracePt t="198828" x="4473575" y="3587750"/>
          <p14:tracePt t="198836" x="4481513" y="3587750"/>
          <p14:tracePt t="198852" x="4481513" y="3595688"/>
          <p14:tracePt t="198892" x="4481513" y="3605213"/>
          <p14:tracePt t="198971" x="4481513" y="3613150"/>
          <p14:tracePt t="198980" x="4481513" y="3621088"/>
          <p14:tracePt t="198996" x="4481513" y="3636963"/>
          <p14:tracePt t="199004" x="4481513" y="3644900"/>
          <p14:tracePt t="199012" x="4481513" y="3652838"/>
          <p14:tracePt t="199020" x="4481513" y="3660775"/>
          <p14:tracePt t="199108" x="4465638" y="3660775"/>
          <p14:tracePt t="199115" x="4449763" y="3660775"/>
          <p14:tracePt t="199124" x="4433888" y="3660775"/>
          <p14:tracePt t="199132" x="4418013" y="3660775"/>
          <p14:tracePt t="199141" x="4394200" y="3660775"/>
          <p14:tracePt t="199148" x="4370388" y="3660775"/>
          <p14:tracePt t="199157" x="4352925" y="3660775"/>
          <p14:tracePt t="199164" x="4329113" y="3660775"/>
          <p14:tracePt t="199173" x="4305300" y="3660775"/>
          <p14:tracePt t="199180" x="4281488" y="3660775"/>
          <p14:tracePt t="199188" x="4265613" y="3660775"/>
          <p14:tracePt t="199196" x="4241800" y="3660775"/>
          <p14:tracePt t="199204" x="4225925" y="3660775"/>
          <p14:tracePt t="199212" x="4202113" y="3660775"/>
          <p14:tracePt t="199220" x="4186238" y="3660775"/>
          <p14:tracePt t="199228" x="4162425" y="3644900"/>
          <p14:tracePt t="199236" x="4130675" y="3629025"/>
          <p14:tracePt t="199244" x="4106863" y="3621088"/>
          <p14:tracePt t="199252" x="4067175" y="3605213"/>
          <p14:tracePt t="199260" x="4051300" y="3595688"/>
          <p14:tracePt t="199268" x="4027488" y="3595688"/>
          <p14:tracePt t="199276" x="4011613" y="3595688"/>
          <p14:tracePt t="199284" x="3994150" y="3595688"/>
          <p14:tracePt t="199292" x="3978275" y="3595688"/>
          <p14:tracePt t="199300" x="3970338" y="3595688"/>
          <p14:tracePt t="199308" x="3946525" y="3595688"/>
          <p14:tracePt t="199316" x="3938588" y="3595688"/>
          <p14:tracePt t="199325" x="3930650" y="3595688"/>
          <p14:tracePt t="199331" x="3922713" y="3595688"/>
          <p14:tracePt t="199340" x="3906838" y="3595688"/>
          <p14:tracePt t="199347" x="3898900" y="3595688"/>
          <p14:tracePt t="199355" x="3890963" y="3595688"/>
          <p14:tracePt t="199363" x="3875088" y="3595688"/>
          <p14:tracePt t="199379" x="3867150" y="3595688"/>
          <p14:tracePt t="199387" x="3859213" y="3595688"/>
          <p14:tracePt t="199395" x="3851275" y="3595688"/>
          <p14:tracePt t="199403" x="3843338" y="3595688"/>
          <p14:tracePt t="199411" x="3827463" y="3605213"/>
          <p14:tracePt t="199419" x="3811588" y="3605213"/>
          <p14:tracePt t="199427" x="3803650" y="3605213"/>
          <p14:tracePt t="199436" x="3787775" y="3605213"/>
          <p14:tracePt t="199443" x="3763963" y="3605213"/>
          <p14:tracePt t="199451" x="3740150" y="3613150"/>
          <p14:tracePt t="199459" x="3708400" y="3621088"/>
          <p14:tracePt t="199468" x="3692525" y="3621088"/>
          <p14:tracePt t="199476" x="3668713" y="3629025"/>
          <p14:tracePt t="199484" x="3635375" y="3644900"/>
          <p14:tracePt t="199492" x="3603625" y="3644900"/>
          <p14:tracePt t="199500" x="3587750" y="3644900"/>
          <p14:tracePt t="199509" x="3556000" y="3660775"/>
          <p14:tracePt t="199516" x="3532188" y="3668713"/>
          <p14:tracePt t="199524" x="3516313" y="3668713"/>
          <p14:tracePt t="199532" x="3508375" y="3676650"/>
          <p14:tracePt t="199540" x="3492500" y="3676650"/>
          <p14:tracePt t="199548" x="3492500" y="3684588"/>
          <p14:tracePt t="199556" x="3484563" y="3684588"/>
          <p14:tracePt t="199563" x="3476625" y="3684588"/>
          <p14:tracePt t="199573" x="3468688" y="3684588"/>
          <p14:tracePt t="199579" x="3460750" y="3684588"/>
          <p14:tracePt t="199596" x="3452813" y="3684588"/>
          <p14:tracePt t="199604" x="3444875" y="3684588"/>
          <p14:tracePt t="199612" x="3436938" y="3684588"/>
          <p14:tracePt t="199619" x="3429000" y="3684588"/>
          <p14:tracePt t="199627" x="3421063" y="3692525"/>
          <p14:tracePt t="199636" x="3397250" y="3700463"/>
          <p14:tracePt t="199643" x="3389313" y="3700463"/>
          <p14:tracePt t="199652" x="3381375" y="3700463"/>
          <p14:tracePt t="199659" x="3373438" y="3700463"/>
          <p14:tracePt t="199668" x="3357563" y="3708400"/>
          <p14:tracePt t="199676" x="3349625" y="3708400"/>
          <p14:tracePt t="199684" x="3341688" y="3708400"/>
          <p14:tracePt t="199692" x="3333750" y="3708400"/>
          <p14:tracePt t="199708" x="3317875" y="3708400"/>
          <p14:tracePt t="199716" x="3308350" y="3708400"/>
          <p14:tracePt t="199724" x="3292475" y="3708400"/>
          <p14:tracePt t="199732" x="3284538" y="3708400"/>
          <p14:tracePt t="199740" x="3276600" y="3708400"/>
          <p14:tracePt t="199757" x="3268663" y="3708400"/>
          <p14:tracePt t="199763" x="3260725" y="3708400"/>
          <p14:tracePt t="199773" x="3252788" y="3708400"/>
          <p14:tracePt t="199780" x="3236913" y="3708400"/>
          <p14:tracePt t="199788" x="3221038" y="3708400"/>
          <p14:tracePt t="199796" x="3213100" y="3708400"/>
          <p14:tracePt t="199804" x="3205163" y="3708400"/>
          <p14:tracePt t="199812" x="3197225" y="3716338"/>
          <p14:tracePt t="199819" x="3189288" y="3716338"/>
          <p14:tracePt t="199835" x="3181350" y="3716338"/>
          <p14:tracePt t="199852" x="3173413" y="3716338"/>
          <p14:tracePt t="199868" x="3157538" y="3716338"/>
          <p14:tracePt t="199876" x="3141663" y="3716338"/>
          <p14:tracePt t="199883" x="3133725" y="3716338"/>
          <p14:tracePt t="199892" x="3125788" y="3716338"/>
          <p14:tracePt t="199908" x="3117850" y="3716338"/>
          <p14:tracePt t="199932" x="3109913" y="3716338"/>
          <p14:tracePt t="201268" x="3101975" y="3716338"/>
          <p14:tracePt t="201332" x="3094038" y="3716338"/>
          <p14:tracePt t="218964" x="3094038" y="3724275"/>
          <p14:tracePt t="218971" x="3094038" y="3732213"/>
          <p14:tracePt t="218979" x="3094038" y="3748088"/>
          <p14:tracePt t="218995" x="3094038" y="3756025"/>
          <p14:tracePt t="219011" x="3094038" y="3763963"/>
          <p14:tracePt t="219323" x="3094038" y="3771900"/>
          <p14:tracePt t="219355" x="3094038" y="3779838"/>
          <p14:tracePt t="219412" x="3094038" y="3787775"/>
          <p14:tracePt t="219420" x="3094038" y="3795713"/>
          <p14:tracePt t="219468" x="3094038" y="3803650"/>
          <p14:tracePt t="219484" x="3094038" y="3811588"/>
          <p14:tracePt t="219492" x="3086100" y="3811588"/>
          <p14:tracePt t="219500" x="3086100" y="3827463"/>
          <p14:tracePt t="219508" x="3086100" y="3843338"/>
          <p14:tracePt t="219516" x="3078163" y="3859213"/>
          <p14:tracePt t="219524" x="3070225" y="3867150"/>
          <p14:tracePt t="219532" x="3062288" y="3883025"/>
          <p14:tracePt t="219540" x="3062288" y="3906838"/>
          <p14:tracePt t="219548" x="3054350" y="3930650"/>
          <p14:tracePt t="219557" x="3054350" y="3938588"/>
          <p14:tracePt t="219564" x="3054350" y="3963988"/>
          <p14:tracePt t="219573" x="3046413" y="3971925"/>
          <p14:tracePt t="219580" x="3046413" y="3987800"/>
          <p14:tracePt t="219588" x="3038475" y="4011613"/>
          <p14:tracePt t="219604" x="3038475" y="4019550"/>
          <p14:tracePt t="219612" x="3038475" y="4035425"/>
          <p14:tracePt t="219620" x="3038475" y="4043363"/>
          <p14:tracePt t="219628" x="3038475" y="4051300"/>
          <p14:tracePt t="219636" x="3038475" y="4075113"/>
          <p14:tracePt t="219644" x="3038475" y="4090988"/>
          <p14:tracePt t="219652" x="3030538" y="4114800"/>
          <p14:tracePt t="219659" x="3022600" y="4146550"/>
          <p14:tracePt t="219668" x="3022600" y="4178300"/>
          <p14:tracePt t="219676" x="3014663" y="4217988"/>
          <p14:tracePt t="219684" x="3006725" y="4249738"/>
          <p14:tracePt t="219693" x="3006725" y="4273550"/>
          <p14:tracePt t="219700" x="3006725" y="4291013"/>
          <p14:tracePt t="219709" x="3006725" y="4306888"/>
          <p14:tracePt t="219716" x="2998788" y="4322763"/>
          <p14:tracePt t="219724" x="2990850" y="4346575"/>
          <p14:tracePt t="219732" x="2982913" y="4354513"/>
          <p14:tracePt t="219740" x="2982913" y="4362450"/>
          <p14:tracePt t="219748" x="2974975" y="4386263"/>
          <p14:tracePt t="219756" x="2967038" y="4402138"/>
          <p14:tracePt t="219764" x="2967038" y="4418013"/>
          <p14:tracePt t="219773" x="2957513" y="4433888"/>
          <p14:tracePt t="219780" x="2949575" y="4457700"/>
          <p14:tracePt t="219788" x="2941638" y="4481513"/>
          <p14:tracePt t="219796" x="2941638" y="4497388"/>
          <p14:tracePt t="219804" x="2925763" y="4537075"/>
          <p14:tracePt t="219812" x="2917825" y="4545013"/>
          <p14:tracePt t="219820" x="2909888" y="4560888"/>
          <p14:tracePt t="219828" x="2894013" y="4576763"/>
          <p14:tracePt t="219836" x="2886075" y="4592638"/>
          <p14:tracePt t="219844" x="2878138" y="4600575"/>
          <p14:tracePt t="219852" x="2870200" y="4616450"/>
          <p14:tracePt t="219859" x="2870200" y="4633913"/>
          <p14:tracePt t="219868" x="2862263" y="4649788"/>
          <p14:tracePt t="219876" x="2854325" y="4665663"/>
          <p14:tracePt t="219884" x="2846388" y="4689475"/>
          <p14:tracePt t="219893" x="2838450" y="4705350"/>
          <p14:tracePt t="219900" x="2830513" y="4729163"/>
          <p14:tracePt t="219908" x="2822575" y="4752975"/>
          <p14:tracePt t="219916" x="2814638" y="4776788"/>
          <p14:tracePt t="219924" x="2798763" y="4800600"/>
          <p14:tracePt t="219932" x="2790825" y="4832350"/>
          <p14:tracePt t="219940" x="2774950" y="4864100"/>
          <p14:tracePt t="219948" x="2759075" y="4911725"/>
          <p14:tracePt t="219957" x="2743200" y="4951413"/>
          <p14:tracePt t="219964" x="2719388" y="4984750"/>
          <p14:tracePt t="219973" x="2703513" y="5032375"/>
          <p14:tracePt t="219980" x="2695575" y="5056188"/>
          <p14:tracePt t="219988" x="2679700" y="5095875"/>
          <p14:tracePt t="219996" x="2671763" y="5095875"/>
          <p14:tracePt t="220004" x="2663825" y="5111750"/>
          <p14:tracePt t="220012" x="2655888" y="5119688"/>
          <p14:tracePt t="220020" x="2655888" y="5127625"/>
          <p14:tracePt t="220028" x="2647950" y="5143500"/>
          <p14:tracePt t="220036" x="2640013" y="5151438"/>
          <p14:tracePt t="220044" x="2632075" y="5175250"/>
          <p14:tracePt t="220051" x="2624138" y="5191125"/>
          <p14:tracePt t="220060" x="2624138" y="5199063"/>
          <p14:tracePt t="220068" x="2606675" y="5214938"/>
          <p14:tracePt t="220076" x="2606675" y="5230813"/>
          <p14:tracePt t="220084" x="2598738" y="5246688"/>
          <p14:tracePt t="220092" x="2590800" y="5254625"/>
          <p14:tracePt t="220100" x="2582863" y="5270500"/>
          <p14:tracePt t="220109" x="2574925" y="5286375"/>
          <p14:tracePt t="220116" x="2566988" y="5302250"/>
          <p14:tracePt t="220124" x="2551113" y="5319713"/>
          <p14:tracePt t="220132" x="2543175" y="5335588"/>
          <p14:tracePt t="220140" x="2527300" y="5359400"/>
          <p14:tracePt t="220148" x="2511425" y="5375275"/>
          <p14:tracePt t="220157" x="2495550" y="5383213"/>
          <p14:tracePt t="220164" x="2487613" y="5407025"/>
          <p14:tracePt t="220173" x="2463800" y="5430838"/>
          <p14:tracePt t="220180" x="2455863" y="5446713"/>
          <p14:tracePt t="220188" x="2439988" y="5462588"/>
          <p14:tracePt t="220196" x="2432050" y="5494338"/>
          <p14:tracePt t="220204" x="2416175" y="5510213"/>
          <p14:tracePt t="220212" x="2400300" y="5534025"/>
          <p14:tracePt t="220221" x="2384425" y="5557838"/>
          <p14:tracePt t="220227" x="2368550" y="5573713"/>
          <p14:tracePt t="220236" x="2352675" y="5589588"/>
          <p14:tracePt t="220244" x="2328863" y="5605463"/>
          <p14:tracePt t="220252" x="2305050" y="5629275"/>
          <p14:tracePt t="220259" x="2289175" y="5645150"/>
          <p14:tracePt t="220268" x="2265363" y="5670550"/>
          <p14:tracePt t="220276" x="2247900" y="5686425"/>
          <p14:tracePt t="220283" x="2239963" y="5686425"/>
          <p14:tracePt t="220293" x="2232025" y="5702300"/>
          <p14:tracePt t="220316" x="2224088" y="5710238"/>
          <p14:tracePt t="220340" x="2224088" y="5718175"/>
          <p14:tracePt t="220347" x="2216150" y="5726113"/>
          <p14:tracePt t="220364" x="2216150" y="5734050"/>
          <p14:tracePt t="220380" x="2208213" y="5734050"/>
          <p14:tracePt t="220411" x="2208213" y="5741988"/>
          <p14:tracePt t="220451" x="2208213" y="5749925"/>
          <p14:tracePt t="220476" x="2200275" y="5757863"/>
          <p14:tracePt t="220492" x="2200275" y="5765800"/>
          <p14:tracePt t="220516" x="2192338" y="5765800"/>
          <p14:tracePt t="220548" x="2184400" y="5773738"/>
          <p14:tracePt t="220596" x="2176463" y="5773738"/>
          <p14:tracePt t="248044" x="2168525" y="5781675"/>
          <p14:tracePt t="248132" x="2168525" y="5797550"/>
          <p14:tracePt t="248139" x="2168525" y="5813425"/>
          <p14:tracePt t="248156" x="2168525" y="5829300"/>
          <p14:tracePt t="248220" x="2168525" y="5837238"/>
          <p14:tracePt t="248252" x="2168525" y="5845175"/>
          <p14:tracePt t="248348" x="2176463" y="5853113"/>
          <p14:tracePt t="248388" x="2192338" y="5853113"/>
          <p14:tracePt t="248404" x="2200275" y="5853113"/>
          <p14:tracePt t="248411" x="2200275" y="5861050"/>
          <p14:tracePt t="248420" x="2208213" y="5861050"/>
          <p14:tracePt t="248428" x="2216150" y="5861050"/>
          <p14:tracePt t="248443" x="2224088" y="5861050"/>
          <p14:tracePt t="248452" x="2232025" y="5861050"/>
          <p14:tracePt t="248459" x="2232025" y="5868988"/>
          <p14:tracePt t="248468" x="2247900" y="5868988"/>
          <p14:tracePt t="248484" x="2255838" y="5868988"/>
          <p14:tracePt t="248492" x="2265363" y="5868988"/>
          <p14:tracePt t="248500" x="2273300" y="5868988"/>
          <p14:tracePt t="248508" x="2281238" y="5868988"/>
          <p14:tracePt t="248524" x="2289175" y="5868988"/>
          <p14:tracePt t="248532" x="2297113" y="5868988"/>
          <p14:tracePt t="248548" x="2305050" y="5868988"/>
          <p14:tracePt t="248557" x="2320925" y="5876925"/>
          <p14:tracePt t="248564" x="2344738" y="5876925"/>
          <p14:tracePt t="248573" x="2360613" y="5876925"/>
          <p14:tracePt t="248580" x="2384425" y="5876925"/>
          <p14:tracePt t="248588" x="2408238" y="5884863"/>
          <p14:tracePt t="248596" x="2424113" y="5884863"/>
          <p14:tracePt t="248604" x="2439988" y="5884863"/>
          <p14:tracePt t="248612" x="2455863" y="5884863"/>
          <p14:tracePt t="248620" x="2471738" y="5884863"/>
          <p14:tracePt t="248635" x="2479675" y="5884863"/>
          <p14:tracePt t="248676" x="2487613" y="5884863"/>
          <p14:tracePt t="248692" x="2503488" y="5884863"/>
          <p14:tracePt t="248708" x="2511425" y="5884863"/>
          <p14:tracePt t="248715" x="2519363" y="5884863"/>
          <p14:tracePt t="248724" x="2527300" y="5884863"/>
          <p14:tracePt t="248732" x="2543175" y="5884863"/>
          <p14:tracePt t="248748" x="2551113" y="5884863"/>
          <p14:tracePt t="248756" x="2566988" y="5884863"/>
          <p14:tracePt t="248773" x="2574925" y="5884863"/>
          <p14:tracePt t="248788" x="2582863" y="5884863"/>
          <p14:tracePt t="248819" x="2590800" y="5884863"/>
          <p14:tracePt t="248851" x="2598738" y="5884863"/>
          <p14:tracePt t="248867" x="2606675" y="5884863"/>
          <p14:tracePt t="248883" x="2624138" y="5884863"/>
          <p14:tracePt t="248891" x="2632075" y="5876925"/>
          <p14:tracePt t="248907" x="2640013" y="5876925"/>
          <p14:tracePt t="248915" x="2647950" y="5868988"/>
          <p14:tracePt t="248924" x="2655888" y="5861050"/>
          <p14:tracePt t="248940" x="2663825" y="5861050"/>
          <p14:tracePt t="248947" x="2671763" y="5853113"/>
          <p14:tracePt t="248957" x="2687638" y="5853113"/>
          <p14:tracePt t="248963" x="2695575" y="5853113"/>
          <p14:tracePt t="248979" x="2703513" y="5853113"/>
          <p14:tracePt t="248988" x="2711450" y="5853113"/>
          <p14:tracePt t="248995" x="2719388" y="5853113"/>
          <p14:tracePt t="249003" x="2727325" y="5845175"/>
          <p14:tracePt t="249011" x="2735263" y="5845175"/>
          <p14:tracePt t="249027" x="2743200" y="5837238"/>
          <p14:tracePt t="249035" x="2751138" y="5837238"/>
          <p14:tracePt t="249043" x="2759075" y="5837238"/>
          <p14:tracePt t="249060" x="2767013" y="5837238"/>
          <p14:tracePt t="249075" x="2774950" y="5837238"/>
          <p14:tracePt t="249091" x="2782888" y="5837238"/>
          <p14:tracePt t="249132" x="2790825" y="5837238"/>
          <p14:tracePt t="249180" x="2798763" y="5837238"/>
          <p14:tracePt t="249188" x="2798763" y="5829300"/>
          <p14:tracePt t="249220" x="2806700" y="5829300"/>
          <p14:tracePt t="249252" x="2814638" y="5829300"/>
          <p14:tracePt t="249268" x="2822575" y="5829300"/>
          <p14:tracePt t="249276" x="2822575" y="5821363"/>
          <p14:tracePt t="249292" x="2830513" y="5821363"/>
          <p14:tracePt t="249308" x="2830513" y="5813425"/>
          <p14:tracePt t="249316" x="2838450" y="5813425"/>
          <p14:tracePt t="249340" x="2854325" y="5813425"/>
          <p14:tracePt t="249347" x="2862263" y="5797550"/>
          <p14:tracePt t="249355" x="2870200" y="5797550"/>
          <p14:tracePt t="249363" x="2878138" y="5797550"/>
          <p14:tracePt t="249372" x="2886075" y="5797550"/>
          <p14:tracePt t="249379" x="2894013" y="5789613"/>
          <p14:tracePt t="249387" x="2901950" y="5789613"/>
          <p14:tracePt t="249403" x="2909888" y="5781675"/>
          <p14:tracePt t="249419" x="2917825" y="5781675"/>
          <p14:tracePt t="249427" x="2925763" y="5781675"/>
          <p14:tracePt t="249435" x="2925763" y="5773738"/>
          <p14:tracePt t="249443" x="2933700" y="5773738"/>
          <p14:tracePt t="249468" x="2941638" y="5773738"/>
          <p14:tracePt t="249484" x="2949575" y="5773738"/>
          <p14:tracePt t="249500" x="2957513" y="5773738"/>
          <p14:tracePt t="249508" x="2967038" y="5773738"/>
          <p14:tracePt t="249516" x="2974975" y="5765800"/>
          <p14:tracePt t="249532" x="2982913" y="5765800"/>
          <p14:tracePt t="249540" x="2990850" y="5757863"/>
          <p14:tracePt t="249564" x="2998788" y="5749925"/>
          <p14:tracePt t="249574" x="3006725" y="5749925"/>
          <p14:tracePt t="249579" x="3022600" y="5741988"/>
          <p14:tracePt t="249588" x="3030538" y="5741988"/>
          <p14:tracePt t="249604" x="3046413" y="5734050"/>
          <p14:tracePt t="249612" x="3054350" y="5734050"/>
          <p14:tracePt t="249620" x="3062288" y="5734050"/>
          <p14:tracePt t="249636" x="3078163" y="5726113"/>
          <p14:tracePt t="249659" x="3086100" y="5726113"/>
          <p14:tracePt t="249668" x="3094038" y="5718175"/>
          <p14:tracePt t="249676" x="3101975" y="5718175"/>
          <p14:tracePt t="249684" x="3117850" y="5710238"/>
          <p14:tracePt t="249692" x="3125788" y="5710238"/>
          <p14:tracePt t="249700" x="3133725" y="5702300"/>
          <p14:tracePt t="249708" x="3157538" y="5694363"/>
          <p14:tracePt t="249716" x="3173413" y="5686425"/>
          <p14:tracePt t="249724" x="3189288" y="5686425"/>
          <p14:tracePt t="249731" x="3205163" y="5670550"/>
          <p14:tracePt t="249739" x="3221038" y="5662613"/>
          <p14:tracePt t="249747" x="3228975" y="5662613"/>
          <p14:tracePt t="249756" x="3236913" y="5662613"/>
          <p14:tracePt t="249763" x="3252788" y="5653088"/>
          <p14:tracePt t="249772" x="3260725" y="5653088"/>
          <p14:tracePt t="249779" x="3268663" y="5645150"/>
          <p14:tracePt t="249787" x="3284538" y="5645150"/>
          <p14:tracePt t="249803" x="3292475" y="5645150"/>
          <p14:tracePt t="249811" x="3300413" y="5645150"/>
          <p14:tracePt t="249828" x="3308350" y="5637213"/>
          <p14:tracePt t="249836" x="3317875" y="5637213"/>
          <p14:tracePt t="249852" x="3325813" y="5637213"/>
          <p14:tracePt t="249884" x="3333750" y="5629275"/>
          <p14:tracePt t="249892" x="3341688" y="5629275"/>
          <p14:tracePt t="249908" x="3357563" y="5621338"/>
          <p14:tracePt t="249916" x="3365500" y="5621338"/>
          <p14:tracePt t="249932" x="3373438" y="5621338"/>
          <p14:tracePt t="249940" x="3389313" y="5621338"/>
          <p14:tracePt t="249948" x="3397250" y="5621338"/>
          <p14:tracePt t="249957" x="3405188" y="5621338"/>
          <p14:tracePt t="249973" x="3413125" y="5613400"/>
          <p14:tracePt t="249988" x="3429000" y="5613400"/>
          <p14:tracePt t="250004" x="3436938" y="5605463"/>
          <p14:tracePt t="250012" x="3444875" y="5597525"/>
          <p14:tracePt t="250020" x="3460750" y="5589588"/>
          <p14:tracePt t="250036" x="3476625" y="5589588"/>
          <p14:tracePt t="250052" x="3492500" y="5581650"/>
          <p14:tracePt t="250068" x="3508375" y="5573713"/>
          <p14:tracePt t="250084" x="3516313" y="5565775"/>
          <p14:tracePt t="250092" x="3524250" y="5565775"/>
          <p14:tracePt t="250116" x="3532188" y="5565775"/>
          <p14:tracePt t="250124" x="3540125" y="5565775"/>
          <p14:tracePt t="250132" x="3540125" y="5557838"/>
          <p14:tracePt t="250148" x="3548063" y="5557838"/>
          <p14:tracePt t="250172" x="3556000" y="5549900"/>
          <p14:tracePt t="250196" x="3571875" y="5541963"/>
          <p14:tracePt t="250212" x="3579813" y="5541963"/>
          <p14:tracePt t="250220" x="3587750" y="5534025"/>
          <p14:tracePt t="250228" x="3595688" y="5526088"/>
          <p14:tracePt t="250252" x="3603625" y="5518150"/>
          <p14:tracePt t="250259" x="3611563" y="5518150"/>
          <p14:tracePt t="250268" x="3611563" y="5510213"/>
          <p14:tracePt t="250276" x="3619500" y="5510213"/>
          <p14:tracePt t="250291" x="3627438" y="5502275"/>
          <p14:tracePt t="250307" x="3643313" y="5494338"/>
          <p14:tracePt t="250315" x="3643313" y="5486400"/>
          <p14:tracePt t="250324" x="3651250" y="5486400"/>
          <p14:tracePt t="250331" x="3660775" y="5486400"/>
          <p14:tracePt t="250339" x="3668713" y="5478463"/>
          <p14:tracePt t="250347" x="3676650" y="5478463"/>
          <p14:tracePt t="250355" x="3676650" y="5470525"/>
          <p14:tracePt t="250363" x="3692525" y="5462588"/>
          <p14:tracePt t="250372" x="3700463" y="5462588"/>
          <p14:tracePt t="250396" x="3708400" y="5454650"/>
          <p14:tracePt t="250412" x="3716338" y="5454650"/>
          <p14:tracePt t="250444" x="3716338" y="5446713"/>
          <p14:tracePt t="250459" x="3732213" y="5438775"/>
          <p14:tracePt t="250492" x="3740150" y="5430838"/>
          <p14:tracePt t="250516" x="3748088" y="5422900"/>
          <p14:tracePt t="250540" x="3763963" y="5414963"/>
          <p14:tracePt t="250556" x="3771900" y="5407025"/>
          <p14:tracePt t="250564" x="3779838" y="5407025"/>
          <p14:tracePt t="250573" x="3779838" y="5399088"/>
          <p14:tracePt t="250588" x="3787775" y="5399088"/>
          <p14:tracePt t="250596" x="3787775" y="5391150"/>
          <p14:tracePt t="250604" x="3795713" y="5383213"/>
          <p14:tracePt t="250612" x="3803650" y="5383213"/>
          <p14:tracePt t="250620" x="3811588" y="5375275"/>
          <p14:tracePt t="250635" x="3819525" y="5367338"/>
          <p14:tracePt t="250643" x="3819525" y="5359400"/>
          <p14:tracePt t="250652" x="3827463" y="5359400"/>
          <p14:tracePt t="250660" x="3835400" y="5351463"/>
          <p14:tracePt t="250668" x="3851275" y="5343525"/>
          <p14:tracePt t="250676" x="3851275" y="5335588"/>
          <p14:tracePt t="250683" x="3859213" y="5335588"/>
          <p14:tracePt t="250693" x="3867150" y="5319713"/>
          <p14:tracePt t="250700" x="3875088" y="5319713"/>
          <p14:tracePt t="250724" x="3883025" y="5319713"/>
          <p14:tracePt t="250732" x="3883025" y="5310188"/>
          <p14:tracePt t="250747" x="3898900" y="5310188"/>
          <p14:tracePt t="250764" x="3906838" y="5302250"/>
          <p14:tracePt t="250780" x="3922713" y="5294313"/>
          <p14:tracePt t="250796" x="3922713" y="5286375"/>
          <p14:tracePt t="250804" x="3930650" y="5286375"/>
          <p14:tracePt t="250820" x="3930650" y="5278438"/>
          <p14:tracePt t="250828" x="3938588" y="5278438"/>
          <p14:tracePt t="250843" x="3946525" y="5270500"/>
          <p14:tracePt t="250852" x="3954463" y="5262563"/>
          <p14:tracePt t="250860" x="3962400" y="5262563"/>
          <p14:tracePt t="250868" x="3970338" y="5254625"/>
          <p14:tracePt t="250876" x="3986213" y="5246688"/>
          <p14:tracePt t="250892" x="3994150" y="5246688"/>
          <p14:tracePt t="250900" x="4011613" y="5238750"/>
          <p14:tracePt t="250916" x="4019550" y="5230813"/>
          <p14:tracePt t="250924" x="4019550" y="5222875"/>
          <p14:tracePt t="250931" x="4027488" y="5222875"/>
          <p14:tracePt t="250940" x="4035425" y="5214938"/>
          <p14:tracePt t="250948" x="4051300" y="5207000"/>
          <p14:tracePt t="250964" x="4059238" y="5199063"/>
          <p14:tracePt t="250980" x="4067175" y="5199063"/>
          <p14:tracePt t="250996" x="4075113" y="5191125"/>
          <p14:tracePt t="251004" x="4083050" y="5191125"/>
          <p14:tracePt t="251012" x="4090988" y="5183188"/>
          <p14:tracePt t="251020" x="4098925" y="5183188"/>
          <p14:tracePt t="251028" x="4106863" y="5183188"/>
          <p14:tracePt t="251036" x="4114800" y="5175250"/>
          <p14:tracePt t="251044" x="4122738" y="5175250"/>
          <p14:tracePt t="251060" x="4138613" y="5167313"/>
          <p14:tracePt t="251068" x="4146550" y="5159375"/>
          <p14:tracePt t="251076" x="4154488" y="5159375"/>
          <p14:tracePt t="251100" x="4162425" y="5151438"/>
          <p14:tracePt t="251108" x="4170363" y="5151438"/>
          <p14:tracePt t="251116" x="4178300" y="5143500"/>
          <p14:tracePt t="251124" x="4186238" y="5135563"/>
          <p14:tracePt t="251140" x="4202113" y="5135563"/>
          <p14:tracePt t="251148" x="4202113" y="5127625"/>
          <p14:tracePt t="251156" x="4210050" y="5127625"/>
          <p14:tracePt t="251173" x="4225925" y="5119688"/>
          <p14:tracePt t="251180" x="4225925" y="5111750"/>
          <p14:tracePt t="251196" x="4241800" y="5111750"/>
          <p14:tracePt t="251204" x="4249738" y="5095875"/>
          <p14:tracePt t="251220" x="4257675" y="5095875"/>
          <p14:tracePt t="251228" x="4265613" y="5087938"/>
          <p14:tracePt t="251236" x="4265613" y="5080000"/>
          <p14:tracePt t="251244" x="4273550" y="5080000"/>
          <p14:tracePt t="251252" x="4281488" y="5072063"/>
          <p14:tracePt t="251260" x="4289425" y="5072063"/>
          <p14:tracePt t="251268" x="4297363" y="5056188"/>
          <p14:tracePt t="251276" x="4305300" y="5056188"/>
          <p14:tracePt t="251283" x="4305300" y="5048250"/>
          <p14:tracePt t="251292" x="4313238" y="5048250"/>
          <p14:tracePt t="251300" x="4321175" y="5040313"/>
          <p14:tracePt t="251308" x="4321175" y="5032375"/>
          <p14:tracePt t="251316" x="4329113" y="5032375"/>
          <p14:tracePt t="251324" x="4329113" y="5024438"/>
          <p14:tracePt t="251331" x="4337050" y="5024438"/>
          <p14:tracePt t="251340" x="4337050" y="5016500"/>
          <p14:tracePt t="251356" x="4344988" y="5016500"/>
          <p14:tracePt t="251363" x="4352925" y="5008563"/>
          <p14:tracePt t="251379" x="4352925" y="5000625"/>
          <p14:tracePt t="251387" x="4362450" y="5000625"/>
          <p14:tracePt t="251403" x="4362450" y="4992688"/>
          <p14:tracePt t="251411" x="4370388" y="4992688"/>
          <p14:tracePt t="251420" x="4378325" y="4984750"/>
          <p14:tracePt t="251428" x="4386263" y="4984750"/>
          <p14:tracePt t="251443" x="4394200" y="4976813"/>
          <p14:tracePt t="251452" x="4394200" y="4967288"/>
          <p14:tracePt t="251459" x="4402138" y="4967288"/>
          <p14:tracePt t="251468" x="4410075" y="4959350"/>
          <p14:tracePt t="251492" x="4418013" y="4951413"/>
          <p14:tracePt t="251508" x="4425950" y="4943475"/>
          <p14:tracePt t="251516" x="4433888" y="4943475"/>
          <p14:tracePt t="251531" x="4433888" y="4935538"/>
          <p14:tracePt t="251547" x="4441825" y="4935538"/>
          <p14:tracePt t="251564" x="4441825" y="4927600"/>
          <p14:tracePt t="251580" x="4457700" y="4927600"/>
          <p14:tracePt t="251596" x="4457700" y="4919663"/>
          <p14:tracePt t="251612" x="4465638" y="4911725"/>
          <p14:tracePt t="251636" x="4473575" y="4903788"/>
          <p14:tracePt t="251652" x="4481513" y="4903788"/>
          <p14:tracePt t="251660" x="4489450" y="4895850"/>
          <p14:tracePt t="251684" x="4497388" y="4895850"/>
          <p14:tracePt t="251692" x="4505325" y="4887913"/>
          <p14:tracePt t="251700" x="4513263" y="4879975"/>
          <p14:tracePt t="251724" x="4521200" y="4879975"/>
          <p14:tracePt t="251731" x="4529138" y="4872038"/>
          <p14:tracePt t="251748" x="4537075" y="4872038"/>
          <p14:tracePt t="251764" x="4545013" y="4864100"/>
          <p14:tracePt t="251780" x="4560888" y="4856163"/>
          <p14:tracePt t="251812" x="4568825" y="4856163"/>
          <p14:tracePt t="251820" x="4568825" y="4848225"/>
          <p14:tracePt t="251828" x="4576763" y="4848225"/>
          <p14:tracePt t="251852" x="4592638" y="4840288"/>
          <p14:tracePt t="251868" x="4592638" y="4832350"/>
          <p14:tracePt t="251876" x="4600575" y="4832350"/>
          <p14:tracePt t="251892" x="4608513" y="4824413"/>
          <p14:tracePt t="251909" x="4616450" y="4816475"/>
          <p14:tracePt t="251916" x="4624388" y="4816475"/>
          <p14:tracePt t="251924" x="4632325" y="4808538"/>
          <p14:tracePt t="251940" x="4640263" y="4800600"/>
          <p14:tracePt t="251957" x="4648200" y="4800600"/>
          <p14:tracePt t="251964" x="4648200" y="4792663"/>
          <p14:tracePt t="251973" x="4656138" y="4792663"/>
          <p14:tracePt t="251987" x="4672013" y="4784725"/>
          <p14:tracePt t="251996" x="4672013" y="4776788"/>
          <p14:tracePt t="252012" x="4679950" y="4776788"/>
          <p14:tracePt t="252020" x="4687888" y="4776788"/>
          <p14:tracePt t="252044" x="4705350" y="4768850"/>
          <p14:tracePt t="252052" x="4713288" y="4768850"/>
          <p14:tracePt t="252060" x="4713288" y="4760913"/>
          <p14:tracePt t="252068" x="4721225" y="4752975"/>
          <p14:tracePt t="252084" x="4729163" y="4752975"/>
          <p14:tracePt t="252100" x="4737100" y="4745038"/>
          <p14:tracePt t="252109" x="4745038" y="4745038"/>
          <p14:tracePt t="252124" x="4752975" y="4745038"/>
          <p14:tracePt t="252132" x="4752975" y="4737100"/>
          <p14:tracePt t="252148" x="4768850" y="4729163"/>
          <p14:tracePt t="252172" x="4776788" y="4729163"/>
          <p14:tracePt t="252188" x="4784725" y="4721225"/>
          <p14:tracePt t="252196" x="4792663" y="4713288"/>
          <p14:tracePt t="252204" x="4800600" y="4713288"/>
          <p14:tracePt t="252220" x="4808538" y="4705350"/>
          <p14:tracePt t="252268" x="4816475" y="4697413"/>
          <p14:tracePt t="252300" x="4824413" y="4697413"/>
          <p14:tracePt t="252316" x="4832350" y="4689475"/>
          <p14:tracePt t="252331" x="4832350" y="4681538"/>
          <p14:tracePt t="252339" x="4840288" y="4673600"/>
          <p14:tracePt t="252347" x="4848225" y="4673600"/>
          <p14:tracePt t="252355" x="4856163" y="4657725"/>
          <p14:tracePt t="252363" x="4864100" y="4649788"/>
          <p14:tracePt t="252372" x="4872038" y="4641850"/>
          <p14:tracePt t="252379" x="4879975" y="4633913"/>
          <p14:tracePt t="252387" x="4887913" y="4616450"/>
          <p14:tracePt t="252395" x="4895850" y="4608513"/>
          <p14:tracePt t="252411" x="4903788" y="4600575"/>
          <p14:tracePt t="252419" x="4911725" y="4600575"/>
          <p14:tracePt t="252427" x="4911725" y="4584700"/>
          <p14:tracePt t="252436" x="4919663" y="4584700"/>
          <p14:tracePt t="252443" x="4919663" y="4576763"/>
          <p14:tracePt t="252452" x="4927600" y="4576763"/>
          <p14:tracePt t="252467" x="4935538" y="4568825"/>
          <p14:tracePt t="252484" x="4943475" y="4568825"/>
          <p14:tracePt t="252492" x="4943475" y="4560888"/>
          <p14:tracePt t="252500" x="4951413" y="4552950"/>
          <p14:tracePt t="252524" x="4967288" y="4545013"/>
          <p14:tracePt t="252548" x="4975225" y="4537075"/>
          <p14:tracePt t="252564" x="4983163" y="4537075"/>
          <p14:tracePt t="252572" x="4983163" y="4529138"/>
          <p14:tracePt t="252588" x="4991100" y="4521200"/>
          <p14:tracePt t="252596" x="4999038" y="4521200"/>
          <p14:tracePt t="252619" x="5006975" y="4513263"/>
          <p14:tracePt t="252628" x="5014913" y="4513263"/>
          <p14:tracePt t="252643" x="5022850" y="4505325"/>
          <p14:tracePt t="252667" x="5030788" y="4497388"/>
          <p14:tracePt t="252692" x="5046663" y="4489450"/>
          <p14:tracePt t="252748" x="5064125" y="4489450"/>
          <p14:tracePt t="252788" x="5072063" y="4489450"/>
          <p14:tracePt t="252852" x="5080000" y="4489450"/>
          <p14:tracePt t="252867" x="5080000" y="4481513"/>
          <p14:tracePt t="253284" x="5087938" y="4473575"/>
          <p14:tracePt t="253309" x="5095875" y="4465638"/>
          <p14:tracePt t="253316" x="5103813" y="4465638"/>
          <p14:tracePt t="253324" x="5111750" y="4449763"/>
          <p14:tracePt t="253332" x="5127625" y="4441825"/>
          <p14:tracePt t="253340" x="5127625" y="4433888"/>
          <p14:tracePt t="253347" x="5151438" y="4425950"/>
          <p14:tracePt t="253355" x="5151438" y="4418013"/>
          <p14:tracePt t="253363" x="5167313" y="4410075"/>
          <p14:tracePt t="253371" x="5183188" y="4402138"/>
          <p14:tracePt t="253379" x="5191125" y="4402138"/>
          <p14:tracePt t="253387" x="5207000" y="4386263"/>
          <p14:tracePt t="253395" x="5222875" y="4386263"/>
          <p14:tracePt t="253403" x="5238750" y="4378325"/>
          <p14:tracePt t="253411" x="5254625" y="4354513"/>
          <p14:tracePt t="253419" x="5270500" y="4354513"/>
          <p14:tracePt t="253428" x="5278438" y="4338638"/>
          <p14:tracePt t="253436" x="5286375" y="4338638"/>
          <p14:tracePt t="253444" x="5294313" y="4330700"/>
          <p14:tracePt t="253452" x="5302250" y="4330700"/>
          <p14:tracePt t="253459" x="5318125" y="4322763"/>
          <p14:tracePt t="253468" x="5318125" y="4314825"/>
          <p14:tracePt t="253492" x="5326063" y="4314825"/>
          <p14:tracePt t="253508" x="5326063" y="4306888"/>
          <p14:tracePt t="253516" x="5334000" y="4306888"/>
          <p14:tracePt t="253532" x="5349875" y="4298950"/>
          <p14:tracePt t="253548" x="5349875" y="4291013"/>
          <p14:tracePt t="253557" x="5357813" y="4291013"/>
          <p14:tracePt t="253564" x="5365750" y="4291013"/>
          <p14:tracePt t="253573" x="5373688" y="4291013"/>
          <p14:tracePt t="253580" x="5389563" y="4291013"/>
          <p14:tracePt t="253588" x="5407025" y="4291013"/>
          <p14:tracePt t="253596" x="5430838" y="4281488"/>
          <p14:tracePt t="253604" x="5454650" y="4281488"/>
          <p14:tracePt t="253612" x="5478463" y="4273550"/>
          <p14:tracePt t="253620" x="5502275" y="4265613"/>
          <p14:tracePt t="253628" x="5510213" y="4265613"/>
          <p14:tracePt t="253636" x="5534025" y="4265613"/>
          <p14:tracePt t="253643" x="5534025" y="4257675"/>
          <p14:tracePt t="253652" x="5541963" y="4249738"/>
          <p14:tracePt t="253659" x="5549900" y="4249738"/>
          <p14:tracePt t="253668" x="5557838" y="4249738"/>
          <p14:tracePt t="253676" x="5565775" y="4249738"/>
          <p14:tracePt t="253683" x="5565775" y="4241800"/>
          <p14:tracePt t="253692" x="5581650" y="4241800"/>
          <p14:tracePt t="253708" x="5589588" y="4241800"/>
          <p14:tracePt t="253716" x="5605463" y="4241800"/>
          <p14:tracePt t="253723" x="5613400" y="4241800"/>
          <p14:tracePt t="253740" x="5629275" y="4241800"/>
          <p14:tracePt t="253757" x="5637213" y="4241800"/>
          <p14:tracePt t="253780" x="5645150" y="4241800"/>
          <p14:tracePt t="253803" x="5653088" y="4233863"/>
          <p14:tracePt t="253820" x="5661025" y="4233863"/>
          <p14:tracePt t="253836" x="5668963" y="4233863"/>
          <p14:tracePt t="253851" x="5684838" y="4225925"/>
          <p14:tracePt t="253868" x="5692775" y="4225925"/>
          <p14:tracePt t="253876" x="5700713" y="4225925"/>
          <p14:tracePt t="253883" x="5708650" y="4217988"/>
          <p14:tracePt t="253892" x="5716588" y="4217988"/>
          <p14:tracePt t="253909" x="5724525" y="4217988"/>
          <p14:tracePt t="253924" x="5732463" y="4217988"/>
          <p14:tracePt t="253932" x="5740400" y="4217988"/>
          <p14:tracePt t="253940" x="5749925" y="4210050"/>
          <p14:tracePt t="253948" x="5757863" y="4210050"/>
          <p14:tracePt t="253956" x="5765800" y="4202113"/>
          <p14:tracePt t="253974" x="5781675" y="4202113"/>
          <p14:tracePt t="253988" x="5789613" y="4202113"/>
          <p14:tracePt t="253996" x="5797550" y="4202113"/>
          <p14:tracePt t="254004" x="5805488" y="4194175"/>
          <p14:tracePt t="254012" x="5821363" y="4194175"/>
          <p14:tracePt t="254028" x="5837238" y="4186238"/>
          <p14:tracePt t="254036" x="5845175" y="4186238"/>
          <p14:tracePt t="254043" x="5861050" y="4178300"/>
          <p14:tracePt t="254052" x="5868988" y="4178300"/>
          <p14:tracePt t="254060" x="5876925" y="4178300"/>
          <p14:tracePt t="254068" x="5892800" y="4170363"/>
          <p14:tracePt t="254076" x="5908675" y="4162425"/>
          <p14:tracePt t="254084" x="5916613" y="4162425"/>
          <p14:tracePt t="254092" x="5924550" y="4162425"/>
          <p14:tracePt t="254109" x="5940425" y="4154488"/>
          <p14:tracePt t="254116" x="5948363" y="4146550"/>
          <p14:tracePt t="254124" x="5956300" y="4146550"/>
          <p14:tracePt t="254132" x="5980113" y="4146550"/>
          <p14:tracePt t="254140" x="5988050" y="4138613"/>
          <p14:tracePt t="254148" x="6003925" y="4130675"/>
          <p14:tracePt t="254156" x="6011863" y="4130675"/>
          <p14:tracePt t="254163" x="6027738" y="4122738"/>
          <p14:tracePt t="254180" x="6035675" y="4122738"/>
          <p14:tracePt t="254188" x="6043613" y="4122738"/>
          <p14:tracePt t="254196" x="6051550" y="4122738"/>
          <p14:tracePt t="254204" x="6059488" y="4114800"/>
          <p14:tracePt t="254211" x="6067425" y="4114800"/>
          <p14:tracePt t="254220" x="6075363" y="4114800"/>
          <p14:tracePt t="254228" x="6083300" y="4114800"/>
          <p14:tracePt t="254236" x="6100763" y="4114800"/>
          <p14:tracePt t="254243" x="6116638" y="4106863"/>
          <p14:tracePt t="254259" x="6124575" y="4106863"/>
          <p14:tracePt t="254268" x="6132513" y="4106863"/>
          <p14:tracePt t="254276" x="6148388" y="4106863"/>
          <p14:tracePt t="254284" x="6172200" y="4106863"/>
          <p14:tracePt t="254292" x="6188075" y="4106863"/>
          <p14:tracePt t="254300" x="6203950" y="4106863"/>
          <p14:tracePt t="254309" x="6219825" y="4106863"/>
          <p14:tracePt t="254316" x="6227763" y="4106863"/>
          <p14:tracePt t="254324" x="6243638" y="4106863"/>
          <p14:tracePt t="254340" x="6251575" y="4106863"/>
          <p14:tracePt t="254357" x="6259513" y="4106863"/>
          <p14:tracePt t="254364" x="6267450" y="4106863"/>
          <p14:tracePt t="254373" x="6275388" y="4106863"/>
          <p14:tracePt t="254388" x="6283325" y="4106863"/>
          <p14:tracePt t="254396" x="6291263" y="4106863"/>
          <p14:tracePt t="254404" x="6299200" y="4106863"/>
          <p14:tracePt t="254412" x="6307138" y="4106863"/>
          <p14:tracePt t="254428" x="6315075" y="4106863"/>
          <p14:tracePt t="254436" x="6323013" y="4106863"/>
          <p14:tracePt t="254443" x="6330950" y="4106863"/>
          <p14:tracePt t="254452" x="6338888" y="4106863"/>
          <p14:tracePt t="254460" x="6346825" y="4106863"/>
          <p14:tracePt t="254468" x="6354763" y="4106863"/>
          <p14:tracePt t="254476" x="6370638" y="4106863"/>
          <p14:tracePt t="254484" x="6378575" y="4106863"/>
          <p14:tracePt t="254492" x="6394450" y="4114800"/>
          <p14:tracePt t="254500" x="6418263" y="4122738"/>
          <p14:tracePt t="254509" x="6434138" y="4122738"/>
          <p14:tracePt t="254523" x="6442075" y="4122738"/>
          <p14:tracePt t="254532" x="6459538" y="4130675"/>
          <p14:tracePt t="254548" x="6467475" y="4130675"/>
          <p14:tracePt t="254557" x="6475413" y="4138613"/>
          <p14:tracePt t="254563" x="6491288" y="4138613"/>
          <p14:tracePt t="254580" x="6499225" y="4138613"/>
          <p14:tracePt t="254596" x="6507163" y="4138613"/>
          <p14:tracePt t="254628" x="6515100" y="4138613"/>
          <p14:tracePt t="254692" x="6523038" y="4146550"/>
          <p14:tracePt t="254740" x="6530975" y="4146550"/>
          <p14:tracePt t="254812" x="6538913" y="4146550"/>
          <p14:tracePt t="254827" x="6546850" y="4146550"/>
          <p14:tracePt t="254916" x="6554788" y="4146550"/>
          <p14:tracePt t="254964" x="6562725" y="4146550"/>
          <p14:tracePt t="255068" x="6570663" y="4146550"/>
          <p14:tracePt t="255171" x="6578600" y="4146550"/>
          <p14:tracePt t="255267" x="6586538" y="4146550"/>
          <p14:tracePt t="255323" x="6594475" y="4146550"/>
          <p14:tracePt t="255372" x="6602413" y="4146550"/>
          <p14:tracePt t="255380" x="6610350" y="4146550"/>
          <p14:tracePt t="255396" x="6618288" y="4154488"/>
          <p14:tracePt t="255460" x="6626225" y="4154488"/>
          <p14:tracePt t="255476" x="6626225" y="4162425"/>
          <p14:tracePt t="255612" x="6634163" y="4162425"/>
          <p14:tracePt t="255628" x="6642100" y="4162425"/>
          <p14:tracePt t="255812" x="6650038" y="4162425"/>
          <p14:tracePt t="255820" x="6657975" y="4170363"/>
          <p14:tracePt t="255836" x="6665913" y="4170363"/>
          <p14:tracePt t="255876" x="6673850" y="4178300"/>
          <p14:tracePt t="255907" x="6681788" y="4178300"/>
          <p14:tracePt t="255964" x="6689725" y="4186238"/>
          <p14:tracePt t="256188" x="6673850" y="4186238"/>
          <p14:tracePt t="256196" x="6665913" y="4186238"/>
          <p14:tracePt t="256204" x="6650038" y="4178300"/>
          <p14:tracePt t="256212" x="6642100" y="4178300"/>
          <p14:tracePt t="256220" x="6626225" y="4170363"/>
          <p14:tracePt t="256228" x="6610350" y="4170363"/>
          <p14:tracePt t="256236" x="6602413" y="4170363"/>
          <p14:tracePt t="256243" x="6586538" y="4162425"/>
          <p14:tracePt t="256252" x="6578600" y="4154488"/>
          <p14:tracePt t="256259" x="6570663" y="4154488"/>
          <p14:tracePt t="256268" x="6554788" y="4154488"/>
          <p14:tracePt t="256276" x="6546850" y="4154488"/>
          <p14:tracePt t="256283" x="6538913" y="4146550"/>
          <p14:tracePt t="256292" x="6530975" y="4146550"/>
          <p14:tracePt t="256300" x="6523038" y="4146550"/>
          <p14:tracePt t="256309" x="6515100" y="4138613"/>
          <p14:tracePt t="256315" x="6499225" y="4138613"/>
          <p14:tracePt t="256331" x="6491288" y="4138613"/>
          <p14:tracePt t="256339" x="6475413" y="4138613"/>
          <p14:tracePt t="256355" x="6459538" y="4130675"/>
          <p14:tracePt t="256362" x="6451600" y="4130675"/>
          <p14:tracePt t="256372" x="6442075" y="4130675"/>
          <p14:tracePt t="256379" x="6434138" y="4130675"/>
          <p14:tracePt t="256387" x="6426200" y="4122738"/>
          <p14:tracePt t="256403" x="6418263" y="4122738"/>
          <p14:tracePt t="256419" x="6410325" y="4122738"/>
          <p14:tracePt t="256444" x="6402388" y="4122738"/>
          <p14:tracePt t="256468" x="6386513" y="4122738"/>
          <p14:tracePt t="256492" x="6378575" y="4122738"/>
          <p14:tracePt t="256500" x="6362700" y="4122738"/>
          <p14:tracePt t="256508" x="6354763" y="4114800"/>
          <p14:tracePt t="256516" x="6338888" y="4114800"/>
          <p14:tracePt t="256524" x="6330950" y="4106863"/>
          <p14:tracePt t="256532" x="6323013" y="4106863"/>
          <p14:tracePt t="256540" x="6315075" y="4106863"/>
          <p14:tracePt t="256548" x="6307138" y="4106863"/>
          <p14:tracePt t="256564" x="6291263" y="4098925"/>
          <p14:tracePt t="256588" x="6283325" y="4098925"/>
          <p14:tracePt t="256604" x="6275388" y="4098925"/>
          <p14:tracePt t="256612" x="6267450" y="4098925"/>
          <p14:tracePt t="256620" x="6251575" y="4090988"/>
          <p14:tracePt t="256636" x="6243638" y="4090988"/>
          <p14:tracePt t="256644" x="6227763" y="4090988"/>
          <p14:tracePt t="256659" x="6219825" y="4090988"/>
          <p14:tracePt t="256668" x="6211888" y="4090988"/>
          <p14:tracePt t="256676" x="6203950" y="4090988"/>
          <p14:tracePt t="256692" x="6196013" y="4090988"/>
          <p14:tracePt t="256699" x="6188075" y="4090988"/>
          <p14:tracePt t="256708" x="6180138" y="4090988"/>
          <p14:tracePt t="256716" x="6172200" y="4090988"/>
          <p14:tracePt t="256732" x="6164263" y="4090988"/>
          <p14:tracePt t="256748" x="6156325" y="4090988"/>
          <p14:tracePt t="256756" x="6148388" y="4090988"/>
          <p14:tracePt t="256763" x="6132513" y="4090988"/>
          <p14:tracePt t="256773" x="6124575" y="4090988"/>
          <p14:tracePt t="256780" x="6116638" y="4090988"/>
          <p14:tracePt t="256788" x="6100763" y="4090988"/>
          <p14:tracePt t="256796" x="6083300" y="4090988"/>
          <p14:tracePt t="256804" x="6075363" y="4090988"/>
          <p14:tracePt t="256820" x="6059488" y="4090988"/>
          <p14:tracePt t="256836" x="6051550" y="4090988"/>
          <p14:tracePt t="256900" x="6043613" y="4090988"/>
          <p14:tracePt t="256923" x="6035675" y="4090988"/>
          <p14:tracePt t="256932" x="6027738" y="4090988"/>
          <p14:tracePt t="256948" x="6019800" y="4090988"/>
          <p14:tracePt t="256956" x="6011863" y="4090988"/>
          <p14:tracePt t="256972" x="6003925" y="4090988"/>
          <p14:tracePt t="256980" x="5995988" y="4090988"/>
          <p14:tracePt t="256996" x="5988050" y="4090988"/>
          <p14:tracePt t="257011" x="5980113" y="4090988"/>
          <p14:tracePt t="257019" x="5972175" y="4090988"/>
          <p14:tracePt t="257292" x="5988050" y="4090988"/>
          <p14:tracePt t="257300" x="5995988" y="4090988"/>
          <p14:tracePt t="257308" x="6003925" y="4090988"/>
          <p14:tracePt t="257324" x="6011863" y="4090988"/>
          <p14:tracePt t="257339" x="6019800" y="4090988"/>
          <p14:tracePt t="257492" x="6027738" y="4090988"/>
          <p14:tracePt t="257516" x="6035675" y="4090988"/>
          <p14:tracePt t="267164" x="6051550" y="4090988"/>
          <p14:tracePt t="267172" x="6059488" y="4090988"/>
          <p14:tracePt t="267179" x="6075363" y="4090988"/>
          <p14:tracePt t="267187" x="6091238" y="4090988"/>
          <p14:tracePt t="267195" x="6108700" y="4090988"/>
          <p14:tracePt t="267203" x="6132513" y="4090988"/>
          <p14:tracePt t="267211" x="6164263" y="4090988"/>
          <p14:tracePt t="267219" x="6180138" y="4090988"/>
          <p14:tracePt t="267227" x="6196013" y="4090988"/>
          <p14:tracePt t="267235" x="6203950" y="4090988"/>
          <p14:tracePt t="267243" x="6211888" y="4090988"/>
          <p14:tracePt t="267252" x="6219825" y="4090988"/>
          <p14:tracePt t="267308" x="6227763" y="4090988"/>
          <p14:tracePt t="267396" x="6235700" y="4090988"/>
          <p14:tracePt t="267443" x="6243638" y="4098925"/>
          <p14:tracePt t="267459" x="6251575" y="4106863"/>
          <p14:tracePt t="267468" x="6267450" y="4114800"/>
          <p14:tracePt t="267475" x="6275388" y="4114800"/>
          <p14:tracePt t="267484" x="6283325" y="4122738"/>
          <p14:tracePt t="267492" x="6291263" y="4122738"/>
          <p14:tracePt t="267500" x="6299200" y="4122738"/>
          <p14:tracePt t="267516" x="6307138" y="4130675"/>
          <p14:tracePt t="267740" x="6299200" y="4130675"/>
          <p14:tracePt t="267748" x="6267450" y="4130675"/>
          <p14:tracePt t="267756" x="6219825" y="4130675"/>
          <p14:tracePt t="267764" x="6180138" y="4122738"/>
          <p14:tracePt t="267773" x="6140450" y="4114800"/>
          <p14:tracePt t="267780" x="6108700" y="4106863"/>
          <p14:tracePt t="267788" x="6091238" y="4106863"/>
          <p14:tracePt t="267796" x="6067425" y="4106863"/>
          <p14:tracePt t="267819" x="6059488" y="4106863"/>
          <p14:tracePt t="267980" x="6067425" y="4106863"/>
          <p14:tracePt t="267988" x="6083300" y="4106863"/>
          <p14:tracePt t="267996" x="6100763" y="4106863"/>
          <p14:tracePt t="268004" x="6116638" y="4106863"/>
          <p14:tracePt t="268012" x="6124575" y="4106863"/>
          <p14:tracePt t="268020" x="6132513" y="4106863"/>
          <p14:tracePt t="268028" x="6140450" y="4106863"/>
          <p14:tracePt t="268036" x="6148388" y="4106863"/>
          <p14:tracePt t="268044" x="6156325" y="4106863"/>
          <p14:tracePt t="268061" x="6164263" y="4106863"/>
          <p14:tracePt t="268067" x="6180138" y="4106863"/>
          <p14:tracePt t="268092" x="6188075" y="4106863"/>
          <p14:tracePt t="268132" x="6196013" y="4106863"/>
          <p14:tracePt t="268164" x="6203950" y="4106863"/>
          <p14:tracePt t="268268" x="6211888" y="4106863"/>
          <p14:tracePt t="268340" x="6219825" y="4106863"/>
          <p14:tracePt t="268364" x="6227763" y="4106863"/>
          <p14:tracePt t="268372" x="6235700" y="4106863"/>
          <p14:tracePt t="268396" x="6243638" y="4106863"/>
          <p14:tracePt t="268428" x="6251575" y="4106863"/>
          <p14:tracePt t="268460" x="6259513" y="4106863"/>
          <p14:tracePt t="268467" x="6267450" y="4106863"/>
          <p14:tracePt t="268492" x="6275388" y="4106863"/>
          <p14:tracePt t="268524" x="6283325" y="4106863"/>
          <p14:tracePt t="268532" x="6291263" y="4106863"/>
          <p14:tracePt t="268540" x="6299200" y="4106863"/>
          <p14:tracePt t="268548" x="6315075" y="4106863"/>
          <p14:tracePt t="268564" x="6323013" y="4106863"/>
          <p14:tracePt t="268573" x="6330950" y="4106863"/>
          <p14:tracePt t="268580" x="6338888" y="4106863"/>
          <p14:tracePt t="268596" x="6346825" y="4106863"/>
          <p14:tracePt t="268604" x="6354763" y="4106863"/>
          <p14:tracePt t="268612" x="6362700" y="4106863"/>
          <p14:tracePt t="268620" x="6370638" y="4106863"/>
          <p14:tracePt t="268628" x="6386513" y="4106863"/>
          <p14:tracePt t="268643" x="6394450" y="4106863"/>
          <p14:tracePt t="268652" x="6402388" y="4106863"/>
          <p14:tracePt t="268667" x="6410325" y="4106863"/>
          <p14:tracePt t="268699" x="6418263" y="4106863"/>
          <p14:tracePt t="268724" x="6426200" y="4106863"/>
          <p14:tracePt t="268764" x="6434138" y="4106863"/>
          <p14:tracePt t="268780" x="6442075" y="4106863"/>
          <p14:tracePt t="268828" x="6451600" y="4114800"/>
          <p14:tracePt t="268875" x="6459538" y="4114800"/>
          <p14:tracePt t="268883" x="6467475" y="4114800"/>
          <p14:tracePt t="268939" x="6475413" y="4122738"/>
          <p14:tracePt t="268971" x="6483350" y="4122738"/>
          <p14:tracePt t="269036" x="6491288" y="4122738"/>
          <p14:tracePt t="269043" x="6499225" y="4130675"/>
          <p14:tracePt t="269092" x="6507163" y="4130675"/>
          <p14:tracePt t="269124" x="6515100" y="4138613"/>
          <p14:tracePt t="269164" x="6523038" y="4146550"/>
          <p14:tracePt t="269276" x="6530975" y="4146550"/>
          <p14:tracePt t="269300" x="6530975" y="4154488"/>
          <p14:tracePt t="269308" x="6538913" y="4154488"/>
          <p14:tracePt t="269324" x="6546850" y="4162425"/>
          <p14:tracePt t="269363" x="6562725" y="4170363"/>
          <p14:tracePt t="269564" x="6570663" y="4178300"/>
          <p14:tracePt t="269804" x="6586538" y="4178300"/>
          <p14:tracePt t="269828" x="6602413" y="4186238"/>
          <p14:tracePt t="269852" x="6610350" y="4186238"/>
          <p14:tracePt t="269892" x="6618288" y="4186238"/>
          <p14:tracePt t="269947" x="6626225" y="4186238"/>
          <p14:tracePt t="269995" x="6634163" y="4194175"/>
          <p14:tracePt t="270068" x="6642100" y="4194175"/>
          <p14:tracePt t="270099" x="6642100" y="4202113"/>
          <p14:tracePt t="270132" x="6650038" y="4202113"/>
          <p14:tracePt t="270188" x="6657975" y="4202113"/>
          <p14:tracePt t="270220" x="6665913" y="4210050"/>
          <p14:tracePt t="270276" x="6673850" y="4210050"/>
          <p14:tracePt t="270307" x="6681788" y="4210050"/>
          <p14:tracePt t="270324" x="6689725" y="4217988"/>
          <p14:tracePt t="270355" x="6689725" y="4225925"/>
          <p14:tracePt t="270388" x="6697663" y="4225925"/>
          <p14:tracePt t="270428" x="6705600" y="4225925"/>
          <p14:tracePt t="270435" x="6705600" y="4233863"/>
          <p14:tracePt t="270452" x="6721475" y="4233863"/>
          <p14:tracePt t="270476" x="6729413" y="4241800"/>
          <p14:tracePt t="270556" x="6737350" y="4241800"/>
          <p14:tracePt t="270564" x="6737350" y="4249738"/>
          <p14:tracePt t="270572" x="6745288" y="4249738"/>
          <p14:tracePt t="270604" x="6753225" y="4257675"/>
          <p14:tracePt t="271564" x="6745288" y="4257675"/>
          <p14:tracePt t="271588" x="6729413" y="4249738"/>
          <p14:tracePt t="271604" x="6721475" y="4241800"/>
          <p14:tracePt t="271620" x="6705600" y="4241800"/>
          <p14:tracePt t="271628" x="6697663" y="4233863"/>
          <p14:tracePt t="271635" x="6689725" y="4233863"/>
          <p14:tracePt t="271643" x="6681788" y="4233863"/>
          <p14:tracePt t="271652" x="6673850" y="4225925"/>
          <p14:tracePt t="271659" x="6665913" y="4225925"/>
          <p14:tracePt t="271668" x="6657975" y="4225925"/>
          <p14:tracePt t="271676" x="6650038" y="4217988"/>
          <p14:tracePt t="271692" x="6642100" y="4217988"/>
          <p14:tracePt t="271709" x="6634163" y="4217988"/>
          <p14:tracePt t="271724" x="6634163" y="4210050"/>
          <p14:tracePt t="271788" x="6626225" y="4210050"/>
          <p14:tracePt t="271812" x="6618288" y="4210050"/>
          <p14:tracePt t="271836" x="6610350" y="4210050"/>
          <p14:tracePt t="271844" x="6610350" y="4202113"/>
          <p14:tracePt t="271852" x="6602413" y="4202113"/>
          <p14:tracePt t="271859" x="6602413" y="4194175"/>
          <p14:tracePt t="271868" x="6594475" y="4194175"/>
          <p14:tracePt t="271876" x="6586538" y="4194175"/>
          <p14:tracePt t="271900" x="6578600" y="4186238"/>
          <p14:tracePt t="271925" x="6570663" y="4186238"/>
          <p14:tracePt t="271939" x="6554788" y="4178300"/>
          <p14:tracePt t="272483" x="6562725" y="4178300"/>
          <p14:tracePt t="272499" x="6570663" y="4178300"/>
          <p14:tracePt t="272532" x="6578600" y="4178300"/>
          <p14:tracePt t="272548" x="6586538" y="4186238"/>
          <p14:tracePt t="272564" x="6594475" y="4186238"/>
          <p14:tracePt t="272572" x="6602413" y="4186238"/>
          <p14:tracePt t="272612" x="6610350" y="4186238"/>
          <p14:tracePt t="272644" x="6618288" y="4186238"/>
          <p14:tracePt t="272652" x="6618288" y="4194175"/>
          <p14:tracePt t="272692" x="6626225" y="4194175"/>
          <p14:tracePt t="272708" x="6634163" y="4202113"/>
          <p14:tracePt t="272731" x="6642100" y="4202113"/>
          <p14:tracePt t="272755" x="6650038" y="4210050"/>
          <p14:tracePt t="272876" x="6657975" y="4210050"/>
          <p14:tracePt t="273620" x="6650038" y="4210050"/>
          <p14:tracePt t="273636" x="6634163" y="4210050"/>
          <p14:tracePt t="273643" x="6626225" y="4210050"/>
          <p14:tracePt t="273659" x="6610350" y="4202113"/>
          <p14:tracePt t="273668" x="6602413" y="4202113"/>
          <p14:tracePt t="273676" x="6594475" y="4202113"/>
          <p14:tracePt t="273684" x="6578600" y="4202113"/>
          <p14:tracePt t="273699" x="6570663" y="4202113"/>
          <p14:tracePt t="273708" x="6562725" y="4194175"/>
          <p14:tracePt t="273724" x="6554788" y="4194175"/>
          <p14:tracePt t="273732" x="6554788" y="4186238"/>
          <p14:tracePt t="273740" x="6546850" y="4186238"/>
          <p14:tracePt t="273757" x="6538913" y="4186238"/>
          <p14:tracePt t="273764" x="6530975" y="4186238"/>
          <p14:tracePt t="273780" x="6515100" y="4178300"/>
          <p14:tracePt t="273796" x="6507163" y="4178300"/>
          <p14:tracePt t="273804" x="6499225" y="4178300"/>
          <p14:tracePt t="273812" x="6491288" y="4170363"/>
          <p14:tracePt t="273819" x="6483350" y="4170363"/>
          <p14:tracePt t="273828" x="6475413" y="4170363"/>
          <p14:tracePt t="273852" x="6467475" y="4170363"/>
          <p14:tracePt t="273868" x="6459538" y="4170363"/>
          <p14:tracePt t="273876" x="6451600" y="4162425"/>
          <p14:tracePt t="273892" x="6442075" y="4162425"/>
          <p14:tracePt t="273900" x="6434138" y="4162425"/>
          <p14:tracePt t="273916" x="6426200" y="4154488"/>
          <p14:tracePt t="273924" x="6418263" y="4154488"/>
          <p14:tracePt t="273932" x="6410325" y="4154488"/>
          <p14:tracePt t="273940" x="6402388" y="4146550"/>
          <p14:tracePt t="273948" x="6394450" y="4146550"/>
          <p14:tracePt t="273957" x="6386513" y="4146550"/>
          <p14:tracePt t="273973" x="6370638" y="4146550"/>
          <p14:tracePt t="273980" x="6362700" y="4146550"/>
          <p14:tracePt t="273988" x="6354763" y="4146550"/>
          <p14:tracePt t="273996" x="6346825" y="4146550"/>
          <p14:tracePt t="274012" x="6330950" y="4146550"/>
          <p14:tracePt t="274020" x="6323013" y="4146550"/>
          <p14:tracePt t="274027" x="6315075" y="4146550"/>
          <p14:tracePt t="274043" x="6299200" y="4146550"/>
          <p14:tracePt t="274051" x="6291263" y="4146550"/>
          <p14:tracePt t="274059" x="6275388" y="4138613"/>
          <p14:tracePt t="274075" x="6267450" y="4138613"/>
          <p14:tracePt t="274083" x="6259513" y="4138613"/>
          <p14:tracePt t="274108" x="6243638" y="4138613"/>
          <p14:tracePt t="274132" x="6235700" y="4138613"/>
          <p14:tracePt t="274140" x="6219825" y="4138613"/>
          <p14:tracePt t="274148" x="6211888" y="4130675"/>
          <p14:tracePt t="274156" x="6203950" y="4130675"/>
          <p14:tracePt t="274164" x="6180138" y="4130675"/>
          <p14:tracePt t="274173" x="6172200" y="4122738"/>
          <p14:tracePt t="274180" x="6164263" y="4122738"/>
          <p14:tracePt t="274188" x="6156325" y="4122738"/>
          <p14:tracePt t="274196" x="6140450" y="4122738"/>
          <p14:tracePt t="274212" x="6132513" y="4122738"/>
          <p14:tracePt t="274220" x="6124575" y="4114800"/>
          <p14:tracePt t="274227" x="6116638" y="4114800"/>
          <p14:tracePt t="274243" x="6108700" y="4106863"/>
          <p14:tracePt t="274284" x="6100763" y="4106863"/>
          <p14:tracePt t="274292" x="6091238" y="4106863"/>
          <p14:tracePt t="274324" x="6083300" y="4106863"/>
          <p14:tracePt t="274348" x="6075363" y="4106863"/>
          <p14:tracePt t="274356" x="6075363" y="4098925"/>
          <p14:tracePt t="274364" x="6067425" y="4098925"/>
          <p14:tracePt t="274380" x="6059488" y="4098925"/>
          <p14:tracePt t="274420" x="6051550" y="4098925"/>
          <p14:tracePt t="274460" x="6035675" y="4098925"/>
          <p14:tracePt t="274508" x="6027738" y="4098925"/>
          <p14:tracePt t="274532" x="6019800" y="4098925"/>
          <p14:tracePt t="274548" x="6011863" y="4098925"/>
          <p14:tracePt t="274556" x="6003925" y="4098925"/>
          <p14:tracePt t="274564" x="5988050" y="4098925"/>
          <p14:tracePt t="274580" x="5980113" y="4098925"/>
          <p14:tracePt t="274596" x="5972175" y="4098925"/>
          <p14:tracePt t="274612" x="5956300" y="4106863"/>
          <p14:tracePt t="274923" x="5948363" y="4106863"/>
          <p14:tracePt t="274956" x="5940425" y="4106863"/>
          <p14:tracePt t="275028" x="5932488" y="4106863"/>
          <p14:tracePt t="275044" x="5924550" y="4106863"/>
          <p14:tracePt t="275059" x="5916613" y="4106863"/>
          <p14:tracePt t="275076" x="5908675" y="4106863"/>
          <p14:tracePt t="275084" x="5900738" y="4106863"/>
          <p14:tracePt t="275092" x="5892800" y="4106863"/>
          <p14:tracePt t="275100" x="5876925" y="4106863"/>
          <p14:tracePt t="275108" x="5868988" y="4106863"/>
          <p14:tracePt t="275115" x="5861050" y="4106863"/>
          <p14:tracePt t="275124" x="5853113" y="4106863"/>
          <p14:tracePt t="275148" x="5845175" y="4106863"/>
          <p14:tracePt t="275188" x="5837238" y="4106863"/>
          <p14:tracePt t="275196" x="5829300" y="4106863"/>
          <p14:tracePt t="275212" x="5821363" y="4106863"/>
          <p14:tracePt t="275219" x="5813425" y="4114800"/>
          <p14:tracePt t="275259" x="5797550" y="4114800"/>
          <p14:tracePt t="275300" x="5789613" y="4114800"/>
          <p14:tracePt t="275323" x="5781675" y="4114800"/>
          <p14:tracePt t="275331" x="5773738" y="4122738"/>
          <p14:tracePt t="275379" x="5765800" y="4130675"/>
          <p14:tracePt t="275404" x="5757863" y="4130675"/>
          <p14:tracePt t="275412" x="5749925" y="4130675"/>
          <p14:tracePt t="275428" x="5740400" y="4130675"/>
          <p14:tracePt t="275436" x="5740400" y="4138613"/>
          <p14:tracePt t="275442" x="5732463" y="4138613"/>
          <p14:tracePt t="275451" x="5724525" y="4138613"/>
          <p14:tracePt t="275467" x="5716588" y="4138613"/>
          <p14:tracePt t="275491" x="5708650" y="4138613"/>
          <p14:tracePt t="275508" x="5700713" y="4146550"/>
          <p14:tracePt t="275540" x="5692775" y="4146550"/>
          <p14:tracePt t="275548" x="5684838" y="4146550"/>
          <p14:tracePt t="275604" x="5676900" y="4146550"/>
          <p14:tracePt t="275612" x="5676900" y="4154488"/>
          <p14:tracePt t="275692" x="5661025" y="4162425"/>
          <p14:tracePt t="275716" x="5653088" y="4162425"/>
          <p14:tracePt t="275732" x="5645150" y="4170363"/>
          <p14:tracePt t="275740" x="5637213" y="4170363"/>
          <p14:tracePt t="275748" x="5629275" y="4170363"/>
          <p14:tracePt t="275756" x="5621338" y="4170363"/>
          <p14:tracePt t="275764" x="5621338" y="4178300"/>
          <p14:tracePt t="275773" x="5613400" y="4178300"/>
          <p14:tracePt t="275780" x="5605463" y="4178300"/>
          <p14:tracePt t="275788" x="5597525" y="4186238"/>
          <p14:tracePt t="275796" x="5589588" y="4194175"/>
          <p14:tracePt t="275804" x="5581650" y="4194175"/>
          <p14:tracePt t="275820" x="5573713" y="4194175"/>
          <p14:tracePt t="275844" x="5557838" y="4194175"/>
          <p14:tracePt t="275852" x="5557838" y="4202113"/>
          <p14:tracePt t="275860" x="5549900" y="4202113"/>
          <p14:tracePt t="275876" x="5534025" y="4210050"/>
          <p14:tracePt t="275916" x="5526088" y="4210050"/>
          <p14:tracePt t="276260" x="5549900" y="4202113"/>
          <p14:tracePt t="276268" x="5565775" y="4202113"/>
          <p14:tracePt t="276276" x="5581650" y="4194175"/>
          <p14:tracePt t="276284" x="5597525" y="4194175"/>
          <p14:tracePt t="276292" x="5605463" y="4194175"/>
          <p14:tracePt t="276300" x="5621338" y="4186238"/>
          <p14:tracePt t="276314" x="5629275" y="4186238"/>
          <p14:tracePt t="276323" x="5629275" y="4178300"/>
          <p14:tracePt t="276339" x="5645150" y="4178300"/>
          <p14:tracePt t="276356" x="5653088" y="4178300"/>
          <p14:tracePt t="276372" x="5661025" y="4178300"/>
          <p14:tracePt t="276387" x="5668963" y="4178300"/>
          <p14:tracePt t="276395" x="5668963" y="4170363"/>
          <p14:tracePt t="276427" x="5676900" y="4170363"/>
          <p14:tracePt t="276476" x="5684838" y="4170363"/>
          <p14:tracePt t="276484" x="5684838" y="4162425"/>
          <p14:tracePt t="276492" x="5692775" y="4162425"/>
          <p14:tracePt t="276500" x="5700713" y="4162425"/>
          <p14:tracePt t="276516" x="5708650" y="4154488"/>
          <p14:tracePt t="276548" x="5716588" y="4146550"/>
          <p14:tracePt t="276572" x="5724525" y="4146550"/>
          <p14:tracePt t="276580" x="5732463" y="4146550"/>
          <p14:tracePt t="276588" x="5740400" y="4138613"/>
          <p14:tracePt t="276610" x="5757863" y="4138613"/>
          <p14:tracePt t="276643" x="5765800" y="4130675"/>
          <p14:tracePt t="276675" x="5781675" y="4122738"/>
          <p14:tracePt t="276707" x="5789613" y="4122738"/>
          <p14:tracePt t="276732" x="5797550" y="4122738"/>
          <p14:tracePt t="276748" x="5805488" y="4122738"/>
          <p14:tracePt t="276756" x="5813425" y="4114800"/>
          <p14:tracePt t="276772" x="5829300" y="4114800"/>
          <p14:tracePt t="276780" x="5837238" y="4114800"/>
          <p14:tracePt t="276796" x="5845175" y="4114800"/>
          <p14:tracePt t="276804" x="5853113" y="4114800"/>
          <p14:tracePt t="276812" x="5861050" y="4114800"/>
          <p14:tracePt t="276827" x="5868988" y="4114800"/>
          <p14:tracePt t="276843" x="5876925" y="4114800"/>
          <p14:tracePt t="276852" x="5884863" y="4114800"/>
          <p14:tracePt t="276860" x="5892800" y="4106863"/>
          <p14:tracePt t="276875" x="5900738" y="4106863"/>
          <p14:tracePt t="276883" x="5908675" y="4106863"/>
          <p14:tracePt t="276891" x="5916613" y="4106863"/>
          <p14:tracePt t="276899" x="5924550" y="4106863"/>
          <p14:tracePt t="276907" x="5932488" y="4106863"/>
          <p14:tracePt t="276915" x="5940425" y="4106863"/>
          <p14:tracePt t="276924" x="5948363" y="4106863"/>
          <p14:tracePt t="276931" x="5956300" y="4106863"/>
          <p14:tracePt t="276947" x="5972175" y="4106863"/>
          <p14:tracePt t="276963" x="5980113" y="4106863"/>
          <p14:tracePt t="276979" x="5988050" y="4106863"/>
          <p14:tracePt t="277011" x="5995988" y="4098925"/>
          <p14:tracePt t="277028" x="6003925" y="4098925"/>
          <p14:tracePt t="277052" x="6011863" y="4098925"/>
          <p14:tracePt t="277108" x="6019800" y="4098925"/>
          <p14:tracePt t="277132" x="6027738" y="4098925"/>
          <p14:tracePt t="277148" x="6035675" y="4098925"/>
          <p14:tracePt t="277180" x="6043613" y="4098925"/>
          <p14:tracePt t="277196" x="6051550" y="4098925"/>
          <p14:tracePt t="277220" x="6059488" y="4098925"/>
          <p14:tracePt t="277236" x="6067425" y="4098925"/>
          <p14:tracePt t="277260" x="6075363" y="4098925"/>
          <p14:tracePt t="277267" x="6083300" y="4098925"/>
          <p14:tracePt t="277284" x="6091238" y="4098925"/>
          <p14:tracePt t="277292" x="6100763" y="4098925"/>
          <p14:tracePt t="277300" x="6116638" y="4106863"/>
          <p14:tracePt t="277316" x="6124575" y="4106863"/>
          <p14:tracePt t="277324" x="6132513" y="4106863"/>
          <p14:tracePt t="277332" x="6140450" y="4106863"/>
          <p14:tracePt t="277341" x="6148388" y="4106863"/>
          <p14:tracePt t="277357" x="6164263" y="4114800"/>
          <p14:tracePt t="277373" x="6172200" y="4114800"/>
          <p14:tracePt t="277404" x="6180138" y="4114800"/>
          <p14:tracePt t="277428" x="6188075" y="4114800"/>
          <p14:tracePt t="277444" x="6196013" y="4114800"/>
          <p14:tracePt t="277484" x="6203950" y="4122738"/>
          <p14:tracePt t="277516" x="6211888" y="4122738"/>
          <p14:tracePt t="277524" x="6219825" y="4122738"/>
          <p14:tracePt t="277548" x="6227763" y="4122738"/>
          <p14:tracePt t="277572" x="6235700" y="4122738"/>
          <p14:tracePt t="277588" x="6243638" y="4122738"/>
          <p14:tracePt t="277603" x="6251575" y="4122738"/>
          <p14:tracePt t="277628" x="6259513" y="4122738"/>
          <p14:tracePt t="277668" x="6267450" y="4122738"/>
          <p14:tracePt t="277740" x="6275388" y="4122738"/>
          <p14:tracePt t="277756" x="6283325" y="4122738"/>
          <p14:tracePt t="277820" x="6291263" y="4122738"/>
          <p14:tracePt t="277916" x="6299200" y="4122738"/>
          <p14:tracePt t="277948" x="6307138" y="4122738"/>
          <p14:tracePt t="277972" x="6315075" y="4122738"/>
          <p14:tracePt t="278052" x="6323013" y="4122738"/>
          <p14:tracePt t="278116" x="6330950" y="4122738"/>
          <p14:tracePt t="278140" x="6338888" y="4122738"/>
          <p14:tracePt t="278188" x="6346825" y="4122738"/>
          <p14:tracePt t="278196" x="6354763" y="4122738"/>
          <p14:tracePt t="278212" x="6362700" y="4122738"/>
          <p14:tracePt t="278228" x="6370638" y="4122738"/>
          <p14:tracePt t="278324" x="6378575" y="4122738"/>
          <p14:tracePt t="278331" x="6386513" y="4130675"/>
          <p14:tracePt t="278364" x="6394450" y="4130675"/>
          <p14:tracePt t="278396" x="6402388" y="4130675"/>
          <p14:tracePt t="278428" x="6410325" y="4138613"/>
          <p14:tracePt t="278444" x="6418263" y="4138613"/>
          <p14:tracePt t="278459" x="6426200" y="4138613"/>
          <p14:tracePt t="278476" x="6434138" y="4138613"/>
          <p14:tracePt t="278483" x="6442075" y="4146550"/>
          <p14:tracePt t="278492" x="6451600" y="4146550"/>
          <p14:tracePt t="278500" x="6459538" y="4154488"/>
          <p14:tracePt t="278509" x="6467475" y="4154488"/>
          <p14:tracePt t="278524" x="6475413" y="4154488"/>
          <p14:tracePt t="278547" x="6483350" y="4154488"/>
          <p14:tracePt t="279476" x="6499225" y="4162425"/>
          <p14:tracePt t="279483" x="6515100" y="4170363"/>
          <p14:tracePt t="279492" x="6523038" y="4170363"/>
          <p14:tracePt t="279500" x="6538913" y="4178300"/>
          <p14:tracePt t="279516" x="6538913" y="4186238"/>
          <p14:tracePt t="280044" x="6546850" y="4186238"/>
          <p14:tracePt t="280412" x="6546850" y="4178300"/>
          <p14:tracePt t="280420" x="6530975" y="4178300"/>
          <p14:tracePt t="280427" x="6523038" y="4178300"/>
          <p14:tracePt t="280436" x="6515100" y="4170363"/>
          <p14:tracePt t="280443" x="6491288" y="4162425"/>
          <p14:tracePt t="280452" x="6475413" y="4162425"/>
          <p14:tracePt t="280459" x="6467475" y="4162425"/>
          <p14:tracePt t="280468" x="6451600" y="4162425"/>
          <p14:tracePt t="280476" x="6434138" y="4162425"/>
          <p14:tracePt t="280484" x="6426200" y="4154488"/>
          <p14:tracePt t="280492" x="6410325" y="4154488"/>
          <p14:tracePt t="280500" x="6402388" y="4154488"/>
          <p14:tracePt t="280509" x="6386513" y="4146550"/>
          <p14:tracePt t="280524" x="6370638" y="4146550"/>
          <p14:tracePt t="280531" x="6354763" y="4138613"/>
          <p14:tracePt t="280556" x="6346825" y="4130675"/>
          <p14:tracePt t="280573" x="6338888" y="4130675"/>
          <p14:tracePt t="280580" x="6330950" y="4130675"/>
          <p14:tracePt t="280597" x="6323013" y="4130675"/>
          <p14:tracePt t="280628" x="6315075" y="4130675"/>
          <p14:tracePt t="280644" x="6299200" y="4130675"/>
          <p14:tracePt t="280652" x="6291263" y="4130675"/>
          <p14:tracePt t="280660" x="6275388" y="4122738"/>
          <p14:tracePt t="280668" x="6251575" y="4114800"/>
          <p14:tracePt t="280676" x="6227763" y="4114800"/>
          <p14:tracePt t="280683" x="6203950" y="4106863"/>
          <p14:tracePt t="280693" x="6180138" y="4106863"/>
          <p14:tracePt t="280700" x="6164263" y="4106863"/>
          <p14:tracePt t="280709" x="6156325" y="4106863"/>
          <p14:tracePt t="280716" x="6148388" y="4106863"/>
          <p14:tracePt t="280732" x="6140450" y="4106863"/>
          <p14:tracePt t="280764" x="6132513" y="4106863"/>
          <p14:tracePt t="280780" x="6124575" y="4106863"/>
          <p14:tracePt t="280788" x="6116638" y="4106863"/>
          <p14:tracePt t="280796" x="6108700" y="4106863"/>
          <p14:tracePt t="280803" x="6100763" y="4106863"/>
          <p14:tracePt t="280812" x="6091238" y="4106863"/>
          <p14:tracePt t="280820" x="6083300" y="4106863"/>
          <p14:tracePt t="280828" x="6075363" y="4106863"/>
          <p14:tracePt t="280835" x="6067425" y="4106863"/>
          <p14:tracePt t="280859" x="6059488" y="4106863"/>
          <p14:tracePt t="280908" x="6051550" y="4106863"/>
          <p14:tracePt t="280916" x="6043613" y="4106863"/>
          <p14:tracePt t="280924" x="6035675" y="4106863"/>
          <p14:tracePt t="280932" x="6027738" y="4106863"/>
          <p14:tracePt t="280940" x="6019800" y="4106863"/>
          <p14:tracePt t="280948" x="6011863" y="4106863"/>
          <p14:tracePt t="280957" x="5995988" y="4106863"/>
          <p14:tracePt t="280973" x="5988050" y="4106863"/>
          <p14:tracePt t="281012" x="5980113" y="4106863"/>
          <p14:tracePt t="281020" x="5972175" y="4106863"/>
          <p14:tracePt t="281036" x="5964238" y="4106863"/>
          <p14:tracePt t="281044" x="5956300" y="4106863"/>
          <p14:tracePt t="281076" x="5948363" y="4106863"/>
          <p14:tracePt t="281228" x="5940425" y="4106863"/>
          <p14:tracePt t="281236" x="5932488" y="4098925"/>
          <p14:tracePt t="281244" x="5924550" y="4098925"/>
          <p14:tracePt t="281252" x="5908675" y="4098925"/>
          <p14:tracePt t="281259" x="5884863" y="4090988"/>
          <p14:tracePt t="281276" x="5876925" y="4090988"/>
          <p14:tracePt t="281284" x="5868988" y="4090988"/>
          <p14:tracePt t="281292" x="5868988" y="4083050"/>
          <p14:tracePt t="281612" x="5861050" y="4083050"/>
          <p14:tracePt t="281644" x="5853113" y="4083050"/>
          <p14:tracePt t="281668" x="5845175" y="4083050"/>
          <p14:tracePt t="282426" x="5853113" y="4083050"/>
          <p14:tracePt t="282435" x="5861050" y="4083050"/>
          <p14:tracePt t="282442" x="5868988" y="4083050"/>
          <p14:tracePt t="282450" x="5892800" y="4090988"/>
          <p14:tracePt t="282475" x="5900738" y="4090988"/>
          <p14:tracePt t="282698" x="5908675" y="4090988"/>
          <p14:tracePt t="282763" x="5916613" y="4090988"/>
          <p14:tracePt t="283555" x="5908675" y="4083050"/>
          <p14:tracePt t="283564" x="5900738" y="4083050"/>
          <p14:tracePt t="283573" x="5892800" y="4067175"/>
          <p14:tracePt t="283580" x="5884863" y="4051300"/>
          <p14:tracePt t="283588" x="5884863" y="4035425"/>
          <p14:tracePt t="283596" x="5876925" y="4027488"/>
          <p14:tracePt t="283604" x="5868988" y="4011613"/>
          <p14:tracePt t="283612" x="5868988" y="3995738"/>
          <p14:tracePt t="283620" x="5853113" y="3971925"/>
          <p14:tracePt t="283628" x="5845175" y="3963988"/>
          <p14:tracePt t="283636" x="5845175" y="3948113"/>
          <p14:tracePt t="283643" x="5837238" y="3922713"/>
          <p14:tracePt t="283652" x="5829300" y="3914775"/>
          <p14:tracePt t="283659" x="5813425" y="3883025"/>
          <p14:tracePt t="283669" x="5813425" y="3867150"/>
          <p14:tracePt t="283676" x="5805488" y="3835400"/>
          <p14:tracePt t="283683" x="5797550" y="3819525"/>
          <p14:tracePt t="283691" x="5789613" y="3787775"/>
          <p14:tracePt t="283699" x="5789613" y="3779838"/>
          <p14:tracePt t="283708" x="5789613" y="3763963"/>
          <p14:tracePt t="283715" x="5789613" y="3748088"/>
          <p14:tracePt t="283724" x="5789613" y="3740150"/>
          <p14:tracePt t="283731" x="5789613" y="3732213"/>
          <p14:tracePt t="283747" x="5789613" y="3724275"/>
          <p14:tracePt t="283963" x="5781675" y="3724275"/>
          <p14:tracePt t="283996" x="5773738" y="3724275"/>
          <p14:tracePt t="284004" x="5757863" y="3724275"/>
          <p14:tracePt t="284012" x="5749925" y="3724275"/>
          <p14:tracePt t="284020" x="5732463" y="3732213"/>
          <p14:tracePt t="284028" x="5724525" y="3732213"/>
          <p14:tracePt t="284051" x="5716588" y="3732213"/>
          <p14:tracePt t="284059" x="5708650" y="3732213"/>
          <p14:tracePt t="284075" x="5700713" y="3732213"/>
          <p14:tracePt t="284083" x="5684838" y="3740150"/>
          <p14:tracePt t="284099" x="5676900" y="3740150"/>
          <p14:tracePt t="284115" x="5668963" y="3740150"/>
          <p14:tracePt t="284124" x="5661025" y="3740150"/>
          <p14:tracePt t="284147" x="5653088" y="3740150"/>
          <p14:tracePt t="284300" x="5661025" y="3740150"/>
          <p14:tracePt t="284316" x="5676900" y="3740150"/>
          <p14:tracePt t="284324" x="5684838" y="3740150"/>
          <p14:tracePt t="284331" x="5700713" y="3740150"/>
          <p14:tracePt t="284339" x="5724525" y="3740150"/>
          <p14:tracePt t="284347" x="5757863" y="3740150"/>
          <p14:tracePt t="284355" x="5797550" y="3748088"/>
          <p14:tracePt t="284362" x="5829300" y="3756025"/>
          <p14:tracePt t="284372" x="5884863" y="3763963"/>
          <p14:tracePt t="284379" x="5916613" y="3763963"/>
          <p14:tracePt t="284387" x="5964238" y="3771900"/>
          <p14:tracePt t="284395" x="5995988" y="3771900"/>
          <p14:tracePt t="284403" x="6035675" y="3787775"/>
          <p14:tracePt t="284410" x="6067425" y="3787775"/>
          <p14:tracePt t="284418" x="6091238" y="3795713"/>
          <p14:tracePt t="284426" x="6108700" y="3795713"/>
          <p14:tracePt t="284434" x="6116638" y="3795713"/>
          <p14:tracePt t="284442" x="6124575" y="3795713"/>
          <p14:tracePt t="284451" x="6140450" y="3795713"/>
          <p14:tracePt t="284467" x="6148388" y="3795713"/>
          <p14:tracePt t="284491" x="6156325" y="3795713"/>
          <p14:tracePt t="284499" x="6164263" y="3795713"/>
          <p14:tracePt t="284507" x="6172200" y="3795713"/>
          <p14:tracePt t="284523" x="6180138" y="3795713"/>
          <p14:tracePt t="284547" x="6188075" y="3795713"/>
          <p14:tracePt t="284555" x="6196013" y="3795713"/>
          <p14:tracePt t="284573" x="6211888" y="3795713"/>
          <p14:tracePt t="284604" x="6219825" y="3795713"/>
          <p14:tracePt t="284620" x="6235700" y="3795713"/>
          <p14:tracePt t="284628" x="6235700" y="3787775"/>
          <p14:tracePt t="284636" x="6251575" y="3787775"/>
          <p14:tracePt t="284651" x="6259513" y="3787775"/>
          <p14:tracePt t="284659" x="6267450" y="3787775"/>
          <p14:tracePt t="284668" x="6275388" y="3779838"/>
          <p14:tracePt t="284676" x="6283325" y="3779838"/>
          <p14:tracePt t="284683" x="6291263" y="3771900"/>
          <p14:tracePt t="284692" x="6299200" y="3771900"/>
          <p14:tracePt t="284700" x="6307138" y="3771900"/>
          <p14:tracePt t="284716" x="6323013" y="3771900"/>
          <p14:tracePt t="284724" x="6330950" y="3771900"/>
          <p14:tracePt t="284732" x="6338888" y="3771900"/>
          <p14:tracePt t="284740" x="6346825" y="3771900"/>
          <p14:tracePt t="284748" x="6362700" y="3771900"/>
          <p14:tracePt t="284757" x="6378575" y="3771900"/>
          <p14:tracePt t="284763" x="6386513" y="3771900"/>
          <p14:tracePt t="284773" x="6402388" y="3763963"/>
          <p14:tracePt t="284780" x="6418263" y="3763963"/>
          <p14:tracePt t="284788" x="6426200" y="3756025"/>
          <p14:tracePt t="284796" x="6434138" y="3756025"/>
          <p14:tracePt t="284804" x="6442075" y="3756025"/>
          <p14:tracePt t="284820" x="6459538" y="3748088"/>
          <p14:tracePt t="284836" x="6467475" y="3748088"/>
          <p14:tracePt t="284844" x="6475413" y="3748088"/>
          <p14:tracePt t="284852" x="6483350" y="3748088"/>
          <p14:tracePt t="284867" x="6491288" y="3748088"/>
          <p14:tracePt t="284900" x="6499225" y="3748088"/>
          <p14:tracePt t="285075" x="6483350" y="3748088"/>
          <p14:tracePt t="285084" x="6467475" y="3748088"/>
          <p14:tracePt t="285092" x="6451600" y="3748088"/>
          <p14:tracePt t="285100" x="6442075" y="3748088"/>
          <p14:tracePt t="285108" x="6434138" y="3748088"/>
          <p14:tracePt t="285116" x="6418263" y="3748088"/>
          <p14:tracePt t="285124" x="6410325" y="3748088"/>
          <p14:tracePt t="285132" x="6402388" y="3748088"/>
          <p14:tracePt t="285140" x="6394450" y="3748088"/>
          <p14:tracePt t="285148" x="6386513" y="3748088"/>
          <p14:tracePt t="285157" x="6378575" y="3748088"/>
          <p14:tracePt t="285164" x="6370638" y="3748088"/>
          <p14:tracePt t="285173" x="6362700" y="3748088"/>
          <p14:tracePt t="285180" x="6354763" y="3748088"/>
          <p14:tracePt t="285188" x="6346825" y="3748088"/>
          <p14:tracePt t="285220" x="6338888" y="3756025"/>
          <p14:tracePt t="285524" x="6330950" y="3756025"/>
          <p14:tracePt t="285548" x="6323013" y="3756025"/>
          <p14:tracePt t="285563" x="6307138" y="3756025"/>
          <p14:tracePt t="300499" x="6275388" y="3748088"/>
          <p14:tracePt t="300507" x="6211888" y="3708400"/>
          <p14:tracePt t="300515" x="6124575" y="3684588"/>
          <p14:tracePt t="300523" x="6027738" y="3652838"/>
          <p14:tracePt t="300531" x="5924550" y="3613150"/>
          <p14:tracePt t="300540" x="5837238" y="3571875"/>
          <p14:tracePt t="300547" x="5740400" y="3532188"/>
          <p14:tracePt t="300556" x="5653088" y="3492500"/>
          <p14:tracePt t="300563" x="5549900" y="3421063"/>
          <p14:tracePt t="300572" x="5438775" y="3341688"/>
          <p14:tracePt t="300579" x="5278438" y="3221038"/>
          <p14:tracePt t="300588" x="5199063" y="3141663"/>
          <p14:tracePt t="300595" x="5135563" y="3054350"/>
          <p14:tracePt t="300604" x="5056188" y="2927350"/>
          <p14:tracePt t="300612" x="4999038" y="2838450"/>
          <p14:tracePt t="300620" x="4935538" y="2719388"/>
          <p14:tracePt t="300628" x="4832350" y="2551113"/>
          <p14:tracePt t="300636" x="4729163" y="2384425"/>
          <p14:tracePt t="300643" x="4576763" y="2184400"/>
          <p14:tracePt t="300651" x="4441825" y="2025650"/>
          <p14:tracePt t="300660" x="4289425" y="1841500"/>
          <p14:tracePt t="300668" x="4130675" y="1658938"/>
          <p14:tracePt t="300676" x="3922713" y="1466850"/>
          <p14:tracePt t="300684" x="3700463" y="1284288"/>
          <p14:tracePt t="300694" x="3429000" y="1123950"/>
          <p14:tracePt t="300700" x="3197225" y="1004888"/>
          <p14:tracePt t="300709" x="2967038" y="877888"/>
          <p14:tracePt t="300716" x="2798763" y="812800"/>
          <p14:tracePt t="300724" x="2640013" y="741363"/>
          <p14:tracePt t="300732" x="2551113" y="693738"/>
          <p14:tracePt t="300740" x="2463800" y="661988"/>
          <p14:tracePt t="300748" x="2384425" y="622300"/>
          <p14:tracePt t="300757" x="2305050" y="574675"/>
          <p14:tracePt t="300764" x="2216150" y="519113"/>
          <p14:tracePt t="300773" x="2136775" y="485775"/>
          <p14:tracePt t="300780" x="2065338" y="446088"/>
          <p14:tracePt t="300788" x="1970088" y="390525"/>
          <p14:tracePt t="300796" x="1897063" y="342900"/>
          <p14:tracePt t="300804" x="1817688" y="311150"/>
          <p14:tracePt t="300812" x="1730375" y="279400"/>
          <p14:tracePt t="300820" x="1643063" y="239713"/>
          <p14:tracePt t="300828" x="1530350" y="207963"/>
          <p14:tracePt t="300836" x="1419225" y="166688"/>
          <p14:tracePt t="300843" x="1308100" y="127000"/>
          <p14:tracePt t="300851" x="1220788" y="103188"/>
          <p14:tracePt t="300860" x="1163638" y="87313"/>
          <p14:tracePt t="300868" x="1123950" y="71438"/>
          <p14:tracePt t="300877" x="1116013" y="63500"/>
          <p14:tracePt t="300884" x="1100138" y="55563"/>
          <p14:tracePt t="300894" x="1068388" y="31750"/>
          <p14:tracePt t="300899" x="1060450" y="23813"/>
          <p14:tracePt t="300909" x="1044575" y="7938"/>
          <p14:tracePt t="301563" x="231775" y="374650"/>
          <p14:tracePt t="301563" x="390525" y="493713"/>
          <p14:tracePt t="301563" x="566738" y="622300"/>
          <p14:tracePt t="301563" x="725488" y="741363"/>
          <p14:tracePt t="301563" x="917575" y="869950"/>
          <p14:tracePt t="301563" x="1131888" y="989013"/>
          <p14:tracePt t="301563" x="1379538" y="1116013"/>
          <p14:tracePt t="301563" x="1674813" y="1244600"/>
          <p14:tracePt t="301563" x="1962150" y="1363663"/>
          <p14:tracePt t="301563" x="2224088" y="1474788"/>
          <p14:tracePt t="301563" x="2471738" y="1587500"/>
          <p14:tracePt t="301563" x="2743200" y="1682750"/>
          <p14:tracePt t="301563" x="2933700" y="1746250"/>
          <p14:tracePt t="301563" x="3117850" y="1801813"/>
          <p14:tracePt t="301563" x="3276600" y="1873250"/>
          <p14:tracePt t="301563" x="3413125" y="1922463"/>
          <p14:tracePt t="301563" x="3556000" y="1985963"/>
          <p14:tracePt t="301563" x="3708400" y="2041525"/>
          <p14:tracePt t="301563" x="3835400" y="2105025"/>
          <p14:tracePt t="301563" x="3954463" y="2152650"/>
          <p14:tracePt t="301563" x="4067175" y="2200275"/>
          <p14:tracePt t="301563" x="4146550" y="2241550"/>
          <p14:tracePt t="301563" x="4210050" y="2265363"/>
          <p14:tracePt t="301563" x="4249738" y="2281238"/>
          <p14:tracePt t="301563" x="4257675" y="2281238"/>
          <p14:tracePt t="301563" x="4265613" y="2281238"/>
          <p14:tracePt t="301563" x="4273550" y="2281238"/>
          <p14:tracePt t="301563" x="4281488" y="2281238"/>
          <p14:tracePt t="301563" x="4289425" y="2281238"/>
          <p14:tracePt t="301563" x="4297363" y="2281238"/>
          <p14:tracePt t="301563" x="4321175" y="2281238"/>
          <p14:tracePt t="301563" x="4352925" y="2297113"/>
          <p14:tracePt t="301563" x="4410075" y="2320925"/>
          <p14:tracePt t="301563" x="4449763" y="2360613"/>
          <p14:tracePt t="301563" x="4465638" y="2408238"/>
          <p14:tracePt t="301563" x="4473575" y="2463800"/>
          <p14:tracePt t="301563" x="4481513" y="2527300"/>
          <p14:tracePt t="301563" x="4489450" y="2592388"/>
          <p14:tracePt t="301563" x="4497388" y="2671763"/>
          <p14:tracePt t="301563" x="4505325" y="2767013"/>
          <p14:tracePt t="301563" x="4505325" y="2854325"/>
          <p14:tracePt t="301563" x="4505325" y="2974975"/>
          <p14:tracePt t="301563" x="4513263" y="3078163"/>
          <p14:tracePt t="301563" x="4537075" y="3189288"/>
          <p14:tracePt t="301563" x="4552950" y="3325813"/>
          <p14:tracePt t="301563" x="4568825" y="3444875"/>
          <p14:tracePt t="301563" x="4600575" y="3652838"/>
          <p14:tracePt t="301563" x="4624388" y="3898900"/>
          <p14:tracePt t="301563" x="4656138" y="4106863"/>
          <p14:tracePt t="301563" x="4672013" y="4241800"/>
          <p14:tracePt t="301563" x="4705350" y="4433888"/>
          <p14:tracePt t="301563" x="4713288" y="4552950"/>
          <p14:tracePt t="301563" x="4713288" y="4657725"/>
          <p14:tracePt t="301563" x="4713288" y="4760913"/>
          <p14:tracePt t="301563" x="4713288" y="4856163"/>
          <p14:tracePt t="301563" x="4713288" y="4927600"/>
          <p14:tracePt t="301563" x="4721225" y="4992688"/>
          <p14:tracePt t="301563" x="4721225" y="5056188"/>
          <p14:tracePt t="301563" x="4729163" y="5103813"/>
          <p14:tracePt t="301563" x="4737100" y="5127625"/>
          <p14:tracePt t="301563" x="4737100" y="5159375"/>
          <p14:tracePt t="301563" x="4745038" y="5183188"/>
          <p14:tracePt t="301563" x="4745038" y="5207000"/>
          <p14:tracePt t="301563" x="4745038" y="5230813"/>
          <p14:tracePt t="301563" x="4752975" y="5254625"/>
          <p14:tracePt t="301563" x="4760913" y="5286375"/>
          <p14:tracePt t="301563" x="4760913" y="5302250"/>
          <p14:tracePt t="301563" x="4760913" y="5327650"/>
          <p14:tracePt t="301563" x="4768850" y="5351463"/>
          <p14:tracePt t="301563" x="4776788" y="5375275"/>
          <p14:tracePt t="301563" x="4776788" y="5399088"/>
          <p14:tracePt t="301563" x="4776788" y="5422900"/>
          <p14:tracePt t="301563" x="4776788" y="5446713"/>
          <p14:tracePt t="301563" x="4784725" y="5462588"/>
          <p14:tracePt t="301563" x="4784725" y="5486400"/>
          <p14:tracePt t="301563" x="4784725" y="5494338"/>
          <p14:tracePt t="301563" x="4784725" y="5502275"/>
          <p14:tracePt t="301563" x="4784725" y="5510213"/>
          <p14:tracePt t="301563" x="4784725" y="5526088"/>
          <p14:tracePt t="301563" x="4784725" y="5534025"/>
          <p14:tracePt t="301563" x="4784725" y="5541963"/>
          <p14:tracePt t="301563" x="4784725" y="5557838"/>
          <p14:tracePt t="301563" x="4784725" y="5581650"/>
          <p14:tracePt t="301563" x="4784725" y="5605463"/>
          <p14:tracePt t="301563" x="4784725" y="5621338"/>
          <p14:tracePt t="301563" x="4784725" y="5637213"/>
          <p14:tracePt t="301563" x="4792663" y="5662613"/>
          <p14:tracePt t="301563" x="4792663" y="5670550"/>
          <p14:tracePt t="301563" x="4792663" y="5686425"/>
          <p14:tracePt t="301563" x="4800600" y="5702300"/>
          <p14:tracePt t="301563" x="4800600" y="5726113"/>
          <p14:tracePt t="301563" x="4800600" y="5749925"/>
          <p14:tracePt t="301563" x="4800600" y="5773738"/>
          <p14:tracePt t="301563" x="4800600" y="5789613"/>
          <p14:tracePt t="301563" x="4800600" y="5805488"/>
          <p14:tracePt t="301563" x="4800600" y="5813425"/>
          <p14:tracePt t="301563" x="4808538" y="5821363"/>
          <p14:tracePt t="301563" x="4816475" y="5821363"/>
          <p14:tracePt t="301563" x="4816475" y="5829300"/>
          <p14:tracePt t="301563" x="4792663" y="5876925"/>
          <p14:tracePt t="301563" x="4760913" y="5916613"/>
          <p14:tracePt t="301563" x="4705350" y="5964238"/>
          <p14:tracePt t="301563" x="4656138" y="6013450"/>
          <p14:tracePt t="301563" x="4608513" y="6053138"/>
          <p14:tracePt t="301563" x="4552950" y="6116638"/>
          <p14:tracePt t="301563" x="4497388" y="6164263"/>
          <p14:tracePt t="301563" x="4465638" y="6211888"/>
          <p14:tracePt t="301563" x="4425950" y="6259513"/>
          <p14:tracePt t="301563" x="4394200" y="6307138"/>
          <p14:tracePt t="301563" x="4362450" y="6356350"/>
          <p14:tracePt t="301563" x="4344988" y="6380163"/>
          <p14:tracePt t="301563" x="4321175" y="6411913"/>
          <p14:tracePt t="301563" x="4305300" y="6435725"/>
          <p14:tracePt t="301563" x="4305300" y="6451600"/>
          <p14:tracePt t="301563" x="4289425" y="6475413"/>
          <p14:tracePt t="301563" x="4281488" y="6491288"/>
          <p14:tracePt t="301563" x="4273550" y="6515100"/>
          <p14:tracePt t="301563" x="4265613" y="6530975"/>
          <p14:tracePt t="301563" x="4257675" y="6554788"/>
          <p14:tracePt t="301563" x="4257675" y="6570663"/>
          <p14:tracePt t="301563" x="4257675" y="6602413"/>
          <p14:tracePt t="301563" x="4257675" y="6626225"/>
          <p14:tracePt t="301563" x="4249738" y="6650038"/>
          <p14:tracePt t="301563" x="4241800" y="6665913"/>
          <p14:tracePt t="301563" x="4233863" y="6681788"/>
          <p14:tracePt t="301563" x="4233863" y="6699250"/>
          <p14:tracePt t="301563" x="4225925" y="6715125"/>
          <p14:tracePt t="301563" x="4217988" y="6738938"/>
          <p14:tracePt t="301563" x="4217988" y="6754813"/>
          <p14:tracePt t="301563" x="4210050" y="6770688"/>
          <p14:tracePt t="301563" x="4210050" y="6786563"/>
          <p14:tracePt t="301563" x="4202113" y="6810375"/>
          <p14:tracePt t="301563" x="4202113" y="6826250"/>
          <p14:tracePt t="301563" x="4194175" y="6850063"/>
          <p14:tracePt t="301563" x="3213100" y="6746875"/>
          <p14:tracePt t="301563" x="3014663" y="6673850"/>
          <p14:tracePt t="301563" x="2838450" y="6610350"/>
          <p14:tracePt t="301563" x="2640013" y="6554788"/>
          <p14:tracePt t="301563" x="2487613" y="6507163"/>
          <p14:tracePt t="301563" x="2352675" y="6467475"/>
          <p14:tracePt t="301563" x="2216150" y="6427788"/>
          <p14:tracePt t="301563" x="2112963" y="6403975"/>
          <p14:tracePt t="301563" x="2017713" y="6372225"/>
          <p14:tracePt t="301563" x="1889125" y="6338888"/>
          <p14:tracePt t="301563" x="1754188" y="6291263"/>
          <p14:tracePt t="301563" x="1627188" y="6267450"/>
          <p14:tracePt t="301563" x="1530350" y="6235700"/>
          <p14:tracePt t="301563" x="1427163" y="6219825"/>
          <p14:tracePt t="301563" x="1339850" y="6211888"/>
          <p14:tracePt t="301563" x="1252538" y="6211888"/>
          <p14:tracePt t="301563" x="1171575" y="6211888"/>
          <p14:tracePt t="301563" x="1116013" y="6211888"/>
          <p14:tracePt t="301563" x="1084263" y="6211888"/>
          <p14:tracePt t="301563" x="1060450" y="6211888"/>
          <p14:tracePt t="301563" x="1044575" y="6211888"/>
          <p14:tracePt t="301563" x="1020763" y="6219825"/>
          <p14:tracePt t="301563" x="1012825" y="6219825"/>
          <p14:tracePt t="301563" x="996950" y="6219825"/>
          <p14:tracePt t="301563" x="981075" y="6227763"/>
          <p14:tracePt t="301563" x="965200" y="6227763"/>
          <p14:tracePt t="301563" x="949325" y="6235700"/>
          <p14:tracePt t="301563" x="925513" y="6235700"/>
          <p14:tracePt t="301563" x="917575" y="6243638"/>
          <p14:tracePt t="301563" x="901700" y="6251575"/>
          <p14:tracePt t="301563" x="877888" y="6259513"/>
          <p14:tracePt t="301563" x="844550" y="6275388"/>
          <p14:tracePt t="301563" x="812800" y="6291263"/>
          <p14:tracePt t="301563" x="781050" y="6299200"/>
          <p14:tracePt t="301563" x="741363" y="6307138"/>
          <p14:tracePt t="301563" x="701675" y="6323013"/>
          <p14:tracePt t="301563" x="669925" y="6338888"/>
          <p14:tracePt t="301563" x="646113" y="6356350"/>
          <p14:tracePt t="301563" x="614363" y="6364288"/>
          <p14:tracePt t="301563" x="590550" y="6364288"/>
          <p14:tracePt t="301563" x="574675" y="6380163"/>
          <p14:tracePt t="301563" x="558800" y="6388100"/>
          <p14:tracePt t="301563" x="550863" y="6388100"/>
          <p14:tracePt t="301563" x="542925" y="6388100"/>
          <p14:tracePt t="301563" x="5373688" y="5183188"/>
          <p14:tracePt t="301563" x="5373688" y="5246688"/>
          <p14:tracePt t="301563" x="5373688" y="5310188"/>
          <p14:tracePt t="301563" x="5373688" y="5383213"/>
          <p14:tracePt t="301563" x="5373688" y="5438775"/>
          <p14:tracePt t="301563" x="5373688" y="5478463"/>
          <p14:tracePt t="301563" x="5373688" y="5534025"/>
          <p14:tracePt t="301563" x="5373688" y="5581650"/>
          <p14:tracePt t="301563" x="5373688" y="5629275"/>
          <p14:tracePt t="301563" x="5373688" y="5686425"/>
          <p14:tracePt t="301563" x="5373688" y="5749925"/>
          <p14:tracePt t="301563" x="5381625" y="5829300"/>
          <p14:tracePt t="301563" x="5389563" y="5900738"/>
          <p14:tracePt t="301563" x="5422900" y="5995988"/>
          <p14:tracePt t="301563" x="5438775" y="6084888"/>
          <p14:tracePt t="301563" x="5462588" y="6164263"/>
          <p14:tracePt t="301563" x="5494338" y="6227763"/>
          <p14:tracePt t="301563" x="5510213" y="6275388"/>
          <p14:tracePt t="301563" x="5510213" y="6291263"/>
          <p14:tracePt t="301563" x="5518150" y="6307138"/>
          <p14:tracePt t="301563" x="5526088" y="6315075"/>
          <p14:tracePt t="301563" x="5526088" y="6323013"/>
          <p14:tracePt t="301563" x="5534025" y="6330950"/>
          <p14:tracePt t="301563" x="5534025" y="6338888"/>
          <p14:tracePt t="301563" x="5534025" y="6356350"/>
          <p14:tracePt t="301563" x="5534025" y="6380163"/>
          <p14:tracePt t="301563" x="5534025" y="6388100"/>
          <p14:tracePt t="301563" x="5541963" y="6419850"/>
          <p14:tracePt t="301563" x="5541963" y="6443663"/>
          <p14:tracePt t="301563" x="5541963" y="6467475"/>
          <p14:tracePt t="301563" x="5541963" y="6491288"/>
          <p14:tracePt t="301563" x="5541963" y="6515100"/>
          <p14:tracePt t="301563" x="5541963" y="6530975"/>
          <p14:tracePt t="301563" x="5541963" y="6554788"/>
          <p14:tracePt t="301563" x="5541963" y="6570663"/>
          <p14:tracePt t="301563" x="5541963" y="6594475"/>
          <p14:tracePt t="301563" x="5541963" y="6610350"/>
          <p14:tracePt t="301563" x="5541963" y="6618288"/>
          <p14:tracePt t="301563" x="5541963" y="6634163"/>
          <p14:tracePt t="301563" x="5541963" y="6650038"/>
          <p14:tracePt t="301563" x="5541963" y="6657975"/>
          <p14:tracePt t="301563" x="5541963" y="6665913"/>
          <p14:tracePt t="301563" x="5541963" y="6673850"/>
          <p14:tracePt t="301563" x="5541963" y="6681788"/>
          <p14:tracePt t="301563" x="5534025" y="6691313"/>
          <p14:tracePt t="301563" x="5534025" y="6699250"/>
          <p14:tracePt t="301563" x="5526088" y="6699250"/>
          <p14:tracePt t="301563" x="5502275" y="6634163"/>
          <p14:tracePt t="301563" x="5462588" y="6507163"/>
          <p14:tracePt t="301563" x="5373688" y="6299200"/>
          <p14:tracePt t="301563" x="5357813" y="6259513"/>
          <p14:tracePt t="301563" x="5334000" y="6243638"/>
          <p14:tracePt t="301563" x="5334000" y="6227763"/>
          <p14:tracePt t="301563" x="5326063" y="6203950"/>
          <p14:tracePt t="301563" x="5294313" y="6132513"/>
          <p14:tracePt t="301563" x="5262563" y="5980113"/>
          <p14:tracePt t="301563" x="5230813" y="5789613"/>
          <p14:tracePt t="301563" x="5207000" y="5645150"/>
          <p14:tracePt t="301563" x="5167313" y="5414963"/>
          <p14:tracePt t="301563" x="5111750" y="5214938"/>
          <p14:tracePt t="301563" x="5006975" y="4935538"/>
          <p14:tracePt t="301563" x="4872038" y="4624388"/>
          <p14:tracePt t="301563" x="4721225" y="4291013"/>
          <p14:tracePt t="301563" x="4521200" y="3922713"/>
          <p14:tracePt t="301563" x="4273550" y="3516313"/>
          <p14:tracePt t="301563" x="4035425" y="3157538"/>
          <p14:tracePt t="301563" x="3763963" y="2782888"/>
          <p14:tracePt t="301563" x="3460750" y="2447925"/>
          <p14:tracePt t="301563" x="3125788" y="2168525"/>
          <p14:tracePt t="301563" x="2838450" y="1922463"/>
          <p14:tracePt t="301563" x="2598738" y="1722438"/>
          <p14:tracePt t="301563" x="2376488" y="1555750"/>
          <p14:tracePt t="301563" x="2224088" y="1458913"/>
          <p14:tracePt t="301563" x="2112963" y="1371600"/>
          <p14:tracePt t="301563" x="2041525" y="1308100"/>
          <p14:tracePt t="301563" x="1978025" y="1260475"/>
          <p14:tracePt t="301563" x="1912938" y="1195388"/>
          <p14:tracePt t="301563" x="1857375" y="1147763"/>
          <p14:tracePt t="301563" x="1833563" y="1116013"/>
          <p14:tracePt t="301563" x="1817688" y="1100138"/>
          <p14:tracePt t="301563" x="1817688" y="1084263"/>
          <p14:tracePt t="301563" x="1817688" y="1076325"/>
          <p14:tracePt t="301563" x="1817688" y="1068388"/>
          <p14:tracePt t="301563" x="1809750" y="1068388"/>
          <p14:tracePt t="301563" x="1801813" y="1068388"/>
          <p14:tracePt t="301563" x="1730375" y="1068388"/>
          <p14:tracePt t="301563" x="1546225" y="1020763"/>
          <p14:tracePt t="301563" x="1316038" y="973138"/>
          <p14:tracePt t="301563" x="1116013" y="909638"/>
          <p14:tracePt t="301563" x="868363" y="812800"/>
          <p14:tracePt t="301563" x="630238" y="717550"/>
          <p14:tracePt t="301563" x="334963" y="590550"/>
          <p14:tracePt t="301563" x="7938" y="446088"/>
          <p14:tracePt t="301563" x="55563" y="1163638"/>
          <p14:tracePt t="301563" x="71438" y="1171575"/>
          <p14:tracePt t="301563" x="87313" y="1179513"/>
          <p14:tracePt t="301563" x="103188" y="1187450"/>
          <p14:tracePt t="301563" x="119063" y="1195388"/>
          <p14:tracePt t="301563" x="127000" y="1195388"/>
          <p14:tracePt t="301563" x="142875" y="1212850"/>
          <p14:tracePt t="301563" x="184150" y="1228725"/>
          <p14:tracePt t="301563" x="200025" y="1244600"/>
          <p14:tracePt t="301563" x="223838" y="1268413"/>
          <p14:tracePt t="301563" x="255588" y="1300163"/>
          <p14:tracePt t="301563" x="311150" y="1339850"/>
          <p14:tracePt t="301563" x="350838" y="1379538"/>
          <p14:tracePt t="301563" x="422275" y="1443038"/>
          <p14:tracePt t="301563" x="477838" y="1490663"/>
          <p14:tracePt t="301563" x="550863" y="1547813"/>
          <p14:tracePt t="301563" x="622300" y="1603375"/>
          <p14:tracePt t="301563" x="677863" y="1651000"/>
          <p14:tracePt t="301563" x="741363" y="1698625"/>
          <p14:tracePt t="301563" x="781050" y="1738313"/>
          <p14:tracePt t="301563" x="836613" y="1778000"/>
          <p14:tracePt t="301563" x="885825" y="1817688"/>
          <p14:tracePt t="301563" x="925513" y="1849438"/>
          <p14:tracePt t="301563" x="973138" y="1890713"/>
          <p14:tracePt t="301563" x="1028700" y="1946275"/>
          <p14:tracePt t="301563" x="1084263" y="1985963"/>
          <p14:tracePt t="301563" x="1116013" y="2009775"/>
          <p14:tracePt t="301563" x="1155700" y="2049463"/>
          <p14:tracePt t="301563" x="1203325" y="2097088"/>
          <p14:tracePt t="301563" x="1252538" y="2136775"/>
          <p14:tracePt t="301563" x="1308100" y="2176463"/>
          <p14:tracePt t="301563" x="1355725" y="2208213"/>
          <p14:tracePt t="301563" x="1403350" y="2233613"/>
          <p14:tracePt t="301563" x="1466850" y="2265363"/>
          <p14:tracePt t="301563" x="1554163" y="2305050"/>
          <p14:tracePt t="301563" x="1635125" y="2344738"/>
          <p14:tracePt t="301563" x="1714500" y="2368550"/>
          <p14:tracePt t="301563" x="1785938" y="2400300"/>
          <p14:tracePt t="301563" x="1865313" y="2432050"/>
          <p14:tracePt t="301563" x="1922463" y="2455863"/>
          <p14:tracePt t="301563" x="1970088" y="2479675"/>
          <p14:tracePt t="301563" x="2009775" y="2487613"/>
          <p14:tracePt t="301563" x="2017713" y="2495550"/>
          <p14:tracePt t="301563" x="2025650" y="2495550"/>
          <p14:tracePt t="301563" x="2025650" y="2503488"/>
          <p14:tracePt t="301563" x="2017713" y="2503488"/>
          <p14:tracePt t="301563" x="1962150" y="2511425"/>
          <p14:tracePt t="301563" x="1954213" y="2511425"/>
          <p14:tracePt t="301563" x="1938338" y="2511425"/>
          <p14:tracePt t="301563" x="1930400" y="2495550"/>
          <p14:tracePt t="301563" x="1946275" y="2495550"/>
          <p14:tracePt t="301563" x="1954213" y="2511425"/>
          <p14:tracePt t="301563" x="1978025" y="2527300"/>
          <p14:tracePt t="301563" x="2001838" y="2543175"/>
          <p14:tracePt t="301563" x="2017713" y="2559050"/>
          <p14:tracePt t="301563" x="2049463" y="2566988"/>
          <p14:tracePt t="301563" x="2089150" y="2592388"/>
          <p14:tracePt t="301563" x="2112963" y="2608263"/>
          <p14:tracePt t="301563" x="2152650" y="2624138"/>
          <p14:tracePt t="301563" x="2168525" y="2640013"/>
          <p14:tracePt t="301563" x="2208213" y="2663825"/>
          <p14:tracePt t="301563" x="2224088" y="2663825"/>
          <p14:tracePt t="301563" x="2232025" y="2679700"/>
          <p14:tracePt t="301563" x="2255838" y="2687638"/>
          <p14:tracePt t="301563" x="2281238" y="2711450"/>
          <p14:tracePt t="301563" x="2289175" y="2711450"/>
          <p14:tracePt t="301563" x="2305050" y="2727325"/>
          <p14:tracePt t="301563" x="2320925" y="2735263"/>
          <p14:tracePt t="301563" x="2328863" y="2735263"/>
          <p14:tracePt t="301563" x="2336800" y="2735263"/>
          <p14:tracePt t="301563" x="2344738" y="2735263"/>
          <p14:tracePt t="301563" x="2352675" y="2735263"/>
          <p14:tracePt t="301563" x="2360613" y="2735263"/>
          <p14:tracePt t="301563" x="2368550" y="2735263"/>
          <p14:tracePt t="301563" x="2376488" y="2735263"/>
          <p14:tracePt t="301563" x="2384425" y="2735263"/>
          <p14:tracePt t="301563" x="2392363" y="2735263"/>
          <p14:tracePt t="301563" x="2400300" y="2735263"/>
          <p14:tracePt t="301563" x="2408238" y="2735263"/>
          <p14:tracePt t="301563" x="2424113" y="2735263"/>
          <p14:tracePt t="301563" x="2432050" y="2735263"/>
          <p14:tracePt t="301563" x="2439988" y="2735263"/>
          <p14:tracePt t="301563" x="2455863" y="2735263"/>
          <p14:tracePt t="301563" x="2471738" y="2743200"/>
          <p14:tracePt t="301563" x="2479675" y="2743200"/>
          <p14:tracePt t="301563" x="2487613" y="2743200"/>
          <p14:tracePt t="301563" x="2511425" y="2751138"/>
          <p14:tracePt t="301563" x="2511425" y="2759075"/>
          <p14:tracePt t="301563" x="2527300" y="2759075"/>
          <p14:tracePt t="301563" x="2543175" y="2767013"/>
          <p14:tracePt t="301563" x="2559050" y="2767013"/>
          <p14:tracePt t="301563" x="2574925" y="2767013"/>
          <p14:tracePt t="301563" x="2582863" y="2774950"/>
          <p14:tracePt t="301563" x="2590800" y="2774950"/>
          <p14:tracePt t="301563" x="2606675" y="2782888"/>
          <p14:tracePt t="301563" x="2616200" y="2790825"/>
          <p14:tracePt t="301563" x="2632075" y="2806700"/>
          <p14:tracePt t="301563" x="2647950" y="2814638"/>
          <p14:tracePt t="301563" x="2663825" y="2830513"/>
          <p14:tracePt t="301563" x="2695575" y="2854325"/>
          <p14:tracePt t="301563" x="2711450" y="2870200"/>
          <p14:tracePt t="301563" x="2743200" y="2878138"/>
          <p14:tracePt t="301563" x="2759075" y="2894013"/>
          <p14:tracePt t="301563" x="2782888" y="2894013"/>
          <p14:tracePt t="301563" x="2798763" y="2901950"/>
          <p14:tracePt t="301563" x="2822575" y="2919413"/>
          <p14:tracePt t="301563" x="2830513" y="2919413"/>
          <p14:tracePt t="301563" x="2846388" y="2927350"/>
          <p14:tracePt t="301563" x="2862263" y="2935288"/>
          <p14:tracePt t="301563" x="2870200" y="2935288"/>
          <p14:tracePt t="301563" x="2878138" y="2935288"/>
          <p14:tracePt t="301563" x="2878138" y="2943225"/>
          <p14:tracePt t="301563" x="2886075" y="2943225"/>
          <p14:tracePt t="301563" x="2894013" y="2951163"/>
          <p14:tracePt t="301563" x="2901950" y="2951163"/>
          <p14:tracePt t="301563" x="2894013" y="2927350"/>
          <p14:tracePt t="301563" x="2854325" y="2886075"/>
          <p14:tracePt t="301563" x="2814638" y="2846388"/>
          <p14:tracePt t="301563" x="2767013" y="2806700"/>
          <p14:tracePt t="301563" x="2695575" y="2759075"/>
          <p14:tracePt t="301563" x="2606675" y="2695575"/>
          <p14:tracePt t="301563" x="2519363" y="2632075"/>
          <p14:tracePt t="301563" x="2392363" y="2543175"/>
          <p14:tracePt t="301563" x="2200275" y="2408238"/>
          <p14:tracePt t="301563" x="2009775" y="2281238"/>
          <p14:tracePt t="301563" x="1809750" y="2136775"/>
          <p14:tracePt t="301563" x="1651000" y="2001838"/>
          <p14:tracePt t="301563" x="1506538" y="1881188"/>
          <p14:tracePt t="301563" x="1419225" y="1785938"/>
          <p14:tracePt t="301563" x="1323975" y="1666875"/>
          <p14:tracePt t="301563" x="1252538" y="1587500"/>
          <p14:tracePt t="301563" x="1187450" y="1498600"/>
          <p14:tracePt t="301563" x="1139825" y="1411288"/>
          <p14:tracePt t="301563" x="1084263" y="1339850"/>
          <p14:tracePt t="301563" x="1044575" y="1284288"/>
          <p14:tracePt t="301563" x="1004888" y="1228725"/>
          <p14:tracePt t="301563" x="981075" y="1195388"/>
          <p14:tracePt t="301563" x="957263" y="1155700"/>
          <p14:tracePt t="301563" x="957263" y="1147763"/>
          <p14:tracePt t="301563" x="949325" y="1139825"/>
          <p14:tracePt t="301563" x="941388" y="1123950"/>
          <p14:tracePt t="301563" x="941388" y="1116013"/>
          <p14:tracePt t="301563" x="933450" y="1108075"/>
          <p14:tracePt t="301563" x="933450" y="1100138"/>
          <p14:tracePt t="301563" x="933450" y="1108075"/>
          <p14:tracePt t="301563" x="957263" y="1187450"/>
          <p14:tracePt t="301563" x="1012825" y="1308100"/>
          <p14:tracePt t="301563" x="1108075" y="1474788"/>
          <p14:tracePt t="301563" x="1220788" y="1651000"/>
          <p14:tracePt t="301563" x="1316038" y="1793875"/>
          <p14:tracePt t="301563" x="1411288" y="1985963"/>
          <p14:tracePt t="301563" x="1522413" y="2160588"/>
          <p14:tracePt t="301563" x="1658938" y="2352675"/>
          <p14:tracePt t="301563" x="1793875" y="2584450"/>
          <p14:tracePt t="301563" x="1938338" y="2782888"/>
          <p14:tracePt t="301563" x="2105025" y="3006725"/>
          <p14:tracePt t="301563" x="2247900" y="3205163"/>
          <p14:tracePt t="301563" x="2408238" y="3405188"/>
          <p14:tracePt t="301563" x="2624138" y="3636963"/>
          <p14:tracePt t="301563" x="2830513" y="3827463"/>
          <p14:tracePt t="301563" x="3054350" y="4011613"/>
          <p14:tracePt t="301563" x="3317875" y="4210050"/>
          <p14:tracePt t="301563" x="3595688" y="4402138"/>
          <p14:tracePt t="301563" x="3938588" y="4608513"/>
          <p14:tracePt t="301563" x="4241800" y="4784725"/>
          <p14:tracePt t="301563" x="4576763" y="4967288"/>
          <p14:tracePt t="301563" x="4848225" y="5103813"/>
          <p14:tracePt t="301563" x="5119688" y="5214938"/>
          <p14:tracePt t="301563" x="5381625" y="5327650"/>
          <p14:tracePt t="301563" x="5613400" y="5446713"/>
          <p14:tracePt t="301563" x="5861050" y="5541963"/>
          <p14:tracePt t="301563" x="6091238" y="5653088"/>
          <p14:tracePt t="301563" x="6315075" y="5757863"/>
          <p14:tracePt t="301563" x="6499225" y="5845175"/>
          <p14:tracePt t="301563" x="6650038" y="5924550"/>
          <p14:tracePt t="301563" x="6834188" y="6021388"/>
          <p14:tracePt t="301563" x="6969125" y="6061075"/>
          <p14:tracePt t="301563" x="7145338" y="6124575"/>
          <p14:tracePt t="301563" x="7319963" y="6172200"/>
          <p14:tracePt t="301563" x="7454900" y="6219825"/>
          <p14:tracePt t="301563" x="7615238" y="6275388"/>
          <p14:tracePt t="301563" x="7773988" y="6348413"/>
          <p14:tracePt t="301563" x="7894638" y="6396038"/>
          <p14:tracePt t="301563" x="8029575" y="6451600"/>
          <p14:tracePt t="301563" x="8180388" y="6491288"/>
          <p14:tracePt t="301563" x="8293100" y="6530975"/>
          <p14:tracePt t="301563" x="8428038" y="6570663"/>
          <p14:tracePt t="301563" x="8540750" y="6610350"/>
          <p14:tracePt t="301563" x="8636000" y="6626225"/>
          <p14:tracePt t="301563" x="8715375" y="6650038"/>
          <p14:tracePt t="301563" x="8747125" y="6657975"/>
          <p14:tracePt t="301563" x="8770938" y="6665913"/>
          <p14:tracePt t="301563" x="8786813" y="6665913"/>
          <p14:tracePt t="301563" x="8794750" y="6665913"/>
          <p14:tracePt t="301563" x="8802688" y="6665913"/>
          <p14:tracePt t="301563" x="8810625" y="6665913"/>
          <p14:tracePt t="301563" x="8818563" y="6665913"/>
          <p14:tracePt t="301563" x="8826500" y="6665913"/>
          <p14:tracePt t="301563" x="8834438" y="6657975"/>
          <p14:tracePt t="301563" x="8842375" y="6650038"/>
          <p14:tracePt t="301563" x="8858250" y="6642100"/>
          <p14:tracePt t="301563" x="8874125" y="6634163"/>
          <p14:tracePt t="301563" x="8899525" y="6626225"/>
          <p14:tracePt t="301563" x="8923338" y="6602413"/>
          <p14:tracePt t="301563" x="8947150" y="6594475"/>
          <p14:tracePt t="301563" x="8963025" y="6578600"/>
          <p14:tracePt t="301563" x="8986838" y="6562725"/>
          <p14:tracePt t="301563" x="9018588" y="6546850"/>
          <p14:tracePt t="301563" x="9042400" y="6523038"/>
          <p14:tracePt t="301563" x="9066213" y="6515100"/>
          <p14:tracePt t="301563" x="9097963" y="6507163"/>
          <p14:tracePt t="301563" x="9121775" y="6499225"/>
          <p14:tracePt t="301563" x="9153525" y="6499225"/>
          <p14:tracePt t="301563" x="9185275" y="6499225"/>
          <p14:tracePt t="301563" x="9217025" y="6499225"/>
          <p14:tracePt t="301563" x="9250363" y="6499225"/>
          <p14:tracePt t="301563" x="9282113" y="6499225"/>
          <p14:tracePt t="301563" x="9337675" y="6499225"/>
          <p14:tracePt t="301563" x="9377363" y="6499225"/>
          <p14:tracePt t="301563" x="9432925" y="6499225"/>
          <p14:tracePt t="301563" x="9488488" y="6499225"/>
          <p14:tracePt t="301563" x="9528175" y="6499225"/>
          <p14:tracePt t="301563" x="9575800" y="6499225"/>
          <p14:tracePt t="301563" x="9625013" y="6499225"/>
          <p14:tracePt t="301563" x="9672638" y="6499225"/>
          <p14:tracePt t="301563" x="9704388" y="6499225"/>
          <p14:tracePt t="301563" x="9728200" y="6499225"/>
          <p14:tracePt t="301563" x="9744075" y="6499225"/>
          <p14:tracePt t="301563" x="9759950" y="6499225"/>
          <p14:tracePt t="301563" x="9775825" y="6499225"/>
          <p14:tracePt t="301563" x="9791700" y="6499225"/>
          <p14:tracePt t="301563" x="9807575" y="6499225"/>
          <p14:tracePt t="301563" x="9831388" y="6507163"/>
          <p14:tracePt t="301563" x="9855200" y="6515100"/>
          <p14:tracePt t="301563" x="9894888" y="6523038"/>
          <p14:tracePt t="301563" x="9910763" y="6523038"/>
          <p14:tracePt t="301563" x="9936163" y="6538913"/>
          <p14:tracePt t="301563" x="9952038" y="6538913"/>
          <p14:tracePt t="301563" x="9959975" y="6538913"/>
          <p14:tracePt t="301563" x="9975850" y="6538913"/>
          <p14:tracePt t="301563" x="9991725" y="6538913"/>
          <p14:tracePt t="301563" x="10007600" y="6538913"/>
          <p14:tracePt t="301563" x="10015538" y="6538913"/>
          <p14:tracePt t="301563" x="10031413" y="6538913"/>
          <p14:tracePt t="301563" x="10047288" y="6538913"/>
          <p14:tracePt t="301563" x="10071100" y="6538913"/>
          <p14:tracePt t="301563" x="10086975" y="6538913"/>
          <p14:tracePt t="301563" x="10102850" y="6538913"/>
          <p14:tracePt t="301563" x="10126663" y="6538913"/>
          <p14:tracePt t="301563" x="10134600" y="6538913"/>
          <p14:tracePt t="301563" x="10142538" y="6538913"/>
          <p14:tracePt t="301563" x="10150475" y="6538913"/>
          <p14:tracePt t="301563" x="10166350" y="6538913"/>
          <p14:tracePt t="301563" x="10174288" y="6538913"/>
          <p14:tracePt t="301563" x="10190163" y="6538913"/>
          <p14:tracePt t="301563" x="10198100" y="6530975"/>
          <p14:tracePt t="301563" x="10213975" y="6530975"/>
          <p14:tracePt t="301563" x="10229850" y="6523038"/>
          <p14:tracePt t="301563" x="10253663" y="6515100"/>
          <p14:tracePt t="301563" x="10279063" y="6515100"/>
          <p14:tracePt t="301563" x="10302875" y="6507163"/>
          <p14:tracePt t="301563" x="10334625" y="6491288"/>
          <p14:tracePt t="301563" x="10350500" y="6483350"/>
          <p14:tracePt t="301563" x="10374313" y="6483350"/>
          <p14:tracePt t="301563" x="10398125" y="6467475"/>
          <p14:tracePt t="301563" x="10421938" y="6451600"/>
          <p14:tracePt t="301563" x="10437813" y="6443663"/>
          <p14:tracePt t="301563" x="10445750" y="6443663"/>
          <p14:tracePt t="301563" x="10453688" y="6435725"/>
          <p14:tracePt t="301563" x="10469563" y="6435725"/>
          <p14:tracePt t="301563" x="10477500" y="6427788"/>
          <p14:tracePt t="301563" x="10493375" y="6419850"/>
          <p14:tracePt t="301563" x="10501313" y="6419850"/>
          <p14:tracePt t="301563" x="10509250" y="6419850"/>
          <p14:tracePt t="301563" x="10517188" y="6411913"/>
          <p14:tracePt t="301563" x="10525125" y="6403975"/>
          <p14:tracePt t="301563" x="10525125" y="6396038"/>
          <p14:tracePt t="301563" x="10525125" y="6380163"/>
          <p14:tracePt t="301563" x="10525125" y="6348413"/>
          <p14:tracePt t="301563" x="10541000" y="6307138"/>
          <p14:tracePt t="301563" x="10556875" y="6251575"/>
          <p14:tracePt t="301563" x="10596563" y="6164263"/>
          <p14:tracePt t="301563" x="10637838" y="6076950"/>
          <p14:tracePt t="301563" x="10701338" y="5972175"/>
          <p14:tracePt t="301563" x="10772775" y="5845175"/>
          <p14:tracePt t="301563" x="10860088" y="5718175"/>
          <p14:tracePt t="301563" x="10939463" y="5573713"/>
          <p14:tracePt t="301563" x="11020425" y="5407025"/>
          <p14:tracePt t="301563" x="11075988" y="5270500"/>
          <p14:tracePt t="301563" x="11115675" y="5135563"/>
          <p14:tracePt t="301563" x="11139488" y="5024438"/>
          <p14:tracePt t="301563" x="11163300" y="4943475"/>
          <p14:tracePt t="301563" x="11171238" y="4864100"/>
          <p14:tracePt t="301563" x="11171238" y="4808538"/>
          <p14:tracePt t="301563" x="11171238" y="4784725"/>
          <p14:tracePt t="301563" x="11171238" y="4768850"/>
          <p14:tracePt t="301563" x="11155363" y="4745038"/>
          <p14:tracePt t="301563" x="11139488" y="4729163"/>
          <p14:tracePt t="301563" x="11115675" y="4713288"/>
          <p14:tracePt t="301563" x="11060113" y="4713288"/>
          <p14:tracePt t="301563" x="11004550" y="4713288"/>
          <p14:tracePt t="301563" x="10915650" y="4713288"/>
          <p14:tracePt t="301563" x="10788650" y="4713288"/>
          <p14:tracePt t="301563" x="10572750" y="4713288"/>
          <p14:tracePt t="301563" x="10229850" y="4713288"/>
          <p14:tracePt t="301563" x="9855200" y="4681538"/>
          <p14:tracePt t="301563" x="9345613" y="4616450"/>
          <p14:tracePt t="301563" x="8755063" y="4537075"/>
          <p14:tracePt t="301563" x="8037513" y="4425950"/>
          <p14:tracePt t="301563" x="7248525" y="4338638"/>
          <p14:tracePt t="301563" x="6354763" y="4194175"/>
          <p14:tracePt t="301563" x="5397500" y="4043363"/>
          <p14:tracePt t="301563" x="4402138" y="3875088"/>
          <p14:tracePt t="301563" x="3349625" y="3692525"/>
          <p14:tracePt t="301563" x="2328863" y="3524250"/>
          <p14:tracePt t="301563" x="1284288" y="3357563"/>
          <p14:tracePt t="301563" x="303213" y="3189288"/>
          <p14:tracePt t="301563" x="669925" y="3213100"/>
          <p14:tracePt t="301563" x="1316038" y="3062288"/>
          <p14:tracePt t="301563" x="1978025" y="2862263"/>
          <p14:tracePt t="301563" x="2695575" y="2616200"/>
          <p14:tracePt t="301563" x="3405188" y="2384425"/>
          <p14:tracePt t="301563" x="4178300" y="2168525"/>
          <p14:tracePt t="301563" x="4951413" y="1970088"/>
          <p14:tracePt t="301563" x="5765800" y="1754188"/>
          <p14:tracePt t="301563" x="6586538" y="1458913"/>
          <p14:tracePt t="301563" x="7391400" y="1155700"/>
          <p14:tracePt t="301563" x="8253413" y="877888"/>
          <p14:tracePt t="301563" x="9105900" y="638175"/>
          <p14:tracePt t="301563" x="9863138" y="446088"/>
          <p14:tracePt t="301563" x="10541000" y="303213"/>
          <p14:tracePt t="301563" x="11139488" y="166688"/>
          <p14:tracePt t="301563" x="11593513" y="7143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egnaposto data 1">
            <a:extLst>
              <a:ext uri="{FF2B5EF4-FFF2-40B4-BE49-F238E27FC236}">
                <a16:creationId xmlns:a16="http://schemas.microsoft.com/office/drawing/2014/main" id="{13C281B8-9EA9-4042-8001-CAC4D036A8E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02312F99-6B08-D34D-A1AD-CE427EBDC53A}"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77826" name="Segnaposto numero diapositiva 2">
            <a:extLst>
              <a:ext uri="{FF2B5EF4-FFF2-40B4-BE49-F238E27FC236}">
                <a16:creationId xmlns:a16="http://schemas.microsoft.com/office/drawing/2014/main" id="{07DBA046-4855-1E42-83F3-E134ACD149A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218BEBBD-BE1F-AB4B-96EC-89A809C1395D}" type="slidenum">
              <a:rPr lang="it-IT" altLang="it-IT" sz="1100">
                <a:solidFill>
                  <a:schemeClr val="bg1"/>
                </a:solidFill>
              </a:rPr>
              <a:pPr>
                <a:spcBef>
                  <a:spcPct val="0"/>
                </a:spcBef>
                <a:buClrTx/>
                <a:buFontTx/>
                <a:buNone/>
              </a:pPr>
              <a:t>40</a:t>
            </a:fld>
            <a:endParaRPr lang="it-IT" altLang="it-IT" sz="1100">
              <a:solidFill>
                <a:schemeClr val="bg1"/>
              </a:solidFill>
            </a:endParaRPr>
          </a:p>
        </p:txBody>
      </p:sp>
      <p:pic>
        <p:nvPicPr>
          <p:cNvPr id="77827" name="Immagine 3">
            <a:extLst>
              <a:ext uri="{FF2B5EF4-FFF2-40B4-BE49-F238E27FC236}">
                <a16:creationId xmlns:a16="http://schemas.microsoft.com/office/drawing/2014/main" id="{F28D5AC6-EC0C-D145-A5B4-2850266F2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115889"/>
            <a:ext cx="6488112"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Immagine 4">
            <a:extLst>
              <a:ext uri="{FF2B5EF4-FFF2-40B4-BE49-F238E27FC236}">
                <a16:creationId xmlns:a16="http://schemas.microsoft.com/office/drawing/2014/main" id="{76883F70-9C81-CD49-84A5-740A5B7F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844675"/>
            <a:ext cx="8027987"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897079"/>
      </p:ext>
    </p:extLst>
  </p:cSld>
  <p:clrMapOvr>
    <a:masterClrMapping/>
  </p:clrMapOvr>
  <p:extLst>
    <p:ext uri="{3A86A75C-4F4B-4683-9AE1-C65F6400EC91}">
      <p14:laserTraceLst xmlns:p14="http://schemas.microsoft.com/office/powerpoint/2010/main">
        <p14:tracePtLst>
          <p14:tracePt t="1166" x="8786813" y="4537075"/>
          <p14:tracePt t="1174" x="8778875" y="4521200"/>
          <p14:tracePt t="1183" x="8755063" y="4497388"/>
          <p14:tracePt t="1190" x="8747125" y="4473575"/>
          <p14:tracePt t="1199" x="8747125" y="4465638"/>
          <p14:tracePt t="1238" x="8747125" y="4457700"/>
          <p14:tracePt t="1278" x="8731250" y="4449763"/>
          <p14:tracePt t="1286" x="8699500" y="4449763"/>
          <p14:tracePt t="1294" x="8675688" y="4449763"/>
          <p14:tracePt t="1302" x="8659813" y="4449763"/>
          <p14:tracePt t="1310" x="8643938" y="4449763"/>
          <p14:tracePt t="1318" x="8628063" y="4449763"/>
          <p14:tracePt t="1326" x="8604250" y="4449763"/>
          <p14:tracePt t="1335" x="8580438" y="4457700"/>
          <p14:tracePt t="1342" x="8531225" y="4465638"/>
          <p14:tracePt t="1353" x="8483600" y="4473575"/>
          <p14:tracePt t="1358" x="8420100" y="4489450"/>
          <p14:tracePt t="1367" x="8348663" y="4489450"/>
          <p14:tracePt t="1373" x="8229600" y="4489450"/>
          <p14:tracePt t="1383" x="8101013" y="4489450"/>
          <p14:tracePt t="1390" x="7926388" y="4489450"/>
          <p14:tracePt t="1400" x="7710488" y="4489450"/>
          <p14:tracePt t="1406" x="7512050" y="4489450"/>
          <p14:tracePt t="1416" x="7343775" y="4489450"/>
          <p14:tracePt t="1422" x="7185025" y="4489450"/>
          <p14:tracePt t="1431" x="7072313" y="4489450"/>
          <p14:tracePt t="1438" x="6985000" y="4489450"/>
          <p14:tracePt t="1446" x="6889750" y="4489450"/>
          <p14:tracePt t="1454" x="6784975" y="4489450"/>
          <p14:tracePt t="1462" x="6697663" y="4489450"/>
          <p14:tracePt t="1470" x="6602413" y="4473575"/>
          <p14:tracePt t="1478" x="6507163" y="4465638"/>
          <p14:tracePt t="1487" x="6418263" y="4441825"/>
          <p14:tracePt t="1493" x="6354763" y="4425950"/>
          <p14:tracePt t="1501" x="6299200" y="4410075"/>
          <p14:tracePt t="1509" x="6275388" y="4402138"/>
          <p14:tracePt t="1518" x="6259513" y="4394200"/>
          <p14:tracePt t="1525" x="6251575" y="4394200"/>
          <p14:tracePt t="1550" x="6243638" y="4386263"/>
          <p14:tracePt t="1566" x="6235700" y="4386263"/>
          <p14:tracePt t="1574" x="6235700" y="4378325"/>
          <p14:tracePt t="1583" x="6219825" y="4370388"/>
          <p14:tracePt t="1590" x="6211888" y="4362450"/>
          <p14:tracePt t="1614" x="6211888" y="4354513"/>
          <p14:tracePt t="1622" x="6203950" y="4354513"/>
          <p14:tracePt t="1630" x="6203950" y="4338638"/>
          <p14:tracePt t="1638" x="6188075" y="4322763"/>
          <p14:tracePt t="1646" x="6180138" y="4314825"/>
          <p14:tracePt t="1654" x="6172200" y="4306888"/>
          <p14:tracePt t="1670" x="6172200" y="4298950"/>
          <p14:tracePt t="1678" x="6164263" y="4291013"/>
          <p14:tracePt t="1686" x="6156325" y="4281488"/>
          <p14:tracePt t="1694" x="6140450" y="4265613"/>
          <p14:tracePt t="1702" x="6124575" y="4249738"/>
          <p14:tracePt t="1709" x="6083300" y="4210050"/>
          <p14:tracePt t="1720" x="6051550" y="4178300"/>
          <p14:tracePt t="1726" x="6011863" y="4138613"/>
          <p14:tracePt t="1736" x="5956300" y="4083050"/>
          <p14:tracePt t="1742" x="5892800" y="4027488"/>
          <p14:tracePt t="1750" x="5845175" y="3995738"/>
          <p14:tracePt t="1758" x="5813425" y="3963988"/>
          <p14:tracePt t="1767" x="5773738" y="3948113"/>
          <p14:tracePt t="1774" x="5740400" y="3922713"/>
          <p14:tracePt t="1783" x="5724525" y="3906838"/>
          <p14:tracePt t="1790" x="5708650" y="3890963"/>
          <p14:tracePt t="1800" x="5684838" y="3883025"/>
          <p14:tracePt t="1806" x="5661025" y="3859213"/>
          <p14:tracePt t="1816" x="5653088" y="3851275"/>
          <p14:tracePt t="1822" x="5637213" y="3835400"/>
          <p14:tracePt t="1831" x="5629275" y="3811588"/>
          <p14:tracePt t="1838" x="5613400" y="3795713"/>
          <p14:tracePt t="1847" x="5613400" y="3779838"/>
          <p14:tracePt t="1854" x="5605463" y="3763963"/>
          <p14:tracePt t="1862" x="5597525" y="3740150"/>
          <p14:tracePt t="1870" x="5589588" y="3724275"/>
          <p14:tracePt t="1878" x="5589588" y="3708400"/>
          <p14:tracePt t="1886" x="5581650" y="3692525"/>
          <p14:tracePt t="1904" x="5573713" y="3660775"/>
          <p14:tracePt t="1919" x="5573713" y="3652838"/>
          <p14:tracePt t="1935" x="5573713" y="3644900"/>
          <p14:tracePt t="1951" x="5573713" y="3636963"/>
          <p14:tracePt t="1958" x="5573713" y="3629025"/>
          <p14:tracePt t="1998" x="5573713" y="3621088"/>
          <p14:tracePt t="2015" x="5573713" y="3613150"/>
          <p14:tracePt t="2046" x="5565775" y="3605213"/>
          <p14:tracePt t="2054" x="5565775" y="3595688"/>
          <p14:tracePt t="2070" x="5565775" y="3587750"/>
          <p14:tracePt t="2078" x="5565775" y="3579813"/>
          <p14:tracePt t="2086" x="5557838" y="3571875"/>
          <p14:tracePt t="2102" x="5549900" y="3556000"/>
          <p14:tracePt t="2110" x="5541963" y="3556000"/>
          <p14:tracePt t="2126" x="5541963" y="3548063"/>
          <p14:tracePt t="2214" x="5534025" y="3563938"/>
          <p14:tracePt t="2222" x="5534025" y="3595688"/>
          <p14:tracePt t="2231" x="5526088" y="3629025"/>
          <p14:tracePt t="2238" x="5518150" y="3676650"/>
          <p14:tracePt t="2246" x="5518150" y="3716338"/>
          <p14:tracePt t="2254" x="5518150" y="3763963"/>
          <p14:tracePt t="2262" x="5518150" y="3803650"/>
          <p14:tracePt t="2270" x="5518150" y="3851275"/>
          <p14:tracePt t="2278" x="5518150" y="3890963"/>
          <p14:tracePt t="2286" x="5518150" y="3922713"/>
          <p14:tracePt t="2294" x="5518150" y="3979863"/>
          <p14:tracePt t="2302" x="5518150" y="4019550"/>
          <p14:tracePt t="2310" x="5518150" y="4075113"/>
          <p14:tracePt t="2318" x="5518150" y="4106863"/>
          <p14:tracePt t="2326" x="5518150" y="4154488"/>
          <p14:tracePt t="2335" x="5518150" y="4194175"/>
          <p14:tracePt t="2342" x="5518150" y="4225925"/>
          <p14:tracePt t="2350" x="5518150" y="4257675"/>
          <p14:tracePt t="2358" x="5518150" y="4291013"/>
          <p14:tracePt t="2367" x="5518150" y="4322763"/>
          <p14:tracePt t="2374" x="5518150" y="4346575"/>
          <p14:tracePt t="2384" x="5518150" y="4370388"/>
          <p14:tracePt t="2390" x="5518150" y="4402138"/>
          <p14:tracePt t="2400" x="5518150" y="4425950"/>
          <p14:tracePt t="2406" x="5518150" y="4457700"/>
          <p14:tracePt t="2416" x="5518150" y="4481513"/>
          <p14:tracePt t="2422" x="5518150" y="4513263"/>
          <p14:tracePt t="2431" x="5518150" y="4545013"/>
          <p14:tracePt t="2438" x="5518150" y="4576763"/>
          <p14:tracePt t="2447" x="5518150" y="4608513"/>
          <p14:tracePt t="2454" x="5518150" y="4649788"/>
          <p14:tracePt t="2462" x="5518150" y="4673600"/>
          <p14:tracePt t="2471" x="5518150" y="4713288"/>
          <p14:tracePt t="2479" x="5510213" y="4745038"/>
          <p14:tracePt t="2486" x="5510213" y="4776788"/>
          <p14:tracePt t="2494" x="5502275" y="4808538"/>
          <p14:tracePt t="2502" x="5494338" y="4832350"/>
          <p14:tracePt t="2510" x="5494338" y="4872038"/>
          <p14:tracePt t="2518" x="5486400" y="4895850"/>
          <p14:tracePt t="2526" x="5486400" y="4919663"/>
          <p14:tracePt t="2542" x="5486400" y="4927600"/>
          <p14:tracePt t="2614" x="5494338" y="4927600"/>
          <p14:tracePt t="2622" x="5502275" y="4919663"/>
          <p14:tracePt t="2631" x="5518150" y="4887913"/>
          <p14:tracePt t="2638" x="5534025" y="4864100"/>
          <p14:tracePt t="2647" x="5549900" y="4848225"/>
          <p14:tracePt t="2655" x="5589588" y="4800600"/>
          <p14:tracePt t="2662" x="5637213" y="4760913"/>
          <p14:tracePt t="2670" x="5684838" y="4729163"/>
          <p14:tracePt t="2678" x="5749925" y="4697413"/>
          <p14:tracePt t="2686" x="5829300" y="4649788"/>
          <p14:tracePt t="2694" x="5884863" y="4616450"/>
          <p14:tracePt t="2702" x="5948363" y="4576763"/>
          <p14:tracePt t="2710" x="6019800" y="4521200"/>
          <p14:tracePt t="2720" x="6075363" y="4473575"/>
          <p14:tracePt t="2726" x="6140450" y="4418013"/>
          <p14:tracePt t="2736" x="6196013" y="4370388"/>
          <p14:tracePt t="2742" x="6243638" y="4330700"/>
          <p14:tracePt t="2751" x="6275388" y="4306888"/>
          <p14:tracePt t="2758" x="6307138" y="4281488"/>
          <p14:tracePt t="2767" x="6330950" y="4257675"/>
          <p14:tracePt t="2774" x="6346825" y="4241800"/>
          <p14:tracePt t="2783" x="6362700" y="4225925"/>
          <p14:tracePt t="2800" x="6370638" y="4217988"/>
          <p14:tracePt t="2822" x="6370638" y="4210050"/>
          <p14:tracePt t="2831" x="6370638" y="4202113"/>
          <p14:tracePt t="2838" x="6354763" y="4186238"/>
          <p14:tracePt t="2847" x="6346825" y="4186238"/>
          <p14:tracePt t="2855" x="6338888" y="4186238"/>
          <p14:tracePt t="2862" x="6330950" y="4178300"/>
          <p14:tracePt t="2878" x="6323013" y="4178300"/>
          <p14:tracePt t="2886" x="6315075" y="4178300"/>
          <p14:tracePt t="2974" x="6315075" y="4170363"/>
          <p14:tracePt t="2983" x="6323013" y="4162425"/>
          <p14:tracePt t="2990" x="6338888" y="4154488"/>
          <p14:tracePt t="2998" x="6370638" y="4146550"/>
          <p14:tracePt t="3006" x="6402388" y="4138613"/>
          <p14:tracePt t="3015" x="6459538" y="4122738"/>
          <p14:tracePt t="3021" x="6530975" y="4114800"/>
          <p14:tracePt t="3029" x="6626225" y="4106863"/>
          <p14:tracePt t="3037" x="6745288" y="4090988"/>
          <p14:tracePt t="3045" x="6858000" y="4090988"/>
          <p14:tracePt t="3053" x="6969125" y="4090988"/>
          <p14:tracePt t="3061" x="7072313" y="4090988"/>
          <p14:tracePt t="3069" x="7208838" y="4090988"/>
          <p14:tracePt t="3077" x="7319963" y="4090988"/>
          <p14:tracePt t="3085" x="7439025" y="4090988"/>
          <p14:tracePt t="3093" x="7543800" y="4090988"/>
          <p14:tracePt t="3101" x="7615238" y="4090988"/>
          <p14:tracePt t="3109" x="7670800" y="4090988"/>
          <p14:tracePt t="3118" x="7686675" y="4090988"/>
          <p14:tracePt t="3125" x="7694613" y="4083050"/>
          <p14:tracePt t="3590" x="7694613" y="4090988"/>
          <p14:tracePt t="3598" x="7686675" y="4106863"/>
          <p14:tracePt t="3606" x="7678738" y="4114800"/>
          <p14:tracePt t="3615" x="7678738" y="4122738"/>
          <p14:tracePt t="3622" x="7678738" y="4130675"/>
          <p14:tracePt t="3638" x="7670800" y="4138613"/>
          <p14:tracePt t="5278" x="7670800" y="4130675"/>
          <p14:tracePt t="5286" x="7678738" y="4114800"/>
          <p14:tracePt t="5294" x="7686675" y="4106863"/>
          <p14:tracePt t="5302" x="7702550" y="4090988"/>
          <p14:tracePt t="5319" x="7710488" y="4083050"/>
          <p14:tracePt t="5342" x="7718425" y="4083050"/>
          <p14:tracePt t="5590" x="7710488" y="4083050"/>
          <p14:tracePt t="5606" x="7702550" y="4083050"/>
          <p14:tracePt t="5615" x="7694613" y="4083050"/>
          <p14:tracePt t="5622" x="7686675" y="4083050"/>
          <p14:tracePt t="5638" x="7678738" y="4075113"/>
          <p14:tracePt t="5647" x="7670800" y="4075113"/>
          <p14:tracePt t="5654" x="7654925" y="4067175"/>
          <p14:tracePt t="5662" x="7646988" y="4067175"/>
          <p14:tracePt t="5670" x="7631113" y="4067175"/>
          <p14:tracePt t="5678" x="7623175" y="4067175"/>
          <p14:tracePt t="5686" x="7615238" y="4059238"/>
          <p14:tracePt t="5702" x="7607300" y="4059238"/>
          <p14:tracePt t="6014" x="7591425" y="4059238"/>
          <p14:tracePt t="6022" x="7567613" y="4051300"/>
          <p14:tracePt t="6031" x="7543800" y="4051300"/>
          <p14:tracePt t="6038" x="7519988" y="4043363"/>
          <p14:tracePt t="6047" x="7478713" y="4043363"/>
          <p14:tracePt t="6054" x="7470775" y="4043363"/>
          <p14:tracePt t="6061" x="7454900" y="4043363"/>
          <p14:tracePt t="6070" x="7446963" y="4043363"/>
          <p14:tracePt t="6134" x="7446963" y="4035425"/>
          <p14:tracePt t="6142" x="7454900" y="4019550"/>
          <p14:tracePt t="6150" x="7478713" y="4003675"/>
          <p14:tracePt t="6158" x="7519988" y="3987800"/>
          <p14:tracePt t="6166" x="7583488" y="3963988"/>
          <p14:tracePt t="6174" x="7639050" y="3938588"/>
          <p14:tracePt t="6183" x="7702550" y="3914775"/>
          <p14:tracePt t="6190" x="7742238" y="3898900"/>
          <p14:tracePt t="6199" x="7821613" y="3867150"/>
          <p14:tracePt t="6206" x="7886700" y="3859213"/>
          <p14:tracePt t="6215" x="7966075" y="3843338"/>
          <p14:tracePt t="6222" x="8053388" y="3819525"/>
          <p14:tracePt t="6231" x="8116888" y="3811588"/>
          <p14:tracePt t="6238" x="8156575" y="3803650"/>
          <p14:tracePt t="6246" x="8197850" y="3795713"/>
          <p14:tracePt t="6254" x="8229600" y="3787775"/>
          <p14:tracePt t="6262" x="8261350" y="3779838"/>
          <p14:tracePt t="6270" x="8285163" y="3779838"/>
          <p14:tracePt t="6278" x="8332788" y="3771900"/>
          <p14:tracePt t="6286" x="8364538" y="3771900"/>
          <p14:tracePt t="6294" x="8420100" y="3763963"/>
          <p14:tracePt t="6302" x="8467725" y="3763963"/>
          <p14:tracePt t="6310" x="8523288" y="3763963"/>
          <p14:tracePt t="6318" x="8588375" y="3763963"/>
          <p14:tracePt t="6326" x="8651875" y="3763963"/>
          <p14:tracePt t="6334" x="8707438" y="3763963"/>
          <p14:tracePt t="6342" x="8763000" y="3763963"/>
          <p14:tracePt t="6350" x="8802688" y="3763963"/>
          <p14:tracePt t="6358" x="8850313" y="3756025"/>
          <p14:tracePt t="6366" x="8883650" y="3748088"/>
          <p14:tracePt t="6374" x="8915400" y="3748088"/>
          <p14:tracePt t="6382" x="8947150" y="3748088"/>
          <p14:tracePt t="6390" x="8978900" y="3748088"/>
          <p14:tracePt t="6399" x="9018588" y="3748088"/>
          <p14:tracePt t="6406" x="9050338" y="3748088"/>
          <p14:tracePt t="6415" x="9090025" y="3748088"/>
          <p14:tracePt t="6422" x="9145588" y="3748088"/>
          <p14:tracePt t="6430" x="9201150" y="3748088"/>
          <p14:tracePt t="6438" x="9266238" y="3748088"/>
          <p14:tracePt t="6446" x="9329738" y="3748088"/>
          <p14:tracePt t="6454" x="9401175" y="3748088"/>
          <p14:tracePt t="6462" x="9456738" y="3748088"/>
          <p14:tracePt t="6470" x="9528175" y="3748088"/>
          <p14:tracePt t="6478" x="9585325" y="3740150"/>
          <p14:tracePt t="6486" x="9625013" y="3740150"/>
          <p14:tracePt t="6494" x="9672638" y="3740150"/>
          <p14:tracePt t="6502" x="9720263" y="3740150"/>
          <p14:tracePt t="6510" x="9767888" y="3740150"/>
          <p14:tracePt t="6518" x="9823450" y="3740150"/>
          <p14:tracePt t="6526" x="9871075" y="3732213"/>
          <p14:tracePt t="6534" x="9918700" y="3716338"/>
          <p14:tracePt t="6542" x="9944100" y="3708400"/>
          <p14:tracePt t="6551" x="9967913" y="3700463"/>
          <p14:tracePt t="6558" x="9983788" y="3700463"/>
          <p14:tracePt t="6566" x="9991725" y="3692525"/>
          <p14:tracePt t="6583" x="9999663" y="3692525"/>
          <p14:tracePt t="6590" x="9999663" y="3684588"/>
          <p14:tracePt t="6606" x="10007600" y="3684588"/>
          <p14:tracePt t="6615" x="10015538" y="3684588"/>
          <p14:tracePt t="6622" x="10023475" y="3684588"/>
          <p14:tracePt t="6630" x="10031413" y="3684588"/>
          <p14:tracePt t="6638" x="10039350" y="3684588"/>
          <p14:tracePt t="6646" x="10047288" y="3684588"/>
          <p14:tracePt t="6654" x="10055225" y="3676650"/>
          <p14:tracePt t="6806" x="10063163" y="3676650"/>
          <p14:tracePt t="6846" x="10071100" y="3676650"/>
          <p14:tracePt t="6902" x="10079038" y="3676650"/>
          <p14:tracePt t="8518" x="10086975" y="3660775"/>
          <p14:tracePt t="8526" x="10094913" y="3644900"/>
          <p14:tracePt t="8535" x="10094913" y="3605213"/>
          <p14:tracePt t="8542" x="10094913" y="3548063"/>
          <p14:tracePt t="8550" x="10094913" y="3484563"/>
          <p14:tracePt t="8557" x="10079038" y="3429000"/>
          <p14:tracePt t="8566" x="10063163" y="3365500"/>
          <p14:tracePt t="8573" x="10031413" y="3278188"/>
          <p14:tracePt t="8583" x="10007600" y="3189288"/>
          <p14:tracePt t="8589" x="9999663" y="3086100"/>
          <p14:tracePt t="8598" x="9983788" y="2967038"/>
          <p14:tracePt t="8605" x="9959975" y="2822575"/>
          <p14:tracePt t="8613" x="9926638" y="2671763"/>
          <p14:tracePt t="8621" x="9910763" y="2527300"/>
          <p14:tracePt t="8629" x="9886950" y="2408238"/>
          <p14:tracePt t="8637" x="9879013" y="2249488"/>
          <p14:tracePt t="8646" x="9879013" y="2097088"/>
          <p14:tracePt t="8654" x="9879013" y="1962150"/>
          <p14:tracePt t="8662" x="9879013" y="1833563"/>
          <p14:tracePt t="8670" x="9879013" y="1698625"/>
          <p14:tracePt t="8678" x="9879013" y="1571625"/>
          <p14:tracePt t="8686" x="9879013" y="1435100"/>
          <p14:tracePt t="8694" x="9879013" y="1331913"/>
          <p14:tracePt t="8702" x="9879013" y="1252538"/>
          <p14:tracePt t="8710" x="9879013" y="1163638"/>
          <p14:tracePt t="8718" x="9879013" y="1092200"/>
          <p14:tracePt t="8726" x="9879013" y="1036638"/>
          <p14:tracePt t="8734" x="9879013" y="981075"/>
          <p14:tracePt t="8742" x="9879013" y="941388"/>
          <p14:tracePt t="8750" x="9879013" y="893763"/>
          <p14:tracePt t="8758" x="9879013" y="852488"/>
          <p14:tracePt t="8767" x="9879013" y="804863"/>
          <p14:tracePt t="8774" x="9879013" y="773113"/>
          <p14:tracePt t="8784" x="9879013" y="741363"/>
          <p14:tracePt t="8790" x="9879013" y="709613"/>
          <p14:tracePt t="8800" x="9879013" y="669925"/>
          <p14:tracePt t="8806" x="9879013" y="646113"/>
          <p14:tracePt t="8817" x="9879013" y="622300"/>
          <p14:tracePt t="8822" x="9879013" y="598488"/>
          <p14:tracePt t="8831" x="9879013" y="582613"/>
          <p14:tracePt t="8846" x="9879013" y="574675"/>
          <p14:tracePt t="9031" x="9879013" y="582613"/>
          <p14:tracePt t="9038" x="9879013" y="590550"/>
          <p14:tracePt t="9046" x="9879013" y="598488"/>
          <p14:tracePt t="9054" x="9879013" y="606425"/>
          <p14:tracePt t="9062" x="9879013" y="614363"/>
          <p14:tracePt t="9070" x="9879013" y="622300"/>
          <p14:tracePt t="9078" x="9879013" y="638175"/>
          <p14:tracePt t="9086" x="9871075" y="646113"/>
          <p14:tracePt t="9095" x="9871075" y="654050"/>
          <p14:tracePt t="9102" x="9871075" y="669925"/>
          <p14:tracePt t="9110" x="9871075" y="677863"/>
          <p14:tracePt t="9118" x="9863138" y="693738"/>
          <p14:tracePt t="9127" x="9863138" y="701675"/>
          <p14:tracePt t="9135" x="9863138" y="709613"/>
          <p14:tracePt t="9151" x="9863138" y="717550"/>
          <p14:tracePt t="9158" x="9863138" y="725488"/>
          <p14:tracePt t="9167" x="9855200" y="733425"/>
          <p14:tracePt t="9493" x="9855200" y="741363"/>
          <p14:tracePt t="9518" x="9863138" y="749300"/>
          <p14:tracePt t="9534" x="9863138" y="757238"/>
          <p14:tracePt t="9550" x="9863138" y="765175"/>
          <p14:tracePt t="9702" x="9863138" y="773113"/>
          <p14:tracePt t="9750" x="9863138" y="781050"/>
          <p14:tracePt t="9903" x="9863138" y="788988"/>
          <p14:tracePt t="9910" x="9863138" y="796925"/>
          <p14:tracePt t="9926" x="9863138" y="804863"/>
          <p14:tracePt t="9935" x="9863138" y="812800"/>
          <p14:tracePt t="9942" x="9871075" y="820738"/>
          <p14:tracePt t="9958" x="9879013" y="828675"/>
          <p14:tracePt t="9966" x="9886950" y="828675"/>
          <p14:tracePt t="9983" x="9886950" y="836613"/>
          <p14:tracePt t="9990" x="9894888" y="836613"/>
          <p14:tracePt t="10015" x="9902825" y="844550"/>
          <p14:tracePt t="10054" x="9910763" y="844550"/>
          <p14:tracePt t="10070" x="9918700" y="844550"/>
          <p14:tracePt t="10110" x="9926638" y="844550"/>
          <p14:tracePt t="10126" x="9936163" y="844550"/>
          <p14:tracePt t="10142" x="9944100" y="844550"/>
          <p14:tracePt t="10151" x="9952038" y="844550"/>
          <p14:tracePt t="10158" x="9959975" y="844550"/>
          <p14:tracePt t="10174" x="9967913" y="844550"/>
          <p14:tracePt t="10182" x="9975850" y="844550"/>
          <p14:tracePt t="10198" x="9983788" y="844550"/>
          <p14:tracePt t="10222" x="9991725" y="844550"/>
          <p14:tracePt t="10262" x="9999663" y="844550"/>
          <p14:tracePt t="10270" x="10007600" y="844550"/>
          <p14:tracePt t="10286" x="10015538" y="844550"/>
          <p14:tracePt t="10294" x="10031413" y="844550"/>
          <p14:tracePt t="10302" x="10039350" y="844550"/>
          <p14:tracePt t="10310" x="10047288" y="844550"/>
          <p14:tracePt t="10318" x="10063163" y="844550"/>
          <p14:tracePt t="10326" x="10071100" y="844550"/>
          <p14:tracePt t="10334" x="10079038" y="844550"/>
          <p14:tracePt t="10342" x="10086975" y="844550"/>
          <p14:tracePt t="10358" x="10094913" y="844550"/>
          <p14:tracePt t="10374" x="10102850" y="844550"/>
          <p14:tracePt t="10390" x="10102850" y="828675"/>
          <p14:tracePt t="10400" x="10110788" y="820738"/>
          <p14:tracePt t="10406" x="10110788" y="804863"/>
          <p14:tracePt t="10416" x="10110788" y="796925"/>
          <p14:tracePt t="10422" x="10118725" y="773113"/>
          <p14:tracePt t="10430" x="10118725" y="765175"/>
          <p14:tracePt t="10438" x="10126663" y="757238"/>
          <p14:tracePt t="10446" x="10126663" y="749300"/>
          <p14:tracePt t="10454" x="10126663" y="733425"/>
          <p14:tracePt t="10470" x="10118725" y="717550"/>
          <p14:tracePt t="10478" x="10094913" y="701675"/>
          <p14:tracePt t="10486" x="10079038" y="677863"/>
          <p14:tracePt t="10494" x="10063163" y="669925"/>
          <p14:tracePt t="10502" x="10023475" y="654050"/>
          <p14:tracePt t="10510" x="10007600" y="646113"/>
          <p14:tracePt t="10519" x="9983788" y="638175"/>
          <p14:tracePt t="10526" x="9967913" y="630238"/>
          <p14:tracePt t="10536" x="9959975" y="622300"/>
          <p14:tracePt t="10542" x="9952038" y="622300"/>
          <p14:tracePt t="10550" x="9944100" y="622300"/>
          <p14:tracePt t="10558" x="9936163" y="622300"/>
          <p14:tracePt t="10582" x="9926638" y="622300"/>
          <p14:tracePt t="10599" x="9918700" y="622300"/>
          <p14:tracePt t="10606" x="9910763" y="622300"/>
          <p14:tracePt t="10622" x="9894888" y="622300"/>
          <p14:tracePt t="10630" x="9879013" y="622300"/>
          <p14:tracePt t="10638" x="9855200" y="622300"/>
          <p14:tracePt t="10646" x="9831388" y="622300"/>
          <p14:tracePt t="10654" x="9823450" y="622300"/>
          <p14:tracePt t="10663" x="9807575" y="622300"/>
          <p14:tracePt t="10670" x="9799638" y="622300"/>
          <p14:tracePt t="10678" x="9775825" y="622300"/>
          <p14:tracePt t="10686" x="9759950" y="630238"/>
          <p14:tracePt t="10695" x="9752013" y="630238"/>
          <p14:tracePt t="10702" x="9744075" y="638175"/>
          <p14:tracePt t="10710" x="9728200" y="638175"/>
          <p14:tracePt t="10726" x="9720263" y="638175"/>
          <p14:tracePt t="10735" x="9720263" y="646113"/>
          <p14:tracePt t="10751" x="9712325" y="646113"/>
          <p14:tracePt t="10758" x="9712325" y="654050"/>
          <p14:tracePt t="10767" x="9704388" y="654050"/>
          <p14:tracePt t="10774" x="9696450" y="661988"/>
          <p14:tracePt t="10783" x="9696450" y="669925"/>
          <p14:tracePt t="10806" x="9688513" y="677863"/>
          <p14:tracePt t="10822" x="9688513" y="685800"/>
          <p14:tracePt t="10838" x="9688513" y="693738"/>
          <p14:tracePt t="10846" x="9688513" y="701675"/>
          <p14:tracePt t="10854" x="9680575" y="701675"/>
          <p14:tracePt t="10863" x="9680575" y="709613"/>
          <p14:tracePt t="10870" x="9680575" y="725488"/>
          <p14:tracePt t="10888" x="9680575" y="733425"/>
          <p14:tracePt t="10894" x="9680575" y="741363"/>
          <p14:tracePt t="10902" x="9680575" y="749300"/>
          <p14:tracePt t="10935" x="9680575" y="757238"/>
          <p14:tracePt t="10990" x="9680575" y="765175"/>
          <p14:tracePt t="11006" x="9680575" y="773113"/>
          <p14:tracePt t="11022" x="9688513" y="781050"/>
          <p14:tracePt t="11030" x="9688513" y="788988"/>
          <p14:tracePt t="11038" x="9696450" y="804863"/>
          <p14:tracePt t="11047" x="9704388" y="804863"/>
          <p14:tracePt t="11054" x="9704388" y="812800"/>
          <p14:tracePt t="11062" x="9712325" y="820738"/>
          <p14:tracePt t="11070" x="9712325" y="828675"/>
          <p14:tracePt t="11078" x="9728200" y="836613"/>
          <p14:tracePt t="11095" x="9736138" y="852488"/>
          <p14:tracePt t="11102" x="9744075" y="862013"/>
          <p14:tracePt t="11110" x="9752013" y="877888"/>
          <p14:tracePt t="11127" x="9759950" y="877888"/>
          <p14:tracePt t="11136" x="9759950" y="885825"/>
          <p14:tracePt t="11142" x="9767888" y="885825"/>
          <p14:tracePt t="11150" x="9775825" y="893763"/>
          <p14:tracePt t="11158" x="9783763" y="893763"/>
          <p14:tracePt t="11182" x="9791700" y="893763"/>
          <p14:tracePt t="11238" x="9799638" y="893763"/>
          <p14:tracePt t="11263" x="9807575" y="893763"/>
          <p14:tracePt t="11270" x="9815513" y="893763"/>
          <p14:tracePt t="11334" x="9823450" y="893763"/>
          <p14:tracePt t="11366" x="9831388" y="893763"/>
          <p14:tracePt t="11390" x="9839325" y="893763"/>
          <p14:tracePt t="11398" x="9847263" y="893763"/>
          <p14:tracePt t="11406" x="9847263" y="885825"/>
          <p14:tracePt t="11415" x="9855200" y="885825"/>
          <p14:tracePt t="11422" x="9855200" y="877888"/>
          <p14:tracePt t="11431" x="9863138" y="869950"/>
          <p14:tracePt t="11438" x="9871075" y="852488"/>
          <p14:tracePt t="11454" x="9871075" y="844550"/>
          <p14:tracePt t="11462" x="9871075" y="836613"/>
          <p14:tracePt t="11470" x="9871075" y="820738"/>
          <p14:tracePt t="11478" x="9871075" y="812800"/>
          <p14:tracePt t="11485" x="9871075" y="788988"/>
          <p14:tracePt t="11493" x="9871075" y="781050"/>
          <p14:tracePt t="11501" x="9863138" y="781050"/>
          <p14:tracePt t="11509" x="9863138" y="773113"/>
          <p14:tracePt t="11534" x="9855200" y="773113"/>
          <p14:tracePt t="11558" x="9847263" y="773113"/>
          <p14:tracePt t="11566" x="9839325" y="773113"/>
          <p14:tracePt t="11582" x="9823450" y="773113"/>
          <p14:tracePt t="11590" x="9807575" y="788988"/>
          <p14:tracePt t="11600" x="9791700" y="836613"/>
          <p14:tracePt t="11606" x="9775825" y="877888"/>
          <p14:tracePt t="11616" x="9752013" y="949325"/>
          <p14:tracePt t="11622" x="9728200" y="1020763"/>
          <p14:tracePt t="11631" x="9704388" y="1092200"/>
          <p14:tracePt t="11638" x="9680575" y="1171575"/>
          <p14:tracePt t="11647" x="9664700" y="1236663"/>
          <p14:tracePt t="11654" x="9656763" y="1316038"/>
          <p14:tracePt t="11662" x="9648825" y="1379538"/>
          <p14:tracePt t="11670" x="9648825" y="1466850"/>
          <p14:tracePt t="11678" x="9648825" y="1538288"/>
          <p14:tracePt t="11686" x="9648825" y="1611313"/>
          <p14:tracePt t="11694" x="9648825" y="1690688"/>
          <p14:tracePt t="11702" x="9656763" y="1770063"/>
          <p14:tracePt t="11710" x="9664700" y="1849438"/>
          <p14:tracePt t="11720" x="9672638" y="1922463"/>
          <p14:tracePt t="11726" x="9688513" y="2009775"/>
          <p14:tracePt t="11736" x="9712325" y="2073275"/>
          <p14:tracePt t="11742" x="9728200" y="2160588"/>
          <p14:tracePt t="11751" x="9744075" y="2249488"/>
          <p14:tracePt t="11758" x="9752013" y="2344738"/>
          <p14:tracePt t="11767" x="9752013" y="2432050"/>
          <p14:tracePt t="11774" x="9752013" y="2535238"/>
          <p14:tracePt t="11783" x="9752013" y="2608263"/>
          <p14:tracePt t="11790" x="9759950" y="2679700"/>
          <p14:tracePt t="11801" x="9759950" y="2711450"/>
          <p14:tracePt t="11806" x="9759950" y="2743200"/>
          <p14:tracePt t="11816" x="9759950" y="2767013"/>
          <p14:tracePt t="11822" x="9759950" y="2790825"/>
          <p14:tracePt t="11831" x="9759950" y="2814638"/>
          <p14:tracePt t="11838" x="9759950" y="2838450"/>
          <p14:tracePt t="11846" x="9759950" y="2862263"/>
          <p14:tracePt t="11854" x="9767888" y="2886075"/>
          <p14:tracePt t="11862" x="9767888" y="2901950"/>
          <p14:tracePt t="11870" x="9767888" y="2927350"/>
          <p14:tracePt t="11878" x="9767888" y="2943225"/>
          <p14:tracePt t="11886" x="9767888" y="2959100"/>
          <p14:tracePt t="11894" x="9767888" y="2967038"/>
          <p14:tracePt t="11920" x="9767888" y="2990850"/>
          <p14:tracePt t="11926" x="9767888" y="2998788"/>
          <p14:tracePt t="11935" x="9767888" y="3014663"/>
          <p14:tracePt t="11942" x="9767888" y="3030538"/>
          <p14:tracePt t="11951" x="9767888" y="3054350"/>
          <p14:tracePt t="11958" x="9767888" y="3078163"/>
          <p14:tracePt t="11967" x="9767888" y="3101975"/>
          <p14:tracePt t="11974" x="9767888" y="3117850"/>
          <p14:tracePt t="11984" x="9767888" y="3141663"/>
          <p14:tracePt t="11990" x="9767888" y="3149600"/>
          <p14:tracePt t="12000" x="9767888" y="3157538"/>
          <p14:tracePt t="12006" x="9767888" y="3165475"/>
          <p14:tracePt t="12017" x="9767888" y="3181350"/>
          <p14:tracePt t="12022" x="9767888" y="3189288"/>
          <p14:tracePt t="12031" x="9767888" y="3197225"/>
          <p14:tracePt t="12038" x="9767888" y="3213100"/>
          <p14:tracePt t="12047" x="9767888" y="3221038"/>
          <p14:tracePt t="12054" x="9775825" y="3236913"/>
          <p14:tracePt t="12062" x="9783763" y="3244850"/>
          <p14:tracePt t="12070" x="9783763" y="3270250"/>
          <p14:tracePt t="12078" x="9791700" y="3286125"/>
          <p14:tracePt t="12086" x="9791700" y="3294063"/>
          <p14:tracePt t="12094" x="9799638" y="3302000"/>
          <p14:tracePt t="12102" x="9807575" y="3325813"/>
          <p14:tracePt t="12126" x="9807575" y="3333750"/>
          <p14:tracePt t="12142" x="9815513" y="3349625"/>
          <p14:tracePt t="12158" x="9815513" y="3357563"/>
          <p14:tracePt t="12167" x="9815513" y="3365500"/>
          <p14:tracePt t="12174" x="9815513" y="3373438"/>
          <p14:tracePt t="12184" x="9823450" y="3373438"/>
          <p14:tracePt t="12190" x="9823450" y="3381375"/>
          <p14:tracePt t="12230" x="9823450" y="3389313"/>
          <p14:tracePt t="12262" x="9831388" y="3397250"/>
          <p14:tracePt t="12758" x="9823450" y="3397250"/>
          <p14:tracePt t="12766" x="9807575" y="3397250"/>
          <p14:tracePt t="12774" x="9791700" y="3397250"/>
          <p14:tracePt t="12782" x="9775825" y="3397250"/>
          <p14:tracePt t="12790" x="9759950" y="3397250"/>
          <p14:tracePt t="12799" x="9736138" y="3405188"/>
          <p14:tracePt t="12806" x="9704388" y="3413125"/>
          <p14:tracePt t="12817" x="9664700" y="3413125"/>
          <p14:tracePt t="12821" x="9632950" y="3421063"/>
          <p14:tracePt t="12829" x="9585325" y="3429000"/>
          <p14:tracePt t="12837" x="9559925" y="3429000"/>
          <p14:tracePt t="12846" x="9536113" y="3429000"/>
          <p14:tracePt t="12853" x="9496425" y="3436938"/>
          <p14:tracePt t="12861" x="9464675" y="3436938"/>
          <p14:tracePt t="12869" x="9424988" y="3444875"/>
          <p14:tracePt t="12877" x="9369425" y="3452813"/>
          <p14:tracePt t="12901" x="9250363" y="3476625"/>
          <p14:tracePt t="12909" x="9193213" y="3484563"/>
          <p14:tracePt t="12918" x="9153525" y="3484563"/>
          <p14:tracePt t="12925" x="9097963" y="3492500"/>
          <p14:tracePt t="12934" x="9026525" y="3508375"/>
          <p14:tracePt t="12942" x="8978900" y="3516313"/>
          <p14:tracePt t="12950" x="8923338" y="3524250"/>
          <p14:tracePt t="12958" x="8866188" y="3540125"/>
          <p14:tracePt t="12966" x="8818563" y="3548063"/>
          <p14:tracePt t="12974" x="8778875" y="3548063"/>
          <p14:tracePt t="12982" x="8731250" y="3556000"/>
          <p14:tracePt t="12990" x="8675688" y="3563938"/>
          <p14:tracePt t="12998" x="8620125" y="3571875"/>
          <p14:tracePt t="13006" x="8580438" y="3579813"/>
          <p14:tracePt t="13015" x="8531225" y="3587750"/>
          <p14:tracePt t="13022" x="8491538" y="3587750"/>
          <p14:tracePt t="13030" x="8443913" y="3587750"/>
          <p14:tracePt t="13038" x="8396288" y="3595688"/>
          <p14:tracePt t="13046" x="8332788" y="3605213"/>
          <p14:tracePt t="13053" x="8269288" y="3629025"/>
          <p14:tracePt t="13061" x="8205788" y="3629025"/>
          <p14:tracePt t="13069" x="8116888" y="3636963"/>
          <p14:tracePt t="13077" x="8037513" y="3636963"/>
          <p14:tracePt t="13085" x="7934325" y="3652838"/>
          <p14:tracePt t="13093" x="7839075" y="3660775"/>
          <p14:tracePt t="13101" x="7742238" y="3660775"/>
          <p14:tracePt t="13109" x="7631113" y="3660775"/>
          <p14:tracePt t="13117" x="7496175" y="3668713"/>
          <p14:tracePt t="13125" x="7319963" y="3676650"/>
          <p14:tracePt t="13134" x="7161213" y="3692525"/>
          <p14:tracePt t="13141" x="7008813" y="3692525"/>
          <p14:tracePt t="13150" x="6858000" y="3692525"/>
          <p14:tracePt t="13157" x="6737350" y="3692525"/>
          <p14:tracePt t="13166" x="6602413" y="3700463"/>
          <p14:tracePt t="13173" x="6491288" y="3700463"/>
          <p14:tracePt t="13182" x="6386513" y="3708400"/>
          <p14:tracePt t="13189" x="6267450" y="3716338"/>
          <p14:tracePt t="13198" x="6164263" y="3716338"/>
          <p14:tracePt t="13205" x="6075363" y="3716338"/>
          <p14:tracePt t="13215" x="5972175" y="3716338"/>
          <p14:tracePt t="13222" x="5868988" y="3716338"/>
          <p14:tracePt t="13230" x="5765800" y="3716338"/>
          <p14:tracePt t="13238" x="5653088" y="3716338"/>
          <p14:tracePt t="13246" x="5541963" y="3716338"/>
          <p14:tracePt t="13254" x="5438775" y="3716338"/>
          <p14:tracePt t="13262" x="5318125" y="3716338"/>
          <p14:tracePt t="13270" x="5214938" y="3716338"/>
          <p14:tracePt t="13278" x="5111750" y="3716338"/>
          <p14:tracePt t="13286" x="5022850" y="3716338"/>
          <p14:tracePt t="13294" x="4927600" y="3732213"/>
          <p14:tracePt t="13302" x="4848225" y="3740150"/>
          <p14:tracePt t="13310" x="4776788" y="3763963"/>
          <p14:tracePt t="13319" x="4721225" y="3771900"/>
          <p14:tracePt t="13326" x="4664075" y="3771900"/>
          <p14:tracePt t="13335" x="4624388" y="3771900"/>
          <p14:tracePt t="13342" x="4568825" y="3771900"/>
          <p14:tracePt t="13351" x="4529138" y="3771900"/>
          <p14:tracePt t="13358" x="4481513" y="3779838"/>
          <p14:tracePt t="13367" x="4433888" y="3779838"/>
          <p14:tracePt t="13374" x="4410075" y="3787775"/>
          <p14:tracePt t="13383" x="4386263" y="3787775"/>
          <p14:tracePt t="13390" x="4362450" y="3795713"/>
          <p14:tracePt t="13399" x="4329113" y="3803650"/>
          <p14:tracePt t="13406" x="4297363" y="3803650"/>
          <p14:tracePt t="13415" x="4257675" y="3811588"/>
          <p14:tracePt t="13422" x="4210050" y="3819525"/>
          <p14:tracePt t="13430" x="4162425" y="3819525"/>
          <p14:tracePt t="13438" x="4130675" y="3827463"/>
          <p14:tracePt t="13446" x="4090988" y="3827463"/>
          <p14:tracePt t="13454" x="4067175" y="3835400"/>
          <p14:tracePt t="13462" x="4043363" y="3843338"/>
          <p14:tracePt t="13470" x="4035425" y="3843338"/>
          <p14:tracePt t="13479" x="4019550" y="3843338"/>
          <p14:tracePt t="13488" x="4011613" y="3851275"/>
          <p14:tracePt t="13493" x="4002088" y="3851275"/>
          <p14:tracePt t="13501" x="3994150" y="3851275"/>
          <p14:tracePt t="13509" x="3978275" y="3851275"/>
          <p14:tracePt t="13525" x="3970338" y="3851275"/>
          <p14:tracePt t="13534" x="3954463" y="3851275"/>
          <p14:tracePt t="13541" x="3946525" y="3851275"/>
          <p14:tracePt t="13557" x="3930650" y="3851275"/>
          <p14:tracePt t="13573" x="3922713" y="3851275"/>
          <p14:tracePt t="13590" x="3914775" y="3851275"/>
          <p14:tracePt t="13599" x="3906838" y="3851275"/>
          <p14:tracePt t="13616" x="3898900" y="3851275"/>
          <p14:tracePt t="13622" x="3890963" y="3851275"/>
          <p14:tracePt t="13631" x="3883025" y="3851275"/>
          <p14:tracePt t="13638" x="3875088" y="3851275"/>
          <p14:tracePt t="13646" x="3867150" y="3851275"/>
          <p14:tracePt t="13654" x="3859213" y="3851275"/>
          <p14:tracePt t="13670" x="3851275" y="3851275"/>
          <p14:tracePt t="14751" x="3843338" y="3851275"/>
          <p14:tracePt t="16542" x="3851275" y="3851275"/>
          <p14:tracePt t="16550" x="3890963" y="3851275"/>
          <p14:tracePt t="16558" x="3930650" y="3851275"/>
          <p14:tracePt t="16566" x="3994150" y="3851275"/>
          <p14:tracePt t="16574" x="4059238" y="3851275"/>
          <p14:tracePt t="16584" x="4146550" y="3851275"/>
          <p14:tracePt t="16589" x="4241800" y="3851275"/>
          <p14:tracePt t="16598" x="4344988" y="3851275"/>
          <p14:tracePt t="16605" x="4449763" y="3851275"/>
          <p14:tracePt t="16614" x="4545013" y="3851275"/>
          <p14:tracePt t="16621" x="4648200" y="3851275"/>
          <p14:tracePt t="16629" x="4745038" y="3835400"/>
          <p14:tracePt t="16637" x="4848225" y="3819525"/>
          <p14:tracePt t="16645" x="4927600" y="3811588"/>
          <p14:tracePt t="16653" x="5006975" y="3803650"/>
          <p14:tracePt t="16661" x="5080000" y="3779838"/>
          <p14:tracePt t="16669" x="5143500" y="3771900"/>
          <p14:tracePt t="16678" x="5214938" y="3763963"/>
          <p14:tracePt t="16686" x="5286375" y="3756025"/>
          <p14:tracePt t="16694" x="5349875" y="3748088"/>
          <p14:tracePt t="16702" x="5407025" y="3740150"/>
          <p14:tracePt t="16710" x="5486400" y="3732213"/>
          <p14:tracePt t="16718" x="5549900" y="3724275"/>
          <p14:tracePt t="16726" x="5613400" y="3708400"/>
          <p14:tracePt t="16734" x="5684838" y="3700463"/>
          <p14:tracePt t="16742" x="5765800" y="3684588"/>
          <p14:tracePt t="16751" x="5829300" y="3668713"/>
          <p14:tracePt t="16757" x="5900738" y="3652838"/>
          <p14:tracePt t="16767" x="5956300" y="3636963"/>
          <p14:tracePt t="16773" x="6019800" y="3629025"/>
          <p14:tracePt t="16782" x="6083300" y="3613150"/>
          <p14:tracePt t="16789" x="6164263" y="3605213"/>
          <p14:tracePt t="16798" x="6243638" y="3587750"/>
          <p14:tracePt t="16805" x="6338888" y="3579813"/>
          <p14:tracePt t="16814" x="6451600" y="3556000"/>
          <p14:tracePt t="16821" x="6554788" y="3540125"/>
          <p14:tracePt t="16829" x="6673850" y="3524250"/>
          <p14:tracePt t="16837" x="6818313" y="3500438"/>
          <p14:tracePt t="16846" x="6937375" y="3484563"/>
          <p14:tracePt t="16854" x="7064375" y="3460750"/>
          <p14:tracePt t="16862" x="7185025" y="3444875"/>
          <p14:tracePt t="16871" x="7288213" y="3436938"/>
          <p14:tracePt t="16878" x="7391400" y="3421063"/>
          <p14:tracePt t="16886" x="7470775" y="3421063"/>
          <p14:tracePt t="16903" x="7631113" y="3421063"/>
          <p14:tracePt t="16910" x="7718425" y="3421063"/>
          <p14:tracePt t="16918" x="7781925" y="3421063"/>
          <p14:tracePt t="16926" x="7847013" y="3421063"/>
          <p14:tracePt t="16934" x="7910513" y="3421063"/>
          <p14:tracePt t="16942" x="7966075" y="3421063"/>
          <p14:tracePt t="16950" x="8005763" y="3421063"/>
          <p14:tracePt t="16958" x="8037513" y="3421063"/>
          <p14:tracePt t="16967" x="8085138" y="3421063"/>
          <p14:tracePt t="16974" x="8116888" y="3429000"/>
          <p14:tracePt t="16982" x="8148638" y="3429000"/>
          <p14:tracePt t="16990" x="8189913" y="3429000"/>
          <p14:tracePt t="16998" x="8221663" y="3436938"/>
          <p14:tracePt t="17005" x="8253413" y="3444875"/>
          <p14:tracePt t="17014" x="8285163" y="3444875"/>
          <p14:tracePt t="17021" x="8324850" y="3460750"/>
          <p14:tracePt t="17029" x="8348663" y="3468688"/>
          <p14:tracePt t="17037" x="8380413" y="3476625"/>
          <p14:tracePt t="17046" x="8404225" y="3476625"/>
          <p14:tracePt t="17054" x="8428038" y="3476625"/>
          <p14:tracePt t="17062" x="8443913" y="3476625"/>
          <p14:tracePt t="17070" x="8475663" y="3484563"/>
          <p14:tracePt t="17078" x="8499475" y="3484563"/>
          <p14:tracePt t="17086" x="8531225" y="3492500"/>
          <p14:tracePt t="17094" x="8564563" y="3500438"/>
          <p14:tracePt t="17103" x="8612188" y="3508375"/>
          <p14:tracePt t="17111" x="8643938" y="3516313"/>
          <p14:tracePt t="17120" x="8691563" y="3524250"/>
          <p14:tracePt t="17126" x="8723313" y="3524250"/>
          <p14:tracePt t="17136" x="8755063" y="3540125"/>
          <p14:tracePt t="17142" x="8794750" y="3548063"/>
          <p14:tracePt t="17151" x="8802688" y="3556000"/>
          <p14:tracePt t="17158" x="8810625" y="3556000"/>
          <p14:tracePt t="17167" x="8834438" y="3556000"/>
          <p14:tracePt t="17174" x="8842375" y="3563938"/>
          <p14:tracePt t="17183" x="8858250" y="3563938"/>
          <p14:tracePt t="17190" x="8874125" y="3571875"/>
          <p14:tracePt t="17199" x="8899525" y="3587750"/>
          <p14:tracePt t="17206" x="8939213" y="3595688"/>
          <p14:tracePt t="17216" x="8978900" y="3613150"/>
          <p14:tracePt t="17222" x="9010650" y="3621088"/>
          <p14:tracePt t="17231" x="9042400" y="3629025"/>
          <p14:tracePt t="17238" x="9074150" y="3629025"/>
          <p14:tracePt t="17247" x="9113838" y="3636963"/>
          <p14:tracePt t="17254" x="9137650" y="3636963"/>
          <p14:tracePt t="17262" x="9153525" y="3636963"/>
          <p14:tracePt t="17270" x="9177338" y="3636963"/>
          <p14:tracePt t="17278" x="9201150" y="3636963"/>
          <p14:tracePt t="17286" x="9242425" y="3636963"/>
          <p14:tracePt t="17294" x="9282113" y="3644900"/>
          <p14:tracePt t="17302" x="9329738" y="3652838"/>
          <p14:tracePt t="17311" x="9385300" y="3652838"/>
          <p14:tracePt t="17318" x="9424988" y="3652838"/>
          <p14:tracePt t="17326" x="9480550" y="3652838"/>
          <p14:tracePt t="17334" x="9520238" y="3652838"/>
          <p14:tracePt t="17341" x="9567863" y="3652838"/>
          <p14:tracePt t="17350" x="9609138" y="3652838"/>
          <p14:tracePt t="17357" x="9640888" y="3652838"/>
          <p14:tracePt t="17366" x="9672638" y="3652838"/>
          <p14:tracePt t="17373" x="9712325" y="3652838"/>
          <p14:tracePt t="17382" x="9744075" y="3652838"/>
          <p14:tracePt t="17389" x="9783763" y="3652838"/>
          <p14:tracePt t="17398" x="9815513" y="3660775"/>
          <p14:tracePt t="17406" x="9839325" y="3660775"/>
          <p14:tracePt t="17415" x="9871075" y="3660775"/>
          <p14:tracePt t="17422" x="9902825" y="3660775"/>
          <p14:tracePt t="17430" x="9926638" y="3660775"/>
          <p14:tracePt t="17438" x="9944100" y="3660775"/>
          <p14:tracePt t="17446" x="9959975" y="3660775"/>
          <p14:tracePt t="17454" x="9967913" y="3660775"/>
          <p14:tracePt t="17462" x="9983788" y="3660775"/>
          <p14:tracePt t="17470" x="9991725" y="3660775"/>
          <p14:tracePt t="17478" x="10007600" y="3660775"/>
          <p14:tracePt t="17494" x="10023475" y="3660775"/>
          <p14:tracePt t="17510" x="10031413" y="3660775"/>
          <p14:tracePt t="17518" x="10039350" y="3660775"/>
          <p14:tracePt t="17526" x="10047288" y="3660775"/>
          <p14:tracePt t="17534" x="10055225" y="3660775"/>
          <p14:tracePt t="17542" x="10071100" y="3660775"/>
          <p14:tracePt t="17550" x="10079038" y="3660775"/>
          <p14:tracePt t="17558" x="10086975" y="3660775"/>
          <p14:tracePt t="17566" x="10094913" y="3660775"/>
          <p14:tracePt t="17574" x="10102850" y="3660775"/>
          <p14:tracePt t="17590" x="10118725" y="3660775"/>
          <p14:tracePt t="17599" x="10118725" y="3652838"/>
          <p14:tracePt t="17606" x="10134600" y="3644900"/>
          <p14:tracePt t="17613" x="10134600" y="3636963"/>
          <p14:tracePt t="17621" x="10142538" y="3621088"/>
          <p14:tracePt t="17629" x="10150475" y="3605213"/>
          <p14:tracePt t="17637" x="10150475" y="3595688"/>
          <p14:tracePt t="17645" x="10158413" y="3571875"/>
          <p14:tracePt t="17653" x="10166350" y="3548063"/>
          <p14:tracePt t="17662" x="10174288" y="3540125"/>
          <p14:tracePt t="17670" x="10174288" y="3524250"/>
          <p14:tracePt t="17678" x="10174288" y="3516313"/>
          <p14:tracePt t="17686" x="10174288" y="3500438"/>
          <p14:tracePt t="17702" x="10174288" y="3492500"/>
          <p14:tracePt t="17726" x="10174288" y="3484563"/>
          <p14:tracePt t="17743" x="10174288" y="3476625"/>
          <p14:tracePt t="17767" x="10174288" y="3468688"/>
          <p14:tracePt t="17790" x="10174288" y="3452813"/>
          <p14:tracePt t="17814" x="10166350" y="3444875"/>
          <p14:tracePt t="17838" x="10158413" y="3436938"/>
          <p14:tracePt t="17846" x="10158413" y="3429000"/>
          <p14:tracePt t="17854" x="10150475" y="3429000"/>
          <p14:tracePt t="17870" x="10150475" y="3421063"/>
          <p14:tracePt t="17878" x="10134600" y="3421063"/>
          <p14:tracePt t="17895" x="10118725" y="3413125"/>
          <p14:tracePt t="17910" x="10110788" y="3413125"/>
          <p14:tracePt t="17926" x="10094913" y="3405188"/>
          <p14:tracePt t="17934" x="10079038" y="3405188"/>
          <p14:tracePt t="17951" x="10055225" y="3397250"/>
          <p14:tracePt t="17958" x="10039350" y="3389313"/>
          <p14:tracePt t="17967" x="10023475" y="3389313"/>
          <p14:tracePt t="17974" x="9999663" y="3381375"/>
          <p14:tracePt t="17983" x="9991725" y="3381375"/>
          <p14:tracePt t="17991" x="9983788" y="3381375"/>
          <p14:tracePt t="17999" x="9975850" y="3381375"/>
          <p14:tracePt t="18006" x="9959975" y="3381375"/>
          <p14:tracePt t="18015" x="9952038" y="3373438"/>
          <p14:tracePt t="18022" x="9944100" y="3373438"/>
          <p14:tracePt t="18031" x="9926638" y="3373438"/>
          <p14:tracePt t="18038" x="9918700" y="3373438"/>
          <p14:tracePt t="18047" x="9902825" y="3373438"/>
          <p14:tracePt t="18054" x="9894888" y="3373438"/>
          <p14:tracePt t="18063" x="9879013" y="3373438"/>
          <p14:tracePt t="18078" x="9871075" y="3373438"/>
          <p14:tracePt t="18086" x="9863138" y="3373438"/>
          <p14:tracePt t="18431" x="9855200" y="3381375"/>
          <p14:tracePt t="18438" x="9847263" y="3421063"/>
          <p14:tracePt t="18447" x="9831388" y="3476625"/>
          <p14:tracePt t="18454" x="9815513" y="3548063"/>
          <p14:tracePt t="18462" x="9783763" y="3613150"/>
          <p14:tracePt t="18470" x="9767888" y="3668713"/>
          <p14:tracePt t="18478" x="9744075" y="3732213"/>
          <p14:tracePt t="18485" x="9720263" y="3795713"/>
          <p14:tracePt t="18493" x="9696450" y="3843338"/>
          <p14:tracePt t="18501" x="9688513" y="3883025"/>
          <p14:tracePt t="18509" x="9680575" y="3930650"/>
          <p14:tracePt t="18517" x="9680575" y="3956050"/>
          <p14:tracePt t="18526" x="9680575" y="3971925"/>
          <p14:tracePt t="18534" x="9680575" y="3987800"/>
          <p14:tracePt t="18541" x="9680575" y="4003675"/>
          <p14:tracePt t="18550" x="9680575" y="4019550"/>
          <p14:tracePt t="18558" x="9680575" y="4027488"/>
          <p14:tracePt t="18574" x="9680575" y="4043363"/>
          <p14:tracePt t="18590" x="9680575" y="4059238"/>
          <p14:tracePt t="18605" x="9680575" y="4067175"/>
          <p14:tracePt t="18614" x="9680575" y="4075113"/>
          <p14:tracePt t="18621" x="9680575" y="4083050"/>
          <p14:tracePt t="18629" x="9680575" y="4090988"/>
          <p14:tracePt t="18637" x="9680575" y="4098925"/>
          <p14:tracePt t="18645" x="9688513" y="4106863"/>
          <p14:tracePt t="18653" x="9688513" y="4114800"/>
          <p14:tracePt t="18662" x="9688513" y="4122738"/>
          <p14:tracePt t="18670" x="9696450" y="4138613"/>
          <p14:tracePt t="18678" x="9696450" y="4146550"/>
          <p14:tracePt t="18694" x="9696450" y="4154488"/>
          <p14:tracePt t="18702" x="9696450" y="4162425"/>
          <p14:tracePt t="18846" x="9704388" y="4170363"/>
          <p14:tracePt t="18862" x="9712325" y="4178300"/>
          <p14:tracePt t="18886" x="9712325" y="4186238"/>
          <p14:tracePt t="18902" x="9720263" y="4186238"/>
          <p14:tracePt t="18918" x="9728200" y="4186238"/>
          <p14:tracePt t="19014" x="9728200" y="4178300"/>
          <p14:tracePt t="19047" x="9720263" y="4170363"/>
          <p14:tracePt t="19062" x="9696450" y="4170363"/>
          <p14:tracePt t="19070" x="9688513" y="4170363"/>
          <p14:tracePt t="19078" x="9664700" y="4170363"/>
          <p14:tracePt t="19086" x="9648825" y="4170363"/>
          <p14:tracePt t="19094" x="9632950" y="4170363"/>
          <p14:tracePt t="19102" x="9617075" y="4170363"/>
          <p14:tracePt t="19110" x="9601200" y="4170363"/>
          <p14:tracePt t="19118" x="9585325" y="4170363"/>
          <p14:tracePt t="19126" x="9575800" y="4170363"/>
          <p14:tracePt t="19135" x="9559925" y="4170363"/>
          <p14:tracePt t="19151" x="9551988" y="4170363"/>
          <p14:tracePt t="19206" x="9544050" y="4170363"/>
          <p14:tracePt t="19215" x="9536113" y="4170363"/>
          <p14:tracePt t="19222" x="9528175" y="4170363"/>
          <p14:tracePt t="19231" x="9520238" y="4178300"/>
          <p14:tracePt t="19238" x="9520238" y="4194175"/>
          <p14:tracePt t="19246" x="9512300" y="4210050"/>
          <p14:tracePt t="19254" x="9504363" y="4217988"/>
          <p14:tracePt t="19262" x="9504363" y="4225925"/>
          <p14:tracePt t="19270" x="9504363" y="4233863"/>
          <p14:tracePt t="19278" x="9504363" y="4241800"/>
          <p14:tracePt t="19286" x="9504363" y="4249738"/>
          <p14:tracePt t="19294" x="9504363" y="4257675"/>
          <p14:tracePt t="19302" x="9504363" y="4265613"/>
          <p14:tracePt t="19311" x="9504363" y="4273550"/>
          <p14:tracePt t="19319" x="9504363" y="4281488"/>
          <p14:tracePt t="19335" x="9504363" y="4291013"/>
          <p14:tracePt t="19350" x="9504363" y="4298950"/>
          <p14:tracePt t="19366" x="9504363" y="4306888"/>
          <p14:tracePt t="19374" x="9504363" y="4314825"/>
          <p14:tracePt t="19382" x="9504363" y="4322763"/>
          <p14:tracePt t="19391" x="9504363" y="4338638"/>
          <p14:tracePt t="19406" x="9504363" y="4346575"/>
          <p14:tracePt t="19414" x="9504363" y="4354513"/>
          <p14:tracePt t="19422" x="9504363" y="4362450"/>
          <p14:tracePt t="19430" x="9512300" y="4370388"/>
          <p14:tracePt t="19438" x="9512300" y="4378325"/>
          <p14:tracePt t="19446" x="9520238" y="4386263"/>
          <p14:tracePt t="19454" x="9520238" y="4394200"/>
          <p14:tracePt t="19462" x="9528175" y="4402138"/>
          <p14:tracePt t="19470" x="9528175" y="4410075"/>
          <p14:tracePt t="19478" x="9536113" y="4410075"/>
          <p14:tracePt t="19502" x="9536113" y="4418013"/>
          <p14:tracePt t="19550" x="9544050" y="4418013"/>
          <p14:tracePt t="19566" x="9559925" y="4418013"/>
          <p14:tracePt t="19574" x="9575800" y="4418013"/>
          <p14:tracePt t="19582" x="9593263" y="4418013"/>
          <p14:tracePt t="19590" x="9609138" y="4425950"/>
          <p14:tracePt t="19599" x="9632950" y="4425950"/>
          <p14:tracePt t="19606" x="9656763" y="4425950"/>
          <p14:tracePt t="19616" x="9672638" y="4433888"/>
          <p14:tracePt t="19622" x="9688513" y="4433888"/>
          <p14:tracePt t="19630" x="9712325" y="4441825"/>
          <p14:tracePt t="19638" x="9728200" y="4441825"/>
          <p14:tracePt t="19647" x="9752013" y="4441825"/>
          <p14:tracePt t="19654" x="9767888" y="4441825"/>
          <p14:tracePt t="19662" x="9783763" y="4441825"/>
          <p14:tracePt t="19670" x="9807575" y="4457700"/>
          <p14:tracePt t="19678" x="9823450" y="4457700"/>
          <p14:tracePt t="19686" x="9847263" y="4457700"/>
          <p14:tracePt t="19694" x="9863138" y="4457700"/>
          <p14:tracePt t="19702" x="9886950" y="4457700"/>
          <p14:tracePt t="19710" x="9902825" y="4457700"/>
          <p14:tracePt t="19719" x="9926638" y="4457700"/>
          <p14:tracePt t="19726" x="9952038" y="4457700"/>
          <p14:tracePt t="19735" x="9975850" y="4457700"/>
          <p14:tracePt t="19742" x="9991725" y="4457700"/>
          <p14:tracePt t="19751" x="9999663" y="4457700"/>
          <p14:tracePt t="19758" x="10015538" y="4457700"/>
          <p14:tracePt t="19766" x="10023475" y="4457700"/>
          <p14:tracePt t="19774" x="10047288" y="4457700"/>
          <p14:tracePt t="19783" x="10063163" y="4457700"/>
          <p14:tracePt t="19790" x="10086975" y="4457700"/>
          <p14:tracePt t="19800" x="10094913" y="4457700"/>
          <p14:tracePt t="19806" x="10110788" y="4457700"/>
          <p14:tracePt t="19816" x="10126663" y="4457700"/>
          <p14:tracePt t="19822" x="10142538" y="4457700"/>
          <p14:tracePt t="19831" x="10158413" y="4457700"/>
          <p14:tracePt t="19838" x="10174288" y="4457700"/>
          <p14:tracePt t="19847" x="10190163" y="4457700"/>
          <p14:tracePt t="19854" x="10206038" y="4457700"/>
          <p14:tracePt t="19863" x="10221913" y="4457700"/>
          <p14:tracePt t="19870" x="10237788" y="4457700"/>
          <p14:tracePt t="19888" x="10245725" y="4457700"/>
          <p14:tracePt t="19895" x="10261600" y="44577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egnaposto data 1">
            <a:extLst>
              <a:ext uri="{FF2B5EF4-FFF2-40B4-BE49-F238E27FC236}">
                <a16:creationId xmlns:a16="http://schemas.microsoft.com/office/drawing/2014/main" id="{09E29BF0-E2C3-D247-B1B0-36B9165658B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210CD657-DA70-1F49-BE68-953CD32D645A}"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78850" name="Segnaposto numero diapositiva 2">
            <a:extLst>
              <a:ext uri="{FF2B5EF4-FFF2-40B4-BE49-F238E27FC236}">
                <a16:creationId xmlns:a16="http://schemas.microsoft.com/office/drawing/2014/main" id="{DA5D5A5F-DDDA-D94A-AE9A-586A40FC579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1D992916-AE48-D444-A827-10CAF4AB5AC9}" type="slidenum">
              <a:rPr lang="it-IT" altLang="it-IT" sz="1100">
                <a:solidFill>
                  <a:schemeClr val="bg1"/>
                </a:solidFill>
              </a:rPr>
              <a:pPr>
                <a:spcBef>
                  <a:spcPct val="0"/>
                </a:spcBef>
                <a:buClrTx/>
                <a:buFontTx/>
                <a:buNone/>
              </a:pPr>
              <a:t>41</a:t>
            </a:fld>
            <a:endParaRPr lang="it-IT" altLang="it-IT" sz="1100">
              <a:solidFill>
                <a:schemeClr val="bg1"/>
              </a:solidFill>
            </a:endParaRPr>
          </a:p>
        </p:txBody>
      </p:sp>
      <p:sp>
        <p:nvSpPr>
          <p:cNvPr id="4" name="Rectangle 2">
            <a:extLst>
              <a:ext uri="{FF2B5EF4-FFF2-40B4-BE49-F238E27FC236}">
                <a16:creationId xmlns:a16="http://schemas.microsoft.com/office/drawing/2014/main" id="{7AFD2CD6-AE85-9140-B3C4-7C197B55D70D}"/>
              </a:ext>
            </a:extLst>
          </p:cNvPr>
          <p:cNvSpPr txBox="1">
            <a:spLocks noChangeArrowheads="1"/>
          </p:cNvSpPr>
          <p:nvPr/>
        </p:nvSpPr>
        <p:spPr>
          <a:xfrm>
            <a:off x="2063750" y="115889"/>
            <a:ext cx="8064500" cy="649287"/>
          </a:xfrm>
          <a:prstGeom prst="rect">
            <a:avLst/>
          </a:prstGeom>
        </p:spPr>
        <p:txBody>
          <a:bodyPr/>
          <a:lstStyle>
            <a:lvl1pPr algn="ctr" rtl="0" eaLnBrk="0" fontAlgn="base" hangingPunct="0">
              <a:spcBef>
                <a:spcPct val="0"/>
              </a:spcBef>
              <a:spcAft>
                <a:spcPct val="0"/>
              </a:spcAft>
              <a:defRPr sz="2800" b="1">
                <a:solidFill>
                  <a:srgbClr val="822433"/>
                </a:solidFill>
                <a:latin typeface="+mj-lt"/>
                <a:ea typeface="+mj-ea"/>
                <a:cs typeface="+mj-cs"/>
              </a:defRPr>
            </a:lvl1pPr>
            <a:lvl2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6pPr>
            <a:lvl7pPr marL="9144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7pPr>
            <a:lvl8pPr marL="13716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8pPr>
            <a:lvl9pPr marL="18288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9pPr>
          </a:lstStyle>
          <a:p>
            <a:pPr>
              <a:defRPr/>
            </a:pPr>
            <a:r>
              <a:rPr lang="it-IT" altLang="it-IT" sz="2000" kern="0" dirty="0"/>
              <a:t>caratteristiche del test di screening:</a:t>
            </a:r>
            <a:br>
              <a:rPr lang="it-IT" altLang="it-IT" sz="2000" kern="0" dirty="0"/>
            </a:br>
            <a:r>
              <a:rPr lang="it-IT" altLang="it-IT" sz="2000" kern="0" dirty="0"/>
              <a:t>alcuni esempi (</a:t>
            </a:r>
            <a:r>
              <a:rPr lang="it-IT" altLang="it-IT" sz="2000" kern="0" dirty="0" err="1"/>
              <a:t>IIa</a:t>
            </a:r>
            <a:r>
              <a:rPr lang="it-IT" altLang="it-IT" sz="2000" kern="0" dirty="0"/>
              <a:t>)</a:t>
            </a:r>
          </a:p>
        </p:txBody>
      </p:sp>
      <p:pic>
        <p:nvPicPr>
          <p:cNvPr id="78852" name="Immagine 5">
            <a:extLst>
              <a:ext uri="{FF2B5EF4-FFF2-40B4-BE49-F238E27FC236}">
                <a16:creationId xmlns:a16="http://schemas.microsoft.com/office/drawing/2014/main" id="{37A52214-FA9E-984D-AE12-75B34703D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47814"/>
            <a:ext cx="91440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38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egnaposto data 1">
            <a:extLst>
              <a:ext uri="{FF2B5EF4-FFF2-40B4-BE49-F238E27FC236}">
                <a16:creationId xmlns:a16="http://schemas.microsoft.com/office/drawing/2014/main" id="{C78AA80A-A4BD-274F-A15B-7C3A0375C8F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33BE5BF3-0877-8B49-B17A-EEAA7D93ABF9}"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79874" name="Segnaposto numero diapositiva 2">
            <a:extLst>
              <a:ext uri="{FF2B5EF4-FFF2-40B4-BE49-F238E27FC236}">
                <a16:creationId xmlns:a16="http://schemas.microsoft.com/office/drawing/2014/main" id="{A1420FCF-CD28-1742-ABAA-88C3F6AB7F7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C11AF90F-EB21-FF47-8057-69670E425B3F}" type="slidenum">
              <a:rPr lang="it-IT" altLang="it-IT" sz="1100">
                <a:solidFill>
                  <a:schemeClr val="bg1"/>
                </a:solidFill>
              </a:rPr>
              <a:pPr>
                <a:spcBef>
                  <a:spcPct val="0"/>
                </a:spcBef>
                <a:buClrTx/>
                <a:buFontTx/>
                <a:buNone/>
              </a:pPr>
              <a:t>42</a:t>
            </a:fld>
            <a:endParaRPr lang="it-IT" altLang="it-IT" sz="1100">
              <a:solidFill>
                <a:schemeClr val="bg1"/>
              </a:solidFill>
            </a:endParaRPr>
          </a:p>
        </p:txBody>
      </p:sp>
      <p:sp>
        <p:nvSpPr>
          <p:cNvPr id="4" name="Rectangle 2">
            <a:extLst>
              <a:ext uri="{FF2B5EF4-FFF2-40B4-BE49-F238E27FC236}">
                <a16:creationId xmlns:a16="http://schemas.microsoft.com/office/drawing/2014/main" id="{B745303B-4F53-5F43-9A68-225C2AFF0A44}"/>
              </a:ext>
            </a:extLst>
          </p:cNvPr>
          <p:cNvSpPr txBox="1">
            <a:spLocks noChangeArrowheads="1"/>
          </p:cNvSpPr>
          <p:nvPr/>
        </p:nvSpPr>
        <p:spPr>
          <a:xfrm>
            <a:off x="2063750" y="115889"/>
            <a:ext cx="8064500" cy="649287"/>
          </a:xfrm>
          <a:prstGeom prst="rect">
            <a:avLst/>
          </a:prstGeom>
        </p:spPr>
        <p:txBody>
          <a:bodyPr/>
          <a:lstStyle>
            <a:lvl1pPr algn="ctr" rtl="0" eaLnBrk="0" fontAlgn="base" hangingPunct="0">
              <a:spcBef>
                <a:spcPct val="0"/>
              </a:spcBef>
              <a:spcAft>
                <a:spcPct val="0"/>
              </a:spcAft>
              <a:defRPr sz="2800" b="1">
                <a:solidFill>
                  <a:srgbClr val="822433"/>
                </a:solidFill>
                <a:latin typeface="+mj-lt"/>
                <a:ea typeface="+mj-ea"/>
                <a:cs typeface="+mj-cs"/>
              </a:defRPr>
            </a:lvl1pPr>
            <a:lvl2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6pPr>
            <a:lvl7pPr marL="9144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7pPr>
            <a:lvl8pPr marL="13716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8pPr>
            <a:lvl9pPr marL="18288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9pPr>
          </a:lstStyle>
          <a:p>
            <a:pPr>
              <a:defRPr/>
            </a:pPr>
            <a:r>
              <a:rPr lang="it-IT" altLang="it-IT" sz="2000" kern="0" dirty="0"/>
              <a:t>caratteristiche del test di screening:</a:t>
            </a:r>
            <a:br>
              <a:rPr lang="it-IT" altLang="it-IT" sz="2000" kern="0" dirty="0"/>
            </a:br>
            <a:r>
              <a:rPr lang="it-IT" altLang="it-IT" sz="2000" kern="0" dirty="0"/>
              <a:t>alcuni esempi (</a:t>
            </a:r>
            <a:r>
              <a:rPr lang="it-IT" altLang="it-IT" sz="2000" kern="0" dirty="0" err="1"/>
              <a:t>IIIa</a:t>
            </a:r>
            <a:r>
              <a:rPr lang="it-IT" altLang="it-IT" sz="2000" kern="0" dirty="0"/>
              <a:t>)</a:t>
            </a:r>
          </a:p>
        </p:txBody>
      </p:sp>
      <p:pic>
        <p:nvPicPr>
          <p:cNvPr id="79876" name="Immagine 4">
            <a:extLst>
              <a:ext uri="{FF2B5EF4-FFF2-40B4-BE49-F238E27FC236}">
                <a16:creationId xmlns:a16="http://schemas.microsoft.com/office/drawing/2014/main" id="{897887FD-A5AF-094B-92C2-6DC710D06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14450"/>
            <a:ext cx="9144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497175"/>
      </p:ext>
    </p:extLst>
  </p:cSld>
  <p:clrMapOvr>
    <a:masterClrMapping/>
  </p:clrMapOvr>
  <p:extLst>
    <p:ext uri="{3A86A75C-4F4B-4683-9AE1-C65F6400EC91}">
      <p14:laserTraceLst xmlns:p14="http://schemas.microsoft.com/office/powerpoint/2010/main">
        <p14:tracePtLst>
          <p14:tracePt t="2113" x="10206038" y="4457700"/>
          <p14:tracePt t="2121" x="10071100" y="4418013"/>
          <p14:tracePt t="2129" x="9783763" y="4298950"/>
          <p14:tracePt t="2137" x="9488488" y="4170363"/>
          <p14:tracePt t="2145" x="9121775" y="4043363"/>
          <p14:tracePt t="2153" x="8778875" y="3956050"/>
          <p14:tracePt t="2161" x="8491538" y="3867150"/>
          <p14:tracePt t="2169" x="8213725" y="3803650"/>
          <p14:tracePt t="2177" x="7997825" y="3724275"/>
          <p14:tracePt t="2186" x="7870825" y="3692525"/>
          <p14:tracePt t="2194" x="7750175" y="3652838"/>
          <p14:tracePt t="2202" x="7662863" y="3629025"/>
          <p14:tracePt t="2210" x="7583488" y="3613150"/>
          <p14:tracePt t="2218" x="7512050" y="3587750"/>
          <p14:tracePt t="2226" x="7446963" y="3571875"/>
          <p14:tracePt t="2234" x="7383463" y="3556000"/>
          <p14:tracePt t="2242" x="7312025" y="3532188"/>
          <p14:tracePt t="2250" x="7248525" y="3516313"/>
          <p14:tracePt t="2260" x="7216775" y="3508375"/>
          <p14:tracePt t="2267" x="7169150" y="3492500"/>
          <p14:tracePt t="2276" x="7112000" y="3476625"/>
          <p14:tracePt t="2281" x="7064375" y="3476625"/>
          <p14:tracePt t="2289" x="7032625" y="3468688"/>
          <p14:tracePt t="2298" x="6985000" y="3460750"/>
          <p14:tracePt t="2306" x="6953250" y="3452813"/>
          <p14:tracePt t="2313" x="6929438" y="3452813"/>
          <p14:tracePt t="2322" x="6905625" y="3452813"/>
          <p14:tracePt t="2329" x="6881813" y="3452813"/>
          <p14:tracePt t="2338" x="6865938" y="3452813"/>
          <p14:tracePt t="2345" x="6834188" y="3452813"/>
          <p14:tracePt t="2353" x="6810375" y="3452813"/>
          <p14:tracePt t="2361" x="6777038" y="3452813"/>
          <p14:tracePt t="2369" x="6737350" y="3452813"/>
          <p14:tracePt t="2377" x="6689725" y="3452813"/>
          <p14:tracePt t="2385" x="6650038" y="3444875"/>
          <p14:tracePt t="2393" x="6610350" y="3436938"/>
          <p14:tracePt t="2402" x="6586538" y="3429000"/>
          <p14:tracePt t="2410" x="6570663" y="3429000"/>
          <p14:tracePt t="2418" x="6562725" y="3429000"/>
          <p14:tracePt t="2425" x="6546850" y="3429000"/>
          <p14:tracePt t="2433" x="6523038" y="3429000"/>
          <p14:tracePt t="2441" x="6507163" y="3429000"/>
          <p14:tracePt t="2449" x="6483350" y="3421063"/>
          <p14:tracePt t="2457" x="6459538" y="3421063"/>
          <p14:tracePt t="2465" x="6434138" y="3413125"/>
          <p14:tracePt t="2473" x="6410325" y="3413125"/>
          <p14:tracePt t="2481" x="6394450" y="3405188"/>
          <p14:tracePt t="2489" x="6378575" y="3405188"/>
          <p14:tracePt t="2497" x="6362700" y="3405188"/>
          <p14:tracePt t="2506" x="6346825" y="3397250"/>
          <p14:tracePt t="2513" x="6338888" y="3397250"/>
          <p14:tracePt t="2521" x="6330950" y="3389313"/>
          <p14:tracePt t="2529" x="6323013" y="3389313"/>
          <p14:tracePt t="2538" x="6315075" y="3389313"/>
          <p14:tracePt t="2545" x="6299200" y="3389313"/>
          <p14:tracePt t="2553" x="6291263" y="3389313"/>
          <p14:tracePt t="2570" x="6283325" y="3389313"/>
          <p14:tracePt t="2577" x="6275388" y="3389313"/>
          <p14:tracePt t="2666" x="6267450" y="3381375"/>
          <p14:tracePt t="2682" x="6267450" y="3373438"/>
          <p14:tracePt t="2690" x="6275388" y="3365500"/>
          <p14:tracePt t="2698" x="6283325" y="3357563"/>
          <p14:tracePt t="2706" x="6291263" y="3349625"/>
          <p14:tracePt t="2714" x="6315075" y="3333750"/>
          <p14:tracePt t="2723" x="6338888" y="3325813"/>
          <p14:tracePt t="2730" x="6362700" y="3317875"/>
          <p14:tracePt t="2739" x="6386513" y="3317875"/>
          <p14:tracePt t="2746" x="6410325" y="3317875"/>
          <p14:tracePt t="2756" x="6434138" y="3309938"/>
          <p14:tracePt t="2762" x="6459538" y="3309938"/>
          <p14:tracePt t="2770" x="6491288" y="3309938"/>
          <p14:tracePt t="2778" x="6523038" y="3309938"/>
          <p14:tracePt t="2786" x="6570663" y="3302000"/>
          <p14:tracePt t="2794" x="6602413" y="3302000"/>
          <p14:tracePt t="2802" x="6642100" y="3302000"/>
          <p14:tracePt t="2810" x="6697663" y="3294063"/>
          <p14:tracePt t="2818" x="6761163" y="3286125"/>
          <p14:tracePt t="2826" x="6810375" y="3286125"/>
          <p14:tracePt t="2834" x="6850063" y="3286125"/>
          <p14:tracePt t="2842" x="6905625" y="3286125"/>
          <p14:tracePt t="2850" x="6945313" y="3286125"/>
          <p14:tracePt t="2858" x="7000875" y="3286125"/>
          <p14:tracePt t="2866" x="7040563" y="3286125"/>
          <p14:tracePt t="2874" x="7088188" y="3286125"/>
          <p14:tracePt t="2883" x="7127875" y="3286125"/>
          <p14:tracePt t="2894" x="7161213" y="3286125"/>
          <p14:tracePt t="2898" x="7192963" y="3286125"/>
          <p14:tracePt t="2907" x="7232650" y="3286125"/>
          <p14:tracePt t="2914" x="7256463" y="3286125"/>
          <p14:tracePt t="2923" x="7272338" y="3286125"/>
          <p14:tracePt t="2930" x="7288213" y="3286125"/>
          <p14:tracePt t="2939" x="7296150" y="3286125"/>
          <p14:tracePt t="2946" x="7304088" y="3286125"/>
          <p14:tracePt t="2956" x="7319963" y="3286125"/>
          <p14:tracePt t="2970" x="7327900" y="3286125"/>
          <p14:tracePt t="2978" x="7335838" y="3286125"/>
          <p14:tracePt t="2986" x="7343775" y="3286125"/>
          <p14:tracePt t="2994" x="7351713" y="3286125"/>
          <p14:tracePt t="3002" x="7367588" y="3286125"/>
          <p14:tracePt t="3010" x="7375525" y="3286125"/>
          <p14:tracePt t="3018" x="7383463" y="3286125"/>
          <p14:tracePt t="3034" x="7391400" y="3278188"/>
          <p14:tracePt t="3050" x="7399338" y="3278188"/>
          <p14:tracePt t="3058" x="7407275" y="3278188"/>
          <p14:tracePt t="3322" x="7415213" y="3278188"/>
          <p14:tracePt t="3330" x="7431088" y="3278188"/>
          <p14:tracePt t="3338" x="7454900" y="3278188"/>
          <p14:tracePt t="3346" x="7478713" y="3278188"/>
          <p14:tracePt t="3357" x="7519988" y="3278188"/>
          <p14:tracePt t="3362" x="7559675" y="3278188"/>
          <p14:tracePt t="3370" x="7615238" y="3278188"/>
          <p14:tracePt t="3377" x="7670800" y="3278188"/>
          <p14:tracePt t="3385" x="7734300" y="3262313"/>
          <p14:tracePt t="3393" x="7781925" y="3262313"/>
          <p14:tracePt t="3401" x="7821613" y="3252788"/>
          <p14:tracePt t="3409" x="7862888" y="3244850"/>
          <p14:tracePt t="3417" x="7878763" y="3236913"/>
          <p14:tracePt t="3425" x="7910513" y="3236913"/>
          <p14:tracePt t="3433" x="7934325" y="3236913"/>
          <p14:tracePt t="3441" x="7950200" y="3228975"/>
          <p14:tracePt t="3449" x="7981950" y="3228975"/>
          <p14:tracePt t="3457" x="7997825" y="3228975"/>
          <p14:tracePt t="3465" x="8013700" y="3228975"/>
          <p14:tracePt t="3474" x="8029575" y="3228975"/>
          <p14:tracePt t="3482" x="8045450" y="3228975"/>
          <p14:tracePt t="3498" x="8053388" y="3228975"/>
          <p14:tracePt t="3507" x="8069263" y="3228975"/>
          <p14:tracePt t="3514" x="8085138" y="3228975"/>
          <p14:tracePt t="3523" x="8108950" y="3228975"/>
          <p14:tracePt t="3530" x="8148638" y="3228975"/>
          <p14:tracePt t="3541" x="8189913" y="3228975"/>
          <p14:tracePt t="3546" x="8237538" y="3228975"/>
          <p14:tracePt t="3556" x="8277225" y="3228975"/>
          <p14:tracePt t="3562" x="8332788" y="3228975"/>
          <p14:tracePt t="3570" x="8380413" y="3221038"/>
          <p14:tracePt t="3578" x="8420100" y="3221038"/>
          <p14:tracePt t="3586" x="8459788" y="3221038"/>
          <p14:tracePt t="3594" x="8507413" y="3221038"/>
          <p14:tracePt t="3602" x="8540750" y="3221038"/>
          <p14:tracePt t="3610" x="8572500" y="3221038"/>
          <p14:tracePt t="3618" x="8596313" y="3221038"/>
          <p14:tracePt t="3626" x="8620125" y="3221038"/>
          <p14:tracePt t="3634" x="8643938" y="3221038"/>
          <p14:tracePt t="3642" x="8659813" y="3213100"/>
          <p14:tracePt t="3650" x="8675688" y="3213100"/>
          <p14:tracePt t="3658" x="8699500" y="3213100"/>
          <p14:tracePt t="3666" x="8707438" y="3213100"/>
          <p14:tracePt t="3675" x="8715375" y="3213100"/>
          <p14:tracePt t="3682" x="8723313" y="3213100"/>
          <p14:tracePt t="3690" x="8739188" y="3213100"/>
          <p14:tracePt t="3698" x="8747125" y="3213100"/>
          <p14:tracePt t="3707" x="8755063" y="3213100"/>
          <p14:tracePt t="3714" x="8770938" y="3213100"/>
          <p14:tracePt t="3723" x="8786813" y="3213100"/>
          <p14:tracePt t="3730" x="8810625" y="3213100"/>
          <p14:tracePt t="3739" x="8826500" y="3213100"/>
          <p14:tracePt t="3757" x="8842375" y="3213100"/>
          <p14:tracePt t="3778" x="8850313" y="3213100"/>
          <p14:tracePt t="3802" x="8858250" y="3213100"/>
          <p14:tracePt t="3850" x="8866188" y="3213100"/>
          <p14:tracePt t="3858" x="8874125" y="3213100"/>
          <p14:tracePt t="4314" x="8874125" y="3221038"/>
          <p14:tracePt t="4323" x="8866188" y="3221038"/>
          <p14:tracePt t="4339" x="8858250" y="3221038"/>
          <p14:tracePt t="4353" x="8842375" y="3221038"/>
          <p14:tracePt t="4369" x="8834438" y="3221038"/>
          <p14:tracePt t="4393" x="8826500" y="3221038"/>
          <p14:tracePt t="4417" x="8818563" y="3221038"/>
          <p14:tracePt t="4626" x="8810625" y="3221038"/>
          <p14:tracePt t="4634" x="8802688" y="3221038"/>
          <p14:tracePt t="4754" x="8794750" y="3228975"/>
          <p14:tracePt t="5010" x="8786813" y="3228975"/>
          <p14:tracePt t="5018" x="8778875" y="3228975"/>
          <p14:tracePt t="5026" x="8755063" y="3244850"/>
          <p14:tracePt t="5034" x="8739188" y="3252788"/>
          <p14:tracePt t="5042" x="8731250" y="3262313"/>
          <p14:tracePt t="5050" x="8707438" y="3278188"/>
          <p14:tracePt t="5059" x="8683625" y="3286125"/>
          <p14:tracePt t="5066" x="8667750" y="3302000"/>
          <p14:tracePt t="5075" x="8636000" y="3309938"/>
          <p14:tracePt t="5082" x="8620125" y="3325813"/>
          <p14:tracePt t="5090" x="8604250" y="3325813"/>
          <p14:tracePt t="5098" x="8596313" y="3333750"/>
          <p14:tracePt t="5106" x="8588375" y="3349625"/>
          <p14:tracePt t="5113" x="8580438" y="3349625"/>
          <p14:tracePt t="5122" x="8572500" y="3349625"/>
          <p14:tracePt t="5594" x="8564563" y="3349625"/>
          <p14:tracePt t="5602" x="8564563" y="3357563"/>
          <p14:tracePt t="5610" x="8548688" y="3365500"/>
          <p14:tracePt t="5618" x="8548688" y="3373438"/>
          <p14:tracePt t="5626" x="8531225" y="3397250"/>
          <p14:tracePt t="5634" x="8515350" y="3421063"/>
          <p14:tracePt t="5642" x="8491538" y="3444875"/>
          <p14:tracePt t="5650" x="8467725" y="3484563"/>
          <p14:tracePt t="5660" x="8451850" y="3516313"/>
          <p14:tracePt t="5666" x="8428038" y="3540125"/>
          <p14:tracePt t="5674" x="8412163" y="3556000"/>
          <p14:tracePt t="5682" x="8396288" y="3587750"/>
          <p14:tracePt t="5914" x="8396288" y="3605213"/>
          <p14:tracePt t="5922" x="8396288" y="3613150"/>
          <p14:tracePt t="5930" x="8396288" y="3636963"/>
          <p14:tracePt t="5938" x="8396288" y="3660775"/>
          <p14:tracePt t="5946" x="8396288" y="3676650"/>
          <p14:tracePt t="5956" x="8396288" y="3700463"/>
          <p14:tracePt t="5962" x="8396288" y="3724275"/>
          <p14:tracePt t="5970" x="8396288" y="3748088"/>
          <p14:tracePt t="5978" x="8396288" y="3771900"/>
          <p14:tracePt t="5986" x="8396288" y="3787775"/>
          <p14:tracePt t="5994" x="8396288" y="3795713"/>
          <p14:tracePt t="6002" x="8396288" y="3803650"/>
          <p14:tracePt t="6010" x="8396288" y="3819525"/>
          <p14:tracePt t="6074" x="8396288" y="3827463"/>
          <p14:tracePt t="6178" x="8396288" y="3811588"/>
          <p14:tracePt t="6186" x="8396288" y="3803650"/>
          <p14:tracePt t="6194" x="8396288" y="3795713"/>
          <p14:tracePt t="6202" x="8396288" y="3771900"/>
          <p14:tracePt t="6210" x="8396288" y="3756025"/>
          <p14:tracePt t="6218" x="8396288" y="3732213"/>
          <p14:tracePt t="6226" x="8396288" y="3716338"/>
          <p14:tracePt t="6234" x="8404225" y="3708400"/>
          <p14:tracePt t="6242" x="8404225" y="3692525"/>
          <p14:tracePt t="6250" x="8404225" y="3684588"/>
          <p14:tracePt t="6259" x="8412163" y="3668713"/>
          <p14:tracePt t="6266" x="8412163" y="3660775"/>
          <p14:tracePt t="6274" x="8412163" y="3652838"/>
          <p14:tracePt t="6282" x="8412163" y="3644900"/>
          <p14:tracePt t="6290" x="8412163" y="3636963"/>
          <p14:tracePt t="6298" x="8420100" y="3613150"/>
          <p14:tracePt t="6306" x="8428038" y="3587750"/>
          <p14:tracePt t="6314" x="8428038" y="3571875"/>
          <p14:tracePt t="6330" x="8435975" y="3556000"/>
          <p14:tracePt t="6340" x="8435975" y="3548063"/>
          <p14:tracePt t="6346" x="8443913" y="3540125"/>
          <p14:tracePt t="6386" x="8443913" y="3532188"/>
          <p14:tracePt t="6834" x="8443913" y="3540125"/>
          <p14:tracePt t="6842" x="8443913" y="3579813"/>
          <p14:tracePt t="6850" x="8451850" y="3621088"/>
          <p14:tracePt t="6858" x="8459788" y="3644900"/>
          <p14:tracePt t="6866" x="8467725" y="3668713"/>
          <p14:tracePt t="6876" x="8467725" y="3692525"/>
          <p14:tracePt t="6895" x="8475663" y="3716338"/>
          <p14:tracePt t="6898" x="8483600" y="3724275"/>
          <p14:tracePt t="6914" x="8483600" y="3732213"/>
          <p14:tracePt t="6938" x="8483600" y="3740150"/>
          <p14:tracePt t="7274" x="8483600" y="3756025"/>
          <p14:tracePt t="7282" x="8483600" y="3795713"/>
          <p14:tracePt t="7290" x="8483600" y="3843338"/>
          <p14:tracePt t="7298" x="8483600" y="3898900"/>
          <p14:tracePt t="7307" x="8483600" y="3948113"/>
          <p14:tracePt t="7314" x="8483600" y="3987800"/>
          <p14:tracePt t="7323" x="8483600" y="4011613"/>
          <p14:tracePt t="7330" x="8483600" y="4027488"/>
          <p14:tracePt t="7340" x="8483600" y="4035425"/>
          <p14:tracePt t="7394" x="8491538" y="4043363"/>
          <p14:tracePt t="7442" x="8507413" y="4027488"/>
          <p14:tracePt t="7450" x="8515350" y="3948113"/>
          <p14:tracePt t="7458" x="8531225" y="3875088"/>
          <p14:tracePt t="7466" x="8540750" y="3803650"/>
          <p14:tracePt t="7475" x="8548688" y="3756025"/>
          <p14:tracePt t="7482" x="8548688" y="3732213"/>
          <p14:tracePt t="7490" x="8556625" y="3692525"/>
          <p14:tracePt t="7498" x="8556625" y="3668713"/>
          <p14:tracePt t="7506" x="8556625" y="3644900"/>
          <p14:tracePt t="7514" x="8556625" y="3621088"/>
          <p14:tracePt t="7523" x="8556625" y="3595688"/>
          <p14:tracePt t="7530" x="8556625" y="3579813"/>
          <p14:tracePt t="7539" x="8556625" y="3571875"/>
          <p14:tracePt t="7557" x="8556625" y="3563938"/>
          <p14:tracePt t="7634" x="8556625" y="35560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data 1">
            <a:extLst>
              <a:ext uri="{FF2B5EF4-FFF2-40B4-BE49-F238E27FC236}">
                <a16:creationId xmlns:a16="http://schemas.microsoft.com/office/drawing/2014/main" id="{92060D2E-0018-594F-B107-CEAF434397BD}"/>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F27D9F40-E629-464B-B5CC-714C14548A97}"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80898" name="Segnaposto numero diapositiva 2">
            <a:extLst>
              <a:ext uri="{FF2B5EF4-FFF2-40B4-BE49-F238E27FC236}">
                <a16:creationId xmlns:a16="http://schemas.microsoft.com/office/drawing/2014/main" id="{B1725B9A-4024-7D4D-A05B-A776EA731FF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7E4362D3-0B3A-9E4C-80A4-73E0A4B01A0A}" type="slidenum">
              <a:rPr lang="it-IT" altLang="it-IT" sz="1100">
                <a:solidFill>
                  <a:schemeClr val="bg1"/>
                </a:solidFill>
              </a:rPr>
              <a:pPr>
                <a:spcBef>
                  <a:spcPct val="0"/>
                </a:spcBef>
                <a:buClrTx/>
                <a:buFontTx/>
                <a:buNone/>
              </a:pPr>
              <a:t>43</a:t>
            </a:fld>
            <a:endParaRPr lang="it-IT" altLang="it-IT" sz="1100">
              <a:solidFill>
                <a:schemeClr val="bg1"/>
              </a:solidFill>
            </a:endParaRPr>
          </a:p>
        </p:txBody>
      </p:sp>
      <p:pic>
        <p:nvPicPr>
          <p:cNvPr id="80899" name="Immagine 3">
            <a:extLst>
              <a:ext uri="{FF2B5EF4-FFF2-40B4-BE49-F238E27FC236}">
                <a16:creationId xmlns:a16="http://schemas.microsoft.com/office/drawing/2014/main" id="{01FC8DDE-7CED-DC49-BE99-AC1DD4C0A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4" y="188913"/>
            <a:ext cx="6053137"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Immagine 4">
            <a:extLst>
              <a:ext uri="{FF2B5EF4-FFF2-40B4-BE49-F238E27FC236}">
                <a16:creationId xmlns:a16="http://schemas.microsoft.com/office/drawing/2014/main" id="{4C2B4FB6-90B9-6A4A-9DC0-DF6F5B0D4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651000"/>
            <a:ext cx="8243888"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428164"/>
      </p:ext>
    </p:extLst>
  </p:cSld>
  <p:clrMapOvr>
    <a:masterClrMapping/>
  </p:clrMapOvr>
  <p:extLst>
    <p:ext uri="{3A86A75C-4F4B-4683-9AE1-C65F6400EC91}">
      <p14:laserTraceLst xmlns:p14="http://schemas.microsoft.com/office/powerpoint/2010/main">
        <p14:tracePtLst>
          <p14:tracePt t="1544" x="8612188" y="3556000"/>
          <p14:tracePt t="1552" x="8739188" y="3563938"/>
          <p14:tracePt t="1560" x="8891588" y="3563938"/>
          <p14:tracePt t="1568" x="9066213" y="3563938"/>
          <p14:tracePt t="1576" x="9224963" y="3563938"/>
          <p14:tracePt t="1584" x="9329738" y="3571875"/>
          <p14:tracePt t="1592" x="9401175" y="3571875"/>
          <p14:tracePt t="1600" x="9456738" y="3579813"/>
          <p14:tracePt t="1608" x="9488488" y="3579813"/>
          <p14:tracePt t="1616" x="9536113" y="3579813"/>
          <p14:tracePt t="1624" x="9559925" y="3579813"/>
          <p14:tracePt t="1633" x="9575800" y="3579813"/>
          <p14:tracePt t="1640" x="9593263" y="3579813"/>
          <p14:tracePt t="1656" x="9601200" y="3579813"/>
          <p14:tracePt t="1696" x="9609138" y="3579813"/>
          <p14:tracePt t="1704" x="9617075" y="3579813"/>
          <p14:tracePt t="1712" x="9632950" y="3587750"/>
          <p14:tracePt t="1720" x="9648825" y="3595688"/>
          <p14:tracePt t="1728" x="9672638" y="3605213"/>
          <p14:tracePt t="1736" x="9696450" y="3605213"/>
          <p14:tracePt t="1744" x="9704388" y="3613150"/>
          <p14:tracePt t="1752" x="9712325" y="3613150"/>
          <p14:tracePt t="1760" x="9720263" y="3613150"/>
          <p14:tracePt t="1768" x="9728200" y="3613150"/>
          <p14:tracePt t="1776" x="9736138" y="3613150"/>
          <p14:tracePt t="1792" x="9744075" y="3613150"/>
          <p14:tracePt t="1801" x="9752013" y="3613150"/>
          <p14:tracePt t="1808" x="9759950" y="3613150"/>
          <p14:tracePt t="1816" x="9767888" y="3613150"/>
          <p14:tracePt t="1824" x="9775825" y="3613150"/>
          <p14:tracePt t="1833" x="9783763" y="3613150"/>
          <p14:tracePt t="1840" x="9791700" y="3613150"/>
          <p14:tracePt t="1849" x="9815513" y="3613150"/>
          <p14:tracePt t="1856" x="9823450" y="3613150"/>
          <p14:tracePt t="1866" x="9831388" y="3605213"/>
          <p14:tracePt t="1872" x="9839325" y="3595688"/>
          <p14:tracePt t="1888" x="9847263" y="3595688"/>
          <p14:tracePt t="1904" x="9863138" y="3587750"/>
          <p14:tracePt t="1920" x="9871075" y="3587750"/>
          <p14:tracePt t="1928" x="9879013" y="3587750"/>
          <p14:tracePt t="1936" x="9886950" y="3587750"/>
          <p14:tracePt t="1944" x="9894888" y="3587750"/>
          <p14:tracePt t="1960" x="9910763" y="3587750"/>
          <p14:tracePt t="1968" x="9918700" y="3587750"/>
          <p14:tracePt t="1984" x="9926638" y="3587750"/>
          <p14:tracePt t="2000" x="9944100" y="3587750"/>
          <p14:tracePt t="2008" x="9952038" y="3587750"/>
          <p14:tracePt t="2016" x="9967913" y="3579813"/>
          <p14:tracePt t="2023" x="9983788" y="3579813"/>
          <p14:tracePt t="2032" x="9999663" y="3579813"/>
          <p14:tracePt t="2040" x="10023475" y="3579813"/>
          <p14:tracePt t="2048" x="10047288" y="3579813"/>
          <p14:tracePt t="2055" x="10063163" y="3579813"/>
          <p14:tracePt t="2065" x="10079038" y="3579813"/>
          <p14:tracePt t="2071" x="10094913" y="3579813"/>
          <p14:tracePt t="2080" x="10118725" y="3579813"/>
          <p14:tracePt t="2087" x="10134600" y="3579813"/>
          <p14:tracePt t="2095" x="10150475" y="3579813"/>
          <p14:tracePt t="2103" x="10166350" y="3571875"/>
          <p14:tracePt t="2111" x="10174288" y="3571875"/>
          <p14:tracePt t="2128" x="10182225" y="3571875"/>
          <p14:tracePt t="2135" x="10190163" y="3563938"/>
          <p14:tracePt t="2152" x="10190163" y="3556000"/>
          <p14:tracePt t="2176" x="10198100" y="3556000"/>
          <p14:tracePt t="2192" x="10198100" y="3548063"/>
          <p14:tracePt t="2201" x="10198100" y="3532188"/>
          <p14:tracePt t="2208" x="10206038" y="3524250"/>
          <p14:tracePt t="2216" x="10206038" y="3516313"/>
          <p14:tracePt t="2224" x="10213975" y="3492500"/>
          <p14:tracePt t="2233" x="10213975" y="3484563"/>
          <p14:tracePt t="2240" x="10213975" y="3468688"/>
          <p14:tracePt t="2249" x="10213975" y="3452813"/>
          <p14:tracePt t="2256" x="10221913" y="3436938"/>
          <p14:tracePt t="2265" x="10221913" y="3413125"/>
          <p14:tracePt t="2272" x="10221913" y="3405188"/>
          <p14:tracePt t="2280" x="10221913" y="3389313"/>
          <p14:tracePt t="2288" x="10221913" y="3373438"/>
          <p14:tracePt t="2295" x="10221913" y="3365500"/>
          <p14:tracePt t="2304" x="10221913" y="3341688"/>
          <p14:tracePt t="2312" x="10221913" y="3333750"/>
          <p14:tracePt t="2327" x="10221913" y="3317875"/>
          <p14:tracePt t="2335" x="10221913" y="3309938"/>
          <p14:tracePt t="2351" x="10221913" y="3302000"/>
          <p14:tracePt t="2359" x="10213975" y="3294063"/>
          <p14:tracePt t="2367" x="10213975" y="3286125"/>
          <p14:tracePt t="2383" x="10206038" y="3286125"/>
          <p14:tracePt t="2391" x="10198100" y="3270250"/>
          <p14:tracePt t="2399" x="10190163" y="3270250"/>
          <p14:tracePt t="2407" x="10190163" y="3262313"/>
          <p14:tracePt t="2423" x="10174288" y="3252788"/>
          <p14:tracePt t="2440" x="10166350" y="3244850"/>
          <p14:tracePt t="2449" x="10150475" y="3244850"/>
          <p14:tracePt t="2456" x="10142538" y="3236913"/>
          <p14:tracePt t="2466" x="10134600" y="3228975"/>
          <p14:tracePt t="2472" x="10110788" y="3228975"/>
          <p14:tracePt t="2480" x="10102850" y="3221038"/>
          <p14:tracePt t="2488" x="10094913" y="3221038"/>
          <p14:tracePt t="2496" x="10071100" y="3213100"/>
          <p14:tracePt t="2504" x="10063163" y="3213100"/>
          <p14:tracePt t="2514" x="10047288" y="3205163"/>
          <p14:tracePt t="2520" x="10031413" y="3205163"/>
          <p14:tracePt t="2528" x="10023475" y="3205163"/>
          <p14:tracePt t="2536" x="9999663" y="3205163"/>
          <p14:tracePt t="2544" x="9975850" y="3197225"/>
          <p14:tracePt t="2552" x="9959975" y="3197225"/>
          <p14:tracePt t="2560" x="9936163" y="3197225"/>
          <p14:tracePt t="2568" x="9910763" y="3189288"/>
          <p14:tracePt t="2576" x="9886950" y="3181350"/>
          <p14:tracePt t="2585" x="9855200" y="3181350"/>
          <p14:tracePt t="2592" x="9831388" y="3181350"/>
          <p14:tracePt t="2600" x="9807575" y="3181350"/>
          <p14:tracePt t="2608" x="9799638" y="3181350"/>
          <p14:tracePt t="2616" x="9775825" y="3181350"/>
          <p14:tracePt t="2624" x="9759950" y="3181350"/>
          <p14:tracePt t="2633" x="9736138" y="3181350"/>
          <p14:tracePt t="2640" x="9720263" y="3181350"/>
          <p14:tracePt t="2649" x="9704388" y="3181350"/>
          <p14:tracePt t="2656" x="9680575" y="3181350"/>
          <p14:tracePt t="2666" x="9664700" y="3181350"/>
          <p14:tracePt t="2672" x="9640888" y="3181350"/>
          <p14:tracePt t="2680" x="9632950" y="3181350"/>
          <p14:tracePt t="2688" x="9625013" y="3181350"/>
          <p14:tracePt t="2696" x="9617075" y="3189288"/>
          <p14:tracePt t="2712" x="9609138" y="3189288"/>
          <p14:tracePt t="2752" x="9601200" y="3189288"/>
          <p14:tracePt t="2768" x="9593263" y="3189288"/>
          <p14:tracePt t="2784" x="9585325" y="3197225"/>
          <p14:tracePt t="2808" x="9575800" y="3197225"/>
          <p14:tracePt t="2824" x="9567863" y="3197225"/>
          <p14:tracePt t="2848" x="9559925" y="3205163"/>
          <p14:tracePt t="2856" x="9551988" y="3213100"/>
          <p14:tracePt t="2880" x="9544050" y="3221038"/>
          <p14:tracePt t="2896" x="9536113" y="3221038"/>
          <p14:tracePt t="2903" x="9536113" y="3228975"/>
          <p14:tracePt t="2936" x="9536113" y="3236913"/>
          <p14:tracePt t="2952" x="9528175" y="3244850"/>
          <p14:tracePt t="3031" x="9528175" y="3252788"/>
          <p14:tracePt t="3063" x="9528175" y="3262313"/>
          <p14:tracePt t="3071" x="9528175" y="3270250"/>
          <p14:tracePt t="3087" x="9528175" y="3278188"/>
          <p14:tracePt t="3095" x="9528175" y="3286125"/>
          <p14:tracePt t="3111" x="9528175" y="3294063"/>
          <p14:tracePt t="3119" x="9528175" y="3302000"/>
          <p14:tracePt t="3135" x="9528175" y="3309938"/>
          <p14:tracePt t="3176" x="9528175" y="3325813"/>
          <p14:tracePt t="3216" x="9536113" y="3333750"/>
          <p14:tracePt t="3240" x="9544050" y="3341688"/>
          <p14:tracePt t="3256" x="9551988" y="3349625"/>
          <p14:tracePt t="3303" x="9559925" y="3349625"/>
          <p14:tracePt t="3312" x="9567863" y="3349625"/>
          <p14:tracePt t="3328" x="9575800" y="3349625"/>
          <p14:tracePt t="3336" x="9585325" y="3349625"/>
          <p14:tracePt t="3352" x="9593263" y="3349625"/>
          <p14:tracePt t="3360" x="9601200" y="3349625"/>
          <p14:tracePt t="3368" x="9609138" y="3349625"/>
          <p14:tracePt t="3400" x="9617075" y="3349625"/>
          <p14:tracePt t="3416" x="9625013" y="3349625"/>
          <p14:tracePt t="3432" x="9632950" y="3349625"/>
          <p14:tracePt t="3440" x="9640888" y="3349625"/>
          <p14:tracePt t="3449" x="9648825" y="3349625"/>
          <p14:tracePt t="3456" x="9664700" y="3349625"/>
          <p14:tracePt t="3464" x="9680575" y="3349625"/>
          <p14:tracePt t="3472" x="9704388" y="3349625"/>
          <p14:tracePt t="3480" x="9720263" y="3349625"/>
          <p14:tracePt t="3488" x="9744075" y="3349625"/>
          <p14:tracePt t="3496" x="9767888" y="3349625"/>
          <p14:tracePt t="3504" x="9791700" y="3349625"/>
          <p14:tracePt t="3512" x="9807575" y="3349625"/>
          <p14:tracePt t="3520" x="9823450" y="3341688"/>
          <p14:tracePt t="3528" x="9839325" y="3341688"/>
          <p14:tracePt t="3536" x="9855200" y="3333750"/>
          <p14:tracePt t="3544" x="9879013" y="3333750"/>
          <p14:tracePt t="3552" x="9886950" y="3333750"/>
          <p14:tracePt t="3560" x="9894888" y="3333750"/>
          <p14:tracePt t="3569" x="9902825" y="3333750"/>
          <p14:tracePt t="3576" x="9918700" y="3333750"/>
          <p14:tracePt t="3601" x="9926638" y="3333750"/>
          <p14:tracePt t="3656" x="9936163" y="3333750"/>
          <p14:tracePt t="3680" x="9944100" y="3333750"/>
          <p14:tracePt t="3760" x="9952038" y="3333750"/>
          <p14:tracePt t="4552" x="9959975" y="3333750"/>
          <p14:tracePt t="4560" x="9959975" y="3357563"/>
          <p14:tracePt t="4568" x="9959975" y="3381375"/>
          <p14:tracePt t="4576" x="9959975" y="3397250"/>
          <p14:tracePt t="4584" x="9959975" y="3429000"/>
          <p14:tracePt t="4592" x="9959975" y="3452813"/>
          <p14:tracePt t="4601" x="9959975" y="3484563"/>
          <p14:tracePt t="4608" x="9952038" y="3508375"/>
          <p14:tracePt t="4616" x="9952038" y="3540125"/>
          <p14:tracePt t="4624" x="9952038" y="3563938"/>
          <p14:tracePt t="4633" x="9952038" y="3587750"/>
          <p14:tracePt t="4639" x="9944100" y="3613150"/>
          <p14:tracePt t="4649" x="9944100" y="3636963"/>
          <p14:tracePt t="4656" x="9944100" y="3652838"/>
          <p14:tracePt t="4664" x="9944100" y="3668713"/>
          <p14:tracePt t="4672" x="9944100" y="3676650"/>
          <p14:tracePt t="4704" x="9944100" y="3684588"/>
          <p14:tracePt t="4832" x="9944100" y="3668713"/>
          <p14:tracePt t="4840" x="9936163" y="3644900"/>
          <p14:tracePt t="4847" x="9918700" y="3621088"/>
          <p14:tracePt t="4855" x="9910763" y="3595688"/>
          <p14:tracePt t="4863" x="9910763" y="3556000"/>
          <p14:tracePt t="4871" x="9894888" y="3532188"/>
          <p14:tracePt t="4879" x="9886950" y="3500438"/>
          <p14:tracePt t="4887" x="9879013" y="3460750"/>
          <p14:tracePt t="4901" x="9871075" y="3436938"/>
          <p14:tracePt t="4903" x="9871075" y="3413125"/>
          <p14:tracePt t="4911" x="9871075" y="3397250"/>
          <p14:tracePt t="4919" x="9871075" y="3389313"/>
          <p14:tracePt t="4927" x="9871075" y="3381375"/>
          <p14:tracePt t="5160" x="9871075" y="3389313"/>
          <p14:tracePt t="5168" x="9871075" y="3405188"/>
          <p14:tracePt t="5176" x="9871075" y="3421063"/>
          <p14:tracePt t="5184" x="9871075" y="3444875"/>
          <p14:tracePt t="5192" x="9863138" y="3476625"/>
          <p14:tracePt t="5208" x="9863138" y="3484563"/>
          <p14:tracePt t="5216" x="9863138" y="3492500"/>
          <p14:tracePt t="5240" x="9863138" y="3500438"/>
          <p14:tracePt t="5280" x="9863138" y="3508375"/>
          <p14:tracePt t="5399" x="9871075" y="3500438"/>
          <p14:tracePt t="5407" x="9871075" y="3476625"/>
          <p14:tracePt t="5415" x="9871075" y="3460750"/>
          <p14:tracePt t="5423" x="9871075" y="3436938"/>
          <p14:tracePt t="5431" x="9871075" y="3421063"/>
          <p14:tracePt t="5439" x="9871075" y="3405188"/>
          <p14:tracePt t="5448" x="9871075" y="3381375"/>
          <p14:tracePt t="5455" x="9863138" y="3365500"/>
          <p14:tracePt t="5464" x="9863138" y="3357563"/>
          <p14:tracePt t="5472" x="9863138" y="3349625"/>
          <p14:tracePt t="5552" x="9855200" y="3349625"/>
          <p14:tracePt t="5616" x="9855200" y="3365500"/>
          <p14:tracePt t="5624" x="9855200" y="3381375"/>
          <p14:tracePt t="5632" x="9855200" y="3397250"/>
          <p14:tracePt t="5640" x="9863138" y="3413125"/>
          <p14:tracePt t="5649" x="9863138" y="3421063"/>
          <p14:tracePt t="5656" x="9863138" y="3429000"/>
          <p14:tracePt t="5665" x="9863138" y="3436938"/>
          <p14:tracePt t="5696" x="9863138" y="3444875"/>
          <p14:tracePt t="5792" x="9863138" y="3436938"/>
          <p14:tracePt t="5808" x="9863138" y="3429000"/>
          <p14:tracePt t="5816" x="9863138" y="3421063"/>
          <p14:tracePt t="5832" x="9863138" y="3413125"/>
          <p14:tracePt t="5943" x="9855200" y="3413125"/>
          <p14:tracePt t="5959" x="9855200" y="3429000"/>
          <p14:tracePt t="5968" x="9855200" y="3436938"/>
          <p14:tracePt t="5976" x="9855200" y="3444875"/>
          <p14:tracePt t="5992" x="9855200" y="3452813"/>
          <p14:tracePt t="6017" x="9855200" y="3460750"/>
          <p14:tracePt t="6023" x="9855200" y="3468688"/>
          <p14:tracePt t="6031" x="9855200" y="3476625"/>
          <p14:tracePt t="6039" x="9855200" y="3492500"/>
          <p14:tracePt t="6048" x="9855200" y="3524250"/>
          <p14:tracePt t="6055" x="9855200" y="3556000"/>
          <p14:tracePt t="6064" x="9855200" y="3579813"/>
          <p14:tracePt t="6071" x="9855200" y="3613150"/>
          <p14:tracePt t="6079" x="9855200" y="3636963"/>
          <p14:tracePt t="6087" x="9855200" y="3668713"/>
          <p14:tracePt t="6101" x="9855200" y="3700463"/>
          <p14:tracePt t="6103" x="9855200" y="3716338"/>
          <p14:tracePt t="6111" x="9855200" y="3740150"/>
          <p14:tracePt t="6119" x="9847263" y="3756025"/>
          <p14:tracePt t="6127" x="9847263" y="3779838"/>
          <p14:tracePt t="6135" x="9847263" y="3787775"/>
          <p14:tracePt t="6143" x="9839325" y="3795713"/>
          <p14:tracePt t="6160" x="9839325" y="3803650"/>
          <p14:tracePt t="6216" x="9839325" y="3811588"/>
          <p14:tracePt t="6240" x="9839325" y="3819525"/>
          <p14:tracePt t="6248" x="9839325" y="3827463"/>
          <p14:tracePt t="6256" x="9839325" y="3835400"/>
          <p14:tracePt t="6272" x="9831388" y="3843338"/>
          <p14:tracePt t="6288" x="9831388" y="3851275"/>
          <p14:tracePt t="6312" x="9831388" y="3867150"/>
          <p14:tracePt t="6320" x="9831388" y="3875088"/>
          <p14:tracePt t="6328" x="9831388" y="3883025"/>
          <p14:tracePt t="6336" x="9831388" y="3890963"/>
          <p14:tracePt t="6343" x="9831388" y="3914775"/>
          <p14:tracePt t="6351" x="9831388" y="3938588"/>
          <p14:tracePt t="6359" x="9831388" y="3963988"/>
          <p14:tracePt t="6367" x="9823450" y="3979863"/>
          <p14:tracePt t="6375" x="9823450" y="4011613"/>
          <p14:tracePt t="6383" x="9815513" y="4027488"/>
          <p14:tracePt t="6391" x="9807575" y="4051300"/>
          <p14:tracePt t="6400" x="9807575" y="4075113"/>
          <p14:tracePt t="6407" x="9807575" y="4098925"/>
          <p14:tracePt t="6416" x="9807575" y="4122738"/>
          <p14:tracePt t="6423" x="9807575" y="4154488"/>
          <p14:tracePt t="6432" x="9807575" y="4178300"/>
          <p14:tracePt t="6439" x="9807575" y="4202113"/>
          <p14:tracePt t="6448" x="9807575" y="4225925"/>
          <p14:tracePt t="6455" x="9807575" y="4241800"/>
          <p14:tracePt t="6464" x="9807575" y="4257675"/>
          <p14:tracePt t="6471" x="9799638" y="4273550"/>
          <p14:tracePt t="6488" x="9799638" y="4281488"/>
          <p14:tracePt t="6504" x="9799638" y="4291013"/>
          <p14:tracePt t="6512" x="9799638" y="4298950"/>
          <p14:tracePt t="6520" x="9791700" y="4298950"/>
          <p14:tracePt t="6528" x="9791700" y="4306888"/>
          <p14:tracePt t="6543" x="9791700" y="4314825"/>
          <p14:tracePt t="6647" x="9791700" y="4322763"/>
          <p14:tracePt t="6663" x="9791700" y="4330700"/>
          <p14:tracePt t="6679" x="9799638" y="4346575"/>
          <p14:tracePt t="6687" x="9807575" y="4346575"/>
          <p14:tracePt t="6695" x="9815513" y="4346575"/>
          <p14:tracePt t="6703" x="9831388" y="4346575"/>
          <p14:tracePt t="6712" x="9839325" y="4346575"/>
          <p14:tracePt t="6728" x="9855200" y="4346575"/>
          <p14:tracePt t="6736" x="9871075" y="4346575"/>
          <p14:tracePt t="6744" x="9879013" y="4346575"/>
          <p14:tracePt t="6752" x="9886950" y="4346575"/>
          <p14:tracePt t="6760" x="9894888" y="4346575"/>
          <p14:tracePt t="6768" x="9902825" y="4346575"/>
          <p14:tracePt t="6784" x="9910763" y="4346575"/>
          <p14:tracePt t="6872" x="9910763" y="4330700"/>
          <p14:tracePt t="6880" x="9910763" y="4322763"/>
          <p14:tracePt t="6888" x="9910763" y="4314825"/>
          <p14:tracePt t="6900" x="9910763" y="4298950"/>
          <p14:tracePt t="6903" x="9910763" y="4281488"/>
          <p14:tracePt t="6911" x="9910763" y="4273550"/>
          <p14:tracePt t="6919" x="9910763" y="4265613"/>
          <p14:tracePt t="6927" x="9910763" y="4249738"/>
          <p14:tracePt t="6935" x="9902825" y="4217988"/>
          <p14:tracePt t="6943" x="9879013" y="4194175"/>
          <p14:tracePt t="6951" x="9863138" y="4162425"/>
          <p14:tracePt t="6959" x="9847263" y="4154488"/>
          <p14:tracePt t="6967" x="9839325" y="4146550"/>
          <p14:tracePt t="6975" x="9823450" y="4138613"/>
          <p14:tracePt t="6984" x="9799638" y="4130675"/>
          <p14:tracePt t="6991" x="9775825" y="4122738"/>
          <p14:tracePt t="7001" x="9752013" y="4122738"/>
          <p14:tracePt t="7007" x="9728200" y="4122738"/>
          <p14:tracePt t="7016" x="9712325" y="4122738"/>
          <p14:tracePt t="7023" x="9688513" y="4122738"/>
          <p14:tracePt t="7032" x="9656763" y="4122738"/>
          <p14:tracePt t="7039" x="9640888" y="4122738"/>
          <p14:tracePt t="7048" x="9609138" y="4122738"/>
          <p14:tracePt t="7055" x="9585325" y="4122738"/>
          <p14:tracePt t="7065" x="9559925" y="4122738"/>
          <p14:tracePt t="7071" x="9544050" y="4122738"/>
          <p14:tracePt t="7080" x="9520238" y="4122738"/>
          <p14:tracePt t="7087" x="9488488" y="4130675"/>
          <p14:tracePt t="7095" x="9472613" y="4146550"/>
          <p14:tracePt t="7103" x="9440863" y="4170363"/>
          <p14:tracePt t="7111" x="9417050" y="4202113"/>
          <p14:tracePt t="7119" x="9409113" y="4217988"/>
          <p14:tracePt t="7127" x="9385300" y="4241800"/>
          <p14:tracePt t="7135" x="9385300" y="4249738"/>
          <p14:tracePt t="7144" x="9377363" y="4281488"/>
          <p14:tracePt t="7151" x="9369425" y="4298950"/>
          <p14:tracePt t="7159" x="9369425" y="4314825"/>
          <p14:tracePt t="7168" x="9369425" y="4330700"/>
          <p14:tracePt t="7176" x="9369425" y="4346575"/>
          <p14:tracePt t="7184" x="9369425" y="4354513"/>
          <p14:tracePt t="7191" x="9369425" y="4378325"/>
          <p14:tracePt t="7200" x="9377363" y="4386263"/>
          <p14:tracePt t="7207" x="9393238" y="4394200"/>
          <p14:tracePt t="7216" x="9417050" y="4402138"/>
          <p14:tracePt t="7223" x="9424988" y="4410075"/>
          <p14:tracePt t="7233" x="9456738" y="4410075"/>
          <p14:tracePt t="7239" x="9496425" y="4410075"/>
          <p14:tracePt t="7249" x="9544050" y="4410075"/>
          <p14:tracePt t="7255" x="9585325" y="4410075"/>
          <p14:tracePt t="7264" x="9640888" y="4410075"/>
          <p14:tracePt t="7271" x="9680575" y="4410075"/>
          <p14:tracePt t="7280" x="9728200" y="4410075"/>
          <p14:tracePt t="7287" x="9767888" y="4410075"/>
          <p14:tracePt t="7295" x="9823450" y="4410075"/>
          <p14:tracePt t="7303" x="9879013" y="4410075"/>
          <p14:tracePt t="7311" x="9918700" y="4410075"/>
          <p14:tracePt t="7319" x="9975850" y="4410075"/>
          <p14:tracePt t="7328" x="10007600" y="4410075"/>
          <p14:tracePt t="7336" x="10031413" y="4402138"/>
          <p14:tracePt t="7343" x="10055225" y="4402138"/>
          <p14:tracePt t="7351" x="10063163" y="4386263"/>
          <p14:tracePt t="7359" x="10071100" y="4386263"/>
          <p14:tracePt t="7367" x="10071100" y="4378325"/>
          <p14:tracePt t="7375" x="10071100" y="4370388"/>
          <p14:tracePt t="7383" x="10079038" y="4362450"/>
          <p14:tracePt t="7399" x="10079038" y="4354513"/>
          <p14:tracePt t="7407" x="10079038" y="4346575"/>
          <p14:tracePt t="7416" x="10079038" y="4338638"/>
          <p14:tracePt t="7432" x="10079038" y="4330700"/>
          <p14:tracePt t="7439" x="10079038" y="4314825"/>
          <p14:tracePt t="7455" x="10079038" y="4298950"/>
          <p14:tracePt t="7463" x="10079038" y="4291013"/>
          <p14:tracePt t="7471" x="10079038" y="4273550"/>
          <p14:tracePt t="7479" x="10079038" y="4265613"/>
          <p14:tracePt t="7487" x="10079038" y="4249738"/>
          <p14:tracePt t="7496" x="10079038" y="4225925"/>
          <p14:tracePt t="7504" x="10071100" y="4217988"/>
          <p14:tracePt t="7512" x="10047288" y="4202113"/>
          <p14:tracePt t="7520" x="10039350" y="4194175"/>
          <p14:tracePt t="7528" x="10023475" y="4186238"/>
          <p14:tracePt t="7535" x="9991725" y="4178300"/>
          <p14:tracePt t="7543" x="9975850" y="4178300"/>
          <p14:tracePt t="7551" x="9944100" y="4178300"/>
          <p14:tracePt t="7560" x="9926638" y="4178300"/>
          <p14:tracePt t="7568" x="9894888" y="4178300"/>
          <p14:tracePt t="7576" x="9871075" y="4178300"/>
          <p14:tracePt t="7584" x="9839325" y="4178300"/>
          <p14:tracePt t="7592" x="9807575" y="4178300"/>
          <p14:tracePt t="7601" x="9767888" y="4178300"/>
          <p14:tracePt t="7608" x="9736138" y="4178300"/>
          <p14:tracePt t="7617" x="9688513" y="4178300"/>
          <p14:tracePt t="7624" x="9640888" y="4186238"/>
          <p14:tracePt t="7633" x="9617075" y="4186238"/>
          <p14:tracePt t="7640" x="9601200" y="4194175"/>
          <p14:tracePt t="7649" x="9575800" y="4210050"/>
          <p14:tracePt t="7656" x="9559925" y="4217988"/>
          <p14:tracePt t="7664" x="9536113" y="4225925"/>
          <p14:tracePt t="7672" x="9528175" y="4233863"/>
          <p14:tracePt t="7680" x="9520238" y="4249738"/>
          <p14:tracePt t="7688" x="9512300" y="4249738"/>
          <p14:tracePt t="7695" x="9512300" y="4265613"/>
          <p14:tracePt t="7703" x="9504363" y="4273550"/>
          <p14:tracePt t="7711" x="9504363" y="4281488"/>
          <p14:tracePt t="7720" x="9504363" y="4306888"/>
          <p14:tracePt t="7727" x="9504363" y="4322763"/>
          <p14:tracePt t="7735" x="9504363" y="4338638"/>
          <p14:tracePt t="7744" x="9504363" y="4362450"/>
          <p14:tracePt t="7752" x="9504363" y="4386263"/>
          <p14:tracePt t="7760" x="9520238" y="4410075"/>
          <p14:tracePt t="7768" x="9528175" y="4425950"/>
          <p14:tracePt t="7776" x="9559925" y="4457700"/>
          <p14:tracePt t="7785" x="9575800" y="4465638"/>
          <p14:tracePt t="7791" x="9609138" y="4481513"/>
          <p14:tracePt t="7801" x="9648825" y="4489450"/>
          <p14:tracePt t="7807" x="9680575" y="4489450"/>
          <p14:tracePt t="7816" x="9704388" y="4489450"/>
          <p14:tracePt t="7824" x="9720263" y="4489450"/>
          <p14:tracePt t="7832" x="9744075" y="4489450"/>
          <p14:tracePt t="7840" x="9759950" y="4489450"/>
          <p14:tracePt t="7849" x="9767888" y="4489450"/>
          <p14:tracePt t="7856" x="9791700" y="4489450"/>
          <p14:tracePt t="7864" x="9799638" y="4481513"/>
          <p14:tracePt t="7871" x="9823450" y="4465638"/>
          <p14:tracePt t="7880" x="9839325" y="4449763"/>
          <p14:tracePt t="7888" x="9847263" y="4441825"/>
          <p14:tracePt t="7903" x="9871075" y="4410075"/>
          <p14:tracePt t="7912" x="9879013" y="4402138"/>
          <p14:tracePt t="7919" x="9879013" y="4386263"/>
          <p14:tracePt t="7935" x="9879013" y="4378325"/>
          <p14:tracePt t="7960" x="9879013" y="4370388"/>
          <p14:tracePt t="8001" x="9879013" y="4354513"/>
          <p14:tracePt t="8016" x="9879013" y="4346575"/>
          <p14:tracePt t="8024" x="9863138" y="4330700"/>
          <p14:tracePt t="8032" x="9847263" y="4322763"/>
          <p14:tracePt t="8040" x="9823450" y="4314825"/>
          <p14:tracePt t="8049" x="9799638" y="4298950"/>
          <p14:tracePt t="8056" x="9791700" y="4298950"/>
          <p14:tracePt t="8066" x="9775825" y="4291013"/>
          <p14:tracePt t="8071" x="9752013" y="4281488"/>
          <p14:tracePt t="8080" x="9744075" y="4281488"/>
          <p14:tracePt t="8088" x="9728200" y="4281488"/>
          <p14:tracePt t="8096" x="9712325" y="4281488"/>
          <p14:tracePt t="8104" x="9704388" y="4281488"/>
          <p14:tracePt t="8112" x="9688513" y="4281488"/>
          <p14:tracePt t="8120" x="9680575" y="4281488"/>
          <p14:tracePt t="8128" x="9672638" y="4281488"/>
          <p14:tracePt t="8136" x="9664700" y="4281488"/>
          <p14:tracePt t="8144" x="9656763" y="4281488"/>
          <p14:tracePt t="8161" x="9648825" y="4281488"/>
          <p14:tracePt t="13968" x="9640888" y="4281488"/>
          <p14:tracePt t="13976" x="9625013" y="4281488"/>
          <p14:tracePt t="13984" x="9575800" y="4281488"/>
          <p14:tracePt t="13992" x="9417050" y="4281488"/>
          <p14:tracePt t="14000" x="9058275" y="4225925"/>
          <p14:tracePt t="14008" x="8636000" y="4178300"/>
          <p14:tracePt t="14016" x="8148638" y="4098925"/>
          <p14:tracePt t="14024" x="7686675" y="3995738"/>
          <p14:tracePt t="14032" x="7232650" y="3867150"/>
          <p14:tracePt t="14040" x="6802438" y="3740150"/>
          <p14:tracePt t="14049" x="6299200" y="3587750"/>
          <p14:tracePt t="14056" x="5740400" y="3405188"/>
          <p14:tracePt t="14066" x="5095875" y="3197225"/>
          <p14:tracePt t="14072" x="4481513" y="2967038"/>
          <p14:tracePt t="14080" x="3771900" y="2735263"/>
          <p14:tracePt t="14088" x="3038475" y="2487613"/>
          <p14:tracePt t="14096" x="2368550" y="2257425"/>
          <p14:tracePt t="14104" x="1651000" y="2009775"/>
          <p14:tracePt t="14112" x="941388" y="1754188"/>
          <p14:tracePt t="14120" x="334963" y="1514475"/>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egnaposto data 1">
            <a:extLst>
              <a:ext uri="{FF2B5EF4-FFF2-40B4-BE49-F238E27FC236}">
                <a16:creationId xmlns:a16="http://schemas.microsoft.com/office/drawing/2014/main" id="{E5877C0A-1579-3B44-A9D0-FF69E998CC3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2834967D-8278-8744-BC5B-07026CB0D780}" type="datetime1">
              <a:rPr lang="it-IT" altLang="it-IT" sz="1100">
                <a:solidFill>
                  <a:schemeClr val="bg1"/>
                </a:solidFill>
              </a:rPr>
              <a:pPr>
                <a:spcBef>
                  <a:spcPct val="0"/>
                </a:spcBef>
                <a:buClrTx/>
                <a:buFontTx/>
                <a:buNone/>
              </a:pPr>
              <a:t>04/04/2022</a:t>
            </a:fld>
            <a:endParaRPr lang="it-IT" altLang="it-IT" sz="1100">
              <a:solidFill>
                <a:schemeClr val="bg1"/>
              </a:solidFill>
            </a:endParaRPr>
          </a:p>
        </p:txBody>
      </p:sp>
      <p:sp>
        <p:nvSpPr>
          <p:cNvPr id="81922" name="Segnaposto numero diapositiva 2">
            <a:extLst>
              <a:ext uri="{FF2B5EF4-FFF2-40B4-BE49-F238E27FC236}">
                <a16:creationId xmlns:a16="http://schemas.microsoft.com/office/drawing/2014/main" id="{2BC88BD4-30F3-8A47-B336-7B82A1C5315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8468B777-E64C-4A43-B7BE-E856B8926BD0}" type="slidenum">
              <a:rPr lang="it-IT" altLang="it-IT" sz="1100">
                <a:solidFill>
                  <a:schemeClr val="bg1"/>
                </a:solidFill>
              </a:rPr>
              <a:pPr>
                <a:spcBef>
                  <a:spcPct val="0"/>
                </a:spcBef>
                <a:buClrTx/>
                <a:buFontTx/>
                <a:buNone/>
              </a:pPr>
              <a:t>44</a:t>
            </a:fld>
            <a:endParaRPr lang="it-IT" altLang="it-IT" sz="1100">
              <a:solidFill>
                <a:schemeClr val="bg1"/>
              </a:solidFill>
            </a:endParaRPr>
          </a:p>
        </p:txBody>
      </p:sp>
      <p:sp>
        <p:nvSpPr>
          <p:cNvPr id="4" name="Rectangle 2">
            <a:extLst>
              <a:ext uri="{FF2B5EF4-FFF2-40B4-BE49-F238E27FC236}">
                <a16:creationId xmlns:a16="http://schemas.microsoft.com/office/drawing/2014/main" id="{235A80EB-BB52-2F47-8AB0-19C4E66D5D0F}"/>
              </a:ext>
            </a:extLst>
          </p:cNvPr>
          <p:cNvSpPr txBox="1">
            <a:spLocks noChangeArrowheads="1"/>
          </p:cNvSpPr>
          <p:nvPr/>
        </p:nvSpPr>
        <p:spPr>
          <a:xfrm>
            <a:off x="2063750" y="115889"/>
            <a:ext cx="8064500" cy="649287"/>
          </a:xfrm>
          <a:prstGeom prst="rect">
            <a:avLst/>
          </a:prstGeom>
        </p:spPr>
        <p:txBody>
          <a:bodyPr/>
          <a:lstStyle>
            <a:lvl1pPr algn="ctr" rtl="0" eaLnBrk="0" fontAlgn="base" hangingPunct="0">
              <a:spcBef>
                <a:spcPct val="0"/>
              </a:spcBef>
              <a:spcAft>
                <a:spcPct val="0"/>
              </a:spcAft>
              <a:defRPr sz="2800" b="1">
                <a:solidFill>
                  <a:srgbClr val="822433"/>
                </a:solidFill>
                <a:latin typeface="+mj-lt"/>
                <a:ea typeface="+mj-ea"/>
                <a:cs typeface="+mj-cs"/>
              </a:defRPr>
            </a:lvl1pPr>
            <a:lvl2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822433"/>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6pPr>
            <a:lvl7pPr marL="9144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7pPr>
            <a:lvl8pPr marL="13716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8pPr>
            <a:lvl9pPr marL="1828800" algn="ctr" rtl="0" fontAlgn="base">
              <a:spcBef>
                <a:spcPct val="0"/>
              </a:spcBef>
              <a:spcAft>
                <a:spcPct val="0"/>
              </a:spcAft>
              <a:defRPr sz="2800" b="1">
                <a:solidFill>
                  <a:srgbClr val="822433"/>
                </a:solidFill>
                <a:latin typeface="Arial" charset="0"/>
                <a:ea typeface="ＭＳ Ｐゴシック" charset="-128"/>
                <a:cs typeface="ＭＳ Ｐゴシック" charset="-128"/>
              </a:defRPr>
            </a:lvl9pPr>
          </a:lstStyle>
          <a:p>
            <a:pPr>
              <a:defRPr/>
            </a:pPr>
            <a:r>
              <a:rPr lang="it-IT" altLang="it-IT" sz="2000" kern="0" dirty="0"/>
              <a:t>caratteristiche del test di screening:</a:t>
            </a:r>
            <a:br>
              <a:rPr lang="it-IT" altLang="it-IT" sz="2000" kern="0" dirty="0"/>
            </a:br>
            <a:r>
              <a:rPr lang="it-IT" altLang="it-IT" sz="2000" kern="0" dirty="0"/>
              <a:t>alcuni esempi (</a:t>
            </a:r>
            <a:r>
              <a:rPr lang="it-IT" altLang="it-IT" sz="2000" kern="0" dirty="0" err="1"/>
              <a:t>IIIa</a:t>
            </a:r>
            <a:r>
              <a:rPr lang="it-IT" altLang="it-IT" sz="2000" kern="0" dirty="0"/>
              <a:t>)</a:t>
            </a:r>
          </a:p>
        </p:txBody>
      </p:sp>
      <p:pic>
        <p:nvPicPr>
          <p:cNvPr id="81924" name="Immagine 5">
            <a:extLst>
              <a:ext uri="{FF2B5EF4-FFF2-40B4-BE49-F238E27FC236}">
                <a16:creationId xmlns:a16="http://schemas.microsoft.com/office/drawing/2014/main" id="{9F4942C4-927A-804C-98C0-20AC32E90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60514"/>
            <a:ext cx="91440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41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egnaposto contenuto 3">
            <a:extLst>
              <a:ext uri="{FF2B5EF4-FFF2-40B4-BE49-F238E27FC236}">
                <a16:creationId xmlns:a16="http://schemas.microsoft.com/office/drawing/2014/main" id="{520C4922-9127-0F41-9916-042E9F6FEA25}"/>
              </a:ext>
            </a:extLst>
          </p:cNvPr>
          <p:cNvSpPr>
            <a:spLocks noGrp="1" noChangeArrowheads="1"/>
          </p:cNvSpPr>
          <p:nvPr>
            <p:ph idx="1"/>
          </p:nvPr>
        </p:nvSpPr>
        <p:spPr>
          <a:xfrm>
            <a:off x="1734343" y="2378121"/>
            <a:ext cx="8723313" cy="3930650"/>
          </a:xfrm>
        </p:spPr>
        <p:txBody>
          <a:bodyPr>
            <a:normAutofit lnSpcReduction="10000"/>
          </a:bodyPr>
          <a:lstStyle/>
          <a:p>
            <a:pPr marL="0" indent="0">
              <a:buNone/>
            </a:pPr>
            <a:r>
              <a:rPr lang="it-IT" altLang="it-GB" dirty="0">
                <a:solidFill>
                  <a:srgbClr val="002060"/>
                </a:solidFill>
              </a:rPr>
              <a:t>«</a:t>
            </a:r>
            <a:r>
              <a:rPr lang="it-IT" altLang="it-GB" b="1" dirty="0">
                <a:solidFill>
                  <a:srgbClr val="002060"/>
                </a:solidFill>
              </a:rPr>
              <a:t>Per visualizzarlo, basta immaginare che i contagiati siano delle biglie</a:t>
            </a:r>
            <a:r>
              <a:rPr lang="it-IT" altLang="it-GB" dirty="0">
                <a:solidFill>
                  <a:srgbClr val="002060"/>
                </a:solidFill>
              </a:rPr>
              <a:t>. Una biglia solitaria, il famigerato paziente zero, viene lanciata e ne colpisce altre due. Ognuna di queste ne colpisce altre due, che a loro volta ne colpiscono altre due a testa. Eccetera. È quella che viene chiamata una crescita esponenziale, ed è l’inizio di ogni epidemia. Nel primo periodo, sempre più persone vengono contagiate sempre più velocemente. Quanto velocemente, dipende dalla grandezza di </a:t>
            </a:r>
            <a:r>
              <a:rPr lang="it-IT" altLang="it-GB" b="1" dirty="0">
                <a:solidFill>
                  <a:srgbClr val="002060"/>
                </a:solidFill>
              </a:rPr>
              <a:t>R₀ </a:t>
            </a:r>
            <a:r>
              <a:rPr lang="it-IT" altLang="it-GB" dirty="0">
                <a:solidFill>
                  <a:srgbClr val="002060"/>
                </a:solidFill>
              </a:rPr>
              <a:t>…»</a:t>
            </a:r>
          </a:p>
          <a:p>
            <a:pPr marL="0" indent="0" algn="r">
              <a:buNone/>
            </a:pPr>
            <a:r>
              <a:rPr lang="it-IT" altLang="it-GB" dirty="0">
                <a:solidFill>
                  <a:srgbClr val="002060"/>
                </a:solidFill>
              </a:rPr>
              <a:t>Paolo Giordano, Corriere della Sera, 25/02/20</a:t>
            </a:r>
          </a:p>
        </p:txBody>
      </p:sp>
      <p:sp>
        <p:nvSpPr>
          <p:cNvPr id="2" name="Rettangolo 1">
            <a:extLst>
              <a:ext uri="{FF2B5EF4-FFF2-40B4-BE49-F238E27FC236}">
                <a16:creationId xmlns:a16="http://schemas.microsoft.com/office/drawing/2014/main" id="{1D0768B5-F3DE-4E48-AAE1-9E2011DDB641}"/>
              </a:ext>
            </a:extLst>
          </p:cNvPr>
          <p:cNvSpPr/>
          <p:nvPr/>
        </p:nvSpPr>
        <p:spPr>
          <a:xfrm>
            <a:off x="1755776" y="49213"/>
            <a:ext cx="8912225" cy="2249847"/>
          </a:xfrm>
          <a:prstGeom prst="rect">
            <a:avLst/>
          </a:prstGeom>
        </p:spPr>
        <p:txBody>
          <a:bodyPr>
            <a:spAutoFit/>
          </a:bodyPr>
          <a:lstStyle/>
          <a:p>
            <a:pPr algn="ctr">
              <a:lnSpc>
                <a:spcPct val="90000"/>
              </a:lnSpc>
              <a:spcBef>
                <a:spcPts val="1000"/>
              </a:spcBef>
              <a:defRPr/>
            </a:pPr>
            <a:r>
              <a:rPr lang="it-IT" sz="3200" b="1" dirty="0">
                <a:solidFill>
                  <a:srgbClr val="002060"/>
                </a:solidFill>
              </a:rPr>
              <a:t>Numero di riproduzione di base (R₀)</a:t>
            </a:r>
          </a:p>
          <a:p>
            <a:pPr algn="just">
              <a:lnSpc>
                <a:spcPct val="90000"/>
              </a:lnSpc>
              <a:spcBef>
                <a:spcPts val="1000"/>
              </a:spcBef>
              <a:defRPr/>
            </a:pPr>
            <a:r>
              <a:rPr lang="it-IT" sz="2000" dirty="0">
                <a:solidFill>
                  <a:srgbClr val="002060"/>
                </a:solidFill>
              </a:rPr>
              <a:t>numero atteso di nuove infezioni generate da un singolo individuo infetto nel corso del suo intero periodo d’infettività, in una popolazione interamente suscettibile</a:t>
            </a:r>
          </a:p>
          <a:p>
            <a:pPr marL="228600" indent="-228600">
              <a:lnSpc>
                <a:spcPct val="90000"/>
              </a:lnSpc>
              <a:spcBef>
                <a:spcPts val="1000"/>
              </a:spcBef>
              <a:buFont typeface="Arial" panose="020B0604020202020204" pitchFamily="34" charset="0"/>
              <a:buChar char="•"/>
              <a:defRPr/>
            </a:pPr>
            <a:r>
              <a:rPr lang="it-IT" sz="2800" dirty="0">
                <a:solidFill>
                  <a:srgbClr val="002060"/>
                </a:solidFill>
              </a:rPr>
              <a:t>R0 COVID-19: 1,4-2,5 (WHO)</a:t>
            </a:r>
          </a:p>
          <a:p>
            <a:pPr marL="228600" indent="-228600">
              <a:lnSpc>
                <a:spcPct val="90000"/>
              </a:lnSpc>
              <a:spcBef>
                <a:spcPts val="1000"/>
              </a:spcBef>
              <a:buFont typeface="Arial" panose="020B0604020202020204" pitchFamily="34" charset="0"/>
              <a:buChar char="•"/>
              <a:defRPr/>
            </a:pPr>
            <a:r>
              <a:rPr lang="it-IT" sz="2800" dirty="0">
                <a:solidFill>
                  <a:srgbClr val="002060"/>
                </a:solidFill>
              </a:rPr>
              <a:t>R0 morbillo: 15-17</a:t>
            </a:r>
          </a:p>
        </p:txBody>
      </p:sp>
    </p:spTree>
    <p:extLst>
      <p:ext uri="{BB962C8B-B14F-4D97-AF65-F5344CB8AC3E}">
        <p14:creationId xmlns:p14="http://schemas.microsoft.com/office/powerpoint/2010/main" val="319294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9E58A102-15A4-5944-BEB3-1C44381A5BC3}"/>
              </a:ext>
            </a:extLst>
          </p:cNvPr>
          <p:cNvSpPr>
            <a:spLocks noGrp="1" noChangeArrowheads="1"/>
          </p:cNvSpPr>
          <p:nvPr>
            <p:ph type="title"/>
          </p:nvPr>
        </p:nvSpPr>
        <p:spPr/>
        <p:txBody>
          <a:bodyPr/>
          <a:lstStyle/>
          <a:p>
            <a:r>
              <a:rPr lang="it-IT" altLang="it-IT"/>
              <a:t>prevenzione</a:t>
            </a:r>
            <a:br>
              <a:rPr lang="it-IT" altLang="it-IT"/>
            </a:br>
            <a:r>
              <a:rPr lang="it-IT" altLang="it-IT"/>
              <a:t>primaria delle malattie infettive</a:t>
            </a:r>
          </a:p>
        </p:txBody>
      </p:sp>
      <p:sp>
        <p:nvSpPr>
          <p:cNvPr id="44034" name="Rectangle 3">
            <a:extLst>
              <a:ext uri="{FF2B5EF4-FFF2-40B4-BE49-F238E27FC236}">
                <a16:creationId xmlns:a16="http://schemas.microsoft.com/office/drawing/2014/main" id="{2E3ABB4E-39B4-C243-AD88-DFF469DE5321}"/>
              </a:ext>
            </a:extLst>
          </p:cNvPr>
          <p:cNvSpPr>
            <a:spLocks noGrp="1" noChangeArrowheads="1"/>
          </p:cNvSpPr>
          <p:nvPr>
            <p:ph type="body" idx="1"/>
          </p:nvPr>
        </p:nvSpPr>
        <p:spPr/>
        <p:txBody>
          <a:bodyPr/>
          <a:lstStyle/>
          <a:p>
            <a:pPr>
              <a:lnSpc>
                <a:spcPct val="90000"/>
              </a:lnSpc>
            </a:pPr>
            <a:r>
              <a:rPr lang="it-IT" altLang="it-IT" sz="2200" dirty="0"/>
              <a:t>Interventi mirati al contenimento della diffusione dei patogeni </a:t>
            </a:r>
            <a:r>
              <a:rPr lang="it-IT" altLang="it-IT" sz="2200" dirty="0" err="1"/>
              <a:t>nell</a:t>
            </a:r>
            <a:r>
              <a:rPr lang="ja-JP" altLang="it-IT" sz="2200" dirty="0"/>
              <a:t>’</a:t>
            </a:r>
            <a:r>
              <a:rPr lang="it-IT" altLang="ja-JP" sz="2200" dirty="0"/>
              <a:t>ambiente</a:t>
            </a:r>
          </a:p>
          <a:p>
            <a:pPr>
              <a:lnSpc>
                <a:spcPct val="90000"/>
              </a:lnSpc>
              <a:buFontTx/>
              <a:buNone/>
            </a:pPr>
            <a:r>
              <a:rPr lang="it-IT" altLang="it-IT" sz="2200" dirty="0"/>
              <a:t>(interventi di sanificazione)</a:t>
            </a:r>
          </a:p>
          <a:p>
            <a:pPr>
              <a:lnSpc>
                <a:spcPct val="90000"/>
              </a:lnSpc>
              <a:buFontTx/>
              <a:buNone/>
            </a:pPr>
            <a:endParaRPr lang="it-IT" altLang="it-IT" sz="2200" dirty="0"/>
          </a:p>
          <a:p>
            <a:pPr>
              <a:lnSpc>
                <a:spcPct val="90000"/>
              </a:lnSpc>
            </a:pPr>
            <a:r>
              <a:rPr lang="it-IT" altLang="it-IT" sz="2200" dirty="0"/>
              <a:t>Interventi mirati al contenimento della malattia nella popolazione</a:t>
            </a:r>
          </a:p>
          <a:p>
            <a:pPr>
              <a:buNone/>
            </a:pPr>
            <a:r>
              <a:rPr lang="it-IT" altLang="it-IT" sz="2200" dirty="0"/>
              <a:t>(isolamento, distanziamento sociale, procedure igieniche, DPI)</a:t>
            </a:r>
          </a:p>
          <a:p>
            <a:pPr>
              <a:lnSpc>
                <a:spcPct val="90000"/>
              </a:lnSpc>
              <a:buFontTx/>
              <a:buNone/>
            </a:pPr>
            <a:endParaRPr lang="it-IT" altLang="it-IT" sz="2200" dirty="0"/>
          </a:p>
          <a:p>
            <a:pPr>
              <a:lnSpc>
                <a:spcPct val="90000"/>
              </a:lnSpc>
            </a:pPr>
            <a:r>
              <a:rPr lang="it-IT" altLang="it-IT" sz="2200" dirty="0"/>
              <a:t>Interventi sulla popolazione potenzialmente suscettibile</a:t>
            </a:r>
          </a:p>
          <a:p>
            <a:pPr>
              <a:lnSpc>
                <a:spcPct val="90000"/>
              </a:lnSpc>
              <a:buFontTx/>
              <a:buNone/>
            </a:pPr>
            <a:r>
              <a:rPr lang="it-IT" altLang="it-IT" sz="2200" dirty="0"/>
              <a:t>(profilassi attiva, profilassi passiva, chemioprofilassi)</a:t>
            </a:r>
          </a:p>
        </p:txBody>
      </p:sp>
      <p:sp>
        <p:nvSpPr>
          <p:cNvPr id="44035" name="Line 4">
            <a:extLst>
              <a:ext uri="{FF2B5EF4-FFF2-40B4-BE49-F238E27FC236}">
                <a16:creationId xmlns:a16="http://schemas.microsoft.com/office/drawing/2014/main" id="{F2872CC0-950F-5344-9069-BFF415C34BAC}"/>
              </a:ext>
            </a:extLst>
          </p:cNvPr>
          <p:cNvSpPr>
            <a:spLocks noChangeShapeType="1"/>
          </p:cNvSpPr>
          <p:nvPr/>
        </p:nvSpPr>
        <p:spPr bwMode="auto">
          <a:xfrm>
            <a:off x="7248526" y="1562100"/>
            <a:ext cx="2411413" cy="0"/>
          </a:xfrm>
          <a:prstGeom prst="line">
            <a:avLst/>
          </a:prstGeom>
          <a:noFill/>
          <a:ln w="76200">
            <a:solidFill>
              <a:srgbClr val="03A512"/>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nvGrpSpPr>
          <p:cNvPr id="44036" name="Group 5">
            <a:extLst>
              <a:ext uri="{FF2B5EF4-FFF2-40B4-BE49-F238E27FC236}">
                <a16:creationId xmlns:a16="http://schemas.microsoft.com/office/drawing/2014/main" id="{283DD06D-1840-4949-B124-31218EBBB2F3}"/>
              </a:ext>
            </a:extLst>
          </p:cNvPr>
          <p:cNvGrpSpPr>
            <a:grpSpLocks/>
          </p:cNvGrpSpPr>
          <p:nvPr/>
        </p:nvGrpSpPr>
        <p:grpSpPr bwMode="auto">
          <a:xfrm>
            <a:off x="8759826" y="549276"/>
            <a:ext cx="930275" cy="892175"/>
            <a:chOff x="892" y="3037"/>
            <a:chExt cx="586" cy="562"/>
          </a:xfrm>
        </p:grpSpPr>
        <p:sp>
          <p:nvSpPr>
            <p:cNvPr id="44037" name="Freeform 6">
              <a:extLst>
                <a:ext uri="{FF2B5EF4-FFF2-40B4-BE49-F238E27FC236}">
                  <a16:creationId xmlns:a16="http://schemas.microsoft.com/office/drawing/2014/main" id="{E08A9433-ED66-B84C-B9A3-C08672BC3401}"/>
                </a:ext>
              </a:extLst>
            </p:cNvPr>
            <p:cNvSpPr>
              <a:spLocks/>
            </p:cNvSpPr>
            <p:nvPr/>
          </p:nvSpPr>
          <p:spPr bwMode="auto">
            <a:xfrm>
              <a:off x="892" y="3037"/>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38" name="Freeform 7">
              <a:extLst>
                <a:ext uri="{FF2B5EF4-FFF2-40B4-BE49-F238E27FC236}">
                  <a16:creationId xmlns:a16="http://schemas.microsoft.com/office/drawing/2014/main" id="{D95CCE79-0457-4F48-93CC-B9A64D8E4886}"/>
                </a:ext>
              </a:extLst>
            </p:cNvPr>
            <p:cNvSpPr>
              <a:spLocks/>
            </p:cNvSpPr>
            <p:nvPr/>
          </p:nvSpPr>
          <p:spPr bwMode="auto">
            <a:xfrm>
              <a:off x="924" y="3051"/>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39" name="Freeform 8">
              <a:extLst>
                <a:ext uri="{FF2B5EF4-FFF2-40B4-BE49-F238E27FC236}">
                  <a16:creationId xmlns:a16="http://schemas.microsoft.com/office/drawing/2014/main" id="{A230197A-083D-1E4F-8AF7-0EEAE8130DC6}"/>
                </a:ext>
              </a:extLst>
            </p:cNvPr>
            <p:cNvSpPr>
              <a:spLocks/>
            </p:cNvSpPr>
            <p:nvPr/>
          </p:nvSpPr>
          <p:spPr bwMode="auto">
            <a:xfrm>
              <a:off x="1111" y="3138"/>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40" name="Freeform 9">
              <a:extLst>
                <a:ext uri="{FF2B5EF4-FFF2-40B4-BE49-F238E27FC236}">
                  <a16:creationId xmlns:a16="http://schemas.microsoft.com/office/drawing/2014/main" id="{39992300-C8CD-F346-B20E-B5893D45B7EC}"/>
                </a:ext>
              </a:extLst>
            </p:cNvPr>
            <p:cNvSpPr>
              <a:spLocks/>
            </p:cNvSpPr>
            <p:nvPr/>
          </p:nvSpPr>
          <p:spPr bwMode="auto">
            <a:xfrm>
              <a:off x="1155" y="3147"/>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41" name="Freeform 10">
              <a:extLst>
                <a:ext uri="{FF2B5EF4-FFF2-40B4-BE49-F238E27FC236}">
                  <a16:creationId xmlns:a16="http://schemas.microsoft.com/office/drawing/2014/main" id="{F34A08A0-80F9-594D-AEA0-8A3DAFAB088B}"/>
                </a:ext>
              </a:extLst>
            </p:cNvPr>
            <p:cNvSpPr>
              <a:spLocks/>
            </p:cNvSpPr>
            <p:nvPr/>
          </p:nvSpPr>
          <p:spPr bwMode="auto">
            <a:xfrm>
              <a:off x="1123" y="3230"/>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grpSp>
    </p:spTree>
    <p:extLst>
      <p:ext uri="{BB962C8B-B14F-4D97-AF65-F5344CB8AC3E}">
        <p14:creationId xmlns:p14="http://schemas.microsoft.com/office/powerpoint/2010/main" val="201941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89B7757-429C-463E-B792-59C0AD2DEDCC}"/>
              </a:ext>
            </a:extLst>
          </p:cNvPr>
          <p:cNvSpPr/>
          <p:nvPr/>
        </p:nvSpPr>
        <p:spPr>
          <a:xfrm>
            <a:off x="491778" y="131531"/>
            <a:ext cx="11208443" cy="840230"/>
          </a:xfrm>
          <a:prstGeom prst="rect">
            <a:avLst/>
          </a:prstGeom>
        </p:spPr>
        <p:txBody>
          <a:bodyPr wrap="square">
            <a:spAutoFit/>
          </a:bodyPr>
          <a:lstStyle/>
          <a:p>
            <a:pPr algn="ctr">
              <a:lnSpc>
                <a:spcPct val="90000"/>
              </a:lnSpc>
              <a:spcBef>
                <a:spcPts val="1000"/>
              </a:spcBef>
              <a:defRPr/>
            </a:pPr>
            <a:r>
              <a:rPr lang="it-IT" b="1" dirty="0">
                <a:solidFill>
                  <a:srgbClr val="002060"/>
                </a:solidFill>
              </a:rPr>
              <a:t>DEFINIZIONE D.P.I. (art. 74) “Si intende per dispositivo di protezione individuale (DPI) qualsiasi attrezzatura destinata ad essere indossata e tenuta dal lavoratore allo scopo di proteggerlo contro uno o più rischi suscettibili di minacciarne la sicurezza o la salute durante il lavoro, nonché ogni complemento o accessorio destinato a tale scopo.” </a:t>
            </a:r>
          </a:p>
        </p:txBody>
      </p:sp>
      <p:sp>
        <p:nvSpPr>
          <p:cNvPr id="4" name="Rettangolo 3">
            <a:extLst>
              <a:ext uri="{FF2B5EF4-FFF2-40B4-BE49-F238E27FC236}">
                <a16:creationId xmlns:a16="http://schemas.microsoft.com/office/drawing/2014/main" id="{DACC861C-87D8-41D5-8DE5-04795FDE934A}"/>
              </a:ext>
            </a:extLst>
          </p:cNvPr>
          <p:cNvSpPr/>
          <p:nvPr/>
        </p:nvSpPr>
        <p:spPr>
          <a:xfrm>
            <a:off x="600891" y="989178"/>
            <a:ext cx="10833463" cy="5755422"/>
          </a:xfrm>
          <a:prstGeom prst="rect">
            <a:avLst/>
          </a:prstGeom>
        </p:spPr>
        <p:txBody>
          <a:bodyPr wrap="square">
            <a:spAutoFit/>
          </a:bodyPr>
          <a:lstStyle/>
          <a:p>
            <a:r>
              <a:rPr lang="it-IT" sz="1600" dirty="0"/>
              <a:t>ELENCO DPI PER LA PREVENZIONE DEL RISCHIO BIOLOGICO </a:t>
            </a:r>
          </a:p>
          <a:p>
            <a:r>
              <a:rPr lang="it-IT" sz="1600" dirty="0"/>
              <a:t>1. guanti chirurgici sterili senza polvere </a:t>
            </a:r>
          </a:p>
          <a:p>
            <a:r>
              <a:rPr lang="it-IT" sz="1600" dirty="0"/>
              <a:t>2. guanti monouso non sterili senza polvere </a:t>
            </a:r>
          </a:p>
          <a:p>
            <a:r>
              <a:rPr lang="it-IT" sz="1600" dirty="0"/>
              <a:t>3. guanti monouso sterili senza polvere </a:t>
            </a:r>
          </a:p>
          <a:p>
            <a:r>
              <a:rPr lang="it-IT" sz="1600" dirty="0"/>
              <a:t>4. guanti in gomma senza polvere </a:t>
            </a:r>
          </a:p>
          <a:p>
            <a:r>
              <a:rPr lang="it-IT" sz="1600" dirty="0"/>
              <a:t>5. guanti resistenti al taglio (sterili per procedure cruente di sala operatoria o riduzione manuale dei tessuti anatomici per l’esame istologico; non sterili per operazioni di raccolta rifiuti sanitari, lavaggio ferri chirurgici taglienti/pungenti) </a:t>
            </a:r>
          </a:p>
          <a:p>
            <a:r>
              <a:rPr lang="it-IT" sz="1600" dirty="0"/>
              <a:t>6. guanti a manica lunga per ostetricia sterili senza polvere </a:t>
            </a:r>
          </a:p>
          <a:p>
            <a:r>
              <a:rPr lang="it-IT" sz="1600" dirty="0"/>
              <a:t>7. mascherina a quattro strati in TNT </a:t>
            </a:r>
          </a:p>
          <a:p>
            <a:r>
              <a:rPr lang="it-IT" sz="1600" dirty="0"/>
              <a:t>8. filtranti facciali FFP2 con / senza valvola espiratoria </a:t>
            </a:r>
          </a:p>
          <a:p>
            <a:r>
              <a:rPr lang="it-IT" sz="1600" dirty="0"/>
              <a:t>9. filtranti facciali FFP3 con/senza valvola espiratoria </a:t>
            </a:r>
          </a:p>
          <a:p>
            <a:r>
              <a:rPr lang="it-IT" sz="1600" dirty="0"/>
              <a:t>10. occhiali a oculare singolo </a:t>
            </a:r>
          </a:p>
          <a:p>
            <a:r>
              <a:rPr lang="it-IT" sz="1600" dirty="0"/>
              <a:t>11. occhiali panoramici a maschera </a:t>
            </a:r>
          </a:p>
          <a:p>
            <a:r>
              <a:rPr lang="it-IT" sz="1600" dirty="0"/>
              <a:t>12. visiera </a:t>
            </a:r>
          </a:p>
          <a:p>
            <a:r>
              <a:rPr lang="it-IT" sz="1600" dirty="0"/>
              <a:t>13. copricapo integrale in TNT </a:t>
            </a:r>
          </a:p>
          <a:p>
            <a:r>
              <a:rPr lang="it-IT" sz="1600" dirty="0"/>
              <a:t>14. cuffia con elastico latex free </a:t>
            </a:r>
          </a:p>
          <a:p>
            <a:r>
              <a:rPr lang="it-IT" sz="1600" dirty="0"/>
              <a:t>15. cappellino in TNT con fettuccia e lacci </a:t>
            </a:r>
          </a:p>
          <a:p>
            <a:r>
              <a:rPr lang="it-IT" sz="1600" dirty="0"/>
              <a:t>16. grembiuli impermeabili </a:t>
            </a:r>
          </a:p>
          <a:p>
            <a:r>
              <a:rPr lang="it-IT" sz="1600" dirty="0"/>
              <a:t>17. camici in TNT CON rinforzo frontale e delle maniche sterili </a:t>
            </a:r>
          </a:p>
          <a:p>
            <a:r>
              <a:rPr lang="it-IT" sz="1600" dirty="0"/>
              <a:t>18. camici in TNT sterili e non sterili </a:t>
            </a:r>
          </a:p>
          <a:p>
            <a:r>
              <a:rPr lang="it-IT" sz="1600" dirty="0"/>
              <a:t>19. </a:t>
            </a:r>
            <a:r>
              <a:rPr lang="it-IT" sz="1600" dirty="0" err="1"/>
              <a:t>sovrascarpe</a:t>
            </a:r>
            <a:r>
              <a:rPr lang="it-IT" sz="1600" dirty="0"/>
              <a:t> in PVC antiscivolo </a:t>
            </a:r>
          </a:p>
          <a:p>
            <a:r>
              <a:rPr lang="it-IT" sz="1600" dirty="0"/>
              <a:t>20. gambali impermeabili </a:t>
            </a:r>
          </a:p>
          <a:p>
            <a:r>
              <a:rPr lang="it-IT" sz="1600" dirty="0"/>
              <a:t>21. tute integrali </a:t>
            </a:r>
          </a:p>
        </p:txBody>
      </p:sp>
    </p:spTree>
    <p:extLst>
      <p:ext uri="{BB962C8B-B14F-4D97-AF65-F5344CB8AC3E}">
        <p14:creationId xmlns:p14="http://schemas.microsoft.com/office/powerpoint/2010/main" val="1738084715"/>
      </p:ext>
    </p:extLst>
  </p:cSld>
  <p:clrMapOvr>
    <a:masterClrMapping/>
  </p:clrMapOvr>
  <p:extLst>
    <p:ext uri="{3A86A75C-4F4B-4683-9AE1-C65F6400EC91}">
      <p14:laserTraceLst xmlns:p14="http://schemas.microsoft.com/office/powerpoint/2010/main">
        <p14:tracePtLst>
          <p14:tracePt t="58306" x="2281238" y="5710238"/>
          <p14:tracePt t="58644" x="2289175" y="5702300"/>
          <p14:tracePt t="58653" x="2312988" y="5686425"/>
          <p14:tracePt t="58661" x="2336800" y="5637213"/>
          <p14:tracePt t="58669" x="2336800" y="5597525"/>
          <p14:tracePt t="58677" x="2336800" y="5534025"/>
          <p14:tracePt t="58685" x="2336800" y="5462588"/>
          <p14:tracePt t="58692" x="2336800" y="5367338"/>
          <p14:tracePt t="58700" x="2336800" y="5246688"/>
          <p14:tracePt t="58708" x="2352675" y="5111750"/>
          <p14:tracePt t="58716" x="2368550" y="5016500"/>
          <p14:tracePt t="58724" x="2376488" y="4911725"/>
          <p14:tracePt t="58732" x="2400300" y="4800600"/>
          <p14:tracePt t="58740" x="2416175" y="4705350"/>
          <p14:tracePt t="58748" x="2424113" y="4608513"/>
          <p14:tracePt t="58756" x="2439988" y="4521200"/>
          <p14:tracePt t="58764" x="2447925" y="4449763"/>
          <p14:tracePt t="58772" x="2455863" y="4386263"/>
          <p14:tracePt t="58781" x="2455863" y="4330700"/>
          <p14:tracePt t="58788" x="2455863" y="4291013"/>
          <p14:tracePt t="58797" x="2455863" y="4265613"/>
          <p14:tracePt t="58804" x="2455863" y="4241800"/>
          <p14:tracePt t="58813" x="2455863" y="4233863"/>
          <p14:tracePt t="58820" x="2455863" y="4225925"/>
          <p14:tracePt t="58829" x="2447925" y="4210050"/>
          <p14:tracePt t="58852" x="2447925" y="4202113"/>
          <p14:tracePt t="58876" x="2447925" y="4194175"/>
          <p14:tracePt t="58916" x="2439988" y="4186238"/>
          <p14:tracePt t="58924" x="2432050" y="4178300"/>
          <p14:tracePt t="58932" x="2432050" y="4170363"/>
          <p14:tracePt t="58940" x="2424113" y="4170363"/>
          <p14:tracePt t="58948" x="2416175" y="4162425"/>
          <p14:tracePt t="58956" x="2416175" y="4154488"/>
          <p14:tracePt t="58964" x="2408238" y="4138613"/>
          <p14:tracePt t="58972" x="2400300" y="4106863"/>
          <p14:tracePt t="58980" x="2400300" y="4083050"/>
          <p14:tracePt t="58988" x="2384425" y="4043363"/>
          <p14:tracePt t="58997" x="2376488" y="4003675"/>
          <p14:tracePt t="59004" x="2352675" y="3956050"/>
          <p14:tracePt t="59014" x="2328863" y="3898900"/>
          <p14:tracePt t="59020" x="2312988" y="3875088"/>
          <p14:tracePt t="59030" x="2297113" y="3827463"/>
          <p14:tracePt t="59036" x="2273300" y="3779838"/>
          <p14:tracePt t="59045" x="2255838" y="3748088"/>
          <p14:tracePt t="59052" x="2247900" y="3708400"/>
          <p14:tracePt t="59060" x="2232025" y="3684588"/>
          <p14:tracePt t="59068" x="2224088" y="3660775"/>
          <p14:tracePt t="59076" x="2216150" y="3644900"/>
          <p14:tracePt t="59084" x="2208213" y="3636963"/>
          <p14:tracePt t="59092" x="2200275" y="3629025"/>
          <p14:tracePt t="59100" x="2200275" y="3613150"/>
          <p14:tracePt t="59108" x="2184400" y="3595688"/>
          <p14:tracePt t="59116" x="2176463" y="3587750"/>
          <p14:tracePt t="59124" x="2168525" y="3571875"/>
          <p14:tracePt t="59132" x="2160588" y="3556000"/>
          <p14:tracePt t="59140" x="2152650" y="3548063"/>
          <p14:tracePt t="59148" x="2144713" y="3524250"/>
          <p14:tracePt t="59156" x="2144713" y="3516313"/>
          <p14:tracePt t="59165" x="2144713" y="3500438"/>
          <p14:tracePt t="59172" x="2144713" y="3492500"/>
          <p14:tracePt t="59181" x="2136775" y="3492500"/>
          <p14:tracePt t="59197" x="2136775" y="3484563"/>
          <p14:tracePt t="59533" x="2128838" y="3484563"/>
          <p14:tracePt t="59540" x="2128838" y="3476625"/>
          <p14:tracePt t="59549" x="2120900" y="3476625"/>
          <p14:tracePt t="59556" x="2112963" y="3460750"/>
          <p14:tracePt t="59564" x="2105025" y="3460750"/>
          <p14:tracePt t="59572" x="2097088" y="3452813"/>
          <p14:tracePt t="59588" x="2089150" y="3444875"/>
          <p14:tracePt t="59597" x="2081213" y="3444875"/>
          <p14:tracePt t="59604" x="2073275" y="3444875"/>
          <p14:tracePt t="59613" x="2065338" y="3436938"/>
          <p14:tracePt t="59620" x="2057400" y="3436938"/>
          <p14:tracePt t="59628" x="2049463" y="3436938"/>
          <p14:tracePt t="59636" x="2041525" y="3436938"/>
          <p14:tracePt t="59645" x="2025650" y="3436938"/>
          <p14:tracePt t="59652" x="2017713" y="3436938"/>
          <p14:tracePt t="59660" x="2009775" y="3436938"/>
          <p14:tracePt t="59668" x="1993900" y="3436938"/>
          <p14:tracePt t="59676" x="1985963" y="3436938"/>
          <p14:tracePt t="59684" x="1978025" y="3436938"/>
          <p14:tracePt t="59692" x="1970088" y="3436938"/>
          <p14:tracePt t="59700" x="1954213" y="3429000"/>
          <p14:tracePt t="59708" x="1930400" y="3421063"/>
          <p14:tracePt t="59716" x="1889125" y="3421063"/>
          <p14:tracePt t="59724" x="1849438" y="3413125"/>
          <p14:tracePt t="59732" x="1809750" y="3405188"/>
          <p14:tracePt t="59740" x="1762125" y="3389313"/>
          <p14:tracePt t="59748" x="1730375" y="3389313"/>
          <p14:tracePt t="59756" x="1698625" y="3389313"/>
          <p14:tracePt t="59764" x="1674813" y="3381375"/>
          <p14:tracePt t="59772" x="1643063" y="3381375"/>
          <p14:tracePt t="59781" x="1619250" y="3373438"/>
          <p14:tracePt t="59788" x="1595438" y="3357563"/>
          <p14:tracePt t="59797" x="1562100" y="3357563"/>
          <p14:tracePt t="59804" x="1546225" y="3349625"/>
          <p14:tracePt t="59814" x="1514475" y="3341688"/>
          <p14:tracePt t="59820" x="1506538" y="3333750"/>
          <p14:tracePt t="59830" x="1490663" y="3333750"/>
          <p14:tracePt t="59837" x="1474788" y="3317875"/>
          <p14:tracePt t="59846" x="1450975" y="3309938"/>
          <p14:tracePt t="59852" x="1435100" y="3309938"/>
          <p14:tracePt t="59860" x="1419225" y="3294063"/>
          <p14:tracePt t="59868" x="1403350" y="3286125"/>
          <p14:tracePt t="59876" x="1395413" y="3286125"/>
          <p14:tracePt t="59884" x="1387475" y="3286125"/>
          <p14:tracePt t="59892" x="1379538" y="3278188"/>
          <p14:tracePt t="59900" x="1347788" y="3262313"/>
          <p14:tracePt t="59908" x="1323975" y="3262313"/>
          <p14:tracePt t="59916" x="1292225" y="3252788"/>
          <p14:tracePt t="59924" x="1260475" y="3244850"/>
          <p14:tracePt t="59932" x="1220788" y="3236913"/>
          <p14:tracePt t="59940" x="1195388" y="3228975"/>
          <p14:tracePt t="59948" x="1179513" y="3228975"/>
          <p14:tracePt t="59956" x="1155700" y="3221038"/>
          <p14:tracePt t="59964" x="1131888" y="3221038"/>
          <p14:tracePt t="59972" x="1116013" y="3213100"/>
          <p14:tracePt t="59980" x="1092200" y="3205163"/>
          <p14:tracePt t="59988" x="1076325" y="3205163"/>
          <p14:tracePt t="59996" x="1060450" y="3197225"/>
          <p14:tracePt t="60004" x="1052513" y="3197225"/>
          <p14:tracePt t="60013" x="1036638" y="3189288"/>
          <p14:tracePt t="60029" x="1028700" y="3189288"/>
          <p14:tracePt t="60036" x="1020763" y="3189288"/>
          <p14:tracePt t="60052" x="1012825" y="3181350"/>
          <p14:tracePt t="60060" x="1004888" y="3181350"/>
          <p14:tracePt t="60148" x="996950" y="3181350"/>
          <p14:tracePt t="60156" x="996950" y="3173413"/>
          <p14:tracePt t="60164" x="989013" y="3173413"/>
          <p14:tracePt t="60173" x="981075" y="3173413"/>
          <p14:tracePt t="60188" x="965200" y="3165475"/>
          <p14:tracePt t="60196" x="957263" y="3165475"/>
          <p14:tracePt t="60204" x="949325" y="3165475"/>
          <p14:tracePt t="60212" x="933450" y="3157538"/>
          <p14:tracePt t="60220" x="933450" y="3149600"/>
          <p14:tracePt t="60229" x="917575" y="3141663"/>
          <p14:tracePt t="60236" x="901700" y="3133725"/>
          <p14:tracePt t="60247" x="885825" y="3133725"/>
          <p14:tracePt t="60253" x="868363" y="3125788"/>
          <p14:tracePt t="60261" x="860425" y="3117850"/>
          <p14:tracePt t="60269" x="844550" y="3109913"/>
          <p14:tracePt t="60277" x="828675" y="3101975"/>
          <p14:tracePt t="60292" x="820738" y="3094038"/>
          <p14:tracePt t="60300" x="812800" y="3094038"/>
          <p14:tracePt t="60308" x="804863" y="3094038"/>
          <p14:tracePt t="60332" x="796925" y="3094038"/>
          <p14:tracePt t="60460" x="788988" y="3094038"/>
          <p14:tracePt t="60468" x="781050" y="3094038"/>
          <p14:tracePt t="60548" x="773113" y="3094038"/>
          <p14:tracePt t="60596" x="765175" y="3094038"/>
          <p14:tracePt t="60852" x="757238" y="3101975"/>
          <p14:tracePt t="60860" x="757238" y="3109913"/>
          <p14:tracePt t="60876" x="749300" y="3117850"/>
          <p14:tracePt t="60892" x="749300" y="3125788"/>
          <p14:tracePt t="60900" x="749300" y="3133725"/>
          <p14:tracePt t="60940" x="741363" y="3141663"/>
          <p14:tracePt t="60996" x="741363" y="3149600"/>
          <p14:tracePt t="61013" x="733425" y="3165475"/>
          <p14:tracePt t="61028" x="725488" y="3173413"/>
          <p14:tracePt t="61044" x="725488" y="3181350"/>
          <p14:tracePt t="61052" x="725488" y="3189288"/>
          <p14:tracePt t="61076" x="725488" y="3197225"/>
          <p14:tracePt t="61085" x="725488" y="3205163"/>
          <p14:tracePt t="61116" x="725488" y="3213100"/>
          <p14:tracePt t="61132" x="725488" y="3221038"/>
          <p14:tracePt t="61156" x="717550" y="3236913"/>
          <p14:tracePt t="61188" x="717550" y="3244850"/>
          <p14:tracePt t="61205" x="717550" y="3252788"/>
          <p14:tracePt t="61213" x="717550" y="3262313"/>
          <p14:tracePt t="61221" x="717550" y="3270250"/>
          <p14:tracePt t="61237" x="717550" y="3278188"/>
          <p14:tracePt t="61253" x="717550" y="3286125"/>
          <p14:tracePt t="61262" x="717550" y="3294063"/>
          <p14:tracePt t="61285" x="717550" y="3302000"/>
          <p14:tracePt t="61293" x="717550" y="3309938"/>
          <p14:tracePt t="61301" x="717550" y="3317875"/>
          <p14:tracePt t="61317" x="717550" y="3325813"/>
          <p14:tracePt t="61325" x="717550" y="3333750"/>
          <p14:tracePt t="61332" x="717550" y="3341688"/>
          <p14:tracePt t="61340" x="717550" y="3349625"/>
          <p14:tracePt t="61348" x="717550" y="3365500"/>
          <p14:tracePt t="61365" x="717550" y="3373438"/>
          <p14:tracePt t="61372" x="717550" y="3381375"/>
          <p14:tracePt t="61388" x="717550" y="3389313"/>
          <p14:tracePt t="61396" x="717550" y="3397250"/>
          <p14:tracePt t="61404" x="717550" y="3405188"/>
          <p14:tracePt t="61420" x="717550" y="3413125"/>
          <p14:tracePt t="61429" x="717550" y="3421063"/>
          <p14:tracePt t="61445" x="725488" y="3429000"/>
          <p14:tracePt t="61460" x="725488" y="3436938"/>
          <p14:tracePt t="61492" x="725488" y="3444875"/>
          <p14:tracePt t="61508" x="725488" y="3452813"/>
          <p14:tracePt t="61524" x="725488" y="3460750"/>
          <p14:tracePt t="61540" x="725488" y="3468688"/>
          <p14:tracePt t="61588" x="725488" y="3476625"/>
          <p14:tracePt t="61612" x="725488" y="3484563"/>
          <p14:tracePt t="61636" x="725488" y="3492500"/>
          <p14:tracePt t="61660" x="725488" y="3500438"/>
          <p14:tracePt t="61740" x="725488" y="3508375"/>
          <p14:tracePt t="61756" x="725488" y="3516313"/>
          <p14:tracePt t="61788" x="725488" y="3524250"/>
          <p14:tracePt t="61804" x="725488" y="3532188"/>
          <p14:tracePt t="61820" x="725488" y="3540125"/>
          <p14:tracePt t="61829" x="725488" y="3548063"/>
          <p14:tracePt t="61845" x="725488" y="3556000"/>
          <p14:tracePt t="61868" x="725488" y="3563938"/>
          <p14:tracePt t="61876" x="733425" y="3563938"/>
          <p14:tracePt t="61916" x="733425" y="3571875"/>
          <p14:tracePt t="61925" x="733425" y="3579813"/>
          <p14:tracePt t="62156" x="733425" y="3587750"/>
          <p14:tracePt t="62172" x="741363" y="3605213"/>
          <p14:tracePt t="62196" x="749300" y="3613150"/>
          <p14:tracePt t="62213" x="757238" y="3613150"/>
          <p14:tracePt t="62229" x="757238" y="3621088"/>
          <p14:tracePt t="62260" x="765175" y="3629025"/>
          <p14:tracePt t="62429" x="773113" y="3629025"/>
          <p14:tracePt t="62437" x="773113" y="3621088"/>
          <p14:tracePt t="62446" x="773113" y="3605213"/>
          <p14:tracePt t="62453" x="773113" y="3587750"/>
          <p14:tracePt t="62463" x="773113" y="3571875"/>
          <p14:tracePt t="62469" x="773113" y="3556000"/>
          <p14:tracePt t="62477" x="773113" y="3540125"/>
          <p14:tracePt t="62485" x="773113" y="3516313"/>
          <p14:tracePt t="62493" x="773113" y="3508375"/>
          <p14:tracePt t="62501" x="773113" y="3492500"/>
          <p14:tracePt t="62509" x="773113" y="3484563"/>
          <p14:tracePt t="62517" x="773113" y="3476625"/>
          <p14:tracePt t="62533" x="773113" y="3468688"/>
          <p14:tracePt t="62550" x="773113" y="3452813"/>
          <p14:tracePt t="62557" x="773113" y="3444875"/>
          <p14:tracePt t="62565" x="773113" y="3436938"/>
          <p14:tracePt t="62573" x="773113" y="3429000"/>
          <p14:tracePt t="62581" x="773113" y="3421063"/>
          <p14:tracePt t="62589" x="773113" y="3413125"/>
          <p14:tracePt t="62598" x="773113" y="3405188"/>
          <p14:tracePt t="62614" x="781050" y="3389313"/>
          <p14:tracePt t="62630" x="781050" y="3381375"/>
          <p14:tracePt t="62637" x="781050" y="3373438"/>
          <p14:tracePt t="62647" x="781050" y="3365500"/>
          <p14:tracePt t="62653" x="781050" y="3357563"/>
          <p14:tracePt t="62663" x="781050" y="3341688"/>
          <p14:tracePt t="62669" x="788988" y="3325813"/>
          <p14:tracePt t="62678" x="788988" y="3309938"/>
          <p14:tracePt t="62685" x="788988" y="3302000"/>
          <p14:tracePt t="62693" x="796925" y="3294063"/>
          <p14:tracePt t="62701" x="796925" y="3278188"/>
          <p14:tracePt t="62709" x="796925" y="3270250"/>
          <p14:tracePt t="62717" x="796925" y="3262313"/>
          <p14:tracePt t="62725" x="796925" y="3252788"/>
          <p14:tracePt t="62733" x="796925" y="3228975"/>
          <p14:tracePt t="62741" x="796925" y="3213100"/>
          <p14:tracePt t="62749" x="804863" y="3197225"/>
          <p14:tracePt t="62757" x="804863" y="3181350"/>
          <p14:tracePt t="62765" x="804863" y="3165475"/>
          <p14:tracePt t="62773" x="804863" y="3141663"/>
          <p14:tracePt t="62782" x="804863" y="3133725"/>
          <p14:tracePt t="62789" x="804863" y="3109913"/>
          <p14:tracePt t="62798" x="804863" y="3101975"/>
          <p14:tracePt t="62814" x="804863" y="3094038"/>
          <p14:tracePt t="62830" x="804863" y="3086100"/>
          <p14:tracePt t="63068" x="804863" y="3101975"/>
          <p14:tracePt t="63076" x="804863" y="3125788"/>
          <p14:tracePt t="63084" x="804863" y="3157538"/>
          <p14:tracePt t="63092" x="804863" y="3173413"/>
          <p14:tracePt t="63100" x="804863" y="3197225"/>
          <p14:tracePt t="63108" x="804863" y="3213100"/>
          <p14:tracePt t="63116" x="804863" y="3236913"/>
          <p14:tracePt t="63124" x="804863" y="3252788"/>
          <p14:tracePt t="63132" x="804863" y="3262313"/>
          <p14:tracePt t="63140" x="804863" y="3270250"/>
          <p14:tracePt t="63148" x="804863" y="3278188"/>
          <p14:tracePt t="63156" x="804863" y="3294063"/>
          <p14:tracePt t="63172" x="804863" y="3309938"/>
          <p14:tracePt t="63189" x="804863" y="3317875"/>
          <p14:tracePt t="63205" x="804863" y="3325813"/>
          <p14:tracePt t="63221" x="804863" y="3333750"/>
          <p14:tracePt t="63230" x="804863" y="3341688"/>
          <p14:tracePt t="63237" x="804863" y="3349625"/>
          <p14:tracePt t="63253" x="804863" y="3357563"/>
          <p14:tracePt t="63278" x="804863" y="3373438"/>
          <p14:tracePt t="63301" x="804863" y="3381375"/>
          <p14:tracePt t="63309" x="796925" y="3381375"/>
          <p14:tracePt t="63341" x="796925" y="3389313"/>
          <p14:tracePt t="63581" x="796925" y="3381375"/>
          <p14:tracePt t="63589" x="796925" y="3357563"/>
          <p14:tracePt t="63597" x="796925" y="3333750"/>
          <p14:tracePt t="63605" x="796925" y="3309938"/>
          <p14:tracePt t="63613" x="796925" y="3294063"/>
          <p14:tracePt t="63621" x="796925" y="3278188"/>
          <p14:tracePt t="63631" x="796925" y="3262313"/>
          <p14:tracePt t="63647" x="796925" y="3252788"/>
          <p14:tracePt t="63653" x="796925" y="3244850"/>
          <p14:tracePt t="63678" x="796925" y="3236913"/>
          <p14:tracePt t="63685" x="796925" y="3228975"/>
          <p14:tracePt t="63693" x="796925" y="3221038"/>
          <p14:tracePt t="63701" x="796925" y="3205163"/>
          <p14:tracePt t="63709" x="796925" y="3197225"/>
          <p14:tracePt t="63717" x="796925" y="3181350"/>
          <p14:tracePt t="63726" x="796925" y="3165475"/>
          <p14:tracePt t="63733" x="796925" y="3149600"/>
          <p14:tracePt t="63741" x="796925" y="3141663"/>
          <p14:tracePt t="63749" x="796925" y="3133725"/>
          <p14:tracePt t="63757" x="796925" y="3125788"/>
          <p14:tracePt t="63765" x="796925" y="3117850"/>
          <p14:tracePt t="63773" x="788988" y="3109913"/>
          <p14:tracePt t="63789" x="788988" y="3101975"/>
          <p14:tracePt t="63853" x="788988" y="3094038"/>
          <p14:tracePt t="63901" x="788988" y="3086100"/>
          <p14:tracePt t="63909" x="788988" y="3078163"/>
          <p14:tracePt t="64597" x="781050" y="3086100"/>
          <p14:tracePt t="64701" x="765175" y="3094038"/>
          <p14:tracePt t="64709" x="757238" y="3101975"/>
          <p14:tracePt t="64717" x="741363" y="3101975"/>
          <p14:tracePt t="64725" x="741363" y="3109913"/>
          <p14:tracePt t="64733" x="733425" y="3117850"/>
          <p14:tracePt t="64749" x="717550" y="3117850"/>
          <p14:tracePt t="64781" x="709613" y="3125788"/>
          <p14:tracePt t="65045" x="717550" y="3125788"/>
          <p14:tracePt t="65062" x="725488" y="3125788"/>
          <p14:tracePt t="65069" x="733425" y="3125788"/>
          <p14:tracePt t="65077" x="741363" y="3125788"/>
          <p14:tracePt t="65093" x="749300" y="3125788"/>
          <p14:tracePt t="65101" x="757238" y="3125788"/>
          <p14:tracePt t="65109" x="765175" y="3125788"/>
          <p14:tracePt t="65125" x="773113" y="3125788"/>
          <p14:tracePt t="65141" x="781050" y="3125788"/>
          <p14:tracePt t="65341" x="773113" y="3125788"/>
          <p14:tracePt t="65397" x="765175" y="3125788"/>
          <p14:tracePt t="65541" x="765175" y="3133725"/>
          <p14:tracePt t="65557" x="765175" y="3165475"/>
          <p14:tracePt t="65565" x="765175" y="3189288"/>
          <p14:tracePt t="65573" x="765175" y="3213100"/>
          <p14:tracePt t="65581" x="773113" y="3236913"/>
          <p14:tracePt t="65589" x="781050" y="3262313"/>
          <p14:tracePt t="65598" x="781050" y="3278188"/>
          <p14:tracePt t="65605" x="781050" y="3294063"/>
          <p14:tracePt t="65613" x="781050" y="3302000"/>
          <p14:tracePt t="65621" x="781050" y="3309938"/>
          <p14:tracePt t="65637" x="781050" y="3317875"/>
          <p14:tracePt t="65653" x="781050" y="3325813"/>
          <p14:tracePt t="65669" x="781050" y="3333750"/>
          <p14:tracePt t="65677" x="781050" y="3341688"/>
          <p14:tracePt t="65685" x="781050" y="3349625"/>
          <p14:tracePt t="65693" x="781050" y="3357563"/>
          <p14:tracePt t="65701" x="781050" y="3381375"/>
          <p14:tracePt t="65709" x="765175" y="3397250"/>
          <p14:tracePt t="65725" x="765175" y="3413125"/>
          <p14:tracePt t="65949" x="765175" y="3405188"/>
          <p14:tracePt t="65957" x="765175" y="3389313"/>
          <p14:tracePt t="65965" x="765175" y="3381375"/>
          <p14:tracePt t="65973" x="773113" y="3373438"/>
          <p14:tracePt t="65981" x="773113" y="3357563"/>
          <p14:tracePt t="65998" x="773113" y="3341688"/>
          <p14:tracePt t="66005" x="781050" y="3333750"/>
          <p14:tracePt t="66326" x="781050" y="3341688"/>
          <p14:tracePt t="66541" x="781050" y="3349625"/>
          <p14:tracePt t="66565" x="796925" y="3357563"/>
          <p14:tracePt t="66573" x="812800" y="3357563"/>
          <p14:tracePt t="66581" x="828675" y="3365500"/>
          <p14:tracePt t="66597" x="836613" y="3365500"/>
          <p14:tracePt t="66606" x="844550" y="3365500"/>
          <p14:tracePt t="66629" x="852488" y="3365500"/>
          <p14:tracePt t="66773" x="852488" y="3373438"/>
          <p14:tracePt t="66805" x="844550" y="3373438"/>
          <p14:tracePt t="66821" x="836613" y="3373438"/>
          <p14:tracePt t="66852" x="828675" y="3381375"/>
          <p14:tracePt t="67982" x="820738" y="3389313"/>
          <p14:tracePt t="67989" x="812800" y="3397250"/>
          <p14:tracePt t="67997" x="804863" y="3397250"/>
          <p14:tracePt t="68005" x="804863" y="3405188"/>
          <p14:tracePt t="68013" x="788988" y="3413125"/>
          <p14:tracePt t="68021" x="765175" y="3421063"/>
          <p14:tracePt t="68030" x="765175" y="3429000"/>
          <p14:tracePt t="68037" x="749300" y="3429000"/>
          <p14:tracePt t="68047" x="741363" y="3444875"/>
          <p14:tracePt t="68053" x="725488" y="3444875"/>
          <p14:tracePt t="68063" x="725488" y="3452813"/>
          <p14:tracePt t="68069" x="709613" y="3460750"/>
          <p14:tracePt t="68125" x="701675" y="3468688"/>
          <p14:tracePt t="68141" x="701675" y="3484563"/>
          <p14:tracePt t="68149" x="693738" y="3492500"/>
          <p14:tracePt t="68157" x="685800" y="3500438"/>
          <p14:tracePt t="68165" x="685800" y="3508375"/>
          <p14:tracePt t="68172" x="685800" y="3516313"/>
          <p14:tracePt t="68181" x="685800" y="3524250"/>
          <p14:tracePt t="68189" x="685800" y="3532188"/>
          <p14:tracePt t="68197" x="685800" y="3540125"/>
          <p14:tracePt t="68205" x="685800" y="3556000"/>
          <p14:tracePt t="68213" x="685800" y="3571875"/>
          <p14:tracePt t="68221" x="685800" y="3579813"/>
          <p14:tracePt t="68230" x="685800" y="3587750"/>
          <p14:tracePt t="68237" x="685800" y="3595688"/>
          <p14:tracePt t="68246" x="685800" y="3605213"/>
          <p14:tracePt t="68252" x="685800" y="3613150"/>
          <p14:tracePt t="68268" x="685800" y="3621088"/>
          <p14:tracePt t="68276" x="685800" y="3629025"/>
          <p14:tracePt t="68292" x="693738" y="3629025"/>
          <p14:tracePt t="68302" x="701675" y="3644900"/>
          <p14:tracePt t="68333" x="709613" y="3652838"/>
          <p14:tracePt t="68348" x="717550" y="3652838"/>
          <p14:tracePt t="68357" x="717550" y="3660775"/>
          <p14:tracePt t="68365" x="733425" y="3668713"/>
          <p14:tracePt t="68373" x="741363" y="3668713"/>
          <p14:tracePt t="68389" x="749300" y="3676650"/>
          <p14:tracePt t="68399" x="757238" y="3676650"/>
          <p14:tracePt t="68461" x="765175" y="3676650"/>
          <p14:tracePt t="68645" x="757238" y="3676650"/>
          <p14:tracePt t="68676" x="749300" y="3676650"/>
          <p14:tracePt t="68717" x="741363" y="3676650"/>
          <p14:tracePt t="68805" x="733425" y="3668713"/>
          <p14:tracePt t="87197" x="733425" y="3660775"/>
          <p14:tracePt t="87205" x="733425" y="3636963"/>
          <p14:tracePt t="87213" x="741363" y="3587750"/>
          <p14:tracePt t="87221" x="749300" y="3532188"/>
          <p14:tracePt t="87230" x="749300" y="3500438"/>
          <p14:tracePt t="87237" x="757238" y="3468688"/>
          <p14:tracePt t="87247" x="757238" y="3444875"/>
          <p14:tracePt t="87253" x="757238" y="3421063"/>
          <p14:tracePt t="87262" x="757238" y="3405188"/>
          <p14:tracePt t="87269" x="757238" y="3381375"/>
          <p14:tracePt t="87278" x="757238" y="3373438"/>
          <p14:tracePt t="87285" x="757238" y="3365500"/>
          <p14:tracePt t="87293" x="757238" y="3349625"/>
          <p14:tracePt t="87301" x="757238" y="3333750"/>
          <p14:tracePt t="87317" x="757238" y="3325813"/>
          <p14:tracePt t="87325" x="757238" y="3309938"/>
          <p14:tracePt t="87333" x="757238" y="3302000"/>
          <p14:tracePt t="87341" x="757238" y="3294063"/>
          <p14:tracePt t="87349" x="757238" y="3278188"/>
          <p14:tracePt t="87357" x="757238" y="3270250"/>
          <p14:tracePt t="87365" x="749300" y="3262313"/>
          <p14:tracePt t="87373" x="749300" y="3252788"/>
          <p14:tracePt t="87382" x="749300" y="3244850"/>
          <p14:tracePt t="87389" x="749300" y="3236913"/>
          <p14:tracePt t="87398" x="741363" y="3228975"/>
          <p14:tracePt t="87461" x="741363" y="3221038"/>
          <p14:tracePt t="87477" x="741363" y="3213100"/>
          <p14:tracePt t="87493" x="741363" y="3205163"/>
          <p14:tracePt t="87509" x="741363" y="3189288"/>
          <p14:tracePt t="87517" x="733425" y="3189288"/>
          <p14:tracePt t="87533" x="733425" y="3181350"/>
          <p14:tracePt t="87669" x="733425" y="3173413"/>
          <p14:tracePt t="158637" x="733425" y="3181350"/>
          <p14:tracePt t="158652" x="733425" y="3197225"/>
          <p14:tracePt t="158661" x="733425" y="3205163"/>
          <p14:tracePt t="158668" x="733425" y="3213100"/>
          <p14:tracePt t="158676" x="733425" y="3228975"/>
          <p14:tracePt t="158684" x="733425" y="3244850"/>
          <p14:tracePt t="158693" x="733425" y="3262313"/>
          <p14:tracePt t="158701" x="733425" y="3270250"/>
          <p14:tracePt t="158709" x="733425" y="3278188"/>
          <p14:tracePt t="158717" x="741363" y="3286125"/>
          <p14:tracePt t="158733" x="741363" y="3294063"/>
          <p14:tracePt t="158741" x="741363" y="3302000"/>
          <p14:tracePt t="158749" x="741363" y="3309938"/>
          <p14:tracePt t="158773" x="741363" y="3317875"/>
          <p14:tracePt t="158781" x="741363" y="3325813"/>
          <p14:tracePt t="158789" x="741363" y="3333750"/>
          <p14:tracePt t="158798" x="749300" y="3349625"/>
          <p14:tracePt t="158821" x="749300" y="3357563"/>
          <p14:tracePt t="158830" x="749300" y="3365500"/>
          <p14:tracePt t="158847" x="749300" y="3373438"/>
          <p14:tracePt t="159021" x="749300" y="3381375"/>
          <p14:tracePt t="161324" x="749300" y="3389313"/>
          <p14:tracePt t="161349" x="749300" y="3397250"/>
          <p14:tracePt t="161357" x="749300" y="3405188"/>
          <p14:tracePt t="161373" x="749300" y="3413125"/>
          <p14:tracePt t="161381" x="749300" y="3429000"/>
          <p14:tracePt t="161389" x="749300" y="3436938"/>
          <p14:tracePt t="161397" x="749300" y="3452813"/>
          <p14:tracePt t="161405" x="749300" y="3460750"/>
          <p14:tracePt t="161414" x="749300" y="3468688"/>
          <p14:tracePt t="161421" x="757238" y="3476625"/>
          <p14:tracePt t="161453" x="757238" y="3484563"/>
          <p14:tracePt t="161477" x="757238" y="3492500"/>
          <p14:tracePt t="161501" x="757238" y="3500438"/>
          <p14:tracePt t="161509" x="757238" y="3508375"/>
          <p14:tracePt t="161549" x="765175" y="3516313"/>
          <p14:tracePt t="161589" x="765175" y="3524250"/>
          <p14:tracePt t="161597" x="765175" y="3532188"/>
          <p14:tracePt t="161605" x="765175" y="3540125"/>
          <p14:tracePt t="161613" x="765175" y="3548063"/>
          <p14:tracePt t="161621" x="765175" y="3556000"/>
          <p14:tracePt t="161630" x="765175" y="3563938"/>
          <p14:tracePt t="161652" x="765175" y="3571875"/>
          <p14:tracePt t="161661" x="765175" y="3579813"/>
          <p14:tracePt t="161676" x="765175" y="3587750"/>
          <p14:tracePt t="161684" x="765175" y="3595688"/>
          <p14:tracePt t="161692" x="765175" y="3605213"/>
          <p14:tracePt t="161700" x="765175" y="3613150"/>
          <p14:tracePt t="161709" x="765175" y="3621088"/>
          <p14:tracePt t="161805" x="765175" y="3629025"/>
          <p14:tracePt t="161997" x="765175" y="3621088"/>
          <p14:tracePt t="162005" x="765175" y="3613150"/>
          <p14:tracePt t="162013" x="765175" y="3605213"/>
          <p14:tracePt t="162021" x="765175" y="3587750"/>
          <p14:tracePt t="162030" x="765175" y="3571875"/>
          <p14:tracePt t="162037" x="765175" y="3556000"/>
          <p14:tracePt t="162047" x="765175" y="3548063"/>
          <p14:tracePt t="162053" x="765175" y="3540125"/>
          <p14:tracePt t="162061" x="765175" y="3524250"/>
          <p14:tracePt t="162077" x="765175" y="3516313"/>
          <p14:tracePt t="162085" x="765175" y="3508375"/>
          <p14:tracePt t="162093" x="765175" y="3500438"/>
          <p14:tracePt t="162109" x="765175" y="3492500"/>
          <p14:tracePt t="162125" x="765175" y="3484563"/>
          <p14:tracePt t="162141" x="765175" y="3476625"/>
          <p14:tracePt t="162157" x="765175" y="3460750"/>
          <p14:tracePt t="162173" x="765175" y="3452813"/>
          <p14:tracePt t="162189" x="765175" y="3444875"/>
          <p14:tracePt t="162198" x="765175" y="3436938"/>
          <p14:tracePt t="162205" x="765175" y="3429000"/>
          <p14:tracePt t="162213" x="765175" y="3421063"/>
          <p14:tracePt t="162221" x="765175" y="3413125"/>
          <p14:tracePt t="162246" x="765175" y="3405188"/>
          <p14:tracePt t="162293" x="765175" y="3397250"/>
          <p14:tracePt t="162317" x="765175" y="3389313"/>
          <p14:tracePt t="162325" x="765175" y="3381375"/>
          <p14:tracePt t="162349" x="757238" y="3373438"/>
          <p14:tracePt t="162421" x="749300" y="3373438"/>
          <p14:tracePt t="162429" x="741363" y="3373438"/>
          <p14:tracePt t="162437" x="733425" y="3373438"/>
          <p14:tracePt t="162446" x="717550" y="3373438"/>
          <p14:tracePt t="162453" x="709613" y="3373438"/>
          <p14:tracePt t="162461" x="701675" y="3373438"/>
          <p14:tracePt t="162469" x="693738" y="3373438"/>
          <p14:tracePt t="162478" x="685800" y="3373438"/>
          <p14:tracePt t="162485" x="677863" y="3373438"/>
          <p14:tracePt t="162493" x="661988" y="3373438"/>
          <p14:tracePt t="162501" x="654050" y="3373438"/>
          <p14:tracePt t="162973" x="638175" y="3373438"/>
          <p14:tracePt t="163237" x="630238" y="3373438"/>
          <p14:tracePt t="163316" x="622300" y="3373438"/>
          <p14:tracePt t="163341" x="614363" y="3373438"/>
          <p14:tracePt t="163373" x="606425" y="3365500"/>
          <p14:tracePt t="226981" x="630238" y="3365500"/>
          <p14:tracePt t="226989" x="725488" y="3389313"/>
          <p14:tracePt t="226997" x="812800" y="3405188"/>
          <p14:tracePt t="227005" x="868363" y="3413125"/>
          <p14:tracePt t="227013" x="893763" y="3421063"/>
          <p14:tracePt t="227221" x="917575" y="3421063"/>
          <p14:tracePt t="227229" x="957263" y="3421063"/>
          <p14:tracePt t="227237" x="1020763" y="3421063"/>
          <p14:tracePt t="227245" x="1076325" y="3429000"/>
          <p14:tracePt t="227253" x="1123950" y="3429000"/>
          <p14:tracePt t="227262" x="1171575" y="3429000"/>
          <p14:tracePt t="227269" x="1228725" y="3429000"/>
          <p14:tracePt t="227277" x="1284288" y="3429000"/>
          <p14:tracePt t="227285" x="1339850" y="3429000"/>
          <p14:tracePt t="227293" x="1387475" y="3429000"/>
          <p14:tracePt t="227301" x="1435100" y="3429000"/>
          <p14:tracePt t="227309" x="1490663" y="3413125"/>
          <p14:tracePt t="227317" x="1546225" y="3405188"/>
          <p14:tracePt t="227325" x="1611313" y="3397250"/>
          <p14:tracePt t="227333" x="1666875" y="3389313"/>
          <p14:tracePt t="227341" x="1730375" y="3389313"/>
          <p14:tracePt t="227349" x="1793875" y="3389313"/>
          <p14:tracePt t="227357" x="1849438" y="3389313"/>
          <p14:tracePt t="227365" x="1912938" y="3389313"/>
          <p14:tracePt t="227373" x="1978025" y="3389313"/>
          <p14:tracePt t="227381" x="2041525" y="3389313"/>
          <p14:tracePt t="227389" x="2097088" y="3389313"/>
          <p14:tracePt t="227397" x="2160588" y="3381375"/>
          <p14:tracePt t="227405" x="2224088" y="3365500"/>
          <p14:tracePt t="227413" x="2289175" y="3357563"/>
          <p14:tracePt t="227421" x="2376488" y="3357563"/>
          <p14:tracePt t="227430" x="2447925" y="3357563"/>
          <p14:tracePt t="227437" x="2511425" y="3357563"/>
          <p14:tracePt t="227447" x="2582863" y="3357563"/>
          <p14:tracePt t="227453" x="2647950" y="3357563"/>
          <p14:tracePt t="227461" x="2703513" y="3357563"/>
          <p14:tracePt t="227469" x="2759075" y="3357563"/>
          <p14:tracePt t="227477" x="2798763" y="3357563"/>
          <p14:tracePt t="227485" x="2830513" y="3357563"/>
          <p14:tracePt t="227493" x="2854325" y="3357563"/>
          <p14:tracePt t="227501" x="2894013" y="3357563"/>
          <p14:tracePt t="227509" x="2909888" y="3349625"/>
          <p14:tracePt t="227517" x="2925763" y="3341688"/>
          <p14:tracePt t="227525" x="2933700" y="3341688"/>
          <p14:tracePt t="227541" x="2941638" y="3341688"/>
          <p14:tracePt t="227573" x="2949575" y="3341688"/>
          <p14:tracePt t="227589" x="2957513" y="3341688"/>
          <p14:tracePt t="227605" x="2974975" y="3341688"/>
          <p14:tracePt t="227613" x="2982913" y="3341688"/>
          <p14:tracePt t="227621" x="2990850" y="3341688"/>
          <p14:tracePt t="227630" x="3006725" y="3341688"/>
          <p14:tracePt t="227637" x="3038475" y="3357563"/>
          <p14:tracePt t="227647" x="3054350" y="3357563"/>
          <p14:tracePt t="227653" x="3086100" y="3365500"/>
          <p14:tracePt t="227662" x="3109913" y="3373438"/>
          <p14:tracePt t="227669" x="3133725" y="3381375"/>
          <p14:tracePt t="227678" x="3149600" y="3381375"/>
          <p14:tracePt t="227685" x="3165475" y="3381375"/>
          <p14:tracePt t="227693" x="3181350" y="3381375"/>
          <p14:tracePt t="227701" x="3189288" y="3381375"/>
          <p14:tracePt t="227709" x="3197225" y="3381375"/>
          <p14:tracePt t="227717" x="3213100" y="3381375"/>
          <p14:tracePt t="227725" x="3228975" y="3389313"/>
          <p14:tracePt t="227733" x="3236913" y="3389313"/>
          <p14:tracePt t="227742" x="3260725" y="3397250"/>
          <p14:tracePt t="227749" x="3284538" y="3405188"/>
          <p14:tracePt t="227757" x="3308350" y="3405188"/>
          <p14:tracePt t="227765" x="3325813" y="3405188"/>
          <p14:tracePt t="227773" x="3333750" y="3413125"/>
          <p14:tracePt t="227782" x="3341688" y="3413125"/>
          <p14:tracePt t="227805" x="3349625" y="3413125"/>
          <p14:tracePt t="227813" x="3357563" y="3421063"/>
          <p14:tracePt t="227821" x="3365500" y="3421063"/>
          <p14:tracePt t="227830" x="3381375" y="3429000"/>
          <p14:tracePt t="227837" x="3413125" y="3444875"/>
          <p14:tracePt t="227847" x="3421063" y="3444875"/>
          <p14:tracePt t="227853" x="3436938" y="3444875"/>
          <p14:tracePt t="227861" x="3452813" y="3452813"/>
          <p14:tracePt t="227868" x="3468688" y="3452813"/>
          <p14:tracePt t="227877" x="3508375" y="3460750"/>
          <p14:tracePt t="227899" x="3579813" y="3460750"/>
          <p14:tracePt t="227900" x="3611563" y="3468688"/>
          <p14:tracePt t="227908" x="3660775" y="3468688"/>
          <p14:tracePt t="227916" x="3700463" y="3468688"/>
          <p14:tracePt t="227924" x="3732213" y="3468688"/>
          <p14:tracePt t="227932" x="3756025" y="3468688"/>
          <p14:tracePt t="227940" x="3787775" y="3468688"/>
          <p14:tracePt t="227948" x="3811588" y="3468688"/>
          <p14:tracePt t="227957" x="3835400" y="3476625"/>
          <p14:tracePt t="227965" x="3859213" y="3476625"/>
          <p14:tracePt t="227973" x="3890963" y="3476625"/>
          <p14:tracePt t="227982" x="3922713" y="3476625"/>
          <p14:tracePt t="227989" x="3954463" y="3476625"/>
          <p14:tracePt t="227998" x="3994150" y="3476625"/>
          <p14:tracePt t="228005" x="4043363" y="3476625"/>
          <p14:tracePt t="228013" x="4106863" y="3476625"/>
          <p14:tracePt t="228022" x="4146550" y="3476625"/>
          <p14:tracePt t="228030" x="4210050" y="3484563"/>
          <p14:tracePt t="228037" x="4257675" y="3492500"/>
          <p14:tracePt t="228047" x="4297363" y="3500438"/>
          <p14:tracePt t="228053" x="4344988" y="3508375"/>
          <p14:tracePt t="228062" x="4386263" y="3508375"/>
          <p14:tracePt t="228069" x="4425950" y="3508375"/>
          <p14:tracePt t="228077" x="4465638" y="3508375"/>
          <p14:tracePt t="228085" x="4513263" y="3516313"/>
          <p14:tracePt t="228093" x="4545013" y="3516313"/>
          <p14:tracePt t="228101" x="4576763" y="3524250"/>
          <p14:tracePt t="228109" x="4592638" y="3524250"/>
          <p14:tracePt t="228117" x="4608513" y="3524250"/>
          <p14:tracePt t="228125" x="4616450" y="3524250"/>
          <p14:tracePt t="228133" x="4624388" y="3524250"/>
          <p14:tracePt t="228141" x="4648200" y="3524250"/>
          <p14:tracePt t="228149" x="4664075" y="3532188"/>
          <p14:tracePt t="228157" x="4687888" y="3532188"/>
          <p14:tracePt t="228165" x="4713288" y="3532188"/>
          <p14:tracePt t="228173" x="4737100" y="3532188"/>
          <p14:tracePt t="228181" x="4752975" y="3532188"/>
          <p14:tracePt t="228189" x="4776788" y="3532188"/>
          <p14:tracePt t="228207" x="4784725" y="3532188"/>
          <p14:tracePt t="228213" x="4808538" y="3532188"/>
          <p14:tracePt t="228221" x="4816475" y="3532188"/>
          <p14:tracePt t="228230" x="4832350" y="3532188"/>
          <p14:tracePt t="228237" x="4848225" y="3532188"/>
          <p14:tracePt t="228246" x="4856163" y="3532188"/>
          <p14:tracePt t="228253" x="4872038" y="3532188"/>
          <p14:tracePt t="228263" x="4879975" y="3532188"/>
          <p14:tracePt t="228269" x="4887913" y="3532188"/>
          <p14:tracePt t="228277" x="4903788" y="3532188"/>
          <p14:tracePt t="228285" x="4927600" y="3532188"/>
          <p14:tracePt t="228293" x="4943475" y="3532188"/>
          <p14:tracePt t="228301" x="4967288" y="3532188"/>
          <p14:tracePt t="228309" x="4999038" y="3540125"/>
          <p14:tracePt t="228317" x="5022850" y="3548063"/>
          <p14:tracePt t="228325" x="5046663" y="3548063"/>
          <p14:tracePt t="228333" x="5056188" y="3548063"/>
          <p14:tracePt t="228341" x="5072063" y="3556000"/>
          <p14:tracePt t="228349" x="5080000" y="3556000"/>
          <p14:tracePt t="228357" x="5095875" y="3556000"/>
          <p14:tracePt t="228373" x="5103813" y="3556000"/>
          <p14:tracePt t="228381" x="5111750" y="3548063"/>
          <p14:tracePt t="228398" x="5119688" y="3540125"/>
          <p14:tracePt t="228413" x="5127625" y="3540125"/>
          <p14:tracePt t="228430" x="5135563" y="3532188"/>
          <p14:tracePt t="228437" x="5143500" y="3532188"/>
          <p14:tracePt t="228446" x="5151438" y="3532188"/>
          <p14:tracePt t="228453" x="5159375" y="3524250"/>
          <p14:tracePt t="228469" x="5167313" y="3516313"/>
          <p14:tracePt t="228477" x="5175250" y="3516313"/>
          <p14:tracePt t="228485" x="5175250" y="3508375"/>
          <p14:tracePt t="228493" x="5183188" y="3508375"/>
          <p14:tracePt t="228501" x="5183188" y="3500438"/>
          <p14:tracePt t="228509" x="5191125" y="3492500"/>
          <p14:tracePt t="228517" x="5191125" y="3476625"/>
          <p14:tracePt t="228525" x="5191125" y="3452813"/>
          <p14:tracePt t="228541" x="5191125" y="3444875"/>
          <p14:tracePt t="228549" x="5191125" y="3429000"/>
          <p14:tracePt t="228565" x="5191125" y="3421063"/>
          <p14:tracePt t="228573" x="5191125" y="3413125"/>
          <p14:tracePt t="228581" x="5191125" y="3405188"/>
          <p14:tracePt t="228589" x="5191125" y="3397250"/>
          <p14:tracePt t="228605" x="5191125" y="3381375"/>
          <p14:tracePt t="228614" x="5191125" y="3373438"/>
          <p14:tracePt t="228621" x="5191125" y="3365500"/>
          <p14:tracePt t="228630" x="5191125" y="3357563"/>
          <p14:tracePt t="228637" x="5191125" y="3349625"/>
          <p14:tracePt t="228653" x="5191125" y="3341688"/>
          <p14:tracePt t="228662" x="5191125" y="3333750"/>
          <p14:tracePt t="228693" x="5191125" y="3325813"/>
          <p14:tracePt t="228717" x="5191125" y="3317875"/>
          <p14:tracePt t="228845" x="5191125" y="3325813"/>
          <p14:tracePt t="228853" x="5191125" y="3333750"/>
          <p14:tracePt t="228862" x="5191125" y="3341688"/>
          <p14:tracePt t="228869" x="5191125" y="3365500"/>
          <p14:tracePt t="228877" x="5191125" y="3381375"/>
          <p14:tracePt t="228885" x="5191125" y="3405188"/>
          <p14:tracePt t="228893" x="5191125" y="3429000"/>
          <p14:tracePt t="228901" x="5191125" y="3444875"/>
          <p14:tracePt t="228908" x="5191125" y="3460750"/>
          <p14:tracePt t="228916" x="5191125" y="3468688"/>
          <p14:tracePt t="228925" x="5191125" y="3484563"/>
          <p14:tracePt t="228932" x="5191125" y="3492500"/>
          <p14:tracePt t="228948" x="5191125" y="3500438"/>
          <p14:tracePt t="228972" x="5191125" y="3508375"/>
          <p14:tracePt t="228997" x="5191125" y="3516313"/>
          <p14:tracePt t="229013" x="5191125" y="3524250"/>
          <p14:tracePt t="229021" x="5191125" y="3548063"/>
          <p14:tracePt t="229030" x="5191125" y="3563938"/>
          <p14:tracePt t="229037" x="5191125" y="3571875"/>
          <p14:tracePt t="229047" x="5191125" y="3587750"/>
          <p14:tracePt t="229053" x="5191125" y="3595688"/>
          <p14:tracePt t="229061" x="5191125" y="3605213"/>
          <p14:tracePt t="229069" x="5191125" y="3613150"/>
          <p14:tracePt t="229085" x="5191125" y="3621088"/>
          <p14:tracePt t="229101" x="5191125" y="3629025"/>
          <p14:tracePt t="229133" x="5183188" y="3636963"/>
          <p14:tracePt t="229292" x="5175250" y="3621088"/>
          <p14:tracePt t="229300" x="5175250" y="3595688"/>
          <p14:tracePt t="229309" x="5167313" y="3579813"/>
          <p14:tracePt t="229317" x="5167313" y="3563938"/>
          <p14:tracePt t="229325" x="5167313" y="3548063"/>
          <p14:tracePt t="229333" x="5167313" y="3540125"/>
          <p14:tracePt t="229341" x="5167313" y="3532188"/>
          <p14:tracePt t="229357" x="5167313" y="3524250"/>
          <p14:tracePt t="229381" x="5167313" y="3516313"/>
          <p14:tracePt t="229429" x="5167313" y="3508375"/>
          <p14:tracePt t="229445" x="5167313" y="3500438"/>
          <p14:tracePt t="229461" x="5167313" y="3492500"/>
          <p14:tracePt t="229469" x="5167313" y="3484563"/>
          <p14:tracePt t="229477" x="5175250" y="3476625"/>
          <p14:tracePt t="229485" x="5175250" y="3468688"/>
          <p14:tracePt t="229493" x="5175250" y="3460750"/>
          <p14:tracePt t="229509" x="5175250" y="3444875"/>
          <p14:tracePt t="229517" x="5175250" y="3436938"/>
          <p14:tracePt t="229533" x="5175250" y="3421063"/>
          <p14:tracePt t="229550" x="5175250" y="3413125"/>
          <p14:tracePt t="229557" x="5175250" y="3405188"/>
          <p14:tracePt t="229565" x="5175250" y="3397250"/>
          <p14:tracePt t="230061" x="5183188" y="3389313"/>
          <p14:tracePt t="230069" x="5183188" y="3381375"/>
          <p14:tracePt t="265726" x="5183188" y="3373438"/>
          <p14:tracePt t="265733" x="5183188" y="3357563"/>
          <p14:tracePt t="265741" x="5159375" y="3341688"/>
          <p14:tracePt t="265749" x="5135563" y="3317875"/>
          <p14:tracePt t="265757" x="5119688" y="3309938"/>
          <p14:tracePt t="265773" x="5111750" y="3302000"/>
          <p14:tracePt t="265798" x="5103813" y="3294063"/>
          <p14:tracePt t="265813" x="5095875" y="3286125"/>
          <p14:tracePt t="265909" x="5080000" y="3270250"/>
          <p14:tracePt t="265965" x="5080000" y="3262313"/>
          <p14:tracePt t="265974" x="5072063" y="3262313"/>
          <p14:tracePt t="265981" x="5072063" y="3252788"/>
          <p14:tracePt t="265989" x="5056188" y="3252788"/>
          <p14:tracePt t="265998" x="5038725" y="3244850"/>
          <p14:tracePt t="266005" x="5030788" y="3244850"/>
          <p14:tracePt t="266014" x="5022850" y="3244850"/>
          <p14:tracePt t="266021" x="5014913" y="3244850"/>
          <p14:tracePt t="266030" x="4999038" y="3236913"/>
          <p14:tracePt t="266037" x="4975225" y="3228975"/>
          <p14:tracePt t="266046" x="4951413" y="3228975"/>
          <p14:tracePt t="266053" x="4903788" y="3213100"/>
          <p14:tracePt t="266061" x="4879975" y="3213100"/>
          <p14:tracePt t="266069" x="4848225" y="3205163"/>
          <p14:tracePt t="266078" x="4816475" y="3189288"/>
          <p14:tracePt t="266085" x="4800600" y="3189288"/>
          <p14:tracePt t="266093" x="4776788" y="3189288"/>
          <p14:tracePt t="266101" x="4752975" y="3181350"/>
          <p14:tracePt t="266109" x="4729163" y="3181350"/>
          <p14:tracePt t="266117" x="4695825" y="3181350"/>
          <p14:tracePt t="266125" x="4672013" y="3181350"/>
          <p14:tracePt t="266133" x="4648200" y="3181350"/>
          <p14:tracePt t="266141" x="4632325" y="3181350"/>
          <p14:tracePt t="266149" x="4616450" y="3181350"/>
          <p14:tracePt t="266158" x="4600575" y="3181350"/>
          <p14:tracePt t="266165" x="4584700" y="3189288"/>
          <p14:tracePt t="266173" x="4576763" y="3189288"/>
          <p14:tracePt t="266182" x="4560888" y="3189288"/>
          <p14:tracePt t="266197" x="4552950" y="3189288"/>
          <p14:tracePt t="266205" x="4545013" y="3189288"/>
          <p14:tracePt t="266253" x="4537075" y="3189288"/>
          <p14:tracePt t="266262" x="4521200" y="3189288"/>
          <p14:tracePt t="266269" x="4489450" y="3189288"/>
          <p14:tracePt t="266277" x="4465638" y="3189288"/>
          <p14:tracePt t="266285" x="4433888" y="3189288"/>
          <p14:tracePt t="266293" x="4402138" y="3189288"/>
          <p14:tracePt t="266301" x="4378325" y="3189288"/>
          <p14:tracePt t="266309" x="4344988" y="3189288"/>
          <p14:tracePt t="266317" x="4305300" y="3189288"/>
          <p14:tracePt t="266325" x="4273550" y="3189288"/>
          <p14:tracePt t="266333" x="4225925" y="3189288"/>
          <p14:tracePt t="266341" x="4202113" y="3189288"/>
          <p14:tracePt t="266349" x="4178300" y="3189288"/>
          <p14:tracePt t="266357" x="4162425" y="3189288"/>
          <p14:tracePt t="266365" x="4154488" y="3197225"/>
          <p14:tracePt t="266373" x="4146550" y="3197225"/>
          <p14:tracePt t="266382" x="4138613" y="3197225"/>
          <p14:tracePt t="266389" x="4130675" y="3205163"/>
          <p14:tracePt t="266397" x="4114800" y="3205163"/>
          <p14:tracePt t="266405" x="4098925" y="3205163"/>
          <p14:tracePt t="266414" x="4075113" y="3205163"/>
          <p14:tracePt t="266421" x="4059238" y="3205163"/>
          <p14:tracePt t="266430" x="4035425" y="3205163"/>
          <p14:tracePt t="266437" x="4019550" y="3205163"/>
          <p14:tracePt t="266447" x="4011613" y="3205163"/>
          <p14:tracePt t="266453" x="4002088" y="3205163"/>
          <p14:tracePt t="266461" x="3994150" y="3205163"/>
          <p14:tracePt t="266469" x="3986213" y="3205163"/>
          <p14:tracePt t="266485" x="3978275" y="3205163"/>
          <p14:tracePt t="266492" x="3970338" y="3205163"/>
          <p14:tracePt t="266501" x="3962400" y="3205163"/>
          <p14:tracePt t="266517" x="3954463" y="3205163"/>
          <p14:tracePt t="266525" x="3946525" y="3205163"/>
          <p14:tracePt t="266533" x="3930650" y="3205163"/>
          <p14:tracePt t="266541" x="3914775" y="3205163"/>
          <p14:tracePt t="266548" x="3898900" y="3205163"/>
          <p14:tracePt t="266557" x="3875088" y="3205163"/>
          <p14:tracePt t="266565" x="3843338" y="3205163"/>
          <p14:tracePt t="266573" x="3819525" y="3205163"/>
          <p14:tracePt t="266581" x="3779838" y="3205163"/>
          <p14:tracePt t="266589" x="3748088" y="3205163"/>
          <p14:tracePt t="266598" x="3708400" y="3205163"/>
          <p14:tracePt t="266605" x="3684588" y="3205163"/>
          <p14:tracePt t="266613" x="3660775" y="3205163"/>
          <p14:tracePt t="266621" x="3643313" y="3205163"/>
          <p14:tracePt t="266630" x="3627438" y="3205163"/>
          <p14:tracePt t="266646" x="3619500" y="3205163"/>
          <p14:tracePt t="266653" x="3611563" y="3205163"/>
          <p14:tracePt t="266663" x="3603625" y="3205163"/>
          <p14:tracePt t="266669" x="3595688" y="3205163"/>
          <p14:tracePt t="266677" x="3587750" y="3205163"/>
          <p14:tracePt t="266685" x="3579813" y="3205163"/>
          <p14:tracePt t="266693" x="3571875" y="3205163"/>
          <p14:tracePt t="266701" x="3563938" y="3205163"/>
          <p14:tracePt t="266709" x="3540125" y="3213100"/>
          <p14:tracePt t="266726" x="3532188" y="3213100"/>
          <p14:tracePt t="266742" x="3524250" y="3213100"/>
          <p14:tracePt t="266749" x="3508375" y="3213100"/>
          <p14:tracePt t="266758" x="3500438" y="3213100"/>
          <p14:tracePt t="266765" x="3484563" y="3213100"/>
          <p14:tracePt t="266773" x="3468688" y="3213100"/>
          <p14:tracePt t="266781" x="3452813" y="3213100"/>
          <p14:tracePt t="266789" x="3429000" y="3213100"/>
          <p14:tracePt t="266797" x="3413125" y="3213100"/>
          <p14:tracePt t="266805" x="3397250" y="3213100"/>
          <p14:tracePt t="266813" x="3389313" y="3213100"/>
          <p14:tracePt t="266821" x="3373438" y="3213100"/>
          <p14:tracePt t="266830" x="3365500" y="3213100"/>
          <p14:tracePt t="266837" x="3349625" y="3213100"/>
          <p14:tracePt t="266846" x="3333750" y="3213100"/>
          <p14:tracePt t="266853" x="3325813" y="3213100"/>
          <p14:tracePt t="266861" x="3317875" y="3213100"/>
          <p14:tracePt t="266869" x="3292475" y="3213100"/>
          <p14:tracePt t="266877" x="3276600" y="3213100"/>
          <p14:tracePt t="266901" x="3244850" y="3213100"/>
          <p14:tracePt t="266909" x="3228975" y="3213100"/>
          <p14:tracePt t="266933" x="3221038" y="3213100"/>
          <p14:tracePt t="266949" x="3205163" y="3213100"/>
          <p14:tracePt t="266957" x="3181350" y="3213100"/>
          <p14:tracePt t="266965" x="3173413" y="3213100"/>
          <p14:tracePt t="266973" x="3157538" y="3221038"/>
          <p14:tracePt t="266981" x="3133725" y="3221038"/>
          <p14:tracePt t="266989" x="3125788" y="3228975"/>
          <p14:tracePt t="266998" x="3101975" y="3228975"/>
          <p14:tracePt t="267005" x="3086100" y="3228975"/>
          <p14:tracePt t="267013" x="3078163" y="3228975"/>
          <p14:tracePt t="267021" x="3062288" y="3228975"/>
          <p14:tracePt t="267030" x="3046413" y="3236913"/>
          <p14:tracePt t="267037" x="3030538" y="3236913"/>
          <p14:tracePt t="267046" x="3022600" y="3236913"/>
          <p14:tracePt t="267053" x="3014663" y="3244850"/>
          <p14:tracePt t="267061" x="2998788" y="3244850"/>
          <p14:tracePt t="267077" x="2990850" y="3244850"/>
          <p14:tracePt t="267085" x="2990850" y="3252788"/>
          <p14:tracePt t="267109" x="2982913" y="3252788"/>
          <p14:tracePt t="267125" x="2974975" y="3270250"/>
          <p14:tracePt t="267133" x="2967038" y="3270250"/>
          <p14:tracePt t="267149" x="2967038" y="3278188"/>
          <p14:tracePt t="267165" x="2957513" y="3278188"/>
          <p14:tracePt t="267181" x="2957513" y="3286125"/>
          <p14:tracePt t="267189" x="2949575" y="3294063"/>
          <p14:tracePt t="267205" x="2949575" y="3309938"/>
          <p14:tracePt t="267221" x="2949575" y="3317875"/>
          <p14:tracePt t="267237" x="2941638" y="3325813"/>
          <p14:tracePt t="267246" x="2941638" y="3333750"/>
          <p14:tracePt t="267253" x="2941638" y="3341688"/>
          <p14:tracePt t="267269" x="2941638" y="3349625"/>
          <p14:tracePt t="267277" x="2941638" y="3357563"/>
          <p14:tracePt t="267285" x="2941638" y="3365500"/>
          <p14:tracePt t="267301" x="2941638" y="3373438"/>
          <p14:tracePt t="267309" x="2941638" y="3381375"/>
          <p14:tracePt t="267317" x="2941638" y="3389313"/>
          <p14:tracePt t="267333" x="2941638" y="3397250"/>
          <p14:tracePt t="267357" x="2941638" y="3405188"/>
          <p14:tracePt t="267398" x="2941638" y="3413125"/>
          <p14:tracePt t="267429" x="2949575" y="3421063"/>
          <p14:tracePt t="267437" x="2957513" y="3421063"/>
          <p14:tracePt t="267445" x="2957513" y="3429000"/>
          <p14:tracePt t="267453" x="2974975" y="3429000"/>
          <p14:tracePt t="267463" x="2982913" y="3429000"/>
          <p14:tracePt t="267469" x="2990850" y="3436938"/>
          <p14:tracePt t="267477" x="2998788" y="3436938"/>
          <p14:tracePt t="267485" x="3006725" y="3436938"/>
          <p14:tracePt t="267493" x="3006725" y="3444875"/>
          <p14:tracePt t="267501" x="3014663" y="3444875"/>
          <p14:tracePt t="267517" x="3022600" y="3444875"/>
          <p14:tracePt t="267525" x="3030538" y="3444875"/>
          <p14:tracePt t="267533" x="3038475" y="3444875"/>
          <p14:tracePt t="267541" x="3046413" y="3452813"/>
          <p14:tracePt t="267549" x="3054350" y="3452813"/>
          <p14:tracePt t="267557" x="3070225" y="3452813"/>
          <p14:tracePt t="267565" x="3086100" y="3452813"/>
          <p14:tracePt t="267573" x="3094038" y="3452813"/>
          <p14:tracePt t="267581" x="3117850" y="3452813"/>
          <p14:tracePt t="267589" x="3133725" y="3460750"/>
          <p14:tracePt t="267598" x="3149600" y="3460750"/>
          <p14:tracePt t="267605" x="3173413" y="3468688"/>
          <p14:tracePt t="267613" x="3197225" y="3468688"/>
          <p14:tracePt t="267621" x="3221038" y="3476625"/>
          <p14:tracePt t="267629" x="3244850" y="3476625"/>
          <p14:tracePt t="267637" x="3260725" y="3476625"/>
          <p14:tracePt t="267646" x="3276600" y="3476625"/>
          <p14:tracePt t="267653" x="3292475" y="3484563"/>
          <p14:tracePt t="267661" x="3308350" y="3484563"/>
          <p14:tracePt t="267669" x="3333750" y="3492500"/>
          <p14:tracePt t="267677" x="3357563" y="3492500"/>
          <p14:tracePt t="267685" x="3373438" y="3500438"/>
          <p14:tracePt t="267693" x="3389313" y="3500438"/>
          <p14:tracePt t="267701" x="3397250" y="3500438"/>
          <p14:tracePt t="267709" x="3413125" y="3500438"/>
          <p14:tracePt t="267733" x="3421063" y="3500438"/>
          <p14:tracePt t="267749" x="3429000" y="3500438"/>
          <p14:tracePt t="267757" x="3444875" y="3500438"/>
          <p14:tracePt t="267765" x="3460750" y="3508375"/>
          <p14:tracePt t="267773" x="3484563" y="3516313"/>
          <p14:tracePt t="267782" x="3492500" y="3516313"/>
          <p14:tracePt t="267789" x="3508375" y="3516313"/>
          <p14:tracePt t="267798" x="3524250" y="3516313"/>
          <p14:tracePt t="267813" x="3532188" y="3516313"/>
          <p14:tracePt t="267821" x="3548063" y="3516313"/>
          <p14:tracePt t="267830" x="3556000" y="3516313"/>
          <p14:tracePt t="267837" x="3563938" y="3516313"/>
          <p14:tracePt t="267847" x="3579813" y="3516313"/>
          <p14:tracePt t="267853" x="3603625" y="3524250"/>
          <p14:tracePt t="267861" x="3627438" y="3524250"/>
          <p14:tracePt t="267868" x="3651250" y="3524250"/>
          <p14:tracePt t="267876" x="3668713" y="3524250"/>
          <p14:tracePt t="267884" x="3684588" y="3524250"/>
          <p14:tracePt t="267892" x="3700463" y="3532188"/>
          <p14:tracePt t="267915" x="3732213" y="3532188"/>
          <p14:tracePt t="267917" x="3756025" y="3532188"/>
          <p14:tracePt t="267924" x="3779838" y="3532188"/>
          <p14:tracePt t="267932" x="3811588" y="3532188"/>
          <p14:tracePt t="267940" x="3843338" y="3532188"/>
          <p14:tracePt t="267948" x="3883025" y="3532188"/>
          <p14:tracePt t="267956" x="3906838" y="3532188"/>
          <p14:tracePt t="267964" x="3946525" y="3532188"/>
          <p14:tracePt t="267972" x="3994150" y="3548063"/>
          <p14:tracePt t="267981" x="4027488" y="3548063"/>
          <p14:tracePt t="267989" x="4075113" y="3556000"/>
          <p14:tracePt t="267998" x="4114800" y="3563938"/>
          <p14:tracePt t="268005" x="4162425" y="3571875"/>
          <p14:tracePt t="268013" x="4194175" y="3571875"/>
          <p14:tracePt t="268021" x="4225925" y="3579813"/>
          <p14:tracePt t="268030" x="4249738" y="3579813"/>
          <p14:tracePt t="268037" x="4273550" y="3579813"/>
          <p14:tracePt t="268046" x="4305300" y="3579813"/>
          <p14:tracePt t="268053" x="4329113" y="3579813"/>
          <p14:tracePt t="268062" x="4352925" y="3579813"/>
          <p14:tracePt t="268069" x="4378325" y="3579813"/>
          <p14:tracePt t="268078" x="4402138" y="3579813"/>
          <p14:tracePt t="268085" x="4418013" y="3579813"/>
          <p14:tracePt t="268093" x="4441825" y="3579813"/>
          <p14:tracePt t="268102" x="4465638" y="3579813"/>
          <p14:tracePt t="268109" x="4481513" y="3579813"/>
          <p14:tracePt t="268117" x="4497388" y="3579813"/>
          <p14:tracePt t="268125" x="4513263" y="3579813"/>
          <p14:tracePt t="268133" x="4521200" y="3579813"/>
          <p14:tracePt t="268141" x="4537075" y="3579813"/>
          <p14:tracePt t="268149" x="4545013" y="3579813"/>
          <p14:tracePt t="268157" x="4560888" y="3579813"/>
          <p14:tracePt t="268165" x="4584700" y="3587750"/>
          <p14:tracePt t="268173" x="4608513" y="3587750"/>
          <p14:tracePt t="268182" x="4632325" y="3587750"/>
          <p14:tracePt t="268189" x="4656138" y="3587750"/>
          <p14:tracePt t="268197" x="4672013" y="3587750"/>
          <p14:tracePt t="268205" x="4687888" y="3587750"/>
          <p14:tracePt t="268214" x="4705350" y="3587750"/>
          <p14:tracePt t="268221" x="4721225" y="3587750"/>
          <p14:tracePt t="268230" x="4729163" y="3587750"/>
          <p14:tracePt t="268237" x="4737100" y="3587750"/>
          <p14:tracePt t="268247" x="4752975" y="3587750"/>
          <p14:tracePt t="268253" x="4768850" y="3587750"/>
          <p14:tracePt t="268261" x="4776788" y="3587750"/>
          <p14:tracePt t="268269" x="4784725" y="3587750"/>
          <p14:tracePt t="268276" x="4800600" y="3587750"/>
          <p14:tracePt t="268284" x="4816475" y="3587750"/>
          <p14:tracePt t="268300" x="4832350" y="3587750"/>
          <p14:tracePt t="268308" x="4840288" y="3579813"/>
          <p14:tracePt t="268324" x="4848225" y="3579813"/>
          <p14:tracePt t="268332" x="4856163" y="3579813"/>
          <p14:tracePt t="268340" x="4864100" y="3579813"/>
          <p14:tracePt t="268348" x="4864100" y="3571875"/>
          <p14:tracePt t="268356" x="4879975" y="3563938"/>
          <p14:tracePt t="268373" x="4895850" y="3563938"/>
          <p14:tracePt t="268382" x="4895850" y="3556000"/>
          <p14:tracePt t="268389" x="4911725" y="3548063"/>
          <p14:tracePt t="268397" x="4927600" y="3548063"/>
          <p14:tracePt t="268405" x="4943475" y="3548063"/>
          <p14:tracePt t="268413" x="4959350" y="3548063"/>
          <p14:tracePt t="268421" x="4967288" y="3548063"/>
          <p14:tracePt t="268430" x="4991100" y="3540125"/>
          <p14:tracePt t="268437" x="4999038" y="3540125"/>
          <p14:tracePt t="268446" x="5006975" y="3532188"/>
          <p14:tracePt t="268453" x="5030788" y="3532188"/>
          <p14:tracePt t="268461" x="5046663" y="3524250"/>
          <p14:tracePt t="268469" x="5056188" y="3524250"/>
          <p14:tracePt t="268478" x="5064125" y="3516313"/>
          <p14:tracePt t="268485" x="5080000" y="3516313"/>
          <p14:tracePt t="268501" x="5087938" y="3516313"/>
          <p14:tracePt t="268509" x="5095875" y="3516313"/>
          <p14:tracePt t="268517" x="5103813" y="3516313"/>
          <p14:tracePt t="268525" x="5111750" y="3516313"/>
          <p14:tracePt t="268533" x="5135563" y="3516313"/>
          <p14:tracePt t="268541" x="5143500" y="3516313"/>
          <p14:tracePt t="268549" x="5159375" y="3516313"/>
          <p14:tracePt t="268557" x="5167313" y="3516313"/>
          <p14:tracePt t="268565" x="5175250" y="3508375"/>
          <p14:tracePt t="268580" x="5191125" y="3508375"/>
          <p14:tracePt t="268588" x="5199063" y="3500438"/>
          <p14:tracePt t="268597" x="5207000" y="3500438"/>
          <p14:tracePt t="268604" x="5230813" y="3500438"/>
          <p14:tracePt t="268612" x="5238750" y="3492500"/>
          <p14:tracePt t="268620" x="5246688" y="3484563"/>
          <p14:tracePt t="268733" x="5254625" y="3484563"/>
          <p14:tracePt t="268749" x="5262563" y="3476625"/>
          <p14:tracePt t="268757" x="5270500" y="3468688"/>
          <p14:tracePt t="268773" x="5270500" y="3460750"/>
          <p14:tracePt t="268837" x="5270500" y="3452813"/>
          <p14:tracePt t="268852" x="5278438" y="3444875"/>
          <p14:tracePt t="268868" x="5278438" y="3436938"/>
          <p14:tracePt t="268892" x="5278438" y="3429000"/>
          <p14:tracePt t="268900" x="5286375" y="3429000"/>
          <p14:tracePt t="269005" x="5286375" y="3421063"/>
          <p14:tracePt t="269021" x="5286375" y="3413125"/>
          <p14:tracePt t="269029" x="5286375" y="3405188"/>
          <p14:tracePt t="269117" x="5286375" y="3397250"/>
          <p14:tracePt t="269133" x="5294313" y="3397250"/>
          <p14:tracePt t="269157" x="5294313" y="3389313"/>
          <p14:tracePt t="302085" x="5302250" y="3389313"/>
          <p14:tracePt t="302101" x="5310188" y="3389313"/>
          <p14:tracePt t="302109" x="5310188" y="3397250"/>
          <p14:tracePt t="302117" x="5310188" y="3405188"/>
          <p14:tracePt t="302125" x="5310188" y="3413125"/>
          <p14:tracePt t="302133" x="5326063" y="3421063"/>
          <p14:tracePt t="302141" x="5326063" y="3429000"/>
          <p14:tracePt t="302149" x="5326063" y="3444875"/>
          <p14:tracePt t="302157" x="5334000" y="3452813"/>
          <p14:tracePt t="302166" x="5341938" y="3468688"/>
          <p14:tracePt t="302173" x="5349875" y="3476625"/>
          <p14:tracePt t="302189" x="5357813" y="3492500"/>
          <p14:tracePt t="302197" x="5365750" y="3508375"/>
          <p14:tracePt t="302205" x="5373688" y="3508375"/>
          <p14:tracePt t="302214" x="5373688" y="3516313"/>
          <p14:tracePt t="302221" x="5381625" y="3524250"/>
          <p14:tracePt t="302230" x="5389563" y="3540125"/>
          <p14:tracePt t="302237" x="5397500" y="3548063"/>
          <p14:tracePt t="302246" x="5397500" y="3556000"/>
          <p14:tracePt t="302253" x="5407025" y="3563938"/>
          <p14:tracePt t="302261" x="5407025" y="3571875"/>
          <p14:tracePt t="302269" x="5407025" y="3579813"/>
          <p14:tracePt t="302277" x="5414963" y="3579813"/>
          <p14:tracePt t="302285" x="5414963" y="3587750"/>
          <p14:tracePt t="302301" x="5414963" y="3595688"/>
          <p14:tracePt t="302309" x="5414963" y="3605213"/>
          <p14:tracePt t="302381" x="5422900" y="3613150"/>
          <p14:tracePt t="302437" x="5397500" y="3605213"/>
          <p14:tracePt t="302446" x="5357813" y="3579813"/>
          <p14:tracePt t="302453" x="5318125" y="3571875"/>
          <p14:tracePt t="302462" x="5270500" y="3532188"/>
          <p14:tracePt t="302470" x="5207000" y="3492500"/>
          <p14:tracePt t="302477" x="5151438" y="3460750"/>
          <p14:tracePt t="302485" x="5072063" y="3405188"/>
          <p14:tracePt t="302493" x="4967288" y="3341688"/>
          <p14:tracePt t="302501" x="4832350" y="3252788"/>
          <p14:tracePt t="302509" x="4664075" y="3157538"/>
          <p14:tracePt t="302517" x="4473575" y="3054350"/>
          <p14:tracePt t="302525" x="4329113" y="2967038"/>
          <p14:tracePt t="302533" x="4178300" y="2886075"/>
          <p14:tracePt t="302541" x="4090988" y="2830513"/>
          <p14:tracePt t="302549" x="4002088" y="2790825"/>
          <p14:tracePt t="302557" x="3898900" y="2719388"/>
          <p14:tracePt t="302567" x="3748088" y="2616200"/>
          <p14:tracePt t="302573" x="3587750" y="2495550"/>
          <p14:tracePt t="302582" x="3452813" y="2392363"/>
          <p14:tracePt t="302589" x="3260725" y="2265363"/>
          <p14:tracePt t="302597" x="3086100" y="2136775"/>
          <p14:tracePt t="302605" x="2886075" y="2009775"/>
          <p14:tracePt t="302614" x="2655888" y="1890713"/>
          <p14:tracePt t="302621" x="2487613" y="1793875"/>
          <p14:tracePt t="302630" x="2368550" y="1738313"/>
          <p14:tracePt t="302637" x="2281238" y="1698625"/>
          <p14:tracePt t="302646" x="2224088" y="1674813"/>
          <p14:tracePt t="302653" x="2176463" y="1651000"/>
          <p14:tracePt t="302661" x="2160588" y="1643063"/>
          <p14:tracePt t="302669" x="2152650" y="1635125"/>
          <p14:tracePt t="302677" x="2136775" y="1635125"/>
          <p14:tracePt t="302685" x="2128838" y="1635125"/>
          <p14:tracePt t="302693" x="2120900" y="1627188"/>
          <p14:tracePt t="302797" x="2112963" y="1627188"/>
          <p14:tracePt t="302805" x="2105025" y="1627188"/>
          <p14:tracePt t="302813" x="2105025" y="1635125"/>
          <p14:tracePt t="302830" x="2105025" y="1651000"/>
          <p14:tracePt t="302837" x="2105025" y="1658938"/>
          <p14:tracePt t="302847" x="2105025" y="1666875"/>
          <p14:tracePt t="303037" x="2097088" y="1666875"/>
          <p14:tracePt t="303046" x="2089150" y="1651000"/>
          <p14:tracePt t="303053" x="2073275" y="1635125"/>
          <p14:tracePt t="303061" x="2065338" y="1619250"/>
          <p14:tracePt t="303069" x="2049463" y="1603375"/>
          <p14:tracePt t="303077" x="2033588" y="1579563"/>
          <p14:tracePt t="303085" x="2017713" y="1563688"/>
          <p14:tracePt t="303093" x="1993900" y="1547813"/>
          <p14:tracePt t="303101" x="1978025" y="1522413"/>
          <p14:tracePt t="303117" x="1962150" y="1514475"/>
          <p14:tracePt t="303125" x="1954213" y="1498600"/>
          <p14:tracePt t="303133" x="1938338" y="1482725"/>
          <p14:tracePt t="303141" x="1930400" y="1474788"/>
          <p14:tracePt t="303150" x="1912938" y="1450975"/>
          <p14:tracePt t="303157" x="1897063" y="1443038"/>
          <p14:tracePt t="303167" x="1881188" y="1419225"/>
          <p14:tracePt t="303173" x="1849438" y="1403350"/>
          <p14:tracePt t="303182" x="1841500" y="1387475"/>
          <p14:tracePt t="303189" x="1809750" y="1371600"/>
          <p14:tracePt t="303197" x="1778000" y="1347788"/>
          <p14:tracePt t="303205" x="1746250" y="1323975"/>
          <p14:tracePt t="303213" x="1714500" y="1300163"/>
          <p14:tracePt t="303221" x="1674813" y="1276350"/>
          <p14:tracePt t="303230" x="1651000" y="1252538"/>
          <p14:tracePt t="303237" x="1611313" y="1228725"/>
          <p14:tracePt t="303246" x="1562100" y="1195388"/>
          <p14:tracePt t="303253" x="1514475" y="1163638"/>
          <p14:tracePt t="303262" x="1466850" y="1131888"/>
          <p14:tracePt t="303269" x="1427163" y="1092200"/>
          <p14:tracePt t="303277" x="1379538" y="1052513"/>
          <p14:tracePt t="303285" x="1347788" y="1028700"/>
          <p14:tracePt t="303293" x="1323975" y="996950"/>
          <p14:tracePt t="303301" x="1292225" y="973138"/>
          <p14:tracePt t="303309" x="1260475" y="925513"/>
          <p14:tracePt t="303317" x="1220788" y="885825"/>
          <p14:tracePt t="303325" x="1171575" y="820738"/>
          <p14:tracePt t="303333" x="1123950" y="773113"/>
          <p14:tracePt t="303341" x="1052513" y="709613"/>
          <p14:tracePt t="303350" x="996950" y="669925"/>
          <p14:tracePt t="303357" x="933450" y="630238"/>
          <p14:tracePt t="303367" x="885825" y="590550"/>
          <p14:tracePt t="303373" x="844550" y="566738"/>
          <p14:tracePt t="303383" x="820738" y="542925"/>
          <p14:tracePt t="303389" x="804863" y="527050"/>
          <p14:tracePt t="303398" x="773113" y="509588"/>
          <p14:tracePt t="303404" x="733425" y="477838"/>
          <p14:tracePt t="303413" x="709613" y="438150"/>
          <p14:tracePt t="303420" x="677863" y="406400"/>
          <p14:tracePt t="303429" x="638175" y="366713"/>
          <p14:tracePt t="303436" x="614363" y="342900"/>
          <p14:tracePt t="303445" x="598488" y="311150"/>
          <p14:tracePt t="303452" x="574675" y="279400"/>
          <p14:tracePt t="303460" x="550863" y="239713"/>
          <p14:tracePt t="303468" x="527050" y="207963"/>
          <p14:tracePt t="303476" x="509588" y="192088"/>
          <p14:tracePt t="303484" x="493713" y="158750"/>
          <p14:tracePt t="303492" x="485775" y="134938"/>
          <p14:tracePt t="303500" x="477838" y="111125"/>
          <p14:tracePt t="303508" x="469900" y="103188"/>
          <p14:tracePt t="303516" x="469900" y="87313"/>
          <p14:tracePt t="303524" x="469900" y="79375"/>
          <p14:tracePt t="303532" x="461963" y="55563"/>
          <p14:tracePt t="303540" x="461963" y="47625"/>
          <p14:tracePt t="303548" x="454025" y="39688"/>
          <p14:tracePt t="303557" x="454025" y="31750"/>
          <p14:tracePt t="303565" x="454025" y="23813"/>
          <p14:tracePt t="303669" x="446088" y="15875"/>
          <p14:tracePt t="303677" x="438150" y="7938"/>
          <p14:tracePt t="303693" x="430213"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9E58A102-15A4-5944-BEB3-1C44381A5BC3}"/>
              </a:ext>
            </a:extLst>
          </p:cNvPr>
          <p:cNvSpPr>
            <a:spLocks noGrp="1" noChangeArrowheads="1"/>
          </p:cNvSpPr>
          <p:nvPr>
            <p:ph type="title"/>
          </p:nvPr>
        </p:nvSpPr>
        <p:spPr/>
        <p:txBody>
          <a:bodyPr/>
          <a:lstStyle/>
          <a:p>
            <a:r>
              <a:rPr lang="it-IT" altLang="it-IT"/>
              <a:t>prevenzione</a:t>
            </a:r>
            <a:br>
              <a:rPr lang="it-IT" altLang="it-IT"/>
            </a:br>
            <a:r>
              <a:rPr lang="it-IT" altLang="it-IT"/>
              <a:t>primaria delle malattie infettive</a:t>
            </a:r>
          </a:p>
        </p:txBody>
      </p:sp>
      <p:sp>
        <p:nvSpPr>
          <p:cNvPr id="44034" name="Rectangle 3">
            <a:extLst>
              <a:ext uri="{FF2B5EF4-FFF2-40B4-BE49-F238E27FC236}">
                <a16:creationId xmlns:a16="http://schemas.microsoft.com/office/drawing/2014/main" id="{2E3ABB4E-39B4-C243-AD88-DFF469DE5321}"/>
              </a:ext>
            </a:extLst>
          </p:cNvPr>
          <p:cNvSpPr>
            <a:spLocks noGrp="1" noChangeArrowheads="1"/>
          </p:cNvSpPr>
          <p:nvPr>
            <p:ph type="body" idx="1"/>
          </p:nvPr>
        </p:nvSpPr>
        <p:spPr/>
        <p:txBody>
          <a:bodyPr/>
          <a:lstStyle/>
          <a:p>
            <a:pPr>
              <a:lnSpc>
                <a:spcPct val="90000"/>
              </a:lnSpc>
            </a:pPr>
            <a:r>
              <a:rPr lang="it-IT" altLang="it-IT" sz="2200" dirty="0"/>
              <a:t>Interventi mirati al contenimento della diffusione dei patogeni </a:t>
            </a:r>
            <a:r>
              <a:rPr lang="it-IT" altLang="it-IT" sz="2200" dirty="0" err="1"/>
              <a:t>nell</a:t>
            </a:r>
            <a:r>
              <a:rPr lang="ja-JP" altLang="it-IT" sz="2200" dirty="0"/>
              <a:t>’</a:t>
            </a:r>
            <a:r>
              <a:rPr lang="it-IT" altLang="ja-JP" sz="2200" dirty="0"/>
              <a:t>ambiente</a:t>
            </a:r>
          </a:p>
          <a:p>
            <a:pPr>
              <a:lnSpc>
                <a:spcPct val="90000"/>
              </a:lnSpc>
              <a:buFontTx/>
              <a:buNone/>
            </a:pPr>
            <a:r>
              <a:rPr lang="it-IT" altLang="it-IT" sz="2200" dirty="0"/>
              <a:t>(interventi di sanificazione)</a:t>
            </a:r>
          </a:p>
          <a:p>
            <a:pPr>
              <a:lnSpc>
                <a:spcPct val="90000"/>
              </a:lnSpc>
              <a:buFontTx/>
              <a:buNone/>
            </a:pPr>
            <a:endParaRPr lang="it-IT" altLang="it-IT" sz="2200" dirty="0"/>
          </a:p>
          <a:p>
            <a:pPr>
              <a:lnSpc>
                <a:spcPct val="90000"/>
              </a:lnSpc>
            </a:pPr>
            <a:r>
              <a:rPr lang="it-IT" altLang="it-IT" sz="2200" dirty="0"/>
              <a:t>Interventi mirati al contenimento della malattia nella popolazione</a:t>
            </a:r>
          </a:p>
          <a:p>
            <a:pPr>
              <a:buNone/>
            </a:pPr>
            <a:r>
              <a:rPr lang="it-IT" altLang="it-IT" sz="2200" dirty="0"/>
              <a:t>(isolamento, distanziamento sociale, procedure igieniche, DPI)</a:t>
            </a:r>
          </a:p>
          <a:p>
            <a:pPr>
              <a:lnSpc>
                <a:spcPct val="90000"/>
              </a:lnSpc>
              <a:buFontTx/>
              <a:buNone/>
            </a:pPr>
            <a:endParaRPr lang="it-IT" altLang="it-IT" sz="2200" dirty="0"/>
          </a:p>
          <a:p>
            <a:pPr>
              <a:lnSpc>
                <a:spcPct val="90000"/>
              </a:lnSpc>
            </a:pPr>
            <a:r>
              <a:rPr lang="it-IT" altLang="it-IT" sz="2200" dirty="0"/>
              <a:t>Interventi sulla popolazione potenzialmente suscettibile</a:t>
            </a:r>
          </a:p>
          <a:p>
            <a:pPr>
              <a:lnSpc>
                <a:spcPct val="90000"/>
              </a:lnSpc>
              <a:buFontTx/>
              <a:buNone/>
            </a:pPr>
            <a:r>
              <a:rPr lang="it-IT" altLang="it-IT" sz="2200" dirty="0"/>
              <a:t>(profilassi attiva, profilassi passiva, chemioprofilassi)</a:t>
            </a:r>
          </a:p>
        </p:txBody>
      </p:sp>
      <p:sp>
        <p:nvSpPr>
          <p:cNvPr id="44035" name="Line 4">
            <a:extLst>
              <a:ext uri="{FF2B5EF4-FFF2-40B4-BE49-F238E27FC236}">
                <a16:creationId xmlns:a16="http://schemas.microsoft.com/office/drawing/2014/main" id="{F2872CC0-950F-5344-9069-BFF415C34BAC}"/>
              </a:ext>
            </a:extLst>
          </p:cNvPr>
          <p:cNvSpPr>
            <a:spLocks noChangeShapeType="1"/>
          </p:cNvSpPr>
          <p:nvPr/>
        </p:nvSpPr>
        <p:spPr bwMode="auto">
          <a:xfrm>
            <a:off x="7248526" y="1562100"/>
            <a:ext cx="2411413" cy="0"/>
          </a:xfrm>
          <a:prstGeom prst="line">
            <a:avLst/>
          </a:prstGeom>
          <a:noFill/>
          <a:ln w="76200">
            <a:solidFill>
              <a:srgbClr val="03A512"/>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nvGrpSpPr>
          <p:cNvPr id="44036" name="Group 5">
            <a:extLst>
              <a:ext uri="{FF2B5EF4-FFF2-40B4-BE49-F238E27FC236}">
                <a16:creationId xmlns:a16="http://schemas.microsoft.com/office/drawing/2014/main" id="{283DD06D-1840-4949-B124-31218EBBB2F3}"/>
              </a:ext>
            </a:extLst>
          </p:cNvPr>
          <p:cNvGrpSpPr>
            <a:grpSpLocks/>
          </p:cNvGrpSpPr>
          <p:nvPr/>
        </p:nvGrpSpPr>
        <p:grpSpPr bwMode="auto">
          <a:xfrm>
            <a:off x="8759826" y="549276"/>
            <a:ext cx="930275" cy="892175"/>
            <a:chOff x="892" y="3037"/>
            <a:chExt cx="586" cy="562"/>
          </a:xfrm>
        </p:grpSpPr>
        <p:sp>
          <p:nvSpPr>
            <p:cNvPr id="44037" name="Freeform 6">
              <a:extLst>
                <a:ext uri="{FF2B5EF4-FFF2-40B4-BE49-F238E27FC236}">
                  <a16:creationId xmlns:a16="http://schemas.microsoft.com/office/drawing/2014/main" id="{E08A9433-ED66-B84C-B9A3-C08672BC3401}"/>
                </a:ext>
              </a:extLst>
            </p:cNvPr>
            <p:cNvSpPr>
              <a:spLocks/>
            </p:cNvSpPr>
            <p:nvPr/>
          </p:nvSpPr>
          <p:spPr bwMode="auto">
            <a:xfrm>
              <a:off x="892" y="3037"/>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38" name="Freeform 7">
              <a:extLst>
                <a:ext uri="{FF2B5EF4-FFF2-40B4-BE49-F238E27FC236}">
                  <a16:creationId xmlns:a16="http://schemas.microsoft.com/office/drawing/2014/main" id="{D95CCE79-0457-4F48-93CC-B9A64D8E4886}"/>
                </a:ext>
              </a:extLst>
            </p:cNvPr>
            <p:cNvSpPr>
              <a:spLocks/>
            </p:cNvSpPr>
            <p:nvPr/>
          </p:nvSpPr>
          <p:spPr bwMode="auto">
            <a:xfrm>
              <a:off x="924" y="3051"/>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39" name="Freeform 8">
              <a:extLst>
                <a:ext uri="{FF2B5EF4-FFF2-40B4-BE49-F238E27FC236}">
                  <a16:creationId xmlns:a16="http://schemas.microsoft.com/office/drawing/2014/main" id="{A230197A-083D-1E4F-8AF7-0EEAE8130DC6}"/>
                </a:ext>
              </a:extLst>
            </p:cNvPr>
            <p:cNvSpPr>
              <a:spLocks/>
            </p:cNvSpPr>
            <p:nvPr/>
          </p:nvSpPr>
          <p:spPr bwMode="auto">
            <a:xfrm>
              <a:off x="1111" y="3138"/>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40" name="Freeform 9">
              <a:extLst>
                <a:ext uri="{FF2B5EF4-FFF2-40B4-BE49-F238E27FC236}">
                  <a16:creationId xmlns:a16="http://schemas.microsoft.com/office/drawing/2014/main" id="{39992300-C8CD-F346-B20E-B5893D45B7EC}"/>
                </a:ext>
              </a:extLst>
            </p:cNvPr>
            <p:cNvSpPr>
              <a:spLocks/>
            </p:cNvSpPr>
            <p:nvPr/>
          </p:nvSpPr>
          <p:spPr bwMode="auto">
            <a:xfrm>
              <a:off x="1155" y="3147"/>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4041" name="Freeform 10">
              <a:extLst>
                <a:ext uri="{FF2B5EF4-FFF2-40B4-BE49-F238E27FC236}">
                  <a16:creationId xmlns:a16="http://schemas.microsoft.com/office/drawing/2014/main" id="{F34A08A0-80F9-594D-AEA0-8A3DAFAB088B}"/>
                </a:ext>
              </a:extLst>
            </p:cNvPr>
            <p:cNvSpPr>
              <a:spLocks/>
            </p:cNvSpPr>
            <p:nvPr/>
          </p:nvSpPr>
          <p:spPr bwMode="auto">
            <a:xfrm>
              <a:off x="1123" y="3230"/>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grpSp>
    </p:spTree>
    <p:extLst>
      <p:ext uri="{BB962C8B-B14F-4D97-AF65-F5344CB8AC3E}">
        <p14:creationId xmlns:p14="http://schemas.microsoft.com/office/powerpoint/2010/main" val="155900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4ED533DD-87F5-1F4A-9C01-5BD6C4072845}"/>
              </a:ext>
            </a:extLst>
          </p:cNvPr>
          <p:cNvSpPr>
            <a:spLocks noGrp="1" noChangeArrowheads="1"/>
          </p:cNvSpPr>
          <p:nvPr>
            <p:ph type="title"/>
          </p:nvPr>
        </p:nvSpPr>
        <p:spPr/>
        <p:txBody>
          <a:bodyPr>
            <a:normAutofit fontScale="90000"/>
          </a:bodyPr>
          <a:lstStyle/>
          <a:p>
            <a:r>
              <a:rPr lang="it-IT" altLang="it-IT"/>
              <a:t>prevenzione</a:t>
            </a:r>
            <a:br>
              <a:rPr lang="it-IT" altLang="it-IT"/>
            </a:br>
            <a:r>
              <a:rPr lang="it-IT" altLang="it-IT"/>
              <a:t>primaria delle malattie </a:t>
            </a:r>
            <a:br>
              <a:rPr lang="it-IT" altLang="it-IT"/>
            </a:br>
            <a:r>
              <a:rPr lang="it-IT" altLang="it-IT"/>
              <a:t>non infettive</a:t>
            </a:r>
          </a:p>
        </p:txBody>
      </p:sp>
      <p:sp>
        <p:nvSpPr>
          <p:cNvPr id="46082" name="Rectangle 3">
            <a:extLst>
              <a:ext uri="{FF2B5EF4-FFF2-40B4-BE49-F238E27FC236}">
                <a16:creationId xmlns:a16="http://schemas.microsoft.com/office/drawing/2014/main" id="{2E3D7A90-4664-9E47-BDE7-F46931CE8A0E}"/>
              </a:ext>
            </a:extLst>
          </p:cNvPr>
          <p:cNvSpPr>
            <a:spLocks noGrp="1" noChangeArrowheads="1"/>
          </p:cNvSpPr>
          <p:nvPr>
            <p:ph type="body" idx="1"/>
          </p:nvPr>
        </p:nvSpPr>
        <p:spPr>
          <a:xfrm>
            <a:off x="2063750" y="2257425"/>
            <a:ext cx="8135938" cy="884238"/>
          </a:xfrm>
        </p:spPr>
        <p:txBody>
          <a:bodyPr/>
          <a:lstStyle/>
          <a:p>
            <a:pPr>
              <a:lnSpc>
                <a:spcPct val="90000"/>
              </a:lnSpc>
              <a:buFontTx/>
              <a:buNone/>
            </a:pPr>
            <a:r>
              <a:rPr lang="it-IT" altLang="it-IT"/>
              <a:t>Impedire l</a:t>
            </a:r>
            <a:r>
              <a:rPr lang="ja-JP" altLang="it-IT"/>
              <a:t>’</a:t>
            </a:r>
            <a:r>
              <a:rPr lang="it-IT" altLang="ja-JP"/>
              <a:t>esposizione ad un fattore di rischio</a:t>
            </a:r>
          </a:p>
          <a:p>
            <a:pPr lvl="1">
              <a:lnSpc>
                <a:spcPct val="90000"/>
              </a:lnSpc>
            </a:pPr>
            <a:r>
              <a:rPr lang="it-IT" altLang="it-IT"/>
              <a:t>es. non fumare</a:t>
            </a:r>
          </a:p>
        </p:txBody>
      </p:sp>
      <p:sp>
        <p:nvSpPr>
          <p:cNvPr id="46083" name="Line 4">
            <a:extLst>
              <a:ext uri="{FF2B5EF4-FFF2-40B4-BE49-F238E27FC236}">
                <a16:creationId xmlns:a16="http://schemas.microsoft.com/office/drawing/2014/main" id="{01A0859C-0216-C34E-9132-FCFD930C1B5E}"/>
              </a:ext>
            </a:extLst>
          </p:cNvPr>
          <p:cNvSpPr>
            <a:spLocks noChangeShapeType="1"/>
          </p:cNvSpPr>
          <p:nvPr/>
        </p:nvSpPr>
        <p:spPr bwMode="auto">
          <a:xfrm>
            <a:off x="7248526" y="1562100"/>
            <a:ext cx="2411413" cy="0"/>
          </a:xfrm>
          <a:prstGeom prst="line">
            <a:avLst/>
          </a:prstGeom>
          <a:noFill/>
          <a:ln w="76200">
            <a:solidFill>
              <a:srgbClr val="03A512"/>
            </a:solidFill>
            <a:miter lim="800000"/>
            <a:headEnd/>
            <a:tailEnd/>
          </a:ln>
          <a:extLst>
            <a:ext uri="{909E8E84-426E-40DD-AFC4-6F175D3DCCD1}">
              <a14:hiddenFill xmlns:a14="http://schemas.microsoft.com/office/drawing/2010/main">
                <a:noFill/>
              </a14:hiddenFill>
            </a:ext>
          </a:extLst>
        </p:spPr>
        <p:txBody>
          <a:bodyPr wrap="none"/>
          <a:lstStyle/>
          <a:p>
            <a:endParaRPr lang="it-GB"/>
          </a:p>
        </p:txBody>
      </p:sp>
      <p:grpSp>
        <p:nvGrpSpPr>
          <p:cNvPr id="46084" name="Group 5">
            <a:extLst>
              <a:ext uri="{FF2B5EF4-FFF2-40B4-BE49-F238E27FC236}">
                <a16:creationId xmlns:a16="http://schemas.microsoft.com/office/drawing/2014/main" id="{1AD84BA6-1399-1643-B014-346E30AC8F4D}"/>
              </a:ext>
            </a:extLst>
          </p:cNvPr>
          <p:cNvGrpSpPr>
            <a:grpSpLocks/>
          </p:cNvGrpSpPr>
          <p:nvPr/>
        </p:nvGrpSpPr>
        <p:grpSpPr bwMode="auto">
          <a:xfrm>
            <a:off x="8759826" y="549276"/>
            <a:ext cx="930275" cy="892175"/>
            <a:chOff x="892" y="3037"/>
            <a:chExt cx="586" cy="562"/>
          </a:xfrm>
        </p:grpSpPr>
        <p:sp>
          <p:nvSpPr>
            <p:cNvPr id="46086" name="Freeform 6">
              <a:extLst>
                <a:ext uri="{FF2B5EF4-FFF2-40B4-BE49-F238E27FC236}">
                  <a16:creationId xmlns:a16="http://schemas.microsoft.com/office/drawing/2014/main" id="{9082EE61-53E0-174B-8DBC-82820D15C318}"/>
                </a:ext>
              </a:extLst>
            </p:cNvPr>
            <p:cNvSpPr>
              <a:spLocks/>
            </p:cNvSpPr>
            <p:nvPr/>
          </p:nvSpPr>
          <p:spPr bwMode="auto">
            <a:xfrm>
              <a:off x="892" y="3037"/>
              <a:ext cx="586" cy="562"/>
            </a:xfrm>
            <a:custGeom>
              <a:avLst/>
              <a:gdLst>
                <a:gd name="T0" fmla="*/ 1 w 1172"/>
                <a:gd name="T1" fmla="*/ 1 h 1124"/>
                <a:gd name="T2" fmla="*/ 1 w 1172"/>
                <a:gd name="T3" fmla="*/ 1 h 1124"/>
                <a:gd name="T4" fmla="*/ 1 w 1172"/>
                <a:gd name="T5" fmla="*/ 1 h 1124"/>
                <a:gd name="T6" fmla="*/ 1 w 1172"/>
                <a:gd name="T7" fmla="*/ 1 h 1124"/>
                <a:gd name="T8" fmla="*/ 1 w 1172"/>
                <a:gd name="T9" fmla="*/ 1 h 1124"/>
                <a:gd name="T10" fmla="*/ 1 w 1172"/>
                <a:gd name="T11" fmla="*/ 1 h 1124"/>
                <a:gd name="T12" fmla="*/ 1 w 1172"/>
                <a:gd name="T13" fmla="*/ 1 h 1124"/>
                <a:gd name="T14" fmla="*/ 1 w 1172"/>
                <a:gd name="T15" fmla="*/ 1 h 1124"/>
                <a:gd name="T16" fmla="*/ 1 w 1172"/>
                <a:gd name="T17" fmla="*/ 1 h 1124"/>
                <a:gd name="T18" fmla="*/ 1 w 1172"/>
                <a:gd name="T19" fmla="*/ 1 h 1124"/>
                <a:gd name="T20" fmla="*/ 1 w 1172"/>
                <a:gd name="T21" fmla="*/ 1 h 1124"/>
                <a:gd name="T22" fmla="*/ 1 w 1172"/>
                <a:gd name="T23" fmla="*/ 1 h 1124"/>
                <a:gd name="T24" fmla="*/ 1 w 1172"/>
                <a:gd name="T25" fmla="*/ 1 h 1124"/>
                <a:gd name="T26" fmla="*/ 0 w 1172"/>
                <a:gd name="T27" fmla="*/ 1 h 1124"/>
                <a:gd name="T28" fmla="*/ 1 w 1172"/>
                <a:gd name="T29" fmla="*/ 1 h 1124"/>
                <a:gd name="T30" fmla="*/ 1 w 1172"/>
                <a:gd name="T31" fmla="*/ 1 h 1124"/>
                <a:gd name="T32" fmla="*/ 1 w 1172"/>
                <a:gd name="T33" fmla="*/ 1 h 1124"/>
                <a:gd name="T34" fmla="*/ 1 w 1172"/>
                <a:gd name="T35" fmla="*/ 0 h 1124"/>
                <a:gd name="T36" fmla="*/ 1 w 1172"/>
                <a:gd name="T37" fmla="*/ 1 h 1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2" h="1124">
                  <a:moveTo>
                    <a:pt x="234" y="22"/>
                  </a:moveTo>
                  <a:lnTo>
                    <a:pt x="539" y="29"/>
                  </a:lnTo>
                  <a:lnTo>
                    <a:pt x="737" y="44"/>
                  </a:lnTo>
                  <a:lnTo>
                    <a:pt x="928" y="5"/>
                  </a:lnTo>
                  <a:lnTo>
                    <a:pt x="1162" y="37"/>
                  </a:lnTo>
                  <a:lnTo>
                    <a:pt x="1172" y="220"/>
                  </a:lnTo>
                  <a:lnTo>
                    <a:pt x="1111" y="513"/>
                  </a:lnTo>
                  <a:lnTo>
                    <a:pt x="1136" y="756"/>
                  </a:lnTo>
                  <a:lnTo>
                    <a:pt x="1129" y="1099"/>
                  </a:lnTo>
                  <a:lnTo>
                    <a:pt x="931" y="1102"/>
                  </a:lnTo>
                  <a:lnTo>
                    <a:pt x="633" y="1124"/>
                  </a:lnTo>
                  <a:lnTo>
                    <a:pt x="322" y="1099"/>
                  </a:lnTo>
                  <a:lnTo>
                    <a:pt x="25" y="1123"/>
                  </a:lnTo>
                  <a:lnTo>
                    <a:pt x="0" y="973"/>
                  </a:lnTo>
                  <a:lnTo>
                    <a:pt x="30" y="714"/>
                  </a:lnTo>
                  <a:lnTo>
                    <a:pt x="17" y="462"/>
                  </a:lnTo>
                  <a:lnTo>
                    <a:pt x="10" y="220"/>
                  </a:lnTo>
                  <a:lnTo>
                    <a:pt x="31" y="0"/>
                  </a:lnTo>
                  <a:lnTo>
                    <a:pt x="23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6087" name="Freeform 7">
              <a:extLst>
                <a:ext uri="{FF2B5EF4-FFF2-40B4-BE49-F238E27FC236}">
                  <a16:creationId xmlns:a16="http://schemas.microsoft.com/office/drawing/2014/main" id="{B100B73F-41A2-9E47-84DB-FDC6897E597F}"/>
                </a:ext>
              </a:extLst>
            </p:cNvPr>
            <p:cNvSpPr>
              <a:spLocks/>
            </p:cNvSpPr>
            <p:nvPr/>
          </p:nvSpPr>
          <p:spPr bwMode="auto">
            <a:xfrm>
              <a:off x="924" y="3051"/>
              <a:ext cx="522" cy="528"/>
            </a:xfrm>
            <a:custGeom>
              <a:avLst/>
              <a:gdLst>
                <a:gd name="T0" fmla="*/ 1 w 1044"/>
                <a:gd name="T1" fmla="*/ 1 h 1056"/>
                <a:gd name="T2" fmla="*/ 1 w 1044"/>
                <a:gd name="T3" fmla="*/ 1 h 1056"/>
                <a:gd name="T4" fmla="*/ 1 w 1044"/>
                <a:gd name="T5" fmla="*/ 1 h 1056"/>
                <a:gd name="T6" fmla="*/ 1 w 1044"/>
                <a:gd name="T7" fmla="*/ 1 h 1056"/>
                <a:gd name="T8" fmla="*/ 1 w 1044"/>
                <a:gd name="T9" fmla="*/ 1 h 1056"/>
                <a:gd name="T10" fmla="*/ 1 w 1044"/>
                <a:gd name="T11" fmla="*/ 1 h 1056"/>
                <a:gd name="T12" fmla="*/ 1 w 1044"/>
                <a:gd name="T13" fmla="*/ 1 h 1056"/>
                <a:gd name="T14" fmla="*/ 1 w 1044"/>
                <a:gd name="T15" fmla="*/ 1 h 1056"/>
                <a:gd name="T16" fmla="*/ 1 w 1044"/>
                <a:gd name="T17" fmla="*/ 1 h 1056"/>
                <a:gd name="T18" fmla="*/ 1 w 1044"/>
                <a:gd name="T19" fmla="*/ 1 h 1056"/>
                <a:gd name="T20" fmla="*/ 1 w 1044"/>
                <a:gd name="T21" fmla="*/ 1 h 1056"/>
                <a:gd name="T22" fmla="*/ 1 w 1044"/>
                <a:gd name="T23" fmla="*/ 1 h 1056"/>
                <a:gd name="T24" fmla="*/ 1 w 1044"/>
                <a:gd name="T25" fmla="*/ 1 h 1056"/>
                <a:gd name="T26" fmla="*/ 0 w 1044"/>
                <a:gd name="T27" fmla="*/ 1 h 1056"/>
                <a:gd name="T28" fmla="*/ 1 w 1044"/>
                <a:gd name="T29" fmla="*/ 0 h 1056"/>
                <a:gd name="T30" fmla="*/ 1 w 1044"/>
                <a:gd name="T31" fmla="*/ 1 h 1056"/>
                <a:gd name="T32" fmla="*/ 1 w 1044"/>
                <a:gd name="T33" fmla="*/ 1 h 1056"/>
                <a:gd name="T34" fmla="*/ 1 w 1044"/>
                <a:gd name="T35" fmla="*/ 1 h 1056"/>
                <a:gd name="T36" fmla="*/ 1 w 1044"/>
                <a:gd name="T37" fmla="*/ 1 h 10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4" h="1056">
                  <a:moveTo>
                    <a:pt x="810" y="53"/>
                  </a:moveTo>
                  <a:lnTo>
                    <a:pt x="1044" y="42"/>
                  </a:lnTo>
                  <a:lnTo>
                    <a:pt x="1042" y="203"/>
                  </a:lnTo>
                  <a:lnTo>
                    <a:pt x="996" y="494"/>
                  </a:lnTo>
                  <a:lnTo>
                    <a:pt x="1025" y="817"/>
                  </a:lnTo>
                  <a:lnTo>
                    <a:pt x="1014" y="996"/>
                  </a:lnTo>
                  <a:lnTo>
                    <a:pt x="878" y="1030"/>
                  </a:lnTo>
                  <a:lnTo>
                    <a:pt x="559" y="1056"/>
                  </a:lnTo>
                  <a:lnTo>
                    <a:pt x="273" y="1027"/>
                  </a:lnTo>
                  <a:lnTo>
                    <a:pt x="37" y="1036"/>
                  </a:lnTo>
                  <a:lnTo>
                    <a:pt x="4" y="904"/>
                  </a:lnTo>
                  <a:lnTo>
                    <a:pt x="19" y="562"/>
                  </a:lnTo>
                  <a:lnTo>
                    <a:pt x="25" y="391"/>
                  </a:lnTo>
                  <a:lnTo>
                    <a:pt x="0" y="203"/>
                  </a:lnTo>
                  <a:lnTo>
                    <a:pt x="26" y="0"/>
                  </a:lnTo>
                  <a:lnTo>
                    <a:pt x="148" y="40"/>
                  </a:lnTo>
                  <a:lnTo>
                    <a:pt x="357" y="33"/>
                  </a:lnTo>
                  <a:lnTo>
                    <a:pt x="544" y="64"/>
                  </a:lnTo>
                  <a:lnTo>
                    <a:pt x="81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6088" name="Freeform 8">
              <a:extLst>
                <a:ext uri="{FF2B5EF4-FFF2-40B4-BE49-F238E27FC236}">
                  <a16:creationId xmlns:a16="http://schemas.microsoft.com/office/drawing/2014/main" id="{739DA600-9A8B-6A40-9A7D-D805EB3CF7CD}"/>
                </a:ext>
              </a:extLst>
            </p:cNvPr>
            <p:cNvSpPr>
              <a:spLocks/>
            </p:cNvSpPr>
            <p:nvPr/>
          </p:nvSpPr>
          <p:spPr bwMode="auto">
            <a:xfrm>
              <a:off x="1111" y="3138"/>
              <a:ext cx="173" cy="396"/>
            </a:xfrm>
            <a:custGeom>
              <a:avLst/>
              <a:gdLst>
                <a:gd name="T0" fmla="*/ 0 w 347"/>
                <a:gd name="T1" fmla="*/ 1 h 792"/>
                <a:gd name="T2" fmla="*/ 0 w 347"/>
                <a:gd name="T3" fmla="*/ 1 h 792"/>
                <a:gd name="T4" fmla="*/ 0 w 347"/>
                <a:gd name="T5" fmla="*/ 1 h 792"/>
                <a:gd name="T6" fmla="*/ 0 w 347"/>
                <a:gd name="T7" fmla="*/ 1 h 792"/>
                <a:gd name="T8" fmla="*/ 0 w 347"/>
                <a:gd name="T9" fmla="*/ 1 h 792"/>
                <a:gd name="T10" fmla="*/ 0 w 347"/>
                <a:gd name="T11" fmla="*/ 1 h 792"/>
                <a:gd name="T12" fmla="*/ 0 w 347"/>
                <a:gd name="T13" fmla="*/ 1 h 792"/>
                <a:gd name="T14" fmla="*/ 0 w 347"/>
                <a:gd name="T15" fmla="*/ 1 h 792"/>
                <a:gd name="T16" fmla="*/ 0 w 347"/>
                <a:gd name="T17" fmla="*/ 0 h 792"/>
                <a:gd name="T18" fmla="*/ 0 w 347"/>
                <a:gd name="T19" fmla="*/ 1 h 792"/>
                <a:gd name="T20" fmla="*/ 0 w 347"/>
                <a:gd name="T21" fmla="*/ 1 h 792"/>
                <a:gd name="T22" fmla="*/ 0 w 347"/>
                <a:gd name="T23" fmla="*/ 1 h 792"/>
                <a:gd name="T24" fmla="*/ 0 w 347"/>
                <a:gd name="T25" fmla="*/ 1 h 792"/>
                <a:gd name="T26" fmla="*/ 0 w 347"/>
                <a:gd name="T27" fmla="*/ 1 h 792"/>
                <a:gd name="T28" fmla="*/ 0 w 347"/>
                <a:gd name="T29" fmla="*/ 1 h 792"/>
                <a:gd name="T30" fmla="*/ 0 w 347"/>
                <a:gd name="T31" fmla="*/ 1 h 792"/>
                <a:gd name="T32" fmla="*/ 0 w 347"/>
                <a:gd name="T33" fmla="*/ 1 h 792"/>
                <a:gd name="T34" fmla="*/ 0 w 347"/>
                <a:gd name="T35" fmla="*/ 1 h 792"/>
                <a:gd name="T36" fmla="*/ 0 w 347"/>
                <a:gd name="T37" fmla="*/ 1 h 792"/>
                <a:gd name="T38" fmla="*/ 0 w 347"/>
                <a:gd name="T39" fmla="*/ 1 h 792"/>
                <a:gd name="T40" fmla="*/ 0 w 347"/>
                <a:gd name="T41" fmla="*/ 1 h 792"/>
                <a:gd name="T42" fmla="*/ 0 w 347"/>
                <a:gd name="T43" fmla="*/ 1 h 792"/>
                <a:gd name="T44" fmla="*/ 0 w 347"/>
                <a:gd name="T45" fmla="*/ 1 h 792"/>
                <a:gd name="T46" fmla="*/ 0 w 347"/>
                <a:gd name="T47" fmla="*/ 1 h 792"/>
                <a:gd name="T48" fmla="*/ 0 w 347"/>
                <a:gd name="T49" fmla="*/ 1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7" h="792">
                  <a:moveTo>
                    <a:pt x="347" y="464"/>
                  </a:moveTo>
                  <a:lnTo>
                    <a:pt x="317" y="354"/>
                  </a:lnTo>
                  <a:lnTo>
                    <a:pt x="323" y="242"/>
                  </a:lnTo>
                  <a:lnTo>
                    <a:pt x="286" y="200"/>
                  </a:lnTo>
                  <a:lnTo>
                    <a:pt x="204" y="173"/>
                  </a:lnTo>
                  <a:lnTo>
                    <a:pt x="238" y="150"/>
                  </a:lnTo>
                  <a:lnTo>
                    <a:pt x="265" y="92"/>
                  </a:lnTo>
                  <a:lnTo>
                    <a:pt x="232" y="21"/>
                  </a:lnTo>
                  <a:lnTo>
                    <a:pt x="187" y="0"/>
                  </a:lnTo>
                  <a:lnTo>
                    <a:pt x="118" y="9"/>
                  </a:lnTo>
                  <a:lnTo>
                    <a:pt x="70" y="71"/>
                  </a:lnTo>
                  <a:lnTo>
                    <a:pt x="76" y="124"/>
                  </a:lnTo>
                  <a:lnTo>
                    <a:pt x="124" y="161"/>
                  </a:lnTo>
                  <a:lnTo>
                    <a:pt x="75" y="190"/>
                  </a:lnTo>
                  <a:lnTo>
                    <a:pt x="26" y="245"/>
                  </a:lnTo>
                  <a:lnTo>
                    <a:pt x="12" y="334"/>
                  </a:lnTo>
                  <a:lnTo>
                    <a:pt x="0" y="497"/>
                  </a:lnTo>
                  <a:lnTo>
                    <a:pt x="70" y="491"/>
                  </a:lnTo>
                  <a:lnTo>
                    <a:pt x="74" y="549"/>
                  </a:lnTo>
                  <a:lnTo>
                    <a:pt x="58" y="654"/>
                  </a:lnTo>
                  <a:lnTo>
                    <a:pt x="63" y="773"/>
                  </a:lnTo>
                  <a:lnTo>
                    <a:pt x="181" y="792"/>
                  </a:lnTo>
                  <a:lnTo>
                    <a:pt x="292" y="773"/>
                  </a:lnTo>
                  <a:lnTo>
                    <a:pt x="271" y="490"/>
                  </a:lnTo>
                  <a:lnTo>
                    <a:pt x="347"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6089" name="Freeform 9">
              <a:extLst>
                <a:ext uri="{FF2B5EF4-FFF2-40B4-BE49-F238E27FC236}">
                  <a16:creationId xmlns:a16="http://schemas.microsoft.com/office/drawing/2014/main" id="{E7506F7C-A366-9A4C-B1F4-21C191B9A9D9}"/>
                </a:ext>
              </a:extLst>
            </p:cNvPr>
            <p:cNvSpPr>
              <a:spLocks/>
            </p:cNvSpPr>
            <p:nvPr/>
          </p:nvSpPr>
          <p:spPr bwMode="auto">
            <a:xfrm>
              <a:off x="1155" y="3147"/>
              <a:ext cx="70" cy="73"/>
            </a:xfrm>
            <a:custGeom>
              <a:avLst/>
              <a:gdLst>
                <a:gd name="T0" fmla="*/ 0 w 141"/>
                <a:gd name="T1" fmla="*/ 1 h 146"/>
                <a:gd name="T2" fmla="*/ 0 w 141"/>
                <a:gd name="T3" fmla="*/ 1 h 146"/>
                <a:gd name="T4" fmla="*/ 0 w 141"/>
                <a:gd name="T5" fmla="*/ 1 h 146"/>
                <a:gd name="T6" fmla="*/ 0 w 141"/>
                <a:gd name="T7" fmla="*/ 1 h 146"/>
                <a:gd name="T8" fmla="*/ 0 w 141"/>
                <a:gd name="T9" fmla="*/ 1 h 146"/>
                <a:gd name="T10" fmla="*/ 0 w 141"/>
                <a:gd name="T11" fmla="*/ 1 h 146"/>
                <a:gd name="T12" fmla="*/ 0 w 141"/>
                <a:gd name="T13" fmla="*/ 1 h 146"/>
                <a:gd name="T14" fmla="*/ 0 w 141"/>
                <a:gd name="T15" fmla="*/ 1 h 146"/>
                <a:gd name="T16" fmla="*/ 0 w 141"/>
                <a:gd name="T17" fmla="*/ 0 h 146"/>
                <a:gd name="T18" fmla="*/ 0 w 141"/>
                <a:gd name="T19" fmla="*/ 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sp>
          <p:nvSpPr>
            <p:cNvPr id="46090" name="Freeform 10">
              <a:extLst>
                <a:ext uri="{FF2B5EF4-FFF2-40B4-BE49-F238E27FC236}">
                  <a16:creationId xmlns:a16="http://schemas.microsoft.com/office/drawing/2014/main" id="{E1656278-225A-B842-87E6-811BD7AA6763}"/>
                </a:ext>
              </a:extLst>
            </p:cNvPr>
            <p:cNvSpPr>
              <a:spLocks/>
            </p:cNvSpPr>
            <p:nvPr/>
          </p:nvSpPr>
          <p:spPr bwMode="auto">
            <a:xfrm>
              <a:off x="1123" y="3230"/>
              <a:ext cx="143" cy="291"/>
            </a:xfrm>
            <a:custGeom>
              <a:avLst/>
              <a:gdLst>
                <a:gd name="T0" fmla="*/ 1 w 285"/>
                <a:gd name="T1" fmla="*/ 1 h 581"/>
                <a:gd name="T2" fmla="*/ 1 w 285"/>
                <a:gd name="T3" fmla="*/ 1 h 581"/>
                <a:gd name="T4" fmla="*/ 1 w 285"/>
                <a:gd name="T5" fmla="*/ 1 h 581"/>
                <a:gd name="T6" fmla="*/ 1 w 285"/>
                <a:gd name="T7" fmla="*/ 1 h 581"/>
                <a:gd name="T8" fmla="*/ 1 w 285"/>
                <a:gd name="T9" fmla="*/ 1 h 581"/>
                <a:gd name="T10" fmla="*/ 1 w 285"/>
                <a:gd name="T11" fmla="*/ 1 h 581"/>
                <a:gd name="T12" fmla="*/ 1 w 285"/>
                <a:gd name="T13" fmla="*/ 1 h 581"/>
                <a:gd name="T14" fmla="*/ 1 w 285"/>
                <a:gd name="T15" fmla="*/ 1 h 581"/>
                <a:gd name="T16" fmla="*/ 1 w 285"/>
                <a:gd name="T17" fmla="*/ 1 h 581"/>
                <a:gd name="T18" fmla="*/ 1 w 285"/>
                <a:gd name="T19" fmla="*/ 0 h 581"/>
                <a:gd name="T20" fmla="*/ 1 w 285"/>
                <a:gd name="T21" fmla="*/ 1 h 581"/>
                <a:gd name="T22" fmla="*/ 1 w 285"/>
                <a:gd name="T23" fmla="*/ 1 h 581"/>
                <a:gd name="T24" fmla="*/ 1 w 285"/>
                <a:gd name="T25" fmla="*/ 1 h 581"/>
                <a:gd name="T26" fmla="*/ 0 w 285"/>
                <a:gd name="T27" fmla="*/ 1 h 581"/>
                <a:gd name="T28" fmla="*/ 1 w 285"/>
                <a:gd name="T29" fmla="*/ 1 h 581"/>
                <a:gd name="T30" fmla="*/ 1 w 285"/>
                <a:gd name="T31" fmla="*/ 1 h 581"/>
                <a:gd name="T32" fmla="*/ 1 w 285"/>
                <a:gd name="T33" fmla="*/ 1 h 581"/>
                <a:gd name="T34" fmla="*/ 1 w 285"/>
                <a:gd name="T35" fmla="*/ 1 h 581"/>
                <a:gd name="T36" fmla="*/ 1 w 285"/>
                <a:gd name="T37" fmla="*/ 1 h 581"/>
                <a:gd name="T38" fmla="*/ 1 w 285"/>
                <a:gd name="T39" fmla="*/ 1 h 581"/>
                <a:gd name="T40" fmla="*/ 1 w 285"/>
                <a:gd name="T41" fmla="*/ 1 h 581"/>
                <a:gd name="T42" fmla="*/ 1 w 285"/>
                <a:gd name="T43" fmla="*/ 1 h 581"/>
                <a:gd name="T44" fmla="*/ 1 w 285"/>
                <a:gd name="T45" fmla="*/ 1 h 581"/>
                <a:gd name="T46" fmla="*/ 1 w 285"/>
                <a:gd name="T47" fmla="*/ 1 h 581"/>
                <a:gd name="T48" fmla="*/ 1 w 285"/>
                <a:gd name="T49" fmla="*/ 1 h 581"/>
                <a:gd name="T50" fmla="*/ 1 w 285"/>
                <a:gd name="T51" fmla="*/ 1 h 581"/>
                <a:gd name="T52" fmla="*/ 1 w 285"/>
                <a:gd name="T53" fmla="*/ 1 h 581"/>
                <a:gd name="T54" fmla="*/ 1 w 285"/>
                <a:gd name="T55" fmla="*/ 1 h 581"/>
                <a:gd name="T56" fmla="*/ 1 w 285"/>
                <a:gd name="T57" fmla="*/ 1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GB"/>
            </a:p>
          </p:txBody>
        </p:sp>
      </p:grpSp>
    </p:spTree>
    <p:extLst>
      <p:ext uri="{BB962C8B-B14F-4D97-AF65-F5344CB8AC3E}">
        <p14:creationId xmlns:p14="http://schemas.microsoft.com/office/powerpoint/2010/main" val="13667124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2|27|30.8"/>
</p:tagLst>
</file>

<file path=ppt/tags/tag2.xml><?xml version="1.0" encoding="utf-8"?>
<p:tagLst xmlns:a="http://schemas.openxmlformats.org/drawingml/2006/main" xmlns:r="http://schemas.openxmlformats.org/officeDocument/2006/relationships" xmlns:p="http://schemas.openxmlformats.org/presentationml/2006/main">
  <p:tag name="TIMING" val="|3.7|15"/>
</p:tagLst>
</file>

<file path=ppt/tags/tag3.xml><?xml version="1.0" encoding="utf-8"?>
<p:tagLst xmlns:a="http://schemas.openxmlformats.org/drawingml/2006/main" xmlns:r="http://schemas.openxmlformats.org/officeDocument/2006/relationships" xmlns:p="http://schemas.openxmlformats.org/presentationml/2006/main">
  <p:tag name="TIMING" val="|15.2"/>
</p:tagLst>
</file>

<file path=ppt/tags/tag4.xml><?xml version="1.0" encoding="utf-8"?>
<p:tagLst xmlns:a="http://schemas.openxmlformats.org/drawingml/2006/main" xmlns:r="http://schemas.openxmlformats.org/officeDocument/2006/relationships" xmlns:p="http://schemas.openxmlformats.org/presentationml/2006/main">
  <p:tag name="TIMING" val="|14.8"/>
</p:tagLst>
</file>

<file path=ppt/tags/tag5.xml><?xml version="1.0" encoding="utf-8"?>
<p:tagLst xmlns:a="http://schemas.openxmlformats.org/drawingml/2006/main" xmlns:r="http://schemas.openxmlformats.org/officeDocument/2006/relationships" xmlns:p="http://schemas.openxmlformats.org/presentationml/2006/main">
  <p:tag name="TIMING" val="|47.2"/>
</p:tagLst>
</file>

<file path=ppt/tags/tag6.xml><?xml version="1.0" encoding="utf-8"?>
<p:tagLst xmlns:a="http://schemas.openxmlformats.org/drawingml/2006/main" xmlns:r="http://schemas.openxmlformats.org/officeDocument/2006/relationships" xmlns:p="http://schemas.openxmlformats.org/presentationml/2006/main">
  <p:tag name="TIMING" val="|14.7"/>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2418</Words>
  <Application>Microsoft Office PowerPoint</Application>
  <PresentationFormat>Widescreen</PresentationFormat>
  <Paragraphs>321</Paragraphs>
  <Slides>44</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44</vt:i4>
      </vt:variant>
    </vt:vector>
  </HeadingPairs>
  <TitlesOfParts>
    <vt:vector size="49" baseType="lpstr">
      <vt:lpstr>Arial</vt:lpstr>
      <vt:lpstr>Calibri</vt:lpstr>
      <vt:lpstr>Calibri Light</vt:lpstr>
      <vt:lpstr>Tahoma</vt:lpstr>
      <vt:lpstr>Tema di Office</vt:lpstr>
      <vt:lpstr>CORSO DI LAUREA IN INFERMIERISTICA P PROMOZIONE DELLA SALUTE E SICUREZZA Igiene generale e applicata</vt:lpstr>
      <vt:lpstr>livelli di prevenzione</vt:lpstr>
      <vt:lpstr>prevenzione primaria delle malattie infettive</vt:lpstr>
      <vt:lpstr>Presentazione standard di PowerPoint</vt:lpstr>
      <vt:lpstr>Presentazione standard di PowerPoint</vt:lpstr>
      <vt:lpstr>prevenzione primaria delle malattie infettive</vt:lpstr>
      <vt:lpstr>Presentazione standard di PowerPoint</vt:lpstr>
      <vt:lpstr>prevenzione primaria delle malattie infettive</vt:lpstr>
      <vt:lpstr>prevenzione primaria delle malattie  non infettive</vt:lpstr>
      <vt:lpstr>Presentazione standard di PowerPoint</vt:lpstr>
      <vt:lpstr>Presentazione standard di PowerPoint</vt:lpstr>
      <vt:lpstr>es. prevenzione primaria delle malattie cardiovascolari</vt:lpstr>
      <vt:lpstr>es. prevenzione primaria delle malattie cardiovascolari</vt:lpstr>
      <vt:lpstr>Presentazione standard di PowerPoint</vt:lpstr>
      <vt:lpstr>prevenzione secondaria</vt:lpstr>
      <vt:lpstr>diagnosi precoce del cancro</vt:lpstr>
      <vt:lpstr>screening del cancro</vt:lpstr>
      <vt:lpstr>soggetti ad alto rischio</vt:lpstr>
      <vt:lpstr>criteri per attuare uno screening</vt:lpstr>
      <vt:lpstr>altri criteri per lo screening</vt:lpstr>
      <vt:lpstr>CANCRO DELLA MAMMELLA</vt:lpstr>
      <vt:lpstr>CANCRO DELLA CERVICE UTERINA</vt:lpstr>
      <vt:lpstr>CANCRO DEL COLON-RETTO</vt:lpstr>
      <vt:lpstr>cancro del polmone</vt:lpstr>
      <vt:lpstr>cancro del polmone</vt:lpstr>
      <vt:lpstr>Presentazione standard di PowerPoint</vt:lpstr>
      <vt:lpstr>caratteristiche del test di screening</vt:lpstr>
      <vt:lpstr>Presentazione standard di PowerPoint</vt:lpstr>
      <vt:lpstr>caratteristiche del test di screening: sensibilità</vt:lpstr>
      <vt:lpstr>Presentazione standard di PowerPoint</vt:lpstr>
      <vt:lpstr>caratteristiche del test di screening: specificità</vt:lpstr>
      <vt:lpstr>Presentazione standard di PowerPoint</vt:lpstr>
      <vt:lpstr>caratteristiche del test di screening: valore predittivo positivo (PV+)</vt:lpstr>
      <vt:lpstr>Presentazione standard di PowerPoint</vt:lpstr>
      <vt:lpstr>caratteristiche del test di screening: valore predittivo negativo (PV-)</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prevenzione primaria delle malattie infettive</dc:title>
  <dc:creator>Corrado De Vito</dc:creator>
  <cp:lastModifiedBy>Corrado De Vito</cp:lastModifiedBy>
  <cp:revision>28</cp:revision>
  <dcterms:created xsi:type="dcterms:W3CDTF">2020-03-13T07:20:29Z</dcterms:created>
  <dcterms:modified xsi:type="dcterms:W3CDTF">2022-04-04T14:42:27Z</dcterms:modified>
</cp:coreProperties>
</file>