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9" r:id="rId4"/>
    <p:sldMasterId id="2147483711" r:id="rId5"/>
    <p:sldMasterId id="2147483723" r:id="rId6"/>
    <p:sldMasterId id="2147483735" r:id="rId7"/>
    <p:sldMasterId id="2147483748" r:id="rId8"/>
    <p:sldMasterId id="2147483760" r:id="rId9"/>
    <p:sldMasterId id="2147483772" r:id="rId10"/>
  </p:sldMasterIdLst>
  <p:sldIdLst>
    <p:sldId id="256" r:id="rId11"/>
    <p:sldId id="260" r:id="rId12"/>
    <p:sldId id="259" r:id="rId13"/>
    <p:sldId id="275" r:id="rId14"/>
    <p:sldId id="268" r:id="rId15"/>
    <p:sldId id="276" r:id="rId16"/>
    <p:sldId id="274" r:id="rId17"/>
    <p:sldId id="273" r:id="rId18"/>
    <p:sldId id="269" r:id="rId19"/>
    <p:sldId id="271" r:id="rId20"/>
    <p:sldId id="265" r:id="rId21"/>
    <p:sldId id="266" r:id="rId22"/>
    <p:sldId id="267" r:id="rId23"/>
    <p:sldId id="272" r:id="rId24"/>
    <p:sldId id="262" r:id="rId25"/>
    <p:sldId id="263" r:id="rId26"/>
    <p:sldId id="26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647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83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9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590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557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49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03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614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455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7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717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10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988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034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9592-772F-41E6-AF4B-8765C8C40D5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3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6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7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4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20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7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2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6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9592-772F-41E6-AF4B-8765C8C40D5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10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6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31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54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3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92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05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27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90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9592-772F-41E6-AF4B-8765C8C40D5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99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7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4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0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0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6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58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35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9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67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89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27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72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4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5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22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98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30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0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47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00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0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30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23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8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99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11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48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8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2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6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08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61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10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008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00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0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0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0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0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300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0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0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430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300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300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300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0D5CD-DE88-4572-9AFC-07B0947F5DEA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7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53ADC-C2D5-4111-B87A-3ED2DAA87B0D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647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6B5852-82F9-40BB-8B2C-B2CC2FECEE1C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7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20F192-16AE-4B68-8289-05E82609EA57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840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395006-BB4F-46FB-B939-3A8C869D24F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29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397D4-91C2-41BA-8010-CC812D348854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01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69346-EDBE-4550-84FA-249768826F64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78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6E05B-CCF9-4CE0-ADC0-5CB9070AC7A9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7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CFDE7-C78B-4745-9368-5BACC318191F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162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E38EA3-ACCD-4C43-A2DC-EF07065DBE30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96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7903-38B1-4867-8260-DCF80736E35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2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14B741C-5E4B-4B70-A9C4-7A4287CEFEC9}" type="datetime1">
              <a:rPr lang="it-IT">
                <a:solidFill>
                  <a:srgbClr val="FFFFFF"/>
                </a:solidFill>
              </a:rPr>
              <a:pPr/>
              <a:t>06/03/14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860C33C-3BAB-432E-A662-3283F56216EC}" type="slidenum">
              <a:rPr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9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67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58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72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18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73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283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14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018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4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7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666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6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929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079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5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9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23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760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06/03/14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6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6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252D6A-1DD3-4DF3-AA87-D2F6A75D1966}" type="slidenum">
              <a:rPr 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mtClean="0">
              <a:solidFill>
                <a:srgbClr val="FFFFFF"/>
              </a:solidFill>
            </a:endParaRPr>
          </a:p>
        </p:txBody>
      </p:sp>
      <p:grpSp>
        <p:nvGrpSpPr>
          <p:cNvPr id="42906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906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290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290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0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90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290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4290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642184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9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06/03/14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Moduli certificazioni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52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Certificato telematico </a:t>
            </a:r>
            <a:r>
              <a:rPr lang="it-IT" dirty="0" err="1" smtClean="0"/>
              <a:t>inps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09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6632"/>
            <a:ext cx="55816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492280"/>
            <a:ext cx="5581650" cy="29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3203848" y="1700808"/>
            <a:ext cx="288032" cy="21602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4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0648"/>
            <a:ext cx="54864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107260"/>
            <a:ext cx="55054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88640"/>
            <a:ext cx="55054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501008"/>
            <a:ext cx="54959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4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Certificato </a:t>
            </a:r>
            <a:r>
              <a:rPr lang="it-IT" dirty="0" err="1" smtClean="0"/>
              <a:t>inail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22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76672"/>
            <a:ext cx="41719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3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7384"/>
            <a:ext cx="5268243" cy="56791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95" y="4880942"/>
            <a:ext cx="5196309" cy="196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2051720" y="6525344"/>
            <a:ext cx="1706488" cy="42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68610"/>
            <a:ext cx="458152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1695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2281238" y="6453336"/>
            <a:ext cx="149867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640"/>
            <a:ext cx="5112345" cy="661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3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9" y="188640"/>
            <a:ext cx="4980458" cy="65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988"/>
            <a:ext cx="5502275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32656"/>
            <a:ext cx="615279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7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CERTIFICATO DI MORTE ISTAT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0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910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99105" cy="17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81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Certificato telematico di malattia x lavoro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39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639320" cy="53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35696" y="3789040"/>
            <a:ext cx="9144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79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Presentazione su schermo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Tema di Office</vt:lpstr>
      <vt:lpstr>1_Tema di Office</vt:lpstr>
      <vt:lpstr>2_Tema di Office</vt:lpstr>
      <vt:lpstr>4_Tema di Office</vt:lpstr>
      <vt:lpstr>5_Tema di Office</vt:lpstr>
      <vt:lpstr>6_Tema di Office</vt:lpstr>
      <vt:lpstr>Flusso</vt:lpstr>
      <vt:lpstr>7_Tema di Office</vt:lpstr>
      <vt:lpstr>8_Tema di Office</vt:lpstr>
      <vt:lpstr>9_Tema di Office</vt:lpstr>
      <vt:lpstr>Moduli certificazioni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CERTIFICATO DI MORTE ISTAT</vt:lpstr>
      <vt:lpstr>Presentazione standard di PowerPoint</vt:lpstr>
      <vt:lpstr>Certificato telematico di malattia x lavoro</vt:lpstr>
      <vt:lpstr>Presentazione standard di PowerPoint</vt:lpstr>
      <vt:lpstr>Certificato telematico inps</vt:lpstr>
      <vt:lpstr>Presentazione standard di PowerPoint</vt:lpstr>
      <vt:lpstr>Presentazione standard di PowerPoint</vt:lpstr>
      <vt:lpstr>Presentazione standard di PowerPoint</vt:lpstr>
      <vt:lpstr>Certificato inail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Moduli certificazioni </dc:title>
  <dc:creator>manfellotto</dc:creator>
  <cp:lastModifiedBy>MARINA</cp:lastModifiedBy>
  <cp:revision>3</cp:revision>
  <dcterms:created xsi:type="dcterms:W3CDTF">2014-03-06T22:21:47Z</dcterms:created>
  <dcterms:modified xsi:type="dcterms:W3CDTF">2014-03-06T22:43:36Z</dcterms:modified>
</cp:coreProperties>
</file>