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4.xml" ContentType="application/vnd.openxmlformats-officedocument.presentationml.slide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0" d="100"/>
          <a:sy n="100" d="100"/>
        </p:scale>
        <p:origin x="-1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4" Type="http://schemas.openxmlformats.org/officeDocument/2006/relationships/slide" Target="slides/slide3.xml"/><Relationship Id="rId10" Type="http://schemas.openxmlformats.org/officeDocument/2006/relationships/theme" Target="theme/theme1.xml"/><Relationship Id="rId5" Type="http://schemas.openxmlformats.org/officeDocument/2006/relationships/slide" Target="slides/slide4.xml"/><Relationship Id="rId7" Type="http://schemas.openxmlformats.org/officeDocument/2006/relationships/printerSettings" Target="printerSettings/printerSettings1.bin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viewProps" Target="view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18C8-D67F-7948-A75D-3362ED3179EE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DCD3-C7F7-AA4D-8882-E03DE0DB75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18C8-D67F-7948-A75D-3362ED3179EE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DCD3-C7F7-AA4D-8882-E03DE0DB75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18C8-D67F-7948-A75D-3362ED3179EE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DCD3-C7F7-AA4D-8882-E03DE0DB75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18C8-D67F-7948-A75D-3362ED3179EE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DCD3-C7F7-AA4D-8882-E03DE0DB75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18C8-D67F-7948-A75D-3362ED3179EE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DCD3-C7F7-AA4D-8882-E03DE0DB75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18C8-D67F-7948-A75D-3362ED3179EE}" type="datetimeFigureOut">
              <a:rPr lang="en-US" smtClean="0"/>
              <a:t>4/8/13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DCD3-C7F7-AA4D-8882-E03DE0DB75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18C8-D67F-7948-A75D-3362ED3179EE}" type="datetimeFigureOut">
              <a:rPr lang="en-US" smtClean="0"/>
              <a:t>4/8/13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DCD3-C7F7-AA4D-8882-E03DE0DB75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18C8-D67F-7948-A75D-3362ED3179EE}" type="datetimeFigureOut">
              <a:rPr lang="en-US" smtClean="0"/>
              <a:t>4/8/13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DCD3-C7F7-AA4D-8882-E03DE0DB75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18C8-D67F-7948-A75D-3362ED3179EE}" type="datetimeFigureOut">
              <a:rPr lang="en-US" smtClean="0"/>
              <a:t>4/8/13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DCD3-C7F7-AA4D-8882-E03DE0DB75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18C8-D67F-7948-A75D-3362ED3179EE}" type="datetimeFigureOut">
              <a:rPr lang="en-US" smtClean="0"/>
              <a:t>4/8/13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DCD3-C7F7-AA4D-8882-E03DE0DB75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18C8-D67F-7948-A75D-3362ED3179EE}" type="datetimeFigureOut">
              <a:rPr lang="en-US" smtClean="0"/>
              <a:t>4/8/13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DCD3-C7F7-AA4D-8882-E03DE0DB75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518C8-D67F-7948-A75D-3362ED3179EE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3DCD3-C7F7-AA4D-8882-E03DE0DB75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38200"/>
            <a:ext cx="8426450" cy="445482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56792"/>
            <a:ext cx="5448267" cy="680120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838200"/>
            <a:ext cx="3124200" cy="46652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4725" y="6078849"/>
            <a:ext cx="4349750" cy="77915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" y="1028700"/>
            <a:ext cx="9080500" cy="4800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La Sapienza Università di Roma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 Giansanti</dc:creator>
  <cp:lastModifiedBy>Andrea Giansanti</cp:lastModifiedBy>
  <cp:revision>4</cp:revision>
  <dcterms:created xsi:type="dcterms:W3CDTF">2013-04-08T08:56:32Z</dcterms:created>
  <dcterms:modified xsi:type="dcterms:W3CDTF">2013-04-08T09:02:02Z</dcterms:modified>
</cp:coreProperties>
</file>