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</p:sldIdLst>
  <p:sldSz cy="6858000" cx="12192000"/>
  <p:notesSz cx="6858000" cy="9144000"/>
  <p:embeddedFontLst>
    <p:embeddedFont>
      <p:font typeface="Roboto"/>
      <p:regular r:id="rId22"/>
      <p:bold r:id="rId23"/>
      <p:italic r:id="rId24"/>
      <p:boldItalic r:id="rId25"/>
    </p:embeddedFont>
    <p:embeddedFont>
      <p:font typeface="Garamond"/>
      <p:regular r:id="rId26"/>
      <p:bold r:id="rId27"/>
      <p:italic r:id="rId28"/>
      <p:boldItalic r:id="rId29"/>
    </p:embeddedFont>
    <p:embeddedFont>
      <p:font typeface="Source Code Pro"/>
      <p:regular r:id="rId30"/>
      <p:bold r:id="rId31"/>
      <p:italic r:id="rId32"/>
      <p:boldItalic r:id="rId33"/>
    </p:embeddedFont>
    <p:embeddedFont>
      <p:font typeface="Oswald"/>
      <p:regular r:id="rId34"/>
      <p:bold r:id="rId35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GoogleSlidesCustomDataVersion2">
      <go:slidesCustomData xmlns:go="http://customooxmlschemas.google.com/" r:id="rId36" roundtripDataSignature="AMtx7miqJeKNqzqJvlFE7POVVI4uvctgv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6.xml"/><Relationship Id="rId22" Type="http://schemas.openxmlformats.org/officeDocument/2006/relationships/font" Target="fonts/Roboto-regular.fntdata"/><Relationship Id="rId21" Type="http://schemas.openxmlformats.org/officeDocument/2006/relationships/slide" Target="slides/slide17.xml"/><Relationship Id="rId24" Type="http://schemas.openxmlformats.org/officeDocument/2006/relationships/font" Target="fonts/Roboto-italic.fntdata"/><Relationship Id="rId23" Type="http://schemas.openxmlformats.org/officeDocument/2006/relationships/font" Target="fonts/Roboto-bold.fntdata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26" Type="http://schemas.openxmlformats.org/officeDocument/2006/relationships/font" Target="fonts/Garamond-regular.fntdata"/><Relationship Id="rId25" Type="http://schemas.openxmlformats.org/officeDocument/2006/relationships/font" Target="fonts/Roboto-boldItalic.fntdata"/><Relationship Id="rId28" Type="http://schemas.openxmlformats.org/officeDocument/2006/relationships/font" Target="fonts/Garamond-italic.fntdata"/><Relationship Id="rId27" Type="http://schemas.openxmlformats.org/officeDocument/2006/relationships/font" Target="fonts/Garamond-bold.fntdata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29" Type="http://schemas.openxmlformats.org/officeDocument/2006/relationships/font" Target="fonts/Garamond-boldItalic.fntdata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31" Type="http://schemas.openxmlformats.org/officeDocument/2006/relationships/font" Target="fonts/SourceCodePro-bold.fntdata"/><Relationship Id="rId30" Type="http://schemas.openxmlformats.org/officeDocument/2006/relationships/font" Target="fonts/SourceCodePro-regular.fntdata"/><Relationship Id="rId11" Type="http://schemas.openxmlformats.org/officeDocument/2006/relationships/slide" Target="slides/slide7.xml"/><Relationship Id="rId33" Type="http://schemas.openxmlformats.org/officeDocument/2006/relationships/font" Target="fonts/SourceCodePro-boldItalic.fntdata"/><Relationship Id="rId10" Type="http://schemas.openxmlformats.org/officeDocument/2006/relationships/slide" Target="slides/slide6.xml"/><Relationship Id="rId32" Type="http://schemas.openxmlformats.org/officeDocument/2006/relationships/font" Target="fonts/SourceCodePro-italic.fntdata"/><Relationship Id="rId13" Type="http://schemas.openxmlformats.org/officeDocument/2006/relationships/slide" Target="slides/slide9.xml"/><Relationship Id="rId35" Type="http://schemas.openxmlformats.org/officeDocument/2006/relationships/font" Target="fonts/Oswald-bold.fntdata"/><Relationship Id="rId12" Type="http://schemas.openxmlformats.org/officeDocument/2006/relationships/slide" Target="slides/slide8.xml"/><Relationship Id="rId34" Type="http://schemas.openxmlformats.org/officeDocument/2006/relationships/font" Target="fonts/Oswald-regular.fntdata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36" Type="http://customschemas.google.com/relationships/presentationmetadata" Target="metadata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9" Type="http://schemas.openxmlformats.org/officeDocument/2006/relationships/slide" Target="slides/slide15.xml"/><Relationship Id="rId18" Type="http://schemas.openxmlformats.org/officeDocument/2006/relationships/slide" Target="slides/slide1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9845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9845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9845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9845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9845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9845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9845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9845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67" name="Google Shape;67;p1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34" name="Google Shape;134;p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40" name="Google Shape;140;p1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47" name="Google Shape;147;p1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55" name="Google Shape;155;p1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62" name="Google Shape;162;p1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69" name="Google Shape;169;p1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76" name="Google Shape;176;p1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g34bfa2105a8_1_13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5" name="Google Shape;185;g34bfa2105a8_1_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75" name="Google Shape;75;p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84" name="Google Shape;84;p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g34bfa2105a8_1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91" name="Google Shape;91;g34bfa2105a8_1_5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98" name="Google Shape;98;p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g2a646a85e16_0_29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06" name="Google Shape;106;g2a646a85e16_0_295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13" name="Google Shape;113;p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g2a28487924e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20" name="Google Shape;120;g2a28487924e_0_5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27" name="Google Shape;127;p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g2a646a85e16_0_235"/>
          <p:cNvSpPr/>
          <p:nvPr/>
        </p:nvSpPr>
        <p:spPr>
          <a:xfrm rot="10800000">
            <a:off x="5634700" y="3911300"/>
            <a:ext cx="922500" cy="518100"/>
          </a:xfrm>
          <a:prstGeom prst="triangle">
            <a:avLst>
              <a:gd fmla="val 50000" name="adj"/>
            </a:avLst>
          </a:prstGeom>
          <a:solidFill>
            <a:schemeClr val="dk1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" name="Google Shape;11;g2a646a85e16_0_235"/>
          <p:cNvSpPr/>
          <p:nvPr/>
        </p:nvSpPr>
        <p:spPr>
          <a:xfrm>
            <a:off x="-33" y="0"/>
            <a:ext cx="12192000" cy="4165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" name="Google Shape;12;g2a646a85e16_0_235"/>
          <p:cNvSpPr txBox="1"/>
          <p:nvPr>
            <p:ph type="ctrTitle"/>
          </p:nvPr>
        </p:nvSpPr>
        <p:spPr>
          <a:xfrm>
            <a:off x="548233" y="859067"/>
            <a:ext cx="11043300" cy="2811900"/>
          </a:xfrm>
          <a:prstGeom prst="rect">
            <a:avLst/>
          </a:prstGeom>
        </p:spPr>
        <p:txBody>
          <a:bodyPr anchorCtr="0" anchor="b" bIns="121900" lIns="121900" spcFirstLastPara="1" rIns="121900" wrap="square" tIns="1219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3" name="Google Shape;13;g2a646a85e16_0_235"/>
          <p:cNvSpPr txBox="1"/>
          <p:nvPr>
            <p:ph idx="1" type="subTitle"/>
          </p:nvPr>
        </p:nvSpPr>
        <p:spPr>
          <a:xfrm>
            <a:off x="548233" y="4531000"/>
            <a:ext cx="11043300" cy="16809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Oswald"/>
              <a:buNone/>
              <a:defRPr sz="4800">
                <a:latin typeface="Oswald"/>
                <a:ea typeface="Oswald"/>
                <a:cs typeface="Oswald"/>
                <a:sym typeface="Oswald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Oswald"/>
              <a:buNone/>
              <a:defRPr sz="4800">
                <a:latin typeface="Oswald"/>
                <a:ea typeface="Oswald"/>
                <a:cs typeface="Oswald"/>
                <a:sym typeface="Oswald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Oswald"/>
              <a:buNone/>
              <a:defRPr sz="4800">
                <a:latin typeface="Oswald"/>
                <a:ea typeface="Oswald"/>
                <a:cs typeface="Oswald"/>
                <a:sym typeface="Oswald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Oswald"/>
              <a:buNone/>
              <a:defRPr sz="4800">
                <a:latin typeface="Oswald"/>
                <a:ea typeface="Oswald"/>
                <a:cs typeface="Oswald"/>
                <a:sym typeface="Oswald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Oswald"/>
              <a:buNone/>
              <a:defRPr sz="4800">
                <a:latin typeface="Oswald"/>
                <a:ea typeface="Oswald"/>
                <a:cs typeface="Oswald"/>
                <a:sym typeface="Oswald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Oswald"/>
              <a:buNone/>
              <a:defRPr sz="4800">
                <a:latin typeface="Oswald"/>
                <a:ea typeface="Oswald"/>
                <a:cs typeface="Oswald"/>
                <a:sym typeface="Oswald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Oswald"/>
              <a:buNone/>
              <a:defRPr sz="4800">
                <a:latin typeface="Oswald"/>
                <a:ea typeface="Oswald"/>
                <a:cs typeface="Oswald"/>
                <a:sym typeface="Oswald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Oswald"/>
              <a:buNone/>
              <a:defRPr sz="4800">
                <a:latin typeface="Oswald"/>
                <a:ea typeface="Oswald"/>
                <a:cs typeface="Oswald"/>
                <a:sym typeface="Oswald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Oswald"/>
              <a:buNone/>
              <a:defRPr sz="4800">
                <a:latin typeface="Oswald"/>
                <a:ea typeface="Oswald"/>
                <a:cs typeface="Oswald"/>
                <a:sym typeface="Oswald"/>
              </a:defRPr>
            </a:lvl9pPr>
          </a:lstStyle>
          <a:p/>
        </p:txBody>
      </p:sp>
      <p:sp>
        <p:nvSpPr>
          <p:cNvPr id="14" name="Google Shape;14;g2a646a85e16_0_235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5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2" name="Google Shape;52;g2a646a85e16_0_277"/>
          <p:cNvCxnSpPr/>
          <p:nvPr/>
        </p:nvCxnSpPr>
        <p:spPr>
          <a:xfrm>
            <a:off x="551033" y="3984367"/>
            <a:ext cx="1214100" cy="0"/>
          </a:xfrm>
          <a:prstGeom prst="straightConnector1">
            <a:avLst/>
          </a:prstGeom>
          <a:noFill/>
          <a:ln cap="flat" cmpd="sng" w="28575">
            <a:solidFill>
              <a:schemeClr val="dk1"/>
            </a:solidFill>
            <a:prstDash val="lgDash"/>
            <a:round/>
            <a:headEnd len="sm" w="sm" type="none"/>
            <a:tailEnd len="sm" w="sm" type="none"/>
          </a:ln>
        </p:spPr>
      </p:cxnSp>
      <p:sp>
        <p:nvSpPr>
          <p:cNvPr id="53" name="Google Shape;53;g2a646a85e16_0_277"/>
          <p:cNvSpPr txBox="1"/>
          <p:nvPr>
            <p:ph hasCustomPrompt="1" type="title"/>
          </p:nvPr>
        </p:nvSpPr>
        <p:spPr>
          <a:xfrm>
            <a:off x="415600" y="1474833"/>
            <a:ext cx="11360700" cy="2618100"/>
          </a:xfrm>
          <a:prstGeom prst="rect">
            <a:avLst/>
          </a:prstGeom>
        </p:spPr>
        <p:txBody>
          <a:bodyPr anchorCtr="0" anchor="b" bIns="121900" lIns="121900" spcFirstLastPara="1" rIns="121900" wrap="square" tIns="12190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1pPr>
            <a:lvl2pPr lvl="1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2pPr>
            <a:lvl3pPr lvl="2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3pPr>
            <a:lvl4pPr lvl="3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4pPr>
            <a:lvl5pPr lvl="4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5pPr>
            <a:lvl6pPr lvl="5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6pPr>
            <a:lvl7pPr lvl="6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7pPr>
            <a:lvl8pPr lvl="7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8pPr>
            <a:lvl9pPr lvl="8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54" name="Google Shape;54;g2a646a85e16_0_277"/>
          <p:cNvSpPr txBox="1"/>
          <p:nvPr>
            <p:ph idx="1" type="body"/>
          </p:nvPr>
        </p:nvSpPr>
        <p:spPr>
          <a:xfrm>
            <a:off x="415600" y="4202967"/>
            <a:ext cx="11360700" cy="17343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rmAutofit/>
          </a:bodyPr>
          <a:lstStyle>
            <a:lvl1pPr indent="-381000" lvl="0" marL="457200"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1pPr>
            <a:lvl2pPr indent="-349250" lvl="1" marL="914400"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2pPr>
            <a:lvl3pPr indent="-349250" lvl="2" marL="1371600"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3pPr>
            <a:lvl4pPr indent="-349250" lvl="3" marL="182880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4pPr>
            <a:lvl5pPr indent="-349250" lvl="4" marL="2286000"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5pPr>
            <a:lvl6pPr indent="-349250" lvl="5" marL="2743200"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6pPr>
            <a:lvl7pPr indent="-349250" lvl="6" marL="320040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7pPr>
            <a:lvl8pPr indent="-349250" lvl="7" marL="3657600"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8pPr>
            <a:lvl9pPr indent="-349250" lvl="8" marL="4114800"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9pPr>
          </a:lstStyle>
          <a:p/>
        </p:txBody>
      </p:sp>
      <p:sp>
        <p:nvSpPr>
          <p:cNvPr id="55" name="Google Shape;55;g2a646a85e16_0_277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2a646a85e16_0_282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olo e contenuto" type="obj">
  <p:cSld name="OBJECT"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9" name="Google Shape;59;g2a646a85e16_0_284"/>
          <p:cNvCxnSpPr/>
          <p:nvPr/>
        </p:nvCxnSpPr>
        <p:spPr>
          <a:xfrm>
            <a:off x="1396169" y="2421466"/>
            <a:ext cx="9407400" cy="0"/>
          </a:xfrm>
          <a:prstGeom prst="straightConnector1">
            <a:avLst/>
          </a:prstGeom>
          <a:noFill/>
          <a:ln cap="flat" cmpd="sng" w="1587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60" name="Google Shape;60;g2a646a85e16_0_284"/>
          <p:cNvSpPr txBox="1"/>
          <p:nvPr>
            <p:ph type="title"/>
          </p:nvPr>
        </p:nvSpPr>
        <p:spPr>
          <a:xfrm>
            <a:off x="1295402" y="982132"/>
            <a:ext cx="9601200" cy="130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8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1" name="Google Shape;61;g2a646a85e16_0_284"/>
          <p:cNvSpPr txBox="1"/>
          <p:nvPr>
            <p:ph idx="1" type="body"/>
          </p:nvPr>
        </p:nvSpPr>
        <p:spPr>
          <a:xfrm>
            <a:off x="1295401" y="2556932"/>
            <a:ext cx="9601200" cy="3318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60045" lvl="0" marL="4572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2070"/>
              <a:buChar char="•"/>
              <a:defRPr/>
            </a:lvl1pPr>
            <a:lvl2pPr indent="-360044" lvl="1" marL="9144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070"/>
              <a:buChar char="•"/>
              <a:defRPr/>
            </a:lvl2pPr>
            <a:lvl3pPr indent="-360044" lvl="2" marL="13716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070"/>
              <a:buChar char="•"/>
              <a:defRPr/>
            </a:lvl3pPr>
            <a:lvl4pPr indent="-360044" lvl="3" marL="18288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070"/>
              <a:buChar char="•"/>
              <a:defRPr/>
            </a:lvl4pPr>
            <a:lvl5pPr indent="-360045" lvl="4" marL="22860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070"/>
              <a:buChar char="•"/>
              <a:defRPr/>
            </a:lvl5pPr>
            <a:lvl6pPr indent="-360045" lvl="5" marL="27432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070"/>
              <a:buChar char="•"/>
              <a:defRPr/>
            </a:lvl6pPr>
            <a:lvl7pPr indent="-360045" lvl="6" marL="32004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070"/>
              <a:buChar char="•"/>
              <a:defRPr/>
            </a:lvl7pPr>
            <a:lvl8pPr indent="-360045" lvl="7" marL="36576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070"/>
              <a:buChar char="•"/>
              <a:defRPr/>
            </a:lvl8pPr>
            <a:lvl9pPr indent="-360045" lvl="8" marL="4114800" rtl="0" algn="l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SzPts val="2070"/>
              <a:buChar char="•"/>
              <a:defRPr/>
            </a:lvl9pPr>
          </a:lstStyle>
          <a:p/>
        </p:txBody>
      </p:sp>
      <p:sp>
        <p:nvSpPr>
          <p:cNvPr id="62" name="Google Shape;62;g2a646a85e16_0_284"/>
          <p:cNvSpPr txBox="1"/>
          <p:nvPr>
            <p:ph idx="10" type="dt"/>
          </p:nvPr>
        </p:nvSpPr>
        <p:spPr>
          <a:xfrm>
            <a:off x="8677501" y="5969000"/>
            <a:ext cx="1600200" cy="279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g2a646a85e16_0_284"/>
          <p:cNvSpPr txBox="1"/>
          <p:nvPr>
            <p:ph idx="11" type="ftr"/>
          </p:nvPr>
        </p:nvSpPr>
        <p:spPr>
          <a:xfrm>
            <a:off x="1295401" y="5969000"/>
            <a:ext cx="7305900" cy="279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4" name="Google Shape;64;g2a646a85e16_0_284"/>
          <p:cNvSpPr txBox="1"/>
          <p:nvPr>
            <p:ph idx="12" type="sldNum"/>
          </p:nvPr>
        </p:nvSpPr>
        <p:spPr>
          <a:xfrm>
            <a:off x="10353901" y="5969000"/>
            <a:ext cx="542700" cy="279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g2a646a85e16_0_241"/>
          <p:cNvSpPr/>
          <p:nvPr/>
        </p:nvSpPr>
        <p:spPr>
          <a:xfrm>
            <a:off x="0" y="2089800"/>
            <a:ext cx="12192000" cy="26784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" name="Google Shape;17;g2a646a85e16_0_241"/>
          <p:cNvSpPr txBox="1"/>
          <p:nvPr>
            <p:ph type="title"/>
          </p:nvPr>
        </p:nvSpPr>
        <p:spPr>
          <a:xfrm>
            <a:off x="574400" y="2519600"/>
            <a:ext cx="11043300" cy="20220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8" name="Google Shape;18;g2a646a85e16_0_241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9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0" name="Google Shape;20;g2a646a85e16_0_245"/>
          <p:cNvCxnSpPr/>
          <p:nvPr/>
        </p:nvCxnSpPr>
        <p:spPr>
          <a:xfrm>
            <a:off x="572267" y="1700769"/>
            <a:ext cx="818700" cy="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lgDash"/>
            <a:round/>
            <a:headEnd len="sm" w="sm" type="none"/>
            <a:tailEnd len="sm" w="sm" type="none"/>
          </a:ln>
        </p:spPr>
      </p:cxnSp>
      <p:sp>
        <p:nvSpPr>
          <p:cNvPr id="21" name="Google Shape;21;g2a646a85e16_0_245"/>
          <p:cNvSpPr txBox="1"/>
          <p:nvPr>
            <p:ph type="title"/>
          </p:nvPr>
        </p:nvSpPr>
        <p:spPr>
          <a:xfrm>
            <a:off x="415600" y="496667"/>
            <a:ext cx="11360700" cy="978000"/>
          </a:xfrm>
          <a:prstGeom prst="rect">
            <a:avLst/>
          </a:prstGeom>
        </p:spPr>
        <p:txBody>
          <a:bodyPr anchorCtr="0" anchor="b" bIns="121900" lIns="121900" spcFirstLastPara="1" rIns="121900" wrap="square" tIns="12190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9pPr>
          </a:lstStyle>
          <a:p/>
        </p:txBody>
      </p:sp>
      <p:sp>
        <p:nvSpPr>
          <p:cNvPr id="22" name="Google Shape;22;g2a646a85e16_0_245"/>
          <p:cNvSpPr txBox="1"/>
          <p:nvPr>
            <p:ph idx="1" type="body"/>
          </p:nvPr>
        </p:nvSpPr>
        <p:spPr>
          <a:xfrm>
            <a:off x="415600" y="1958433"/>
            <a:ext cx="11360700" cy="41331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rmAutofit/>
          </a:bodyPr>
          <a:lstStyle>
            <a:lvl1pPr indent="-381000" lvl="0" marL="457200"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1pPr>
            <a:lvl2pPr indent="-349250" lvl="1" marL="914400"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2pPr>
            <a:lvl3pPr indent="-349250" lvl="2" marL="1371600"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3pPr>
            <a:lvl4pPr indent="-349250" lvl="3" marL="182880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4pPr>
            <a:lvl5pPr indent="-349250" lvl="4" marL="2286000"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5pPr>
            <a:lvl6pPr indent="-349250" lvl="5" marL="2743200"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6pPr>
            <a:lvl7pPr indent="-349250" lvl="6" marL="320040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7pPr>
            <a:lvl8pPr indent="-349250" lvl="7" marL="3657600"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8pPr>
            <a:lvl9pPr indent="-349250" lvl="8" marL="4114800"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9pPr>
          </a:lstStyle>
          <a:p/>
        </p:txBody>
      </p:sp>
      <p:sp>
        <p:nvSpPr>
          <p:cNvPr id="23" name="Google Shape;23;g2a646a85e16_0_245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4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5" name="Google Shape;25;g2a646a85e16_0_250"/>
          <p:cNvCxnSpPr/>
          <p:nvPr/>
        </p:nvCxnSpPr>
        <p:spPr>
          <a:xfrm>
            <a:off x="572267" y="1700769"/>
            <a:ext cx="818700" cy="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lgDash"/>
            <a:round/>
            <a:headEnd len="sm" w="sm" type="none"/>
            <a:tailEnd len="sm" w="sm" type="none"/>
          </a:ln>
        </p:spPr>
      </p:cxnSp>
      <p:sp>
        <p:nvSpPr>
          <p:cNvPr id="26" name="Google Shape;26;g2a646a85e16_0_250"/>
          <p:cNvSpPr txBox="1"/>
          <p:nvPr>
            <p:ph type="title"/>
          </p:nvPr>
        </p:nvSpPr>
        <p:spPr>
          <a:xfrm>
            <a:off x="415600" y="496667"/>
            <a:ext cx="11360700" cy="978000"/>
          </a:xfrm>
          <a:prstGeom prst="rect">
            <a:avLst/>
          </a:prstGeom>
        </p:spPr>
        <p:txBody>
          <a:bodyPr anchorCtr="0" anchor="b" bIns="121900" lIns="121900" spcFirstLastPara="1" rIns="121900" wrap="square" tIns="12190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9pPr>
          </a:lstStyle>
          <a:p/>
        </p:txBody>
      </p:sp>
      <p:sp>
        <p:nvSpPr>
          <p:cNvPr id="27" name="Google Shape;27;g2a646a85e16_0_250"/>
          <p:cNvSpPr txBox="1"/>
          <p:nvPr>
            <p:ph idx="1" type="body"/>
          </p:nvPr>
        </p:nvSpPr>
        <p:spPr>
          <a:xfrm>
            <a:off x="415600" y="1958433"/>
            <a:ext cx="5333100" cy="41331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rmAutofit/>
          </a:bodyPr>
          <a:lstStyle>
            <a:lvl1pPr indent="-349250" lvl="0" marL="457200">
              <a:spcBef>
                <a:spcPts val="0"/>
              </a:spcBef>
              <a:spcAft>
                <a:spcPts val="0"/>
              </a:spcAft>
              <a:buSzPts val="1900"/>
              <a:buChar char="●"/>
              <a:defRPr sz="1900"/>
            </a:lvl1pPr>
            <a:lvl2pPr indent="-330200" lvl="1" marL="91440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2pPr>
            <a:lvl3pPr indent="-330200" lvl="2" marL="137160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3pPr>
            <a:lvl4pPr indent="-330200" lvl="3" marL="182880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4pPr>
            <a:lvl5pPr indent="-330200" lvl="4" marL="228600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5pPr>
            <a:lvl6pPr indent="-330200" lvl="5" marL="274320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6pPr>
            <a:lvl7pPr indent="-330200" lvl="6" marL="320040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7pPr>
            <a:lvl8pPr indent="-330200" lvl="7" marL="365760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8pPr>
            <a:lvl9pPr indent="-330200" lvl="8" marL="411480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9pPr>
          </a:lstStyle>
          <a:p/>
        </p:txBody>
      </p:sp>
      <p:sp>
        <p:nvSpPr>
          <p:cNvPr id="28" name="Google Shape;28;g2a646a85e16_0_250"/>
          <p:cNvSpPr txBox="1"/>
          <p:nvPr>
            <p:ph idx="2" type="body"/>
          </p:nvPr>
        </p:nvSpPr>
        <p:spPr>
          <a:xfrm>
            <a:off x="6443200" y="1958433"/>
            <a:ext cx="5333100" cy="41331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rmAutofit/>
          </a:bodyPr>
          <a:lstStyle>
            <a:lvl1pPr indent="-349250" lvl="0" marL="457200">
              <a:spcBef>
                <a:spcPts val="0"/>
              </a:spcBef>
              <a:spcAft>
                <a:spcPts val="0"/>
              </a:spcAft>
              <a:buSzPts val="1900"/>
              <a:buChar char="●"/>
              <a:defRPr sz="1900"/>
            </a:lvl1pPr>
            <a:lvl2pPr indent="-330200" lvl="1" marL="91440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2pPr>
            <a:lvl3pPr indent="-330200" lvl="2" marL="137160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3pPr>
            <a:lvl4pPr indent="-330200" lvl="3" marL="182880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4pPr>
            <a:lvl5pPr indent="-330200" lvl="4" marL="228600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5pPr>
            <a:lvl6pPr indent="-330200" lvl="5" marL="274320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6pPr>
            <a:lvl7pPr indent="-330200" lvl="6" marL="320040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7pPr>
            <a:lvl8pPr indent="-330200" lvl="7" marL="365760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8pPr>
            <a:lvl9pPr indent="-330200" lvl="8" marL="411480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9pPr>
          </a:lstStyle>
          <a:p/>
        </p:txBody>
      </p:sp>
      <p:sp>
        <p:nvSpPr>
          <p:cNvPr id="29" name="Google Shape;29;g2a646a85e16_0_250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30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g2a646a85e16_0_256"/>
          <p:cNvSpPr txBox="1"/>
          <p:nvPr>
            <p:ph type="title"/>
          </p:nvPr>
        </p:nvSpPr>
        <p:spPr>
          <a:xfrm>
            <a:off x="415600" y="496667"/>
            <a:ext cx="11360700" cy="978000"/>
          </a:xfrm>
          <a:prstGeom prst="rect">
            <a:avLst/>
          </a:prstGeom>
        </p:spPr>
        <p:txBody>
          <a:bodyPr anchorCtr="0" anchor="b" bIns="121900" lIns="121900" spcFirstLastPara="1" rIns="121900" wrap="square" tIns="12190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9pPr>
          </a:lstStyle>
          <a:p/>
        </p:txBody>
      </p:sp>
      <p:sp>
        <p:nvSpPr>
          <p:cNvPr id="32" name="Google Shape;32;g2a646a85e16_0_256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4" name="Google Shape;34;g2a646a85e16_0_259"/>
          <p:cNvCxnSpPr/>
          <p:nvPr/>
        </p:nvCxnSpPr>
        <p:spPr>
          <a:xfrm>
            <a:off x="558233" y="1943716"/>
            <a:ext cx="818700" cy="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lgDash"/>
            <a:round/>
            <a:headEnd len="sm" w="sm" type="none"/>
            <a:tailEnd len="sm" w="sm" type="none"/>
          </a:ln>
        </p:spPr>
      </p:cxnSp>
      <p:sp>
        <p:nvSpPr>
          <p:cNvPr id="35" name="Google Shape;35;g2a646a85e16_0_259"/>
          <p:cNvSpPr txBox="1"/>
          <p:nvPr>
            <p:ph type="title"/>
          </p:nvPr>
        </p:nvSpPr>
        <p:spPr>
          <a:xfrm>
            <a:off x="415600" y="842400"/>
            <a:ext cx="3744000" cy="1007700"/>
          </a:xfrm>
          <a:prstGeom prst="rect">
            <a:avLst/>
          </a:prstGeom>
        </p:spPr>
        <p:txBody>
          <a:bodyPr anchorCtr="0" anchor="b" bIns="121900" lIns="121900" spcFirstLastPara="1" rIns="121900" wrap="square" tIns="12190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9pPr>
          </a:lstStyle>
          <a:p/>
        </p:txBody>
      </p:sp>
      <p:sp>
        <p:nvSpPr>
          <p:cNvPr id="36" name="Google Shape;36;g2a646a85e16_0_259"/>
          <p:cNvSpPr txBox="1"/>
          <p:nvPr>
            <p:ph idx="1" type="body"/>
          </p:nvPr>
        </p:nvSpPr>
        <p:spPr>
          <a:xfrm>
            <a:off x="415600" y="2157605"/>
            <a:ext cx="3744000" cy="39345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rmAutofit/>
          </a:bodyPr>
          <a:lstStyle>
            <a:lvl1pPr indent="-330200" lvl="0" marL="45720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1pPr>
            <a:lvl2pPr indent="-330200" lvl="1" marL="91440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2pPr>
            <a:lvl3pPr indent="-330200" lvl="2" marL="137160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3pPr>
            <a:lvl4pPr indent="-330200" lvl="3" marL="182880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4pPr>
            <a:lvl5pPr indent="-330200" lvl="4" marL="228600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5pPr>
            <a:lvl6pPr indent="-330200" lvl="5" marL="274320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6pPr>
            <a:lvl7pPr indent="-330200" lvl="6" marL="320040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7pPr>
            <a:lvl8pPr indent="-330200" lvl="7" marL="365760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8pPr>
            <a:lvl9pPr indent="-330200" lvl="8" marL="411480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9pPr>
          </a:lstStyle>
          <a:p/>
        </p:txBody>
      </p:sp>
      <p:sp>
        <p:nvSpPr>
          <p:cNvPr id="37" name="Google Shape;37;g2a646a85e16_0_259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bg>
      <p:bgPr>
        <a:solidFill>
          <a:schemeClr val="lt2"/>
        </a:solidFill>
      </p:bgPr>
    </p:bg>
    <p:spTree>
      <p:nvGrpSpPr>
        <p:cNvPr id="38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g2a646a85e16_0_264"/>
          <p:cNvSpPr txBox="1"/>
          <p:nvPr>
            <p:ph type="title"/>
          </p:nvPr>
        </p:nvSpPr>
        <p:spPr>
          <a:xfrm>
            <a:off x="653667" y="705200"/>
            <a:ext cx="7570800" cy="54477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None/>
              <a:defRPr sz="72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None/>
              <a:defRPr sz="72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None/>
              <a:defRPr sz="72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None/>
              <a:defRPr sz="72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None/>
              <a:defRPr sz="72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None/>
              <a:defRPr sz="72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None/>
              <a:defRPr sz="72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None/>
              <a:defRPr sz="72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None/>
              <a:defRPr sz="72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40" name="Google Shape;40;g2a646a85e16_0_264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bg>
      <p:bgPr>
        <a:solidFill>
          <a:schemeClr val="dk1"/>
        </a:solidFill>
      </p:bgPr>
    </p:bg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g2a646a85e16_0_267"/>
          <p:cNvSpPr/>
          <p:nvPr/>
        </p:nvSpPr>
        <p:spPr>
          <a:xfrm>
            <a:off x="6096000" y="233"/>
            <a:ext cx="6096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43" name="Google Shape;43;g2a646a85e16_0_267"/>
          <p:cNvCxnSpPr/>
          <p:nvPr/>
        </p:nvCxnSpPr>
        <p:spPr>
          <a:xfrm>
            <a:off x="6706233" y="5994000"/>
            <a:ext cx="769500" cy="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lgDash"/>
            <a:round/>
            <a:headEnd len="sm" w="sm" type="none"/>
            <a:tailEnd len="sm" w="sm" type="none"/>
          </a:ln>
        </p:spPr>
      </p:cxnSp>
      <p:sp>
        <p:nvSpPr>
          <p:cNvPr id="44" name="Google Shape;44;g2a646a85e16_0_267"/>
          <p:cNvSpPr txBox="1"/>
          <p:nvPr>
            <p:ph type="title"/>
          </p:nvPr>
        </p:nvSpPr>
        <p:spPr>
          <a:xfrm>
            <a:off x="354000" y="1438333"/>
            <a:ext cx="5393700" cy="2385600"/>
          </a:xfrm>
          <a:prstGeom prst="rect">
            <a:avLst/>
          </a:prstGeom>
        </p:spPr>
        <p:txBody>
          <a:bodyPr anchorCtr="0" anchor="b" bIns="121900" lIns="121900" spcFirstLastPara="1" rIns="121900" wrap="square" tIns="1219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100"/>
              <a:buNone/>
              <a:defRPr sz="61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100"/>
              <a:buNone/>
              <a:defRPr sz="6100">
                <a:solidFill>
                  <a:schemeClr val="l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100"/>
              <a:buNone/>
              <a:defRPr sz="6100">
                <a:solidFill>
                  <a:schemeClr val="l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100"/>
              <a:buNone/>
              <a:defRPr sz="6100">
                <a:solidFill>
                  <a:schemeClr val="l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100"/>
              <a:buNone/>
              <a:defRPr sz="6100">
                <a:solidFill>
                  <a:schemeClr val="l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100"/>
              <a:buNone/>
              <a:defRPr sz="6100">
                <a:solidFill>
                  <a:schemeClr val="l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100"/>
              <a:buNone/>
              <a:defRPr sz="6100">
                <a:solidFill>
                  <a:schemeClr val="l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100"/>
              <a:buNone/>
              <a:defRPr sz="6100">
                <a:solidFill>
                  <a:schemeClr val="l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100"/>
              <a:buNone/>
              <a:defRPr sz="61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45" name="Google Shape;45;g2a646a85e16_0_267"/>
          <p:cNvSpPr txBox="1"/>
          <p:nvPr>
            <p:ph idx="1" type="subTitle"/>
          </p:nvPr>
        </p:nvSpPr>
        <p:spPr>
          <a:xfrm>
            <a:off x="354000" y="3895201"/>
            <a:ext cx="5393700" cy="17940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46" name="Google Shape;46;g2a646a85e16_0_267"/>
          <p:cNvSpPr txBox="1"/>
          <p:nvPr>
            <p:ph idx="2" type="body"/>
          </p:nvPr>
        </p:nvSpPr>
        <p:spPr>
          <a:xfrm>
            <a:off x="6586000" y="965600"/>
            <a:ext cx="5115900" cy="49269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rmAutofit/>
          </a:bodyPr>
          <a:lstStyle>
            <a:lvl1pPr indent="-381000" lvl="0" marL="457200"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1pPr>
            <a:lvl2pPr indent="-349250" lvl="1" marL="914400"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2pPr>
            <a:lvl3pPr indent="-349250" lvl="2" marL="1371600"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3pPr>
            <a:lvl4pPr indent="-349250" lvl="3" marL="182880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4pPr>
            <a:lvl5pPr indent="-349250" lvl="4" marL="2286000"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5pPr>
            <a:lvl6pPr indent="-349250" lvl="5" marL="2743200"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6pPr>
            <a:lvl7pPr indent="-349250" lvl="6" marL="320040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7pPr>
            <a:lvl8pPr indent="-349250" lvl="7" marL="3657600"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8pPr>
            <a:lvl9pPr indent="-349250" lvl="8" marL="4114800"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9pPr>
          </a:lstStyle>
          <a:p/>
        </p:txBody>
      </p:sp>
      <p:sp>
        <p:nvSpPr>
          <p:cNvPr id="47" name="Google Shape;47;g2a646a85e16_0_267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g2a646a85e16_0_274"/>
          <p:cNvSpPr txBox="1"/>
          <p:nvPr>
            <p:ph idx="1" type="body"/>
          </p:nvPr>
        </p:nvSpPr>
        <p:spPr>
          <a:xfrm>
            <a:off x="415600" y="5640767"/>
            <a:ext cx="7998300" cy="8067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Oswald"/>
              <a:buNone/>
              <a:defRPr sz="2800">
                <a:latin typeface="Oswald"/>
                <a:ea typeface="Oswald"/>
                <a:cs typeface="Oswald"/>
                <a:sym typeface="Oswald"/>
              </a:defRPr>
            </a:lvl1pPr>
          </a:lstStyle>
          <a:p/>
        </p:txBody>
      </p:sp>
      <p:sp>
        <p:nvSpPr>
          <p:cNvPr id="50" name="Google Shape;50;g2a646a85e16_0_274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theme" Target="../theme/theme1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modern-writer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g2a646a85e16_0_231"/>
          <p:cNvSpPr txBox="1"/>
          <p:nvPr>
            <p:ph type="title"/>
          </p:nvPr>
        </p:nvSpPr>
        <p:spPr>
          <a:xfrm>
            <a:off x="415600" y="496667"/>
            <a:ext cx="11360700" cy="978000"/>
          </a:xfrm>
          <a:prstGeom prst="rect">
            <a:avLst/>
          </a:prstGeom>
          <a:noFill/>
          <a:ln>
            <a:noFill/>
          </a:ln>
        </p:spPr>
        <p:txBody>
          <a:bodyPr anchorCtr="0" anchor="b" bIns="121900" lIns="121900" spcFirstLastPara="1" rIns="121900" wrap="square" tIns="12190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Oswald"/>
              <a:buNone/>
              <a:defRPr sz="4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Oswald"/>
              <a:buNone/>
              <a:defRPr sz="4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Oswald"/>
              <a:buNone/>
              <a:defRPr sz="4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Oswald"/>
              <a:buNone/>
              <a:defRPr sz="4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Oswald"/>
              <a:buNone/>
              <a:defRPr sz="4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Oswald"/>
              <a:buNone/>
              <a:defRPr sz="4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Oswald"/>
              <a:buNone/>
              <a:defRPr sz="4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Oswald"/>
              <a:buNone/>
              <a:defRPr sz="4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Oswald"/>
              <a:buNone/>
              <a:defRPr sz="4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/>
        </p:txBody>
      </p:sp>
      <p:sp>
        <p:nvSpPr>
          <p:cNvPr id="7" name="Google Shape;7;g2a646a85e16_0_231"/>
          <p:cNvSpPr txBox="1"/>
          <p:nvPr>
            <p:ph idx="1" type="body"/>
          </p:nvPr>
        </p:nvSpPr>
        <p:spPr>
          <a:xfrm>
            <a:off x="415600" y="1958433"/>
            <a:ext cx="11360700" cy="41331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rmAutofit/>
          </a:bodyPr>
          <a:lstStyle>
            <a:lvl1pPr indent="-3810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Source Code Pro"/>
              <a:buChar char="●"/>
              <a:defRPr sz="2400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1pPr>
            <a:lvl2pPr indent="-34925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Source Code Pro"/>
              <a:buChar char="○"/>
              <a:defRPr sz="1900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2pPr>
            <a:lvl3pPr indent="-34925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Source Code Pro"/>
              <a:buChar char="■"/>
              <a:defRPr sz="1900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3pPr>
            <a:lvl4pPr indent="-34925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Source Code Pro"/>
              <a:buChar char="●"/>
              <a:defRPr sz="1900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4pPr>
            <a:lvl5pPr indent="-34925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Source Code Pro"/>
              <a:buChar char="○"/>
              <a:defRPr sz="1900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5pPr>
            <a:lvl6pPr indent="-34925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Source Code Pro"/>
              <a:buChar char="■"/>
              <a:defRPr sz="1900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6pPr>
            <a:lvl7pPr indent="-34925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Source Code Pro"/>
              <a:buChar char="●"/>
              <a:defRPr sz="1900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7pPr>
            <a:lvl8pPr indent="-34925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Source Code Pro"/>
              <a:buChar char="○"/>
              <a:defRPr sz="1900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8pPr>
            <a:lvl9pPr indent="-34925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Source Code Pro"/>
              <a:buChar char="■"/>
              <a:defRPr sz="1900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9pPr>
          </a:lstStyle>
          <a:p/>
        </p:txBody>
      </p:sp>
      <p:sp>
        <p:nvSpPr>
          <p:cNvPr id="8" name="Google Shape;8;g2a646a85e16_0_231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rmAutofit/>
          </a:bodyPr>
          <a:lstStyle>
            <a:lvl1pPr lvl="0" algn="r">
              <a:buNone/>
              <a:defRPr sz="1300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1pPr>
            <a:lvl2pPr lvl="1" algn="r">
              <a:buNone/>
              <a:defRPr sz="1300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2pPr>
            <a:lvl3pPr lvl="2" algn="r">
              <a:buNone/>
              <a:defRPr sz="1300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3pPr>
            <a:lvl4pPr lvl="3" algn="r">
              <a:buNone/>
              <a:defRPr sz="1300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4pPr>
            <a:lvl5pPr lvl="4" algn="r">
              <a:buNone/>
              <a:defRPr sz="1300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5pPr>
            <a:lvl6pPr lvl="5" algn="r">
              <a:buNone/>
              <a:defRPr sz="1300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6pPr>
            <a:lvl7pPr lvl="6" algn="r">
              <a:buNone/>
              <a:defRPr sz="1300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7pPr>
            <a:lvl8pPr lvl="7" algn="r">
              <a:buNone/>
              <a:defRPr sz="1300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8pPr>
            <a:lvl9pPr lvl="8" algn="r">
              <a:buNone/>
              <a:defRPr sz="1300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0.jp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5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7.png"/><Relationship Id="rId4" Type="http://schemas.openxmlformats.org/officeDocument/2006/relationships/image" Target="../media/image19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8.png"/><Relationship Id="rId4" Type="http://schemas.openxmlformats.org/officeDocument/2006/relationships/image" Target="../media/image22.png"/><Relationship Id="rId5" Type="http://schemas.openxmlformats.org/officeDocument/2006/relationships/image" Target="../media/image23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1.png"/><Relationship Id="rId4" Type="http://schemas.openxmlformats.org/officeDocument/2006/relationships/image" Target="../media/image25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4.png"/><Relationship Id="rId4" Type="http://schemas.openxmlformats.org/officeDocument/2006/relationships/image" Target="../media/image26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9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7.xml"/><Relationship Id="rId3" Type="http://schemas.openxmlformats.org/officeDocument/2006/relationships/hyperlink" Target="https://www.facebook.com/reel/1344970393481641/" TargetMode="External"/><Relationship Id="rId4" Type="http://schemas.openxmlformats.org/officeDocument/2006/relationships/hyperlink" Target="https://www.facebook.com/reel/583356321535763" TargetMode="Externa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1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7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2.png"/><Relationship Id="rId4" Type="http://schemas.openxmlformats.org/officeDocument/2006/relationships/image" Target="../media/image8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1.png"/><Relationship Id="rId4" Type="http://schemas.openxmlformats.org/officeDocument/2006/relationships/image" Target="../media/image6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9.png"/><Relationship Id="rId4" Type="http://schemas.openxmlformats.org/officeDocument/2006/relationships/image" Target="../media/image30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8.xml"/><Relationship Id="rId3" Type="http://schemas.openxmlformats.org/officeDocument/2006/relationships/hyperlink" Target="https://youtu.be/Bf5fOH_ER4w" TargetMode="External"/><Relationship Id="rId4" Type="http://schemas.openxmlformats.org/officeDocument/2006/relationships/hyperlink" Target="https://youtu.be/Bf5fOH_ER4w" TargetMode="External"/><Relationship Id="rId5" Type="http://schemas.openxmlformats.org/officeDocument/2006/relationships/image" Target="../media/image10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6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"/>
          <p:cNvSpPr txBox="1"/>
          <p:nvPr>
            <p:ph type="ctrTitle"/>
          </p:nvPr>
        </p:nvSpPr>
        <p:spPr>
          <a:xfrm>
            <a:off x="548233" y="859067"/>
            <a:ext cx="11043300" cy="28119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5400"/>
              <a:buFont typeface="Garamond"/>
              <a:buNone/>
            </a:pPr>
            <a:r>
              <a:rPr lang="it-IT"/>
              <a:t>Antiziganismo o Romfobia</a:t>
            </a:r>
            <a:endParaRPr/>
          </a:p>
        </p:txBody>
      </p:sp>
      <p:sp>
        <p:nvSpPr>
          <p:cNvPr id="70" name="Google Shape;70;p1"/>
          <p:cNvSpPr txBox="1"/>
          <p:nvPr/>
        </p:nvSpPr>
        <p:spPr>
          <a:xfrm>
            <a:off x="5523800" y="4720825"/>
            <a:ext cx="4850700" cy="108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4800">
                <a:solidFill>
                  <a:srgbClr val="262626"/>
                </a:solidFill>
                <a:latin typeface="Garamond"/>
                <a:ea typeface="Garamond"/>
                <a:cs typeface="Garamond"/>
                <a:sym typeface="Garamond"/>
              </a:rPr>
              <a:t>Il discorso politico</a:t>
            </a:r>
            <a:endParaRPr sz="4800">
              <a:solidFill>
                <a:srgbClr val="262626"/>
              </a:solidFill>
              <a:latin typeface="Garamond"/>
              <a:ea typeface="Garamond"/>
              <a:cs typeface="Garamond"/>
              <a:sym typeface="Garamond"/>
            </a:endParaRPr>
          </a:p>
        </p:txBody>
      </p:sp>
      <p:pic>
        <p:nvPicPr>
          <p:cNvPr id="71" name="Google Shape;71;p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41700" y="4522300"/>
            <a:ext cx="3390648" cy="1980101"/>
          </a:xfrm>
          <a:prstGeom prst="rect">
            <a:avLst/>
          </a:prstGeom>
          <a:noFill/>
          <a:ln>
            <a:noFill/>
          </a:ln>
        </p:spPr>
      </p:pic>
      <p:sp>
        <p:nvSpPr>
          <p:cNvPr id="72" name="Google Shape;72;p1"/>
          <p:cNvSpPr txBox="1"/>
          <p:nvPr/>
        </p:nvSpPr>
        <p:spPr>
          <a:xfrm>
            <a:off x="4919600" y="5658625"/>
            <a:ext cx="6826800" cy="101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dk2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9"/>
          <p:cNvSpPr txBox="1"/>
          <p:nvPr>
            <p:ph type="title"/>
          </p:nvPr>
        </p:nvSpPr>
        <p:spPr>
          <a:xfrm>
            <a:off x="3269860" y="876115"/>
            <a:ext cx="5317433" cy="130386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ct val="100000"/>
              <a:buFont typeface="Garamond"/>
              <a:buNone/>
            </a:pPr>
            <a:r>
              <a:rPr lang="it-IT" sz="4100">
                <a:solidFill>
                  <a:srgbClr val="262626"/>
                </a:solidFill>
                <a:latin typeface="Garamond"/>
                <a:ea typeface="Garamond"/>
                <a:cs typeface="Garamond"/>
                <a:sym typeface="Garamond"/>
              </a:rPr>
              <a:t>Analizziamo il problema…</a:t>
            </a:r>
            <a:br>
              <a:rPr lang="it-IT" sz="4100">
                <a:solidFill>
                  <a:srgbClr val="262626"/>
                </a:solidFill>
                <a:latin typeface="Garamond"/>
                <a:ea typeface="Garamond"/>
                <a:cs typeface="Garamond"/>
                <a:sym typeface="Garamond"/>
              </a:rPr>
            </a:br>
            <a:r>
              <a:rPr lang="it-IT" sz="4100">
                <a:solidFill>
                  <a:srgbClr val="262626"/>
                </a:solidFill>
                <a:latin typeface="Garamond"/>
                <a:ea typeface="Garamond"/>
                <a:cs typeface="Garamond"/>
                <a:sym typeface="Garamond"/>
              </a:rPr>
              <a:t>Racconto mediatico</a:t>
            </a:r>
            <a:endParaRPr>
              <a:latin typeface="Garamond"/>
              <a:ea typeface="Garamond"/>
              <a:cs typeface="Garamond"/>
              <a:sym typeface="Garamond"/>
            </a:endParaRPr>
          </a:p>
        </p:txBody>
      </p:sp>
      <p:pic>
        <p:nvPicPr>
          <p:cNvPr id="137" name="Google Shape;137;p9"/>
          <p:cNvPicPr preferRelativeResize="0"/>
          <p:nvPr/>
        </p:nvPicPr>
        <p:blipFill rotWithShape="1">
          <a:blip r:embed="rId3">
            <a:alphaModFix/>
          </a:blip>
          <a:srcRect b="4443" l="4443" r="0" t="0"/>
          <a:stretch/>
        </p:blipFill>
        <p:spPr>
          <a:xfrm>
            <a:off x="3743750" y="2502675"/>
            <a:ext cx="5063675" cy="3888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10"/>
          <p:cNvSpPr txBox="1"/>
          <p:nvPr>
            <p:ph type="title"/>
          </p:nvPr>
        </p:nvSpPr>
        <p:spPr>
          <a:xfrm>
            <a:off x="3269860" y="876115"/>
            <a:ext cx="5317433" cy="130386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ct val="100000"/>
              <a:buFont typeface="Garamond"/>
              <a:buNone/>
            </a:pPr>
            <a:r>
              <a:rPr lang="it-IT" sz="4100">
                <a:solidFill>
                  <a:srgbClr val="262626"/>
                </a:solidFill>
                <a:latin typeface="Garamond"/>
                <a:ea typeface="Garamond"/>
                <a:cs typeface="Garamond"/>
                <a:sym typeface="Garamond"/>
              </a:rPr>
              <a:t>Analizziamo il problema…</a:t>
            </a:r>
            <a:br>
              <a:rPr lang="it-IT" sz="4100">
                <a:solidFill>
                  <a:srgbClr val="262626"/>
                </a:solidFill>
                <a:latin typeface="Garamond"/>
                <a:ea typeface="Garamond"/>
                <a:cs typeface="Garamond"/>
                <a:sym typeface="Garamond"/>
              </a:rPr>
            </a:br>
            <a:r>
              <a:rPr lang="it-IT" sz="4100">
                <a:solidFill>
                  <a:srgbClr val="262626"/>
                </a:solidFill>
                <a:latin typeface="Garamond"/>
                <a:ea typeface="Garamond"/>
                <a:cs typeface="Garamond"/>
                <a:sym typeface="Garamond"/>
              </a:rPr>
              <a:t>Racconto mediatico</a:t>
            </a:r>
            <a:endParaRPr>
              <a:latin typeface="Garamond"/>
              <a:ea typeface="Garamond"/>
              <a:cs typeface="Garamond"/>
              <a:sym typeface="Garamond"/>
            </a:endParaRPr>
          </a:p>
        </p:txBody>
      </p:sp>
      <p:pic>
        <p:nvPicPr>
          <p:cNvPr id="143" name="Google Shape;143;p1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96925" y="2531774"/>
            <a:ext cx="4285950" cy="34993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44" name="Google Shape;144;p1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496597" y="2691025"/>
            <a:ext cx="4500527" cy="3340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11"/>
          <p:cNvSpPr txBox="1"/>
          <p:nvPr>
            <p:ph type="title"/>
          </p:nvPr>
        </p:nvSpPr>
        <p:spPr>
          <a:xfrm>
            <a:off x="2983400" y="279800"/>
            <a:ext cx="7983900" cy="1656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ct val="100000"/>
              <a:buFont typeface="Garamond"/>
              <a:buNone/>
            </a:pPr>
            <a:r>
              <a:rPr lang="it-IT" sz="4100">
                <a:solidFill>
                  <a:srgbClr val="262626"/>
                </a:solidFill>
                <a:latin typeface="Garamond"/>
                <a:ea typeface="Garamond"/>
                <a:cs typeface="Garamond"/>
                <a:sym typeface="Garamond"/>
              </a:rPr>
              <a:t>Analizziamo il problema…</a:t>
            </a:r>
            <a:br>
              <a:rPr lang="it-IT" sz="4100">
                <a:solidFill>
                  <a:srgbClr val="262626"/>
                </a:solidFill>
                <a:latin typeface="Garamond"/>
                <a:ea typeface="Garamond"/>
                <a:cs typeface="Garamond"/>
                <a:sym typeface="Garamond"/>
              </a:rPr>
            </a:br>
            <a:r>
              <a:rPr lang="it-IT" sz="4100">
                <a:solidFill>
                  <a:srgbClr val="262626"/>
                </a:solidFill>
                <a:latin typeface="Garamond"/>
                <a:ea typeface="Garamond"/>
                <a:cs typeface="Garamond"/>
                <a:sym typeface="Garamond"/>
              </a:rPr>
              <a:t>Racconto mediatico/ Opinione pubblica</a:t>
            </a:r>
            <a:endParaRPr>
              <a:latin typeface="Garamond"/>
              <a:ea typeface="Garamond"/>
              <a:cs typeface="Garamond"/>
              <a:sym typeface="Garamond"/>
            </a:endParaRPr>
          </a:p>
        </p:txBody>
      </p:sp>
      <p:pic>
        <p:nvPicPr>
          <p:cNvPr id="150" name="Google Shape;150;p1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75783" y="1762379"/>
            <a:ext cx="2884089" cy="21976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51" name="Google Shape;151;p1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596432" y="3883192"/>
            <a:ext cx="3236972" cy="21976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52" name="Google Shape;152;p1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358600" y="2793250"/>
            <a:ext cx="4894750" cy="3386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12"/>
          <p:cNvSpPr txBox="1"/>
          <p:nvPr>
            <p:ph type="title"/>
          </p:nvPr>
        </p:nvSpPr>
        <p:spPr>
          <a:xfrm>
            <a:off x="2588100" y="876125"/>
            <a:ext cx="8424300" cy="130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ct val="100000"/>
              <a:buFont typeface="Garamond"/>
              <a:buNone/>
            </a:pPr>
            <a:r>
              <a:rPr lang="it-IT" sz="4100">
                <a:solidFill>
                  <a:srgbClr val="262626"/>
                </a:solidFill>
                <a:latin typeface="Garamond"/>
                <a:ea typeface="Garamond"/>
                <a:cs typeface="Garamond"/>
                <a:sym typeface="Garamond"/>
              </a:rPr>
              <a:t>Analizziamo il problema…</a:t>
            </a:r>
            <a:br>
              <a:rPr lang="it-IT" sz="4100">
                <a:solidFill>
                  <a:srgbClr val="262626"/>
                </a:solidFill>
                <a:latin typeface="Garamond"/>
                <a:ea typeface="Garamond"/>
                <a:cs typeface="Garamond"/>
                <a:sym typeface="Garamond"/>
              </a:rPr>
            </a:br>
            <a:r>
              <a:rPr lang="it-IT" sz="4100">
                <a:solidFill>
                  <a:srgbClr val="262626"/>
                </a:solidFill>
                <a:latin typeface="Garamond"/>
                <a:ea typeface="Garamond"/>
                <a:cs typeface="Garamond"/>
                <a:sym typeface="Garamond"/>
              </a:rPr>
              <a:t>Racconto mediatico/ Opinione pubblica</a:t>
            </a:r>
            <a:endParaRPr>
              <a:latin typeface="Garamond"/>
              <a:ea typeface="Garamond"/>
              <a:cs typeface="Garamond"/>
              <a:sym typeface="Garamond"/>
            </a:endParaRPr>
          </a:p>
        </p:txBody>
      </p:sp>
      <p:pic>
        <p:nvPicPr>
          <p:cNvPr id="158" name="Google Shape;158;p1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67619" y="2529956"/>
            <a:ext cx="4393246" cy="317053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9" name="Google Shape;159;p1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892161" y="2529956"/>
            <a:ext cx="5053032" cy="317053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14"/>
          <p:cNvSpPr txBox="1"/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3700"/>
              <a:buFont typeface="Garamond"/>
              <a:buNone/>
            </a:pPr>
            <a:r>
              <a:rPr lang="it-IT" sz="3700">
                <a:solidFill>
                  <a:srgbClr val="262626"/>
                </a:solidFill>
                <a:latin typeface="Garamond"/>
                <a:ea typeface="Garamond"/>
                <a:cs typeface="Garamond"/>
                <a:sym typeface="Garamond"/>
              </a:rPr>
              <a:t>Analizziamo il problema…</a:t>
            </a:r>
            <a:br>
              <a:rPr lang="it-IT" sz="3700">
                <a:solidFill>
                  <a:srgbClr val="262626"/>
                </a:solidFill>
                <a:latin typeface="Garamond"/>
                <a:ea typeface="Garamond"/>
                <a:cs typeface="Garamond"/>
                <a:sym typeface="Garamond"/>
              </a:rPr>
            </a:br>
            <a:r>
              <a:rPr lang="it-IT" sz="3700">
                <a:solidFill>
                  <a:srgbClr val="262626"/>
                </a:solidFill>
                <a:latin typeface="Garamond"/>
                <a:ea typeface="Garamond"/>
                <a:cs typeface="Garamond"/>
                <a:sym typeface="Garamond"/>
              </a:rPr>
              <a:t>L’opinione pubblica</a:t>
            </a:r>
            <a:endParaRPr>
              <a:latin typeface="Garamond"/>
              <a:ea typeface="Garamond"/>
              <a:cs typeface="Garamond"/>
              <a:sym typeface="Garamond"/>
            </a:endParaRPr>
          </a:p>
        </p:txBody>
      </p:sp>
      <p:pic>
        <p:nvPicPr>
          <p:cNvPr id="165" name="Google Shape;165;p14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382128" y="2844719"/>
            <a:ext cx="3713872" cy="2180157"/>
          </a:xfrm>
          <a:prstGeom prst="rect">
            <a:avLst/>
          </a:prstGeom>
          <a:noFill/>
          <a:ln>
            <a:noFill/>
          </a:ln>
        </p:spPr>
      </p:pic>
      <p:pic>
        <p:nvPicPr>
          <p:cNvPr id="166" name="Google Shape;166;p1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015091" y="2848100"/>
            <a:ext cx="3568576" cy="21767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15"/>
          <p:cNvSpPr txBox="1"/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3700"/>
              <a:buFont typeface="Garamond"/>
              <a:buNone/>
            </a:pPr>
            <a:r>
              <a:rPr lang="it-IT" sz="3700">
                <a:solidFill>
                  <a:srgbClr val="262626"/>
                </a:solidFill>
                <a:latin typeface="Garamond"/>
                <a:ea typeface="Garamond"/>
                <a:cs typeface="Garamond"/>
                <a:sym typeface="Garamond"/>
              </a:rPr>
              <a:t>Analizziamo il problema…</a:t>
            </a:r>
            <a:br>
              <a:rPr lang="it-IT" sz="3700">
                <a:solidFill>
                  <a:srgbClr val="262626"/>
                </a:solidFill>
                <a:latin typeface="Garamond"/>
                <a:ea typeface="Garamond"/>
                <a:cs typeface="Garamond"/>
                <a:sym typeface="Garamond"/>
              </a:rPr>
            </a:br>
            <a:r>
              <a:rPr lang="it-IT" sz="3700">
                <a:solidFill>
                  <a:srgbClr val="262626"/>
                </a:solidFill>
                <a:latin typeface="Garamond"/>
                <a:ea typeface="Garamond"/>
                <a:cs typeface="Garamond"/>
                <a:sym typeface="Garamond"/>
              </a:rPr>
              <a:t>L’opinione pubblica</a:t>
            </a:r>
            <a:endParaRPr>
              <a:latin typeface="Garamond"/>
              <a:ea typeface="Garamond"/>
              <a:cs typeface="Garamond"/>
              <a:sym typeface="Garamond"/>
            </a:endParaRPr>
          </a:p>
        </p:txBody>
      </p:sp>
      <p:pic>
        <p:nvPicPr>
          <p:cNvPr id="172" name="Google Shape;172;p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70988" y="2888044"/>
            <a:ext cx="5838649" cy="267455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3" name="Google Shape;173;p1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202657" y="2888044"/>
            <a:ext cx="3951849" cy="267455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8" name="Google Shape;178;p16"/>
          <p:cNvCxnSpPr/>
          <p:nvPr/>
        </p:nvCxnSpPr>
        <p:spPr>
          <a:xfrm>
            <a:off x="2692399" y="3522131"/>
            <a:ext cx="6815668" cy="0"/>
          </a:xfrm>
          <a:prstGeom prst="straightConnector1">
            <a:avLst/>
          </a:prstGeom>
          <a:noFill/>
          <a:ln cap="flat" cmpd="sng" w="1587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79" name="Google Shape;179;p16"/>
          <p:cNvSpPr txBox="1"/>
          <p:nvPr>
            <p:ph type="title"/>
          </p:nvPr>
        </p:nvSpPr>
        <p:spPr>
          <a:xfrm>
            <a:off x="1102619" y="4404852"/>
            <a:ext cx="9989677" cy="105474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3400"/>
              <a:buFont typeface="Garamond"/>
              <a:buNone/>
            </a:pPr>
            <a:r>
              <a:rPr lang="it-IT" sz="3400">
                <a:solidFill>
                  <a:srgbClr val="262626"/>
                </a:solidFill>
                <a:latin typeface="Garamond"/>
                <a:ea typeface="Garamond"/>
                <a:cs typeface="Garamond"/>
                <a:sym typeface="Garamond"/>
              </a:rPr>
              <a:t>Analizziamo il problema…</a:t>
            </a:r>
            <a:br>
              <a:rPr lang="it-IT" sz="3400">
                <a:solidFill>
                  <a:srgbClr val="262626"/>
                </a:solidFill>
                <a:latin typeface="Garamond"/>
                <a:ea typeface="Garamond"/>
                <a:cs typeface="Garamond"/>
                <a:sym typeface="Garamond"/>
              </a:rPr>
            </a:br>
            <a:r>
              <a:rPr lang="it-IT" sz="3400">
                <a:solidFill>
                  <a:srgbClr val="262626"/>
                </a:solidFill>
                <a:latin typeface="Garamond"/>
                <a:ea typeface="Garamond"/>
                <a:cs typeface="Garamond"/>
                <a:sym typeface="Garamond"/>
              </a:rPr>
              <a:t>L’opinione pubblica</a:t>
            </a:r>
            <a:endParaRPr>
              <a:latin typeface="Garamond"/>
              <a:ea typeface="Garamond"/>
              <a:cs typeface="Garamond"/>
              <a:sym typeface="Garamond"/>
            </a:endParaRPr>
          </a:p>
        </p:txBody>
      </p:sp>
      <p:sp>
        <p:nvSpPr>
          <p:cNvPr id="180" name="Google Shape;180;p16"/>
          <p:cNvSpPr/>
          <p:nvPr/>
        </p:nvSpPr>
        <p:spPr>
          <a:xfrm>
            <a:off x="1092644" y="1092200"/>
            <a:ext cx="9999652" cy="3128346"/>
          </a:xfrm>
          <a:prstGeom prst="rect">
            <a:avLst/>
          </a:prstGeom>
          <a:solidFill>
            <a:schemeClr val="lt1"/>
          </a:solidFill>
          <a:ln cap="flat" cmpd="thickThin" w="57150">
            <a:solidFill>
              <a:srgbClr val="7F7F7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Garamond"/>
              <a:ea typeface="Garamond"/>
              <a:cs typeface="Garamond"/>
              <a:sym typeface="Garamond"/>
            </a:endParaRPr>
          </a:p>
        </p:txBody>
      </p:sp>
      <p:pic>
        <p:nvPicPr>
          <p:cNvPr id="181" name="Google Shape;181;p1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231662" y="1410207"/>
            <a:ext cx="7735038" cy="245587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82" name="Google Shape;182;p16"/>
          <p:cNvCxnSpPr/>
          <p:nvPr/>
        </p:nvCxnSpPr>
        <p:spPr>
          <a:xfrm>
            <a:off x="1298448" y="5501254"/>
            <a:ext cx="9603727" cy="0"/>
          </a:xfrm>
          <a:prstGeom prst="straightConnector1">
            <a:avLst/>
          </a:prstGeom>
          <a:noFill/>
          <a:ln cap="flat" cmpd="sng" w="1587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g34bfa2105a8_1_13"/>
          <p:cNvSpPr txBox="1"/>
          <p:nvPr>
            <p:ph type="title"/>
          </p:nvPr>
        </p:nvSpPr>
        <p:spPr>
          <a:xfrm>
            <a:off x="1295402" y="982132"/>
            <a:ext cx="9601200" cy="13038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it-IT"/>
              <a:t>E per finire….</a:t>
            </a:r>
            <a:endParaRPr/>
          </a:p>
        </p:txBody>
      </p:sp>
      <p:sp>
        <p:nvSpPr>
          <p:cNvPr id="188" name="Google Shape;188;g34bfa2105a8_1_13"/>
          <p:cNvSpPr txBox="1"/>
          <p:nvPr>
            <p:ph idx="1" type="body"/>
          </p:nvPr>
        </p:nvSpPr>
        <p:spPr>
          <a:xfrm>
            <a:off x="1295401" y="2556932"/>
            <a:ext cx="9601200" cy="33189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rPr lang="it-IT"/>
              <a:t>Sulle pagine social di Silvia Sardone (Lega)</a:t>
            </a:r>
            <a:endParaRPr/>
          </a:p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rPr lang="it-IT" u="sng">
                <a:solidFill>
                  <a:schemeClr val="hlink"/>
                </a:solidFill>
                <a:hlinkClick r:id="rId3"/>
              </a:rPr>
              <a:t>https://www.facebook.com/reel/1344970393481641/</a:t>
            </a:r>
            <a:endParaRPr/>
          </a:p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rPr lang="it-IT" sz="1100" u="sng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4"/>
              </a:rPr>
              <a:t>https://www.facebook.com/reel/583356321535763</a:t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5"/>
          <p:cNvSpPr txBox="1"/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4100"/>
              <a:buFont typeface="Garamond"/>
              <a:buNone/>
            </a:pPr>
            <a:r>
              <a:rPr lang="it-IT" sz="4100">
                <a:solidFill>
                  <a:srgbClr val="262626"/>
                </a:solidFill>
                <a:latin typeface="Garamond"/>
                <a:ea typeface="Garamond"/>
                <a:cs typeface="Garamond"/>
                <a:sym typeface="Garamond"/>
              </a:rPr>
              <a:t>Analizziamo il problema…</a:t>
            </a:r>
            <a:br>
              <a:rPr lang="it-IT" sz="4100">
                <a:solidFill>
                  <a:srgbClr val="262626"/>
                </a:solidFill>
                <a:latin typeface="Garamond"/>
                <a:ea typeface="Garamond"/>
                <a:cs typeface="Garamond"/>
                <a:sym typeface="Garamond"/>
              </a:rPr>
            </a:br>
            <a:r>
              <a:rPr lang="it-IT" sz="4100">
                <a:solidFill>
                  <a:srgbClr val="262626"/>
                </a:solidFill>
                <a:latin typeface="Garamond"/>
                <a:ea typeface="Garamond"/>
                <a:cs typeface="Garamond"/>
                <a:sym typeface="Garamond"/>
              </a:rPr>
              <a:t>Discorsi d’odio, uso politico</a:t>
            </a:r>
            <a:endParaRPr>
              <a:latin typeface="Garamond"/>
              <a:ea typeface="Garamond"/>
              <a:cs typeface="Garamond"/>
              <a:sym typeface="Garamond"/>
            </a:endParaRPr>
          </a:p>
        </p:txBody>
      </p:sp>
      <p:pic>
        <p:nvPicPr>
          <p:cNvPr id="78" name="Google Shape;78;p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62625" y="2587950"/>
            <a:ext cx="3307750" cy="2730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9" name="Google Shape;79;p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902382" y="2587962"/>
            <a:ext cx="6068717" cy="1763063"/>
          </a:xfrm>
          <a:prstGeom prst="rect">
            <a:avLst/>
          </a:prstGeom>
          <a:noFill/>
          <a:ln>
            <a:noFill/>
          </a:ln>
        </p:spPr>
      </p:pic>
      <p:pic>
        <p:nvPicPr>
          <p:cNvPr id="80" name="Google Shape;80;p5"/>
          <p:cNvPicPr preferRelativeResize="0"/>
          <p:nvPr/>
        </p:nvPicPr>
        <p:blipFill rotWithShape="1">
          <a:blip r:embed="rId5">
            <a:alphaModFix/>
          </a:blip>
          <a:srcRect b="4879" l="0" r="0" t="-4880"/>
          <a:stretch/>
        </p:blipFill>
        <p:spPr>
          <a:xfrm>
            <a:off x="3845788" y="4769675"/>
            <a:ext cx="8181901" cy="1562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1" name="Google Shape;81;p5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9057678" y="944470"/>
            <a:ext cx="1838920" cy="13791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3"/>
          <p:cNvSpPr txBox="1"/>
          <p:nvPr>
            <p:ph type="title"/>
          </p:nvPr>
        </p:nvSpPr>
        <p:spPr>
          <a:xfrm>
            <a:off x="489475" y="837900"/>
            <a:ext cx="8314800" cy="130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4100"/>
              <a:buFont typeface="Garamond"/>
              <a:buNone/>
            </a:pPr>
            <a:r>
              <a:rPr b="1" lang="it-IT" sz="3400">
                <a:solidFill>
                  <a:srgbClr val="262626"/>
                </a:solidFill>
                <a:latin typeface="Garamond"/>
                <a:ea typeface="Garamond"/>
                <a:cs typeface="Garamond"/>
                <a:sym typeface="Garamond"/>
              </a:rPr>
              <a:t>Analizziamo il problema…</a:t>
            </a:r>
            <a:br>
              <a:rPr b="1" lang="it-IT" sz="3400">
                <a:solidFill>
                  <a:srgbClr val="262626"/>
                </a:solidFill>
                <a:latin typeface="Garamond"/>
                <a:ea typeface="Garamond"/>
                <a:cs typeface="Garamond"/>
                <a:sym typeface="Garamond"/>
              </a:rPr>
            </a:br>
            <a:r>
              <a:rPr b="1" lang="it-IT" sz="3400">
                <a:solidFill>
                  <a:srgbClr val="262626"/>
                </a:solidFill>
                <a:latin typeface="Garamond"/>
                <a:ea typeface="Garamond"/>
                <a:cs typeface="Garamond"/>
                <a:sym typeface="Garamond"/>
              </a:rPr>
              <a:t>Discorsi d’odio, uso politico</a:t>
            </a:r>
            <a:endParaRPr b="1" sz="3400">
              <a:latin typeface="Garamond"/>
              <a:ea typeface="Garamond"/>
              <a:cs typeface="Garamond"/>
              <a:sym typeface="Garamond"/>
            </a:endParaRPr>
          </a:p>
        </p:txBody>
      </p:sp>
      <p:sp>
        <p:nvSpPr>
          <p:cNvPr id="87" name="Google Shape;87;p3"/>
          <p:cNvSpPr txBox="1"/>
          <p:nvPr>
            <p:ph idx="1" type="body"/>
          </p:nvPr>
        </p:nvSpPr>
        <p:spPr>
          <a:xfrm>
            <a:off x="413600" y="2432075"/>
            <a:ext cx="11496000" cy="3759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725"/>
              <a:buNone/>
            </a:pPr>
            <a:r>
              <a:rPr lang="it-IT" sz="2100">
                <a:solidFill>
                  <a:srgbClr val="262626"/>
                </a:solidFill>
                <a:latin typeface="Garamond"/>
                <a:ea typeface="Garamond"/>
                <a:cs typeface="Garamond"/>
                <a:sym typeface="Garamond"/>
              </a:rPr>
              <a:t>Dichiarazioni di Mario Borghezio, membro del Parlamento Europeo, nel corso di un'intervista ("La Zanzara" - 8 aprile 2013) relativa all'incontro tenutosi, lo stesso giorno, alla Camera dei Deputati tra il Presidente e rappresentanti delle comunità rom italiane e Sinti:</a:t>
            </a:r>
            <a:endParaRPr sz="2100">
              <a:solidFill>
                <a:srgbClr val="262626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-309562" lvl="0" marL="285750" rtl="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ts val="2100"/>
              <a:buFont typeface="Garamond"/>
              <a:buChar char="•"/>
            </a:pPr>
            <a:r>
              <a:rPr lang="it-IT" sz="2100">
                <a:solidFill>
                  <a:srgbClr val="262626"/>
                </a:solidFill>
                <a:latin typeface="Garamond"/>
                <a:ea typeface="Garamond"/>
                <a:cs typeface="Garamond"/>
                <a:sym typeface="Garamond"/>
              </a:rPr>
              <a:t>«Il giorno della demagogia, la festa dei ladri»</a:t>
            </a:r>
            <a:endParaRPr sz="2100">
              <a:latin typeface="Garamond"/>
              <a:ea typeface="Garamond"/>
              <a:cs typeface="Garamond"/>
              <a:sym typeface="Garamond"/>
            </a:endParaRPr>
          </a:p>
          <a:p>
            <a:pPr indent="-309562" lvl="0" marL="285750" rtl="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ts val="2100"/>
              <a:buFont typeface="Garamond"/>
              <a:buChar char="•"/>
            </a:pPr>
            <a:r>
              <a:rPr lang="it-IT" sz="2100">
                <a:solidFill>
                  <a:srgbClr val="262626"/>
                </a:solidFill>
                <a:latin typeface="Garamond"/>
                <a:ea typeface="Garamond"/>
                <a:cs typeface="Garamond"/>
                <a:sym typeface="Garamond"/>
              </a:rPr>
              <a:t>«Speriamo che non portino via gli arredi della Camera, perché lì è piena di quadri, suppellettili di pregio. Prudentemente farei un esame con l'elenco di tutto quello che c'era prima della visita e di quanto resta »</a:t>
            </a:r>
            <a:endParaRPr sz="2100">
              <a:latin typeface="Garamond"/>
              <a:ea typeface="Garamond"/>
              <a:cs typeface="Garamond"/>
              <a:sym typeface="Garamond"/>
            </a:endParaRPr>
          </a:p>
          <a:p>
            <a:pPr indent="-309562" lvl="0" marL="285750" rtl="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ts val="2100"/>
              <a:buFont typeface="Garamond"/>
              <a:buChar char="•"/>
            </a:pPr>
            <a:r>
              <a:rPr lang="it-IT" sz="2100">
                <a:solidFill>
                  <a:srgbClr val="262626"/>
                </a:solidFill>
                <a:latin typeface="Garamond"/>
                <a:ea typeface="Garamond"/>
                <a:cs typeface="Garamond"/>
                <a:sym typeface="Garamond"/>
              </a:rPr>
              <a:t>«Indubbiamente molti Rom hanno una certa cultura tecnologica nell'irrompere nelle case delle persone oneste»</a:t>
            </a:r>
            <a:endParaRPr sz="2100">
              <a:latin typeface="Garamond"/>
              <a:ea typeface="Garamond"/>
              <a:cs typeface="Garamond"/>
              <a:sym typeface="Garamond"/>
            </a:endParaRPr>
          </a:p>
          <a:p>
            <a:pPr indent="-309562" lvl="0" marL="285750" rtl="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ts val="2100"/>
              <a:buFont typeface="Garamond"/>
              <a:buChar char="•"/>
            </a:pPr>
            <a:r>
              <a:rPr lang="it-IT" sz="2100">
                <a:solidFill>
                  <a:srgbClr val="262626"/>
                </a:solidFill>
                <a:latin typeface="Garamond"/>
                <a:ea typeface="Garamond"/>
                <a:cs typeface="Garamond"/>
                <a:sym typeface="Garamond"/>
              </a:rPr>
              <a:t>«Non tutti i rom sono ladri ma molti ladri sono rom ... una buona percentuale»</a:t>
            </a:r>
            <a:endParaRPr sz="2100">
              <a:latin typeface="Garamond"/>
              <a:ea typeface="Garamond"/>
              <a:cs typeface="Garamond"/>
              <a:sym typeface="Garamond"/>
            </a:endParaRPr>
          </a:p>
          <a:p>
            <a:pPr indent="-309562" lvl="0" marL="285750" rtl="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ts val="2100"/>
              <a:buFont typeface="Garamond"/>
              <a:buChar char="•"/>
            </a:pPr>
            <a:r>
              <a:rPr lang="it-IT" sz="2100">
                <a:solidFill>
                  <a:srgbClr val="262626"/>
                </a:solidFill>
                <a:latin typeface="Garamond"/>
                <a:ea typeface="Garamond"/>
                <a:cs typeface="Garamond"/>
                <a:sym typeface="Garamond"/>
              </a:rPr>
              <a:t>«I rom non hanno intenzione di lavorare»</a:t>
            </a:r>
            <a:endParaRPr sz="2100">
              <a:solidFill>
                <a:srgbClr val="262626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ts val="1725"/>
              <a:buNone/>
            </a:pPr>
            <a:r>
              <a:rPr lang="it-IT" sz="2100">
                <a:solidFill>
                  <a:srgbClr val="262626"/>
                </a:solidFill>
                <a:latin typeface="Garamond"/>
                <a:ea typeface="Garamond"/>
                <a:cs typeface="Garamond"/>
                <a:sym typeface="Garamond"/>
              </a:rPr>
              <a:t>Secondo la Corte Suprema (sentenza n. 32862/2019) si tratta di un reato di diffusione dell'odio razziale</a:t>
            </a:r>
            <a:endParaRPr sz="2100">
              <a:latin typeface="Garamond"/>
              <a:ea typeface="Garamond"/>
              <a:cs typeface="Garamond"/>
              <a:sym typeface="Garamond"/>
            </a:endParaRPr>
          </a:p>
        </p:txBody>
      </p:sp>
      <p:pic>
        <p:nvPicPr>
          <p:cNvPr id="88" name="Google Shape;88;p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804282" y="719730"/>
            <a:ext cx="1600129" cy="1540124"/>
          </a:xfrm>
          <a:prstGeom prst="rect">
            <a:avLst/>
          </a:prstGeom>
          <a:noFill/>
          <a:ln cap="flat" cmpd="thickThin" w="57150">
            <a:solidFill>
              <a:srgbClr val="7F7F7F"/>
            </a:solidFill>
            <a:prstDash val="solid"/>
            <a:miter lim="800000"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g34bfa2105a8_1_5"/>
          <p:cNvSpPr txBox="1"/>
          <p:nvPr>
            <p:ph type="title"/>
          </p:nvPr>
        </p:nvSpPr>
        <p:spPr>
          <a:xfrm>
            <a:off x="489475" y="837900"/>
            <a:ext cx="8314800" cy="130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4100"/>
              <a:buFont typeface="Garamond"/>
              <a:buNone/>
            </a:pPr>
            <a:r>
              <a:rPr b="1" lang="it-IT" sz="3400">
                <a:solidFill>
                  <a:srgbClr val="262626"/>
                </a:solidFill>
                <a:latin typeface="Garamond"/>
                <a:ea typeface="Garamond"/>
                <a:cs typeface="Garamond"/>
                <a:sym typeface="Garamond"/>
              </a:rPr>
              <a:t>Analizziamo il problema…</a:t>
            </a:r>
            <a:br>
              <a:rPr b="1" lang="it-IT" sz="3400">
                <a:solidFill>
                  <a:srgbClr val="262626"/>
                </a:solidFill>
                <a:latin typeface="Garamond"/>
                <a:ea typeface="Garamond"/>
                <a:cs typeface="Garamond"/>
                <a:sym typeface="Garamond"/>
              </a:rPr>
            </a:br>
            <a:r>
              <a:rPr b="1" lang="it-IT" sz="3400">
                <a:solidFill>
                  <a:srgbClr val="262626"/>
                </a:solidFill>
                <a:latin typeface="Garamond"/>
                <a:ea typeface="Garamond"/>
                <a:cs typeface="Garamond"/>
                <a:sym typeface="Garamond"/>
              </a:rPr>
              <a:t>Discorsi d’odio, uso politico</a:t>
            </a:r>
            <a:endParaRPr b="1" sz="3400">
              <a:latin typeface="Garamond"/>
              <a:ea typeface="Garamond"/>
              <a:cs typeface="Garamond"/>
              <a:sym typeface="Garamond"/>
            </a:endParaRPr>
          </a:p>
        </p:txBody>
      </p:sp>
      <p:pic>
        <p:nvPicPr>
          <p:cNvPr id="94" name="Google Shape;94;g34bfa2105a8_1_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63275" y="2647900"/>
            <a:ext cx="6391775" cy="3417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5" name="Google Shape;95;g34bfa2105a8_1_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654500" y="618263"/>
            <a:ext cx="2638425" cy="1743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4"/>
          <p:cNvSpPr txBox="1"/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ct val="100000"/>
              <a:buFont typeface="Garamond"/>
              <a:buNone/>
            </a:pPr>
            <a:r>
              <a:rPr lang="it-IT" sz="4100">
                <a:solidFill>
                  <a:srgbClr val="262626"/>
                </a:solidFill>
                <a:latin typeface="Garamond"/>
                <a:ea typeface="Garamond"/>
                <a:cs typeface="Garamond"/>
                <a:sym typeface="Garamond"/>
              </a:rPr>
              <a:t>Analizziamo il problema…</a:t>
            </a:r>
            <a:br>
              <a:rPr lang="it-IT" sz="4100">
                <a:solidFill>
                  <a:srgbClr val="262626"/>
                </a:solidFill>
                <a:latin typeface="Garamond"/>
                <a:ea typeface="Garamond"/>
                <a:cs typeface="Garamond"/>
                <a:sym typeface="Garamond"/>
              </a:rPr>
            </a:br>
            <a:r>
              <a:rPr lang="it-IT" sz="4100">
                <a:solidFill>
                  <a:srgbClr val="262626"/>
                </a:solidFill>
                <a:latin typeface="Garamond"/>
                <a:ea typeface="Garamond"/>
                <a:cs typeface="Garamond"/>
                <a:sym typeface="Garamond"/>
              </a:rPr>
              <a:t>Discorsi d’odio, us</a:t>
            </a:r>
            <a:r>
              <a:rPr lang="it-IT" sz="4100">
                <a:latin typeface="Garamond"/>
                <a:ea typeface="Garamond"/>
                <a:cs typeface="Garamond"/>
                <a:sym typeface="Garamond"/>
              </a:rPr>
              <a:t>o politico</a:t>
            </a:r>
            <a:endParaRPr>
              <a:latin typeface="Garamond"/>
              <a:ea typeface="Garamond"/>
              <a:cs typeface="Garamond"/>
              <a:sym typeface="Garamond"/>
            </a:endParaRPr>
          </a:p>
        </p:txBody>
      </p:sp>
      <p:pic>
        <p:nvPicPr>
          <p:cNvPr id="101" name="Google Shape;101;p4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64691" y="2413408"/>
            <a:ext cx="6436441" cy="38330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271803" y="2554086"/>
            <a:ext cx="2265279" cy="2472692"/>
          </a:xfrm>
          <a:prstGeom prst="rect">
            <a:avLst/>
          </a:prstGeom>
          <a:noFill/>
          <a:ln>
            <a:noFill/>
          </a:ln>
        </p:spPr>
      </p:pic>
      <p:sp>
        <p:nvSpPr>
          <p:cNvPr id="103" name="Google Shape;103;p4"/>
          <p:cNvSpPr txBox="1"/>
          <p:nvPr/>
        </p:nvSpPr>
        <p:spPr>
          <a:xfrm>
            <a:off x="8384345" y="5188055"/>
            <a:ext cx="3137094" cy="9233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it-IT" sz="1800" u="none" cap="none" strike="noStrike">
                <a:solidFill>
                  <a:srgbClr val="262626"/>
                </a:solidFill>
                <a:latin typeface="Garamond"/>
                <a:ea typeface="Garamond"/>
                <a:cs typeface="Garamond"/>
                <a:sym typeface="Garamond"/>
              </a:rPr>
              <a:t>Ivan Boccali, consigliere municipale della città di Ciampino</a:t>
            </a:r>
            <a:endParaRPr b="0" i="0" sz="1400" u="none" cap="none" strike="noStrike">
              <a:solidFill>
                <a:srgbClr val="262626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g2a646a85e16_0_295"/>
          <p:cNvSpPr txBox="1"/>
          <p:nvPr>
            <p:ph type="title"/>
          </p:nvPr>
        </p:nvSpPr>
        <p:spPr>
          <a:xfrm>
            <a:off x="1295402" y="982132"/>
            <a:ext cx="9601200" cy="130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4100"/>
              <a:buFont typeface="Garamond"/>
              <a:buNone/>
            </a:pPr>
            <a:r>
              <a:rPr lang="it-IT" sz="4100">
                <a:solidFill>
                  <a:srgbClr val="262626"/>
                </a:solidFill>
                <a:latin typeface="Garamond"/>
                <a:ea typeface="Garamond"/>
                <a:cs typeface="Garamond"/>
                <a:sym typeface="Garamond"/>
              </a:rPr>
              <a:t>Analizziamo il problema…</a:t>
            </a:r>
            <a:br>
              <a:rPr lang="it-IT" sz="4100">
                <a:solidFill>
                  <a:srgbClr val="262626"/>
                </a:solidFill>
                <a:latin typeface="Garamond"/>
                <a:ea typeface="Garamond"/>
                <a:cs typeface="Garamond"/>
                <a:sym typeface="Garamond"/>
              </a:rPr>
            </a:br>
            <a:r>
              <a:rPr lang="it-IT" sz="4100">
                <a:solidFill>
                  <a:srgbClr val="262626"/>
                </a:solidFill>
                <a:latin typeface="Garamond"/>
                <a:ea typeface="Garamond"/>
                <a:cs typeface="Garamond"/>
                <a:sym typeface="Garamond"/>
              </a:rPr>
              <a:t>Discorsi d’odio, uso politico</a:t>
            </a:r>
            <a:endParaRPr>
              <a:latin typeface="Garamond"/>
              <a:ea typeface="Garamond"/>
              <a:cs typeface="Garamond"/>
              <a:sym typeface="Garamond"/>
            </a:endParaRPr>
          </a:p>
        </p:txBody>
      </p:sp>
      <p:pic>
        <p:nvPicPr>
          <p:cNvPr id="109" name="Google Shape;109;g2a646a85e16_0_29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95402" y="2753541"/>
            <a:ext cx="4224520" cy="328657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" name="Google Shape;110;g2a646a85e16_0_29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863813" y="2753541"/>
            <a:ext cx="4705236" cy="328657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6"/>
          <p:cNvSpPr txBox="1"/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4100"/>
              <a:buFont typeface="Garamond"/>
              <a:buNone/>
            </a:pPr>
            <a:r>
              <a:rPr lang="it-IT" sz="4100">
                <a:solidFill>
                  <a:srgbClr val="262626"/>
                </a:solidFill>
                <a:latin typeface="Garamond"/>
                <a:ea typeface="Garamond"/>
                <a:cs typeface="Garamond"/>
                <a:sym typeface="Garamond"/>
              </a:rPr>
              <a:t>Analizziamo il problema…</a:t>
            </a:r>
            <a:br>
              <a:rPr lang="it-IT" sz="4100">
                <a:solidFill>
                  <a:srgbClr val="262626"/>
                </a:solidFill>
                <a:latin typeface="Garamond"/>
                <a:ea typeface="Garamond"/>
                <a:cs typeface="Garamond"/>
                <a:sym typeface="Garamond"/>
              </a:rPr>
            </a:br>
            <a:r>
              <a:rPr lang="it-IT" sz="4100">
                <a:solidFill>
                  <a:srgbClr val="262626"/>
                </a:solidFill>
                <a:latin typeface="Garamond"/>
                <a:ea typeface="Garamond"/>
                <a:cs typeface="Garamond"/>
                <a:sym typeface="Garamond"/>
              </a:rPr>
              <a:t>Discorsi d’odio, uso politico</a:t>
            </a:r>
            <a:endParaRPr>
              <a:latin typeface="Garamond"/>
              <a:ea typeface="Garamond"/>
              <a:cs typeface="Garamond"/>
              <a:sym typeface="Garamond"/>
            </a:endParaRPr>
          </a:p>
        </p:txBody>
      </p:sp>
      <p:pic>
        <p:nvPicPr>
          <p:cNvPr id="116" name="Google Shape;116;p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22975" y="2697575"/>
            <a:ext cx="4397075" cy="37255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" name="Google Shape;117;p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070302" y="2697575"/>
            <a:ext cx="5086675" cy="34541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g2a28487924e_0_5"/>
          <p:cNvSpPr txBox="1"/>
          <p:nvPr>
            <p:ph type="title"/>
          </p:nvPr>
        </p:nvSpPr>
        <p:spPr>
          <a:xfrm>
            <a:off x="1295402" y="982132"/>
            <a:ext cx="9601200" cy="130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4100"/>
              <a:buFont typeface="Garamond"/>
              <a:buNone/>
            </a:pPr>
            <a:r>
              <a:rPr lang="it-IT" sz="4100">
                <a:solidFill>
                  <a:srgbClr val="262626"/>
                </a:solidFill>
                <a:latin typeface="Garamond"/>
                <a:ea typeface="Garamond"/>
                <a:cs typeface="Garamond"/>
                <a:sym typeface="Garamond"/>
              </a:rPr>
              <a:t>Analizziamo il problema…</a:t>
            </a:r>
            <a:br>
              <a:rPr lang="it-IT" sz="4100">
                <a:solidFill>
                  <a:srgbClr val="262626"/>
                </a:solidFill>
                <a:latin typeface="Garamond"/>
                <a:ea typeface="Garamond"/>
                <a:cs typeface="Garamond"/>
                <a:sym typeface="Garamond"/>
              </a:rPr>
            </a:br>
            <a:r>
              <a:rPr lang="it-IT" sz="4100">
                <a:solidFill>
                  <a:srgbClr val="262626"/>
                </a:solidFill>
                <a:latin typeface="Garamond"/>
                <a:ea typeface="Garamond"/>
                <a:cs typeface="Garamond"/>
                <a:sym typeface="Garamond"/>
              </a:rPr>
              <a:t>Discorsi d’odio, uso politico</a:t>
            </a:r>
            <a:endParaRPr>
              <a:latin typeface="Garamond"/>
              <a:ea typeface="Garamond"/>
              <a:cs typeface="Garamond"/>
              <a:sym typeface="Garamond"/>
            </a:endParaRPr>
          </a:p>
        </p:txBody>
      </p:sp>
      <p:sp>
        <p:nvSpPr>
          <p:cNvPr id="123" name="Google Shape;123;g2a28487924e_0_5"/>
          <p:cNvSpPr txBox="1"/>
          <p:nvPr/>
        </p:nvSpPr>
        <p:spPr>
          <a:xfrm>
            <a:off x="3667725" y="5411775"/>
            <a:ext cx="5246100" cy="70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r>
              <a:rPr lang="it-IT"/>
              <a:t>Consigliere della Lega, Alessio di Giulio “votate lega e non la vedrete più” </a:t>
            </a:r>
            <a:r>
              <a:rPr lang="it-IT" sz="1800">
                <a:solidFill>
                  <a:schemeClr val="dk1"/>
                </a:solidFill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https://youtu.be/Bf5fOH_ER4w</a:t>
            </a:r>
            <a:endParaRPr sz="1800">
              <a:solidFill>
                <a:schemeClr val="dk1"/>
              </a:solidFill>
              <a:uFill>
                <a:noFill/>
              </a:uFill>
              <a:latin typeface="Roboto"/>
              <a:ea typeface="Roboto"/>
              <a:cs typeface="Roboto"/>
              <a:sym typeface="Roboto"/>
              <a:hlinkClick r:id="rId4">
                <a:extLst>
                  <a:ext uri="{A12FA001-AC4F-418D-AE19-62706E023703}">
                    <ahyp:hlinkClr val="tx"/>
                  </a:ext>
                </a:extLst>
              </a:hlinkClick>
            </a:endParaRPr>
          </a:p>
        </p:txBody>
      </p:sp>
      <p:pic>
        <p:nvPicPr>
          <p:cNvPr id="124" name="Google Shape;124;g2a28487924e_0_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847525" y="2590726"/>
            <a:ext cx="4473302" cy="25162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8"/>
          <p:cNvSpPr txBox="1"/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3700"/>
              <a:buFont typeface="Garamond"/>
              <a:buNone/>
            </a:pPr>
            <a:r>
              <a:rPr lang="it-IT" sz="3700">
                <a:solidFill>
                  <a:srgbClr val="262626"/>
                </a:solidFill>
                <a:latin typeface="Garamond"/>
                <a:ea typeface="Garamond"/>
                <a:cs typeface="Garamond"/>
                <a:sym typeface="Garamond"/>
              </a:rPr>
              <a:t>Analizziamo il problema…</a:t>
            </a:r>
            <a:br>
              <a:rPr lang="it-IT" sz="3700">
                <a:solidFill>
                  <a:srgbClr val="262626"/>
                </a:solidFill>
                <a:latin typeface="Garamond"/>
                <a:ea typeface="Garamond"/>
                <a:cs typeface="Garamond"/>
                <a:sym typeface="Garamond"/>
              </a:rPr>
            </a:br>
            <a:r>
              <a:rPr lang="it-IT" sz="3700">
                <a:solidFill>
                  <a:srgbClr val="262626"/>
                </a:solidFill>
                <a:latin typeface="Garamond"/>
                <a:ea typeface="Garamond"/>
                <a:cs typeface="Garamond"/>
                <a:sym typeface="Garamond"/>
              </a:rPr>
              <a:t>Racconto mediatico</a:t>
            </a:r>
            <a:endParaRPr>
              <a:latin typeface="Garamond"/>
              <a:ea typeface="Garamond"/>
              <a:cs typeface="Garamond"/>
              <a:sym typeface="Garamond"/>
            </a:endParaRPr>
          </a:p>
        </p:txBody>
      </p:sp>
      <p:pic>
        <p:nvPicPr>
          <p:cNvPr id="130" name="Google Shape;130;p8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767150" y="2615874"/>
            <a:ext cx="3729900" cy="2408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" name="Google Shape;131;p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64425" y="2615875"/>
            <a:ext cx="6496100" cy="3386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Modern Writer">
  <a:themeElements>
    <a:clrScheme name="Modern Writer">
      <a:dk1>
        <a:srgbClr val="E91D63"/>
      </a:dk1>
      <a:lt1>
        <a:srgbClr val="FFFFFF"/>
      </a:lt1>
      <a:dk2>
        <a:srgbClr val="424242"/>
      </a:dk2>
      <a:lt2>
        <a:srgbClr val="999999"/>
      </a:lt2>
      <a:accent1>
        <a:srgbClr val="607D8B"/>
      </a:accent1>
      <a:accent2>
        <a:srgbClr val="673AB7"/>
      </a:accent2>
      <a:accent3>
        <a:srgbClr val="9C26B0"/>
      </a:accent3>
      <a:accent4>
        <a:srgbClr val="0090AC"/>
      </a:accent4>
      <a:accent5>
        <a:srgbClr val="00838F"/>
      </a:accent5>
      <a:accent6>
        <a:srgbClr val="F8E71C"/>
      </a:accent6>
      <a:hlink>
        <a:srgbClr val="00838F"/>
      </a:hlink>
      <a:folHlink>
        <a:srgbClr val="00838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2021-04-19T12:34:26Z</dcterms:created>
  <dc:creator>Bernadette</dc:creator>
</cp:coreProperties>
</file>