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12"/>
  </p:notesMasterIdLst>
  <p:sldIdLst>
    <p:sldId id="256" r:id="rId2"/>
    <p:sldId id="264" r:id="rId3"/>
    <p:sldId id="270" r:id="rId4"/>
    <p:sldId id="265" r:id="rId5"/>
    <p:sldId id="271" r:id="rId6"/>
    <p:sldId id="272" r:id="rId7"/>
    <p:sldId id="266" r:id="rId8"/>
    <p:sldId id="269" r:id="rId9"/>
    <p:sldId id="267" r:id="rId10"/>
    <p:sldId id="268" r:id="rId11"/>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08"/>
  </p:normalViewPr>
  <p:slideViewPr>
    <p:cSldViewPr snapToGrid="0" snapToObjects="1">
      <p:cViewPr varScale="1">
        <p:scale>
          <a:sx n="135" d="100"/>
          <a:sy n="135" d="100"/>
        </p:scale>
        <p:origin x="179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0029FE6-9852-419B-887B-278707B82583}" type="datetime1">
              <a:rPr lang="it-IT"/>
              <a:pPr/>
              <a:t>08/04/19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a:t>Fare clic per modificare gli stili del testo dello schema</a:t>
            </a:r>
          </a:p>
          <a:p>
            <a:pPr lvl="1"/>
            <a:r>
              <a:rPr lang="de-DE" noProof="0"/>
              <a:t>Secondo livello</a:t>
            </a:r>
          </a:p>
          <a:p>
            <a:pPr lvl="2"/>
            <a:r>
              <a:rPr lang="de-DE" noProof="0"/>
              <a:t>Terzo livello</a:t>
            </a:r>
          </a:p>
          <a:p>
            <a:pPr lvl="3"/>
            <a:r>
              <a:rPr lang="de-DE" noProof="0"/>
              <a:t>Quarto livello</a:t>
            </a:r>
          </a:p>
          <a:p>
            <a:pPr lvl="4"/>
            <a:r>
              <a:rPr lang="de-DE" noProof="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8D19A71-A006-403A-AF1D-195FC05F8ABB}" type="slidenum">
              <a:rPr lang="it-IT"/>
              <a:pPr/>
              <a:t>‹n.›</a:t>
            </a:fld>
            <a:endParaRPr lang="it-IT"/>
          </a:p>
        </p:txBody>
      </p:sp>
    </p:spTree>
    <p:extLst>
      <p:ext uri="{BB962C8B-B14F-4D97-AF65-F5344CB8AC3E}">
        <p14:creationId xmlns:p14="http://schemas.microsoft.com/office/powerpoint/2010/main" val="9754476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23555" name="Segnaposto numero diapositiva 3"/>
          <p:cNvSpPr>
            <a:spLocks noGrp="1"/>
          </p:cNvSpPr>
          <p:nvPr>
            <p:ph type="sldNum" sz="quarter" idx="5"/>
          </p:nvPr>
        </p:nvSpPr>
        <p:spPr bwMode="auto">
          <a:noFill/>
          <a:ln>
            <a:miter lim="800000"/>
            <a:headEnd/>
            <a:tailEnd/>
          </a:ln>
        </p:spPr>
        <p:txBody>
          <a:bodyPr/>
          <a:lstStyle/>
          <a:p>
            <a:fld id="{3E86DDCD-981B-4793-AC4D-EDF42592BDD7}" type="slidenum">
              <a:rPr lang="it-IT"/>
              <a:pPr/>
              <a:t>9</a:t>
            </a:fld>
            <a:endParaRPr lang="it-IT"/>
          </a:p>
        </p:txBody>
      </p:sp>
    </p:spTree>
    <p:extLst>
      <p:ext uri="{BB962C8B-B14F-4D97-AF65-F5344CB8AC3E}">
        <p14:creationId xmlns:p14="http://schemas.microsoft.com/office/powerpoint/2010/main" val="45879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7" descr="Cover-TextureFore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de-DE" smtClean="0"/>
              <a:t>Fare clic per modificare stile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Fare clic per modificare lo stile del sottotitolo dello schema</a:t>
            </a:r>
            <a:endParaRPr/>
          </a:p>
        </p:txBody>
      </p:sp>
      <p:sp>
        <p:nvSpPr>
          <p:cNvPr id="5" name="Date Placeholder 3"/>
          <p:cNvSpPr>
            <a:spLocks noGrp="1"/>
          </p:cNvSpPr>
          <p:nvPr>
            <p:ph type="dt" sz="half" idx="10"/>
          </p:nvPr>
        </p:nvSpPr>
        <p:spPr>
          <a:xfrm>
            <a:off x="5988050" y="6221413"/>
            <a:ext cx="2743200" cy="365125"/>
          </a:xfrm>
        </p:spPr>
        <p:txBody>
          <a:bodyPr/>
          <a:lstStyle>
            <a:lvl1pPr>
              <a:defRPr/>
            </a:lvl1pPr>
          </a:lstStyle>
          <a:p>
            <a:fld id="{D6E882F7-212E-4F6A-A9EB-CF924B41E749}" type="datetime1">
              <a:rPr lang="it-IT"/>
              <a:pPr/>
              <a:t>08/04/19</a:t>
            </a:fld>
            <a:endParaRPr lang="it-IT"/>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de-DE" smtClean="0"/>
              <a:t>Fare clic per modificare stile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Fare clic sull'icona per inserire un'immagine</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Fare clic per modificare gli stili del testo dello schema</a:t>
            </a:r>
          </a:p>
        </p:txBody>
      </p:sp>
      <p:sp>
        <p:nvSpPr>
          <p:cNvPr id="6" name="Date Placeholder 4"/>
          <p:cNvSpPr>
            <a:spLocks noGrp="1"/>
          </p:cNvSpPr>
          <p:nvPr>
            <p:ph type="dt" sz="half" idx="10"/>
          </p:nvPr>
        </p:nvSpPr>
        <p:spPr/>
        <p:txBody>
          <a:bodyPr/>
          <a:lstStyle>
            <a:lvl1pPr>
              <a:defRPr/>
            </a:lvl1pPr>
          </a:lstStyle>
          <a:p>
            <a:fld id="{46541F6B-8296-45B9-A6CE-ECB8C94D3CFF}" type="datetime1">
              <a:rPr lang="it-IT"/>
              <a:pPr/>
              <a:t>08/04/19</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fld id="{F15496B3-3884-4A09-88DA-66F8F9F819FB}"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de-DE"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5" name="Date Placeholder 3"/>
          <p:cNvSpPr>
            <a:spLocks noGrp="1"/>
          </p:cNvSpPr>
          <p:nvPr>
            <p:ph type="dt" sz="half" idx="10"/>
          </p:nvPr>
        </p:nvSpPr>
        <p:spPr/>
        <p:txBody>
          <a:bodyPr/>
          <a:lstStyle>
            <a:lvl1pPr>
              <a:defRPr/>
            </a:lvl1pPr>
          </a:lstStyle>
          <a:p>
            <a:fld id="{0E7A1EA2-8347-423A-BE26-0C1DE72C186C}" type="datetime1">
              <a:rPr lang="it-IT"/>
              <a:pPr/>
              <a:t>08/04/19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8A333B73-6AE8-4694-831E-4C8D453E8BF5}"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de-DE" smtClean="0"/>
              <a:t>Fare clic per modificare stile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5" name="Date Placeholder 3"/>
          <p:cNvSpPr>
            <a:spLocks noGrp="1"/>
          </p:cNvSpPr>
          <p:nvPr>
            <p:ph type="dt" sz="half" idx="10"/>
          </p:nvPr>
        </p:nvSpPr>
        <p:spPr/>
        <p:txBody>
          <a:bodyPr/>
          <a:lstStyle>
            <a:lvl1pPr>
              <a:defRPr/>
            </a:lvl1pPr>
          </a:lstStyle>
          <a:p>
            <a:fld id="{53E4FECA-5960-428E-A658-A5C7F8909139}" type="datetime1">
              <a:rPr lang="it-IT"/>
              <a:pPr/>
              <a:t>08/04/19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938401AC-4016-4BCB-AEA7-299A8D8A00CA}"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de-DE" smtClean="0"/>
              <a:t>Fare clic per modificare stile</a:t>
            </a:r>
            <a:endParaRPr/>
          </a:p>
        </p:txBody>
      </p:sp>
      <p:sp>
        <p:nvSpPr>
          <p:cNvPr id="3" name="Content Placeholder 2"/>
          <p:cNvSpPr>
            <a:spLocks noGrp="1"/>
          </p:cNvSpPr>
          <p:nvPr>
            <p:ph idx="1"/>
          </p:nvPr>
        </p:nvSpPr>
        <p:spPr/>
        <p:txBody>
          <a:body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5" name="Date Placeholder 3"/>
          <p:cNvSpPr>
            <a:spLocks noGrp="1"/>
          </p:cNvSpPr>
          <p:nvPr>
            <p:ph type="dt" sz="half" idx="10"/>
          </p:nvPr>
        </p:nvSpPr>
        <p:spPr/>
        <p:txBody>
          <a:bodyPr/>
          <a:lstStyle>
            <a:lvl1pPr>
              <a:defRPr/>
            </a:lvl1pPr>
          </a:lstStyle>
          <a:p>
            <a:fld id="{0783BF1B-6B65-4245-B655-9CC0A416B20C}" type="datetime1">
              <a:rPr lang="it-IT"/>
              <a:pPr/>
              <a:t>08/04/19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26121389-53E9-4190-B2B0-95BB0EBD5FE4}"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de-DE" smtClean="0"/>
              <a:t>Fare clic per modificare stile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fld id="{35D33347-87C7-4321-8925-BA4895D9E2A4}" type="datetime1">
              <a:rPr lang="it-IT"/>
              <a:pPr/>
              <a:t>08/04/19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76A1F248-61F9-4D07-9585-D58C84BDAF03}"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de-DE" smtClean="0"/>
              <a:t>Fare clic per modificare stile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6" name="Date Placeholder 4"/>
          <p:cNvSpPr>
            <a:spLocks noGrp="1"/>
          </p:cNvSpPr>
          <p:nvPr>
            <p:ph type="dt" sz="half" idx="10"/>
          </p:nvPr>
        </p:nvSpPr>
        <p:spPr/>
        <p:txBody>
          <a:bodyPr/>
          <a:lstStyle>
            <a:lvl1pPr>
              <a:defRPr/>
            </a:lvl1pPr>
          </a:lstStyle>
          <a:p>
            <a:fld id="{90027D92-FDEF-47A9-A7BE-006879051DA5}" type="datetime1">
              <a:rPr lang="it-IT"/>
              <a:pPr/>
              <a:t>08/04/19</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fld id="{0A137E6C-0BAC-427A-9999-52893AF6B545}"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9"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de-DE" smtClean="0"/>
              <a:t>Fare clic per modificare stile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Fare clic per modificare gli stili del testo dello schema</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Fare clic per modificare gli stili del testo dello schema</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8" name="Date Placeholder 6"/>
          <p:cNvSpPr>
            <a:spLocks noGrp="1"/>
          </p:cNvSpPr>
          <p:nvPr>
            <p:ph type="dt" sz="half" idx="10"/>
          </p:nvPr>
        </p:nvSpPr>
        <p:spPr/>
        <p:txBody>
          <a:bodyPr/>
          <a:lstStyle>
            <a:lvl1pPr>
              <a:defRPr/>
            </a:lvl1pPr>
          </a:lstStyle>
          <a:p>
            <a:fld id="{97B8BCD6-A8FC-451A-932C-B9B7E6762E37}" type="datetime1">
              <a:rPr lang="it-IT"/>
              <a:pPr/>
              <a:t>08/04/19</a:t>
            </a:fld>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fld id="{90739ABD-497A-44AC-B963-721EE74ECFE0}"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3" name="Picture 5"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de-DE" smtClean="0"/>
              <a:t>Fare clic per modificare stile</a:t>
            </a:r>
            <a:endParaRPr/>
          </a:p>
        </p:txBody>
      </p:sp>
      <p:sp>
        <p:nvSpPr>
          <p:cNvPr id="4" name="Date Placeholder 2"/>
          <p:cNvSpPr>
            <a:spLocks noGrp="1"/>
          </p:cNvSpPr>
          <p:nvPr>
            <p:ph type="dt" sz="half" idx="10"/>
          </p:nvPr>
        </p:nvSpPr>
        <p:spPr/>
        <p:txBody>
          <a:bodyPr/>
          <a:lstStyle>
            <a:lvl1pPr>
              <a:defRPr/>
            </a:lvl1pPr>
          </a:lstStyle>
          <a:p>
            <a:fld id="{55ABF171-FC38-45B6-A689-71BAFC2DE841}" type="datetime1">
              <a:rPr lang="it-IT"/>
              <a:pPr/>
              <a:t>08/04/19</a:t>
            </a:fld>
            <a:endParaRPr lang="it-IT"/>
          </a:p>
        </p:txBody>
      </p:sp>
      <p:sp>
        <p:nvSpPr>
          <p:cNvPr id="5" name="Footer Placeholder 3"/>
          <p:cNvSpPr>
            <a:spLocks noGrp="1"/>
          </p:cNvSpPr>
          <p:nvPr>
            <p:ph type="ftr" sz="quarter" idx="11"/>
          </p:nvPr>
        </p:nvSpPr>
        <p:spPr/>
        <p:txBody>
          <a:bodyPr/>
          <a:lstStyle>
            <a:lvl1pPr>
              <a:defRPr/>
            </a:lvl1pPr>
          </a:lstStyle>
          <a:p>
            <a:pPr>
              <a:defRPr/>
            </a:pPr>
            <a:endParaRPr lang="it-IT"/>
          </a:p>
        </p:txBody>
      </p:sp>
      <p:sp>
        <p:nvSpPr>
          <p:cNvPr id="6" name="Slide Number Placeholder 4"/>
          <p:cNvSpPr>
            <a:spLocks noGrp="1"/>
          </p:cNvSpPr>
          <p:nvPr>
            <p:ph type="sldNum" sz="quarter" idx="12"/>
          </p:nvPr>
        </p:nvSpPr>
        <p:spPr/>
        <p:txBody>
          <a:bodyPr/>
          <a:lstStyle>
            <a:lvl1pPr>
              <a:defRPr/>
            </a:lvl1pPr>
          </a:lstStyle>
          <a:p>
            <a:fld id="{F7B4D80E-6BF4-48F8-874D-6801DCF110A9}"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pic>
        <p:nvPicPr>
          <p:cNvPr id="2" name="Picture 4"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FED87258-5201-4712-8FD3-44360A6F192E}" type="datetime1">
              <a:rPr lang="it-IT"/>
              <a:pPr/>
              <a:t>08/04/19</a:t>
            </a:fld>
            <a:endParaRPr lang="it-IT"/>
          </a:p>
        </p:txBody>
      </p:sp>
      <p:sp>
        <p:nvSpPr>
          <p:cNvPr id="4" name="Footer Placeholder 2"/>
          <p:cNvSpPr>
            <a:spLocks noGrp="1"/>
          </p:cNvSpPr>
          <p:nvPr>
            <p:ph type="ftr" sz="quarter" idx="11"/>
          </p:nvPr>
        </p:nvSpPr>
        <p:spPr/>
        <p:txBody>
          <a:bodyPr/>
          <a:lstStyle>
            <a:lvl1pPr>
              <a:defRPr/>
            </a:lvl1pPr>
          </a:lstStyle>
          <a:p>
            <a:pPr>
              <a:defRPr/>
            </a:pPr>
            <a:endParaRPr lang="it-IT"/>
          </a:p>
        </p:txBody>
      </p:sp>
      <p:sp>
        <p:nvSpPr>
          <p:cNvPr id="5" name="Slide Number Placeholder 3"/>
          <p:cNvSpPr>
            <a:spLocks noGrp="1"/>
          </p:cNvSpPr>
          <p:nvPr>
            <p:ph type="sldNum" sz="quarter" idx="12"/>
          </p:nvPr>
        </p:nvSpPr>
        <p:spPr/>
        <p:txBody>
          <a:bodyPr/>
          <a:lstStyle>
            <a:lvl1pPr>
              <a:defRPr/>
            </a:lvl1pPr>
          </a:lstStyle>
          <a:p>
            <a:fld id="{84316DA9-639D-4B06-80B1-B7C83E31458F}"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de-DE" smtClean="0"/>
              <a:t>Fare clic per modificare stile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Fare clic per modificare gli stili del testo dello schema</a:t>
            </a:r>
          </a:p>
        </p:txBody>
      </p:sp>
      <p:sp>
        <p:nvSpPr>
          <p:cNvPr id="6" name="Date Placeholder 4"/>
          <p:cNvSpPr>
            <a:spLocks noGrp="1"/>
          </p:cNvSpPr>
          <p:nvPr>
            <p:ph type="dt" sz="half" idx="10"/>
          </p:nvPr>
        </p:nvSpPr>
        <p:spPr/>
        <p:txBody>
          <a:bodyPr/>
          <a:lstStyle>
            <a:lvl1pPr>
              <a:defRPr/>
            </a:lvl1pPr>
          </a:lstStyle>
          <a:p>
            <a:fld id="{AA954A9E-7E2D-4F84-B42A-DE0BCD67595E}" type="datetime1">
              <a:rPr lang="it-IT"/>
              <a:pPr/>
              <a:t>08/04/19</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fld id="{B5EB8E1E-1E1F-4636-A556-DC3587EDB048}"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de-DE" smtClean="0"/>
              <a:t>Fare clic per modificare stile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Fare clic sull'icona per inserire un'immagine</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Fare clic per modificare gli stili del testo dello schema</a:t>
            </a:r>
          </a:p>
        </p:txBody>
      </p:sp>
      <p:sp>
        <p:nvSpPr>
          <p:cNvPr id="6" name="Date Placeholder 4"/>
          <p:cNvSpPr>
            <a:spLocks noGrp="1"/>
          </p:cNvSpPr>
          <p:nvPr>
            <p:ph type="dt" sz="half" idx="10"/>
          </p:nvPr>
        </p:nvSpPr>
        <p:spPr/>
        <p:txBody>
          <a:bodyPr/>
          <a:lstStyle>
            <a:lvl1pPr>
              <a:defRPr/>
            </a:lvl1pPr>
          </a:lstStyle>
          <a:p>
            <a:fld id="{2BF2E2C3-D238-414E-951F-7D8B9914C413}" type="datetime1">
              <a:rPr lang="it-IT"/>
              <a:pPr/>
              <a:t>08/04/19</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fld id="{8ED50662-5740-410D-9C41-04A253C88A88}"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Fare clic per modificare stile</a:t>
            </a:r>
            <a:endParaRPr lang="it-IT" smtClean="0"/>
          </a:p>
        </p:txBody>
      </p:sp>
      <p:sp>
        <p:nvSpPr>
          <p:cNvPr id="102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endParaRPr lang="it-IT" smtClean="0"/>
          </a:p>
        </p:txBody>
      </p:sp>
      <p:sp>
        <p:nvSpPr>
          <p:cNvPr id="4" name="Date Placeholder 3"/>
          <p:cNvSpPr>
            <a:spLocks noGrp="1"/>
          </p:cNvSpPr>
          <p:nvPr>
            <p:ph type="dt" sz="half" idx="2"/>
          </p:nvPr>
        </p:nvSpPr>
        <p:spPr>
          <a:xfrm>
            <a:off x="6302375" y="6356350"/>
            <a:ext cx="2428875"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7F7F7F"/>
                </a:solidFill>
                <a:latin typeface="Candara" pitchFamily="34" charset="0"/>
              </a:defRPr>
            </a:lvl1pPr>
          </a:lstStyle>
          <a:p>
            <a:fld id="{5B3F2F64-D7CA-4D82-9894-5B317B6BEAE9}" type="datetime1">
              <a:rPr lang="it-IT"/>
              <a:pPr/>
              <a:t>08/04/19</a:t>
            </a:fld>
            <a:endParaRPr lang="it-IT"/>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ea typeface="+mn-ea"/>
                <a:cs typeface="+mn-cs"/>
              </a:defRPr>
            </a:lvl1pPr>
          </a:lstStyle>
          <a:p>
            <a:pPr>
              <a:defRPr/>
            </a:pPr>
            <a:endParaRPr lang="it-IT"/>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latin typeface="Candara" pitchFamily="34" charset="0"/>
              </a:defRPr>
            </a:lvl1pPr>
          </a:lstStyle>
          <a:p>
            <a:fld id="{E6357222-FC41-4212-A870-66E8529D3EEF}" type="slidenum">
              <a:rPr lang="it-IT"/>
              <a:pPr/>
              <a:t>‹n.›</a:t>
            </a:fld>
            <a:endParaRPr lang="it-IT"/>
          </a:p>
        </p:txBody>
      </p:sp>
    </p:spTree>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ctr" rtl="0" eaLnBrk="0" fontAlgn="base" hangingPunct="0">
        <a:lnSpc>
          <a:spcPts val="5200"/>
        </a:lnSpc>
        <a:spcBef>
          <a:spcPct val="0"/>
        </a:spcBef>
        <a:spcAft>
          <a:spcPct val="0"/>
        </a:spcAft>
        <a:defRPr sz="4800" b="1" kern="1200">
          <a:solidFill>
            <a:srgbClr val="404040"/>
          </a:solidFill>
          <a:latin typeface="+mj-lt"/>
          <a:ea typeface="ＭＳ Ｐゴシック" charset="-128"/>
          <a:cs typeface="ＭＳ Ｐゴシック" charset="-128"/>
        </a:defRPr>
      </a:lvl1pPr>
      <a:lvl2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2pPr>
      <a:lvl3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3pPr>
      <a:lvl4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4pPr>
      <a:lvl5pPr algn="ctr" rtl="0" eaLnBrk="0" fontAlgn="base" hangingPunct="0">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5pPr>
      <a:lvl6pPr marL="4572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6pPr>
      <a:lvl7pPr marL="9144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7pPr>
      <a:lvl8pPr marL="13716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8pPr>
      <a:lvl9pPr marL="1828800" algn="ctr" rtl="0" fontAlgn="base">
        <a:lnSpc>
          <a:spcPts val="5200"/>
        </a:lnSpc>
        <a:spcBef>
          <a:spcPct val="0"/>
        </a:spcBef>
        <a:spcAft>
          <a:spcPct val="0"/>
        </a:spcAft>
        <a:defRPr sz="4800" b="1">
          <a:solidFill>
            <a:srgbClr val="404040"/>
          </a:solidFill>
          <a:latin typeface="Candara" charset="0"/>
          <a:ea typeface="ＭＳ Ｐゴシック" charset="-128"/>
          <a:cs typeface="ＭＳ Ｐゴシック" charset="-128"/>
        </a:defRPr>
      </a:lvl9pPr>
    </p:titleStyle>
    <p:bodyStyle>
      <a:lvl1pPr marL="282575" indent="-282575" algn="l" rtl="0" eaLnBrk="0" fontAlgn="base" hangingPunct="0">
        <a:spcBef>
          <a:spcPts val="2000"/>
        </a:spcBef>
        <a:spcAft>
          <a:spcPct val="0"/>
        </a:spcAft>
        <a:buFont typeface="Wingdings" pitchFamily="2" charset="2"/>
        <a:buChar char=""/>
        <a:defRPr sz="2400" kern="1200">
          <a:solidFill>
            <a:srgbClr val="404040"/>
          </a:solidFill>
          <a:latin typeface="+mn-lt"/>
          <a:ea typeface="ＭＳ Ｐゴシック" charset="-128"/>
          <a:cs typeface="ＭＳ Ｐゴシック" charset="-128"/>
        </a:defRPr>
      </a:lvl1pPr>
      <a:lvl2pPr marL="577850" indent="-295275" algn="l" rtl="0" eaLnBrk="0" fontAlgn="base" hangingPunct="0">
        <a:spcBef>
          <a:spcPts val="600"/>
        </a:spcBef>
        <a:spcAft>
          <a:spcPct val="0"/>
        </a:spcAft>
        <a:buFont typeface="Wingdings" pitchFamily="2" charset="2"/>
        <a:buChar char=""/>
        <a:defRPr sz="2200" kern="1200">
          <a:solidFill>
            <a:srgbClr val="404040"/>
          </a:solidFill>
          <a:latin typeface="+mn-lt"/>
          <a:ea typeface="ＭＳ Ｐゴシック" charset="-128"/>
          <a:cs typeface="+mn-cs"/>
        </a:defRPr>
      </a:lvl2pPr>
      <a:lvl3pPr marL="860425" indent="-282575" algn="l" rtl="0" eaLnBrk="0" fontAlgn="base" hangingPunct="0">
        <a:spcBef>
          <a:spcPts val="600"/>
        </a:spcBef>
        <a:spcAft>
          <a:spcPct val="0"/>
        </a:spcAft>
        <a:buFont typeface="Wingdings" pitchFamily="2" charset="2"/>
        <a:buChar char=""/>
        <a:defRPr sz="2000" kern="1200">
          <a:solidFill>
            <a:srgbClr val="404040"/>
          </a:solidFill>
          <a:latin typeface="+mn-lt"/>
          <a:ea typeface="ＭＳ Ｐゴシック" charset="-128"/>
          <a:cs typeface="+mn-cs"/>
        </a:defRPr>
      </a:lvl3pPr>
      <a:lvl4pPr marL="1143000" indent="-282575" algn="l" rtl="0" eaLnBrk="0" fontAlgn="base" hangingPunct="0">
        <a:spcBef>
          <a:spcPts val="600"/>
        </a:spcBef>
        <a:spcAft>
          <a:spcPct val="0"/>
        </a:spcAft>
        <a:buFont typeface="Wingdings" pitchFamily="2" charset="2"/>
        <a:buChar char=""/>
        <a:defRPr kern="1200">
          <a:solidFill>
            <a:srgbClr val="404040"/>
          </a:solidFill>
          <a:latin typeface="+mn-lt"/>
          <a:ea typeface="ＭＳ Ｐゴシック" charset="-128"/>
          <a:cs typeface="+mn-cs"/>
        </a:defRPr>
      </a:lvl4pPr>
      <a:lvl5pPr marL="1425575" indent="-282575" algn="l" rtl="0" eaLnBrk="0" fontAlgn="base" hangingPunct="0">
        <a:spcBef>
          <a:spcPts val="600"/>
        </a:spcBef>
        <a:spcAft>
          <a:spcPct val="0"/>
        </a:spcAft>
        <a:buFont typeface="Wingdings" pitchFamily="2" charset="2"/>
        <a:buChar char=""/>
        <a:defRPr kern="1200">
          <a:solidFill>
            <a:srgbClr val="404040"/>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34583" y="486833"/>
            <a:ext cx="7086600" cy="1523999"/>
          </a:xfrm>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it-IT" sz="3600" dirty="0" smtClean="0"/>
              <a:t/>
            </a:r>
            <a:br>
              <a:rPr lang="it-IT" sz="3600" dirty="0" smtClean="0"/>
            </a:br>
            <a:r>
              <a:rPr lang="it-IT" sz="3600" dirty="0" smtClean="0"/>
              <a:t/>
            </a:r>
            <a:br>
              <a:rPr lang="it-IT" sz="3600" dirty="0" smtClean="0"/>
            </a:br>
            <a:r>
              <a:rPr lang="it-IT" sz="3600" dirty="0" smtClean="0"/>
              <a:t/>
            </a:r>
            <a:br>
              <a:rPr lang="it-IT" sz="3600" dirty="0" smtClean="0"/>
            </a:br>
            <a:r>
              <a:rPr lang="it-IT" sz="3600" dirty="0" smtClean="0"/>
              <a:t/>
            </a:r>
            <a:br>
              <a:rPr lang="it-IT" sz="3600" dirty="0" smtClean="0"/>
            </a:br>
            <a:r>
              <a:rPr lang="it-IT" sz="3600" dirty="0" smtClean="0"/>
              <a:t/>
            </a:r>
            <a:br>
              <a:rPr lang="it-IT" sz="3600" dirty="0" smtClean="0"/>
            </a:br>
            <a:r>
              <a:rPr lang="it-IT" sz="3600" dirty="0" smtClean="0"/>
              <a:t/>
            </a:r>
            <a:br>
              <a:rPr lang="it-IT" sz="3600" dirty="0" smtClean="0"/>
            </a:br>
            <a:r>
              <a:rPr lang="it-IT" sz="3600" dirty="0" smtClean="0"/>
              <a:t/>
            </a:r>
            <a:br>
              <a:rPr lang="it-IT" sz="3600" dirty="0" smtClean="0"/>
            </a:br>
            <a:r>
              <a:rPr lang="it-IT" sz="3600" dirty="0" smtClean="0"/>
              <a:t/>
            </a:r>
            <a:br>
              <a:rPr lang="it-IT" sz="3600" dirty="0" smtClean="0"/>
            </a:br>
            <a:r>
              <a:rPr lang="it-IT" sz="3600" i="1" dirty="0" smtClean="0"/>
              <a:t/>
            </a:r>
            <a:br>
              <a:rPr lang="it-IT" sz="3600" i="1" dirty="0" smtClean="0"/>
            </a:br>
            <a:r>
              <a:rPr lang="it-IT" sz="3600" i="1" dirty="0" smtClean="0"/>
              <a:t/>
            </a:r>
            <a:br>
              <a:rPr lang="it-IT" sz="3600" i="1" dirty="0" smtClean="0"/>
            </a:br>
            <a:r>
              <a:rPr lang="it-IT" sz="3600" i="1" dirty="0" smtClean="0"/>
              <a:t/>
            </a:r>
            <a:br>
              <a:rPr lang="it-IT" sz="3600" i="1" dirty="0" smtClean="0"/>
            </a:br>
            <a:r>
              <a:rPr lang="it-IT" sz="2400" i="1" dirty="0" smtClean="0"/>
              <a:t>Italia ctonia: Bachmann tra Ernesto De Martino e Pier Paolo Pasolini</a:t>
            </a:r>
            <a:r>
              <a:rPr lang="it-IT" sz="2400" dirty="0" smtClean="0"/>
              <a:t/>
            </a:r>
            <a:br>
              <a:rPr lang="it-IT" sz="2400" dirty="0" smtClean="0"/>
            </a:br>
            <a:endParaRPr lang="it-IT" sz="2400" dirty="0"/>
          </a:p>
        </p:txBody>
      </p:sp>
      <p:sp>
        <p:nvSpPr>
          <p:cNvPr id="3" name="Sottotitolo 2"/>
          <p:cNvSpPr>
            <a:spLocks noGrp="1"/>
          </p:cNvSpPr>
          <p:nvPr>
            <p:ph type="subTitle" idx="1"/>
          </p:nvPr>
        </p:nvSpPr>
        <p:spPr>
          <a:xfrm>
            <a:off x="1534583" y="2010832"/>
            <a:ext cx="6783917" cy="1164167"/>
          </a:xfrm>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fontAlgn="auto">
              <a:spcAft>
                <a:spcPts val="0"/>
              </a:spcAft>
              <a:defRPr/>
            </a:pPr>
            <a:endParaRPr lang="it-IT" dirty="0" smtClean="0"/>
          </a:p>
          <a:p>
            <a:pPr fontAlgn="auto">
              <a:spcAft>
                <a:spcPts val="0"/>
              </a:spcAft>
              <a:defRPr/>
            </a:pPr>
            <a:endParaRPr lang="it-IT" dirty="0" smtClean="0"/>
          </a:p>
          <a:p>
            <a:pPr fontAlgn="auto">
              <a:spcAft>
                <a:spcPts val="0"/>
              </a:spcAft>
              <a:defRPr/>
            </a:pPr>
            <a:endParaRPr lang="it-IT" dirty="0"/>
          </a:p>
        </p:txBody>
      </p:sp>
      <p:pic>
        <p:nvPicPr>
          <p:cNvPr id="15363" name="Immagine 4"/>
          <p:cNvPicPr>
            <a:picLocks noChangeAspect="1"/>
          </p:cNvPicPr>
          <p:nvPr/>
        </p:nvPicPr>
        <p:blipFill>
          <a:blip r:embed="rId2"/>
          <a:srcRect/>
          <a:stretch>
            <a:fillRect/>
          </a:stretch>
        </p:blipFill>
        <p:spPr bwMode="auto">
          <a:xfrm>
            <a:off x="3841750" y="3429000"/>
            <a:ext cx="203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a:xfrm>
            <a:off x="1089025" y="274638"/>
            <a:ext cx="7272338" cy="1338262"/>
          </a:xfrm>
        </p:spPr>
        <p:txBody>
          <a:bodyPr/>
          <a:lstStyle/>
          <a:p>
            <a:pPr eaLnBrk="1" hangingPunct="1"/>
            <a:r>
              <a:rPr lang="it-IT" smtClean="0">
                <a:ea typeface="ＭＳ Ｐゴシック" pitchFamily="34" charset="-128"/>
              </a:rPr>
              <a:t>La Callas di Pasolini</a:t>
            </a:r>
          </a:p>
        </p:txBody>
      </p:sp>
      <p:pic>
        <p:nvPicPr>
          <p:cNvPr id="24578" name="Segnaposto contenuto 4" descr="images.jpeg"/>
          <p:cNvPicPr>
            <a:picLocks noGrp="1" noChangeAspect="1"/>
          </p:cNvPicPr>
          <p:nvPr>
            <p:ph sz="half" idx="1"/>
          </p:nvPr>
        </p:nvPicPr>
        <p:blipFill>
          <a:blip r:embed="rId2"/>
          <a:srcRect t="-19930" b="-19930"/>
          <a:stretch>
            <a:fillRect/>
          </a:stretch>
        </p:blipFill>
        <p:spPr>
          <a:xfrm>
            <a:off x="1089025" y="1816100"/>
            <a:ext cx="3429000" cy="4310063"/>
          </a:xfrm>
        </p:spPr>
      </p:pic>
      <p:pic>
        <p:nvPicPr>
          <p:cNvPr id="24579" name="Segnaposto contenuto 6" descr="medea-callas.jpg"/>
          <p:cNvPicPr>
            <a:picLocks noGrp="1" noChangeAspect="1"/>
          </p:cNvPicPr>
          <p:nvPr>
            <p:ph sz="half" idx="2"/>
          </p:nvPr>
        </p:nvPicPr>
        <p:blipFill>
          <a:blip r:embed="rId3"/>
          <a:srcRect l="-8475" r="-8475"/>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457200" y="274638"/>
            <a:ext cx="8229600" cy="350837"/>
          </a:xfrm>
        </p:spPr>
        <p:txBody>
          <a:bodyPr>
            <a:normAutofit fontScale="90000"/>
          </a:bodyPr>
          <a:lstStyle/>
          <a:p>
            <a:pPr eaLnBrk="1" hangingPunct="1">
              <a:defRPr/>
            </a:pPr>
            <a:r>
              <a:rPr lang="it-IT" sz="2200">
                <a:ea typeface="ＭＳ Ｐゴシック" charset="0"/>
                <a:cs typeface="ＭＳ Ｐゴシック" charset="0"/>
              </a:rPr>
              <a:t>Ingeborg Bachmann, </a:t>
            </a:r>
            <a:r>
              <a:rPr lang="it-IT" sz="2200" i="1">
                <a:ea typeface="ＭＳ Ｐゴシック" charset="0"/>
                <a:cs typeface="ＭＳ Ｐゴシック" charset="0"/>
              </a:rPr>
              <a:t>In Apulien </a:t>
            </a:r>
            <a:r>
              <a:rPr lang="it-IT" sz="2200">
                <a:ea typeface="ＭＳ Ｐゴシック" charset="0"/>
                <a:cs typeface="ＭＳ Ｐゴシック" charset="0"/>
              </a:rPr>
              <a:t>(1954- pubbl. gennaio 1955)</a:t>
            </a:r>
          </a:p>
        </p:txBody>
      </p:sp>
      <p:sp>
        <p:nvSpPr>
          <p:cNvPr id="16386" name="Segnaposto contenuto 9"/>
          <p:cNvSpPr>
            <a:spLocks noGrp="1"/>
          </p:cNvSpPr>
          <p:nvPr>
            <p:ph sz="half" idx="1"/>
          </p:nvPr>
        </p:nvSpPr>
        <p:spPr>
          <a:xfrm>
            <a:off x="1139825" y="831850"/>
            <a:ext cx="4322763" cy="5845175"/>
          </a:xfrm>
        </p:spPr>
        <p:txBody>
          <a:bodyPr/>
          <a:lstStyle/>
          <a:p>
            <a:pPr eaLnBrk="1" hangingPunct="1">
              <a:lnSpc>
                <a:spcPct val="70000"/>
              </a:lnSpc>
              <a:buFont typeface="Wingdings" pitchFamily="2" charset="2"/>
              <a:buNone/>
            </a:pPr>
            <a:r>
              <a:rPr lang="it-IT" sz="1300" i="1" smtClean="0">
                <a:latin typeface="Arial Narrow" pitchFamily="34" charset="0"/>
                <a:ea typeface="ＭＳ Ｐゴシック" pitchFamily="34" charset="-128"/>
              </a:rPr>
              <a:t>Unter den Olivenbäumen schüttet Licht die Samen aus,</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Mohn erscheint und flackert wieder,</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fängt das Öl und brennt es nieder,</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und das Licht geht nie mehr aus.</a:t>
            </a:r>
          </a:p>
          <a:p>
            <a:pPr eaLnBrk="1" hangingPunct="1">
              <a:lnSpc>
                <a:spcPct val="70000"/>
              </a:lnSpc>
              <a:buFont typeface="Wingdings" pitchFamily="2" charset="2"/>
              <a:buNone/>
            </a:pP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 Trommeln in den Höhlenstädten trommeln ohne Unterlaß,</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weißes Brot und schwarze Lippen,</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Kinder in den Futterkrippen</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will der Fliegenschwarm zum Fraß.</a:t>
            </a:r>
          </a:p>
          <a:p>
            <a:pPr eaLnBrk="1" hangingPunct="1">
              <a:lnSpc>
                <a:spcPct val="70000"/>
              </a:lnSpc>
              <a:buFont typeface="Wingdings" pitchFamily="2" charset="2"/>
              <a:buNone/>
            </a:pPr>
            <a:endParaRPr lang="it-IT"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Käm die Helle von den Feldern in den Troglodytentag,</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könnt der Mohn aus Lampen rauchen,</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Schmerz im Schlaf ihn ganz verbrauchen,</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300" i="1" smtClean="0">
                <a:latin typeface="Arial Narrow" pitchFamily="34" charset="0"/>
                <a:ea typeface="ＭＳ Ｐゴシック" pitchFamily="34" charset="-128"/>
              </a:rPr>
              <a:t>bis er nicht mehr brennen mag.</a:t>
            </a:r>
            <a:endParaRPr lang="de-DE" sz="1300" i="1" smtClean="0">
              <a:latin typeface="Arial Narrow" pitchFamily="34" charset="0"/>
              <a:ea typeface="ＭＳ Ｐゴシック" pitchFamily="34" charset="-128"/>
            </a:endParaRPr>
          </a:p>
          <a:p>
            <a:pPr eaLnBrk="1" hangingPunct="1">
              <a:lnSpc>
                <a:spcPct val="70000"/>
              </a:lnSpc>
              <a:buFont typeface="Wingdings" pitchFamily="2" charset="2"/>
              <a:buNone/>
            </a:pPr>
            <a:r>
              <a:rPr lang="it-IT" sz="1100" i="1" smtClean="0">
                <a:latin typeface="Arial Narrow" pitchFamily="34" charset="0"/>
                <a:ea typeface="ＭＳ Ｐゴシック" pitchFamily="34" charset="-128"/>
              </a:rPr>
              <a:t> </a:t>
            </a:r>
            <a:endParaRPr lang="de-DE" sz="1100" i="1" smtClean="0">
              <a:latin typeface="Arial Narrow" pitchFamily="34" charset="0"/>
              <a:ea typeface="ＭＳ Ｐゴシック" pitchFamily="34" charset="-128"/>
            </a:endParaRPr>
          </a:p>
          <a:p>
            <a:pPr eaLnBrk="1" hangingPunct="1">
              <a:lnSpc>
                <a:spcPct val="70000"/>
              </a:lnSpc>
              <a:buFont typeface="Wingdings" pitchFamily="2" charset="2"/>
              <a:buNone/>
            </a:pPr>
            <a:endParaRPr lang="it-IT" sz="500" smtClean="0">
              <a:ea typeface="ＭＳ Ｐゴシック" pitchFamily="34" charset="-128"/>
            </a:endParaRPr>
          </a:p>
        </p:txBody>
      </p:sp>
      <p:pic>
        <p:nvPicPr>
          <p:cNvPr id="16387" name="Segnaposto contenuto 11" descr="007bis.png"/>
          <p:cNvPicPr>
            <a:picLocks noGrp="1" noChangeAspect="1"/>
          </p:cNvPicPr>
          <p:nvPr>
            <p:ph sz="half" idx="2"/>
          </p:nvPr>
        </p:nvPicPr>
        <p:blipFill>
          <a:blip r:embed="rId2"/>
          <a:srcRect t="-51552" b="-51552"/>
          <a:stretch>
            <a:fillRect/>
          </a:stretch>
        </p:blipFill>
        <p:spPr>
          <a:xfrm>
            <a:off x="5611813" y="1816100"/>
            <a:ext cx="2749550" cy="43100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contenuto 2"/>
          <p:cNvSpPr>
            <a:spLocks noGrp="1"/>
          </p:cNvSpPr>
          <p:nvPr>
            <p:ph sz="half" idx="4294967295"/>
          </p:nvPr>
        </p:nvSpPr>
        <p:spPr>
          <a:xfrm>
            <a:off x="1092200" y="139700"/>
            <a:ext cx="4146550" cy="6313488"/>
          </a:xfrm>
        </p:spPr>
        <p:txBody>
          <a:bodyPr/>
          <a:lstStyle/>
          <a:p>
            <a:pPr eaLnBrk="1" hangingPunct="1">
              <a:buFont typeface="Wingdings" pitchFamily="2" charset="2"/>
              <a:buNone/>
            </a:pPr>
            <a:r>
              <a:rPr lang="it-IT" sz="1200" smtClean="0">
                <a:latin typeface="Arial Narrow" pitchFamily="34" charset="0"/>
                <a:ea typeface="ＭＳ Ｐゴシック" pitchFamily="34" charset="-128"/>
              </a:rPr>
              <a:t>Esel stünden auf und trügen Wasserschläuche übers Land,</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Schnüre stickten alle Hände,</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Glas und Perlen für die Wände —</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Tür im klingenden Gewand.</a:t>
            </a:r>
            <a:endParaRPr lang="de-DE" sz="1200" smtClean="0">
              <a:latin typeface="Arial Narrow" pitchFamily="34" charset="0"/>
              <a:ea typeface="ＭＳ Ｐゴシック" pitchFamily="34" charset="-128"/>
            </a:endParaRPr>
          </a:p>
          <a:p>
            <a:pPr eaLnBrk="1" hangingPunct="1">
              <a:buFont typeface="Wingdings" pitchFamily="2" charset="2"/>
              <a:buNone/>
            </a:pP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Die Madonnen stillten Kinder und der Büffel ging</a:t>
            </a:r>
            <a:r>
              <a:rPr lang="ja-JP" altLang="it-IT" sz="1200" smtClean="0">
                <a:latin typeface="Arial Narrow" pitchFamily="34" charset="0"/>
                <a:ea typeface="ＭＳ Ｐゴシック" pitchFamily="34" charset="-128"/>
              </a:rPr>
              <a:t>’</a:t>
            </a:r>
            <a:r>
              <a:rPr lang="it-IT" altLang="ja-JP" sz="1200" smtClean="0">
                <a:latin typeface="Arial Narrow" pitchFamily="34" charset="0"/>
                <a:ea typeface="ＭＳ Ｐゴシック" pitchFamily="34" charset="-128"/>
              </a:rPr>
              <a:t> vorbei,</a:t>
            </a:r>
            <a:endParaRPr lang="de-DE" altLang="ja-JP"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Rauch im Horn, zur grünen Tränke,</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endlich reichten die Geschenke:</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Lammblut, Fisch und Schlangenei.</a:t>
            </a:r>
          </a:p>
          <a:p>
            <a:pPr eaLnBrk="1" hangingPunct="1">
              <a:buFont typeface="Wingdings" pitchFamily="2" charset="2"/>
              <a:buNone/>
            </a:pP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Endlich malmen Steine Früchte, und die Krüge sind gebrannt.</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Öl rinnt offnen Augs herunter,</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und der Mohn geht trunken unter,</a:t>
            </a:r>
            <a:endParaRPr lang="de-DE" sz="1200" smtClean="0">
              <a:latin typeface="Arial Narrow" pitchFamily="34" charset="0"/>
              <a:ea typeface="ＭＳ Ｐゴシック" pitchFamily="34" charset="-128"/>
            </a:endParaRPr>
          </a:p>
          <a:p>
            <a:pPr eaLnBrk="1" hangingPunct="1">
              <a:buFont typeface="Wingdings" pitchFamily="2" charset="2"/>
              <a:buNone/>
            </a:pPr>
            <a:r>
              <a:rPr lang="it-IT" sz="1200" smtClean="0">
                <a:latin typeface="Arial Narrow" pitchFamily="34" charset="0"/>
                <a:ea typeface="ＭＳ Ｐゴシック" pitchFamily="34" charset="-128"/>
              </a:rPr>
              <a:t>von Taranteln überrant.</a:t>
            </a:r>
            <a:endParaRPr lang="de-DE" sz="1200" smtClean="0">
              <a:latin typeface="Arial Narrow" pitchFamily="34" charset="0"/>
              <a:ea typeface="ＭＳ Ｐゴシック" pitchFamily="34" charset="-128"/>
            </a:endParaRPr>
          </a:p>
        </p:txBody>
      </p:sp>
      <p:pic>
        <p:nvPicPr>
          <p:cNvPr id="17410" name="Segnaposto contenuto 5" descr="tarantolata.jpg"/>
          <p:cNvPicPr>
            <a:picLocks noGrp="1" noChangeAspect="1"/>
          </p:cNvPicPr>
          <p:nvPr>
            <p:ph sz="half" idx="4294967295"/>
          </p:nvPr>
        </p:nvPicPr>
        <p:blipFill>
          <a:blip r:embed="rId2"/>
          <a:srcRect t="-46704" b="-46704"/>
          <a:stretch>
            <a:fillRect/>
          </a:stretch>
        </p:blipFill>
        <p:spPr>
          <a:xfrm>
            <a:off x="5707063" y="1600200"/>
            <a:ext cx="3436937"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4"/>
          <p:cNvSpPr>
            <a:spLocks noGrp="1"/>
          </p:cNvSpPr>
          <p:nvPr>
            <p:ph type="title"/>
          </p:nvPr>
        </p:nvSpPr>
        <p:spPr>
          <a:xfrm>
            <a:off x="1089025" y="38100"/>
            <a:ext cx="7272338" cy="1376363"/>
          </a:xfrm>
        </p:spPr>
        <p:txBody>
          <a:bodyPr>
            <a:spAutoFit/>
          </a:bodyPr>
          <a:lstStyle/>
          <a:p>
            <a:pPr eaLnBrk="1" hangingPunct="1"/>
            <a:r>
              <a:rPr lang="it-IT" sz="2400" smtClean="0">
                <a:ea typeface="ＭＳ Ｐゴシック" pitchFamily="34" charset="-128"/>
              </a:rPr>
              <a:t>Ernesto De Martino, Note di Viaggio</a:t>
            </a:r>
            <a:br>
              <a:rPr lang="it-IT" sz="2400" smtClean="0">
                <a:ea typeface="ＭＳ Ｐゴシック" pitchFamily="34" charset="-128"/>
              </a:rPr>
            </a:br>
            <a:r>
              <a:rPr lang="it-IT" sz="2400" smtClean="0">
                <a:ea typeface="ＭＳ Ｐゴシック" pitchFamily="34" charset="-128"/>
              </a:rPr>
              <a:t> (</a:t>
            </a:r>
            <a:r>
              <a:rPr lang="ja-JP" altLang="it-IT" sz="2400" smtClean="0">
                <a:ea typeface="ＭＳ Ｐゴシック" pitchFamily="34" charset="-128"/>
              </a:rPr>
              <a:t>“</a:t>
            </a:r>
            <a:r>
              <a:rPr lang="it-IT" altLang="ja-JP" sz="2400" smtClean="0">
                <a:ea typeface="ＭＳ Ｐゴシック" pitchFamily="34" charset="-128"/>
              </a:rPr>
              <a:t>Nuovi Argomenti</a:t>
            </a:r>
            <a:r>
              <a:rPr lang="ja-JP" altLang="it-IT" sz="2400" smtClean="0">
                <a:ea typeface="ＭＳ Ｐゴシック" pitchFamily="34" charset="-128"/>
              </a:rPr>
              <a:t>”</a:t>
            </a:r>
            <a:r>
              <a:rPr lang="it-IT" altLang="ja-JP" sz="2400" smtClean="0">
                <a:ea typeface="ＭＳ Ｐゴシック" pitchFamily="34" charset="-128"/>
              </a:rPr>
              <a:t>, 1953)</a:t>
            </a:r>
            <a:endParaRPr lang="it-IT" sz="2400" smtClean="0">
              <a:ea typeface="ＭＳ Ｐゴシック" pitchFamily="34" charset="-128"/>
            </a:endParaRPr>
          </a:p>
        </p:txBody>
      </p:sp>
      <p:sp>
        <p:nvSpPr>
          <p:cNvPr id="18434" name="Segnaposto contenuto 5"/>
          <p:cNvSpPr>
            <a:spLocks noGrp="1"/>
          </p:cNvSpPr>
          <p:nvPr>
            <p:ph idx="1"/>
          </p:nvPr>
        </p:nvSpPr>
        <p:spPr>
          <a:xfrm>
            <a:off x="1089025" y="2035175"/>
            <a:ext cx="7272338" cy="3294063"/>
          </a:xfrm>
        </p:spPr>
        <p:txBody>
          <a:bodyPr>
            <a:spAutoFit/>
          </a:bodyPr>
          <a:lstStyle/>
          <a:p>
            <a:pPr eaLnBrk="1" hangingPunct="1">
              <a:buFont typeface="Wingdings" pitchFamily="2" charset="2"/>
              <a:buNone/>
            </a:pPr>
            <a:r>
              <a:rPr lang="it-IT" sz="1600" smtClean="0">
                <a:ea typeface="ＭＳ Ｐゴシック" pitchFamily="34" charset="-128"/>
              </a:rPr>
              <a:t>Caterina C. di anni 70, di Savoia, mi ha raccontato la seguente storia. Una volta un mietitore tornava dalle </a:t>
            </a:r>
            <a:r>
              <a:rPr lang="ja-JP" altLang="it-IT" sz="1600" smtClean="0">
                <a:ea typeface="ＭＳ Ｐゴシック" pitchFamily="34" charset="-128"/>
              </a:rPr>
              <a:t>“</a:t>
            </a:r>
            <a:r>
              <a:rPr lang="it-IT" altLang="ja-JP" sz="1600" smtClean="0">
                <a:ea typeface="ＭＳ Ｐゴシック" pitchFamily="34" charset="-128"/>
              </a:rPr>
              <a:t>Puglie</a:t>
            </a:r>
            <a:r>
              <a:rPr lang="ja-JP" altLang="it-IT" sz="1600" smtClean="0">
                <a:ea typeface="ＭＳ Ｐゴシック" pitchFamily="34" charset="-128"/>
              </a:rPr>
              <a:t>”</a:t>
            </a:r>
            <a:r>
              <a:rPr lang="it-IT" altLang="ja-JP" sz="1600" smtClean="0">
                <a:ea typeface="ＭＳ Ｐゴシック" pitchFamily="34" charset="-128"/>
              </a:rPr>
              <a:t>, alla fine della stagione della mietitura, e a piedi, ((di tappa in tappa)), si dirigeva verso la nativa Potenza. Durante il suo viaggio, una sera, passò per l</a:t>
            </a:r>
            <a:r>
              <a:rPr lang="ja-JP" altLang="it-IT" sz="1600" smtClean="0">
                <a:ea typeface="ＭＳ Ｐゴシック" pitchFamily="34" charset="-128"/>
              </a:rPr>
              <a:t>’</a:t>
            </a:r>
            <a:r>
              <a:rPr lang="it-IT" altLang="ja-JP" sz="1600" smtClean="0">
                <a:ea typeface="ＭＳ Ｐゴシック" pitchFamily="34" charset="-128"/>
              </a:rPr>
              <a:t>abitato di Vaglio. Era seduta vicino alla porta di una casa del paese una giovane sposa, che allattava il suo bambino: e tutta intenta a nutrire il suo bene non si accorse del mietitore che passava. Ma il mietitore la guardò e ne ((invidiò)) i seni bianchissimi e prosperosi. Continuò quindi il suo cammino: ma giunto a Potenza, si sentì ((cigliare)) in petto, cioè un batter di ciglia fitto fitto: e toccandosi si trovò il petto gonfio di latte. Si rimise allora in cammino per restituire alla donna il mal tolto. La trovò in lacrime, perché aveva perso il suo latte. Senza altra spiegazione, il mietitore si dispose a eseguire il rito con la tradizione fissa nei casi di latte rubato per invidia. Cominciò col recitare la formula prescritta:</a:t>
            </a:r>
            <a:endParaRPr lang="de-DE" sz="160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pPr eaLnBrk="1" hangingPunct="1"/>
            <a:r>
              <a:rPr lang="it-IT" smtClean="0">
                <a:ea typeface="ＭＳ Ｐゴシック" pitchFamily="34" charset="-128"/>
              </a:rPr>
              <a:t>Continuità corpo-ambiente</a:t>
            </a:r>
          </a:p>
        </p:txBody>
      </p:sp>
      <p:sp>
        <p:nvSpPr>
          <p:cNvPr id="19458" name="Segnaposto contenuto 2"/>
          <p:cNvSpPr>
            <a:spLocks noGrp="1"/>
          </p:cNvSpPr>
          <p:nvPr>
            <p:ph idx="1"/>
          </p:nvPr>
        </p:nvSpPr>
        <p:spPr/>
        <p:txBody>
          <a:bodyPr/>
          <a:lstStyle/>
          <a:p>
            <a:pPr eaLnBrk="1" hangingPunct="1">
              <a:lnSpc>
                <a:spcPct val="80000"/>
              </a:lnSpc>
              <a:buFont typeface="Wingdings" pitchFamily="2" charset="2"/>
              <a:buNone/>
            </a:pPr>
            <a:r>
              <a:rPr lang="it-IT" sz="1700" smtClean="0">
                <a:ea typeface="ＭＳ Ｐゴシック" pitchFamily="34" charset="-128"/>
              </a:rPr>
              <a:t>Tenghe </a:t>
            </a:r>
            <a:r>
              <a:rPr lang="ja-JP" altLang="it-IT" sz="1700" smtClean="0">
                <a:ea typeface="ＭＳ Ｐゴシック" pitchFamily="34" charset="-128"/>
              </a:rPr>
              <a:t>‘</a:t>
            </a:r>
            <a:r>
              <a:rPr lang="it-IT" altLang="ja-JP" sz="1700" smtClean="0">
                <a:ea typeface="ＭＳ Ｐゴシック" pitchFamily="34" charset="-128"/>
              </a:rPr>
              <a:t>u latte tue; ramme na fedda de pane, mo ce dagghe nu muzzeche, e tu m</a:t>
            </a:r>
            <a:r>
              <a:rPr lang="ja-JP" altLang="it-IT" sz="1700" smtClean="0">
                <a:ea typeface="ＭＳ Ｐゴシック" pitchFamily="34" charset="-128"/>
              </a:rPr>
              <a:t>’</a:t>
            </a:r>
            <a:r>
              <a:rPr lang="it-IT" altLang="ja-JP" sz="1700" smtClean="0">
                <a:ea typeface="ＭＳ Ｐゴシック" pitchFamily="34" charset="-128"/>
              </a:rPr>
              <a:t>u scippe dicenne: ((Damme u</a:t>
            </a:r>
            <a:r>
              <a:rPr lang="ja-JP" altLang="it-IT" sz="1700" smtClean="0">
                <a:ea typeface="ＭＳ Ｐゴシック" pitchFamily="34" charset="-128"/>
              </a:rPr>
              <a:t>’</a:t>
            </a:r>
            <a:r>
              <a:rPr lang="it-IT" altLang="ja-JP" sz="1700" smtClean="0">
                <a:ea typeface="ＭＳ Ｐゴシック" pitchFamily="34" charset="-128"/>
              </a:rPr>
              <a:t> pane mie)).</a:t>
            </a:r>
            <a:endParaRPr lang="de-DE" altLang="ja-JP" sz="1700" smtClean="0">
              <a:ea typeface="ＭＳ Ｐゴシック" pitchFamily="34" charset="-128"/>
            </a:endParaRPr>
          </a:p>
          <a:p>
            <a:pPr eaLnBrk="1" hangingPunct="1">
              <a:lnSpc>
                <a:spcPct val="80000"/>
              </a:lnSpc>
              <a:buFont typeface="Wingdings" pitchFamily="2" charset="2"/>
              <a:buNone/>
            </a:pPr>
            <a:r>
              <a:rPr lang="it-IT" sz="1700" smtClean="0">
                <a:ea typeface="ＭＳ Ｐゴシック" pitchFamily="34" charset="-128"/>
              </a:rPr>
              <a:t>Io ho il tuo latte. Dammi una fetta di pane, io ci dò un morso, e tu me la strappi dicendo: ((dammi il pane mio)). La donna in silenzio obbedì, dette al mietitore un pezzo di pane, il mietitore lo addentò e la donna glielo strappò di bocca, ripetendo le parole rituali: Dammi il pane mio. Compiuta la cerimonia, i due si separarono senza aggiungere altre parole, e il mietitore tornò a Potenza, col petto libero di latte, mentre i seni della donna tornavano turgidi.</a:t>
            </a:r>
            <a:endParaRPr lang="de-DE" sz="1700" smtClean="0">
              <a:ea typeface="ＭＳ Ｐゴシック" pitchFamily="34" charset="-128"/>
            </a:endParaRPr>
          </a:p>
          <a:p>
            <a:pPr eaLnBrk="1" hangingPunct="1">
              <a:lnSpc>
                <a:spcPct val="80000"/>
              </a:lnSpc>
              <a:buFont typeface="Wingdings" pitchFamily="2" charset="2"/>
              <a:buNone/>
            </a:pPr>
            <a:r>
              <a:rPr lang="it-IT" sz="1700" smtClean="0">
                <a:ea typeface="ＭＳ Ｐゴシック" pitchFamily="34" charset="-128"/>
              </a:rPr>
              <a:t>Il racconto di Caterina pone l</a:t>
            </a:r>
            <a:r>
              <a:rPr lang="ja-JP" altLang="it-IT" sz="1700" smtClean="0">
                <a:ea typeface="ＭＳ Ｐゴシック" pitchFamily="34" charset="-128"/>
              </a:rPr>
              <a:t>’</a:t>
            </a:r>
            <a:r>
              <a:rPr lang="it-IT" altLang="ja-JP" sz="1700" smtClean="0">
                <a:ea typeface="ＭＳ Ｐゴシック" pitchFamily="34" charset="-128"/>
              </a:rPr>
              <a:t>accento su un aspetto importante della situazione esistenziale di questa umanità. Vi sono pensieri, moti d</a:t>
            </a:r>
            <a:r>
              <a:rPr lang="ja-JP" altLang="it-IT" sz="1700" smtClean="0">
                <a:ea typeface="ＭＳ Ｐゴシック" pitchFamily="34" charset="-128"/>
              </a:rPr>
              <a:t>’</a:t>
            </a:r>
            <a:r>
              <a:rPr lang="it-IT" altLang="ja-JP" sz="1700" smtClean="0">
                <a:ea typeface="ＭＳ Ｐゴシック" pitchFamily="34" charset="-128"/>
              </a:rPr>
              <a:t>animo, volizioni che si svolgono al di fuori del controllo della coscienza, ovvero in una semicoscienza labile e fugace, quasi istantanea. Il mietitore non voleva invidiare il latte della giovane sposa, o almeno non ebbe coscienza di farlo. Si tratta di una esperienza reale, connessa con la labilità della presenza, e con una intensa fermentante vita del subconscio e del semiconscio.</a:t>
            </a:r>
            <a:endParaRPr lang="de-DE" altLang="ja-JP" sz="1700" smtClean="0">
              <a:ea typeface="ＭＳ Ｐゴシック" pitchFamily="34" charset="-128"/>
            </a:endParaRPr>
          </a:p>
          <a:p>
            <a:pPr eaLnBrk="1" hangingPunct="1">
              <a:lnSpc>
                <a:spcPct val="80000"/>
              </a:lnSpc>
              <a:buFont typeface="Wingdings" pitchFamily="2" charset="2"/>
              <a:buNone/>
            </a:pPr>
            <a:endParaRPr lang="it-IT" sz="1700" smtClean="0">
              <a:ea typeface="ＭＳ Ｐゴシック" pitchFamily="34" charset="-128"/>
            </a:endParaRPr>
          </a:p>
          <a:p>
            <a:pPr eaLnBrk="1" hangingPunct="1">
              <a:lnSpc>
                <a:spcPct val="80000"/>
              </a:lnSpc>
            </a:pPr>
            <a:endParaRPr lang="it-IT" sz="1700"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a:xfrm>
            <a:off x="1084263" y="381000"/>
            <a:ext cx="3429000" cy="1649413"/>
          </a:xfrm>
        </p:spPr>
        <p:txBody>
          <a:bodyPr/>
          <a:lstStyle/>
          <a:p>
            <a:r>
              <a:rPr lang="it-IT" smtClean="0">
                <a:ea typeface="ＭＳ Ｐゴシック" pitchFamily="34" charset="-128"/>
              </a:rPr>
              <a:t>Tradizione della Magna Grecia</a:t>
            </a:r>
          </a:p>
        </p:txBody>
      </p:sp>
      <p:pic>
        <p:nvPicPr>
          <p:cNvPr id="37890" name="Segnaposto contenuto 4" descr="alta.jpg"/>
          <p:cNvPicPr>
            <a:picLocks noGrp="1" noChangeAspect="1"/>
          </p:cNvPicPr>
          <p:nvPr>
            <p:ph idx="1"/>
          </p:nvPr>
        </p:nvPicPr>
        <p:blipFill>
          <a:blip r:embed="rId2"/>
          <a:srcRect t="-70912" b="-70912"/>
          <a:stretch>
            <a:fillRect/>
          </a:stretch>
        </p:blipFill>
        <p:spPr>
          <a:xfrm>
            <a:off x="4930775" y="381000"/>
            <a:ext cx="3429000" cy="5745163"/>
          </a:xfrm>
        </p:spPr>
      </p:pic>
      <p:sp>
        <p:nvSpPr>
          <p:cNvPr id="37891" name="Segnaposto testo 3"/>
          <p:cNvSpPr>
            <a:spLocks noGrp="1"/>
          </p:cNvSpPr>
          <p:nvPr>
            <p:ph type="body" sz="half" idx="2"/>
          </p:nvPr>
        </p:nvSpPr>
        <p:spPr>
          <a:xfrm>
            <a:off x="1084263" y="2057400"/>
            <a:ext cx="3429000" cy="3657600"/>
          </a:xfrm>
        </p:spPr>
        <p:txBody>
          <a:bodyPr/>
          <a:lstStyle/>
          <a:p>
            <a:r>
              <a:rPr lang="it-IT" smtClean="0">
                <a:ea typeface="ＭＳ Ｐゴシック" pitchFamily="34" charset="-128"/>
              </a:rPr>
              <a:t>Oistros (morso)</a:t>
            </a:r>
          </a:p>
          <a:p>
            <a:r>
              <a:rPr lang="it-IT" smtClean="0">
                <a:ea typeface="ＭＳ Ｐゴシック" pitchFamily="34" charset="-128"/>
              </a:rPr>
              <a:t>Feste dell</a:t>
            </a:r>
            <a:r>
              <a:rPr lang="it-IT" altLang="it-IT" smtClean="0">
                <a:ea typeface="ＭＳ Ｐゴシック" pitchFamily="34" charset="-128"/>
              </a:rPr>
              <a:t>’</a:t>
            </a:r>
            <a:r>
              <a:rPr lang="it-IT" altLang="ja-JP" smtClean="0">
                <a:ea typeface="ＭＳ Ｐゴシック" pitchFamily="34" charset="-128"/>
              </a:rPr>
              <a:t>Aiora</a:t>
            </a:r>
          </a:p>
          <a:p>
            <a:r>
              <a:rPr lang="it-IT" smtClean="0">
                <a:ea typeface="ＭＳ Ｐゴシック" pitchFamily="34" charset="-128"/>
              </a:rPr>
              <a:t>(riti di passaggio delle fanciulle)</a:t>
            </a:r>
          </a:p>
          <a:p>
            <a:r>
              <a:rPr lang="it-IT" smtClean="0">
                <a:ea typeface="ＭＳ Ｐゴシック" pitchFamily="34" charset="-128"/>
              </a:rPr>
              <a:t>Ambientazione vegetale-arborea e marina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a:xfrm>
            <a:off x="457200" y="273050"/>
            <a:ext cx="8020050" cy="1162050"/>
          </a:xfrm>
        </p:spPr>
        <p:txBody>
          <a:bodyPr/>
          <a:lstStyle/>
          <a:p>
            <a:pPr eaLnBrk="1" hangingPunct="1"/>
            <a:r>
              <a:rPr lang="it-IT" sz="2300" smtClean="0">
                <a:ea typeface="ＭＳ Ｐゴシック" pitchFamily="34" charset="-128"/>
              </a:rPr>
              <a:t>Mario Praz, </a:t>
            </a:r>
            <a:r>
              <a:rPr lang="ja-JP" altLang="it-IT" sz="2300" smtClean="0">
                <a:ea typeface="ＭＳ Ｐゴシック" pitchFamily="34" charset="-128"/>
              </a:rPr>
              <a:t>“</a:t>
            </a:r>
            <a:r>
              <a:rPr lang="it-IT" altLang="ja-JP" sz="2300" smtClean="0">
                <a:ea typeface="ＭＳ Ｐゴシック" pitchFamily="34" charset="-128"/>
              </a:rPr>
              <a:t>Sulla libertà d</a:t>
            </a:r>
            <a:r>
              <a:rPr lang="ja-JP" altLang="it-IT" sz="2300" smtClean="0">
                <a:ea typeface="ＭＳ Ｐゴシック" pitchFamily="34" charset="-128"/>
              </a:rPr>
              <a:t>’</a:t>
            </a:r>
            <a:r>
              <a:rPr lang="it-IT" altLang="ja-JP" sz="2300" smtClean="0">
                <a:ea typeface="ＭＳ Ｐゴシック" pitchFamily="34" charset="-128"/>
              </a:rPr>
              <a:t>interpretazione</a:t>
            </a:r>
            <a:r>
              <a:rPr lang="ja-JP" altLang="it-IT" sz="2300" smtClean="0">
                <a:ea typeface="ＭＳ Ｐゴシック" pitchFamily="34" charset="-128"/>
              </a:rPr>
              <a:t>”</a:t>
            </a:r>
            <a:r>
              <a:rPr lang="it-IT" altLang="ja-JP" sz="2300" smtClean="0">
                <a:ea typeface="ＭＳ Ｐゴシック" pitchFamily="34" charset="-128"/>
              </a:rPr>
              <a:t>,  </a:t>
            </a:r>
            <a:br>
              <a:rPr lang="it-IT" altLang="ja-JP" sz="2300" smtClean="0">
                <a:ea typeface="ＭＳ Ｐゴシック" pitchFamily="34" charset="-128"/>
              </a:rPr>
            </a:br>
            <a:r>
              <a:rPr lang="it-IT" altLang="ja-JP" sz="2300" smtClean="0">
                <a:ea typeface="ＭＳ Ｐゴシック" pitchFamily="34" charset="-128"/>
              </a:rPr>
              <a:t> </a:t>
            </a:r>
            <a:r>
              <a:rPr lang="ja-JP" altLang="it-IT" sz="2300" smtClean="0">
                <a:ea typeface="ＭＳ Ｐゴシック" pitchFamily="34" charset="-128"/>
              </a:rPr>
              <a:t>“</a:t>
            </a:r>
            <a:r>
              <a:rPr lang="it-IT" altLang="ja-JP" sz="2300" smtClean="0">
                <a:ea typeface="ＭＳ Ｐゴシック" pitchFamily="34" charset="-128"/>
              </a:rPr>
              <a:t>Il Tempo</a:t>
            </a:r>
            <a:r>
              <a:rPr lang="ja-JP" altLang="it-IT" sz="2300" smtClean="0">
                <a:ea typeface="ＭＳ Ｐゴシック" pitchFamily="34" charset="-128"/>
              </a:rPr>
              <a:t>”</a:t>
            </a:r>
            <a:r>
              <a:rPr lang="it-IT" altLang="ja-JP" sz="2300" smtClean="0">
                <a:ea typeface="ＭＳ Ｐゴシック" pitchFamily="34" charset="-128"/>
              </a:rPr>
              <a:t>, 3 .2. 1955</a:t>
            </a:r>
            <a:r>
              <a:rPr lang="de-DE" altLang="ja-JP" sz="2300" smtClean="0">
                <a:ea typeface="ＭＳ Ｐゴシック" pitchFamily="34" charset="-128"/>
              </a:rPr>
              <a:t>. Callas/ Medea di Cherubini, Maggio Fiorentino  1953</a:t>
            </a:r>
            <a:endParaRPr lang="it-IT" sz="2300" smtClean="0">
              <a:ea typeface="ＭＳ Ｐゴシック" pitchFamily="34" charset="-128"/>
            </a:endParaRPr>
          </a:p>
        </p:txBody>
      </p:sp>
      <p:pic>
        <p:nvPicPr>
          <p:cNvPr id="20482" name="Segnaposto contenuto 4" descr="Medea-Callas-1.jpg"/>
          <p:cNvPicPr>
            <a:picLocks noGrp="1" noChangeAspect="1"/>
          </p:cNvPicPr>
          <p:nvPr>
            <p:ph idx="1"/>
          </p:nvPr>
        </p:nvPicPr>
        <p:blipFill>
          <a:blip r:embed="rId2"/>
          <a:srcRect t="-12900" b="-12900"/>
          <a:stretch>
            <a:fillRect/>
          </a:stretch>
        </p:blipFill>
        <p:spPr>
          <a:xfrm>
            <a:off x="4930775" y="1112838"/>
            <a:ext cx="3429000" cy="5745162"/>
          </a:xfrm>
        </p:spPr>
      </p:pic>
      <p:sp>
        <p:nvSpPr>
          <p:cNvPr id="20483" name="Segnaposto testo 3"/>
          <p:cNvSpPr>
            <a:spLocks noGrp="1"/>
          </p:cNvSpPr>
          <p:nvPr>
            <p:ph type="body" sz="half" idx="2"/>
          </p:nvPr>
        </p:nvSpPr>
        <p:spPr>
          <a:xfrm>
            <a:off x="457200" y="1435100"/>
            <a:ext cx="4594225" cy="4691063"/>
          </a:xfrm>
        </p:spPr>
        <p:txBody>
          <a:bodyPr/>
          <a:lstStyle/>
          <a:p>
            <a:pPr eaLnBrk="1" hangingPunct="1">
              <a:lnSpc>
                <a:spcPct val="80000"/>
              </a:lnSpc>
            </a:pPr>
            <a:r>
              <a:rPr lang="ja-JP" altLang="it-IT" sz="1400" smtClean="0">
                <a:ea typeface="ＭＳ Ｐゴシック" pitchFamily="34" charset="-128"/>
              </a:rPr>
              <a:t>“</a:t>
            </a:r>
            <a:r>
              <a:rPr lang="it-IT" altLang="ja-JP" sz="1400" smtClean="0">
                <a:ea typeface="ＭＳ Ｐゴシック" pitchFamily="34" charset="-128"/>
              </a:rPr>
              <a:t> Il collega Pannain dice che la Callas si agita troppo, che quella non è Medea, la Medea classica. Io non sono musicista e m</a:t>
            </a:r>
            <a:r>
              <a:rPr lang="ja-JP" altLang="it-IT" sz="1400" smtClean="0">
                <a:ea typeface="ＭＳ Ｐゴシック" pitchFamily="34" charset="-128"/>
              </a:rPr>
              <a:t>’</a:t>
            </a:r>
            <a:r>
              <a:rPr lang="it-IT" altLang="ja-JP" sz="1400" smtClean="0">
                <a:ea typeface="ＭＳ Ｐゴシック" pitchFamily="34" charset="-128"/>
              </a:rPr>
              <a:t>iòchino all</a:t>
            </a:r>
            <a:r>
              <a:rPr lang="ja-JP" altLang="it-IT" sz="1400" smtClean="0">
                <a:ea typeface="ＭＳ Ｐゴシック" pitchFamily="34" charset="-128"/>
              </a:rPr>
              <a:t>’</a:t>
            </a:r>
            <a:r>
              <a:rPr lang="it-IT" altLang="ja-JP" sz="1400" smtClean="0">
                <a:ea typeface="ＭＳ Ｐゴシック" pitchFamily="34" charset="-128"/>
              </a:rPr>
              <a:t>opinione di Pannain in fatto di musica. Ho perö letto a suo tempo la Medea d</a:t>
            </a:r>
            <a:r>
              <a:rPr lang="ja-JP" altLang="it-IT" sz="1400" smtClean="0">
                <a:ea typeface="ＭＳ Ｐゴシック" pitchFamily="34" charset="-128"/>
              </a:rPr>
              <a:t>’</a:t>
            </a:r>
            <a:r>
              <a:rPr lang="it-IT" altLang="ja-JP" sz="1400" smtClean="0">
                <a:ea typeface="ＭＳ Ｐゴシック" pitchFamily="34" charset="-128"/>
              </a:rPr>
              <a:t>Euripide allorché studiavo greco sotto quel geniale maestro che fu Giorgio Pasquali, e l</a:t>
            </a:r>
            <a:r>
              <a:rPr lang="ja-JP" altLang="it-IT" sz="1400" smtClean="0">
                <a:ea typeface="ＭＳ Ｐゴシック" pitchFamily="34" charset="-128"/>
              </a:rPr>
              <a:t>’</a:t>
            </a:r>
            <a:r>
              <a:rPr lang="it-IT" altLang="ja-JP" sz="1400" smtClean="0">
                <a:ea typeface="ＭＳ Ｐゴシック" pitchFamily="34" charset="-128"/>
              </a:rPr>
              <a:t>ho riletta ora. Non sono perciò digiuno di cultura classica, e credo di aver capito quello che i greci vedevano in Medea […]. A più riprese il tragico greco definisce Medea: </a:t>
            </a:r>
            <a:r>
              <a:rPr lang="ja-JP" altLang="it-IT" sz="1400" smtClean="0">
                <a:ea typeface="ＭＳ Ｐゴシック" pitchFamily="34" charset="-128"/>
              </a:rPr>
              <a:t>“</a:t>
            </a:r>
            <a:r>
              <a:rPr lang="it-IT" altLang="ja-JP" sz="1400" smtClean="0">
                <a:ea typeface="ＭＳ Ｐゴシック" pitchFamily="34" charset="-128"/>
              </a:rPr>
              <a:t>bareia gàr phren … deiné gàr, fiero spirito, terribile, fuoco il suo sguardo, àgrion éthos, aspra natura, e via via: anima sdegnata, difficile a placare, l</a:t>
            </a:r>
            <a:r>
              <a:rPr lang="ja-JP" altLang="it-IT" sz="1400" smtClean="0">
                <a:ea typeface="ＭＳ Ｐゴシック" pitchFamily="34" charset="-128"/>
              </a:rPr>
              <a:t>’</a:t>
            </a:r>
            <a:r>
              <a:rPr lang="it-IT" altLang="ja-JP" sz="1400" smtClean="0">
                <a:ea typeface="ＭＳ Ｐゴシック" pitchFamily="34" charset="-128"/>
              </a:rPr>
              <a:t>acre rancore che spira dal suo petto, feroce come una leonessa che ha partorito. […] Io non sono musicista, lo ripeto, e m</a:t>
            </a:r>
            <a:r>
              <a:rPr lang="ja-JP" altLang="it-IT" sz="1400" smtClean="0">
                <a:ea typeface="ＭＳ Ｐゴシック" pitchFamily="34" charset="-128"/>
              </a:rPr>
              <a:t>’</a:t>
            </a:r>
            <a:r>
              <a:rPr lang="it-IT" altLang="ja-JP" sz="1400" smtClean="0">
                <a:ea typeface="ＭＳ Ｐゴシック" pitchFamily="34" charset="-128"/>
              </a:rPr>
              <a:t>inchino all</a:t>
            </a:r>
            <a:r>
              <a:rPr lang="ja-JP" altLang="it-IT" sz="1400" smtClean="0">
                <a:ea typeface="ＭＳ Ｐゴシック" pitchFamily="34" charset="-128"/>
              </a:rPr>
              <a:t>’</a:t>
            </a:r>
            <a:r>
              <a:rPr lang="it-IT" altLang="ja-JP" sz="1400" smtClean="0">
                <a:ea typeface="ＭＳ Ｐゴシック" pitchFamily="34" charset="-128"/>
              </a:rPr>
              <a:t>opinione di Pannain in fatto di musica, ma conosco abbastanza i greci per dirgli che la sua opinione circa l</a:t>
            </a:r>
            <a:r>
              <a:rPr lang="ja-JP" altLang="it-IT" sz="1400" smtClean="0">
                <a:ea typeface="ＭＳ Ｐゴシック" pitchFamily="34" charset="-128"/>
              </a:rPr>
              <a:t>’</a:t>
            </a:r>
            <a:r>
              <a:rPr lang="it-IT" altLang="ja-JP" sz="1400" smtClean="0">
                <a:ea typeface="ＭＳ Ｐゴシック" pitchFamily="34" charset="-128"/>
              </a:rPr>
              <a:t>impassibile dolore, circa la statuinità delle passioni classiche risponde sì ai canoni di Winckelmann e magari del dramma neoclassico di cui Cherubini era esponente, ma Cherubini sapeva meglio di questo, custodiva il seme delle Piramidi, che un giorno sarebbe sbocciato, e sbocciato proprio qui, oggi, nella interpretazione di Maria Callas. </a:t>
            </a:r>
            <a:endParaRPr lang="de-DE" altLang="ja-JP" sz="1400" smtClean="0">
              <a:ea typeface="ＭＳ Ｐゴシック" pitchFamily="34" charset="-128"/>
            </a:endParaRPr>
          </a:p>
          <a:p>
            <a:pPr eaLnBrk="1" hangingPunct="1">
              <a:lnSpc>
                <a:spcPct val="80000"/>
              </a:lnSpc>
            </a:pPr>
            <a:r>
              <a:rPr lang="it-IT" sz="1400" smtClean="0">
                <a:ea typeface="ＭＳ Ｐゴシック" pitchFamily="34" charset="-128"/>
              </a:rPr>
              <a:t>	</a:t>
            </a:r>
            <a:endParaRPr lang="it-IT" sz="500" smtClean="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457200" y="615950"/>
            <a:ext cx="7353300" cy="819150"/>
          </a:xfrm>
        </p:spPr>
        <p:txBody>
          <a:bodyPr/>
          <a:lstStyle/>
          <a:p>
            <a:pPr eaLnBrk="1" hangingPunct="1"/>
            <a:r>
              <a:rPr lang="it-IT" smtClean="0">
                <a:ea typeface="ＭＳ Ｐゴシック" pitchFamily="34" charset="-128"/>
              </a:rPr>
              <a:t>Praz su Callas, Medea di Cherubini</a:t>
            </a:r>
          </a:p>
        </p:txBody>
      </p:sp>
      <p:pic>
        <p:nvPicPr>
          <p:cNvPr id="21506" name="Segnaposto contenuto 6" descr="images-1.jpeg"/>
          <p:cNvPicPr>
            <a:picLocks noGrp="1" noChangeAspect="1"/>
          </p:cNvPicPr>
          <p:nvPr>
            <p:ph idx="1"/>
          </p:nvPr>
        </p:nvPicPr>
        <p:blipFill>
          <a:blip r:embed="rId2"/>
          <a:srcRect t="-65791" b="-65791"/>
          <a:stretch>
            <a:fillRect/>
          </a:stretch>
        </p:blipFill>
        <p:spPr>
          <a:xfrm>
            <a:off x="4930775" y="381000"/>
            <a:ext cx="3429000" cy="5745163"/>
          </a:xfrm>
        </p:spPr>
      </p:pic>
      <p:sp>
        <p:nvSpPr>
          <p:cNvPr id="21507" name="Segnaposto testo 3"/>
          <p:cNvSpPr>
            <a:spLocks noGrp="1"/>
          </p:cNvSpPr>
          <p:nvPr>
            <p:ph type="body" sz="half" idx="2"/>
          </p:nvPr>
        </p:nvSpPr>
        <p:spPr>
          <a:xfrm>
            <a:off x="457200" y="1435100"/>
            <a:ext cx="4249738" cy="4691063"/>
          </a:xfrm>
        </p:spPr>
        <p:txBody>
          <a:bodyPr/>
          <a:lstStyle/>
          <a:p>
            <a:pPr eaLnBrk="1" hangingPunct="1">
              <a:lnSpc>
                <a:spcPct val="80000"/>
              </a:lnSpc>
            </a:pPr>
            <a:r>
              <a:rPr lang="it-IT" sz="1100" smtClean="0">
                <a:ea typeface="ＭＳ Ｐゴシック" pitchFamily="34" charset="-128"/>
              </a:rPr>
              <a:t>Subito appare sulla scena, consunta dalla passione, in quel vestito nero listato di bianco, con quella criniera fulva … ma è un</a:t>
            </a:r>
            <a:r>
              <a:rPr lang="ja-JP" altLang="it-IT" sz="1100" smtClean="0">
                <a:ea typeface="ＭＳ Ｐゴシック" pitchFamily="34" charset="-128"/>
              </a:rPr>
              <a:t>’</a:t>
            </a:r>
            <a:r>
              <a:rPr lang="it-IT" altLang="ja-JP" sz="1100" smtClean="0">
                <a:ea typeface="ＭＳ Ｐゴシック" pitchFamily="34" charset="-128"/>
              </a:rPr>
              <a:t>upupa, uno di quei lugubri uccelli vestiti a lutto e come macchiati di sangue, che udii chiurlare d</a:t>
            </a:r>
            <a:r>
              <a:rPr lang="ja-JP" altLang="it-IT" sz="1100" smtClean="0">
                <a:ea typeface="ＭＳ Ｐゴシック" pitchFamily="34" charset="-128"/>
              </a:rPr>
              <a:t>’</a:t>
            </a:r>
            <a:r>
              <a:rPr lang="it-IT" altLang="ja-JP" sz="1100" smtClean="0">
                <a:ea typeface="ＭＳ Ｐゴシック" pitchFamily="34" charset="-128"/>
              </a:rPr>
              <a:t>antichi e mostruosi delitti tra le rovine di Micene. D</a:t>
            </a:r>
            <a:r>
              <a:rPr lang="ja-JP" altLang="it-IT" sz="1100" smtClean="0">
                <a:ea typeface="ＭＳ Ｐゴシック" pitchFamily="34" charset="-128"/>
              </a:rPr>
              <a:t>’</a:t>
            </a:r>
            <a:r>
              <a:rPr lang="it-IT" altLang="ja-JP" sz="1100" smtClean="0">
                <a:ea typeface="ＭＳ Ｐゴシック" pitchFamily="34" charset="-128"/>
              </a:rPr>
              <a:t>un balzo quell</a:t>
            </a:r>
            <a:r>
              <a:rPr lang="ja-JP" altLang="it-IT" sz="1100" smtClean="0">
                <a:ea typeface="ＭＳ Ｐゴシック" pitchFamily="34" charset="-128"/>
              </a:rPr>
              <a:t>’</a:t>
            </a:r>
            <a:r>
              <a:rPr lang="it-IT" altLang="ja-JP" sz="1100" smtClean="0">
                <a:ea typeface="ＭＳ Ｐゴシック" pitchFamily="34" charset="-128"/>
              </a:rPr>
              <a:t>esile e imperiosa figura nera che appare in fondo alla scena mi riporta nella Grecia selvaggia e sconvolta, arata da miti feroci per piantarvi i fiori di un</a:t>
            </a:r>
            <a:r>
              <a:rPr lang="ja-JP" altLang="it-IT" sz="1100" smtClean="0">
                <a:ea typeface="ＭＳ Ｐゴシック" pitchFamily="34" charset="-128"/>
              </a:rPr>
              <a:t>’</a:t>
            </a:r>
            <a:r>
              <a:rPr lang="it-IT" altLang="ja-JP" sz="1100" smtClean="0">
                <a:ea typeface="ＭＳ Ｐゴシック" pitchFamily="34" charset="-128"/>
              </a:rPr>
              <a:t>arte estatica. Maria Callas leva le braccia, si snoda: ora non è più l</a:t>
            </a:r>
            <a:r>
              <a:rPr lang="ja-JP" altLang="it-IT" sz="1100" smtClean="0">
                <a:ea typeface="ＭＳ Ｐゴシック" pitchFamily="34" charset="-128"/>
              </a:rPr>
              <a:t>’</a:t>
            </a:r>
            <a:r>
              <a:rPr lang="it-IT" altLang="ja-JP" sz="1100" smtClean="0">
                <a:ea typeface="ＭＳ Ｐゴシック" pitchFamily="34" charset="-128"/>
              </a:rPr>
              <a:t>upupa simbolica […] ma è una di quelle donne di Creta che brandivano le serpi, livide esse stesse come serpi micidiali.</a:t>
            </a:r>
            <a:endParaRPr lang="de-DE" altLang="ja-JP" sz="1100" smtClean="0">
              <a:ea typeface="ＭＳ Ｐゴシック" pitchFamily="34" charset="-128"/>
            </a:endParaRPr>
          </a:p>
          <a:p>
            <a:pPr eaLnBrk="1" hangingPunct="1">
              <a:lnSpc>
                <a:spcPct val="80000"/>
              </a:lnSpc>
            </a:pPr>
            <a:r>
              <a:rPr lang="ja-JP" altLang="it-IT" sz="1100" smtClean="0">
                <a:ea typeface="ＭＳ Ｐゴシック" pitchFamily="34" charset="-128"/>
              </a:rPr>
              <a:t>“</a:t>
            </a:r>
            <a:r>
              <a:rPr lang="it-IT" altLang="ja-JP" sz="1100" smtClean="0">
                <a:ea typeface="ＭＳ Ｐゴシック" pitchFamily="34" charset="-128"/>
              </a:rPr>
              <a:t> Vocalmente la Callas dà in asprezze metalliche che distolgono dalla commozione…</a:t>
            </a:r>
            <a:r>
              <a:rPr lang="ja-JP" altLang="it-IT" sz="1100" smtClean="0">
                <a:ea typeface="ＭＳ Ｐゴシック" pitchFamily="34" charset="-128"/>
              </a:rPr>
              <a:t>”</a:t>
            </a:r>
            <a:r>
              <a:rPr lang="it-IT" altLang="ja-JP" sz="1100" smtClean="0">
                <a:ea typeface="ＭＳ Ｐゴシック" pitchFamily="34" charset="-128"/>
              </a:rPr>
              <a:t>. Io non sono musicista, probabilmente non ho orecchio, e m</a:t>
            </a:r>
            <a:r>
              <a:rPr lang="ja-JP" altLang="it-IT" sz="1100" smtClean="0">
                <a:ea typeface="ＭＳ Ｐゴシック" pitchFamily="34" charset="-128"/>
              </a:rPr>
              <a:t>’</a:t>
            </a:r>
            <a:r>
              <a:rPr lang="it-IT" altLang="ja-JP" sz="1100" smtClean="0">
                <a:ea typeface="ＭＳ Ｐゴシック" pitchFamily="34" charset="-128"/>
              </a:rPr>
              <a:t>inchino all</a:t>
            </a:r>
            <a:r>
              <a:rPr lang="ja-JP" altLang="it-IT" sz="1100" smtClean="0">
                <a:ea typeface="ＭＳ Ｐゴシック" pitchFamily="34" charset="-128"/>
              </a:rPr>
              <a:t>’</a:t>
            </a:r>
            <a:r>
              <a:rPr lang="it-IT" altLang="ja-JP" sz="1100" smtClean="0">
                <a:ea typeface="ＭＳ Ｐゴシック" pitchFamily="34" charset="-128"/>
              </a:rPr>
              <a:t>opinione di Pannain in fatto di musica. Ma le Baccanti si esprimono in voci melodiose? Eschilo nelle Coefore non parla precisamente di armoniosi canti, ma di </a:t>
            </a:r>
            <a:r>
              <a:rPr lang="ja-JP" altLang="it-IT" sz="1100" smtClean="0">
                <a:ea typeface="ＭＳ Ｐゴシック" pitchFamily="34" charset="-128"/>
              </a:rPr>
              <a:t>“</a:t>
            </a:r>
            <a:r>
              <a:rPr lang="it-IT" altLang="ja-JP" sz="1100" smtClean="0">
                <a:ea typeface="ＭＳ Ｐゴシック" pitchFamily="34" charset="-128"/>
              </a:rPr>
              <a:t>violente passioni delle donne accecate nel cuore</a:t>
            </a:r>
            <a:r>
              <a:rPr lang="ja-JP" altLang="it-IT" sz="1100" smtClean="0">
                <a:ea typeface="ＭＳ Ｐゴシック" pitchFamily="34" charset="-128"/>
              </a:rPr>
              <a:t>”</a:t>
            </a:r>
            <a:r>
              <a:rPr lang="it-IT" altLang="ja-JP" sz="1100" smtClean="0">
                <a:ea typeface="ＭＳ Ｐゴシック" pitchFamily="34" charset="-128"/>
              </a:rPr>
              <a:t> ma d</a:t>
            </a:r>
            <a:r>
              <a:rPr lang="ja-JP" altLang="it-IT" sz="1100" smtClean="0">
                <a:ea typeface="ＭＳ Ｐゴシック" pitchFamily="34" charset="-128"/>
              </a:rPr>
              <a:t>’</a:t>
            </a:r>
            <a:r>
              <a:rPr lang="it-IT" altLang="ja-JP" sz="1100" smtClean="0">
                <a:ea typeface="ＭＳ Ｐゴシック" pitchFamily="34" charset="-128"/>
              </a:rPr>
              <a:t>un </a:t>
            </a:r>
            <a:r>
              <a:rPr lang="ja-JP" altLang="it-IT" sz="1100" smtClean="0">
                <a:ea typeface="ＭＳ Ｐゴシック" pitchFamily="34" charset="-128"/>
              </a:rPr>
              <a:t>“</a:t>
            </a:r>
            <a:r>
              <a:rPr lang="it-IT" altLang="ja-JP" sz="1100" smtClean="0">
                <a:ea typeface="ＭＳ Ｐゴシック" pitchFamily="34" charset="-128"/>
              </a:rPr>
              <a:t>vento d</a:t>
            </a:r>
            <a:r>
              <a:rPr lang="ja-JP" altLang="it-IT" sz="1100" smtClean="0">
                <a:ea typeface="ＭＳ Ｐゴシック" pitchFamily="34" charset="-128"/>
              </a:rPr>
              <a:t>’</a:t>
            </a:r>
            <a:r>
              <a:rPr lang="it-IT" altLang="ja-JP" sz="1100" smtClean="0">
                <a:ea typeface="ＭＳ Ｐゴシック" pitchFamily="34" charset="-128"/>
              </a:rPr>
              <a:t>ira impetuoso e d</a:t>
            </a:r>
            <a:r>
              <a:rPr lang="ja-JP" altLang="it-IT" sz="1100" smtClean="0">
                <a:ea typeface="ＭＳ Ｐゴシック" pitchFamily="34" charset="-128"/>
              </a:rPr>
              <a:t>’</a:t>
            </a:r>
            <a:r>
              <a:rPr lang="it-IT" altLang="ja-JP" sz="1100" smtClean="0">
                <a:ea typeface="ＭＳ Ｐゴシック" pitchFamily="34" charset="-128"/>
              </a:rPr>
              <a:t>implacabile odio che turbina dinanzi alla prora del cuore</a:t>
            </a:r>
            <a:r>
              <a:rPr lang="ja-JP" altLang="it-IT" sz="1100" smtClean="0">
                <a:ea typeface="ＭＳ Ｐゴシック" pitchFamily="34" charset="-128"/>
              </a:rPr>
              <a:t>”</a:t>
            </a:r>
            <a:r>
              <a:rPr lang="it-IT" altLang="ja-JP" sz="1100" smtClean="0">
                <a:ea typeface="ＭＳ Ｐゴシック" pitchFamily="34" charset="-128"/>
              </a:rPr>
              <a:t>, e immagina </a:t>
            </a:r>
            <a:r>
              <a:rPr lang="ja-JP" altLang="it-IT" sz="1100" smtClean="0">
                <a:ea typeface="ＭＳ Ｐゴシック" pitchFamily="34" charset="-128"/>
              </a:rPr>
              <a:t>“</a:t>
            </a:r>
            <a:r>
              <a:rPr lang="it-IT" altLang="ja-JP" sz="1100" smtClean="0">
                <a:ea typeface="ＭＳ Ｐゴシック" pitchFamily="34" charset="-128"/>
              </a:rPr>
              <a:t>intorno alle persone fluttuanti pepli battuti da sventure che non sanno riso di cielo</a:t>
            </a:r>
            <a:r>
              <a:rPr lang="ja-JP" altLang="it-IT" sz="1100" smtClean="0">
                <a:ea typeface="ＭＳ Ｐゴシック" pitchFamily="34" charset="-128"/>
              </a:rPr>
              <a:t>”</a:t>
            </a:r>
            <a:r>
              <a:rPr lang="it-IT" altLang="ja-JP" sz="1100" smtClean="0">
                <a:ea typeface="ＭＳ Ｐゴシック" pitchFamily="34" charset="-128"/>
              </a:rPr>
              <a:t>. In quel rosso mantello che Maria Callas trae dietro di sé nel terz</a:t>
            </a:r>
            <a:r>
              <a:rPr lang="ja-JP" altLang="it-IT" sz="1100" smtClean="0">
                <a:ea typeface="ＭＳ Ｐゴシック" pitchFamily="34" charset="-128"/>
              </a:rPr>
              <a:t>’</a:t>
            </a:r>
            <a:r>
              <a:rPr lang="it-IT" altLang="ja-JP" sz="1100" smtClean="0">
                <a:ea typeface="ＭＳ Ｐゴシック" pitchFamily="34" charset="-128"/>
              </a:rPr>
              <a:t>atto… c</a:t>
            </a:r>
            <a:r>
              <a:rPr lang="ja-JP" altLang="it-IT" sz="1100" smtClean="0">
                <a:ea typeface="ＭＳ Ｐゴシック" pitchFamily="34" charset="-128"/>
              </a:rPr>
              <a:t>’</a:t>
            </a:r>
            <a:r>
              <a:rPr lang="it-IT" altLang="ja-JP" sz="1100" smtClean="0">
                <a:ea typeface="ＭＳ Ｐゴシック" pitchFamily="34" charset="-128"/>
              </a:rPr>
              <a:t>è più dello spirito della poesia del terribile mito greco nell</a:t>
            </a:r>
            <a:r>
              <a:rPr lang="ja-JP" altLang="it-IT" sz="1100" smtClean="0">
                <a:ea typeface="ＭＳ Ｐゴシック" pitchFamily="34" charset="-128"/>
              </a:rPr>
              <a:t>’</a:t>
            </a:r>
            <a:r>
              <a:rPr lang="it-IT" altLang="ja-JP" sz="1100" smtClean="0">
                <a:ea typeface="ＭＳ Ｐゴシック" pitchFamily="34" charset="-128"/>
              </a:rPr>
              <a:t>onda violenta di quel mantello che negli attori piantati su due piedi, immobili come statue, intenti a cavar fuori sapienti e ortodossi volumi di voce</a:t>
            </a:r>
            <a:r>
              <a:rPr lang="ja-JP" altLang="it-IT" sz="1100" smtClean="0">
                <a:ea typeface="ＭＳ Ｐゴシック" pitchFamily="34" charset="-128"/>
              </a:rPr>
              <a:t>”</a:t>
            </a:r>
            <a:r>
              <a:rPr lang="it-IT" altLang="ja-JP" sz="1100" smtClean="0">
                <a:ea typeface="ＭＳ Ｐゴシック" pitchFamily="34" charset="-128"/>
              </a:rPr>
              <a:t>. […] [E come accadde per Mary Siddons dopo aver interpretato lady Macbeth, che cambiò voce,] </a:t>
            </a:r>
            <a:r>
              <a:rPr lang="ja-JP" altLang="it-IT" sz="1100" smtClean="0">
                <a:ea typeface="ＭＳ Ｐゴシック" pitchFamily="34" charset="-128"/>
              </a:rPr>
              <a:t>“</a:t>
            </a:r>
            <a:r>
              <a:rPr lang="it-IT" altLang="ja-JP" sz="1100" smtClean="0">
                <a:ea typeface="ＭＳ Ｐゴシック" pitchFamily="34" charset="-128"/>
              </a:rPr>
              <a:t>il demone della sua parte s</a:t>
            </a:r>
            <a:r>
              <a:rPr lang="ja-JP" altLang="it-IT" sz="1100" smtClean="0">
                <a:ea typeface="ＭＳ Ｐゴシック" pitchFamily="34" charset="-128"/>
              </a:rPr>
              <a:t>’</a:t>
            </a:r>
            <a:r>
              <a:rPr lang="it-IT" altLang="ja-JP" sz="1100" smtClean="0">
                <a:ea typeface="ＭＳ Ｐゴシック" pitchFamily="34" charset="-128"/>
              </a:rPr>
              <a:t>impossessò di lei</a:t>
            </a:r>
            <a:r>
              <a:rPr lang="ja-JP" altLang="it-IT" sz="1100" smtClean="0">
                <a:ea typeface="ＭＳ Ｐゴシック" pitchFamily="34" charset="-128"/>
              </a:rPr>
              <a:t>”</a:t>
            </a:r>
            <a:r>
              <a:rPr lang="it-IT" altLang="ja-JP" sz="1100" smtClean="0">
                <a:ea typeface="ＭＳ Ｐゴシック" pitchFamily="34" charset="-128"/>
              </a:rPr>
              <a:t>, [e la cosa] </a:t>
            </a:r>
            <a:r>
              <a:rPr lang="ja-JP" altLang="it-IT" sz="1100" smtClean="0">
                <a:ea typeface="ＭＳ Ｐゴシック" pitchFamily="34" charset="-128"/>
              </a:rPr>
              <a:t>“</a:t>
            </a:r>
            <a:r>
              <a:rPr lang="it-IT" altLang="ja-JP" sz="1100" smtClean="0">
                <a:ea typeface="ＭＳ Ｐゴシック" pitchFamily="34" charset="-128"/>
              </a:rPr>
              <a:t>potrebbe ripetersi per Maria Callas</a:t>
            </a:r>
            <a:r>
              <a:rPr lang="ja-JP" altLang="it-IT" sz="1100" smtClean="0">
                <a:ea typeface="ＭＳ Ｐゴシック" pitchFamily="34" charset="-128"/>
              </a:rPr>
              <a:t>”</a:t>
            </a:r>
            <a:r>
              <a:rPr lang="it-IT" altLang="ja-JP" sz="1100" smtClean="0">
                <a:ea typeface="ＭＳ Ｐゴシック" pitchFamily="34" charset="-128"/>
              </a:rPr>
              <a:t>.</a:t>
            </a:r>
            <a:endParaRPr lang="de-DE" altLang="ja-JP" sz="1100" smtClean="0">
              <a:ea typeface="ＭＳ Ｐゴシック" pitchFamily="34" charset="-128"/>
            </a:endParaRPr>
          </a:p>
          <a:p>
            <a:pPr eaLnBrk="1" hangingPunct="1">
              <a:lnSpc>
                <a:spcPct val="80000"/>
              </a:lnSpc>
            </a:pPr>
            <a:endParaRPr lang="it-IT" sz="1100" smtClean="0">
              <a:ea typeface="ＭＳ Ｐゴシック" pitchFamily="34" charset="-128"/>
            </a:endParaRPr>
          </a:p>
          <a:p>
            <a:pPr eaLnBrk="1" hangingPunct="1">
              <a:lnSpc>
                <a:spcPct val="80000"/>
              </a:lnSpc>
            </a:pPr>
            <a:endParaRPr lang="it-IT" sz="1100" smtClean="0">
              <a:ea typeface="ＭＳ Ｐゴシック" pitchFamily="34" charset="-128"/>
            </a:endParaRPr>
          </a:p>
          <a:p>
            <a:pPr eaLnBrk="1" hangingPunct="1">
              <a:lnSpc>
                <a:spcPct val="80000"/>
              </a:lnSpc>
            </a:pPr>
            <a:endParaRPr lang="it-IT" sz="110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91233" y="584462"/>
            <a:ext cx="4270130" cy="1423447"/>
          </a:xfrm>
        </p:spPr>
        <p:txBody>
          <a:bodyPr>
            <a:normAutofit fontScale="90000"/>
          </a:bodyPr>
          <a:lstStyle/>
          <a:p>
            <a:pPr eaLnBrk="1" hangingPunct="1">
              <a:defRPr/>
            </a:pPr>
            <a:r>
              <a:rPr lang="it-IT" sz="1600" dirty="0">
                <a:ea typeface="ＭＳ Ｐゴシック" charset="0"/>
                <a:cs typeface="ＭＳ Ｐゴシック" charset="0"/>
              </a:rPr>
              <a:t>Pier Paolo Pasolini, dedicata a Maria Callas, </a:t>
            </a:r>
            <a:r>
              <a:rPr lang="it-IT" sz="1600" dirty="0" smtClean="0">
                <a:ea typeface="ＭＳ Ｐゴシック" charset="0"/>
                <a:cs typeface="ＭＳ Ｐゴシック" charset="0"/>
              </a:rPr>
              <a:t/>
            </a:r>
            <a:br>
              <a:rPr lang="it-IT" sz="1600" dirty="0" smtClean="0">
                <a:ea typeface="ＭＳ Ｐゴシック" charset="0"/>
                <a:cs typeface="ＭＳ Ｐゴシック" charset="0"/>
              </a:rPr>
            </a:br>
            <a:r>
              <a:rPr lang="it-IT" sz="1600" i="1" dirty="0" smtClean="0">
                <a:latin typeface="Arial Narrow" charset="0"/>
                <a:ea typeface="ＭＳ Ｐゴシック" charset="0"/>
                <a:cs typeface="Arial Narrow" charset="0"/>
              </a:rPr>
              <a:t>Timor </a:t>
            </a:r>
            <a:r>
              <a:rPr lang="it-IT" sz="1600" i="1" dirty="0">
                <a:latin typeface="Arial Narrow" charset="0"/>
                <a:ea typeface="ＭＳ Ｐゴシック" charset="0"/>
                <a:cs typeface="Arial Narrow" charset="0"/>
              </a:rPr>
              <a:t>di me?</a:t>
            </a:r>
            <a:r>
              <a:rPr lang="de-DE" sz="1600" i="1" dirty="0">
                <a:latin typeface="Arial Narrow" charset="0"/>
                <a:ea typeface="ＭＳ Ｐゴシック" charset="0"/>
                <a:cs typeface="Arial Narrow" charset="0"/>
              </a:rPr>
              <a:t/>
            </a:r>
            <a:br>
              <a:rPr lang="de-DE" sz="1600" i="1" dirty="0">
                <a:latin typeface="Arial Narrow" charset="0"/>
                <a:ea typeface="ＭＳ Ｐゴシック" charset="0"/>
                <a:cs typeface="Arial Narrow" charset="0"/>
              </a:rPr>
            </a:br>
            <a:endParaRPr lang="it-IT" sz="1600" dirty="0">
              <a:ea typeface="ＭＳ Ｐゴシック" charset="0"/>
              <a:cs typeface="ＭＳ Ｐゴシック" charset="0"/>
            </a:endParaRPr>
          </a:p>
        </p:txBody>
      </p:sp>
      <p:sp>
        <p:nvSpPr>
          <p:cNvPr id="22530" name="Segnaposto contenuto 2"/>
          <p:cNvSpPr>
            <a:spLocks noGrp="1"/>
          </p:cNvSpPr>
          <p:nvPr>
            <p:ph sz="half" idx="1"/>
          </p:nvPr>
        </p:nvSpPr>
        <p:spPr>
          <a:xfrm>
            <a:off x="1104900" y="279400"/>
            <a:ext cx="4413250" cy="6489045"/>
          </a:xfrm>
        </p:spPr>
        <p:txBody>
          <a:bodyPr>
            <a:normAutofit lnSpcReduction="10000"/>
          </a:bodyPr>
          <a:lstStyle/>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Oh, un terribile timore;</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la lietezza esplode</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contro quei vetri al buio</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ma tale lietezza, che ti fa cantare in voce</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è un ritorno dalla morte: e chi può mai ridere – </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dietro, sotto il riquadro del cielo annerito</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riapparizione ctonia!</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Non scherzo: </a:t>
            </a:r>
            <a:r>
              <a:rPr lang="it-IT" sz="1200" i="1" dirty="0" err="1" smtClean="0">
                <a:latin typeface="Arial Narrow" pitchFamily="34" charset="0"/>
                <a:ea typeface="ＭＳ Ｐゴシック" pitchFamily="34" charset="-128"/>
              </a:rPr>
              <a:t>chè</a:t>
            </a:r>
            <a:r>
              <a:rPr lang="it-IT" sz="1200" i="1" dirty="0" smtClean="0">
                <a:latin typeface="Arial Narrow" pitchFamily="34" charset="0"/>
                <a:ea typeface="ＭＳ Ｐゴシック" pitchFamily="34" charset="-128"/>
              </a:rPr>
              <a:t> tu hai esperienza</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di un luogo che non ho mai esplorato,</a:t>
            </a: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Ma tu ci sei, qui, in voce</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la luna è risorta; le acque scorrono;</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il mondo non sa di essere nuovo</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e la sua nuova giornata finisce</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contro gli alti cornicioni e il nero del cielo […]</a:t>
            </a:r>
            <a:endParaRPr lang="de-DE"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L</a:t>
            </a:r>
            <a:r>
              <a:rPr lang="ja-JP" altLang="it-IT" sz="1200" i="1" dirty="0" smtClean="0">
                <a:latin typeface="Arial Narrow" pitchFamily="34" charset="0"/>
                <a:ea typeface="ＭＳ Ｐゴシック" pitchFamily="34" charset="-128"/>
              </a:rPr>
              <a:t>’</a:t>
            </a:r>
            <a:r>
              <a:rPr lang="it-IT" altLang="ja-JP" sz="1200" i="1" dirty="0" smtClean="0">
                <a:latin typeface="Arial Narrow" pitchFamily="34" charset="0"/>
                <a:ea typeface="ＭＳ Ｐゴシック" pitchFamily="34" charset="-128"/>
              </a:rPr>
              <a:t>occhio ilare di me mai disceso agli</a:t>
            </a:r>
            <a:endParaRPr lang="de-DE" altLang="ja-JP" sz="1200" i="1" dirty="0" smtClean="0">
              <a:latin typeface="Arial Narrow" pitchFamily="34" charset="0"/>
              <a:ea typeface="ＭＳ Ｐゴシック" pitchFamily="34" charset="-128"/>
            </a:endParaRPr>
          </a:p>
          <a:p>
            <a:pPr eaLnBrk="1" hangingPunct="1">
              <a:lnSpc>
                <a:spcPct val="90000"/>
              </a:lnSpc>
              <a:buFont typeface="Wingdings" pitchFamily="2" charset="2"/>
              <a:buNone/>
            </a:pPr>
            <a:r>
              <a:rPr lang="it-IT" sz="1200" i="1" dirty="0" smtClean="0">
                <a:latin typeface="Arial Narrow" pitchFamily="34" charset="0"/>
                <a:ea typeface="ＭＳ Ｐゴシック" pitchFamily="34" charset="-128"/>
              </a:rPr>
              <a:t>Inferi, ombra infernale vagolante </a:t>
            </a:r>
            <a:r>
              <a:rPr lang="it-IT" sz="1200" i="1" dirty="0" smtClean="0">
                <a:latin typeface="Arial Narrow" pitchFamily="34" charset="0"/>
                <a:ea typeface="ＭＳ Ｐゴシック" pitchFamily="34" charset="-128"/>
              </a:rPr>
              <a:t>nasconde // </a:t>
            </a:r>
            <a:r>
              <a:rPr lang="de-DE" sz="1200" i="1" dirty="0">
                <a:latin typeface="Arial Narrow" pitchFamily="34" charset="0"/>
                <a:ea typeface="ＭＳ Ｐゴシック" pitchFamily="34" charset="-128"/>
              </a:rPr>
              <a:t> </a:t>
            </a:r>
            <a:r>
              <a:rPr lang="it-IT" sz="1200" i="1" dirty="0" smtClean="0">
                <a:latin typeface="Arial Narrow" pitchFamily="34" charset="0"/>
                <a:ea typeface="ＭＳ Ｐゴシック" pitchFamily="34" charset="-128"/>
              </a:rPr>
              <a:t>E </a:t>
            </a:r>
            <a:r>
              <a:rPr lang="it-IT" sz="1200" i="1" dirty="0" smtClean="0">
                <a:latin typeface="Arial Narrow" pitchFamily="34" charset="0"/>
                <a:ea typeface="ＭＳ Ｐゴシック" pitchFamily="34" charset="-128"/>
              </a:rPr>
              <a:t>tu ci caschi</a:t>
            </a:r>
            <a:endParaRPr lang="de-DE" sz="1200" i="1" dirty="0" smtClean="0">
              <a:latin typeface="Arial Narrow" pitchFamily="34" charset="0"/>
              <a:ea typeface="ＭＳ Ｐゴシック" pitchFamily="34" charset="-128"/>
            </a:endParaRPr>
          </a:p>
          <a:p>
            <a:pPr eaLnBrk="1" hangingPunct="1">
              <a:lnSpc>
                <a:spcPct val="90000"/>
              </a:lnSpc>
            </a:pPr>
            <a:endParaRPr lang="de-DE" sz="1200" dirty="0" smtClean="0">
              <a:ea typeface="ＭＳ Ｐゴシック" pitchFamily="34" charset="-128"/>
            </a:endParaRPr>
          </a:p>
        </p:txBody>
      </p:sp>
      <p:pic>
        <p:nvPicPr>
          <p:cNvPr id="22531" name="Segnaposto contenuto 5" descr="Unknown.jpeg"/>
          <p:cNvPicPr>
            <a:picLocks noGrp="1" noChangeAspect="1"/>
          </p:cNvPicPr>
          <p:nvPr>
            <p:ph sz="half" idx="2"/>
          </p:nvPr>
        </p:nvPicPr>
        <p:blipFill>
          <a:blip r:embed="rId3"/>
          <a:srcRect t="-9842" b="-9842"/>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zione">
  <a:themeElements>
    <a:clrScheme name="Tradizione">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zione">
      <a:majorFont>
        <a:latin typeface="Candara"/>
        <a:ea typeface=""/>
        <a:cs typeface=""/>
        <a:font script="Jpan" typeface="メイリオ"/>
      </a:majorFont>
      <a:minorFont>
        <a:latin typeface="Candara"/>
        <a:ea typeface=""/>
        <a:cs typeface=""/>
        <a:font script="Jpan" typeface="メイリオ"/>
      </a:minorFont>
    </a:fontScheme>
    <a:fmtScheme name="Tradizione">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Tradizione.thmx</Template>
  <TotalTime>151</TotalTime>
  <Words>1374</Words>
  <Application>Microsoft Macintosh PowerPoint</Application>
  <PresentationFormat>Presentazione su schermo (4:3)</PresentationFormat>
  <Paragraphs>69</Paragraphs>
  <Slides>10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Arial Narrow</vt:lpstr>
      <vt:lpstr>Calibri</vt:lpstr>
      <vt:lpstr>Candara</vt:lpstr>
      <vt:lpstr>ＭＳ Ｐゴシック</vt:lpstr>
      <vt:lpstr>Wingdings</vt:lpstr>
      <vt:lpstr>Tradizione</vt:lpstr>
      <vt:lpstr>           Italia ctonia: Bachmann tra Ernesto De Martino e Pier Paolo Pasolini </vt:lpstr>
      <vt:lpstr>Ingeborg Bachmann, In Apulien (1954- pubbl. gennaio 1955)</vt:lpstr>
      <vt:lpstr>Presentazione di PowerPoint</vt:lpstr>
      <vt:lpstr>Ernesto De Martino, Note di Viaggio  (“Nuovi Argomenti”, 1953)</vt:lpstr>
      <vt:lpstr>Continuità corpo-ambiente</vt:lpstr>
      <vt:lpstr>Tradizione della Magna Grecia</vt:lpstr>
      <vt:lpstr>Mario Praz, “Sulla libertà d’interpretazione”,    “Il Tempo”, 3 .2. 1955. Callas/ Medea di Cherubini, Maggio Fiorentino  1953</vt:lpstr>
      <vt:lpstr>Praz su Callas, Medea di Cherubini</vt:lpstr>
      <vt:lpstr>Pier Paolo Pasolini, dedicata a Maria Callas,  Timor di me? </vt:lpstr>
      <vt:lpstr>La Callas di Pasolini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Ingeborg Bachmann in Italien</dc:title>
  <dc:creator>camilla miglio</dc:creator>
  <cp:lastModifiedBy>Utente di Microsoft Office</cp:lastModifiedBy>
  <cp:revision>27</cp:revision>
  <dcterms:created xsi:type="dcterms:W3CDTF">2013-04-24T05:56:16Z</dcterms:created>
  <dcterms:modified xsi:type="dcterms:W3CDTF">2019-04-08T10:42:56Z</dcterms:modified>
</cp:coreProperties>
</file>