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58" r:id="rId4"/>
    <p:sldId id="259" r:id="rId5"/>
    <p:sldId id="269" r:id="rId6"/>
    <p:sldId id="260" r:id="rId7"/>
    <p:sldId id="289" r:id="rId8"/>
    <p:sldId id="288" r:id="rId9"/>
    <p:sldId id="290" r:id="rId10"/>
    <p:sldId id="294" r:id="rId11"/>
    <p:sldId id="261" r:id="rId12"/>
    <p:sldId id="268" r:id="rId13"/>
    <p:sldId id="293" r:id="rId14"/>
    <p:sldId id="273" r:id="rId15"/>
    <p:sldId id="274" r:id="rId16"/>
    <p:sldId id="291" r:id="rId17"/>
    <p:sldId id="278" r:id="rId18"/>
    <p:sldId id="280" r:id="rId19"/>
    <p:sldId id="286" r:id="rId20"/>
    <p:sldId id="282" r:id="rId21"/>
    <p:sldId id="287" r:id="rId22"/>
    <p:sldId id="292" r:id="rId23"/>
    <p:sldId id="262" r:id="rId24"/>
    <p:sldId id="263" r:id="rId25"/>
    <p:sldId id="264" r:id="rId26"/>
    <p:sldId id="283" r:id="rId27"/>
    <p:sldId id="284" r:id="rId28"/>
    <p:sldId id="265" r:id="rId29"/>
    <p:sldId id="295" r:id="rId30"/>
    <p:sldId id="266" r:id="rId31"/>
    <p:sldId id="26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49"/>
    <p:restoredTop sz="94203"/>
  </p:normalViewPr>
  <p:slideViewPr>
    <p:cSldViewPr snapToGrid="0" snapToObjects="1">
      <p:cViewPr>
        <p:scale>
          <a:sx n="112" d="100"/>
          <a:sy n="112" d="100"/>
        </p:scale>
        <p:origin x="32" y="14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0" d="100"/>
          <a:sy n="90" d="100"/>
        </p:scale>
        <p:origin x="3960"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ata2.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6017D4-B36C-6D44-B6C1-E52BBC7935EF}"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it-IT"/>
        </a:p>
      </dgm:t>
    </dgm:pt>
    <dgm:pt modelId="{326AD748-040D-4A49-AD1F-B4B2B49C08BE}">
      <dgm:prSet phldrT="[Testo]"/>
      <dgm:spPr>
        <a:blipFill rotWithShape="0">
          <a:blip xmlns:r="http://schemas.openxmlformats.org/officeDocument/2006/relationships" r:embed="rId1"/>
          <a:tile tx="0" ty="0" sx="100000" sy="100000" flip="none" algn="tl"/>
        </a:blipFill>
      </dgm:spPr>
      <dgm:t>
        <a:bodyPr/>
        <a:lstStyle/>
        <a:p>
          <a:r>
            <a:rPr lang="it-IT" dirty="0"/>
            <a:t>Compare </a:t>
          </a:r>
          <a:r>
            <a:rPr lang="it-IT" dirty="0" err="1"/>
            <a:t>What</a:t>
          </a:r>
          <a:r>
            <a:rPr lang="it-IT" dirty="0"/>
            <a:t>?</a:t>
          </a:r>
        </a:p>
      </dgm:t>
    </dgm:pt>
    <dgm:pt modelId="{ABEDF0CE-5EB4-704A-B31A-6D2C7C2B697E}" type="parTrans" cxnId="{77DF0F86-1500-464E-940D-0D87F11659EE}">
      <dgm:prSet/>
      <dgm:spPr/>
      <dgm:t>
        <a:bodyPr/>
        <a:lstStyle/>
        <a:p>
          <a:endParaRPr lang="it-IT"/>
        </a:p>
      </dgm:t>
    </dgm:pt>
    <dgm:pt modelId="{33653E04-DA5D-4D46-803E-1561A990E4BF}" type="sibTrans" cxnId="{77DF0F86-1500-464E-940D-0D87F11659EE}">
      <dgm:prSet/>
      <dgm:spPr/>
      <dgm:t>
        <a:bodyPr/>
        <a:lstStyle/>
        <a:p>
          <a:endParaRPr lang="it-IT"/>
        </a:p>
      </dgm:t>
    </dgm:pt>
    <dgm:pt modelId="{C4B04934-585D-094B-8963-8AA930F3F441}">
      <dgm:prSet phldrT="[Testo]"/>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it-IT" dirty="0"/>
            <a:t>1. Text</a:t>
          </a:r>
        </a:p>
      </dgm:t>
    </dgm:pt>
    <dgm:pt modelId="{19C2ADC3-8A81-954F-9FDE-313263330E5A}" type="parTrans" cxnId="{58624510-CD32-6A4B-9BBC-21E6414F58A1}">
      <dgm:prSet/>
      <dgm:spPr/>
      <dgm:t>
        <a:bodyPr/>
        <a:lstStyle/>
        <a:p>
          <a:endParaRPr lang="it-IT"/>
        </a:p>
      </dgm:t>
    </dgm:pt>
    <dgm:pt modelId="{2197C990-C121-A44D-978A-ACADCCF27AAD}" type="sibTrans" cxnId="{58624510-CD32-6A4B-9BBC-21E6414F58A1}">
      <dgm:prSet/>
      <dgm:spPr/>
      <dgm:t>
        <a:bodyPr/>
        <a:lstStyle/>
        <a:p>
          <a:endParaRPr lang="it-IT"/>
        </a:p>
      </dgm:t>
    </dgm:pt>
    <dgm:pt modelId="{649043CF-7D65-AF41-ABC3-64B6B486B6F1}">
      <dgm:prSet phldrT="[Testo]"/>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it-IT" dirty="0"/>
            <a:t>2. </a:t>
          </a:r>
          <a:r>
            <a:rPr lang="it-IT" dirty="0" err="1"/>
            <a:t>Context</a:t>
          </a:r>
          <a:endParaRPr lang="it-IT" dirty="0"/>
        </a:p>
      </dgm:t>
    </dgm:pt>
    <dgm:pt modelId="{9415584A-FB32-CF41-BE2F-B1DE2BA4EB59}" type="parTrans" cxnId="{634F3E7A-F3F7-C34A-A18F-04FEA6277C4B}">
      <dgm:prSet/>
      <dgm:spPr/>
      <dgm:t>
        <a:bodyPr/>
        <a:lstStyle/>
        <a:p>
          <a:endParaRPr lang="it-IT"/>
        </a:p>
      </dgm:t>
    </dgm:pt>
    <dgm:pt modelId="{897528FC-BD93-4845-9896-AA602D683AE4}" type="sibTrans" cxnId="{634F3E7A-F3F7-C34A-A18F-04FEA6277C4B}">
      <dgm:prSet/>
      <dgm:spPr/>
      <dgm:t>
        <a:bodyPr/>
        <a:lstStyle/>
        <a:p>
          <a:endParaRPr lang="it-IT"/>
        </a:p>
      </dgm:t>
    </dgm:pt>
    <dgm:pt modelId="{4CDE4E4E-6F5C-9944-9D90-A35E0AF9D713}">
      <dgm:prSet phldrT="[Testo]"/>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it-IT" dirty="0"/>
            <a:t>3. Experience</a:t>
          </a:r>
        </a:p>
      </dgm:t>
    </dgm:pt>
    <dgm:pt modelId="{6758B3A5-28D9-B74F-A0FD-4C6DE9B0AB68}" type="parTrans" cxnId="{A896FCF3-6310-A64F-BA0F-65EC2DE0AAB9}">
      <dgm:prSet/>
      <dgm:spPr/>
      <dgm:t>
        <a:bodyPr/>
        <a:lstStyle/>
        <a:p>
          <a:endParaRPr lang="it-IT"/>
        </a:p>
      </dgm:t>
    </dgm:pt>
    <dgm:pt modelId="{997F0EAF-8864-5743-93BB-F6C4796CC7E5}" type="sibTrans" cxnId="{A896FCF3-6310-A64F-BA0F-65EC2DE0AAB9}">
      <dgm:prSet/>
      <dgm:spPr/>
      <dgm:t>
        <a:bodyPr/>
        <a:lstStyle/>
        <a:p>
          <a:pPr rtl="0"/>
          <a:endParaRPr lang="it-IT"/>
        </a:p>
      </dgm:t>
    </dgm:pt>
    <dgm:pt modelId="{BCC1D177-3E70-FF47-A0F1-3877DC78C5C4}" type="pres">
      <dgm:prSet presAssocID="{0C6017D4-B36C-6D44-B6C1-E52BBC7935EF}" presName="Name0" presStyleCnt="0">
        <dgm:presLayoutVars>
          <dgm:chMax val="1"/>
          <dgm:chPref val="1"/>
          <dgm:dir/>
          <dgm:animOne val="branch"/>
          <dgm:animLvl val="lvl"/>
        </dgm:presLayoutVars>
      </dgm:prSet>
      <dgm:spPr/>
    </dgm:pt>
    <dgm:pt modelId="{DB31B906-460A-9648-A317-C9D792EA9C44}" type="pres">
      <dgm:prSet presAssocID="{326AD748-040D-4A49-AD1F-B4B2B49C08BE}" presName="singleCycle" presStyleCnt="0"/>
      <dgm:spPr/>
    </dgm:pt>
    <dgm:pt modelId="{1699E276-7090-B741-B9B1-3053672FED1A}" type="pres">
      <dgm:prSet presAssocID="{326AD748-040D-4A49-AD1F-B4B2B49C08BE}" presName="singleCenter" presStyleLbl="node1" presStyleIdx="0" presStyleCnt="4" custScaleX="160544" custScaleY="129736" custLinFactNeighborY="-273">
        <dgm:presLayoutVars>
          <dgm:chMax val="7"/>
          <dgm:chPref val="7"/>
        </dgm:presLayoutVars>
      </dgm:prSet>
      <dgm:spPr/>
    </dgm:pt>
    <dgm:pt modelId="{1C8469FA-14A4-404F-9E7C-363CBA6A4E61}" type="pres">
      <dgm:prSet presAssocID="{19C2ADC3-8A81-954F-9FDE-313263330E5A}" presName="Name56" presStyleLbl="parChTrans1D2" presStyleIdx="0" presStyleCnt="3"/>
      <dgm:spPr/>
    </dgm:pt>
    <dgm:pt modelId="{12547897-54D3-A14E-BC0B-F29D9F2D30B5}" type="pres">
      <dgm:prSet presAssocID="{C4B04934-585D-094B-8963-8AA930F3F441}" presName="text0" presStyleLbl="node1" presStyleIdx="1" presStyleCnt="4" custScaleX="187065" custScaleY="128937" custRadScaleRad="100506" custRadScaleInc="2268">
        <dgm:presLayoutVars>
          <dgm:bulletEnabled val="1"/>
        </dgm:presLayoutVars>
      </dgm:prSet>
      <dgm:spPr/>
    </dgm:pt>
    <dgm:pt modelId="{6D2FBD00-00F1-6947-846A-C6C0E198249C}" type="pres">
      <dgm:prSet presAssocID="{9415584A-FB32-CF41-BE2F-B1DE2BA4EB59}" presName="Name56" presStyleLbl="parChTrans1D2" presStyleIdx="1" presStyleCnt="3"/>
      <dgm:spPr/>
    </dgm:pt>
    <dgm:pt modelId="{C39D5044-E5D0-704C-90D3-1F99FFEDBDC2}" type="pres">
      <dgm:prSet presAssocID="{649043CF-7D65-AF41-ABC3-64B6B486B6F1}" presName="text0" presStyleLbl="node1" presStyleIdx="2" presStyleCnt="4" custScaleX="145687" custRadScaleRad="122346" custRadScaleInc="-31356">
        <dgm:presLayoutVars>
          <dgm:bulletEnabled val="1"/>
        </dgm:presLayoutVars>
      </dgm:prSet>
      <dgm:spPr/>
    </dgm:pt>
    <dgm:pt modelId="{EAB11A84-17A5-D146-A3FC-02E7674A8ABF}" type="pres">
      <dgm:prSet presAssocID="{6758B3A5-28D9-B74F-A0FD-4C6DE9B0AB68}" presName="Name56" presStyleLbl="parChTrans1D2" presStyleIdx="2" presStyleCnt="3"/>
      <dgm:spPr/>
    </dgm:pt>
    <dgm:pt modelId="{BD6298C2-353C-B842-8337-410B699D876E}" type="pres">
      <dgm:prSet presAssocID="{4CDE4E4E-6F5C-9944-9D90-A35E0AF9D713}" presName="text0" presStyleLbl="node1" presStyleIdx="3" presStyleCnt="4" custScaleX="252682" custRadScaleRad="130712" custRadScaleInc="10240">
        <dgm:presLayoutVars>
          <dgm:bulletEnabled val="1"/>
        </dgm:presLayoutVars>
      </dgm:prSet>
      <dgm:spPr/>
    </dgm:pt>
  </dgm:ptLst>
  <dgm:cxnLst>
    <dgm:cxn modelId="{58624510-CD32-6A4B-9BBC-21E6414F58A1}" srcId="{326AD748-040D-4A49-AD1F-B4B2B49C08BE}" destId="{C4B04934-585D-094B-8963-8AA930F3F441}" srcOrd="0" destOrd="0" parTransId="{19C2ADC3-8A81-954F-9FDE-313263330E5A}" sibTransId="{2197C990-C121-A44D-978A-ACADCCF27AAD}"/>
    <dgm:cxn modelId="{1CFA7912-DF6B-2A4F-8281-C1D7C1F4245F}" type="presOf" srcId="{19C2ADC3-8A81-954F-9FDE-313263330E5A}" destId="{1C8469FA-14A4-404F-9E7C-363CBA6A4E61}" srcOrd="0" destOrd="0" presId="urn:microsoft.com/office/officeart/2008/layout/RadialCluster"/>
    <dgm:cxn modelId="{9ECC3E28-B166-E14D-91FF-E3497A33046C}" type="presOf" srcId="{C4B04934-585D-094B-8963-8AA930F3F441}" destId="{12547897-54D3-A14E-BC0B-F29D9F2D30B5}" srcOrd="0" destOrd="0" presId="urn:microsoft.com/office/officeart/2008/layout/RadialCluster"/>
    <dgm:cxn modelId="{CBE59B2E-64CF-E744-B8A9-CD60C0BDD5CD}" type="presOf" srcId="{4CDE4E4E-6F5C-9944-9D90-A35E0AF9D713}" destId="{BD6298C2-353C-B842-8337-410B699D876E}" srcOrd="0" destOrd="0" presId="urn:microsoft.com/office/officeart/2008/layout/RadialCluster"/>
    <dgm:cxn modelId="{6C955D77-D89F-7A41-B603-99E096A6E6A9}" type="presOf" srcId="{9415584A-FB32-CF41-BE2F-B1DE2BA4EB59}" destId="{6D2FBD00-00F1-6947-846A-C6C0E198249C}" srcOrd="0" destOrd="0" presId="urn:microsoft.com/office/officeart/2008/layout/RadialCluster"/>
    <dgm:cxn modelId="{634F3E7A-F3F7-C34A-A18F-04FEA6277C4B}" srcId="{326AD748-040D-4A49-AD1F-B4B2B49C08BE}" destId="{649043CF-7D65-AF41-ABC3-64B6B486B6F1}" srcOrd="1" destOrd="0" parTransId="{9415584A-FB32-CF41-BE2F-B1DE2BA4EB59}" sibTransId="{897528FC-BD93-4845-9896-AA602D683AE4}"/>
    <dgm:cxn modelId="{77DF0F86-1500-464E-940D-0D87F11659EE}" srcId="{0C6017D4-B36C-6D44-B6C1-E52BBC7935EF}" destId="{326AD748-040D-4A49-AD1F-B4B2B49C08BE}" srcOrd="0" destOrd="0" parTransId="{ABEDF0CE-5EB4-704A-B31A-6D2C7C2B697E}" sibTransId="{33653E04-DA5D-4D46-803E-1561A990E4BF}"/>
    <dgm:cxn modelId="{0CFFE189-52B3-A347-B74A-A572A693A7C8}" type="presOf" srcId="{649043CF-7D65-AF41-ABC3-64B6B486B6F1}" destId="{C39D5044-E5D0-704C-90D3-1F99FFEDBDC2}" srcOrd="0" destOrd="0" presId="urn:microsoft.com/office/officeart/2008/layout/RadialCluster"/>
    <dgm:cxn modelId="{B0511E93-25AF-5D4D-9E62-A0F74B2A2588}" type="presOf" srcId="{326AD748-040D-4A49-AD1F-B4B2B49C08BE}" destId="{1699E276-7090-B741-B9B1-3053672FED1A}" srcOrd="0" destOrd="0" presId="urn:microsoft.com/office/officeart/2008/layout/RadialCluster"/>
    <dgm:cxn modelId="{2CDD6F97-BC9A-524A-99F3-3713E56CCE54}" type="presOf" srcId="{6758B3A5-28D9-B74F-A0FD-4C6DE9B0AB68}" destId="{EAB11A84-17A5-D146-A3FC-02E7674A8ABF}" srcOrd="0" destOrd="0" presId="urn:microsoft.com/office/officeart/2008/layout/RadialCluster"/>
    <dgm:cxn modelId="{FDB0BDA4-DD2C-2E4D-9DDB-5332EFF89620}" type="presOf" srcId="{0C6017D4-B36C-6D44-B6C1-E52BBC7935EF}" destId="{BCC1D177-3E70-FF47-A0F1-3877DC78C5C4}" srcOrd="0" destOrd="0" presId="urn:microsoft.com/office/officeart/2008/layout/RadialCluster"/>
    <dgm:cxn modelId="{A896FCF3-6310-A64F-BA0F-65EC2DE0AAB9}" srcId="{326AD748-040D-4A49-AD1F-B4B2B49C08BE}" destId="{4CDE4E4E-6F5C-9944-9D90-A35E0AF9D713}" srcOrd="2" destOrd="0" parTransId="{6758B3A5-28D9-B74F-A0FD-4C6DE9B0AB68}" sibTransId="{997F0EAF-8864-5743-93BB-F6C4796CC7E5}"/>
    <dgm:cxn modelId="{A45F0F39-C53E-2F4B-9683-F4C3612E90F8}" type="presParOf" srcId="{BCC1D177-3E70-FF47-A0F1-3877DC78C5C4}" destId="{DB31B906-460A-9648-A317-C9D792EA9C44}" srcOrd="0" destOrd="0" presId="urn:microsoft.com/office/officeart/2008/layout/RadialCluster"/>
    <dgm:cxn modelId="{04EAEB9A-3D1D-DE4F-A74E-D564623A6B7E}" type="presParOf" srcId="{DB31B906-460A-9648-A317-C9D792EA9C44}" destId="{1699E276-7090-B741-B9B1-3053672FED1A}" srcOrd="0" destOrd="0" presId="urn:microsoft.com/office/officeart/2008/layout/RadialCluster"/>
    <dgm:cxn modelId="{0771E23F-CB4D-6140-9E3E-FFA12CF032CA}" type="presParOf" srcId="{DB31B906-460A-9648-A317-C9D792EA9C44}" destId="{1C8469FA-14A4-404F-9E7C-363CBA6A4E61}" srcOrd="1" destOrd="0" presId="urn:microsoft.com/office/officeart/2008/layout/RadialCluster"/>
    <dgm:cxn modelId="{07738AA3-ACFD-0846-A988-66B8192FF389}" type="presParOf" srcId="{DB31B906-460A-9648-A317-C9D792EA9C44}" destId="{12547897-54D3-A14E-BC0B-F29D9F2D30B5}" srcOrd="2" destOrd="0" presId="urn:microsoft.com/office/officeart/2008/layout/RadialCluster"/>
    <dgm:cxn modelId="{450E4FC3-71FD-804B-8F27-C9347F79EC4E}" type="presParOf" srcId="{DB31B906-460A-9648-A317-C9D792EA9C44}" destId="{6D2FBD00-00F1-6947-846A-C6C0E198249C}" srcOrd="3" destOrd="0" presId="urn:microsoft.com/office/officeart/2008/layout/RadialCluster"/>
    <dgm:cxn modelId="{9F83E155-41B0-9D44-8740-641A12A2F306}" type="presParOf" srcId="{DB31B906-460A-9648-A317-C9D792EA9C44}" destId="{C39D5044-E5D0-704C-90D3-1F99FFEDBDC2}" srcOrd="4" destOrd="0" presId="urn:microsoft.com/office/officeart/2008/layout/RadialCluster"/>
    <dgm:cxn modelId="{37A98CAB-F0A3-864E-86D7-F0A654F3C2C0}" type="presParOf" srcId="{DB31B906-460A-9648-A317-C9D792EA9C44}" destId="{EAB11A84-17A5-D146-A3FC-02E7674A8ABF}" srcOrd="5" destOrd="0" presId="urn:microsoft.com/office/officeart/2008/layout/RadialCluster"/>
    <dgm:cxn modelId="{2FE02D3D-7B68-F849-BB03-A0031CEE14DF}" type="presParOf" srcId="{DB31B906-460A-9648-A317-C9D792EA9C44}" destId="{BD6298C2-353C-B842-8337-410B699D876E}"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604F81-0C3F-E846-A703-28E1F272379D}" type="doc">
      <dgm:prSet loTypeId="urn:microsoft.com/office/officeart/2009/layout/CircleArrowProcess" loCatId="" qsTypeId="urn:microsoft.com/office/officeart/2005/8/quickstyle/simple4" qsCatId="simple" csTypeId="urn:microsoft.com/office/officeart/2005/8/colors/accent1_2" csCatId="accent1" phldr="1"/>
      <dgm:spPr/>
      <dgm:t>
        <a:bodyPr/>
        <a:lstStyle/>
        <a:p>
          <a:endParaRPr lang="it-IT"/>
        </a:p>
      </dgm:t>
    </dgm:pt>
    <dgm:pt modelId="{104E03A3-C0D3-BD41-9FA6-AE9C8515EC1B}">
      <dgm:prSet phldrT="[Testo]"/>
      <dgm:spPr/>
      <dgm:t>
        <a:bodyPr/>
        <a:lstStyle/>
        <a:p>
          <a:r>
            <a:rPr lang="it-IT" dirty="0" err="1"/>
            <a:t>History</a:t>
          </a:r>
          <a:endParaRPr lang="it-IT" dirty="0"/>
        </a:p>
      </dgm:t>
    </dgm:pt>
    <dgm:pt modelId="{78BF5C9B-ED02-5048-8F5A-D76E82810884}" type="parTrans" cxnId="{48EC031A-0DB9-A246-847B-099DF46833C1}">
      <dgm:prSet/>
      <dgm:spPr/>
      <dgm:t>
        <a:bodyPr/>
        <a:lstStyle/>
        <a:p>
          <a:endParaRPr lang="it-IT"/>
        </a:p>
      </dgm:t>
    </dgm:pt>
    <dgm:pt modelId="{6F307380-D426-1D40-ADC2-8DC6C553D224}" type="sibTrans" cxnId="{48EC031A-0DB9-A246-847B-099DF46833C1}">
      <dgm:prSet/>
      <dgm:spPr/>
      <dgm:t>
        <a:bodyPr/>
        <a:lstStyle/>
        <a:p>
          <a:endParaRPr lang="it-IT"/>
        </a:p>
      </dgm:t>
    </dgm:pt>
    <dgm:pt modelId="{A8873451-5BBB-8B41-B783-49898178E59B}">
      <dgm:prSet phldrT="[Testo]"/>
      <dgm:spPr/>
      <dgm:t>
        <a:bodyPr/>
        <a:lstStyle/>
        <a:p>
          <a:r>
            <a:rPr lang="it-IT" dirty="0"/>
            <a:t>Culture</a:t>
          </a:r>
        </a:p>
      </dgm:t>
    </dgm:pt>
    <dgm:pt modelId="{C3F405FC-869B-1B45-9D01-BD97923B3C83}" type="parTrans" cxnId="{D9972B30-7832-5743-9496-E82C1E8EF36E}">
      <dgm:prSet/>
      <dgm:spPr/>
      <dgm:t>
        <a:bodyPr/>
        <a:lstStyle/>
        <a:p>
          <a:endParaRPr lang="it-IT"/>
        </a:p>
      </dgm:t>
    </dgm:pt>
    <dgm:pt modelId="{955D84D4-F6BB-D046-B412-C2346B63C446}" type="sibTrans" cxnId="{D9972B30-7832-5743-9496-E82C1E8EF36E}">
      <dgm:prSet/>
      <dgm:spPr/>
      <dgm:t>
        <a:bodyPr/>
        <a:lstStyle/>
        <a:p>
          <a:endParaRPr lang="it-IT"/>
        </a:p>
      </dgm:t>
    </dgm:pt>
    <dgm:pt modelId="{3C78CB51-EFC0-1343-BC81-443E273F7B10}">
      <dgm:prSet phldrT="[Testo]"/>
      <dgm:spPr/>
      <dgm:t>
        <a:bodyPr/>
        <a:lstStyle/>
        <a:p>
          <a:r>
            <a:rPr lang="it-IT" dirty="0"/>
            <a:t>Experience</a:t>
          </a:r>
        </a:p>
      </dgm:t>
    </dgm:pt>
    <dgm:pt modelId="{D2A476DE-5DE5-934D-9DC0-CD70969CD81D}" type="sibTrans" cxnId="{16BC6715-33DB-F84E-ABB2-8FE396DCE513}">
      <dgm:prSet/>
      <dgm:spPr/>
      <dgm:t>
        <a:bodyPr/>
        <a:lstStyle/>
        <a:p>
          <a:pPr rtl="0"/>
          <a:endParaRPr lang="it-IT"/>
        </a:p>
      </dgm:t>
    </dgm:pt>
    <dgm:pt modelId="{138D82E7-0C56-9F4F-BACB-81FB17592135}" type="parTrans" cxnId="{16BC6715-33DB-F84E-ABB2-8FE396DCE513}">
      <dgm:prSet/>
      <dgm:spPr/>
      <dgm:t>
        <a:bodyPr/>
        <a:lstStyle/>
        <a:p>
          <a:endParaRPr lang="it-IT"/>
        </a:p>
      </dgm:t>
    </dgm:pt>
    <dgm:pt modelId="{5B50E8E4-A1D1-F241-A0AD-1DD9A90DF302}" type="pres">
      <dgm:prSet presAssocID="{2C604F81-0C3F-E846-A703-28E1F272379D}" presName="Name0" presStyleCnt="0">
        <dgm:presLayoutVars>
          <dgm:chMax val="7"/>
          <dgm:chPref val="7"/>
          <dgm:dir/>
          <dgm:animLvl val="lvl"/>
        </dgm:presLayoutVars>
      </dgm:prSet>
      <dgm:spPr/>
    </dgm:pt>
    <dgm:pt modelId="{3D7754F3-F48F-4E4C-B213-9A2C8E1B22CD}" type="pres">
      <dgm:prSet presAssocID="{104E03A3-C0D3-BD41-9FA6-AE9C8515EC1B}" presName="Accent1" presStyleCnt="0"/>
      <dgm:spPr/>
    </dgm:pt>
    <dgm:pt modelId="{B0F1C586-29E6-6F4A-8B85-22308B13B68A}" type="pres">
      <dgm:prSet presAssocID="{104E03A3-C0D3-BD41-9FA6-AE9C8515EC1B}" presName="Accent" presStyleLbl="node1" presStyleIdx="0" presStyleCnt="3" custLinFactNeighborX="-30617" custLinFactNeighborY="7434"/>
      <dgm:spPr>
        <a:blipFill rotWithShape="0">
          <a:blip xmlns:r="http://schemas.openxmlformats.org/officeDocument/2006/relationships" r:embed="rId1"/>
          <a:tile tx="0" ty="0" sx="100000" sy="100000" flip="none" algn="tl"/>
        </a:blipFill>
      </dgm:spPr>
    </dgm:pt>
    <dgm:pt modelId="{0BA8AC32-A964-D44F-8A0E-48F3211D92EF}" type="pres">
      <dgm:prSet presAssocID="{104E03A3-C0D3-BD41-9FA6-AE9C8515EC1B}" presName="Parent1" presStyleLbl="revTx" presStyleIdx="0" presStyleCnt="3" custLinFactNeighborX="-51950" custLinFactNeighborY="-18895">
        <dgm:presLayoutVars>
          <dgm:chMax val="1"/>
          <dgm:chPref val="1"/>
          <dgm:bulletEnabled val="1"/>
        </dgm:presLayoutVars>
      </dgm:prSet>
      <dgm:spPr/>
    </dgm:pt>
    <dgm:pt modelId="{12B8A57A-942B-DD4C-89A8-07D6A1E8BCA9}" type="pres">
      <dgm:prSet presAssocID="{A8873451-5BBB-8B41-B783-49898178E59B}" presName="Accent2" presStyleCnt="0"/>
      <dgm:spPr/>
    </dgm:pt>
    <dgm:pt modelId="{36872039-F23A-5E4C-BA6C-9C4109C46FC8}" type="pres">
      <dgm:prSet presAssocID="{A8873451-5BBB-8B41-B783-49898178E59B}" presName="Accent" presStyleLbl="node1" presStyleIdx="1" presStyleCnt="3" custLinFactNeighborX="-34705" custLinFactNeighborY="135"/>
      <dgm:spPr>
        <a:pattFill prst="pct5">
          <a:fgClr>
            <a:schemeClr val="accent1"/>
          </a:fgClr>
          <a:bgClr>
            <a:schemeClr val="bg1"/>
          </a:bgClr>
        </a:pattFill>
      </dgm:spPr>
    </dgm:pt>
    <dgm:pt modelId="{05C6DEED-DBE0-6740-9775-3A97D9D6F665}" type="pres">
      <dgm:prSet presAssocID="{A8873451-5BBB-8B41-B783-49898178E59B}" presName="Parent2" presStyleLbl="revTx" presStyleIdx="1" presStyleCnt="3" custLinFactNeighborX="-60608" custLinFactNeighborY="-7873">
        <dgm:presLayoutVars>
          <dgm:chMax val="1"/>
          <dgm:chPref val="1"/>
          <dgm:bulletEnabled val="1"/>
        </dgm:presLayoutVars>
      </dgm:prSet>
      <dgm:spPr/>
    </dgm:pt>
    <dgm:pt modelId="{EA6181A0-F949-3F42-A720-54EDB54C57EF}" type="pres">
      <dgm:prSet presAssocID="{3C78CB51-EFC0-1343-BC81-443E273F7B10}" presName="Accent3" presStyleCnt="0"/>
      <dgm:spPr/>
    </dgm:pt>
    <dgm:pt modelId="{60E8EBD2-ACCF-EC45-880A-1512B9D4B25B}" type="pres">
      <dgm:prSet presAssocID="{3C78CB51-EFC0-1343-BC81-443E273F7B10}" presName="Accent" presStyleLbl="node1" presStyleIdx="2" presStyleCnt="3" custLinFactNeighborX="-32860" custLinFactNeighborY="-4874"/>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pt>
    <dgm:pt modelId="{E105EB61-E883-F340-B671-2DA517626E38}" type="pres">
      <dgm:prSet presAssocID="{3C78CB51-EFC0-1343-BC81-443E273F7B10}" presName="Parent3" presStyleLbl="revTx" presStyleIdx="2" presStyleCnt="3" custLinFactNeighborX="-52737" custLinFactNeighborY="-22045">
        <dgm:presLayoutVars>
          <dgm:chMax val="1"/>
          <dgm:chPref val="1"/>
          <dgm:bulletEnabled val="1"/>
        </dgm:presLayoutVars>
      </dgm:prSet>
      <dgm:spPr/>
    </dgm:pt>
  </dgm:ptLst>
  <dgm:cxnLst>
    <dgm:cxn modelId="{16BC6715-33DB-F84E-ABB2-8FE396DCE513}" srcId="{2C604F81-0C3F-E846-A703-28E1F272379D}" destId="{3C78CB51-EFC0-1343-BC81-443E273F7B10}" srcOrd="2" destOrd="0" parTransId="{138D82E7-0C56-9F4F-BACB-81FB17592135}" sibTransId="{D2A476DE-5DE5-934D-9DC0-CD70969CD81D}"/>
    <dgm:cxn modelId="{48EC031A-0DB9-A246-847B-099DF46833C1}" srcId="{2C604F81-0C3F-E846-A703-28E1F272379D}" destId="{104E03A3-C0D3-BD41-9FA6-AE9C8515EC1B}" srcOrd="0" destOrd="0" parTransId="{78BF5C9B-ED02-5048-8F5A-D76E82810884}" sibTransId="{6F307380-D426-1D40-ADC2-8DC6C553D224}"/>
    <dgm:cxn modelId="{D9972B30-7832-5743-9496-E82C1E8EF36E}" srcId="{2C604F81-0C3F-E846-A703-28E1F272379D}" destId="{A8873451-5BBB-8B41-B783-49898178E59B}" srcOrd="1" destOrd="0" parTransId="{C3F405FC-869B-1B45-9D01-BD97923B3C83}" sibTransId="{955D84D4-F6BB-D046-B412-C2346B63C446}"/>
    <dgm:cxn modelId="{87C46956-D6E1-B249-A66F-D7551093D2F7}" type="presOf" srcId="{A8873451-5BBB-8B41-B783-49898178E59B}" destId="{05C6DEED-DBE0-6740-9775-3A97D9D6F665}" srcOrd="0" destOrd="0" presId="urn:microsoft.com/office/officeart/2009/layout/CircleArrowProcess"/>
    <dgm:cxn modelId="{33676A70-1B40-8B42-B326-305AACAB5D03}" type="presOf" srcId="{2C604F81-0C3F-E846-A703-28E1F272379D}" destId="{5B50E8E4-A1D1-F241-A0AD-1DD9A90DF302}" srcOrd="0" destOrd="0" presId="urn:microsoft.com/office/officeart/2009/layout/CircleArrowProcess"/>
    <dgm:cxn modelId="{65702BA1-0E57-5349-8FC7-DC296AF0762B}" type="presOf" srcId="{104E03A3-C0D3-BD41-9FA6-AE9C8515EC1B}" destId="{0BA8AC32-A964-D44F-8A0E-48F3211D92EF}" srcOrd="0" destOrd="0" presId="urn:microsoft.com/office/officeart/2009/layout/CircleArrowProcess"/>
    <dgm:cxn modelId="{1148F6C5-7A91-154E-9C36-1F3A573D5ADB}" type="presOf" srcId="{3C78CB51-EFC0-1343-BC81-443E273F7B10}" destId="{E105EB61-E883-F340-B671-2DA517626E38}" srcOrd="0" destOrd="0" presId="urn:microsoft.com/office/officeart/2009/layout/CircleArrowProcess"/>
    <dgm:cxn modelId="{13211C6C-924E-AD45-8F4D-CFF1DD569861}" type="presParOf" srcId="{5B50E8E4-A1D1-F241-A0AD-1DD9A90DF302}" destId="{3D7754F3-F48F-4E4C-B213-9A2C8E1B22CD}" srcOrd="0" destOrd="0" presId="urn:microsoft.com/office/officeart/2009/layout/CircleArrowProcess"/>
    <dgm:cxn modelId="{9EA286EC-072F-984E-A827-812439E8CF91}" type="presParOf" srcId="{3D7754F3-F48F-4E4C-B213-9A2C8E1B22CD}" destId="{B0F1C586-29E6-6F4A-8B85-22308B13B68A}" srcOrd="0" destOrd="0" presId="urn:microsoft.com/office/officeart/2009/layout/CircleArrowProcess"/>
    <dgm:cxn modelId="{40880838-A14D-7344-BE2D-3F01D1900EBE}" type="presParOf" srcId="{5B50E8E4-A1D1-F241-A0AD-1DD9A90DF302}" destId="{0BA8AC32-A964-D44F-8A0E-48F3211D92EF}" srcOrd="1" destOrd="0" presId="urn:microsoft.com/office/officeart/2009/layout/CircleArrowProcess"/>
    <dgm:cxn modelId="{705647F2-A12F-B549-BB95-7D0C7A2ACDEA}" type="presParOf" srcId="{5B50E8E4-A1D1-F241-A0AD-1DD9A90DF302}" destId="{12B8A57A-942B-DD4C-89A8-07D6A1E8BCA9}" srcOrd="2" destOrd="0" presId="urn:microsoft.com/office/officeart/2009/layout/CircleArrowProcess"/>
    <dgm:cxn modelId="{A55AA5E4-8774-0C42-8C12-B9AF3777A28D}" type="presParOf" srcId="{12B8A57A-942B-DD4C-89A8-07D6A1E8BCA9}" destId="{36872039-F23A-5E4C-BA6C-9C4109C46FC8}" srcOrd="0" destOrd="0" presId="urn:microsoft.com/office/officeart/2009/layout/CircleArrowProcess"/>
    <dgm:cxn modelId="{1022A260-F0B1-0047-AB0C-297112FC3C1B}" type="presParOf" srcId="{5B50E8E4-A1D1-F241-A0AD-1DD9A90DF302}" destId="{05C6DEED-DBE0-6740-9775-3A97D9D6F665}" srcOrd="3" destOrd="0" presId="urn:microsoft.com/office/officeart/2009/layout/CircleArrowProcess"/>
    <dgm:cxn modelId="{1253AB0D-DB69-E743-B8A9-1F0CA8254F79}" type="presParOf" srcId="{5B50E8E4-A1D1-F241-A0AD-1DD9A90DF302}" destId="{EA6181A0-F949-3F42-A720-54EDB54C57EF}" srcOrd="4" destOrd="0" presId="urn:microsoft.com/office/officeart/2009/layout/CircleArrowProcess"/>
    <dgm:cxn modelId="{C1A8F1C5-2E38-4245-BBE7-DCFC12826D2D}" type="presParOf" srcId="{EA6181A0-F949-3F42-A720-54EDB54C57EF}" destId="{60E8EBD2-ACCF-EC45-880A-1512B9D4B25B}" srcOrd="0" destOrd="0" presId="urn:microsoft.com/office/officeart/2009/layout/CircleArrowProcess"/>
    <dgm:cxn modelId="{5BF9106F-C5C2-1243-BE3F-E6E9F26B96AA}" type="presParOf" srcId="{5B50E8E4-A1D1-F241-A0AD-1DD9A90DF302}" destId="{E105EB61-E883-F340-B671-2DA517626E38}"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A5C177-F6AF-504C-9719-0F2AD85413E5}" type="doc">
      <dgm:prSet loTypeId="urn:microsoft.com/office/officeart/2005/8/layout/hProcess3" loCatId="" qsTypeId="urn:microsoft.com/office/officeart/2005/8/quickstyle/simple4" qsCatId="simple" csTypeId="urn:microsoft.com/office/officeart/2005/8/colors/accent1_2" csCatId="accent1" phldr="1"/>
      <dgm:spPr/>
    </dgm:pt>
    <dgm:pt modelId="{483B1B4F-825B-D04A-A6FC-5F29783AE690}">
      <dgm:prSet phldrT="[Testo]"/>
      <dgm:spPr/>
      <dgm:t>
        <a:bodyPr/>
        <a:lstStyle/>
        <a:p>
          <a:pPr algn="ctr"/>
          <a:r>
            <a:rPr lang="it-IT" dirty="0"/>
            <a:t>How?</a:t>
          </a:r>
        </a:p>
      </dgm:t>
    </dgm:pt>
    <dgm:pt modelId="{61AD5FA8-77A7-FD49-BAD4-AB0D9F787918}" type="parTrans" cxnId="{25BA0B41-9C46-6240-8F8D-BC087762A03F}">
      <dgm:prSet/>
      <dgm:spPr/>
      <dgm:t>
        <a:bodyPr/>
        <a:lstStyle/>
        <a:p>
          <a:endParaRPr lang="it-IT"/>
        </a:p>
      </dgm:t>
    </dgm:pt>
    <dgm:pt modelId="{10264493-EAE2-3E4B-A3C1-C18E4D184FA0}" type="sibTrans" cxnId="{25BA0B41-9C46-6240-8F8D-BC087762A03F}">
      <dgm:prSet/>
      <dgm:spPr/>
      <dgm:t>
        <a:bodyPr/>
        <a:lstStyle/>
        <a:p>
          <a:endParaRPr lang="it-IT"/>
        </a:p>
      </dgm:t>
    </dgm:pt>
    <dgm:pt modelId="{62BC82D6-E6D1-E346-85F7-FFF7FA37F143}">
      <dgm:prSet phldrT="[Testo]"/>
      <dgm:spPr/>
      <dgm:t>
        <a:bodyPr/>
        <a:lstStyle/>
        <a:p>
          <a:endParaRPr lang="it-IT" dirty="0"/>
        </a:p>
      </dgm:t>
    </dgm:pt>
    <dgm:pt modelId="{9DCCA35A-47EB-C743-88B5-7885B18E3E21}" type="parTrans" cxnId="{933354CE-F337-6145-A577-C25FB89053E0}">
      <dgm:prSet/>
      <dgm:spPr/>
      <dgm:t>
        <a:bodyPr/>
        <a:lstStyle/>
        <a:p>
          <a:endParaRPr lang="it-IT"/>
        </a:p>
      </dgm:t>
    </dgm:pt>
    <dgm:pt modelId="{26125B9E-9D38-5B41-9480-88683351E399}" type="sibTrans" cxnId="{933354CE-F337-6145-A577-C25FB89053E0}">
      <dgm:prSet/>
      <dgm:spPr/>
      <dgm:t>
        <a:bodyPr/>
        <a:lstStyle/>
        <a:p>
          <a:endParaRPr lang="it-IT"/>
        </a:p>
      </dgm:t>
    </dgm:pt>
    <dgm:pt modelId="{41AD6E07-276E-C74C-A75C-1F51C560A61A}">
      <dgm:prSet phldrT="[Testo]"/>
      <dgm:spPr/>
      <dgm:t>
        <a:bodyPr/>
        <a:lstStyle/>
        <a:p>
          <a:endParaRPr lang="it-IT" dirty="0"/>
        </a:p>
      </dgm:t>
    </dgm:pt>
    <dgm:pt modelId="{576AB154-D1B9-1D41-A8AB-3CBC57BBDE39}" type="parTrans" cxnId="{59AC97AD-0EED-9A45-8BA8-56734E8E7A84}">
      <dgm:prSet/>
      <dgm:spPr/>
      <dgm:t>
        <a:bodyPr/>
        <a:lstStyle/>
        <a:p>
          <a:endParaRPr lang="it-IT"/>
        </a:p>
      </dgm:t>
    </dgm:pt>
    <dgm:pt modelId="{9C351167-8FF7-E144-A203-654DF955B624}" type="sibTrans" cxnId="{59AC97AD-0EED-9A45-8BA8-56734E8E7A84}">
      <dgm:prSet/>
      <dgm:spPr/>
      <dgm:t>
        <a:bodyPr/>
        <a:lstStyle/>
        <a:p>
          <a:pPr rtl="0"/>
          <a:endParaRPr lang="it-IT"/>
        </a:p>
      </dgm:t>
    </dgm:pt>
    <dgm:pt modelId="{FD5ED797-EB23-E345-971E-AADF519C6054}" type="pres">
      <dgm:prSet presAssocID="{3EA5C177-F6AF-504C-9719-0F2AD85413E5}" presName="Name0" presStyleCnt="0">
        <dgm:presLayoutVars>
          <dgm:dir/>
          <dgm:animLvl val="lvl"/>
          <dgm:resizeHandles val="exact"/>
        </dgm:presLayoutVars>
      </dgm:prSet>
      <dgm:spPr/>
    </dgm:pt>
    <dgm:pt modelId="{373C85EB-1C7D-5F4D-A59E-2F07320325C2}" type="pres">
      <dgm:prSet presAssocID="{3EA5C177-F6AF-504C-9719-0F2AD85413E5}" presName="dummy" presStyleCnt="0"/>
      <dgm:spPr/>
    </dgm:pt>
    <dgm:pt modelId="{046D5E84-1B7A-1040-AA8D-181B1E46505F}" type="pres">
      <dgm:prSet presAssocID="{3EA5C177-F6AF-504C-9719-0F2AD85413E5}" presName="linH" presStyleCnt="0"/>
      <dgm:spPr/>
    </dgm:pt>
    <dgm:pt modelId="{FB605EE0-F575-2F4D-BCD7-52A8BEC5D04C}" type="pres">
      <dgm:prSet presAssocID="{3EA5C177-F6AF-504C-9719-0F2AD85413E5}" presName="padding1" presStyleCnt="0"/>
      <dgm:spPr/>
    </dgm:pt>
    <dgm:pt modelId="{EF5BF15C-81C9-044F-A12B-3864804DB85B}" type="pres">
      <dgm:prSet presAssocID="{483B1B4F-825B-D04A-A6FC-5F29783AE690}" presName="linV" presStyleCnt="0"/>
      <dgm:spPr/>
    </dgm:pt>
    <dgm:pt modelId="{F4AE5CDB-5E77-624F-A91B-0DE5BF21C323}" type="pres">
      <dgm:prSet presAssocID="{483B1B4F-825B-D04A-A6FC-5F29783AE690}" presName="spVertical1" presStyleCnt="0"/>
      <dgm:spPr/>
    </dgm:pt>
    <dgm:pt modelId="{C56DCDAF-7469-EE4E-A5C1-805ADA4E24A3}" type="pres">
      <dgm:prSet presAssocID="{483B1B4F-825B-D04A-A6FC-5F29783AE690}" presName="parTx" presStyleLbl="revTx" presStyleIdx="0" presStyleCnt="3" custScaleX="498904">
        <dgm:presLayoutVars>
          <dgm:chMax val="0"/>
          <dgm:chPref val="0"/>
          <dgm:bulletEnabled val="1"/>
        </dgm:presLayoutVars>
      </dgm:prSet>
      <dgm:spPr/>
    </dgm:pt>
    <dgm:pt modelId="{1F044911-60A2-444D-984B-497F6DC1F2FC}" type="pres">
      <dgm:prSet presAssocID="{483B1B4F-825B-D04A-A6FC-5F29783AE690}" presName="spVertical2" presStyleCnt="0"/>
      <dgm:spPr/>
    </dgm:pt>
    <dgm:pt modelId="{452E70F9-D0D0-304E-8AA8-BC9638CCFE45}" type="pres">
      <dgm:prSet presAssocID="{483B1B4F-825B-D04A-A6FC-5F29783AE690}" presName="spVertical3" presStyleCnt="0"/>
      <dgm:spPr/>
    </dgm:pt>
    <dgm:pt modelId="{9FF41F57-B862-E242-BAD2-E06E3A2B808C}" type="pres">
      <dgm:prSet presAssocID="{10264493-EAE2-3E4B-A3C1-C18E4D184FA0}" presName="space" presStyleCnt="0"/>
      <dgm:spPr/>
    </dgm:pt>
    <dgm:pt modelId="{5B0043B5-5DE1-754E-A6D8-C6F73D89329E}" type="pres">
      <dgm:prSet presAssocID="{62BC82D6-E6D1-E346-85F7-FFF7FA37F143}" presName="linV" presStyleCnt="0"/>
      <dgm:spPr/>
    </dgm:pt>
    <dgm:pt modelId="{27FBAB77-D01E-A341-BC10-6F754FDAD8FB}" type="pres">
      <dgm:prSet presAssocID="{62BC82D6-E6D1-E346-85F7-FFF7FA37F143}" presName="spVertical1" presStyleCnt="0"/>
      <dgm:spPr/>
    </dgm:pt>
    <dgm:pt modelId="{F213D9E0-59B4-A94D-9BDF-107E726F72FD}" type="pres">
      <dgm:prSet presAssocID="{62BC82D6-E6D1-E346-85F7-FFF7FA37F143}" presName="parTx" presStyleLbl="revTx" presStyleIdx="1" presStyleCnt="3">
        <dgm:presLayoutVars>
          <dgm:chMax val="0"/>
          <dgm:chPref val="0"/>
          <dgm:bulletEnabled val="1"/>
        </dgm:presLayoutVars>
      </dgm:prSet>
      <dgm:spPr/>
    </dgm:pt>
    <dgm:pt modelId="{ABC5A3DB-E045-3A4C-B2D3-3FB3707A113F}" type="pres">
      <dgm:prSet presAssocID="{62BC82D6-E6D1-E346-85F7-FFF7FA37F143}" presName="spVertical2" presStyleCnt="0"/>
      <dgm:spPr/>
    </dgm:pt>
    <dgm:pt modelId="{BD17D069-7D28-F84C-92D7-1C465EF6016A}" type="pres">
      <dgm:prSet presAssocID="{62BC82D6-E6D1-E346-85F7-FFF7FA37F143}" presName="spVertical3" presStyleCnt="0"/>
      <dgm:spPr/>
    </dgm:pt>
    <dgm:pt modelId="{46DD6A33-E19C-044A-9503-5C597D1CB33F}" type="pres">
      <dgm:prSet presAssocID="{26125B9E-9D38-5B41-9480-88683351E399}" presName="space" presStyleCnt="0"/>
      <dgm:spPr/>
    </dgm:pt>
    <dgm:pt modelId="{9ACF44DA-4667-FE4D-8C1C-C3BD4900A71D}" type="pres">
      <dgm:prSet presAssocID="{41AD6E07-276E-C74C-A75C-1F51C560A61A}" presName="linV" presStyleCnt="0"/>
      <dgm:spPr/>
    </dgm:pt>
    <dgm:pt modelId="{1D1B9764-84D7-8649-A182-E96FC22DEDF7}" type="pres">
      <dgm:prSet presAssocID="{41AD6E07-276E-C74C-A75C-1F51C560A61A}" presName="spVertical1" presStyleCnt="0"/>
      <dgm:spPr/>
    </dgm:pt>
    <dgm:pt modelId="{22426363-82E4-5F4F-9FEA-96A2F980C145}" type="pres">
      <dgm:prSet presAssocID="{41AD6E07-276E-C74C-A75C-1F51C560A61A}" presName="parTx" presStyleLbl="revTx" presStyleIdx="2" presStyleCnt="3" custScaleX="168920">
        <dgm:presLayoutVars>
          <dgm:chMax val="0"/>
          <dgm:chPref val="0"/>
          <dgm:bulletEnabled val="1"/>
        </dgm:presLayoutVars>
      </dgm:prSet>
      <dgm:spPr/>
    </dgm:pt>
    <dgm:pt modelId="{5AB0CF42-4FC3-FF4D-9338-EEE36E45C53E}" type="pres">
      <dgm:prSet presAssocID="{41AD6E07-276E-C74C-A75C-1F51C560A61A}" presName="spVertical2" presStyleCnt="0"/>
      <dgm:spPr/>
    </dgm:pt>
    <dgm:pt modelId="{2EA981A3-CD14-D141-B4A7-144C395551C6}" type="pres">
      <dgm:prSet presAssocID="{41AD6E07-276E-C74C-A75C-1F51C560A61A}" presName="spVertical3" presStyleCnt="0"/>
      <dgm:spPr/>
    </dgm:pt>
    <dgm:pt modelId="{0B22A773-6F77-4941-A75F-23342A8792D9}" type="pres">
      <dgm:prSet presAssocID="{3EA5C177-F6AF-504C-9719-0F2AD85413E5}" presName="padding2" presStyleCnt="0"/>
      <dgm:spPr/>
    </dgm:pt>
    <dgm:pt modelId="{E0FE90DE-D541-0547-B536-32B272C80089}" type="pres">
      <dgm:prSet presAssocID="{3EA5C177-F6AF-504C-9719-0F2AD85413E5}" presName="negArrow" presStyleCnt="0"/>
      <dgm:spPr/>
    </dgm:pt>
    <dgm:pt modelId="{CEEF11B7-156F-3F4D-B9A2-5A9A9A78DADD}" type="pres">
      <dgm:prSet presAssocID="{3EA5C177-F6AF-504C-9719-0F2AD85413E5}" presName="backgroundArrow" presStyleLbl="node1" presStyleIdx="0" presStyleCnt="1"/>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pt>
  </dgm:ptLst>
  <dgm:cxnLst>
    <dgm:cxn modelId="{94110400-F054-9745-87F8-0179459E36E6}" type="presOf" srcId="{41AD6E07-276E-C74C-A75C-1F51C560A61A}" destId="{22426363-82E4-5F4F-9FEA-96A2F980C145}" srcOrd="0" destOrd="0" presId="urn:microsoft.com/office/officeart/2005/8/layout/hProcess3"/>
    <dgm:cxn modelId="{25BA0B41-9C46-6240-8F8D-BC087762A03F}" srcId="{3EA5C177-F6AF-504C-9719-0F2AD85413E5}" destId="{483B1B4F-825B-D04A-A6FC-5F29783AE690}" srcOrd="0" destOrd="0" parTransId="{61AD5FA8-77A7-FD49-BAD4-AB0D9F787918}" sibTransId="{10264493-EAE2-3E4B-A3C1-C18E4D184FA0}"/>
    <dgm:cxn modelId="{E0B7AF5B-380A-054C-A450-4B6776EC6943}" type="presOf" srcId="{62BC82D6-E6D1-E346-85F7-FFF7FA37F143}" destId="{F213D9E0-59B4-A94D-9BDF-107E726F72FD}" srcOrd="0" destOrd="0" presId="urn:microsoft.com/office/officeart/2005/8/layout/hProcess3"/>
    <dgm:cxn modelId="{59AC97AD-0EED-9A45-8BA8-56734E8E7A84}" srcId="{3EA5C177-F6AF-504C-9719-0F2AD85413E5}" destId="{41AD6E07-276E-C74C-A75C-1F51C560A61A}" srcOrd="2" destOrd="0" parTransId="{576AB154-D1B9-1D41-A8AB-3CBC57BBDE39}" sibTransId="{9C351167-8FF7-E144-A203-654DF955B624}"/>
    <dgm:cxn modelId="{65214CB2-0415-7A48-8C13-19994B4A46F4}" type="presOf" srcId="{483B1B4F-825B-D04A-A6FC-5F29783AE690}" destId="{C56DCDAF-7469-EE4E-A5C1-805ADA4E24A3}" srcOrd="0" destOrd="0" presId="urn:microsoft.com/office/officeart/2005/8/layout/hProcess3"/>
    <dgm:cxn modelId="{F00F08BF-C108-014B-A63C-7DCBB4E5836A}" type="presOf" srcId="{3EA5C177-F6AF-504C-9719-0F2AD85413E5}" destId="{FD5ED797-EB23-E345-971E-AADF519C6054}" srcOrd="0" destOrd="0" presId="urn:microsoft.com/office/officeart/2005/8/layout/hProcess3"/>
    <dgm:cxn modelId="{933354CE-F337-6145-A577-C25FB89053E0}" srcId="{3EA5C177-F6AF-504C-9719-0F2AD85413E5}" destId="{62BC82D6-E6D1-E346-85F7-FFF7FA37F143}" srcOrd="1" destOrd="0" parTransId="{9DCCA35A-47EB-C743-88B5-7885B18E3E21}" sibTransId="{26125B9E-9D38-5B41-9480-88683351E399}"/>
    <dgm:cxn modelId="{5408A452-2A47-BD4E-9DDE-7781D9C28437}" type="presParOf" srcId="{FD5ED797-EB23-E345-971E-AADF519C6054}" destId="{373C85EB-1C7D-5F4D-A59E-2F07320325C2}" srcOrd="0" destOrd="0" presId="urn:microsoft.com/office/officeart/2005/8/layout/hProcess3"/>
    <dgm:cxn modelId="{E92421C4-DC6C-5D4F-A281-D091874124EA}" type="presParOf" srcId="{FD5ED797-EB23-E345-971E-AADF519C6054}" destId="{046D5E84-1B7A-1040-AA8D-181B1E46505F}" srcOrd="1" destOrd="0" presId="urn:microsoft.com/office/officeart/2005/8/layout/hProcess3"/>
    <dgm:cxn modelId="{5586419D-D8BC-6947-BB2F-6E313912C18B}" type="presParOf" srcId="{046D5E84-1B7A-1040-AA8D-181B1E46505F}" destId="{FB605EE0-F575-2F4D-BCD7-52A8BEC5D04C}" srcOrd="0" destOrd="0" presId="urn:microsoft.com/office/officeart/2005/8/layout/hProcess3"/>
    <dgm:cxn modelId="{57FE7723-49FC-EB42-B1E7-ACBD7FFBC3A2}" type="presParOf" srcId="{046D5E84-1B7A-1040-AA8D-181B1E46505F}" destId="{EF5BF15C-81C9-044F-A12B-3864804DB85B}" srcOrd="1" destOrd="0" presId="urn:microsoft.com/office/officeart/2005/8/layout/hProcess3"/>
    <dgm:cxn modelId="{EC2A3E03-4D1F-A045-AEE7-E771D725C5E8}" type="presParOf" srcId="{EF5BF15C-81C9-044F-A12B-3864804DB85B}" destId="{F4AE5CDB-5E77-624F-A91B-0DE5BF21C323}" srcOrd="0" destOrd="0" presId="urn:microsoft.com/office/officeart/2005/8/layout/hProcess3"/>
    <dgm:cxn modelId="{6A36769E-7E42-7449-AA2E-2695B358D86B}" type="presParOf" srcId="{EF5BF15C-81C9-044F-A12B-3864804DB85B}" destId="{C56DCDAF-7469-EE4E-A5C1-805ADA4E24A3}" srcOrd="1" destOrd="0" presId="urn:microsoft.com/office/officeart/2005/8/layout/hProcess3"/>
    <dgm:cxn modelId="{3BBFB384-905A-124B-A52B-851A96BA8B88}" type="presParOf" srcId="{EF5BF15C-81C9-044F-A12B-3864804DB85B}" destId="{1F044911-60A2-444D-984B-497F6DC1F2FC}" srcOrd="2" destOrd="0" presId="urn:microsoft.com/office/officeart/2005/8/layout/hProcess3"/>
    <dgm:cxn modelId="{E9305F18-EDB9-4442-ABB0-6EC97F770979}" type="presParOf" srcId="{EF5BF15C-81C9-044F-A12B-3864804DB85B}" destId="{452E70F9-D0D0-304E-8AA8-BC9638CCFE45}" srcOrd="3" destOrd="0" presId="urn:microsoft.com/office/officeart/2005/8/layout/hProcess3"/>
    <dgm:cxn modelId="{038E2D6B-A511-6240-8666-A3A1139EF47E}" type="presParOf" srcId="{046D5E84-1B7A-1040-AA8D-181B1E46505F}" destId="{9FF41F57-B862-E242-BAD2-E06E3A2B808C}" srcOrd="2" destOrd="0" presId="urn:microsoft.com/office/officeart/2005/8/layout/hProcess3"/>
    <dgm:cxn modelId="{91E23B6E-FCAF-1B4C-BD05-9BA27045AF15}" type="presParOf" srcId="{046D5E84-1B7A-1040-AA8D-181B1E46505F}" destId="{5B0043B5-5DE1-754E-A6D8-C6F73D89329E}" srcOrd="3" destOrd="0" presId="urn:microsoft.com/office/officeart/2005/8/layout/hProcess3"/>
    <dgm:cxn modelId="{256545B5-CBB6-EA4C-8FBC-BDD3CD1A17D4}" type="presParOf" srcId="{5B0043B5-5DE1-754E-A6D8-C6F73D89329E}" destId="{27FBAB77-D01E-A341-BC10-6F754FDAD8FB}" srcOrd="0" destOrd="0" presId="urn:microsoft.com/office/officeart/2005/8/layout/hProcess3"/>
    <dgm:cxn modelId="{825F3204-0655-DA46-B25D-E0794FBC24AE}" type="presParOf" srcId="{5B0043B5-5DE1-754E-A6D8-C6F73D89329E}" destId="{F213D9E0-59B4-A94D-9BDF-107E726F72FD}" srcOrd="1" destOrd="0" presId="urn:microsoft.com/office/officeart/2005/8/layout/hProcess3"/>
    <dgm:cxn modelId="{2023C6DD-7734-EE48-9A19-24D2376FC831}" type="presParOf" srcId="{5B0043B5-5DE1-754E-A6D8-C6F73D89329E}" destId="{ABC5A3DB-E045-3A4C-B2D3-3FB3707A113F}" srcOrd="2" destOrd="0" presId="urn:microsoft.com/office/officeart/2005/8/layout/hProcess3"/>
    <dgm:cxn modelId="{92D22D38-B7BB-8C49-B511-77A3DA617E87}" type="presParOf" srcId="{5B0043B5-5DE1-754E-A6D8-C6F73D89329E}" destId="{BD17D069-7D28-F84C-92D7-1C465EF6016A}" srcOrd="3" destOrd="0" presId="urn:microsoft.com/office/officeart/2005/8/layout/hProcess3"/>
    <dgm:cxn modelId="{4F46B7A3-1512-504F-97C8-B9BF700E2008}" type="presParOf" srcId="{046D5E84-1B7A-1040-AA8D-181B1E46505F}" destId="{46DD6A33-E19C-044A-9503-5C597D1CB33F}" srcOrd="4" destOrd="0" presId="urn:microsoft.com/office/officeart/2005/8/layout/hProcess3"/>
    <dgm:cxn modelId="{1C09DDDA-C257-424E-A112-EA30C77148D5}" type="presParOf" srcId="{046D5E84-1B7A-1040-AA8D-181B1E46505F}" destId="{9ACF44DA-4667-FE4D-8C1C-C3BD4900A71D}" srcOrd="5" destOrd="0" presId="urn:microsoft.com/office/officeart/2005/8/layout/hProcess3"/>
    <dgm:cxn modelId="{CE30A3EA-13D3-914D-BA00-13F8E78348C1}" type="presParOf" srcId="{9ACF44DA-4667-FE4D-8C1C-C3BD4900A71D}" destId="{1D1B9764-84D7-8649-A182-E96FC22DEDF7}" srcOrd="0" destOrd="0" presId="urn:microsoft.com/office/officeart/2005/8/layout/hProcess3"/>
    <dgm:cxn modelId="{07193E0C-9F48-DF4E-A388-FE1C84C8E3C5}" type="presParOf" srcId="{9ACF44DA-4667-FE4D-8C1C-C3BD4900A71D}" destId="{22426363-82E4-5F4F-9FEA-96A2F980C145}" srcOrd="1" destOrd="0" presId="urn:microsoft.com/office/officeart/2005/8/layout/hProcess3"/>
    <dgm:cxn modelId="{6CAEC749-336F-FB4B-BC15-BDAA123E5D76}" type="presParOf" srcId="{9ACF44DA-4667-FE4D-8C1C-C3BD4900A71D}" destId="{5AB0CF42-4FC3-FF4D-9338-EEE36E45C53E}" srcOrd="2" destOrd="0" presId="urn:microsoft.com/office/officeart/2005/8/layout/hProcess3"/>
    <dgm:cxn modelId="{6298BD2D-2F35-5640-B853-9375A3B872FF}" type="presParOf" srcId="{9ACF44DA-4667-FE4D-8C1C-C3BD4900A71D}" destId="{2EA981A3-CD14-D141-B4A7-144C395551C6}" srcOrd="3" destOrd="0" presId="urn:microsoft.com/office/officeart/2005/8/layout/hProcess3"/>
    <dgm:cxn modelId="{13E4AD8F-74F6-2F4F-A5B9-1CBCDABDC29C}" type="presParOf" srcId="{046D5E84-1B7A-1040-AA8D-181B1E46505F}" destId="{0B22A773-6F77-4941-A75F-23342A8792D9}" srcOrd="6" destOrd="0" presId="urn:microsoft.com/office/officeart/2005/8/layout/hProcess3"/>
    <dgm:cxn modelId="{E8A5006C-78EA-454D-AFC4-A717E7222750}" type="presParOf" srcId="{046D5E84-1B7A-1040-AA8D-181B1E46505F}" destId="{E0FE90DE-D541-0547-B536-32B272C80089}" srcOrd="7" destOrd="0" presId="urn:microsoft.com/office/officeart/2005/8/layout/hProcess3"/>
    <dgm:cxn modelId="{8D06C045-5051-F245-9ACC-5B8520D899EE}" type="presParOf" srcId="{046D5E84-1B7A-1040-AA8D-181B1E46505F}" destId="{CEEF11B7-156F-3F4D-B9A2-5A9A9A78DADD}" srcOrd="8"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53ACCC-7428-4049-9403-03F27A1EA3F9}"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it-IT"/>
        </a:p>
      </dgm:t>
    </dgm:pt>
    <dgm:pt modelId="{6427C9DA-80CD-CA4C-BDBF-79682836B2E4}">
      <dgm:prSet phldrT="[Testo]"/>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it-IT" dirty="0" err="1"/>
            <a:t>Resistance</a:t>
          </a:r>
          <a:endParaRPr lang="it-IT" dirty="0"/>
        </a:p>
      </dgm:t>
    </dgm:pt>
    <dgm:pt modelId="{39A4EC3F-01EC-1340-B556-044F10A77375}" type="parTrans" cxnId="{6D974AAF-F477-EC4D-91B3-71E19C747EDE}">
      <dgm:prSet/>
      <dgm:spPr/>
      <dgm:t>
        <a:bodyPr/>
        <a:lstStyle/>
        <a:p>
          <a:endParaRPr lang="it-IT"/>
        </a:p>
      </dgm:t>
    </dgm:pt>
    <dgm:pt modelId="{C1505EA8-9A1B-A14E-B141-C25FAF7B42EC}" type="sibTrans" cxnId="{6D974AAF-F477-EC4D-91B3-71E19C747EDE}">
      <dgm:prSet/>
      <dgm:spPr/>
      <dgm:t>
        <a:bodyPr/>
        <a:lstStyle/>
        <a:p>
          <a:endParaRPr lang="it-IT"/>
        </a:p>
      </dgm:t>
    </dgm:pt>
    <dgm:pt modelId="{DD9521F2-A5C3-814A-B151-B179EDEC518D}">
      <dgm:prSet phldrT="[Testo]"/>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it-IT" dirty="0" err="1"/>
            <a:t>Convergence</a:t>
          </a:r>
          <a:endParaRPr lang="it-IT" dirty="0"/>
        </a:p>
      </dgm:t>
    </dgm:pt>
    <dgm:pt modelId="{1617F781-AB65-D940-A3AE-2EB7CAE5843C}" type="parTrans" cxnId="{99478D36-970E-BE40-9B98-EF705A6AB4C0}">
      <dgm:prSet/>
      <dgm:spPr/>
      <dgm:t>
        <a:bodyPr/>
        <a:lstStyle/>
        <a:p>
          <a:endParaRPr lang="it-IT"/>
        </a:p>
      </dgm:t>
    </dgm:pt>
    <dgm:pt modelId="{ACFBD24C-BF02-E841-BA9F-F417C04620CC}" type="sibTrans" cxnId="{99478D36-970E-BE40-9B98-EF705A6AB4C0}">
      <dgm:prSet/>
      <dgm:spPr/>
      <dgm:t>
        <a:bodyPr/>
        <a:lstStyle/>
        <a:p>
          <a:endParaRPr lang="it-IT"/>
        </a:p>
      </dgm:t>
    </dgm:pt>
    <dgm:pt modelId="{21159E6C-FC8D-104D-BC42-DCBD1C042F3B}">
      <dgm:prSet phldrT="[Testo]"/>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it-IT" dirty="0"/>
            <a:t>Engagement</a:t>
          </a:r>
        </a:p>
      </dgm:t>
    </dgm:pt>
    <dgm:pt modelId="{EBEA22C7-44C8-B441-B7FD-03AC27EECBA6}" type="parTrans" cxnId="{B3A14C89-CE54-9549-A45E-B089BE4C83CF}">
      <dgm:prSet/>
      <dgm:spPr/>
      <dgm:t>
        <a:bodyPr/>
        <a:lstStyle/>
        <a:p>
          <a:endParaRPr lang="it-IT"/>
        </a:p>
      </dgm:t>
    </dgm:pt>
    <dgm:pt modelId="{DAB6CADA-87AE-724E-BDB8-F04C725F6B44}" type="sibTrans" cxnId="{B3A14C89-CE54-9549-A45E-B089BE4C83CF}">
      <dgm:prSet/>
      <dgm:spPr/>
      <dgm:t>
        <a:bodyPr/>
        <a:lstStyle/>
        <a:p>
          <a:pPr rtl="0"/>
          <a:endParaRPr lang="it-IT"/>
        </a:p>
      </dgm:t>
    </dgm:pt>
    <dgm:pt modelId="{A1E44F4A-72BB-8E47-9B88-D3323EA4B6D4}" type="pres">
      <dgm:prSet presAssocID="{1A53ACCC-7428-4049-9403-03F27A1EA3F9}" presName="Name0" presStyleCnt="0">
        <dgm:presLayoutVars>
          <dgm:chMax val="7"/>
          <dgm:chPref val="7"/>
          <dgm:dir/>
        </dgm:presLayoutVars>
      </dgm:prSet>
      <dgm:spPr/>
    </dgm:pt>
    <dgm:pt modelId="{D57BFAB7-9CBF-854C-A275-59C6DC513512}" type="pres">
      <dgm:prSet presAssocID="{1A53ACCC-7428-4049-9403-03F27A1EA3F9}" presName="Name1" presStyleCnt="0"/>
      <dgm:spPr/>
    </dgm:pt>
    <dgm:pt modelId="{8304E505-E0A2-744B-A051-60F8600223C8}" type="pres">
      <dgm:prSet presAssocID="{1A53ACCC-7428-4049-9403-03F27A1EA3F9}" presName="cycle" presStyleCnt="0"/>
      <dgm:spPr/>
    </dgm:pt>
    <dgm:pt modelId="{412BAB70-202A-A94E-A814-BF08B6290DAE}" type="pres">
      <dgm:prSet presAssocID="{1A53ACCC-7428-4049-9403-03F27A1EA3F9}" presName="srcNode" presStyleLbl="node1" presStyleIdx="0" presStyleCnt="3"/>
      <dgm:spPr/>
    </dgm:pt>
    <dgm:pt modelId="{3822FB74-9F3C-2943-9ADA-04DEA512682A}" type="pres">
      <dgm:prSet presAssocID="{1A53ACCC-7428-4049-9403-03F27A1EA3F9}" presName="conn" presStyleLbl="parChTrans1D2" presStyleIdx="0" presStyleCnt="1"/>
      <dgm:spPr/>
    </dgm:pt>
    <dgm:pt modelId="{1BA9BBCE-4D38-E048-8C18-F940A361D349}" type="pres">
      <dgm:prSet presAssocID="{1A53ACCC-7428-4049-9403-03F27A1EA3F9}" presName="extraNode" presStyleLbl="node1" presStyleIdx="0" presStyleCnt="3"/>
      <dgm:spPr/>
    </dgm:pt>
    <dgm:pt modelId="{5B1DA9E5-38AA-1146-97EF-D96DB3D9AC8B}" type="pres">
      <dgm:prSet presAssocID="{1A53ACCC-7428-4049-9403-03F27A1EA3F9}" presName="dstNode" presStyleLbl="node1" presStyleIdx="0" presStyleCnt="3"/>
      <dgm:spPr/>
    </dgm:pt>
    <dgm:pt modelId="{AB5B128C-5CED-CB41-B16C-77A085B907D8}" type="pres">
      <dgm:prSet presAssocID="{6427C9DA-80CD-CA4C-BDBF-79682836B2E4}" presName="text_1" presStyleLbl="node1" presStyleIdx="0" presStyleCnt="3">
        <dgm:presLayoutVars>
          <dgm:bulletEnabled val="1"/>
        </dgm:presLayoutVars>
      </dgm:prSet>
      <dgm:spPr/>
    </dgm:pt>
    <dgm:pt modelId="{6C1901AA-C27F-6242-B22B-2A6AACEB868D}" type="pres">
      <dgm:prSet presAssocID="{6427C9DA-80CD-CA4C-BDBF-79682836B2E4}" presName="accent_1" presStyleCnt="0"/>
      <dgm:spPr/>
    </dgm:pt>
    <dgm:pt modelId="{3F6AC0ED-F1A7-924F-AB77-41356DBFEF2F}" type="pres">
      <dgm:prSet presAssocID="{6427C9DA-80CD-CA4C-BDBF-79682836B2E4}" presName="accentRepeatNode" presStyleLbl="solidFgAcc1" presStyleIdx="0" presStyleCnt="3"/>
      <dgm:spPr>
        <a:solidFill>
          <a:srgbClr val="FF0000"/>
        </a:solidFill>
        <a:ln>
          <a:solidFill>
            <a:srgbClr val="FF0000"/>
          </a:solidFill>
        </a:ln>
      </dgm:spPr>
    </dgm:pt>
    <dgm:pt modelId="{E43239B2-58F8-3940-AD30-6F3E552EADB3}" type="pres">
      <dgm:prSet presAssocID="{DD9521F2-A5C3-814A-B151-B179EDEC518D}" presName="text_2" presStyleLbl="node1" presStyleIdx="1" presStyleCnt="3">
        <dgm:presLayoutVars>
          <dgm:bulletEnabled val="1"/>
        </dgm:presLayoutVars>
      </dgm:prSet>
      <dgm:spPr/>
    </dgm:pt>
    <dgm:pt modelId="{0D2BBAFF-6FF0-6B4A-949C-9702252F0A5B}" type="pres">
      <dgm:prSet presAssocID="{DD9521F2-A5C3-814A-B151-B179EDEC518D}" presName="accent_2" presStyleCnt="0"/>
      <dgm:spPr/>
    </dgm:pt>
    <dgm:pt modelId="{18489960-D3C1-B24F-AAE7-9216B0BE82E5}" type="pres">
      <dgm:prSet presAssocID="{DD9521F2-A5C3-814A-B151-B179EDEC518D}" presName="accentRepeatNode" presStyleLbl="solidFgAcc1" presStyleIdx="1" presStyleCnt="3"/>
      <dgm:spPr>
        <a:solidFill>
          <a:srgbClr val="FFC000"/>
        </a:solidFill>
      </dgm:spPr>
    </dgm:pt>
    <dgm:pt modelId="{7B51792C-2F7A-D743-9AB2-8FAEB177F6D2}" type="pres">
      <dgm:prSet presAssocID="{21159E6C-FC8D-104D-BC42-DCBD1C042F3B}" presName="text_3" presStyleLbl="node1" presStyleIdx="2" presStyleCnt="3">
        <dgm:presLayoutVars>
          <dgm:bulletEnabled val="1"/>
        </dgm:presLayoutVars>
      </dgm:prSet>
      <dgm:spPr/>
    </dgm:pt>
    <dgm:pt modelId="{67D9E400-09AE-6248-A60B-B5FCB10C94CD}" type="pres">
      <dgm:prSet presAssocID="{21159E6C-FC8D-104D-BC42-DCBD1C042F3B}" presName="accent_3" presStyleCnt="0"/>
      <dgm:spPr/>
    </dgm:pt>
    <dgm:pt modelId="{A5F1E92F-B4C3-804F-AC91-F64443F1EA1D}" type="pres">
      <dgm:prSet presAssocID="{21159E6C-FC8D-104D-BC42-DCBD1C042F3B}" presName="accentRepeatNode" presStyleLbl="solidFgAcc1" presStyleIdx="2" presStyleCnt="3"/>
      <dgm:spPr>
        <a:solidFill>
          <a:srgbClr val="00B050"/>
        </a:solidFill>
      </dgm:spPr>
    </dgm:pt>
  </dgm:ptLst>
  <dgm:cxnLst>
    <dgm:cxn modelId="{99478D36-970E-BE40-9B98-EF705A6AB4C0}" srcId="{1A53ACCC-7428-4049-9403-03F27A1EA3F9}" destId="{DD9521F2-A5C3-814A-B151-B179EDEC518D}" srcOrd="1" destOrd="0" parTransId="{1617F781-AB65-D940-A3AE-2EB7CAE5843C}" sibTransId="{ACFBD24C-BF02-E841-BA9F-F417C04620CC}"/>
    <dgm:cxn modelId="{B3A14C89-CE54-9549-A45E-B089BE4C83CF}" srcId="{1A53ACCC-7428-4049-9403-03F27A1EA3F9}" destId="{21159E6C-FC8D-104D-BC42-DCBD1C042F3B}" srcOrd="2" destOrd="0" parTransId="{EBEA22C7-44C8-B441-B7FD-03AC27EECBA6}" sibTransId="{DAB6CADA-87AE-724E-BDB8-F04C725F6B44}"/>
    <dgm:cxn modelId="{FD22A699-0538-C64D-83CF-FB309BF65B7F}" type="presOf" srcId="{1A53ACCC-7428-4049-9403-03F27A1EA3F9}" destId="{A1E44F4A-72BB-8E47-9B88-D3323EA4B6D4}" srcOrd="0" destOrd="0" presId="urn:microsoft.com/office/officeart/2008/layout/VerticalCurvedList"/>
    <dgm:cxn modelId="{6D974AAF-F477-EC4D-91B3-71E19C747EDE}" srcId="{1A53ACCC-7428-4049-9403-03F27A1EA3F9}" destId="{6427C9DA-80CD-CA4C-BDBF-79682836B2E4}" srcOrd="0" destOrd="0" parTransId="{39A4EC3F-01EC-1340-B556-044F10A77375}" sibTransId="{C1505EA8-9A1B-A14E-B141-C25FAF7B42EC}"/>
    <dgm:cxn modelId="{F4E5C2B1-638B-7D47-A87A-C810F88362FF}" type="presOf" srcId="{21159E6C-FC8D-104D-BC42-DCBD1C042F3B}" destId="{7B51792C-2F7A-D743-9AB2-8FAEB177F6D2}" srcOrd="0" destOrd="0" presId="urn:microsoft.com/office/officeart/2008/layout/VerticalCurvedList"/>
    <dgm:cxn modelId="{223652BD-9130-F047-896B-6B0390C5B971}" type="presOf" srcId="{DD9521F2-A5C3-814A-B151-B179EDEC518D}" destId="{E43239B2-58F8-3940-AD30-6F3E552EADB3}" srcOrd="0" destOrd="0" presId="urn:microsoft.com/office/officeart/2008/layout/VerticalCurvedList"/>
    <dgm:cxn modelId="{BABE3AC4-8B16-6747-8E43-5FBD9AC6C280}" type="presOf" srcId="{6427C9DA-80CD-CA4C-BDBF-79682836B2E4}" destId="{AB5B128C-5CED-CB41-B16C-77A085B907D8}" srcOrd="0" destOrd="0" presId="urn:microsoft.com/office/officeart/2008/layout/VerticalCurvedList"/>
    <dgm:cxn modelId="{C021EACD-8015-814F-878B-B1D9C7DC5D8A}" type="presOf" srcId="{C1505EA8-9A1B-A14E-B141-C25FAF7B42EC}" destId="{3822FB74-9F3C-2943-9ADA-04DEA512682A}" srcOrd="0" destOrd="0" presId="urn:microsoft.com/office/officeart/2008/layout/VerticalCurvedList"/>
    <dgm:cxn modelId="{4143F6D4-47F0-624B-AA22-2A9944C7FB51}" type="presParOf" srcId="{A1E44F4A-72BB-8E47-9B88-D3323EA4B6D4}" destId="{D57BFAB7-9CBF-854C-A275-59C6DC513512}" srcOrd="0" destOrd="0" presId="urn:microsoft.com/office/officeart/2008/layout/VerticalCurvedList"/>
    <dgm:cxn modelId="{2C8C83CE-8B8A-B448-8013-2E8F39C84DFF}" type="presParOf" srcId="{D57BFAB7-9CBF-854C-A275-59C6DC513512}" destId="{8304E505-E0A2-744B-A051-60F8600223C8}" srcOrd="0" destOrd="0" presId="urn:microsoft.com/office/officeart/2008/layout/VerticalCurvedList"/>
    <dgm:cxn modelId="{72DA23A5-3102-894F-A7E4-2AFD0C50ECA7}" type="presParOf" srcId="{8304E505-E0A2-744B-A051-60F8600223C8}" destId="{412BAB70-202A-A94E-A814-BF08B6290DAE}" srcOrd="0" destOrd="0" presId="urn:microsoft.com/office/officeart/2008/layout/VerticalCurvedList"/>
    <dgm:cxn modelId="{04F06EB5-88AB-0544-8532-7F0DDE4CD402}" type="presParOf" srcId="{8304E505-E0A2-744B-A051-60F8600223C8}" destId="{3822FB74-9F3C-2943-9ADA-04DEA512682A}" srcOrd="1" destOrd="0" presId="urn:microsoft.com/office/officeart/2008/layout/VerticalCurvedList"/>
    <dgm:cxn modelId="{DED30E11-45BC-744F-9BB8-0C23139D5D58}" type="presParOf" srcId="{8304E505-E0A2-744B-A051-60F8600223C8}" destId="{1BA9BBCE-4D38-E048-8C18-F940A361D349}" srcOrd="2" destOrd="0" presId="urn:microsoft.com/office/officeart/2008/layout/VerticalCurvedList"/>
    <dgm:cxn modelId="{C65CBA9C-E8F2-4B46-9CC6-2D160F9C3D4D}" type="presParOf" srcId="{8304E505-E0A2-744B-A051-60F8600223C8}" destId="{5B1DA9E5-38AA-1146-97EF-D96DB3D9AC8B}" srcOrd="3" destOrd="0" presId="urn:microsoft.com/office/officeart/2008/layout/VerticalCurvedList"/>
    <dgm:cxn modelId="{9723CE51-8194-924E-BE9C-5AA7EFB456F6}" type="presParOf" srcId="{D57BFAB7-9CBF-854C-A275-59C6DC513512}" destId="{AB5B128C-5CED-CB41-B16C-77A085B907D8}" srcOrd="1" destOrd="0" presId="urn:microsoft.com/office/officeart/2008/layout/VerticalCurvedList"/>
    <dgm:cxn modelId="{8E4F11CA-5CA8-5248-A44F-7CAEBC0F568F}" type="presParOf" srcId="{D57BFAB7-9CBF-854C-A275-59C6DC513512}" destId="{6C1901AA-C27F-6242-B22B-2A6AACEB868D}" srcOrd="2" destOrd="0" presId="urn:microsoft.com/office/officeart/2008/layout/VerticalCurvedList"/>
    <dgm:cxn modelId="{622B94C4-EAE8-4242-B2B8-0E624BB80397}" type="presParOf" srcId="{6C1901AA-C27F-6242-B22B-2A6AACEB868D}" destId="{3F6AC0ED-F1A7-924F-AB77-41356DBFEF2F}" srcOrd="0" destOrd="0" presId="urn:microsoft.com/office/officeart/2008/layout/VerticalCurvedList"/>
    <dgm:cxn modelId="{9F7EB633-5CB1-5143-AB65-8BC7B032D429}" type="presParOf" srcId="{D57BFAB7-9CBF-854C-A275-59C6DC513512}" destId="{E43239B2-58F8-3940-AD30-6F3E552EADB3}" srcOrd="3" destOrd="0" presId="urn:microsoft.com/office/officeart/2008/layout/VerticalCurvedList"/>
    <dgm:cxn modelId="{04B6B609-4789-0243-8CBC-250118B7E012}" type="presParOf" srcId="{D57BFAB7-9CBF-854C-A275-59C6DC513512}" destId="{0D2BBAFF-6FF0-6B4A-949C-9702252F0A5B}" srcOrd="4" destOrd="0" presId="urn:microsoft.com/office/officeart/2008/layout/VerticalCurvedList"/>
    <dgm:cxn modelId="{5D1C22B9-EDD4-7741-9041-3DDEC48A67C7}" type="presParOf" srcId="{0D2BBAFF-6FF0-6B4A-949C-9702252F0A5B}" destId="{18489960-D3C1-B24F-AAE7-9216B0BE82E5}" srcOrd="0" destOrd="0" presId="urn:microsoft.com/office/officeart/2008/layout/VerticalCurvedList"/>
    <dgm:cxn modelId="{34F23C73-CC80-C942-9A0B-40528B861F1F}" type="presParOf" srcId="{D57BFAB7-9CBF-854C-A275-59C6DC513512}" destId="{7B51792C-2F7A-D743-9AB2-8FAEB177F6D2}" srcOrd="5" destOrd="0" presId="urn:microsoft.com/office/officeart/2008/layout/VerticalCurvedList"/>
    <dgm:cxn modelId="{074CC259-1199-CC40-9499-8BCA29ED239D}" type="presParOf" srcId="{D57BFAB7-9CBF-854C-A275-59C6DC513512}" destId="{67D9E400-09AE-6248-A60B-B5FCB10C94CD}" srcOrd="6" destOrd="0" presId="urn:microsoft.com/office/officeart/2008/layout/VerticalCurvedList"/>
    <dgm:cxn modelId="{AA9BB7FE-8B9A-B944-A0C9-9D41722130C9}" type="presParOf" srcId="{67D9E400-09AE-6248-A60B-B5FCB10C94CD}" destId="{A5F1E92F-B4C3-804F-AC91-F64443F1EA1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53ACCC-7428-4049-9403-03F27A1EA3F9}"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it-IT"/>
        </a:p>
      </dgm:t>
    </dgm:pt>
    <dgm:pt modelId="{6427C9DA-80CD-CA4C-BDBF-79682836B2E4}">
      <dgm:prSet phldrT="[Testo]"/>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it-IT" dirty="0"/>
            <a:t>2013: Supreme Court</a:t>
          </a:r>
        </a:p>
      </dgm:t>
    </dgm:pt>
    <dgm:pt modelId="{39A4EC3F-01EC-1340-B556-044F10A77375}" type="parTrans" cxnId="{6D974AAF-F477-EC4D-91B3-71E19C747EDE}">
      <dgm:prSet/>
      <dgm:spPr/>
      <dgm:t>
        <a:bodyPr/>
        <a:lstStyle/>
        <a:p>
          <a:endParaRPr lang="it-IT"/>
        </a:p>
      </dgm:t>
    </dgm:pt>
    <dgm:pt modelId="{C1505EA8-9A1B-A14E-B141-C25FAF7B42EC}" type="sibTrans" cxnId="{6D974AAF-F477-EC4D-91B3-71E19C747EDE}">
      <dgm:prSet/>
      <dgm:spPr/>
      <dgm:t>
        <a:bodyPr/>
        <a:lstStyle/>
        <a:p>
          <a:endParaRPr lang="it-IT"/>
        </a:p>
      </dgm:t>
    </dgm:pt>
    <dgm:pt modelId="{DD9521F2-A5C3-814A-B151-B179EDEC518D}">
      <dgm:prSet phldrT="[Testo]"/>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it-IT" dirty="0"/>
            <a:t>2010: High Court of Delhi</a:t>
          </a:r>
        </a:p>
      </dgm:t>
    </dgm:pt>
    <dgm:pt modelId="{1617F781-AB65-D940-A3AE-2EB7CAE5843C}" type="parTrans" cxnId="{99478D36-970E-BE40-9B98-EF705A6AB4C0}">
      <dgm:prSet/>
      <dgm:spPr/>
      <dgm:t>
        <a:bodyPr/>
        <a:lstStyle/>
        <a:p>
          <a:endParaRPr lang="it-IT"/>
        </a:p>
      </dgm:t>
    </dgm:pt>
    <dgm:pt modelId="{ACFBD24C-BF02-E841-BA9F-F417C04620CC}" type="sibTrans" cxnId="{99478D36-970E-BE40-9B98-EF705A6AB4C0}">
      <dgm:prSet/>
      <dgm:spPr/>
      <dgm:t>
        <a:bodyPr/>
        <a:lstStyle/>
        <a:p>
          <a:endParaRPr lang="it-IT"/>
        </a:p>
      </dgm:t>
    </dgm:pt>
    <dgm:pt modelId="{21159E6C-FC8D-104D-BC42-DCBD1C042F3B}">
      <dgm:prSet phldrT="[Testo]"/>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it-IT" dirty="0"/>
            <a:t>2018: Supreme Court</a:t>
          </a:r>
        </a:p>
      </dgm:t>
    </dgm:pt>
    <dgm:pt modelId="{EBEA22C7-44C8-B441-B7FD-03AC27EECBA6}" type="parTrans" cxnId="{B3A14C89-CE54-9549-A45E-B089BE4C83CF}">
      <dgm:prSet/>
      <dgm:spPr/>
      <dgm:t>
        <a:bodyPr/>
        <a:lstStyle/>
        <a:p>
          <a:endParaRPr lang="it-IT"/>
        </a:p>
      </dgm:t>
    </dgm:pt>
    <dgm:pt modelId="{DAB6CADA-87AE-724E-BDB8-F04C725F6B44}" type="sibTrans" cxnId="{B3A14C89-CE54-9549-A45E-B089BE4C83CF}">
      <dgm:prSet/>
      <dgm:spPr/>
      <dgm:t>
        <a:bodyPr/>
        <a:lstStyle/>
        <a:p>
          <a:pPr rtl="0"/>
          <a:endParaRPr lang="it-IT"/>
        </a:p>
      </dgm:t>
    </dgm:pt>
    <dgm:pt modelId="{A1E44F4A-72BB-8E47-9B88-D3323EA4B6D4}" type="pres">
      <dgm:prSet presAssocID="{1A53ACCC-7428-4049-9403-03F27A1EA3F9}" presName="Name0" presStyleCnt="0">
        <dgm:presLayoutVars>
          <dgm:chMax val="7"/>
          <dgm:chPref val="7"/>
          <dgm:dir/>
        </dgm:presLayoutVars>
      </dgm:prSet>
      <dgm:spPr/>
    </dgm:pt>
    <dgm:pt modelId="{D57BFAB7-9CBF-854C-A275-59C6DC513512}" type="pres">
      <dgm:prSet presAssocID="{1A53ACCC-7428-4049-9403-03F27A1EA3F9}" presName="Name1" presStyleCnt="0"/>
      <dgm:spPr/>
    </dgm:pt>
    <dgm:pt modelId="{8304E505-E0A2-744B-A051-60F8600223C8}" type="pres">
      <dgm:prSet presAssocID="{1A53ACCC-7428-4049-9403-03F27A1EA3F9}" presName="cycle" presStyleCnt="0"/>
      <dgm:spPr/>
    </dgm:pt>
    <dgm:pt modelId="{412BAB70-202A-A94E-A814-BF08B6290DAE}" type="pres">
      <dgm:prSet presAssocID="{1A53ACCC-7428-4049-9403-03F27A1EA3F9}" presName="srcNode" presStyleLbl="node1" presStyleIdx="0" presStyleCnt="3"/>
      <dgm:spPr/>
    </dgm:pt>
    <dgm:pt modelId="{3822FB74-9F3C-2943-9ADA-04DEA512682A}" type="pres">
      <dgm:prSet presAssocID="{1A53ACCC-7428-4049-9403-03F27A1EA3F9}" presName="conn" presStyleLbl="parChTrans1D2" presStyleIdx="0" presStyleCnt="1"/>
      <dgm:spPr/>
    </dgm:pt>
    <dgm:pt modelId="{1BA9BBCE-4D38-E048-8C18-F940A361D349}" type="pres">
      <dgm:prSet presAssocID="{1A53ACCC-7428-4049-9403-03F27A1EA3F9}" presName="extraNode" presStyleLbl="node1" presStyleIdx="0" presStyleCnt="3"/>
      <dgm:spPr/>
    </dgm:pt>
    <dgm:pt modelId="{5B1DA9E5-38AA-1146-97EF-D96DB3D9AC8B}" type="pres">
      <dgm:prSet presAssocID="{1A53ACCC-7428-4049-9403-03F27A1EA3F9}" presName="dstNode" presStyleLbl="node1" presStyleIdx="0" presStyleCnt="3"/>
      <dgm:spPr/>
    </dgm:pt>
    <dgm:pt modelId="{AB5B128C-5CED-CB41-B16C-77A085B907D8}" type="pres">
      <dgm:prSet presAssocID="{6427C9DA-80CD-CA4C-BDBF-79682836B2E4}" presName="text_1" presStyleLbl="node1" presStyleIdx="0" presStyleCnt="3">
        <dgm:presLayoutVars>
          <dgm:bulletEnabled val="1"/>
        </dgm:presLayoutVars>
      </dgm:prSet>
      <dgm:spPr/>
    </dgm:pt>
    <dgm:pt modelId="{6C1901AA-C27F-6242-B22B-2A6AACEB868D}" type="pres">
      <dgm:prSet presAssocID="{6427C9DA-80CD-CA4C-BDBF-79682836B2E4}" presName="accent_1" presStyleCnt="0"/>
      <dgm:spPr/>
    </dgm:pt>
    <dgm:pt modelId="{3F6AC0ED-F1A7-924F-AB77-41356DBFEF2F}" type="pres">
      <dgm:prSet presAssocID="{6427C9DA-80CD-CA4C-BDBF-79682836B2E4}" presName="accentRepeatNode" presStyleLbl="solidFgAcc1" presStyleIdx="0" presStyleCnt="3"/>
      <dgm:spPr>
        <a:solidFill>
          <a:srgbClr val="FF0000"/>
        </a:solidFill>
        <a:ln>
          <a:solidFill>
            <a:srgbClr val="FF0000"/>
          </a:solidFill>
        </a:ln>
      </dgm:spPr>
    </dgm:pt>
    <dgm:pt modelId="{E43239B2-58F8-3940-AD30-6F3E552EADB3}" type="pres">
      <dgm:prSet presAssocID="{DD9521F2-A5C3-814A-B151-B179EDEC518D}" presName="text_2" presStyleLbl="node1" presStyleIdx="1" presStyleCnt="3">
        <dgm:presLayoutVars>
          <dgm:bulletEnabled val="1"/>
        </dgm:presLayoutVars>
      </dgm:prSet>
      <dgm:spPr/>
    </dgm:pt>
    <dgm:pt modelId="{0D2BBAFF-6FF0-6B4A-949C-9702252F0A5B}" type="pres">
      <dgm:prSet presAssocID="{DD9521F2-A5C3-814A-B151-B179EDEC518D}" presName="accent_2" presStyleCnt="0"/>
      <dgm:spPr/>
    </dgm:pt>
    <dgm:pt modelId="{18489960-D3C1-B24F-AAE7-9216B0BE82E5}" type="pres">
      <dgm:prSet presAssocID="{DD9521F2-A5C3-814A-B151-B179EDEC518D}" presName="accentRepeatNode" presStyleLbl="solidFgAcc1" presStyleIdx="1" presStyleCnt="3"/>
      <dgm:spPr>
        <a:solidFill>
          <a:srgbClr val="FFC000"/>
        </a:solidFill>
      </dgm:spPr>
    </dgm:pt>
    <dgm:pt modelId="{7B51792C-2F7A-D743-9AB2-8FAEB177F6D2}" type="pres">
      <dgm:prSet presAssocID="{21159E6C-FC8D-104D-BC42-DCBD1C042F3B}" presName="text_3" presStyleLbl="node1" presStyleIdx="2" presStyleCnt="3">
        <dgm:presLayoutVars>
          <dgm:bulletEnabled val="1"/>
        </dgm:presLayoutVars>
      </dgm:prSet>
      <dgm:spPr/>
    </dgm:pt>
    <dgm:pt modelId="{67D9E400-09AE-6248-A60B-B5FCB10C94CD}" type="pres">
      <dgm:prSet presAssocID="{21159E6C-FC8D-104D-BC42-DCBD1C042F3B}" presName="accent_3" presStyleCnt="0"/>
      <dgm:spPr/>
    </dgm:pt>
    <dgm:pt modelId="{A5F1E92F-B4C3-804F-AC91-F64443F1EA1D}" type="pres">
      <dgm:prSet presAssocID="{21159E6C-FC8D-104D-BC42-DCBD1C042F3B}" presName="accentRepeatNode" presStyleLbl="solidFgAcc1" presStyleIdx="2" presStyleCnt="3"/>
      <dgm:spPr>
        <a:solidFill>
          <a:srgbClr val="00B050"/>
        </a:solidFill>
      </dgm:spPr>
    </dgm:pt>
  </dgm:ptLst>
  <dgm:cxnLst>
    <dgm:cxn modelId="{99478D36-970E-BE40-9B98-EF705A6AB4C0}" srcId="{1A53ACCC-7428-4049-9403-03F27A1EA3F9}" destId="{DD9521F2-A5C3-814A-B151-B179EDEC518D}" srcOrd="1" destOrd="0" parTransId="{1617F781-AB65-D940-A3AE-2EB7CAE5843C}" sibTransId="{ACFBD24C-BF02-E841-BA9F-F417C04620CC}"/>
    <dgm:cxn modelId="{B3A14C89-CE54-9549-A45E-B089BE4C83CF}" srcId="{1A53ACCC-7428-4049-9403-03F27A1EA3F9}" destId="{21159E6C-FC8D-104D-BC42-DCBD1C042F3B}" srcOrd="2" destOrd="0" parTransId="{EBEA22C7-44C8-B441-B7FD-03AC27EECBA6}" sibTransId="{DAB6CADA-87AE-724E-BDB8-F04C725F6B44}"/>
    <dgm:cxn modelId="{FD22A699-0538-C64D-83CF-FB309BF65B7F}" type="presOf" srcId="{1A53ACCC-7428-4049-9403-03F27A1EA3F9}" destId="{A1E44F4A-72BB-8E47-9B88-D3323EA4B6D4}" srcOrd="0" destOrd="0" presId="urn:microsoft.com/office/officeart/2008/layout/VerticalCurvedList"/>
    <dgm:cxn modelId="{6D974AAF-F477-EC4D-91B3-71E19C747EDE}" srcId="{1A53ACCC-7428-4049-9403-03F27A1EA3F9}" destId="{6427C9DA-80CD-CA4C-BDBF-79682836B2E4}" srcOrd="0" destOrd="0" parTransId="{39A4EC3F-01EC-1340-B556-044F10A77375}" sibTransId="{C1505EA8-9A1B-A14E-B141-C25FAF7B42EC}"/>
    <dgm:cxn modelId="{F4E5C2B1-638B-7D47-A87A-C810F88362FF}" type="presOf" srcId="{21159E6C-FC8D-104D-BC42-DCBD1C042F3B}" destId="{7B51792C-2F7A-D743-9AB2-8FAEB177F6D2}" srcOrd="0" destOrd="0" presId="urn:microsoft.com/office/officeart/2008/layout/VerticalCurvedList"/>
    <dgm:cxn modelId="{223652BD-9130-F047-896B-6B0390C5B971}" type="presOf" srcId="{DD9521F2-A5C3-814A-B151-B179EDEC518D}" destId="{E43239B2-58F8-3940-AD30-6F3E552EADB3}" srcOrd="0" destOrd="0" presId="urn:microsoft.com/office/officeart/2008/layout/VerticalCurvedList"/>
    <dgm:cxn modelId="{BABE3AC4-8B16-6747-8E43-5FBD9AC6C280}" type="presOf" srcId="{6427C9DA-80CD-CA4C-BDBF-79682836B2E4}" destId="{AB5B128C-5CED-CB41-B16C-77A085B907D8}" srcOrd="0" destOrd="0" presId="urn:microsoft.com/office/officeart/2008/layout/VerticalCurvedList"/>
    <dgm:cxn modelId="{C021EACD-8015-814F-878B-B1D9C7DC5D8A}" type="presOf" srcId="{C1505EA8-9A1B-A14E-B141-C25FAF7B42EC}" destId="{3822FB74-9F3C-2943-9ADA-04DEA512682A}" srcOrd="0" destOrd="0" presId="urn:microsoft.com/office/officeart/2008/layout/VerticalCurvedList"/>
    <dgm:cxn modelId="{4143F6D4-47F0-624B-AA22-2A9944C7FB51}" type="presParOf" srcId="{A1E44F4A-72BB-8E47-9B88-D3323EA4B6D4}" destId="{D57BFAB7-9CBF-854C-A275-59C6DC513512}" srcOrd="0" destOrd="0" presId="urn:microsoft.com/office/officeart/2008/layout/VerticalCurvedList"/>
    <dgm:cxn modelId="{2C8C83CE-8B8A-B448-8013-2E8F39C84DFF}" type="presParOf" srcId="{D57BFAB7-9CBF-854C-A275-59C6DC513512}" destId="{8304E505-E0A2-744B-A051-60F8600223C8}" srcOrd="0" destOrd="0" presId="urn:microsoft.com/office/officeart/2008/layout/VerticalCurvedList"/>
    <dgm:cxn modelId="{72DA23A5-3102-894F-A7E4-2AFD0C50ECA7}" type="presParOf" srcId="{8304E505-E0A2-744B-A051-60F8600223C8}" destId="{412BAB70-202A-A94E-A814-BF08B6290DAE}" srcOrd="0" destOrd="0" presId="urn:microsoft.com/office/officeart/2008/layout/VerticalCurvedList"/>
    <dgm:cxn modelId="{04F06EB5-88AB-0544-8532-7F0DDE4CD402}" type="presParOf" srcId="{8304E505-E0A2-744B-A051-60F8600223C8}" destId="{3822FB74-9F3C-2943-9ADA-04DEA512682A}" srcOrd="1" destOrd="0" presId="urn:microsoft.com/office/officeart/2008/layout/VerticalCurvedList"/>
    <dgm:cxn modelId="{DED30E11-45BC-744F-9BB8-0C23139D5D58}" type="presParOf" srcId="{8304E505-E0A2-744B-A051-60F8600223C8}" destId="{1BA9BBCE-4D38-E048-8C18-F940A361D349}" srcOrd="2" destOrd="0" presId="urn:microsoft.com/office/officeart/2008/layout/VerticalCurvedList"/>
    <dgm:cxn modelId="{C65CBA9C-E8F2-4B46-9CC6-2D160F9C3D4D}" type="presParOf" srcId="{8304E505-E0A2-744B-A051-60F8600223C8}" destId="{5B1DA9E5-38AA-1146-97EF-D96DB3D9AC8B}" srcOrd="3" destOrd="0" presId="urn:microsoft.com/office/officeart/2008/layout/VerticalCurvedList"/>
    <dgm:cxn modelId="{9723CE51-8194-924E-BE9C-5AA7EFB456F6}" type="presParOf" srcId="{D57BFAB7-9CBF-854C-A275-59C6DC513512}" destId="{AB5B128C-5CED-CB41-B16C-77A085B907D8}" srcOrd="1" destOrd="0" presId="urn:microsoft.com/office/officeart/2008/layout/VerticalCurvedList"/>
    <dgm:cxn modelId="{8E4F11CA-5CA8-5248-A44F-7CAEBC0F568F}" type="presParOf" srcId="{D57BFAB7-9CBF-854C-A275-59C6DC513512}" destId="{6C1901AA-C27F-6242-B22B-2A6AACEB868D}" srcOrd="2" destOrd="0" presId="urn:microsoft.com/office/officeart/2008/layout/VerticalCurvedList"/>
    <dgm:cxn modelId="{622B94C4-EAE8-4242-B2B8-0E624BB80397}" type="presParOf" srcId="{6C1901AA-C27F-6242-B22B-2A6AACEB868D}" destId="{3F6AC0ED-F1A7-924F-AB77-41356DBFEF2F}" srcOrd="0" destOrd="0" presId="urn:microsoft.com/office/officeart/2008/layout/VerticalCurvedList"/>
    <dgm:cxn modelId="{9F7EB633-5CB1-5143-AB65-8BC7B032D429}" type="presParOf" srcId="{D57BFAB7-9CBF-854C-A275-59C6DC513512}" destId="{E43239B2-58F8-3940-AD30-6F3E552EADB3}" srcOrd="3" destOrd="0" presId="urn:microsoft.com/office/officeart/2008/layout/VerticalCurvedList"/>
    <dgm:cxn modelId="{04B6B609-4789-0243-8CBC-250118B7E012}" type="presParOf" srcId="{D57BFAB7-9CBF-854C-A275-59C6DC513512}" destId="{0D2BBAFF-6FF0-6B4A-949C-9702252F0A5B}" srcOrd="4" destOrd="0" presId="urn:microsoft.com/office/officeart/2008/layout/VerticalCurvedList"/>
    <dgm:cxn modelId="{5D1C22B9-EDD4-7741-9041-3DDEC48A67C7}" type="presParOf" srcId="{0D2BBAFF-6FF0-6B4A-949C-9702252F0A5B}" destId="{18489960-D3C1-B24F-AAE7-9216B0BE82E5}" srcOrd="0" destOrd="0" presId="urn:microsoft.com/office/officeart/2008/layout/VerticalCurvedList"/>
    <dgm:cxn modelId="{34F23C73-CC80-C942-9A0B-40528B861F1F}" type="presParOf" srcId="{D57BFAB7-9CBF-854C-A275-59C6DC513512}" destId="{7B51792C-2F7A-D743-9AB2-8FAEB177F6D2}" srcOrd="5" destOrd="0" presId="urn:microsoft.com/office/officeart/2008/layout/VerticalCurvedList"/>
    <dgm:cxn modelId="{074CC259-1199-CC40-9499-8BCA29ED239D}" type="presParOf" srcId="{D57BFAB7-9CBF-854C-A275-59C6DC513512}" destId="{67D9E400-09AE-6248-A60B-B5FCB10C94CD}" srcOrd="6" destOrd="0" presId="urn:microsoft.com/office/officeart/2008/layout/VerticalCurvedList"/>
    <dgm:cxn modelId="{AA9BB7FE-8B9A-B944-A0C9-9D41722130C9}" type="presParOf" srcId="{67D9E400-09AE-6248-A60B-B5FCB10C94CD}" destId="{A5F1E92F-B4C3-804F-AC91-F64443F1EA1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859B07-AEB7-3944-B810-045578D5B41E}"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it-IT"/>
        </a:p>
      </dgm:t>
    </dgm:pt>
    <dgm:pt modelId="{78FBD03D-CA21-F84D-A344-B35A8D444962}">
      <dgm:prSet phldrT="[Testo]"/>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it-IT" dirty="0" err="1"/>
            <a:t>Comparison</a:t>
          </a:r>
          <a:r>
            <a:rPr lang="it-IT" dirty="0"/>
            <a:t> in Legal </a:t>
          </a:r>
          <a:r>
            <a:rPr lang="it-IT" dirty="0" err="1"/>
            <a:t>Reasoning</a:t>
          </a:r>
          <a:r>
            <a:rPr lang="it-IT" dirty="0"/>
            <a:t> and Experience</a:t>
          </a:r>
        </a:p>
      </dgm:t>
    </dgm:pt>
    <dgm:pt modelId="{CD06E1D4-3F43-7346-AC54-A005E87DA99C}" type="parTrans" cxnId="{A26D227C-F158-F749-9C1A-14DF0E671D22}">
      <dgm:prSet/>
      <dgm:spPr/>
      <dgm:t>
        <a:bodyPr/>
        <a:lstStyle/>
        <a:p>
          <a:endParaRPr lang="it-IT"/>
        </a:p>
      </dgm:t>
    </dgm:pt>
    <dgm:pt modelId="{FEA56B7A-0529-474D-9C71-57F50FE428F8}" type="sibTrans" cxnId="{A26D227C-F158-F749-9C1A-14DF0E671D22}">
      <dgm:prSet/>
      <dgm:spPr/>
      <dgm:t>
        <a:bodyPr/>
        <a:lstStyle/>
        <a:p>
          <a:endParaRPr lang="it-IT"/>
        </a:p>
      </dgm:t>
    </dgm:pt>
    <dgm:pt modelId="{78B2A24E-7534-0643-9285-06847C15B1DC}">
      <dgm:prSet phldrT="[Testo]"/>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it-IT" dirty="0" err="1"/>
            <a:t>Teaching</a:t>
          </a:r>
          <a:r>
            <a:rPr lang="it-IT" dirty="0"/>
            <a:t> Method</a:t>
          </a:r>
        </a:p>
      </dgm:t>
    </dgm:pt>
    <dgm:pt modelId="{10D005BB-1B96-7845-9D93-87352C0ED387}" type="parTrans" cxnId="{61DE9758-EFE8-1542-9B65-C72C8C787F25}">
      <dgm:prSet/>
      <dgm:spPr/>
      <dgm:t>
        <a:bodyPr/>
        <a:lstStyle/>
        <a:p>
          <a:endParaRPr lang="it-IT"/>
        </a:p>
      </dgm:t>
    </dgm:pt>
    <dgm:pt modelId="{42A11B9B-B4F0-A947-889D-80222B507ACD}" type="sibTrans" cxnId="{61DE9758-EFE8-1542-9B65-C72C8C787F25}">
      <dgm:prSet/>
      <dgm:spPr/>
      <dgm:t>
        <a:bodyPr/>
        <a:lstStyle/>
        <a:p>
          <a:endParaRPr lang="it-IT"/>
        </a:p>
      </dgm:t>
    </dgm:pt>
    <dgm:pt modelId="{741F1132-D288-814F-904A-4A2B2721A0C1}">
      <dgm:prSet phldrT="[Testo]"/>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it-IT" dirty="0" err="1"/>
            <a:t>Adjudication</a:t>
          </a:r>
          <a:endParaRPr lang="it-IT" dirty="0"/>
        </a:p>
      </dgm:t>
    </dgm:pt>
    <dgm:pt modelId="{CEAF20DE-E6A4-024A-AAEB-2609D5EC019C}" type="parTrans" cxnId="{BDF3C28A-8220-BF47-AC7C-26E62A3478F1}">
      <dgm:prSet/>
      <dgm:spPr/>
      <dgm:t>
        <a:bodyPr/>
        <a:lstStyle/>
        <a:p>
          <a:endParaRPr lang="it-IT"/>
        </a:p>
      </dgm:t>
    </dgm:pt>
    <dgm:pt modelId="{85BF1933-6B77-FF4A-927A-1263BC800E78}" type="sibTrans" cxnId="{BDF3C28A-8220-BF47-AC7C-26E62A3478F1}">
      <dgm:prSet/>
      <dgm:spPr/>
      <dgm:t>
        <a:bodyPr/>
        <a:lstStyle/>
        <a:p>
          <a:endParaRPr lang="it-IT"/>
        </a:p>
      </dgm:t>
    </dgm:pt>
    <dgm:pt modelId="{79CF8BB4-C36D-7347-8186-0BF6B6E385E4}">
      <dgm:prSet phldrT="[Testo]"/>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it-IT" dirty="0"/>
            <a:t>Law </a:t>
          </a:r>
          <a:r>
            <a:rPr lang="it-IT" dirty="0" err="1"/>
            <a:t>Making</a:t>
          </a:r>
          <a:r>
            <a:rPr lang="it-IT" dirty="0"/>
            <a:t> </a:t>
          </a:r>
          <a:r>
            <a:rPr lang="it-IT" dirty="0" err="1"/>
            <a:t>Process</a:t>
          </a:r>
          <a:endParaRPr lang="it-IT" dirty="0"/>
        </a:p>
      </dgm:t>
    </dgm:pt>
    <dgm:pt modelId="{78100F6A-4219-B34E-A0D0-6ABC4FDCB733}" type="parTrans" cxnId="{D5EB547B-F3F6-5F47-87D4-CF1F87918709}">
      <dgm:prSet/>
      <dgm:spPr/>
      <dgm:t>
        <a:bodyPr/>
        <a:lstStyle/>
        <a:p>
          <a:endParaRPr lang="it-IT"/>
        </a:p>
      </dgm:t>
    </dgm:pt>
    <dgm:pt modelId="{9366997B-314F-2244-9011-5E5A313E379B}" type="sibTrans" cxnId="{D5EB547B-F3F6-5F47-87D4-CF1F87918709}">
      <dgm:prSet/>
      <dgm:spPr/>
      <dgm:t>
        <a:bodyPr/>
        <a:lstStyle/>
        <a:p>
          <a:pPr rtl="0"/>
          <a:endParaRPr lang="it-IT"/>
        </a:p>
      </dgm:t>
    </dgm:pt>
    <dgm:pt modelId="{B74FD714-81F2-5D4F-B361-7379A25B82C6}" type="pres">
      <dgm:prSet presAssocID="{AE859B07-AEB7-3944-B810-045578D5B41E}" presName="Name0" presStyleCnt="0">
        <dgm:presLayoutVars>
          <dgm:chMax val="1"/>
          <dgm:chPref val="1"/>
          <dgm:dir/>
          <dgm:animOne val="branch"/>
          <dgm:animLvl val="lvl"/>
        </dgm:presLayoutVars>
      </dgm:prSet>
      <dgm:spPr/>
    </dgm:pt>
    <dgm:pt modelId="{679A8FFE-4C2B-3C49-B253-C9E3C8683505}" type="pres">
      <dgm:prSet presAssocID="{78FBD03D-CA21-F84D-A344-B35A8D444962}" presName="singleCycle" presStyleCnt="0"/>
      <dgm:spPr/>
    </dgm:pt>
    <dgm:pt modelId="{EE794E0F-F2BF-EB43-B6F8-103C203432FD}" type="pres">
      <dgm:prSet presAssocID="{78FBD03D-CA21-F84D-A344-B35A8D444962}" presName="singleCenter" presStyleLbl="node1" presStyleIdx="0" presStyleCnt="4" custLinFactNeighborX="-57458" custLinFactNeighborY="-44112">
        <dgm:presLayoutVars>
          <dgm:chMax val="7"/>
          <dgm:chPref val="7"/>
        </dgm:presLayoutVars>
      </dgm:prSet>
      <dgm:spPr/>
    </dgm:pt>
    <dgm:pt modelId="{04C6CB19-F433-1746-952A-59CE07A1AA3C}" type="pres">
      <dgm:prSet presAssocID="{10D005BB-1B96-7845-9D93-87352C0ED387}" presName="Name56" presStyleLbl="parChTrans1D2" presStyleIdx="0" presStyleCnt="3"/>
      <dgm:spPr/>
    </dgm:pt>
    <dgm:pt modelId="{140CF10C-6B86-7B45-AF85-CD79E0830816}" type="pres">
      <dgm:prSet presAssocID="{78B2A24E-7534-0643-9285-06847C15B1DC}" presName="text0" presStyleLbl="node1" presStyleIdx="1" presStyleCnt="4" custRadScaleRad="109147" custRadScaleInc="41268">
        <dgm:presLayoutVars>
          <dgm:bulletEnabled val="1"/>
        </dgm:presLayoutVars>
      </dgm:prSet>
      <dgm:spPr/>
    </dgm:pt>
    <dgm:pt modelId="{681F94D1-5304-424D-AF65-8869782CF987}" type="pres">
      <dgm:prSet presAssocID="{CEAF20DE-E6A4-024A-AAEB-2609D5EC019C}" presName="Name56" presStyleLbl="parChTrans1D2" presStyleIdx="1" presStyleCnt="3"/>
      <dgm:spPr/>
    </dgm:pt>
    <dgm:pt modelId="{A40D847D-C76B-F14D-8369-9A18B959FABE}" type="pres">
      <dgm:prSet presAssocID="{741F1132-D288-814F-904A-4A2B2721A0C1}" presName="text0" presStyleLbl="node1" presStyleIdx="2" presStyleCnt="4" custScaleX="162867" custScaleY="85843" custRadScaleRad="157682" custRadScaleInc="-52496">
        <dgm:presLayoutVars>
          <dgm:bulletEnabled val="1"/>
        </dgm:presLayoutVars>
      </dgm:prSet>
      <dgm:spPr/>
    </dgm:pt>
    <dgm:pt modelId="{C7BE15D2-C2D5-054A-909D-10F52E68E37B}" type="pres">
      <dgm:prSet presAssocID="{78100F6A-4219-B34E-A0D0-6ABC4FDCB733}" presName="Name56" presStyleLbl="parChTrans1D2" presStyleIdx="2" presStyleCnt="3"/>
      <dgm:spPr/>
    </dgm:pt>
    <dgm:pt modelId="{60499067-7ED8-644A-BDF0-6244100A637C}" type="pres">
      <dgm:prSet presAssocID="{79CF8BB4-C36D-7347-8186-0BF6B6E385E4}" presName="text0" presStyleLbl="node1" presStyleIdx="3" presStyleCnt="4" custRadScaleRad="72451" custRadScaleInc="91968">
        <dgm:presLayoutVars>
          <dgm:bulletEnabled val="1"/>
        </dgm:presLayoutVars>
      </dgm:prSet>
      <dgm:spPr/>
    </dgm:pt>
  </dgm:ptLst>
  <dgm:cxnLst>
    <dgm:cxn modelId="{2C51E717-23C9-6245-A093-7C900E4B0EEA}" type="presOf" srcId="{AE859B07-AEB7-3944-B810-045578D5B41E}" destId="{B74FD714-81F2-5D4F-B361-7379A25B82C6}" srcOrd="0" destOrd="0" presId="urn:microsoft.com/office/officeart/2008/layout/RadialCluster"/>
    <dgm:cxn modelId="{61DE9758-EFE8-1542-9B65-C72C8C787F25}" srcId="{78FBD03D-CA21-F84D-A344-B35A8D444962}" destId="{78B2A24E-7534-0643-9285-06847C15B1DC}" srcOrd="0" destOrd="0" parTransId="{10D005BB-1B96-7845-9D93-87352C0ED387}" sibTransId="{42A11B9B-B4F0-A947-889D-80222B507ACD}"/>
    <dgm:cxn modelId="{F00F0774-8DD4-E641-AA8D-7A5528DB98C6}" type="presOf" srcId="{741F1132-D288-814F-904A-4A2B2721A0C1}" destId="{A40D847D-C76B-F14D-8369-9A18B959FABE}" srcOrd="0" destOrd="0" presId="urn:microsoft.com/office/officeart/2008/layout/RadialCluster"/>
    <dgm:cxn modelId="{16BDAB74-47CA-2C41-9282-21F044900A48}" type="presOf" srcId="{10D005BB-1B96-7845-9D93-87352C0ED387}" destId="{04C6CB19-F433-1746-952A-59CE07A1AA3C}" srcOrd="0" destOrd="0" presId="urn:microsoft.com/office/officeart/2008/layout/RadialCluster"/>
    <dgm:cxn modelId="{60F40177-198D-924C-A48B-92BB5F71848C}" type="presOf" srcId="{78FBD03D-CA21-F84D-A344-B35A8D444962}" destId="{EE794E0F-F2BF-EB43-B6F8-103C203432FD}" srcOrd="0" destOrd="0" presId="urn:microsoft.com/office/officeart/2008/layout/RadialCluster"/>
    <dgm:cxn modelId="{D5EB547B-F3F6-5F47-87D4-CF1F87918709}" srcId="{78FBD03D-CA21-F84D-A344-B35A8D444962}" destId="{79CF8BB4-C36D-7347-8186-0BF6B6E385E4}" srcOrd="2" destOrd="0" parTransId="{78100F6A-4219-B34E-A0D0-6ABC4FDCB733}" sibTransId="{9366997B-314F-2244-9011-5E5A313E379B}"/>
    <dgm:cxn modelId="{F83D017C-2177-5D43-892B-7488983D2AA9}" type="presOf" srcId="{78B2A24E-7534-0643-9285-06847C15B1DC}" destId="{140CF10C-6B86-7B45-AF85-CD79E0830816}" srcOrd="0" destOrd="0" presId="urn:microsoft.com/office/officeart/2008/layout/RadialCluster"/>
    <dgm:cxn modelId="{A26D227C-F158-F749-9C1A-14DF0E671D22}" srcId="{AE859B07-AEB7-3944-B810-045578D5B41E}" destId="{78FBD03D-CA21-F84D-A344-B35A8D444962}" srcOrd="0" destOrd="0" parTransId="{CD06E1D4-3F43-7346-AC54-A005E87DA99C}" sibTransId="{FEA56B7A-0529-474D-9C71-57F50FE428F8}"/>
    <dgm:cxn modelId="{BDF3C28A-8220-BF47-AC7C-26E62A3478F1}" srcId="{78FBD03D-CA21-F84D-A344-B35A8D444962}" destId="{741F1132-D288-814F-904A-4A2B2721A0C1}" srcOrd="1" destOrd="0" parTransId="{CEAF20DE-E6A4-024A-AAEB-2609D5EC019C}" sibTransId="{85BF1933-6B77-FF4A-927A-1263BC800E78}"/>
    <dgm:cxn modelId="{338E1D97-2AE7-0746-9301-FC8339DB3411}" type="presOf" srcId="{CEAF20DE-E6A4-024A-AAEB-2609D5EC019C}" destId="{681F94D1-5304-424D-AF65-8869782CF987}" srcOrd="0" destOrd="0" presId="urn:microsoft.com/office/officeart/2008/layout/RadialCluster"/>
    <dgm:cxn modelId="{DDD08BA3-0950-A948-88B4-6FD967CBAB09}" type="presOf" srcId="{79CF8BB4-C36D-7347-8186-0BF6B6E385E4}" destId="{60499067-7ED8-644A-BDF0-6244100A637C}" srcOrd="0" destOrd="0" presId="urn:microsoft.com/office/officeart/2008/layout/RadialCluster"/>
    <dgm:cxn modelId="{0D2AA5A4-FB76-514F-8539-9F7E410FF018}" type="presOf" srcId="{78100F6A-4219-B34E-A0D0-6ABC4FDCB733}" destId="{C7BE15D2-C2D5-054A-909D-10F52E68E37B}" srcOrd="0" destOrd="0" presId="urn:microsoft.com/office/officeart/2008/layout/RadialCluster"/>
    <dgm:cxn modelId="{73DC7B7C-6162-624B-BB82-36C5B6B78C89}" type="presParOf" srcId="{B74FD714-81F2-5D4F-B361-7379A25B82C6}" destId="{679A8FFE-4C2B-3C49-B253-C9E3C8683505}" srcOrd="0" destOrd="0" presId="urn:microsoft.com/office/officeart/2008/layout/RadialCluster"/>
    <dgm:cxn modelId="{3565458D-BFF4-924A-B773-E52F8E4931C2}" type="presParOf" srcId="{679A8FFE-4C2B-3C49-B253-C9E3C8683505}" destId="{EE794E0F-F2BF-EB43-B6F8-103C203432FD}" srcOrd="0" destOrd="0" presId="urn:microsoft.com/office/officeart/2008/layout/RadialCluster"/>
    <dgm:cxn modelId="{3E8F350E-5598-8E4A-8DC5-4FE1C7C4A19D}" type="presParOf" srcId="{679A8FFE-4C2B-3C49-B253-C9E3C8683505}" destId="{04C6CB19-F433-1746-952A-59CE07A1AA3C}" srcOrd="1" destOrd="0" presId="urn:microsoft.com/office/officeart/2008/layout/RadialCluster"/>
    <dgm:cxn modelId="{E942DCA3-37EF-3349-8DBB-B2B6B5DF5373}" type="presParOf" srcId="{679A8FFE-4C2B-3C49-B253-C9E3C8683505}" destId="{140CF10C-6B86-7B45-AF85-CD79E0830816}" srcOrd="2" destOrd="0" presId="urn:microsoft.com/office/officeart/2008/layout/RadialCluster"/>
    <dgm:cxn modelId="{B3FD3871-E7BB-F643-AE22-D5B975908DA0}" type="presParOf" srcId="{679A8FFE-4C2B-3C49-B253-C9E3C8683505}" destId="{681F94D1-5304-424D-AF65-8869782CF987}" srcOrd="3" destOrd="0" presId="urn:microsoft.com/office/officeart/2008/layout/RadialCluster"/>
    <dgm:cxn modelId="{FAC5259F-1870-554D-A4D4-183247B50760}" type="presParOf" srcId="{679A8FFE-4C2B-3C49-B253-C9E3C8683505}" destId="{A40D847D-C76B-F14D-8369-9A18B959FABE}" srcOrd="4" destOrd="0" presId="urn:microsoft.com/office/officeart/2008/layout/RadialCluster"/>
    <dgm:cxn modelId="{80E64A97-B2A7-9B48-80CC-ACF3B2D42218}" type="presParOf" srcId="{679A8FFE-4C2B-3C49-B253-C9E3C8683505}" destId="{C7BE15D2-C2D5-054A-909D-10F52E68E37B}" srcOrd="5" destOrd="0" presId="urn:microsoft.com/office/officeart/2008/layout/RadialCluster"/>
    <dgm:cxn modelId="{98615A84-0B47-2149-85ED-9EBF01351A9A}" type="presParOf" srcId="{679A8FFE-4C2B-3C49-B253-C9E3C8683505}" destId="{60499067-7ED8-644A-BDF0-6244100A637C}" srcOrd="6" destOrd="0" presId="urn:microsoft.com/office/officeart/2008/layout/RadialCluster"/>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9E276-7090-B741-B9B1-3053672FED1A}">
      <dsp:nvSpPr>
        <dsp:cNvPr id="0" name=""/>
        <dsp:cNvSpPr/>
      </dsp:nvSpPr>
      <dsp:spPr>
        <a:xfrm>
          <a:off x="4148918" y="2683254"/>
          <a:ext cx="2987005" cy="2413806"/>
        </a:xfrm>
        <a:prstGeom prst="roundRect">
          <a:avLst/>
        </a:prstGeom>
        <a:blipFill rotWithShape="0">
          <a:blip xmlns:r="http://schemas.openxmlformats.org/officeDocument/2006/relationships" r:embed="rId1"/>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it-IT" sz="3500" kern="1200" dirty="0"/>
            <a:t>Compare </a:t>
          </a:r>
          <a:r>
            <a:rPr lang="it-IT" sz="3500" kern="1200" dirty="0" err="1"/>
            <a:t>What</a:t>
          </a:r>
          <a:r>
            <a:rPr lang="it-IT" sz="3500" kern="1200" dirty="0"/>
            <a:t>?</a:t>
          </a:r>
        </a:p>
      </dsp:txBody>
      <dsp:txXfrm>
        <a:off x="4266750" y="2801086"/>
        <a:ext cx="2751341" cy="2178142"/>
      </dsp:txXfrm>
    </dsp:sp>
    <dsp:sp modelId="{1C8469FA-14A4-404F-9E7C-363CBA6A4E61}">
      <dsp:nvSpPr>
        <dsp:cNvPr id="0" name=""/>
        <dsp:cNvSpPr/>
      </dsp:nvSpPr>
      <dsp:spPr>
        <a:xfrm rot="16282094">
          <a:off x="5258152" y="2260175"/>
          <a:ext cx="846400" cy="0"/>
        </a:xfrm>
        <a:custGeom>
          <a:avLst/>
          <a:gdLst/>
          <a:ahLst/>
          <a:cxnLst/>
          <a:rect l="0" t="0" r="0" b="0"/>
          <a:pathLst>
            <a:path>
              <a:moveTo>
                <a:pt x="0" y="0"/>
              </a:moveTo>
              <a:lnTo>
                <a:pt x="846400"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2547897-54D3-A14E-BC0B-F29D9F2D30B5}">
      <dsp:nvSpPr>
        <dsp:cNvPr id="0" name=""/>
        <dsp:cNvSpPr/>
      </dsp:nvSpPr>
      <dsp:spPr>
        <a:xfrm>
          <a:off x="4544704" y="229805"/>
          <a:ext cx="2331896" cy="1607290"/>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it-IT" sz="3500" kern="1200" dirty="0"/>
            <a:t>1. Text</a:t>
          </a:r>
        </a:p>
      </dsp:txBody>
      <dsp:txXfrm>
        <a:off x="4623165" y="308266"/>
        <a:ext cx="2174974" cy="1450368"/>
      </dsp:txXfrm>
    </dsp:sp>
    <dsp:sp modelId="{6D2FBD00-00F1-6947-846A-C6C0E198249C}">
      <dsp:nvSpPr>
        <dsp:cNvPr id="0" name=""/>
        <dsp:cNvSpPr/>
      </dsp:nvSpPr>
      <dsp:spPr>
        <a:xfrm rot="686221">
          <a:off x="7125495" y="4296439"/>
          <a:ext cx="1050318" cy="0"/>
        </a:xfrm>
        <a:custGeom>
          <a:avLst/>
          <a:gdLst/>
          <a:ahLst/>
          <a:cxnLst/>
          <a:rect l="0" t="0" r="0" b="0"/>
          <a:pathLst>
            <a:path>
              <a:moveTo>
                <a:pt x="0" y="0"/>
              </a:moveTo>
              <a:lnTo>
                <a:pt x="1050318"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39D5044-E5D0-704C-90D3-1F99FFEDBDC2}">
      <dsp:nvSpPr>
        <dsp:cNvPr id="0" name=""/>
        <dsp:cNvSpPr/>
      </dsp:nvSpPr>
      <dsp:spPr>
        <a:xfrm>
          <a:off x="8165386" y="3960993"/>
          <a:ext cx="1816090" cy="1246570"/>
        </a:xfrm>
        <a:prstGeom prst="roundRect">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it-IT" sz="3400" kern="1200" dirty="0"/>
            <a:t>2. </a:t>
          </a:r>
          <a:r>
            <a:rPr lang="it-IT" sz="3400" kern="1200" dirty="0" err="1"/>
            <a:t>Context</a:t>
          </a:r>
          <a:endParaRPr lang="it-IT" sz="3400" kern="1200" dirty="0"/>
        </a:p>
      </dsp:txBody>
      <dsp:txXfrm>
        <a:off x="8226239" y="4021846"/>
        <a:ext cx="1694384" cy="1124864"/>
      </dsp:txXfrm>
    </dsp:sp>
    <dsp:sp modelId="{EAB11A84-17A5-D146-A3FC-02E7674A8ABF}">
      <dsp:nvSpPr>
        <dsp:cNvPr id="0" name=""/>
        <dsp:cNvSpPr/>
      </dsp:nvSpPr>
      <dsp:spPr>
        <a:xfrm rot="9355529">
          <a:off x="3594889" y="4675576"/>
          <a:ext cx="579219" cy="0"/>
        </a:xfrm>
        <a:custGeom>
          <a:avLst/>
          <a:gdLst/>
          <a:ahLst/>
          <a:cxnLst/>
          <a:rect l="0" t="0" r="0" b="0"/>
          <a:pathLst>
            <a:path>
              <a:moveTo>
                <a:pt x="0" y="0"/>
              </a:moveTo>
              <a:lnTo>
                <a:pt x="579219"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D6298C2-353C-B842-8337-410B699D876E}">
      <dsp:nvSpPr>
        <dsp:cNvPr id="0" name=""/>
        <dsp:cNvSpPr/>
      </dsp:nvSpPr>
      <dsp:spPr>
        <a:xfrm>
          <a:off x="650116" y="4793714"/>
          <a:ext cx="3149858" cy="1246570"/>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it-IT" sz="3500" kern="1200" dirty="0"/>
            <a:t>3. Experience</a:t>
          </a:r>
        </a:p>
      </dsp:txBody>
      <dsp:txXfrm>
        <a:off x="710969" y="4854567"/>
        <a:ext cx="3028152" cy="11248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1C586-29E6-6F4A-8B85-22308B13B68A}">
      <dsp:nvSpPr>
        <dsp:cNvPr id="0" name=""/>
        <dsp:cNvSpPr/>
      </dsp:nvSpPr>
      <dsp:spPr>
        <a:xfrm>
          <a:off x="1387404" y="231997"/>
          <a:ext cx="3120290" cy="3120765"/>
        </a:xfrm>
        <a:prstGeom prst="circularArrow">
          <a:avLst>
            <a:gd name="adj1" fmla="val 10980"/>
            <a:gd name="adj2" fmla="val 1142322"/>
            <a:gd name="adj3" fmla="val 4500000"/>
            <a:gd name="adj4" fmla="val 10800000"/>
            <a:gd name="adj5" fmla="val 12500"/>
          </a:avLst>
        </a:prstGeom>
        <a:blipFill rotWithShape="0">
          <a:blip xmlns:r="http://schemas.openxmlformats.org/officeDocument/2006/relationships" r:embed="rId1"/>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0BA8AC32-A964-D44F-8A0E-48F3211D92EF}">
      <dsp:nvSpPr>
        <dsp:cNvPr id="0" name=""/>
        <dsp:cNvSpPr/>
      </dsp:nvSpPr>
      <dsp:spPr>
        <a:xfrm>
          <a:off x="2131677" y="962921"/>
          <a:ext cx="1733885" cy="86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it-IT" sz="2900" kern="1200" dirty="0" err="1"/>
            <a:t>History</a:t>
          </a:r>
          <a:endParaRPr lang="it-IT" sz="2900" kern="1200" dirty="0"/>
        </a:p>
      </dsp:txBody>
      <dsp:txXfrm>
        <a:off x="2131677" y="962921"/>
        <a:ext cx="1733885" cy="866735"/>
      </dsp:txXfrm>
    </dsp:sp>
    <dsp:sp modelId="{36872039-F23A-5E4C-BA6C-9C4109C46FC8}">
      <dsp:nvSpPr>
        <dsp:cNvPr id="0" name=""/>
        <dsp:cNvSpPr/>
      </dsp:nvSpPr>
      <dsp:spPr>
        <a:xfrm>
          <a:off x="393197" y="1797323"/>
          <a:ext cx="3120290" cy="3120765"/>
        </a:xfrm>
        <a:prstGeom prst="leftCircularArrow">
          <a:avLst>
            <a:gd name="adj1" fmla="val 10980"/>
            <a:gd name="adj2" fmla="val 1142322"/>
            <a:gd name="adj3" fmla="val 6300000"/>
            <a:gd name="adj4" fmla="val 18900000"/>
            <a:gd name="adj5" fmla="val 12500"/>
          </a:avLst>
        </a:prstGeom>
        <a:pattFill prst="pct5">
          <a:fgClr>
            <a:schemeClr val="accent1"/>
          </a:fgClr>
          <a:bgClr>
            <a:schemeClr val="bg1"/>
          </a:bgClr>
        </a:pattFill>
        <a:ln>
          <a:noFill/>
        </a:ln>
        <a:effectLst/>
      </dsp:spPr>
      <dsp:style>
        <a:lnRef idx="0">
          <a:scrgbClr r="0" g="0" b="0"/>
        </a:lnRef>
        <a:fillRef idx="3">
          <a:scrgbClr r="0" g="0" b="0"/>
        </a:fillRef>
        <a:effectRef idx="2">
          <a:scrgbClr r="0" g="0" b="0"/>
        </a:effectRef>
        <a:fontRef idx="minor">
          <a:schemeClr val="lt1"/>
        </a:fontRef>
      </dsp:style>
    </dsp:sp>
    <dsp:sp modelId="{05C6DEED-DBE0-6740-9775-3A97D9D6F665}">
      <dsp:nvSpPr>
        <dsp:cNvPr id="0" name=""/>
        <dsp:cNvSpPr/>
      </dsp:nvSpPr>
      <dsp:spPr>
        <a:xfrm>
          <a:off x="1118423" y="2861936"/>
          <a:ext cx="1733885" cy="86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it-IT" sz="2900" kern="1200" dirty="0"/>
            <a:t>Culture</a:t>
          </a:r>
        </a:p>
      </dsp:txBody>
      <dsp:txXfrm>
        <a:off x="1118423" y="2861936"/>
        <a:ext cx="1733885" cy="866735"/>
      </dsp:txXfrm>
    </dsp:sp>
    <dsp:sp modelId="{60E8EBD2-ACCF-EC45-880A-1512B9D4B25B}">
      <dsp:nvSpPr>
        <dsp:cNvPr id="0" name=""/>
        <dsp:cNvSpPr/>
      </dsp:nvSpPr>
      <dsp:spPr>
        <a:xfrm>
          <a:off x="1683911" y="3670083"/>
          <a:ext cx="2680812" cy="2681887"/>
        </a:xfrm>
        <a:prstGeom prst="blockArc">
          <a:avLst>
            <a:gd name="adj1" fmla="val 13500000"/>
            <a:gd name="adj2" fmla="val 10800000"/>
            <a:gd name="adj3" fmla="val 12740"/>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sp>
    <dsp:sp modelId="{E105EB61-E883-F340-B671-2DA517626E38}">
      <dsp:nvSpPr>
        <dsp:cNvPr id="0" name=""/>
        <dsp:cNvSpPr/>
      </dsp:nvSpPr>
      <dsp:spPr>
        <a:xfrm>
          <a:off x="2122133" y="4545178"/>
          <a:ext cx="1733885" cy="86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it-IT" sz="2900" kern="1200" dirty="0"/>
            <a:t>Experience</a:t>
          </a:r>
        </a:p>
      </dsp:txBody>
      <dsp:txXfrm>
        <a:off x="2122133" y="4545178"/>
        <a:ext cx="1733885" cy="8667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F11B7-156F-3F4D-B9A2-5A9A9A78DADD}">
      <dsp:nvSpPr>
        <dsp:cNvPr id="0" name=""/>
        <dsp:cNvSpPr/>
      </dsp:nvSpPr>
      <dsp:spPr>
        <a:xfrm>
          <a:off x="0" y="280325"/>
          <a:ext cx="3152633" cy="3888000"/>
        </a:xfrm>
        <a:prstGeom prst="rightArrow">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sp>
    <dsp:sp modelId="{22426363-82E4-5F4F-9FEA-96A2F980C145}">
      <dsp:nvSpPr>
        <dsp:cNvPr id="0" name=""/>
        <dsp:cNvSpPr/>
      </dsp:nvSpPr>
      <dsp:spPr>
        <a:xfrm>
          <a:off x="2297156" y="1252325"/>
          <a:ext cx="540213" cy="194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48640" rIns="0" bIns="548640" numCol="1" spcCol="1270" anchor="ctr" anchorCtr="0">
          <a:noAutofit/>
        </a:bodyPr>
        <a:lstStyle/>
        <a:p>
          <a:pPr marL="0" lvl="0" indent="0" algn="ctr" defTabSz="2400300">
            <a:lnSpc>
              <a:spcPct val="90000"/>
            </a:lnSpc>
            <a:spcBef>
              <a:spcPct val="0"/>
            </a:spcBef>
            <a:spcAft>
              <a:spcPct val="35000"/>
            </a:spcAft>
            <a:buNone/>
          </a:pPr>
          <a:endParaRPr lang="it-IT" sz="5400" kern="1200" dirty="0"/>
        </a:p>
      </dsp:txBody>
      <dsp:txXfrm>
        <a:off x="2297156" y="1252325"/>
        <a:ext cx="540213" cy="1944000"/>
      </dsp:txXfrm>
    </dsp:sp>
    <dsp:sp modelId="{F213D9E0-59B4-A94D-9BDF-107E726F72FD}">
      <dsp:nvSpPr>
        <dsp:cNvPr id="0" name=""/>
        <dsp:cNvSpPr/>
      </dsp:nvSpPr>
      <dsp:spPr>
        <a:xfrm>
          <a:off x="1913390" y="1252325"/>
          <a:ext cx="319804" cy="194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48640" rIns="0" bIns="548640" numCol="1" spcCol="1270" anchor="ctr" anchorCtr="0">
          <a:noAutofit/>
        </a:bodyPr>
        <a:lstStyle/>
        <a:p>
          <a:pPr marL="0" lvl="0" indent="0" algn="ctr" defTabSz="2400300">
            <a:lnSpc>
              <a:spcPct val="90000"/>
            </a:lnSpc>
            <a:spcBef>
              <a:spcPct val="0"/>
            </a:spcBef>
            <a:spcAft>
              <a:spcPct val="35000"/>
            </a:spcAft>
            <a:buNone/>
          </a:pPr>
          <a:endParaRPr lang="it-IT" sz="5400" kern="1200" dirty="0"/>
        </a:p>
      </dsp:txBody>
      <dsp:txXfrm>
        <a:off x="1913390" y="1252325"/>
        <a:ext cx="319804" cy="1944000"/>
      </dsp:txXfrm>
    </dsp:sp>
    <dsp:sp modelId="{C56DCDAF-7469-EE4E-A5C1-805ADA4E24A3}">
      <dsp:nvSpPr>
        <dsp:cNvPr id="0" name=""/>
        <dsp:cNvSpPr/>
      </dsp:nvSpPr>
      <dsp:spPr>
        <a:xfrm>
          <a:off x="253912" y="1252325"/>
          <a:ext cx="1595517" cy="194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48640" rIns="0" bIns="548640" numCol="1" spcCol="1270" anchor="ctr" anchorCtr="0">
          <a:noAutofit/>
        </a:bodyPr>
        <a:lstStyle/>
        <a:p>
          <a:pPr marL="0" lvl="0" indent="0" algn="ctr" defTabSz="2400300">
            <a:lnSpc>
              <a:spcPct val="90000"/>
            </a:lnSpc>
            <a:spcBef>
              <a:spcPct val="0"/>
            </a:spcBef>
            <a:spcAft>
              <a:spcPct val="35000"/>
            </a:spcAft>
            <a:buNone/>
          </a:pPr>
          <a:r>
            <a:rPr lang="it-IT" sz="5400" kern="1200" dirty="0"/>
            <a:t>How?</a:t>
          </a:r>
        </a:p>
      </dsp:txBody>
      <dsp:txXfrm>
        <a:off x="253912" y="1252325"/>
        <a:ext cx="1595517" cy="1944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2FB74-9F3C-2943-9ADA-04DEA512682A}">
      <dsp:nvSpPr>
        <dsp:cNvPr id="0" name=""/>
        <dsp:cNvSpPr/>
      </dsp:nvSpPr>
      <dsp:spPr>
        <a:xfrm>
          <a:off x="-6125176" y="-937410"/>
          <a:ext cx="7293488" cy="7293488"/>
        </a:xfrm>
        <a:prstGeom prst="blockArc">
          <a:avLst>
            <a:gd name="adj1" fmla="val 18900000"/>
            <a:gd name="adj2" fmla="val 2700000"/>
            <a:gd name="adj3" fmla="val 296"/>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B5B128C-5CED-CB41-B16C-77A085B907D8}">
      <dsp:nvSpPr>
        <dsp:cNvPr id="0" name=""/>
        <dsp:cNvSpPr/>
      </dsp:nvSpPr>
      <dsp:spPr>
        <a:xfrm>
          <a:off x="752110" y="541866"/>
          <a:ext cx="5532969" cy="1083733"/>
        </a:xfrm>
        <a:prstGeom prst="rect">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r>
            <a:rPr lang="it-IT" sz="5600" kern="1200" dirty="0" err="1"/>
            <a:t>Resistance</a:t>
          </a:r>
          <a:endParaRPr lang="it-IT" sz="5600" kern="1200" dirty="0"/>
        </a:p>
      </dsp:txBody>
      <dsp:txXfrm>
        <a:off x="752110" y="541866"/>
        <a:ext cx="5532969" cy="1083733"/>
      </dsp:txXfrm>
    </dsp:sp>
    <dsp:sp modelId="{3F6AC0ED-F1A7-924F-AB77-41356DBFEF2F}">
      <dsp:nvSpPr>
        <dsp:cNvPr id="0" name=""/>
        <dsp:cNvSpPr/>
      </dsp:nvSpPr>
      <dsp:spPr>
        <a:xfrm>
          <a:off x="74777" y="406400"/>
          <a:ext cx="1354666" cy="1354666"/>
        </a:xfrm>
        <a:prstGeom prst="ellipse">
          <a:avLst/>
        </a:prstGeom>
        <a:solidFill>
          <a:srgbClr val="FF0000"/>
        </a:solidFill>
        <a:ln w="6350" cap="flat" cmpd="sng" algn="ctr">
          <a:solidFill>
            <a:srgbClr val="FF0000"/>
          </a:solidFill>
          <a:prstDash val="solid"/>
          <a:miter lim="800000"/>
        </a:ln>
        <a:effectLst/>
      </dsp:spPr>
      <dsp:style>
        <a:lnRef idx="1">
          <a:scrgbClr r="0" g="0" b="0"/>
        </a:lnRef>
        <a:fillRef idx="1">
          <a:scrgbClr r="0" g="0" b="0"/>
        </a:fillRef>
        <a:effectRef idx="0">
          <a:scrgbClr r="0" g="0" b="0"/>
        </a:effectRef>
        <a:fontRef idx="minor"/>
      </dsp:style>
    </dsp:sp>
    <dsp:sp modelId="{E43239B2-58F8-3940-AD30-6F3E552EADB3}">
      <dsp:nvSpPr>
        <dsp:cNvPr id="0" name=""/>
        <dsp:cNvSpPr/>
      </dsp:nvSpPr>
      <dsp:spPr>
        <a:xfrm>
          <a:off x="1146048" y="2167466"/>
          <a:ext cx="5139032" cy="1083733"/>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r>
            <a:rPr lang="it-IT" sz="5600" kern="1200" dirty="0" err="1"/>
            <a:t>Convergence</a:t>
          </a:r>
          <a:endParaRPr lang="it-IT" sz="5600" kern="1200" dirty="0"/>
        </a:p>
      </dsp:txBody>
      <dsp:txXfrm>
        <a:off x="1146048" y="2167466"/>
        <a:ext cx="5139032" cy="1083733"/>
      </dsp:txXfrm>
    </dsp:sp>
    <dsp:sp modelId="{18489960-D3C1-B24F-AAE7-9216B0BE82E5}">
      <dsp:nvSpPr>
        <dsp:cNvPr id="0" name=""/>
        <dsp:cNvSpPr/>
      </dsp:nvSpPr>
      <dsp:spPr>
        <a:xfrm>
          <a:off x="468714" y="2032000"/>
          <a:ext cx="1354666" cy="1354666"/>
        </a:xfrm>
        <a:prstGeom prst="ellipse">
          <a:avLst/>
        </a:prstGeom>
        <a:solidFill>
          <a:srgbClr val="FFC000"/>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B51792C-2F7A-D743-9AB2-8FAEB177F6D2}">
      <dsp:nvSpPr>
        <dsp:cNvPr id="0" name=""/>
        <dsp:cNvSpPr/>
      </dsp:nvSpPr>
      <dsp:spPr>
        <a:xfrm>
          <a:off x="752110" y="3793066"/>
          <a:ext cx="5532969" cy="1083733"/>
        </a:xfrm>
        <a:prstGeom prst="rect">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r>
            <a:rPr lang="it-IT" sz="5600" kern="1200" dirty="0"/>
            <a:t>Engagement</a:t>
          </a:r>
        </a:p>
      </dsp:txBody>
      <dsp:txXfrm>
        <a:off x="752110" y="3793066"/>
        <a:ext cx="5532969" cy="1083733"/>
      </dsp:txXfrm>
    </dsp:sp>
    <dsp:sp modelId="{A5F1E92F-B4C3-804F-AC91-F64443F1EA1D}">
      <dsp:nvSpPr>
        <dsp:cNvPr id="0" name=""/>
        <dsp:cNvSpPr/>
      </dsp:nvSpPr>
      <dsp:spPr>
        <a:xfrm>
          <a:off x="74777" y="3657600"/>
          <a:ext cx="1354666" cy="1354666"/>
        </a:xfrm>
        <a:prstGeom prst="ellipse">
          <a:avLst/>
        </a:prstGeom>
        <a:solidFill>
          <a:srgbClr val="00B050"/>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2FB74-9F3C-2943-9ADA-04DEA512682A}">
      <dsp:nvSpPr>
        <dsp:cNvPr id="0" name=""/>
        <dsp:cNvSpPr/>
      </dsp:nvSpPr>
      <dsp:spPr>
        <a:xfrm>
          <a:off x="-6125176" y="-937410"/>
          <a:ext cx="7293488" cy="7293488"/>
        </a:xfrm>
        <a:prstGeom prst="blockArc">
          <a:avLst>
            <a:gd name="adj1" fmla="val 18900000"/>
            <a:gd name="adj2" fmla="val 2700000"/>
            <a:gd name="adj3" fmla="val 296"/>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B5B128C-5CED-CB41-B16C-77A085B907D8}">
      <dsp:nvSpPr>
        <dsp:cNvPr id="0" name=""/>
        <dsp:cNvSpPr/>
      </dsp:nvSpPr>
      <dsp:spPr>
        <a:xfrm>
          <a:off x="752110" y="541866"/>
          <a:ext cx="5532969" cy="1083733"/>
        </a:xfrm>
        <a:prstGeom prst="rect">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60213" tIns="81280" rIns="81280" bIns="81280" numCol="1" spcCol="1270" anchor="ctr" anchorCtr="0">
          <a:noAutofit/>
        </a:bodyPr>
        <a:lstStyle/>
        <a:p>
          <a:pPr marL="0" lvl="0" indent="0" algn="l" defTabSz="1422400">
            <a:lnSpc>
              <a:spcPct val="90000"/>
            </a:lnSpc>
            <a:spcBef>
              <a:spcPct val="0"/>
            </a:spcBef>
            <a:spcAft>
              <a:spcPct val="35000"/>
            </a:spcAft>
            <a:buNone/>
          </a:pPr>
          <a:r>
            <a:rPr lang="it-IT" sz="3200" kern="1200" dirty="0"/>
            <a:t>2013: Supreme Court</a:t>
          </a:r>
        </a:p>
      </dsp:txBody>
      <dsp:txXfrm>
        <a:off x="752110" y="541866"/>
        <a:ext cx="5532969" cy="1083733"/>
      </dsp:txXfrm>
    </dsp:sp>
    <dsp:sp modelId="{3F6AC0ED-F1A7-924F-AB77-41356DBFEF2F}">
      <dsp:nvSpPr>
        <dsp:cNvPr id="0" name=""/>
        <dsp:cNvSpPr/>
      </dsp:nvSpPr>
      <dsp:spPr>
        <a:xfrm>
          <a:off x="74777" y="406400"/>
          <a:ext cx="1354666" cy="1354666"/>
        </a:xfrm>
        <a:prstGeom prst="ellipse">
          <a:avLst/>
        </a:prstGeom>
        <a:solidFill>
          <a:srgbClr val="FF0000"/>
        </a:solidFill>
        <a:ln w="6350" cap="flat" cmpd="sng" algn="ctr">
          <a:solidFill>
            <a:srgbClr val="FF0000"/>
          </a:solidFill>
          <a:prstDash val="solid"/>
          <a:miter lim="800000"/>
        </a:ln>
        <a:effectLst/>
      </dsp:spPr>
      <dsp:style>
        <a:lnRef idx="1">
          <a:scrgbClr r="0" g="0" b="0"/>
        </a:lnRef>
        <a:fillRef idx="1">
          <a:scrgbClr r="0" g="0" b="0"/>
        </a:fillRef>
        <a:effectRef idx="0">
          <a:scrgbClr r="0" g="0" b="0"/>
        </a:effectRef>
        <a:fontRef idx="minor"/>
      </dsp:style>
    </dsp:sp>
    <dsp:sp modelId="{E43239B2-58F8-3940-AD30-6F3E552EADB3}">
      <dsp:nvSpPr>
        <dsp:cNvPr id="0" name=""/>
        <dsp:cNvSpPr/>
      </dsp:nvSpPr>
      <dsp:spPr>
        <a:xfrm>
          <a:off x="1146048" y="2167466"/>
          <a:ext cx="5139032" cy="1083733"/>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60213" tIns="81280" rIns="81280" bIns="81280" numCol="1" spcCol="1270" anchor="ctr" anchorCtr="0">
          <a:noAutofit/>
        </a:bodyPr>
        <a:lstStyle/>
        <a:p>
          <a:pPr marL="0" lvl="0" indent="0" algn="l" defTabSz="1422400">
            <a:lnSpc>
              <a:spcPct val="90000"/>
            </a:lnSpc>
            <a:spcBef>
              <a:spcPct val="0"/>
            </a:spcBef>
            <a:spcAft>
              <a:spcPct val="35000"/>
            </a:spcAft>
            <a:buNone/>
          </a:pPr>
          <a:r>
            <a:rPr lang="it-IT" sz="3200" kern="1200" dirty="0"/>
            <a:t>2010: High Court of Delhi</a:t>
          </a:r>
        </a:p>
      </dsp:txBody>
      <dsp:txXfrm>
        <a:off x="1146048" y="2167466"/>
        <a:ext cx="5139032" cy="1083733"/>
      </dsp:txXfrm>
    </dsp:sp>
    <dsp:sp modelId="{18489960-D3C1-B24F-AAE7-9216B0BE82E5}">
      <dsp:nvSpPr>
        <dsp:cNvPr id="0" name=""/>
        <dsp:cNvSpPr/>
      </dsp:nvSpPr>
      <dsp:spPr>
        <a:xfrm>
          <a:off x="468714" y="2032000"/>
          <a:ext cx="1354666" cy="1354666"/>
        </a:xfrm>
        <a:prstGeom prst="ellipse">
          <a:avLst/>
        </a:prstGeom>
        <a:solidFill>
          <a:srgbClr val="FFC000"/>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B51792C-2F7A-D743-9AB2-8FAEB177F6D2}">
      <dsp:nvSpPr>
        <dsp:cNvPr id="0" name=""/>
        <dsp:cNvSpPr/>
      </dsp:nvSpPr>
      <dsp:spPr>
        <a:xfrm>
          <a:off x="752110" y="3793066"/>
          <a:ext cx="5532969" cy="1083733"/>
        </a:xfrm>
        <a:prstGeom prst="rect">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60213" tIns="81280" rIns="81280" bIns="81280" numCol="1" spcCol="1270" anchor="ctr" anchorCtr="0">
          <a:noAutofit/>
        </a:bodyPr>
        <a:lstStyle/>
        <a:p>
          <a:pPr marL="0" lvl="0" indent="0" algn="l" defTabSz="1422400">
            <a:lnSpc>
              <a:spcPct val="90000"/>
            </a:lnSpc>
            <a:spcBef>
              <a:spcPct val="0"/>
            </a:spcBef>
            <a:spcAft>
              <a:spcPct val="35000"/>
            </a:spcAft>
            <a:buNone/>
          </a:pPr>
          <a:r>
            <a:rPr lang="it-IT" sz="3200" kern="1200" dirty="0"/>
            <a:t>2018: Supreme Court</a:t>
          </a:r>
        </a:p>
      </dsp:txBody>
      <dsp:txXfrm>
        <a:off x="752110" y="3793066"/>
        <a:ext cx="5532969" cy="1083733"/>
      </dsp:txXfrm>
    </dsp:sp>
    <dsp:sp modelId="{A5F1E92F-B4C3-804F-AC91-F64443F1EA1D}">
      <dsp:nvSpPr>
        <dsp:cNvPr id="0" name=""/>
        <dsp:cNvSpPr/>
      </dsp:nvSpPr>
      <dsp:spPr>
        <a:xfrm>
          <a:off x="74777" y="3657600"/>
          <a:ext cx="1354666" cy="1354666"/>
        </a:xfrm>
        <a:prstGeom prst="ellipse">
          <a:avLst/>
        </a:prstGeom>
        <a:solidFill>
          <a:srgbClr val="00B050"/>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94E0F-F2BF-EB43-B6F8-103C203432FD}">
      <dsp:nvSpPr>
        <dsp:cNvPr id="0" name=""/>
        <dsp:cNvSpPr/>
      </dsp:nvSpPr>
      <dsp:spPr>
        <a:xfrm>
          <a:off x="454355" y="394739"/>
          <a:ext cx="2021650" cy="2021650"/>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it-IT" sz="2400" kern="1200" dirty="0" err="1"/>
            <a:t>Comparison</a:t>
          </a:r>
          <a:r>
            <a:rPr lang="it-IT" sz="2400" kern="1200" dirty="0"/>
            <a:t> in Legal </a:t>
          </a:r>
          <a:r>
            <a:rPr lang="it-IT" sz="2400" kern="1200" dirty="0" err="1"/>
            <a:t>Reasoning</a:t>
          </a:r>
          <a:r>
            <a:rPr lang="it-IT" sz="2400" kern="1200" dirty="0"/>
            <a:t> and Experience</a:t>
          </a:r>
        </a:p>
      </dsp:txBody>
      <dsp:txXfrm>
        <a:off x="553044" y="493428"/>
        <a:ext cx="1824272" cy="1824272"/>
      </dsp:txXfrm>
    </dsp:sp>
    <dsp:sp modelId="{04C6CB19-F433-1746-952A-59CE07A1AA3C}">
      <dsp:nvSpPr>
        <dsp:cNvPr id="0" name=""/>
        <dsp:cNvSpPr/>
      </dsp:nvSpPr>
      <dsp:spPr>
        <a:xfrm rot="21367325">
          <a:off x="2472218" y="1225151"/>
          <a:ext cx="3308962" cy="0"/>
        </a:xfrm>
        <a:custGeom>
          <a:avLst/>
          <a:gdLst/>
          <a:ahLst/>
          <a:cxnLst/>
          <a:rect l="0" t="0" r="0" b="0"/>
          <a:pathLst>
            <a:path>
              <a:moveTo>
                <a:pt x="0" y="0"/>
              </a:moveTo>
              <a:lnTo>
                <a:pt x="3308962"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40CF10C-6B86-7B45-AF85-CD79E0830816}">
      <dsp:nvSpPr>
        <dsp:cNvPr id="0" name=""/>
        <dsp:cNvSpPr/>
      </dsp:nvSpPr>
      <dsp:spPr>
        <a:xfrm>
          <a:off x="5777391" y="390096"/>
          <a:ext cx="1354505" cy="1354505"/>
        </a:xfrm>
        <a:prstGeom prst="roundRect">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it-IT" sz="2300" kern="1200" dirty="0" err="1"/>
            <a:t>Teaching</a:t>
          </a:r>
          <a:r>
            <a:rPr lang="it-IT" sz="2300" kern="1200" dirty="0"/>
            <a:t> Method</a:t>
          </a:r>
        </a:p>
      </dsp:txBody>
      <dsp:txXfrm>
        <a:off x="5843512" y="456217"/>
        <a:ext cx="1222263" cy="1222263"/>
      </dsp:txXfrm>
    </dsp:sp>
    <dsp:sp modelId="{681F94D1-5304-424D-AF65-8869782CF987}">
      <dsp:nvSpPr>
        <dsp:cNvPr id="0" name=""/>
        <dsp:cNvSpPr/>
      </dsp:nvSpPr>
      <dsp:spPr>
        <a:xfrm rot="1094406">
          <a:off x="2322235" y="2696568"/>
          <a:ext cx="6120622" cy="0"/>
        </a:xfrm>
        <a:custGeom>
          <a:avLst/>
          <a:gdLst/>
          <a:ahLst/>
          <a:cxnLst/>
          <a:rect l="0" t="0" r="0" b="0"/>
          <a:pathLst>
            <a:path>
              <a:moveTo>
                <a:pt x="0" y="0"/>
              </a:moveTo>
              <a:lnTo>
                <a:pt x="6120622"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40D847D-C76B-F14D-8369-9A18B959FABE}">
      <dsp:nvSpPr>
        <dsp:cNvPr id="0" name=""/>
        <dsp:cNvSpPr/>
      </dsp:nvSpPr>
      <dsp:spPr>
        <a:xfrm>
          <a:off x="8289086" y="3436582"/>
          <a:ext cx="2206043" cy="1162748"/>
        </a:xfrm>
        <a:prstGeom prst="roundRect">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it-IT" sz="2900" kern="1200" dirty="0" err="1"/>
            <a:t>Adjudication</a:t>
          </a:r>
          <a:endParaRPr lang="it-IT" sz="2900" kern="1200" dirty="0"/>
        </a:p>
      </dsp:txBody>
      <dsp:txXfrm>
        <a:off x="8345847" y="3493343"/>
        <a:ext cx="2092521" cy="1049226"/>
      </dsp:txXfrm>
    </dsp:sp>
    <dsp:sp modelId="{C7BE15D2-C2D5-054A-909D-10F52E68E37B}">
      <dsp:nvSpPr>
        <dsp:cNvPr id="0" name=""/>
        <dsp:cNvSpPr/>
      </dsp:nvSpPr>
      <dsp:spPr>
        <a:xfrm rot="2958685">
          <a:off x="2312519" y="2463791"/>
          <a:ext cx="125026" cy="0"/>
        </a:xfrm>
        <a:custGeom>
          <a:avLst/>
          <a:gdLst/>
          <a:ahLst/>
          <a:cxnLst/>
          <a:rect l="0" t="0" r="0" b="0"/>
          <a:pathLst>
            <a:path>
              <a:moveTo>
                <a:pt x="0" y="0"/>
              </a:moveTo>
              <a:lnTo>
                <a:pt x="125026"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0499067-7ED8-644A-BDF0-6244100A637C}">
      <dsp:nvSpPr>
        <dsp:cNvPr id="0" name=""/>
        <dsp:cNvSpPr/>
      </dsp:nvSpPr>
      <dsp:spPr>
        <a:xfrm>
          <a:off x="2320829" y="2511193"/>
          <a:ext cx="1354505" cy="1354505"/>
        </a:xfrm>
        <a:prstGeom prst="roundRect">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it-IT" sz="2600" kern="1200" dirty="0"/>
            <a:t>Law </a:t>
          </a:r>
          <a:r>
            <a:rPr lang="it-IT" sz="2600" kern="1200" dirty="0" err="1"/>
            <a:t>Making</a:t>
          </a:r>
          <a:r>
            <a:rPr lang="it-IT" sz="2600" kern="1200" dirty="0"/>
            <a:t> </a:t>
          </a:r>
          <a:r>
            <a:rPr lang="it-IT" sz="2600" kern="1200" dirty="0" err="1"/>
            <a:t>Process</a:t>
          </a:r>
          <a:endParaRPr lang="it-IT" sz="2600" kern="1200" dirty="0"/>
        </a:p>
      </dsp:txBody>
      <dsp:txXfrm>
        <a:off x="2386950" y="2577314"/>
        <a:ext cx="1222263" cy="122226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327B8-56F8-7A42-927F-B8B989CD687E}" type="datetimeFigureOut">
              <a:rPr lang="it-IT" smtClean="0"/>
              <a:t>15/09/25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C05928-A493-0C4D-90F4-16CA305D6777}" type="slidenum">
              <a:rPr lang="it-IT" smtClean="0"/>
              <a:t>‹N›</a:t>
            </a:fld>
            <a:endParaRPr lang="it-IT"/>
          </a:p>
        </p:txBody>
      </p:sp>
    </p:spTree>
    <p:extLst>
      <p:ext uri="{BB962C8B-B14F-4D97-AF65-F5344CB8AC3E}">
        <p14:creationId xmlns:p14="http://schemas.microsoft.com/office/powerpoint/2010/main" val="100922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s-ES_tradnl" dirty="0"/>
          </a:p>
        </p:txBody>
      </p:sp>
      <p:sp>
        <p:nvSpPr>
          <p:cNvPr id="4" name="Segnaposto numero diapositiva 3"/>
          <p:cNvSpPr>
            <a:spLocks noGrp="1"/>
          </p:cNvSpPr>
          <p:nvPr>
            <p:ph type="sldNum" sz="quarter" idx="5"/>
          </p:nvPr>
        </p:nvSpPr>
        <p:spPr/>
        <p:txBody>
          <a:bodyPr/>
          <a:lstStyle/>
          <a:p>
            <a:fld id="{CDC05928-A493-0C4D-90F4-16CA305D6777}" type="slidenum">
              <a:rPr lang="it-IT" smtClean="0"/>
              <a:t>1</a:t>
            </a:fld>
            <a:endParaRPr lang="it-IT"/>
          </a:p>
        </p:txBody>
      </p:sp>
    </p:spTree>
    <p:extLst>
      <p:ext uri="{BB962C8B-B14F-4D97-AF65-F5344CB8AC3E}">
        <p14:creationId xmlns:p14="http://schemas.microsoft.com/office/powerpoint/2010/main" val="12255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DC05928-A493-0C4D-90F4-16CA305D6777}" type="slidenum">
              <a:rPr lang="it-IT" smtClean="0"/>
              <a:t>16</a:t>
            </a:fld>
            <a:endParaRPr lang="it-IT"/>
          </a:p>
        </p:txBody>
      </p:sp>
    </p:spTree>
    <p:extLst>
      <p:ext uri="{BB962C8B-B14F-4D97-AF65-F5344CB8AC3E}">
        <p14:creationId xmlns:p14="http://schemas.microsoft.com/office/powerpoint/2010/main" val="4087717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DC05928-A493-0C4D-90F4-16CA305D6777}" type="slidenum">
              <a:rPr lang="it-IT" smtClean="0"/>
              <a:t>17</a:t>
            </a:fld>
            <a:endParaRPr lang="it-IT"/>
          </a:p>
        </p:txBody>
      </p:sp>
    </p:spTree>
    <p:extLst>
      <p:ext uri="{BB962C8B-B14F-4D97-AF65-F5344CB8AC3E}">
        <p14:creationId xmlns:p14="http://schemas.microsoft.com/office/powerpoint/2010/main" val="3170983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s-ES_tradnl" dirty="0"/>
          </a:p>
        </p:txBody>
      </p:sp>
      <p:sp>
        <p:nvSpPr>
          <p:cNvPr id="4" name="Segnaposto numero diapositiva 3"/>
          <p:cNvSpPr>
            <a:spLocks noGrp="1"/>
          </p:cNvSpPr>
          <p:nvPr>
            <p:ph type="sldNum" sz="quarter" idx="5"/>
          </p:nvPr>
        </p:nvSpPr>
        <p:spPr/>
        <p:txBody>
          <a:bodyPr/>
          <a:lstStyle/>
          <a:p>
            <a:fld id="{CDC05928-A493-0C4D-90F4-16CA305D6777}" type="slidenum">
              <a:rPr lang="it-IT" smtClean="0"/>
              <a:t>19</a:t>
            </a:fld>
            <a:endParaRPr lang="it-IT"/>
          </a:p>
        </p:txBody>
      </p:sp>
    </p:spTree>
    <p:extLst>
      <p:ext uri="{BB962C8B-B14F-4D97-AF65-F5344CB8AC3E}">
        <p14:creationId xmlns:p14="http://schemas.microsoft.com/office/powerpoint/2010/main" val="3097949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DC05928-A493-0C4D-90F4-16CA305D6777}" type="slidenum">
              <a:rPr lang="it-IT" smtClean="0"/>
              <a:t>20</a:t>
            </a:fld>
            <a:endParaRPr lang="it-IT"/>
          </a:p>
        </p:txBody>
      </p:sp>
    </p:spTree>
    <p:extLst>
      <p:ext uri="{BB962C8B-B14F-4D97-AF65-F5344CB8AC3E}">
        <p14:creationId xmlns:p14="http://schemas.microsoft.com/office/powerpoint/2010/main" val="2506249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s-ES_tradnl"/>
          </a:p>
        </p:txBody>
      </p:sp>
      <p:sp>
        <p:nvSpPr>
          <p:cNvPr id="4" name="Segnaposto numero diapositiva 3"/>
          <p:cNvSpPr>
            <a:spLocks noGrp="1"/>
          </p:cNvSpPr>
          <p:nvPr>
            <p:ph type="sldNum" sz="quarter" idx="5"/>
          </p:nvPr>
        </p:nvSpPr>
        <p:spPr/>
        <p:txBody>
          <a:bodyPr/>
          <a:lstStyle/>
          <a:p>
            <a:fld id="{CDC05928-A493-0C4D-90F4-16CA305D6777}" type="slidenum">
              <a:rPr lang="it-IT" smtClean="0"/>
              <a:t>23</a:t>
            </a:fld>
            <a:endParaRPr lang="it-IT"/>
          </a:p>
        </p:txBody>
      </p:sp>
    </p:spTree>
    <p:extLst>
      <p:ext uri="{BB962C8B-B14F-4D97-AF65-F5344CB8AC3E}">
        <p14:creationId xmlns:p14="http://schemas.microsoft.com/office/powerpoint/2010/main" val="315072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s-ES_tradnl" dirty="0"/>
          </a:p>
        </p:txBody>
      </p:sp>
      <p:sp>
        <p:nvSpPr>
          <p:cNvPr id="4" name="Segnaposto numero diapositiva 3"/>
          <p:cNvSpPr>
            <a:spLocks noGrp="1"/>
          </p:cNvSpPr>
          <p:nvPr>
            <p:ph type="sldNum" sz="quarter" idx="5"/>
          </p:nvPr>
        </p:nvSpPr>
        <p:spPr/>
        <p:txBody>
          <a:bodyPr/>
          <a:lstStyle/>
          <a:p>
            <a:fld id="{CDC05928-A493-0C4D-90F4-16CA305D6777}" type="slidenum">
              <a:rPr lang="it-IT" smtClean="0"/>
              <a:t>27</a:t>
            </a:fld>
            <a:endParaRPr lang="it-IT"/>
          </a:p>
        </p:txBody>
      </p:sp>
    </p:spTree>
    <p:extLst>
      <p:ext uri="{BB962C8B-B14F-4D97-AF65-F5344CB8AC3E}">
        <p14:creationId xmlns:p14="http://schemas.microsoft.com/office/powerpoint/2010/main" val="2221272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s-ES_tradnl" dirty="0"/>
          </a:p>
        </p:txBody>
      </p:sp>
      <p:sp>
        <p:nvSpPr>
          <p:cNvPr id="4" name="Segnaposto numero diapositiva 3"/>
          <p:cNvSpPr>
            <a:spLocks noGrp="1"/>
          </p:cNvSpPr>
          <p:nvPr>
            <p:ph type="sldNum" sz="quarter" idx="5"/>
          </p:nvPr>
        </p:nvSpPr>
        <p:spPr/>
        <p:txBody>
          <a:bodyPr/>
          <a:lstStyle/>
          <a:p>
            <a:fld id="{CDC05928-A493-0C4D-90F4-16CA305D6777}" type="slidenum">
              <a:rPr lang="it-IT" smtClean="0"/>
              <a:t>28</a:t>
            </a:fld>
            <a:endParaRPr lang="it-IT"/>
          </a:p>
        </p:txBody>
      </p:sp>
    </p:spTree>
    <p:extLst>
      <p:ext uri="{BB962C8B-B14F-4D97-AF65-F5344CB8AC3E}">
        <p14:creationId xmlns:p14="http://schemas.microsoft.com/office/powerpoint/2010/main" val="206064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DB88A-10DA-434B-7C62-93E76F11269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50C5573-E9E9-D284-5AE2-4D206C14952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6D7F8F3-348C-6E73-B11C-2B5F583700B5}"/>
              </a:ext>
            </a:extLst>
          </p:cNvPr>
          <p:cNvSpPr>
            <a:spLocks noGrp="1"/>
          </p:cNvSpPr>
          <p:nvPr>
            <p:ph type="body" idx="1"/>
          </p:nvPr>
        </p:nvSpPr>
        <p:spPr/>
        <p:txBody>
          <a:bodyPr/>
          <a:lstStyle/>
          <a:p>
            <a:endParaRPr lang="es-ES_tradnl" dirty="0"/>
          </a:p>
        </p:txBody>
      </p:sp>
      <p:sp>
        <p:nvSpPr>
          <p:cNvPr id="4" name="Segnaposto numero diapositiva 3">
            <a:extLst>
              <a:ext uri="{FF2B5EF4-FFF2-40B4-BE49-F238E27FC236}">
                <a16:creationId xmlns:a16="http://schemas.microsoft.com/office/drawing/2014/main" id="{6056630F-78A1-09CF-D58A-104300EB6F1A}"/>
              </a:ext>
            </a:extLst>
          </p:cNvPr>
          <p:cNvSpPr>
            <a:spLocks noGrp="1"/>
          </p:cNvSpPr>
          <p:nvPr>
            <p:ph type="sldNum" sz="quarter" idx="5"/>
          </p:nvPr>
        </p:nvSpPr>
        <p:spPr/>
        <p:txBody>
          <a:bodyPr/>
          <a:lstStyle/>
          <a:p>
            <a:fld id="{CDC05928-A493-0C4D-90F4-16CA305D6777}" type="slidenum">
              <a:rPr lang="it-IT" smtClean="0"/>
              <a:t>29</a:t>
            </a:fld>
            <a:endParaRPr lang="it-IT"/>
          </a:p>
        </p:txBody>
      </p:sp>
    </p:spTree>
    <p:extLst>
      <p:ext uri="{BB962C8B-B14F-4D97-AF65-F5344CB8AC3E}">
        <p14:creationId xmlns:p14="http://schemas.microsoft.com/office/powerpoint/2010/main" val="3289185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it-IT"/>
              <a:t>Fare clic per modificare stile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9/15/25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it-IT"/>
              <a:t>Fare clic per modificare stile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B80C674-7DFC-42FE-B9CD-82963CDB1557}" type="datetimeFigureOut">
              <a:rPr lang="en-US" dirty="0"/>
              <a:t>9/15/25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it-IT"/>
              <a:t>Fare clic per modificare stile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076456F-F47D-4F25-8053-2A695DA0CA7D}" type="datetimeFigureOut">
              <a:rPr lang="en-US" dirty="0"/>
              <a:t>9/15/25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it-IT"/>
              <a:t>Fare clic per modificare stile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D6C7379-69CC-4837-9905-BEBA22830C8A}" type="datetimeFigureOut">
              <a:rPr lang="en-US" dirty="0"/>
              <a:t>9/15/25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it-IT"/>
              <a:t>Fare clic per modificare stile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9EB8B7E-8AEE-4F10-BFEE-C999AD004D36}" type="datetimeFigureOut">
              <a:rPr lang="en-US" dirty="0"/>
              <a:t>9/15/25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it-IT"/>
              <a:t>Fare clic per modificare stile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a:t>Fare clic per modificare gli stili del testo dello schema</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a:t>Fare clic per modificare gli stili del testo dello schema</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8668F3F9-58BC-440B-B37B-805B9055EF92}" type="datetimeFigureOut">
              <a:rPr lang="en-US" dirty="0"/>
              <a:t>9/15/25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it-IT"/>
              <a:t>Fare clic per modificare stile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0D5A53AF-48EA-489D-8260-9DCAB666386A}" type="datetimeFigureOut">
              <a:rPr lang="en-US" dirty="0"/>
              <a:t>9/15/25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9/15/25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stile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9/15/25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9/15/25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it-IT"/>
              <a:t>Fare clic per modificare stile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9/15/25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9/15/25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stile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20000" y="2505075"/>
            <a:ext cx="5025216"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a:t>Fare clic per modificare gli stili del testo dello schema</a:t>
            </a:r>
          </a:p>
        </p:txBody>
      </p:sp>
      <p:sp>
        <p:nvSpPr>
          <p:cNvPr id="6" name="Content Placeholder 5"/>
          <p:cNvSpPr>
            <a:spLocks noGrp="1"/>
          </p:cNvSpPr>
          <p:nvPr>
            <p:ph sz="quarter" idx="4"/>
          </p:nvPr>
        </p:nvSpPr>
        <p:spPr>
          <a:xfrm>
            <a:off x="6319840" y="2505075"/>
            <a:ext cx="503554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9/15/25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9/15/25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9/15/25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stile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7D1BD23-6E54-4D9D-AD88-A2813C73CC25}" type="datetimeFigureOut">
              <a:rPr lang="en-US" dirty="0"/>
              <a:t>9/15/25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stile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471A834-4F3C-4AF9-9C74-05EC35A0F292}" type="datetimeFigureOut">
              <a:rPr lang="en-US" dirty="0"/>
              <a:t>9/15/25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stile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9/15/25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11.png"/><Relationship Id="rId7" Type="http://schemas.openxmlformats.org/officeDocument/2006/relationships/diagramLayout" Target="../diagrams/layout6.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Data" Target="../diagrams/data6.xml"/><Relationship Id="rId5" Type="http://schemas.openxmlformats.org/officeDocument/2006/relationships/image" Target="../media/image13.jpg"/><Relationship Id="rId10" Type="http://schemas.microsoft.com/office/2007/relationships/diagramDrawing" Target="../diagrams/drawing6.xml"/><Relationship Id="rId4" Type="http://schemas.openxmlformats.org/officeDocument/2006/relationships/image" Target="../media/image12.gif"/><Relationship Id="rId9" Type="http://schemas.openxmlformats.org/officeDocument/2006/relationships/diagramColors" Target="../diagrams/colors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639784" y="1708953"/>
            <a:ext cx="9144000" cy="1641490"/>
          </a:xfrm>
        </p:spPr>
        <p:txBody>
          <a:bodyPr>
            <a:normAutofit/>
          </a:bodyPr>
          <a:lstStyle/>
          <a:p>
            <a:pPr algn="ctr"/>
            <a:r>
              <a:rPr lang="it-IT" sz="4600" b="1" dirty="0">
                <a:latin typeface="Arial" charset="0"/>
                <a:ea typeface="Arial" charset="0"/>
                <a:cs typeface="Arial" charset="0"/>
              </a:rPr>
              <a:t>Comparative and </a:t>
            </a:r>
            <a:r>
              <a:rPr lang="it-IT" sz="4600" b="1" dirty="0" err="1">
                <a:latin typeface="Arial" charset="0"/>
                <a:ea typeface="Arial" charset="0"/>
                <a:cs typeface="Arial" charset="0"/>
              </a:rPr>
              <a:t>European</a:t>
            </a:r>
            <a:r>
              <a:rPr lang="it-IT" sz="4600" b="1" dirty="0">
                <a:latin typeface="Arial" charset="0"/>
                <a:ea typeface="Arial" charset="0"/>
                <a:cs typeface="Arial" charset="0"/>
              </a:rPr>
              <a:t> Public Law</a:t>
            </a:r>
          </a:p>
        </p:txBody>
      </p:sp>
      <p:sp>
        <p:nvSpPr>
          <p:cNvPr id="3" name="Sottotitolo 2"/>
          <p:cNvSpPr>
            <a:spLocks noGrp="1"/>
          </p:cNvSpPr>
          <p:nvPr>
            <p:ph type="subTitle" idx="1"/>
          </p:nvPr>
        </p:nvSpPr>
        <p:spPr>
          <a:xfrm>
            <a:off x="1639784" y="4622601"/>
            <a:ext cx="9144000" cy="648296"/>
          </a:xfrm>
        </p:spPr>
        <p:txBody>
          <a:bodyPr/>
          <a:lstStyle/>
          <a:p>
            <a:pPr algn="ctr"/>
            <a:r>
              <a:rPr lang="it-IT" b="1" dirty="0">
                <a:solidFill>
                  <a:schemeClr val="tx1"/>
                </a:solidFill>
              </a:rPr>
              <a:t>Lesson I – </a:t>
            </a:r>
            <a:r>
              <a:rPr lang="it-IT" b="1" dirty="0" err="1">
                <a:solidFill>
                  <a:schemeClr val="tx1"/>
                </a:solidFill>
              </a:rPr>
              <a:t>Aims</a:t>
            </a:r>
            <a:r>
              <a:rPr lang="it-IT" b="1" dirty="0">
                <a:solidFill>
                  <a:schemeClr val="tx1"/>
                </a:solidFill>
              </a:rPr>
              <a:t> and Methods of Legal </a:t>
            </a:r>
            <a:r>
              <a:rPr lang="it-IT" b="1" dirty="0" err="1">
                <a:solidFill>
                  <a:schemeClr val="tx1"/>
                </a:solidFill>
              </a:rPr>
              <a:t>Comparison</a:t>
            </a:r>
            <a:endParaRPr lang="it-IT" b="1" dirty="0">
              <a:solidFill>
                <a:schemeClr val="tx1"/>
              </a:solidFill>
            </a:endParaRP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6" name="CasellaDiTesto 5"/>
          <p:cNvSpPr txBox="1"/>
          <p:nvPr/>
        </p:nvSpPr>
        <p:spPr>
          <a:xfrm>
            <a:off x="4259967" y="2790710"/>
            <a:ext cx="3903633" cy="830997"/>
          </a:xfrm>
          <a:prstGeom prst="rect">
            <a:avLst/>
          </a:prstGeom>
          <a:noFill/>
        </p:spPr>
        <p:txBody>
          <a:bodyPr wrap="none" rtlCol="0">
            <a:spAutoFit/>
          </a:bodyPr>
          <a:lstStyle/>
          <a:p>
            <a:pPr algn="ctr"/>
            <a:r>
              <a:rPr lang="it-IT" sz="2400" dirty="0"/>
              <a:t>Prof. Angelo Schillaci</a:t>
            </a:r>
          </a:p>
          <a:p>
            <a:pPr algn="ctr"/>
            <a:r>
              <a:rPr lang="it-IT" sz="2400" dirty="0"/>
              <a:t>angelo.schillaci@uniroma1.it</a:t>
            </a:r>
          </a:p>
        </p:txBody>
      </p:sp>
    </p:spTree>
    <p:extLst>
      <p:ext uri="{BB962C8B-B14F-4D97-AF65-F5344CB8AC3E}">
        <p14:creationId xmlns:p14="http://schemas.microsoft.com/office/powerpoint/2010/main" val="1757022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A9AC2-4F15-6316-F56C-F4E0DDE5BD9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55606A8-AA54-A0B9-0EBC-C8B630FE6F57}"/>
              </a:ext>
            </a:extLst>
          </p:cNvPr>
          <p:cNvSpPr>
            <a:spLocks noGrp="1"/>
          </p:cNvSpPr>
          <p:nvPr>
            <p:ph type="title"/>
          </p:nvPr>
        </p:nvSpPr>
        <p:spPr/>
        <p:txBody>
          <a:bodyPr/>
          <a:lstStyle/>
          <a:p>
            <a:pPr algn="ctr"/>
            <a:r>
              <a:rPr lang="es-ES_tradnl" dirty="0" err="1"/>
              <a:t>Historical</a:t>
            </a:r>
            <a:r>
              <a:rPr lang="es-ES_tradnl" dirty="0"/>
              <a:t> </a:t>
            </a:r>
            <a:r>
              <a:rPr lang="es-ES_tradnl" dirty="0" err="1"/>
              <a:t>Remarks</a:t>
            </a:r>
            <a:r>
              <a:rPr lang="es-ES_tradnl" dirty="0"/>
              <a:t> (II)</a:t>
            </a:r>
          </a:p>
        </p:txBody>
      </p:sp>
      <p:sp>
        <p:nvSpPr>
          <p:cNvPr id="3" name="Segnaposto contenuto 2">
            <a:extLst>
              <a:ext uri="{FF2B5EF4-FFF2-40B4-BE49-F238E27FC236}">
                <a16:creationId xmlns:a16="http://schemas.microsoft.com/office/drawing/2014/main" id="{71634F00-C0C4-E1B5-4957-E4C4BF6DE333}"/>
              </a:ext>
            </a:extLst>
          </p:cNvPr>
          <p:cNvSpPr>
            <a:spLocks noGrp="1"/>
          </p:cNvSpPr>
          <p:nvPr>
            <p:ph idx="1"/>
          </p:nvPr>
        </p:nvSpPr>
        <p:spPr/>
        <p:txBody>
          <a:bodyPr>
            <a:normAutofit/>
          </a:bodyPr>
          <a:lstStyle/>
          <a:p>
            <a:pPr marL="331788" lvl="1" indent="-331788">
              <a:buFontTx/>
              <a:buChar char="-"/>
            </a:pPr>
            <a:r>
              <a:rPr lang="it-IT" sz="2400" dirty="0" err="1"/>
              <a:t>Comparison</a:t>
            </a:r>
            <a:r>
              <a:rPr lang="it-IT" sz="2400" dirty="0"/>
              <a:t> and National State in XIX Century</a:t>
            </a:r>
          </a:p>
          <a:p>
            <a:pPr marL="331788" lvl="1" indent="-331788">
              <a:buFontTx/>
              <a:buChar char="-"/>
            </a:pPr>
            <a:endParaRPr lang="it-IT" sz="2400" dirty="0"/>
          </a:p>
          <a:p>
            <a:pPr marL="846138" lvl="2" indent="-285750">
              <a:buFontTx/>
              <a:buChar char="-"/>
            </a:pPr>
            <a:r>
              <a:rPr lang="it-IT" sz="2400" dirty="0"/>
              <a:t>Liberal State, </a:t>
            </a:r>
            <a:r>
              <a:rPr lang="it-IT" sz="2400" dirty="0" err="1"/>
              <a:t>statualism</a:t>
            </a:r>
            <a:r>
              <a:rPr lang="it-IT" sz="2400" dirty="0"/>
              <a:t> and Legal </a:t>
            </a:r>
            <a:r>
              <a:rPr lang="it-IT" sz="2400" dirty="0" err="1"/>
              <a:t>Dogmatism</a:t>
            </a:r>
            <a:endParaRPr lang="it-IT" sz="2400" dirty="0"/>
          </a:p>
          <a:p>
            <a:pPr marL="846138" lvl="2" indent="-285750">
              <a:buFontTx/>
              <a:buChar char="-"/>
            </a:pPr>
            <a:endParaRPr lang="it-IT" sz="2400" dirty="0"/>
          </a:p>
          <a:p>
            <a:pPr marL="846138" lvl="2" indent="-285750">
              <a:buFontTx/>
              <a:buChar char="-"/>
            </a:pPr>
            <a:r>
              <a:rPr lang="it-IT" sz="2400" dirty="0" err="1"/>
              <a:t>Unicity</a:t>
            </a:r>
            <a:r>
              <a:rPr lang="it-IT" sz="2400" dirty="0"/>
              <a:t> and </a:t>
            </a:r>
            <a:r>
              <a:rPr lang="it-IT" sz="2400" b="1" dirty="0" err="1"/>
              <a:t>Exclusiveness</a:t>
            </a:r>
            <a:r>
              <a:rPr lang="it-IT" sz="2400" dirty="0"/>
              <a:t> of national Legal Order</a:t>
            </a:r>
          </a:p>
          <a:p>
            <a:pPr marL="846138" lvl="2" indent="-285750">
              <a:buFontTx/>
              <a:buChar char="-"/>
            </a:pPr>
            <a:endParaRPr lang="it-IT" sz="2400" dirty="0"/>
          </a:p>
          <a:p>
            <a:pPr marL="846138" lvl="2" indent="-285750">
              <a:buFontTx/>
              <a:buChar char="-"/>
            </a:pPr>
            <a:r>
              <a:rPr lang="it-IT" sz="2400" dirty="0"/>
              <a:t>National </a:t>
            </a:r>
            <a:r>
              <a:rPr lang="it-IT" sz="2400" dirty="0" err="1"/>
              <a:t>unification</a:t>
            </a:r>
            <a:r>
              <a:rPr lang="it-IT" sz="2400" dirty="0"/>
              <a:t>, </a:t>
            </a:r>
            <a:r>
              <a:rPr lang="it-IT" sz="2400" dirty="0" err="1"/>
              <a:t>statualism</a:t>
            </a:r>
            <a:r>
              <a:rPr lang="it-IT" sz="2400" dirty="0"/>
              <a:t> (and </a:t>
            </a:r>
            <a:r>
              <a:rPr lang="it-IT" sz="2400" dirty="0" err="1"/>
              <a:t>resistance</a:t>
            </a:r>
            <a:r>
              <a:rPr lang="it-IT" sz="2400" dirty="0"/>
              <a:t> to </a:t>
            </a:r>
            <a:r>
              <a:rPr lang="it-IT" sz="2400" dirty="0" err="1"/>
              <a:t>it</a:t>
            </a:r>
            <a:r>
              <a:rPr lang="it-IT" sz="2400" dirty="0"/>
              <a:t>) in Germany and </a:t>
            </a:r>
            <a:r>
              <a:rPr lang="it-IT" sz="2400" dirty="0" err="1"/>
              <a:t>Italy</a:t>
            </a:r>
            <a:endParaRPr lang="it-IT" sz="2400" dirty="0"/>
          </a:p>
          <a:p>
            <a:pPr marL="846138" lvl="2" indent="-285750">
              <a:buFontTx/>
              <a:buChar char="-"/>
            </a:pPr>
            <a:endParaRPr lang="it-IT" sz="2400" dirty="0"/>
          </a:p>
          <a:p>
            <a:pPr marL="846138" lvl="2" indent="-285750">
              <a:buFontTx/>
              <a:buChar char="-"/>
            </a:pPr>
            <a:r>
              <a:rPr lang="it-IT" sz="2400" dirty="0"/>
              <a:t>«Alternative» </a:t>
            </a:r>
            <a:r>
              <a:rPr lang="it-IT" sz="2400" dirty="0" err="1"/>
              <a:t>traditions</a:t>
            </a:r>
            <a:r>
              <a:rPr lang="it-IT" sz="2400" dirty="0"/>
              <a:t>»</a:t>
            </a:r>
          </a:p>
          <a:p>
            <a:pPr marL="846138" lvl="2" indent="-285750">
              <a:buFontTx/>
              <a:buChar char="-"/>
            </a:pPr>
            <a:endParaRPr lang="it-IT" sz="2400" dirty="0"/>
          </a:p>
          <a:p>
            <a:pPr marL="457200" lvl="1" indent="0">
              <a:buNone/>
            </a:pPr>
            <a:endParaRPr lang="it-IT" sz="2400" dirty="0"/>
          </a:p>
          <a:p>
            <a:endParaRPr lang="es-ES_tradnl" dirty="0"/>
          </a:p>
        </p:txBody>
      </p:sp>
    </p:spTree>
    <p:extLst>
      <p:ext uri="{BB962C8B-B14F-4D97-AF65-F5344CB8AC3E}">
        <p14:creationId xmlns:p14="http://schemas.microsoft.com/office/powerpoint/2010/main" val="3576300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6" name="Rettangolo arrotondato 5"/>
          <p:cNvSpPr/>
          <p:nvPr/>
        </p:nvSpPr>
        <p:spPr>
          <a:xfrm>
            <a:off x="1059543" y="841829"/>
            <a:ext cx="3889828" cy="1712685"/>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rgbClr val="002060"/>
                </a:solidFill>
              </a:rPr>
              <a:t>1900, Paris: First </a:t>
            </a:r>
            <a:r>
              <a:rPr lang="it-IT" sz="2400" dirty="0" err="1">
                <a:solidFill>
                  <a:srgbClr val="002060"/>
                </a:solidFill>
              </a:rPr>
              <a:t>Congress</a:t>
            </a:r>
            <a:r>
              <a:rPr lang="it-IT" sz="2400" dirty="0">
                <a:solidFill>
                  <a:srgbClr val="002060"/>
                </a:solidFill>
              </a:rPr>
              <a:t> of Comparative Law</a:t>
            </a:r>
          </a:p>
        </p:txBody>
      </p:sp>
      <p:sp>
        <p:nvSpPr>
          <p:cNvPr id="7" name="Freccia destra 6"/>
          <p:cNvSpPr/>
          <p:nvPr/>
        </p:nvSpPr>
        <p:spPr>
          <a:xfrm>
            <a:off x="5849257" y="145585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7590971" y="957944"/>
            <a:ext cx="3222172" cy="1494970"/>
          </a:xfrm>
          <a:prstGeom prst="ellips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err="1"/>
              <a:t>Why</a:t>
            </a:r>
            <a:r>
              <a:rPr lang="it-IT" sz="2800" dirty="0"/>
              <a:t>?</a:t>
            </a:r>
          </a:p>
        </p:txBody>
      </p:sp>
      <p:sp>
        <p:nvSpPr>
          <p:cNvPr id="11" name="Freccia circolare a sinistra 10"/>
          <p:cNvSpPr/>
          <p:nvPr/>
        </p:nvSpPr>
        <p:spPr>
          <a:xfrm>
            <a:off x="11053158" y="1705429"/>
            <a:ext cx="731520" cy="261982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2" name="Rettangolo arrotondato 11"/>
          <p:cNvSpPr/>
          <p:nvPr/>
        </p:nvSpPr>
        <p:spPr>
          <a:xfrm>
            <a:off x="2119086" y="3410857"/>
            <a:ext cx="8084457" cy="2133600"/>
          </a:xfrm>
          <a:prstGeom prst="roundRect">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indent="-258763" algn="just"/>
            <a:endParaRPr lang="it-IT" dirty="0"/>
          </a:p>
          <a:p>
            <a:pPr marL="273050" indent="-258763" algn="just"/>
            <a:r>
              <a:rPr lang="it-IT" sz="2100" dirty="0"/>
              <a:t> - Industrial </a:t>
            </a:r>
            <a:r>
              <a:rPr lang="it-IT" sz="2100" dirty="0" err="1"/>
              <a:t>Revolution</a:t>
            </a:r>
            <a:r>
              <a:rPr lang="it-IT" sz="2100" dirty="0"/>
              <a:t>, “First” </a:t>
            </a:r>
            <a:r>
              <a:rPr lang="it-IT" sz="2100" dirty="0" err="1"/>
              <a:t>Globalization</a:t>
            </a:r>
            <a:r>
              <a:rPr lang="it-IT" sz="2100" dirty="0"/>
              <a:t>, </a:t>
            </a:r>
            <a:r>
              <a:rPr lang="it-IT" sz="2100" dirty="0" err="1"/>
              <a:t>Interdependence</a:t>
            </a:r>
            <a:r>
              <a:rPr lang="it-IT" sz="2100" dirty="0"/>
              <a:t> and </a:t>
            </a:r>
            <a:r>
              <a:rPr lang="it-IT" sz="2100" dirty="0" err="1"/>
              <a:t>Growth</a:t>
            </a:r>
            <a:r>
              <a:rPr lang="it-IT" sz="2100" dirty="0"/>
              <a:t> of International </a:t>
            </a:r>
            <a:r>
              <a:rPr lang="it-IT" sz="2100" dirty="0" err="1"/>
              <a:t>Cooperation</a:t>
            </a:r>
            <a:endParaRPr lang="it-IT" sz="2100" dirty="0"/>
          </a:p>
          <a:p>
            <a:pPr marL="273050" indent="-258763" algn="just"/>
            <a:endParaRPr lang="it-IT" sz="2100" dirty="0"/>
          </a:p>
          <a:p>
            <a:r>
              <a:rPr lang="it-IT" sz="2100" dirty="0"/>
              <a:t>	- Legal </a:t>
            </a:r>
            <a:r>
              <a:rPr lang="it-IT" sz="2100" dirty="0" err="1"/>
              <a:t>Comparison</a:t>
            </a:r>
            <a:r>
              <a:rPr lang="it-IT" sz="2100" dirty="0"/>
              <a:t> and International Law</a:t>
            </a:r>
          </a:p>
          <a:p>
            <a:r>
              <a:rPr lang="it-IT" sz="2100" dirty="0"/>
              <a:t>	- Legal </a:t>
            </a:r>
            <a:r>
              <a:rPr lang="it-IT" sz="2100" dirty="0" err="1"/>
              <a:t>Comparison</a:t>
            </a:r>
            <a:r>
              <a:rPr lang="it-IT" sz="2100" dirty="0"/>
              <a:t> and Legal </a:t>
            </a:r>
            <a:r>
              <a:rPr lang="it-IT" sz="2100" dirty="0" err="1"/>
              <a:t>Pluralism</a:t>
            </a:r>
            <a:endParaRPr lang="it-IT" sz="2100" dirty="0"/>
          </a:p>
          <a:p>
            <a:endParaRPr lang="it-IT" sz="2100" dirty="0"/>
          </a:p>
        </p:txBody>
      </p:sp>
    </p:spTree>
    <p:extLst>
      <p:ext uri="{BB962C8B-B14F-4D97-AF65-F5344CB8AC3E}">
        <p14:creationId xmlns:p14="http://schemas.microsoft.com/office/powerpoint/2010/main" val="1299977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60692" y="351665"/>
            <a:ext cx="9825504" cy="5939952"/>
          </a:xfrm>
        </p:spPr>
        <p:txBody>
          <a:bodyPr>
            <a:normAutofit fontScale="92500" lnSpcReduction="10000"/>
          </a:bodyPr>
          <a:lstStyle/>
          <a:p>
            <a:pPr marL="788988" lvl="2" indent="-331788">
              <a:buFontTx/>
              <a:buChar char="-"/>
            </a:pPr>
            <a:endParaRPr lang="it-IT" sz="2800" dirty="0"/>
          </a:p>
          <a:p>
            <a:pPr marL="323850" lvl="2" indent="-311150">
              <a:buFontTx/>
              <a:buChar char="-"/>
            </a:pPr>
            <a:r>
              <a:rPr lang="it-IT" sz="2800" b="1" dirty="0" err="1"/>
              <a:t>Constitutional</a:t>
            </a:r>
            <a:r>
              <a:rPr lang="it-IT" sz="2800" dirty="0"/>
              <a:t> </a:t>
            </a:r>
            <a:r>
              <a:rPr lang="it-IT" sz="2800" dirty="0" err="1"/>
              <a:t>Comparison</a:t>
            </a:r>
            <a:r>
              <a:rPr lang="it-IT" sz="2800" dirty="0"/>
              <a:t> </a:t>
            </a:r>
            <a:r>
              <a:rPr lang="it-IT" sz="2800" b="1" dirty="0" err="1"/>
              <a:t>after</a:t>
            </a:r>
            <a:r>
              <a:rPr lang="it-IT" sz="2800" b="1" dirty="0"/>
              <a:t> World War I</a:t>
            </a:r>
          </a:p>
          <a:p>
            <a:pPr marL="781050" lvl="3" indent="-311150">
              <a:buFontTx/>
              <a:buChar char="-"/>
            </a:pPr>
            <a:r>
              <a:rPr lang="it-IT" sz="2800" dirty="0"/>
              <a:t>The rise of </a:t>
            </a:r>
            <a:r>
              <a:rPr lang="it-IT" sz="2800" b="1" dirty="0" err="1"/>
              <a:t>interdependence</a:t>
            </a:r>
            <a:r>
              <a:rPr lang="it-IT" sz="2800" dirty="0"/>
              <a:t> </a:t>
            </a:r>
          </a:p>
          <a:p>
            <a:pPr marL="781050" lvl="3" indent="-311150">
              <a:buFontTx/>
              <a:buChar char="-"/>
            </a:pPr>
            <a:r>
              <a:rPr lang="it-IT" sz="2800" dirty="0"/>
              <a:t>Society of Nations</a:t>
            </a:r>
          </a:p>
          <a:p>
            <a:pPr marL="781050" lvl="3" indent="-311150">
              <a:buFontTx/>
              <a:buChar char="-"/>
            </a:pPr>
            <a:r>
              <a:rPr lang="it-IT" sz="2800" dirty="0" err="1"/>
              <a:t>Mirkine</a:t>
            </a:r>
            <a:r>
              <a:rPr lang="it-IT" sz="2800" dirty="0"/>
              <a:t> </a:t>
            </a:r>
            <a:r>
              <a:rPr lang="it-IT" sz="2800" dirty="0" err="1"/>
              <a:t>Guetzevich</a:t>
            </a:r>
            <a:r>
              <a:rPr lang="it-IT" sz="2800" dirty="0"/>
              <a:t> (</a:t>
            </a:r>
            <a:r>
              <a:rPr lang="it-IT" sz="2800" i="1" dirty="0" err="1"/>
              <a:t>Droit</a:t>
            </a:r>
            <a:r>
              <a:rPr lang="it-IT" sz="2800" i="1" dirty="0"/>
              <a:t> </a:t>
            </a:r>
            <a:r>
              <a:rPr lang="it-IT" sz="2800" i="1" dirty="0" err="1"/>
              <a:t>constitutionnel</a:t>
            </a:r>
            <a:r>
              <a:rPr lang="it-IT" sz="2800" i="1" dirty="0"/>
              <a:t> international, 1933)</a:t>
            </a:r>
            <a:endParaRPr lang="it-IT" sz="2800" dirty="0"/>
          </a:p>
          <a:p>
            <a:pPr marL="12700" lvl="2" indent="0">
              <a:buNone/>
            </a:pPr>
            <a:endParaRPr lang="it-IT" sz="2800" b="1" dirty="0"/>
          </a:p>
          <a:p>
            <a:pPr marL="323850" lvl="2" indent="-311150">
              <a:buFontTx/>
              <a:buChar char="-"/>
            </a:pPr>
            <a:r>
              <a:rPr lang="it-IT" sz="2800" b="1" dirty="0" err="1"/>
              <a:t>Constitutional</a:t>
            </a:r>
            <a:r>
              <a:rPr lang="it-IT" sz="2800" b="1" dirty="0"/>
              <a:t> </a:t>
            </a:r>
            <a:r>
              <a:rPr lang="it-IT" sz="2800" dirty="0" err="1"/>
              <a:t>Comparison</a:t>
            </a:r>
            <a:r>
              <a:rPr lang="it-IT" sz="2800" dirty="0"/>
              <a:t> </a:t>
            </a:r>
            <a:r>
              <a:rPr lang="it-IT" sz="2800" b="1" dirty="0"/>
              <a:t>after World War II</a:t>
            </a:r>
          </a:p>
          <a:p>
            <a:pPr marL="781050" lvl="3" indent="-311150">
              <a:buFontTx/>
              <a:buChar char="-"/>
            </a:pPr>
            <a:r>
              <a:rPr lang="it-IT" sz="2800" dirty="0"/>
              <a:t>From international to </a:t>
            </a:r>
            <a:r>
              <a:rPr lang="it-IT" sz="2800" b="1" dirty="0" err="1"/>
              <a:t>supranational</a:t>
            </a:r>
            <a:r>
              <a:rPr lang="it-IT" sz="2800" b="1" dirty="0"/>
              <a:t> </a:t>
            </a:r>
            <a:r>
              <a:rPr lang="it-IT" sz="2800" b="1" dirty="0" err="1"/>
              <a:t>cooper</a:t>
            </a:r>
            <a:r>
              <a:rPr lang="it-IT" sz="2800" dirty="0" err="1"/>
              <a:t>ation</a:t>
            </a:r>
            <a:endParaRPr lang="it-IT" sz="2800" dirty="0"/>
          </a:p>
          <a:p>
            <a:pPr marL="781050" lvl="3" indent="-311150">
              <a:buFontTx/>
              <a:buChar char="-"/>
            </a:pPr>
            <a:r>
              <a:rPr lang="it-IT" sz="2800" dirty="0"/>
              <a:t>The </a:t>
            </a:r>
            <a:r>
              <a:rPr lang="it-IT" sz="2800" dirty="0" err="1"/>
              <a:t>European</a:t>
            </a:r>
            <a:r>
              <a:rPr lang="it-IT" sz="2800" dirty="0"/>
              <a:t> </a:t>
            </a:r>
            <a:r>
              <a:rPr lang="it-IT" sz="2800" dirty="0" err="1"/>
              <a:t>integration</a:t>
            </a:r>
            <a:r>
              <a:rPr lang="it-IT" sz="2800" dirty="0"/>
              <a:t> </a:t>
            </a:r>
            <a:r>
              <a:rPr lang="it-IT" sz="2800" dirty="0" err="1"/>
              <a:t>process</a:t>
            </a:r>
            <a:endParaRPr lang="it-IT" sz="2800" dirty="0"/>
          </a:p>
          <a:p>
            <a:pPr marL="1238250" lvl="4" indent="-311150">
              <a:buFontTx/>
              <a:buChar char="-"/>
            </a:pPr>
            <a:r>
              <a:rPr lang="it-IT" sz="2800" dirty="0"/>
              <a:t>Common </a:t>
            </a:r>
            <a:r>
              <a:rPr lang="it-IT" sz="2800" dirty="0" err="1"/>
              <a:t>constitutional</a:t>
            </a:r>
            <a:r>
              <a:rPr lang="it-IT" sz="2800" dirty="0"/>
              <a:t> </a:t>
            </a:r>
            <a:r>
              <a:rPr lang="it-IT" sz="2800" dirty="0" err="1"/>
              <a:t>traditions</a:t>
            </a:r>
            <a:r>
              <a:rPr lang="it-IT" sz="2800" dirty="0"/>
              <a:t> and </a:t>
            </a:r>
            <a:r>
              <a:rPr lang="it-IT" sz="2800" dirty="0" err="1"/>
              <a:t>Constitutional</a:t>
            </a:r>
            <a:r>
              <a:rPr lang="it-IT" sz="2800" dirty="0"/>
              <a:t> </a:t>
            </a:r>
            <a:r>
              <a:rPr lang="it-IT" sz="2800" dirty="0" err="1"/>
              <a:t>Comparison</a:t>
            </a:r>
            <a:endParaRPr lang="it-IT" sz="2800" dirty="0"/>
          </a:p>
          <a:p>
            <a:pPr marL="927100" lvl="4" indent="0">
              <a:buNone/>
            </a:pPr>
            <a:endParaRPr lang="it-IT" sz="2800" b="1" dirty="0"/>
          </a:p>
          <a:p>
            <a:pPr marL="323850" lvl="2" indent="-311150">
              <a:buFontTx/>
              <a:buChar char="-"/>
            </a:pPr>
            <a:r>
              <a:rPr lang="it-IT" sz="2800" b="1" dirty="0"/>
              <a:t>And </a:t>
            </a:r>
            <a:r>
              <a:rPr lang="it-IT" sz="2800" b="1" dirty="0" err="1"/>
              <a:t>now</a:t>
            </a:r>
            <a:r>
              <a:rPr lang="it-IT" sz="2800" b="1" dirty="0"/>
              <a:t>?</a:t>
            </a:r>
            <a:r>
              <a:rPr lang="it-IT" sz="2800" dirty="0"/>
              <a:t> </a:t>
            </a:r>
          </a:p>
          <a:p>
            <a:pPr marL="781050" lvl="3" indent="-311150">
              <a:buFontTx/>
              <a:buChar char="-"/>
            </a:pPr>
            <a:r>
              <a:rPr lang="it-IT" sz="2600" dirty="0" err="1"/>
              <a:t>Decolonisation</a:t>
            </a:r>
            <a:endParaRPr lang="it-IT" sz="2600" dirty="0"/>
          </a:p>
          <a:p>
            <a:pPr marL="781050" lvl="3" indent="-311150">
              <a:buFontTx/>
              <a:buChar char="-"/>
            </a:pPr>
            <a:r>
              <a:rPr lang="it-IT" sz="2600" dirty="0" err="1"/>
              <a:t>Comparison</a:t>
            </a:r>
            <a:r>
              <a:rPr lang="it-IT" sz="2600" dirty="0"/>
              <a:t> in a «multi-</a:t>
            </a:r>
            <a:r>
              <a:rPr lang="it-IT" sz="2600" dirty="0" err="1"/>
              <a:t>polar</a:t>
            </a:r>
            <a:r>
              <a:rPr lang="it-IT" sz="2600" dirty="0"/>
              <a:t>» world</a:t>
            </a:r>
          </a:p>
          <a:p>
            <a:pPr marL="323850" lvl="2" indent="-311150">
              <a:buFontTx/>
              <a:buChar char="-"/>
            </a:pPr>
            <a:endParaRPr lang="it-IT" sz="28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a:effectLst>
            <a:innerShdw blurRad="114300">
              <a:srgbClr val="002060"/>
            </a:innerShdw>
          </a:effectLst>
          <a:scene3d>
            <a:camera prst="orthographicFront"/>
            <a:lightRig rig="threePt" dir="t"/>
          </a:scene3d>
          <a:sp3d contourW="12700">
            <a:bevelT w="165100" prst="coolSlant"/>
            <a:bevelB prst="slope"/>
            <a:contourClr>
              <a:srgbClr val="002060"/>
            </a:contourClr>
          </a:sp3d>
        </p:spPr>
      </p:pic>
    </p:spTree>
    <p:extLst>
      <p:ext uri="{BB962C8B-B14F-4D97-AF65-F5344CB8AC3E}">
        <p14:creationId xmlns:p14="http://schemas.microsoft.com/office/powerpoint/2010/main" val="1135990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E69DFB-6F35-44A1-9E98-04941EA5FBA4}"/>
              </a:ext>
            </a:extLst>
          </p:cNvPr>
          <p:cNvSpPr>
            <a:spLocks noGrp="1"/>
          </p:cNvSpPr>
          <p:nvPr>
            <p:ph type="title"/>
          </p:nvPr>
        </p:nvSpPr>
        <p:spPr>
          <a:xfrm>
            <a:off x="1120000" y="2498725"/>
            <a:ext cx="10515600" cy="1325563"/>
          </a:xfrm>
        </p:spPr>
        <p:txBody>
          <a:bodyPr/>
          <a:lstStyle/>
          <a:p>
            <a:pPr algn="ctr"/>
            <a:r>
              <a:rPr lang="es-ES_tradnl" b="1" dirty="0">
                <a:solidFill>
                  <a:srgbClr val="FFC000"/>
                </a:solidFill>
              </a:rPr>
              <a:t>METHOD</a:t>
            </a:r>
            <a:r>
              <a:rPr lang="es-ES_tradnl" b="1" i="1" u="sng" dirty="0">
                <a:solidFill>
                  <a:srgbClr val="FFC000"/>
                </a:solidFill>
              </a:rPr>
              <a:t>S</a:t>
            </a:r>
          </a:p>
        </p:txBody>
      </p:sp>
    </p:spTree>
    <p:extLst>
      <p:ext uri="{BB962C8B-B14F-4D97-AF65-F5344CB8AC3E}">
        <p14:creationId xmlns:p14="http://schemas.microsoft.com/office/powerpoint/2010/main" val="376897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19999" y="1989399"/>
            <a:ext cx="10233800" cy="4351338"/>
          </a:xfrm>
        </p:spPr>
        <p:txBody>
          <a:bodyPr>
            <a:normAutofit/>
          </a:bodyPr>
          <a:lstStyle/>
          <a:p>
            <a:pPr marL="0" indent="0" algn="just">
              <a:buNone/>
            </a:pPr>
            <a:r>
              <a:rPr lang="it-IT" sz="2500" dirty="0"/>
              <a:t>An </a:t>
            </a:r>
            <a:r>
              <a:rPr lang="it-IT" sz="2500" dirty="0" err="1"/>
              <a:t>important</a:t>
            </a:r>
            <a:r>
              <a:rPr lang="it-IT" sz="2500" dirty="0"/>
              <a:t> </a:t>
            </a:r>
            <a:r>
              <a:rPr lang="it-IT" sz="2500" dirty="0" err="1"/>
              <a:t>form</a:t>
            </a:r>
            <a:r>
              <a:rPr lang="it-IT" sz="2500" dirty="0"/>
              <a:t> of comparative </a:t>
            </a:r>
            <a:r>
              <a:rPr lang="it-IT" sz="2500" dirty="0" err="1"/>
              <a:t>analysis</a:t>
            </a:r>
            <a:r>
              <a:rPr lang="it-IT" sz="2500" dirty="0"/>
              <a:t> </a:t>
            </a:r>
            <a:r>
              <a:rPr lang="it-IT" sz="2500" dirty="0" err="1"/>
              <a:t>is</a:t>
            </a:r>
            <a:r>
              <a:rPr lang="it-IT" sz="2500" dirty="0"/>
              <a:t> the </a:t>
            </a:r>
            <a:r>
              <a:rPr lang="it-IT" sz="2500" dirty="0" err="1"/>
              <a:t>effort</a:t>
            </a:r>
            <a:r>
              <a:rPr lang="it-IT" sz="2500" dirty="0"/>
              <a:t> to </a:t>
            </a:r>
            <a:r>
              <a:rPr lang="it-IT" sz="2500" dirty="0" err="1"/>
              <a:t>discover</a:t>
            </a:r>
            <a:r>
              <a:rPr lang="it-IT" sz="2500" dirty="0"/>
              <a:t> </a:t>
            </a:r>
            <a:r>
              <a:rPr lang="it-IT" sz="2500" dirty="0" err="1"/>
              <a:t>through</a:t>
            </a:r>
            <a:r>
              <a:rPr lang="it-IT" sz="2500" dirty="0"/>
              <a:t> comparative </a:t>
            </a:r>
            <a:r>
              <a:rPr lang="it-IT" sz="2500" dirty="0" err="1"/>
              <a:t>study</a:t>
            </a:r>
            <a:r>
              <a:rPr lang="it-IT" sz="2500" dirty="0"/>
              <a:t>, </a:t>
            </a:r>
            <a:r>
              <a:rPr lang="it-IT" sz="2500" b="1" dirty="0" err="1">
                <a:solidFill>
                  <a:srgbClr val="FFC000"/>
                </a:solidFill>
              </a:rPr>
              <a:t>principles</a:t>
            </a:r>
            <a:r>
              <a:rPr lang="it-IT" sz="2500" b="1" dirty="0">
                <a:solidFill>
                  <a:srgbClr val="FFC000"/>
                </a:solidFill>
              </a:rPr>
              <a:t> of </a:t>
            </a:r>
            <a:r>
              <a:rPr lang="it-IT" sz="2500" b="1" dirty="0" err="1">
                <a:solidFill>
                  <a:srgbClr val="FFC000"/>
                </a:solidFill>
              </a:rPr>
              <a:t>justice</a:t>
            </a:r>
            <a:r>
              <a:rPr lang="it-IT" sz="2500" b="1" dirty="0">
                <a:solidFill>
                  <a:srgbClr val="FFC000"/>
                </a:solidFill>
              </a:rPr>
              <a:t> and </a:t>
            </a:r>
            <a:r>
              <a:rPr lang="it-IT" sz="2500" b="1" dirty="0" err="1">
                <a:solidFill>
                  <a:srgbClr val="FFC000"/>
                </a:solidFill>
              </a:rPr>
              <a:t>political</a:t>
            </a:r>
            <a:r>
              <a:rPr lang="it-IT" sz="2500" b="1" dirty="0">
                <a:solidFill>
                  <a:srgbClr val="FFC000"/>
                </a:solidFill>
              </a:rPr>
              <a:t> </a:t>
            </a:r>
            <a:r>
              <a:rPr lang="it-IT" sz="2500" b="1" dirty="0" err="1">
                <a:solidFill>
                  <a:srgbClr val="FFC000"/>
                </a:solidFill>
              </a:rPr>
              <a:t>obligation</a:t>
            </a:r>
            <a:r>
              <a:rPr lang="it-IT" sz="2500" b="1" dirty="0">
                <a:solidFill>
                  <a:srgbClr val="FFC000"/>
                </a:solidFill>
              </a:rPr>
              <a:t> </a:t>
            </a:r>
            <a:r>
              <a:rPr lang="it-IT" sz="2500" b="1" dirty="0" err="1">
                <a:solidFill>
                  <a:srgbClr val="FFC000"/>
                </a:solidFill>
              </a:rPr>
              <a:t>that</a:t>
            </a:r>
            <a:r>
              <a:rPr lang="it-IT" sz="2500" b="1" dirty="0">
                <a:solidFill>
                  <a:srgbClr val="FFC000"/>
                </a:solidFill>
              </a:rPr>
              <a:t> </a:t>
            </a:r>
            <a:r>
              <a:rPr lang="it-IT" sz="2500" b="1" dirty="0" err="1">
                <a:solidFill>
                  <a:srgbClr val="FFC000"/>
                </a:solidFill>
              </a:rPr>
              <a:t>transcend</a:t>
            </a:r>
            <a:r>
              <a:rPr lang="it-IT" sz="2500" b="1" dirty="0">
                <a:solidFill>
                  <a:srgbClr val="FFC000"/>
                </a:solidFill>
              </a:rPr>
              <a:t> the culture </a:t>
            </a:r>
            <a:r>
              <a:rPr lang="it-IT" sz="2500" b="1" dirty="0" err="1">
                <a:solidFill>
                  <a:srgbClr val="FFC000"/>
                </a:solidFill>
              </a:rPr>
              <a:t>bound</a:t>
            </a:r>
            <a:r>
              <a:rPr lang="it-IT" sz="2500" b="1" dirty="0">
                <a:solidFill>
                  <a:srgbClr val="FFC000"/>
                </a:solidFill>
              </a:rPr>
              <a:t> </a:t>
            </a:r>
            <a:r>
              <a:rPr lang="it-IT" sz="2500" b="1" dirty="0" err="1">
                <a:solidFill>
                  <a:srgbClr val="FFC000"/>
                </a:solidFill>
              </a:rPr>
              <a:t>opinions</a:t>
            </a:r>
            <a:r>
              <a:rPr lang="it-IT" sz="2500" b="1" dirty="0">
                <a:solidFill>
                  <a:srgbClr val="FFC000"/>
                </a:solidFill>
              </a:rPr>
              <a:t> and </a:t>
            </a:r>
            <a:r>
              <a:rPr lang="it-IT" sz="2500" b="1" dirty="0" err="1">
                <a:solidFill>
                  <a:srgbClr val="FFC000"/>
                </a:solidFill>
              </a:rPr>
              <a:t>conventions</a:t>
            </a:r>
            <a:r>
              <a:rPr lang="it-IT" sz="2500" b="1" dirty="0">
                <a:solidFill>
                  <a:srgbClr val="FFC000"/>
                </a:solidFill>
              </a:rPr>
              <a:t> of a </a:t>
            </a:r>
            <a:r>
              <a:rPr lang="it-IT" sz="2500" b="1" dirty="0" err="1">
                <a:solidFill>
                  <a:srgbClr val="FFC000"/>
                </a:solidFill>
              </a:rPr>
              <a:t>particular</a:t>
            </a:r>
            <a:r>
              <a:rPr lang="it-IT" sz="2500" b="1" dirty="0">
                <a:solidFill>
                  <a:srgbClr val="FFC000"/>
                </a:solidFill>
              </a:rPr>
              <a:t> </a:t>
            </a:r>
            <a:r>
              <a:rPr lang="it-IT" sz="2500" b="1" dirty="0" err="1">
                <a:solidFill>
                  <a:srgbClr val="FFC000"/>
                </a:solidFill>
              </a:rPr>
              <a:t>political</a:t>
            </a:r>
            <a:r>
              <a:rPr lang="it-IT" sz="2500" b="1" dirty="0">
                <a:solidFill>
                  <a:srgbClr val="FFC000"/>
                </a:solidFill>
              </a:rPr>
              <a:t> community</a:t>
            </a:r>
            <a:endParaRPr lang="it-IT" sz="2500" dirty="0"/>
          </a:p>
          <a:p>
            <a:pPr marL="0" indent="0" algn="just">
              <a:buNone/>
            </a:pPr>
            <a:endParaRPr lang="it-IT" sz="2500" dirty="0"/>
          </a:p>
          <a:p>
            <a:pPr marL="0" indent="0" algn="just">
              <a:buNone/>
            </a:pPr>
            <a:r>
              <a:rPr lang="it-IT" sz="2500" dirty="0" err="1"/>
              <a:t>This</a:t>
            </a:r>
            <a:r>
              <a:rPr lang="it-IT" sz="2500" dirty="0"/>
              <a:t> </a:t>
            </a:r>
            <a:r>
              <a:rPr lang="it-IT" sz="2500" dirty="0" err="1"/>
              <a:t>approach</a:t>
            </a:r>
            <a:r>
              <a:rPr lang="it-IT" sz="2500" dirty="0"/>
              <a:t> </a:t>
            </a:r>
            <a:r>
              <a:rPr lang="it-IT" sz="2500" dirty="0" err="1"/>
              <a:t>has</a:t>
            </a:r>
            <a:r>
              <a:rPr lang="it-IT" sz="2500" dirty="0"/>
              <a:t> </a:t>
            </a:r>
            <a:r>
              <a:rPr lang="it-IT" sz="2500" dirty="0" err="1"/>
              <a:t>been</a:t>
            </a:r>
            <a:r>
              <a:rPr lang="it-IT" sz="2500" dirty="0"/>
              <a:t> </a:t>
            </a:r>
            <a:r>
              <a:rPr lang="it-IT" sz="2500" dirty="0" err="1"/>
              <a:t>termed</a:t>
            </a:r>
            <a:r>
              <a:rPr lang="it-IT" sz="2500" dirty="0"/>
              <a:t> a ‘</a:t>
            </a:r>
            <a:r>
              <a:rPr lang="it-IT" sz="2500" dirty="0" err="1"/>
              <a:t>universalist</a:t>
            </a:r>
            <a:r>
              <a:rPr lang="it-IT" sz="2500" dirty="0"/>
              <a:t>’ </a:t>
            </a:r>
            <a:r>
              <a:rPr lang="it-IT" sz="2500" dirty="0" err="1"/>
              <a:t>approach</a:t>
            </a:r>
            <a:r>
              <a:rPr lang="it-IT" sz="2500" dirty="0"/>
              <a:t> to comparative </a:t>
            </a:r>
            <a:r>
              <a:rPr lang="it-IT" sz="2500" dirty="0" err="1"/>
              <a:t>constitutional</a:t>
            </a:r>
            <a:r>
              <a:rPr lang="it-IT" sz="2500" dirty="0"/>
              <a:t> </a:t>
            </a:r>
            <a:r>
              <a:rPr lang="it-IT" sz="2500" dirty="0" err="1"/>
              <a:t>study</a:t>
            </a:r>
            <a:r>
              <a:rPr lang="it-IT" sz="2500" dirty="0"/>
              <a:t> </a:t>
            </a:r>
            <a:r>
              <a:rPr lang="it-IT" sz="2500" dirty="0">
                <a:sym typeface="Wingdings"/>
              </a:rPr>
              <a:t> </a:t>
            </a:r>
            <a:r>
              <a:rPr lang="it-IT" sz="2500" b="1" i="1" u="sng" dirty="0" err="1">
                <a:sym typeface="Wingdings"/>
              </a:rPr>
              <a:t>it</a:t>
            </a:r>
            <a:r>
              <a:rPr lang="it-IT" sz="2500" b="1" i="1" u="sng" dirty="0">
                <a:sym typeface="Wingdings"/>
              </a:rPr>
              <a:t> </a:t>
            </a:r>
            <a:r>
              <a:rPr lang="it-IT" sz="2500" b="1" i="1" u="sng" dirty="0" err="1">
                <a:sym typeface="Wingdings"/>
              </a:rPr>
              <a:t>has</a:t>
            </a:r>
            <a:r>
              <a:rPr lang="it-IT" sz="2500" b="1" i="1" u="sng" dirty="0">
                <a:sym typeface="Wingdings"/>
              </a:rPr>
              <a:t> </a:t>
            </a:r>
            <a:r>
              <a:rPr lang="it-IT" sz="2500" b="1" i="1" u="sng" dirty="0"/>
              <a:t>normative </a:t>
            </a:r>
            <a:r>
              <a:rPr lang="it-IT" sz="2500" b="1" i="1" u="sng" dirty="0" err="1"/>
              <a:t>aspiration</a:t>
            </a:r>
            <a:r>
              <a:rPr lang="it-IT" sz="2500" dirty="0"/>
              <a:t>.</a:t>
            </a:r>
          </a:p>
          <a:p>
            <a:pPr marL="0" indent="0" algn="just">
              <a:buNone/>
            </a:pPr>
            <a:endParaRPr lang="it-IT" dirty="0"/>
          </a:p>
        </p:txBody>
      </p:sp>
      <p:sp>
        <p:nvSpPr>
          <p:cNvPr id="5" name="CasellaDiTesto 4"/>
          <p:cNvSpPr txBox="1"/>
          <p:nvPr/>
        </p:nvSpPr>
        <p:spPr>
          <a:xfrm>
            <a:off x="4799647" y="708841"/>
            <a:ext cx="2874505" cy="553998"/>
          </a:xfrm>
          <a:prstGeom prst="rect">
            <a:avLst/>
          </a:prstGeom>
          <a:noFill/>
        </p:spPr>
        <p:txBody>
          <a:bodyPr wrap="none" rtlCol="0">
            <a:spAutoFit/>
          </a:bodyPr>
          <a:lstStyle/>
          <a:p>
            <a:r>
              <a:rPr lang="it-IT" sz="3000" b="1" u="sng" dirty="0">
                <a:solidFill>
                  <a:srgbClr val="FFC000"/>
                </a:solidFill>
              </a:rPr>
              <a:t>UNIVERSALISM</a:t>
            </a:r>
          </a:p>
        </p:txBody>
      </p:sp>
    </p:spTree>
    <p:extLst>
      <p:ext uri="{BB962C8B-B14F-4D97-AF65-F5344CB8AC3E}">
        <p14:creationId xmlns:p14="http://schemas.microsoft.com/office/powerpoint/2010/main" val="176943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a:bodyPr>
          <a:lstStyle/>
          <a:p>
            <a:pPr marL="0" indent="0" algn="just">
              <a:buNone/>
            </a:pPr>
            <a:r>
              <a:rPr lang="en-US" dirty="0"/>
              <a:t>Universalist justice-seeking approaches to comparative constitutional law most typically entail comparative work on </a:t>
            </a:r>
            <a:r>
              <a:rPr lang="en-US" b="1" dirty="0">
                <a:solidFill>
                  <a:schemeClr val="tx1"/>
                </a:solidFill>
              </a:rPr>
              <a:t>human rights</a:t>
            </a:r>
            <a:r>
              <a:rPr lang="en-US" dirty="0"/>
              <a:t>. </a:t>
            </a:r>
          </a:p>
          <a:p>
            <a:pPr marL="0" indent="0" algn="just">
              <a:buNone/>
            </a:pPr>
            <a:endParaRPr lang="en-US" dirty="0"/>
          </a:p>
          <a:p>
            <a:pPr marL="0" indent="0" algn="just">
              <a:buNone/>
            </a:pPr>
            <a:r>
              <a:rPr lang="en-US" dirty="0"/>
              <a:t>Universalist scholarship about rights has tended to bring together work on comparative constitutional law with work on international law and especially </a:t>
            </a:r>
            <a:r>
              <a:rPr lang="en-US" b="1" dirty="0">
                <a:solidFill>
                  <a:srgbClr val="FFC000"/>
                </a:solidFill>
              </a:rPr>
              <a:t>international human rights </a:t>
            </a:r>
            <a:r>
              <a:rPr lang="en-US" dirty="0"/>
              <a:t>and humanitarian law. </a:t>
            </a:r>
          </a:p>
          <a:p>
            <a:pPr marL="0" indent="0" algn="just">
              <a:buNone/>
            </a:pPr>
            <a:endParaRPr lang="en-US" dirty="0"/>
          </a:p>
          <a:p>
            <a:pPr marL="0" indent="0" algn="just">
              <a:buNone/>
            </a:pPr>
            <a:r>
              <a:rPr lang="en-US" dirty="0"/>
              <a:t>Yet the search for ‘just principles’ of human rights law may be no more theoretical or universalist than the search for ‘good’ principles of government design.</a:t>
            </a:r>
          </a:p>
        </p:txBody>
      </p:sp>
      <p:sp>
        <p:nvSpPr>
          <p:cNvPr id="4" name="CasellaDiTesto 3"/>
          <p:cNvSpPr txBox="1"/>
          <p:nvPr/>
        </p:nvSpPr>
        <p:spPr>
          <a:xfrm>
            <a:off x="2100030" y="846161"/>
            <a:ext cx="8273739" cy="477054"/>
          </a:xfrm>
          <a:prstGeom prst="rect">
            <a:avLst/>
          </a:prstGeom>
          <a:noFill/>
        </p:spPr>
        <p:txBody>
          <a:bodyPr wrap="none" rtlCol="0">
            <a:spAutoFit/>
          </a:bodyPr>
          <a:lstStyle/>
          <a:p>
            <a:pPr algn="ctr"/>
            <a:r>
              <a:rPr lang="it-IT" sz="2500" dirty="0">
                <a:solidFill>
                  <a:srgbClr val="FFC000"/>
                </a:solidFill>
              </a:rPr>
              <a:t>COMPARISON, UNIVERSALISM AND INTERNATIONAL LAW</a:t>
            </a:r>
          </a:p>
        </p:txBody>
      </p:sp>
    </p:spTree>
    <p:extLst>
      <p:ext uri="{BB962C8B-B14F-4D97-AF65-F5344CB8AC3E}">
        <p14:creationId xmlns:p14="http://schemas.microsoft.com/office/powerpoint/2010/main" val="251544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20000" y="1825624"/>
            <a:ext cx="10233800" cy="4698006"/>
          </a:xfrm>
        </p:spPr>
        <p:txBody>
          <a:bodyPr>
            <a:normAutofit/>
          </a:bodyPr>
          <a:lstStyle/>
          <a:p>
            <a:pPr marL="0" indent="0" algn="ctr">
              <a:buNone/>
            </a:pPr>
            <a:r>
              <a:rPr lang="en-US" b="1" dirty="0">
                <a:solidFill>
                  <a:srgbClr val="FFC000"/>
                </a:solidFill>
              </a:rPr>
              <a:t>Comparing the “Structure” of Legal Institutions (SACCO)</a:t>
            </a:r>
          </a:p>
          <a:p>
            <a:pPr marL="0" indent="0" algn="just">
              <a:buNone/>
            </a:pPr>
            <a:endParaRPr lang="en-US" dirty="0"/>
          </a:p>
          <a:p>
            <a:pPr marL="0" indent="0" algn="just">
              <a:buNone/>
            </a:pPr>
            <a:r>
              <a:rPr lang="en-US" dirty="0"/>
              <a:t>- Legal “Formants” (Statutory Law, Case-Law, Legal Doctrine)</a:t>
            </a:r>
          </a:p>
          <a:p>
            <a:pPr marL="0" indent="0" algn="just">
              <a:buNone/>
            </a:pPr>
            <a:endParaRPr lang="en-US" dirty="0"/>
          </a:p>
          <a:p>
            <a:pPr marL="0" indent="0" algn="just">
              <a:buNone/>
            </a:pPr>
            <a:r>
              <a:rPr lang="en-US" dirty="0"/>
              <a:t>- </a:t>
            </a:r>
            <a:r>
              <a:rPr lang="en-US" dirty="0" err="1"/>
              <a:t>Cryptotipes</a:t>
            </a:r>
            <a:r>
              <a:rPr lang="en-US" dirty="0"/>
              <a:t> (</a:t>
            </a:r>
            <a:r>
              <a:rPr lang="en-US" b="1" u="sng" dirty="0"/>
              <a:t>non-expressed </a:t>
            </a:r>
            <a:r>
              <a:rPr lang="en-US" dirty="0"/>
              <a:t>formants)</a:t>
            </a:r>
          </a:p>
          <a:p>
            <a:pPr marL="0" indent="0" algn="just">
              <a:buNone/>
            </a:pPr>
            <a:endParaRPr lang="en-US" dirty="0"/>
          </a:p>
          <a:p>
            <a:pPr marL="0" indent="0" algn="just">
              <a:buNone/>
            </a:pPr>
            <a:r>
              <a:rPr lang="en-US" dirty="0"/>
              <a:t>- Meta-formants (</a:t>
            </a:r>
            <a:r>
              <a:rPr lang="en-US" b="1" dirty="0"/>
              <a:t>context</a:t>
            </a:r>
            <a:r>
              <a:rPr lang="en-US" dirty="0"/>
              <a:t>)</a:t>
            </a:r>
            <a:endParaRPr lang="en-US" b="1" dirty="0"/>
          </a:p>
          <a:p>
            <a:pPr marL="0" indent="0" algn="just">
              <a:buNone/>
            </a:pPr>
            <a:endParaRPr lang="en-US" dirty="0"/>
          </a:p>
          <a:p>
            <a:pPr marL="0" indent="0" algn="just">
              <a:buNone/>
            </a:pPr>
            <a:endParaRPr lang="en-US" dirty="0"/>
          </a:p>
        </p:txBody>
      </p:sp>
      <p:sp>
        <p:nvSpPr>
          <p:cNvPr id="4" name="CasellaDiTesto 3"/>
          <p:cNvSpPr txBox="1"/>
          <p:nvPr/>
        </p:nvSpPr>
        <p:spPr>
          <a:xfrm>
            <a:off x="4799647" y="708841"/>
            <a:ext cx="3199915" cy="553998"/>
          </a:xfrm>
          <a:prstGeom prst="rect">
            <a:avLst/>
          </a:prstGeom>
          <a:noFill/>
        </p:spPr>
        <p:txBody>
          <a:bodyPr wrap="none" rtlCol="0">
            <a:spAutoFit/>
          </a:bodyPr>
          <a:lstStyle/>
          <a:p>
            <a:r>
              <a:rPr lang="it-IT" sz="3000" b="1" u="sng" dirty="0">
                <a:solidFill>
                  <a:srgbClr val="FFC000"/>
                </a:solidFill>
              </a:rPr>
              <a:t>STRUCTURALISM</a:t>
            </a:r>
          </a:p>
        </p:txBody>
      </p:sp>
    </p:spTree>
    <p:extLst>
      <p:ext uri="{BB962C8B-B14F-4D97-AF65-F5344CB8AC3E}">
        <p14:creationId xmlns:p14="http://schemas.microsoft.com/office/powerpoint/2010/main" val="1571986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20000" y="1825624"/>
            <a:ext cx="10233800" cy="4698006"/>
          </a:xfrm>
        </p:spPr>
        <p:txBody>
          <a:bodyPr>
            <a:normAutofit/>
          </a:bodyPr>
          <a:lstStyle/>
          <a:p>
            <a:pPr marL="0" indent="0" algn="just">
              <a:buNone/>
            </a:pPr>
            <a:r>
              <a:rPr lang="en-US" dirty="0"/>
              <a:t>• Scholars may identify an </a:t>
            </a:r>
            <a:r>
              <a:rPr lang="en-US" b="1" dirty="0"/>
              <a:t>institution</a:t>
            </a:r>
            <a:r>
              <a:rPr lang="en-US" dirty="0"/>
              <a:t> that exists in multiple constitutional systems and explore its </a:t>
            </a:r>
            <a:r>
              <a:rPr lang="en-US" b="1" dirty="0"/>
              <a:t>function</a:t>
            </a:r>
            <a:r>
              <a:rPr lang="en-US" dirty="0"/>
              <a:t>(s).</a:t>
            </a:r>
          </a:p>
          <a:p>
            <a:pPr marL="0" indent="0" algn="just">
              <a:buNone/>
            </a:pPr>
            <a:endParaRPr lang="en-US" dirty="0"/>
          </a:p>
          <a:p>
            <a:pPr marL="0" indent="0" algn="just">
              <a:buNone/>
            </a:pPr>
            <a:r>
              <a:rPr lang="en-US" dirty="0"/>
              <a:t>• Or scholars may identify </a:t>
            </a:r>
            <a:r>
              <a:rPr lang="en-US" b="1" dirty="0"/>
              <a:t>one or more functions </a:t>
            </a:r>
            <a:r>
              <a:rPr lang="en-US" dirty="0"/>
              <a:t>performed by constitutions or constitutional institutions or doctrines in some societies and analyze whether in fact the constitutional institution or doctrine believed to perform a valid function does so or may analyze whether and how that function is performed elsewhere.</a:t>
            </a:r>
          </a:p>
          <a:p>
            <a:pPr marL="0" indent="0" algn="just">
              <a:buNone/>
            </a:pPr>
            <a:endParaRPr lang="en-US" dirty="0"/>
          </a:p>
          <a:p>
            <a:pPr marL="0" indent="0" algn="just">
              <a:buNone/>
            </a:pPr>
            <a:endParaRPr lang="en-US" dirty="0"/>
          </a:p>
        </p:txBody>
      </p:sp>
      <p:sp>
        <p:nvSpPr>
          <p:cNvPr id="4" name="CasellaDiTesto 3"/>
          <p:cNvSpPr txBox="1"/>
          <p:nvPr/>
        </p:nvSpPr>
        <p:spPr>
          <a:xfrm>
            <a:off x="4799647" y="708841"/>
            <a:ext cx="3153427" cy="553998"/>
          </a:xfrm>
          <a:prstGeom prst="rect">
            <a:avLst/>
          </a:prstGeom>
          <a:noFill/>
        </p:spPr>
        <p:txBody>
          <a:bodyPr wrap="none" rtlCol="0">
            <a:spAutoFit/>
          </a:bodyPr>
          <a:lstStyle/>
          <a:p>
            <a:r>
              <a:rPr lang="it-IT" sz="3000" b="1" u="sng" dirty="0">
                <a:solidFill>
                  <a:srgbClr val="FFC000"/>
                </a:solidFill>
              </a:rPr>
              <a:t>FUNCTIONALISM</a:t>
            </a:r>
          </a:p>
        </p:txBody>
      </p:sp>
    </p:spTree>
    <p:extLst>
      <p:ext uri="{BB962C8B-B14F-4D97-AF65-F5344CB8AC3E}">
        <p14:creationId xmlns:p14="http://schemas.microsoft.com/office/powerpoint/2010/main" val="357482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69874" y="1009934"/>
            <a:ext cx="10233800" cy="4743949"/>
          </a:xfrm>
        </p:spPr>
        <p:txBody>
          <a:bodyPr>
            <a:normAutofit fontScale="92500" lnSpcReduction="20000"/>
          </a:bodyPr>
          <a:lstStyle/>
          <a:p>
            <a:pPr marL="0" indent="0" algn="just">
              <a:buNone/>
            </a:pPr>
            <a:r>
              <a:rPr lang="en-US" dirty="0"/>
              <a:t>Although functionalism represents the </a:t>
            </a:r>
            <a:r>
              <a:rPr lang="en-US" b="1" dirty="0"/>
              <a:t>dominant approach</a:t>
            </a:r>
            <a:r>
              <a:rPr lang="en-US" dirty="0"/>
              <a:t> in comparative constitutional study, it has been subject to </a:t>
            </a:r>
            <a:r>
              <a:rPr lang="en-US" b="1" dirty="0">
                <a:solidFill>
                  <a:srgbClr val="FFC000"/>
                </a:solidFill>
              </a:rPr>
              <a:t>serious critique</a:t>
            </a:r>
            <a:r>
              <a:rPr lang="en-US" dirty="0"/>
              <a:t>. </a:t>
            </a:r>
          </a:p>
          <a:p>
            <a:pPr marL="0" indent="0" algn="just">
              <a:buNone/>
            </a:pPr>
            <a:endParaRPr lang="en-US" dirty="0"/>
          </a:p>
          <a:p>
            <a:pPr marL="0" indent="0" algn="just">
              <a:buNone/>
            </a:pPr>
            <a:r>
              <a:rPr lang="en-US" dirty="0"/>
              <a:t>A number of scholars have cautioned against the </a:t>
            </a:r>
            <a:r>
              <a:rPr lang="en-US" b="1" dirty="0"/>
              <a:t>misleadingly homogenizing and obscuring perils of functionalism</a:t>
            </a:r>
            <a:r>
              <a:rPr lang="en-US" dirty="0"/>
              <a:t>. </a:t>
            </a:r>
          </a:p>
          <a:p>
            <a:pPr marL="0" indent="0" algn="just">
              <a:buNone/>
            </a:pPr>
            <a:endParaRPr lang="en-US" dirty="0"/>
          </a:p>
          <a:p>
            <a:pPr marL="0" indent="0" algn="just">
              <a:buNone/>
            </a:pPr>
            <a:r>
              <a:rPr lang="en-US" dirty="0"/>
              <a:t>According to </a:t>
            </a:r>
            <a:r>
              <a:rPr lang="en-US" b="1" dirty="0" err="1"/>
              <a:t>Günter</a:t>
            </a:r>
            <a:r>
              <a:rPr lang="en-US" b="1" dirty="0"/>
              <a:t> Frankenberg</a:t>
            </a:r>
            <a:r>
              <a:rPr lang="en-US" dirty="0"/>
              <a:t>, it is all too easy for a comparativist unconsciously to assume the categories of legal thought with which she is familiar, and thus to see foreign law only as either similar or different, without being able to grasp the conceptual or sociological foundations of other legal orders.</a:t>
            </a:r>
          </a:p>
          <a:p>
            <a:pPr marL="0" indent="0" algn="just">
              <a:buNone/>
            </a:pPr>
            <a:endParaRPr lang="en-US" dirty="0"/>
          </a:p>
          <a:p>
            <a:pPr marL="0" indent="0" algn="just">
              <a:buNone/>
            </a:pPr>
            <a:r>
              <a:rPr lang="en-US" b="1" i="1" dirty="0">
                <a:solidFill>
                  <a:srgbClr val="FFC000"/>
                </a:solidFill>
              </a:rPr>
              <a:t>Similar functions may mean quite different things in a practice that is shaped by more particular contexts</a:t>
            </a:r>
            <a:r>
              <a:rPr lang="en-US" b="1" i="1" dirty="0"/>
              <a:t>. </a:t>
            </a:r>
          </a:p>
          <a:p>
            <a:pPr marL="0" indent="0" algn="just">
              <a:buNone/>
            </a:pPr>
            <a:endParaRPr lang="it-IT" b="1" i="1" dirty="0"/>
          </a:p>
          <a:p>
            <a:pPr marL="0" indent="0" algn="just">
              <a:buNone/>
            </a:pPr>
            <a:endParaRPr lang="it-IT" dirty="0"/>
          </a:p>
          <a:p>
            <a:pPr marL="0" indent="0" algn="just">
              <a:buNone/>
            </a:pPr>
            <a:endParaRPr lang="it-IT" dirty="0"/>
          </a:p>
          <a:p>
            <a:endParaRPr lang="it-IT" dirty="0"/>
          </a:p>
        </p:txBody>
      </p:sp>
    </p:spTree>
    <p:extLst>
      <p:ext uri="{BB962C8B-B14F-4D97-AF65-F5344CB8AC3E}">
        <p14:creationId xmlns:p14="http://schemas.microsoft.com/office/powerpoint/2010/main" val="53516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4F763D-0631-7544-A75F-59B3FA64C8F3}"/>
              </a:ext>
            </a:extLst>
          </p:cNvPr>
          <p:cNvSpPr>
            <a:spLocks noGrp="1"/>
          </p:cNvSpPr>
          <p:nvPr>
            <p:ph type="title"/>
          </p:nvPr>
        </p:nvSpPr>
        <p:spPr/>
        <p:txBody>
          <a:bodyPr>
            <a:normAutofit fontScale="90000"/>
          </a:bodyPr>
          <a:lstStyle/>
          <a:p>
            <a:pPr algn="ctr"/>
            <a:r>
              <a:rPr lang="it-IT" b="1" dirty="0" err="1">
                <a:solidFill>
                  <a:srgbClr val="FFC000"/>
                </a:solidFill>
              </a:rPr>
              <a:t>Overcoming</a:t>
            </a:r>
            <a:r>
              <a:rPr lang="it-IT" b="1" dirty="0">
                <a:solidFill>
                  <a:srgbClr val="FFC000"/>
                </a:solidFill>
              </a:rPr>
              <a:t> </a:t>
            </a:r>
            <a:r>
              <a:rPr lang="it-IT" b="1" dirty="0" err="1">
                <a:solidFill>
                  <a:srgbClr val="FFC000"/>
                </a:solidFill>
              </a:rPr>
              <a:t>Functionalism</a:t>
            </a:r>
            <a:r>
              <a:rPr lang="it-IT" b="1" dirty="0">
                <a:solidFill>
                  <a:srgbClr val="FFC000"/>
                </a:solidFill>
              </a:rPr>
              <a:t>?</a:t>
            </a:r>
            <a:br>
              <a:rPr lang="it-IT" b="1" dirty="0">
                <a:solidFill>
                  <a:srgbClr val="FFC000"/>
                </a:solidFill>
              </a:rPr>
            </a:br>
            <a:r>
              <a:rPr lang="it-IT" sz="4900" b="1" i="1" dirty="0">
                <a:solidFill>
                  <a:srgbClr val="FFC000"/>
                </a:solidFill>
              </a:rPr>
              <a:t>The </a:t>
            </a:r>
            <a:r>
              <a:rPr lang="it-IT" sz="4900" b="1" i="1" dirty="0" err="1">
                <a:solidFill>
                  <a:srgbClr val="FFC000"/>
                </a:solidFill>
              </a:rPr>
              <a:t>critical</a:t>
            </a:r>
            <a:r>
              <a:rPr lang="it-IT" sz="4900" b="1" i="1" dirty="0">
                <a:solidFill>
                  <a:srgbClr val="FFC000"/>
                </a:solidFill>
              </a:rPr>
              <a:t> </a:t>
            </a:r>
            <a:r>
              <a:rPr lang="it-IT" sz="4900" b="1" i="1" dirty="0" err="1">
                <a:solidFill>
                  <a:srgbClr val="FFC000"/>
                </a:solidFill>
              </a:rPr>
              <a:t>approach</a:t>
            </a:r>
            <a:r>
              <a:rPr lang="it-IT" sz="4900" b="1" i="1" dirty="0">
                <a:solidFill>
                  <a:srgbClr val="FFC000"/>
                </a:solidFill>
              </a:rPr>
              <a:t> to </a:t>
            </a:r>
            <a:r>
              <a:rPr lang="it-IT" sz="4900" b="1" i="1" dirty="0" err="1">
                <a:solidFill>
                  <a:srgbClr val="FFC000"/>
                </a:solidFill>
              </a:rPr>
              <a:t>comparison</a:t>
            </a:r>
            <a:endParaRPr lang="it-IT" b="1" dirty="0">
              <a:solidFill>
                <a:srgbClr val="FFC000"/>
              </a:solidFill>
            </a:endParaRPr>
          </a:p>
        </p:txBody>
      </p:sp>
      <p:sp>
        <p:nvSpPr>
          <p:cNvPr id="3" name="Segnaposto contenuto 2">
            <a:extLst>
              <a:ext uri="{FF2B5EF4-FFF2-40B4-BE49-F238E27FC236}">
                <a16:creationId xmlns:a16="http://schemas.microsoft.com/office/drawing/2014/main" id="{9F05835F-3BA3-E345-9B4F-60B3DD4012F2}"/>
              </a:ext>
            </a:extLst>
          </p:cNvPr>
          <p:cNvSpPr>
            <a:spLocks noGrp="1"/>
          </p:cNvSpPr>
          <p:nvPr>
            <p:ph idx="1"/>
          </p:nvPr>
        </p:nvSpPr>
        <p:spPr/>
        <p:txBody>
          <a:bodyPr>
            <a:normAutofit fontScale="92500" lnSpcReduction="20000"/>
          </a:bodyPr>
          <a:lstStyle/>
          <a:p>
            <a:pPr>
              <a:lnSpc>
                <a:spcPct val="100000"/>
              </a:lnSpc>
              <a:spcBef>
                <a:spcPts val="0"/>
              </a:spcBef>
            </a:pPr>
            <a:r>
              <a:rPr lang="it-IT" b="1" i="1" dirty="0">
                <a:solidFill>
                  <a:srgbClr val="FFC000"/>
                </a:solidFill>
              </a:rPr>
              <a:t>Object</a:t>
            </a:r>
            <a:r>
              <a:rPr lang="it-IT" dirty="0"/>
              <a:t> and </a:t>
            </a:r>
            <a:r>
              <a:rPr lang="it-IT" b="1" i="1" dirty="0" err="1">
                <a:solidFill>
                  <a:srgbClr val="FFC000"/>
                </a:solidFill>
              </a:rPr>
              <a:t>Subject</a:t>
            </a:r>
            <a:r>
              <a:rPr lang="it-IT" dirty="0"/>
              <a:t> of </a:t>
            </a:r>
            <a:r>
              <a:rPr lang="it-IT" dirty="0" err="1"/>
              <a:t>Comparison</a:t>
            </a:r>
            <a:endParaRPr lang="it-IT" dirty="0"/>
          </a:p>
          <a:p>
            <a:pPr marL="0" indent="0">
              <a:lnSpc>
                <a:spcPct val="100000"/>
              </a:lnSpc>
              <a:spcBef>
                <a:spcPts val="0"/>
              </a:spcBef>
              <a:buNone/>
            </a:pPr>
            <a:endParaRPr lang="it-IT" dirty="0"/>
          </a:p>
          <a:p>
            <a:pPr>
              <a:lnSpc>
                <a:spcPct val="100000"/>
              </a:lnSpc>
              <a:spcBef>
                <a:spcPts val="0"/>
              </a:spcBef>
            </a:pPr>
            <a:r>
              <a:rPr lang="it-IT" dirty="0"/>
              <a:t>Relation </a:t>
            </a:r>
            <a:r>
              <a:rPr lang="it-IT" dirty="0" err="1"/>
              <a:t>avec</a:t>
            </a:r>
            <a:r>
              <a:rPr lang="it-IT" dirty="0"/>
              <a:t> l’</a:t>
            </a:r>
            <a:r>
              <a:rPr lang="it-IT" dirty="0" err="1"/>
              <a:t>alterité</a:t>
            </a:r>
            <a:r>
              <a:rPr lang="it-IT" dirty="0"/>
              <a:t> en </a:t>
            </a:r>
            <a:r>
              <a:rPr lang="it-IT" dirty="0" err="1"/>
              <a:t>droit</a:t>
            </a:r>
            <a:r>
              <a:rPr lang="it-IT" dirty="0"/>
              <a:t> – comparative </a:t>
            </a:r>
            <a:r>
              <a:rPr lang="it-IT" dirty="0" err="1"/>
              <a:t>research</a:t>
            </a:r>
            <a:r>
              <a:rPr lang="it-IT" dirty="0"/>
              <a:t> </a:t>
            </a:r>
            <a:r>
              <a:rPr lang="it-IT" dirty="0" err="1"/>
              <a:t>as</a:t>
            </a:r>
            <a:r>
              <a:rPr lang="it-IT" dirty="0"/>
              <a:t> a «</a:t>
            </a:r>
            <a:r>
              <a:rPr lang="it-IT" dirty="0" err="1"/>
              <a:t>mesearch</a:t>
            </a:r>
            <a:r>
              <a:rPr lang="it-IT" dirty="0"/>
              <a:t>» (</a:t>
            </a:r>
            <a:r>
              <a:rPr lang="it-IT" dirty="0" err="1"/>
              <a:t>Legrand</a:t>
            </a:r>
            <a:r>
              <a:rPr lang="it-IT" dirty="0"/>
              <a:t>) </a:t>
            </a:r>
          </a:p>
          <a:p>
            <a:pPr marL="0" indent="0">
              <a:lnSpc>
                <a:spcPct val="100000"/>
              </a:lnSpc>
              <a:spcBef>
                <a:spcPts val="0"/>
              </a:spcBef>
              <a:buNone/>
            </a:pPr>
            <a:endParaRPr lang="it-IT" dirty="0"/>
          </a:p>
          <a:p>
            <a:pPr>
              <a:lnSpc>
                <a:spcPct val="100000"/>
              </a:lnSpc>
              <a:spcBef>
                <a:spcPts val="0"/>
              </a:spcBef>
            </a:pPr>
            <a:r>
              <a:rPr lang="it-IT" dirty="0" err="1"/>
              <a:t>Comparison</a:t>
            </a:r>
            <a:r>
              <a:rPr lang="it-IT" dirty="0"/>
              <a:t> </a:t>
            </a:r>
            <a:r>
              <a:rPr lang="it-IT" dirty="0" err="1"/>
              <a:t>as</a:t>
            </a:r>
            <a:r>
              <a:rPr lang="it-IT" dirty="0"/>
              <a:t> an «</a:t>
            </a:r>
            <a:r>
              <a:rPr lang="it-IT" dirty="0" err="1"/>
              <a:t>intellectual</a:t>
            </a:r>
            <a:r>
              <a:rPr lang="it-IT" dirty="0"/>
              <a:t>» and «learning </a:t>
            </a:r>
            <a:r>
              <a:rPr lang="it-IT" dirty="0" err="1"/>
              <a:t>experience</a:t>
            </a:r>
            <a:r>
              <a:rPr lang="it-IT" dirty="0"/>
              <a:t>» (</a:t>
            </a:r>
            <a:r>
              <a:rPr lang="it-IT" dirty="0" err="1"/>
              <a:t>Frankenberg</a:t>
            </a:r>
            <a:r>
              <a:rPr lang="it-IT" dirty="0"/>
              <a:t>)</a:t>
            </a:r>
          </a:p>
          <a:p>
            <a:pPr>
              <a:lnSpc>
                <a:spcPct val="100000"/>
              </a:lnSpc>
              <a:spcBef>
                <a:spcPts val="0"/>
              </a:spcBef>
            </a:pPr>
            <a:endParaRPr lang="it-IT" dirty="0"/>
          </a:p>
          <a:p>
            <a:pPr>
              <a:lnSpc>
                <a:spcPct val="100000"/>
              </a:lnSpc>
              <a:spcBef>
                <a:spcPts val="0"/>
              </a:spcBef>
            </a:pPr>
            <a:r>
              <a:rPr lang="it-IT" dirty="0" err="1"/>
              <a:t>Comparison</a:t>
            </a:r>
            <a:r>
              <a:rPr lang="it-IT" dirty="0"/>
              <a:t> </a:t>
            </a:r>
            <a:r>
              <a:rPr lang="it-IT" dirty="0" err="1"/>
              <a:t>as</a:t>
            </a:r>
            <a:r>
              <a:rPr lang="it-IT" dirty="0"/>
              <a:t> </a:t>
            </a:r>
            <a:r>
              <a:rPr lang="it-IT" b="1" i="1" dirty="0" err="1">
                <a:solidFill>
                  <a:srgbClr val="FFC000"/>
                </a:solidFill>
              </a:rPr>
              <a:t>critique</a:t>
            </a:r>
            <a:r>
              <a:rPr lang="it-IT" dirty="0"/>
              <a:t> (</a:t>
            </a:r>
            <a:r>
              <a:rPr lang="it-IT" dirty="0" err="1"/>
              <a:t>Frankenberg</a:t>
            </a:r>
            <a:r>
              <a:rPr lang="it-IT" dirty="0"/>
              <a:t>)</a:t>
            </a:r>
          </a:p>
          <a:p>
            <a:pPr marL="0" indent="0">
              <a:lnSpc>
                <a:spcPct val="100000"/>
              </a:lnSpc>
              <a:spcBef>
                <a:spcPts val="0"/>
              </a:spcBef>
              <a:buNone/>
            </a:pPr>
            <a:endParaRPr lang="it-IT" dirty="0"/>
          </a:p>
          <a:p>
            <a:pPr>
              <a:lnSpc>
                <a:spcPct val="100000"/>
              </a:lnSpc>
              <a:spcBef>
                <a:spcPts val="0"/>
              </a:spcBef>
            </a:pPr>
            <a:r>
              <a:rPr lang="it-IT" dirty="0"/>
              <a:t>La </a:t>
            </a:r>
            <a:r>
              <a:rPr lang="it-IT" dirty="0" err="1"/>
              <a:t>fonction</a:t>
            </a:r>
            <a:r>
              <a:rPr lang="it-IT" dirty="0"/>
              <a:t> </a:t>
            </a:r>
            <a:r>
              <a:rPr lang="it-IT" dirty="0" err="1"/>
              <a:t>subversive</a:t>
            </a:r>
            <a:r>
              <a:rPr lang="it-IT" dirty="0"/>
              <a:t> de la </a:t>
            </a:r>
            <a:r>
              <a:rPr lang="it-IT" dirty="0" err="1"/>
              <a:t>comparation</a:t>
            </a:r>
            <a:r>
              <a:rPr lang="it-IT" dirty="0"/>
              <a:t> (</a:t>
            </a:r>
            <a:r>
              <a:rPr lang="it-IT" dirty="0" err="1"/>
              <a:t>Muir</a:t>
            </a:r>
            <a:r>
              <a:rPr lang="it-IT" dirty="0"/>
              <a:t> Watt)</a:t>
            </a:r>
          </a:p>
          <a:p>
            <a:pPr>
              <a:lnSpc>
                <a:spcPct val="100000"/>
              </a:lnSpc>
              <a:spcBef>
                <a:spcPts val="0"/>
              </a:spcBef>
            </a:pPr>
            <a:endParaRPr lang="it-IT" dirty="0"/>
          </a:p>
          <a:p>
            <a:pPr>
              <a:lnSpc>
                <a:spcPct val="100000"/>
              </a:lnSpc>
              <a:spcBef>
                <a:spcPts val="0"/>
              </a:spcBef>
            </a:pPr>
            <a:r>
              <a:rPr lang="it-IT" dirty="0" err="1"/>
              <a:t>Overcoming</a:t>
            </a:r>
            <a:r>
              <a:rPr lang="it-IT" dirty="0"/>
              <a:t> the </a:t>
            </a:r>
            <a:r>
              <a:rPr lang="it-IT" dirty="0" err="1"/>
              <a:t>exclusiveness</a:t>
            </a:r>
            <a:r>
              <a:rPr lang="it-IT" dirty="0"/>
              <a:t> of an «</a:t>
            </a:r>
            <a:r>
              <a:rPr lang="it-IT" dirty="0" err="1"/>
              <a:t>internal</a:t>
            </a:r>
            <a:r>
              <a:rPr lang="it-IT" dirty="0"/>
              <a:t>» point of </a:t>
            </a:r>
            <a:r>
              <a:rPr lang="it-IT" dirty="0" err="1"/>
              <a:t>view</a:t>
            </a:r>
            <a:r>
              <a:rPr lang="it-IT" dirty="0"/>
              <a:t> (Ascarelli)</a:t>
            </a:r>
          </a:p>
          <a:p>
            <a:pPr>
              <a:lnSpc>
                <a:spcPct val="100000"/>
              </a:lnSpc>
              <a:spcBef>
                <a:spcPts val="0"/>
              </a:spcBef>
            </a:pPr>
            <a:endParaRPr lang="it-IT" dirty="0"/>
          </a:p>
          <a:p>
            <a:endParaRPr lang="it-IT" dirty="0"/>
          </a:p>
        </p:txBody>
      </p:sp>
    </p:spTree>
    <p:extLst>
      <p:ext uri="{BB962C8B-B14F-4D97-AF65-F5344CB8AC3E}">
        <p14:creationId xmlns:p14="http://schemas.microsoft.com/office/powerpoint/2010/main" val="801870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9773" y="6050932"/>
            <a:ext cx="2001788" cy="715962"/>
          </a:xfrm>
          <a:prstGeom prst="rect">
            <a:avLst/>
          </a:prstGeom>
        </p:spPr>
      </p:pic>
      <p:sp>
        <p:nvSpPr>
          <p:cNvPr id="6" name="CasellaDiTesto 5"/>
          <p:cNvSpPr txBox="1"/>
          <p:nvPr/>
        </p:nvSpPr>
        <p:spPr>
          <a:xfrm>
            <a:off x="-141513" y="1840675"/>
            <a:ext cx="261610" cy="369332"/>
          </a:xfrm>
          <a:prstGeom prst="rect">
            <a:avLst/>
          </a:prstGeom>
          <a:noFill/>
        </p:spPr>
        <p:txBody>
          <a:bodyPr wrap="none" rtlCol="0">
            <a:spAutoFit/>
          </a:bodyPr>
          <a:lstStyle/>
          <a:p>
            <a:r>
              <a:rPr lang="it-IT" dirty="0"/>
              <a:t>-</a:t>
            </a:r>
          </a:p>
        </p:txBody>
      </p:sp>
      <p:sp>
        <p:nvSpPr>
          <p:cNvPr id="7" name="Ovale 6"/>
          <p:cNvSpPr/>
          <p:nvPr/>
        </p:nvSpPr>
        <p:spPr>
          <a:xfrm>
            <a:off x="887767" y="1512061"/>
            <a:ext cx="3867628" cy="3171825"/>
          </a:xfrm>
          <a:prstGeom prst="ellips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solidFill>
                  <a:srgbClr val="002060"/>
                </a:solidFill>
              </a:rPr>
              <a:t>Comparative Law</a:t>
            </a:r>
          </a:p>
        </p:txBody>
      </p:sp>
      <p:cxnSp>
        <p:nvCxnSpPr>
          <p:cNvPr id="10" name="Connettore 2 9"/>
          <p:cNvCxnSpPr/>
          <p:nvPr/>
        </p:nvCxnSpPr>
        <p:spPr>
          <a:xfrm>
            <a:off x="5282332" y="3086099"/>
            <a:ext cx="1650671" cy="11875"/>
          </a:xfrm>
          <a:prstGeom prst="straightConnector1">
            <a:avLst/>
          </a:prstGeom>
          <a:ln w="571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Ovale 43"/>
          <p:cNvSpPr/>
          <p:nvPr/>
        </p:nvSpPr>
        <p:spPr>
          <a:xfrm>
            <a:off x="7457598" y="1500187"/>
            <a:ext cx="3867628" cy="3171825"/>
          </a:xfrm>
          <a:prstGeom prst="ellips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solidFill>
                  <a:srgbClr val="002060"/>
                </a:solidFill>
              </a:rPr>
              <a:t>Legal </a:t>
            </a:r>
            <a:r>
              <a:rPr lang="it-IT" sz="3600" dirty="0" err="1">
                <a:solidFill>
                  <a:srgbClr val="002060"/>
                </a:solidFill>
              </a:rPr>
              <a:t>Comparison</a:t>
            </a:r>
            <a:r>
              <a:rPr lang="it-IT" sz="3600" dirty="0">
                <a:solidFill>
                  <a:srgbClr val="002060"/>
                </a:solidFill>
              </a:rPr>
              <a:t> </a:t>
            </a:r>
          </a:p>
        </p:txBody>
      </p:sp>
      <p:sp>
        <p:nvSpPr>
          <p:cNvPr id="2" name="CasellaDiTesto 1">
            <a:extLst>
              <a:ext uri="{FF2B5EF4-FFF2-40B4-BE49-F238E27FC236}">
                <a16:creationId xmlns:a16="http://schemas.microsoft.com/office/drawing/2014/main" id="{608926E4-56DB-C214-F240-F751F62256C6}"/>
              </a:ext>
            </a:extLst>
          </p:cNvPr>
          <p:cNvSpPr txBox="1"/>
          <p:nvPr/>
        </p:nvSpPr>
        <p:spPr>
          <a:xfrm>
            <a:off x="2803160" y="5035269"/>
            <a:ext cx="6865495" cy="1107996"/>
          </a:xfrm>
          <a:prstGeom prst="rect">
            <a:avLst/>
          </a:prstGeom>
          <a:noFill/>
        </p:spPr>
        <p:txBody>
          <a:bodyPr wrap="square" rtlCol="0">
            <a:spAutoFit/>
          </a:bodyPr>
          <a:lstStyle/>
          <a:p>
            <a:pPr algn="ctr"/>
            <a:r>
              <a:rPr lang="es-ES_tradnl" sz="2000" b="1" i="1" dirty="0" err="1"/>
              <a:t>Different</a:t>
            </a:r>
            <a:r>
              <a:rPr lang="es-ES_tradnl" sz="2000" b="1" i="1" dirty="0"/>
              <a:t> </a:t>
            </a:r>
            <a:r>
              <a:rPr lang="es-ES_tradnl" sz="2000" b="1" i="1" dirty="0" err="1"/>
              <a:t>from</a:t>
            </a:r>
            <a:r>
              <a:rPr lang="es-ES_tradnl" dirty="0"/>
              <a:t>:</a:t>
            </a:r>
          </a:p>
          <a:p>
            <a:pPr algn="ctr"/>
            <a:endParaRPr lang="es-ES_tradnl" dirty="0"/>
          </a:p>
          <a:p>
            <a:pPr algn="ctr"/>
            <a:r>
              <a:rPr lang="es-ES_tradnl" sz="2800" b="1" i="1" dirty="0" err="1">
                <a:solidFill>
                  <a:srgbClr val="FFC000"/>
                </a:solidFill>
              </a:rPr>
              <a:t>The</a:t>
            </a:r>
            <a:r>
              <a:rPr lang="es-ES_tradnl" sz="2800" b="1" i="1" dirty="0">
                <a:solidFill>
                  <a:srgbClr val="FFC000"/>
                </a:solidFill>
              </a:rPr>
              <a:t> </a:t>
            </a:r>
            <a:r>
              <a:rPr lang="es-ES_tradnl" sz="2800" b="1" i="1" dirty="0" err="1">
                <a:solidFill>
                  <a:srgbClr val="FFC000"/>
                </a:solidFill>
              </a:rPr>
              <a:t>study</a:t>
            </a:r>
            <a:r>
              <a:rPr lang="es-ES_tradnl" sz="2800" b="1" i="1" dirty="0">
                <a:solidFill>
                  <a:srgbClr val="FFC000"/>
                </a:solidFill>
              </a:rPr>
              <a:t> </a:t>
            </a:r>
            <a:r>
              <a:rPr lang="es-ES_tradnl" sz="2800" b="1" i="1" dirty="0" err="1">
                <a:solidFill>
                  <a:srgbClr val="FFC000"/>
                </a:solidFill>
              </a:rPr>
              <a:t>of</a:t>
            </a:r>
            <a:r>
              <a:rPr lang="es-ES_tradnl" sz="2800" b="1" i="1" dirty="0">
                <a:solidFill>
                  <a:srgbClr val="FFC000"/>
                </a:solidFill>
              </a:rPr>
              <a:t> </a:t>
            </a:r>
            <a:r>
              <a:rPr lang="es-ES_tradnl" sz="2800" b="1" i="1" dirty="0" err="1">
                <a:solidFill>
                  <a:srgbClr val="FFC000"/>
                </a:solidFill>
              </a:rPr>
              <a:t>Foreign</a:t>
            </a:r>
            <a:r>
              <a:rPr lang="es-ES_tradnl" sz="2800" b="1" i="1" dirty="0">
                <a:solidFill>
                  <a:srgbClr val="FFC000"/>
                </a:solidFill>
              </a:rPr>
              <a:t> </a:t>
            </a:r>
            <a:r>
              <a:rPr lang="es-ES_tradnl" sz="2800" b="1" i="1" dirty="0" err="1">
                <a:solidFill>
                  <a:srgbClr val="FFC000"/>
                </a:solidFill>
              </a:rPr>
              <a:t>Law</a:t>
            </a:r>
            <a:endParaRPr lang="es-ES_tradnl" sz="2800" b="1" i="1" dirty="0">
              <a:solidFill>
                <a:srgbClr val="FFC000"/>
              </a:solidFill>
            </a:endParaRPr>
          </a:p>
        </p:txBody>
      </p:sp>
    </p:spTree>
    <p:extLst>
      <p:ext uri="{BB962C8B-B14F-4D97-AF65-F5344CB8AC3E}">
        <p14:creationId xmlns:p14="http://schemas.microsoft.com/office/powerpoint/2010/main" val="17302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20000" y="1533017"/>
            <a:ext cx="10233800" cy="4351338"/>
          </a:xfrm>
        </p:spPr>
        <p:txBody>
          <a:bodyPr>
            <a:noAutofit/>
          </a:bodyPr>
          <a:lstStyle/>
          <a:p>
            <a:pPr marL="0" indent="0" algn="just">
              <a:lnSpc>
                <a:spcPct val="100000"/>
              </a:lnSpc>
              <a:spcBef>
                <a:spcPts val="0"/>
              </a:spcBef>
              <a:buNone/>
            </a:pPr>
            <a:r>
              <a:rPr lang="en-US" sz="1800" dirty="0"/>
              <a:t>Contextual approaches problematize the sense of ‘false necessity’ that may emerge from functional or universalist approaches.</a:t>
            </a:r>
          </a:p>
          <a:p>
            <a:pPr marL="0" indent="0" algn="just">
              <a:lnSpc>
                <a:spcPct val="100000"/>
              </a:lnSpc>
              <a:spcBef>
                <a:spcPts val="0"/>
              </a:spcBef>
              <a:buNone/>
            </a:pPr>
            <a:endParaRPr lang="en-US" sz="1800" dirty="0"/>
          </a:p>
          <a:p>
            <a:pPr marL="0" indent="0" algn="just">
              <a:lnSpc>
                <a:spcPct val="100000"/>
              </a:lnSpc>
              <a:spcBef>
                <a:spcPts val="0"/>
              </a:spcBef>
              <a:buNone/>
            </a:pPr>
            <a:r>
              <a:rPr lang="en-US" sz="1800" b="1" i="1" dirty="0"/>
              <a:t>The content of a country's expressive identity may be complex and multi-stranded and may shift over time</a:t>
            </a:r>
            <a:r>
              <a:rPr lang="en-US" sz="1800" dirty="0"/>
              <a:t>.</a:t>
            </a:r>
          </a:p>
          <a:p>
            <a:pPr marL="0" indent="0" algn="just">
              <a:lnSpc>
                <a:spcPct val="100000"/>
              </a:lnSpc>
              <a:spcBef>
                <a:spcPts val="0"/>
              </a:spcBef>
              <a:buNone/>
            </a:pPr>
            <a:endParaRPr lang="en-US" sz="1800" dirty="0"/>
          </a:p>
          <a:p>
            <a:pPr marL="0" indent="0" algn="just">
              <a:lnSpc>
                <a:spcPct val="100000"/>
              </a:lnSpc>
              <a:spcBef>
                <a:spcPts val="0"/>
              </a:spcBef>
              <a:buNone/>
            </a:pPr>
            <a:r>
              <a:rPr lang="en-US" sz="1800" dirty="0"/>
              <a:t>But it is also important to avoid the tendency of expressivist approaches to assume a fixed national identity (</a:t>
            </a:r>
            <a:r>
              <a:rPr lang="en-US" sz="1800" b="1" dirty="0"/>
              <a:t>Dixon</a:t>
            </a:r>
            <a:r>
              <a:rPr lang="en-US" sz="1800" dirty="0"/>
              <a:t>)</a:t>
            </a:r>
          </a:p>
          <a:p>
            <a:pPr marL="0" indent="0" algn="just">
              <a:lnSpc>
                <a:spcPct val="100000"/>
              </a:lnSpc>
              <a:spcBef>
                <a:spcPts val="0"/>
              </a:spcBef>
              <a:buNone/>
            </a:pPr>
            <a:endParaRPr lang="en-US" sz="1800" dirty="0"/>
          </a:p>
          <a:p>
            <a:pPr marL="0" indent="0" algn="just">
              <a:lnSpc>
                <a:spcPct val="100000"/>
              </a:lnSpc>
              <a:spcBef>
                <a:spcPts val="0"/>
              </a:spcBef>
              <a:buNone/>
            </a:pPr>
            <a:r>
              <a:rPr lang="en-US" sz="1800" dirty="0"/>
              <a:t>“The dilemma of understanding foreign (legal) cultures and of transcending -the domestic (legal) culture can neither be resolved by "going rational" nor by "going native.” (</a:t>
            </a:r>
            <a:r>
              <a:rPr lang="en-US" sz="1800" b="1" dirty="0"/>
              <a:t>Frankenberg</a:t>
            </a:r>
            <a:r>
              <a:rPr lang="en-US" sz="1800" dirty="0"/>
              <a:t>)</a:t>
            </a:r>
            <a:endParaRPr lang="en-US" sz="1800" b="1" dirty="0"/>
          </a:p>
          <a:p>
            <a:pPr marL="0" indent="0" algn="just">
              <a:lnSpc>
                <a:spcPct val="100000"/>
              </a:lnSpc>
              <a:spcBef>
                <a:spcPts val="0"/>
              </a:spcBef>
              <a:buNone/>
            </a:pPr>
            <a:endParaRPr lang="en-US" sz="1800" dirty="0"/>
          </a:p>
          <a:p>
            <a:pPr marL="0" indent="0" algn="just">
              <a:lnSpc>
                <a:spcPct val="100000"/>
              </a:lnSpc>
              <a:spcBef>
                <a:spcPts val="0"/>
              </a:spcBef>
              <a:buNone/>
            </a:pPr>
            <a:r>
              <a:rPr lang="en-US" sz="1800" dirty="0"/>
              <a:t>Considering the plurality of understandings and interpretive possibilities within a single national constitutional culture may yield important degrees of nuance, complicating and perhaps defeating efforts to generalize from particular cases.</a:t>
            </a:r>
          </a:p>
          <a:p>
            <a:pPr marL="0" indent="0" algn="just">
              <a:lnSpc>
                <a:spcPct val="100000"/>
              </a:lnSpc>
              <a:spcBef>
                <a:spcPts val="0"/>
              </a:spcBef>
              <a:buNone/>
            </a:pPr>
            <a:endParaRPr lang="en-US" sz="1800" dirty="0"/>
          </a:p>
          <a:p>
            <a:pPr marL="0" indent="0" algn="ctr">
              <a:lnSpc>
                <a:spcPct val="100000"/>
              </a:lnSpc>
              <a:spcBef>
                <a:spcPts val="0"/>
              </a:spcBef>
              <a:buNone/>
            </a:pPr>
            <a:r>
              <a:rPr lang="it-IT" sz="1800" b="1" i="1" dirty="0" err="1">
                <a:solidFill>
                  <a:srgbClr val="FFC000"/>
                </a:solidFill>
              </a:rPr>
              <a:t>Substaining</a:t>
            </a:r>
            <a:r>
              <a:rPr lang="it-IT" sz="1800" b="1" i="1" dirty="0">
                <a:solidFill>
                  <a:srgbClr val="FFC000"/>
                </a:solidFill>
              </a:rPr>
              <a:t> </a:t>
            </a:r>
            <a:r>
              <a:rPr lang="it-IT" sz="1800" b="1" i="1" dirty="0" err="1">
                <a:solidFill>
                  <a:srgbClr val="FFC000"/>
                </a:solidFill>
              </a:rPr>
              <a:t>differences</a:t>
            </a:r>
            <a:r>
              <a:rPr lang="it-IT" sz="1800" b="1" i="1" dirty="0">
                <a:solidFill>
                  <a:srgbClr val="FFC000"/>
                </a:solidFill>
              </a:rPr>
              <a:t> </a:t>
            </a:r>
            <a:r>
              <a:rPr lang="it-IT" sz="1800" b="1" dirty="0">
                <a:solidFill>
                  <a:srgbClr val="FFC000"/>
                </a:solidFill>
              </a:rPr>
              <a:t>(Glenn)</a:t>
            </a:r>
            <a:endParaRPr lang="en-US" sz="1800" b="1" dirty="0">
              <a:solidFill>
                <a:srgbClr val="FFC000"/>
              </a:solidFill>
            </a:endParaRPr>
          </a:p>
          <a:p>
            <a:pPr marL="0" indent="0" algn="ctr">
              <a:lnSpc>
                <a:spcPct val="100000"/>
              </a:lnSpc>
              <a:spcBef>
                <a:spcPts val="0"/>
              </a:spcBef>
              <a:buNone/>
            </a:pPr>
            <a:endParaRPr lang="en-US" sz="1800" b="1" dirty="0">
              <a:solidFill>
                <a:srgbClr val="FFC000"/>
              </a:solidFill>
            </a:endParaRPr>
          </a:p>
          <a:p>
            <a:pPr marL="0" indent="0" algn="ctr">
              <a:lnSpc>
                <a:spcPct val="100000"/>
              </a:lnSpc>
              <a:spcBef>
                <a:spcPts val="0"/>
              </a:spcBef>
              <a:buNone/>
            </a:pPr>
            <a:r>
              <a:rPr lang="en-US" sz="1800" b="1" i="1" dirty="0">
                <a:solidFill>
                  <a:srgbClr val="FFC000"/>
                </a:solidFill>
              </a:rPr>
              <a:t>Democratic constitutional comparison (Dixon) = acknowledgment on equal basis and mutual respect.</a:t>
            </a:r>
          </a:p>
        </p:txBody>
      </p:sp>
      <p:sp>
        <p:nvSpPr>
          <p:cNvPr id="4" name="Titolo 3"/>
          <p:cNvSpPr txBox="1">
            <a:spLocks noGrp="1"/>
          </p:cNvSpPr>
          <p:nvPr>
            <p:ph type="title"/>
          </p:nvPr>
        </p:nvSpPr>
        <p:spPr>
          <a:xfrm>
            <a:off x="3672874" y="768220"/>
            <a:ext cx="4846263" cy="519373"/>
          </a:xfrm>
          <a:prstGeom prst="rect">
            <a:avLst/>
          </a:prstGeom>
          <a:noFill/>
        </p:spPr>
        <p:txBody>
          <a:bodyPr wrap="none" rtlCol="0">
            <a:spAutoFit/>
          </a:bodyPr>
          <a:lstStyle/>
          <a:p>
            <a:pPr algn="ctr"/>
            <a:r>
              <a:rPr lang="it-IT" sz="3000" b="1" u="sng" dirty="0">
                <a:solidFill>
                  <a:srgbClr val="FFC000"/>
                </a:solidFill>
              </a:rPr>
              <a:t>CULTURES AND CONTEXTS</a:t>
            </a:r>
          </a:p>
        </p:txBody>
      </p:sp>
    </p:spTree>
    <p:extLst>
      <p:ext uri="{BB962C8B-B14F-4D97-AF65-F5344CB8AC3E}">
        <p14:creationId xmlns:p14="http://schemas.microsoft.com/office/powerpoint/2010/main" val="1494104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C5366D-7005-E14B-89B0-44723A965446}"/>
              </a:ext>
            </a:extLst>
          </p:cNvPr>
          <p:cNvSpPr>
            <a:spLocks noGrp="1"/>
          </p:cNvSpPr>
          <p:nvPr>
            <p:ph type="title"/>
          </p:nvPr>
        </p:nvSpPr>
        <p:spPr/>
        <p:txBody>
          <a:bodyPr>
            <a:normAutofit/>
          </a:bodyPr>
          <a:lstStyle/>
          <a:p>
            <a:r>
              <a:rPr lang="it-IT" dirty="0" err="1"/>
              <a:t>Comparison</a:t>
            </a:r>
            <a:r>
              <a:rPr lang="it-IT" dirty="0"/>
              <a:t> and </a:t>
            </a:r>
            <a:r>
              <a:rPr lang="it-IT" dirty="0" err="1"/>
              <a:t>legal</a:t>
            </a:r>
            <a:r>
              <a:rPr lang="it-IT" dirty="0"/>
              <a:t> «</a:t>
            </a:r>
            <a:r>
              <a:rPr lang="it-IT" dirty="0" err="1"/>
              <a:t>experience</a:t>
            </a:r>
            <a:r>
              <a:rPr lang="it-IT" dirty="0"/>
              <a:t>»</a:t>
            </a:r>
          </a:p>
        </p:txBody>
      </p:sp>
      <p:sp>
        <p:nvSpPr>
          <p:cNvPr id="3" name="Segnaposto contenuto 2">
            <a:extLst>
              <a:ext uri="{FF2B5EF4-FFF2-40B4-BE49-F238E27FC236}">
                <a16:creationId xmlns:a16="http://schemas.microsoft.com/office/drawing/2014/main" id="{01C78A0E-0C0E-DF4A-A3CD-5C4A596250F5}"/>
              </a:ext>
            </a:extLst>
          </p:cNvPr>
          <p:cNvSpPr>
            <a:spLocks noGrp="1"/>
          </p:cNvSpPr>
          <p:nvPr>
            <p:ph idx="1"/>
          </p:nvPr>
        </p:nvSpPr>
        <p:spPr/>
        <p:txBody>
          <a:bodyPr/>
          <a:lstStyle/>
          <a:p>
            <a:r>
              <a:rPr lang="it-IT" dirty="0" err="1"/>
              <a:t>Comparison</a:t>
            </a:r>
            <a:r>
              <a:rPr lang="it-IT" dirty="0"/>
              <a:t> and </a:t>
            </a:r>
            <a:r>
              <a:rPr lang="it-IT" b="1" u="sng" dirty="0" err="1"/>
              <a:t>interaction</a:t>
            </a:r>
            <a:r>
              <a:rPr lang="it-IT" b="1" u="sng" dirty="0"/>
              <a:t> </a:t>
            </a:r>
            <a:r>
              <a:rPr lang="it-IT" b="1" u="sng" dirty="0" err="1"/>
              <a:t>between</a:t>
            </a:r>
            <a:r>
              <a:rPr lang="it-IT" b="1" u="sng" dirty="0"/>
              <a:t> law, </a:t>
            </a:r>
            <a:r>
              <a:rPr lang="it-IT" b="1" u="sng" dirty="0" err="1"/>
              <a:t>history</a:t>
            </a:r>
            <a:r>
              <a:rPr lang="it-IT" b="1" u="sng" dirty="0"/>
              <a:t> and culture </a:t>
            </a:r>
            <a:r>
              <a:rPr lang="it-IT" dirty="0"/>
              <a:t>(</a:t>
            </a:r>
            <a:r>
              <a:rPr lang="it-IT" dirty="0" err="1"/>
              <a:t>Häberle</a:t>
            </a:r>
            <a:r>
              <a:rPr lang="it-IT" dirty="0"/>
              <a:t>)</a:t>
            </a:r>
          </a:p>
          <a:p>
            <a:endParaRPr lang="it-IT" dirty="0"/>
          </a:p>
          <a:p>
            <a:r>
              <a:rPr lang="it-IT" dirty="0"/>
              <a:t>The </a:t>
            </a:r>
            <a:r>
              <a:rPr lang="it-IT" dirty="0" err="1"/>
              <a:t>role</a:t>
            </a:r>
            <a:r>
              <a:rPr lang="it-IT" dirty="0"/>
              <a:t> of the </a:t>
            </a:r>
            <a:r>
              <a:rPr lang="it-IT" dirty="0" err="1"/>
              <a:t>interpreter</a:t>
            </a:r>
            <a:r>
              <a:rPr lang="it-IT" dirty="0"/>
              <a:t> (</a:t>
            </a:r>
            <a:r>
              <a:rPr lang="it-IT" dirty="0" err="1"/>
              <a:t>Ridola</a:t>
            </a:r>
            <a:r>
              <a:rPr lang="it-IT" dirty="0"/>
              <a:t>)</a:t>
            </a:r>
          </a:p>
          <a:p>
            <a:endParaRPr lang="it-IT" dirty="0"/>
          </a:p>
          <a:p>
            <a:r>
              <a:rPr lang="it-IT" dirty="0" err="1"/>
              <a:t>Models</a:t>
            </a:r>
            <a:r>
              <a:rPr lang="it-IT" dirty="0"/>
              <a:t> or </a:t>
            </a:r>
            <a:r>
              <a:rPr lang="it-IT" dirty="0" err="1"/>
              <a:t>paradigmas</a:t>
            </a:r>
            <a:r>
              <a:rPr lang="it-IT" dirty="0"/>
              <a:t>?</a:t>
            </a:r>
          </a:p>
          <a:p>
            <a:endParaRPr lang="it-IT" dirty="0"/>
          </a:p>
          <a:p>
            <a:r>
              <a:rPr lang="it-IT" dirty="0"/>
              <a:t>Critical </a:t>
            </a:r>
            <a:r>
              <a:rPr lang="it-IT" dirty="0" err="1"/>
              <a:t>rationalisation</a:t>
            </a:r>
            <a:r>
              <a:rPr lang="it-IT" dirty="0"/>
              <a:t> of </a:t>
            </a:r>
            <a:r>
              <a:rPr lang="it-IT" dirty="0" err="1"/>
              <a:t>complexity</a:t>
            </a:r>
            <a:r>
              <a:rPr lang="it-IT" dirty="0"/>
              <a:t> and </a:t>
            </a:r>
            <a:r>
              <a:rPr lang="it-IT" dirty="0" err="1"/>
              <a:t>differences</a:t>
            </a:r>
            <a:r>
              <a:rPr lang="it-IT" dirty="0"/>
              <a:t> </a:t>
            </a:r>
            <a:r>
              <a:rPr lang="it-IT" dirty="0" err="1"/>
              <a:t>through</a:t>
            </a:r>
            <a:r>
              <a:rPr lang="it-IT" dirty="0"/>
              <a:t> </a:t>
            </a:r>
            <a:r>
              <a:rPr lang="it-IT" dirty="0" err="1"/>
              <a:t>recognition</a:t>
            </a:r>
            <a:r>
              <a:rPr lang="it-IT" dirty="0"/>
              <a:t> of </a:t>
            </a:r>
            <a:r>
              <a:rPr lang="it-IT" dirty="0" err="1"/>
              <a:t>otherness</a:t>
            </a:r>
            <a:endParaRPr lang="it-IT" dirty="0"/>
          </a:p>
          <a:p>
            <a:endParaRPr lang="it-IT" dirty="0"/>
          </a:p>
          <a:p>
            <a:endParaRPr lang="it-IT" dirty="0"/>
          </a:p>
          <a:p>
            <a:endParaRPr lang="it-IT" dirty="0"/>
          </a:p>
        </p:txBody>
      </p:sp>
    </p:spTree>
    <p:extLst>
      <p:ext uri="{BB962C8B-B14F-4D97-AF65-F5344CB8AC3E}">
        <p14:creationId xmlns:p14="http://schemas.microsoft.com/office/powerpoint/2010/main" val="3984623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2F8389-A806-524E-AA15-1D7BEE3EB0F1}"/>
              </a:ext>
            </a:extLst>
          </p:cNvPr>
          <p:cNvSpPr>
            <a:spLocks noGrp="1"/>
          </p:cNvSpPr>
          <p:nvPr>
            <p:ph type="title"/>
          </p:nvPr>
        </p:nvSpPr>
        <p:spPr/>
        <p:txBody>
          <a:bodyPr/>
          <a:lstStyle/>
          <a:p>
            <a:pPr algn="ctr"/>
            <a:r>
              <a:rPr lang="it-IT" dirty="0" err="1"/>
              <a:t>Is</a:t>
            </a:r>
            <a:r>
              <a:rPr lang="it-IT" dirty="0"/>
              <a:t> </a:t>
            </a:r>
            <a:r>
              <a:rPr lang="it-IT" dirty="0" err="1"/>
              <a:t>there</a:t>
            </a:r>
            <a:r>
              <a:rPr lang="it-IT" dirty="0"/>
              <a:t> just </a:t>
            </a:r>
            <a:r>
              <a:rPr lang="it-IT" b="1" u="sng" dirty="0" err="1"/>
              <a:t>one</a:t>
            </a:r>
            <a:r>
              <a:rPr lang="it-IT" dirty="0"/>
              <a:t> </a:t>
            </a:r>
            <a:r>
              <a:rPr lang="it-IT" dirty="0" err="1"/>
              <a:t>method</a:t>
            </a:r>
            <a:r>
              <a:rPr lang="it-IT" dirty="0"/>
              <a:t>?	</a:t>
            </a:r>
          </a:p>
        </p:txBody>
      </p:sp>
      <p:sp>
        <p:nvSpPr>
          <p:cNvPr id="3" name="Segnaposto contenuto 2">
            <a:extLst>
              <a:ext uri="{FF2B5EF4-FFF2-40B4-BE49-F238E27FC236}">
                <a16:creationId xmlns:a16="http://schemas.microsoft.com/office/drawing/2014/main" id="{AA8289F4-EC85-6C49-B42E-85EA8918619B}"/>
              </a:ext>
            </a:extLst>
          </p:cNvPr>
          <p:cNvSpPr>
            <a:spLocks noGrp="1"/>
          </p:cNvSpPr>
          <p:nvPr>
            <p:ph idx="1"/>
          </p:nvPr>
        </p:nvSpPr>
        <p:spPr/>
        <p:txBody>
          <a:bodyPr/>
          <a:lstStyle/>
          <a:p>
            <a:pPr algn="just"/>
            <a:r>
              <a:rPr lang="it-IT" b="1" dirty="0" err="1"/>
              <a:t>Scarciglia</a:t>
            </a:r>
            <a:r>
              <a:rPr lang="it-IT" dirty="0"/>
              <a:t>: </a:t>
            </a:r>
            <a:r>
              <a:rPr lang="it-IT" dirty="0" err="1"/>
              <a:t>methodological</a:t>
            </a:r>
            <a:r>
              <a:rPr lang="it-IT" dirty="0"/>
              <a:t> </a:t>
            </a:r>
            <a:r>
              <a:rPr lang="it-IT" b="1" u="sng" dirty="0" err="1"/>
              <a:t>pluralism</a:t>
            </a:r>
            <a:endParaRPr lang="it-IT" b="1" u="sng" dirty="0"/>
          </a:p>
          <a:p>
            <a:pPr marL="0" indent="0" algn="just">
              <a:buNone/>
            </a:pPr>
            <a:endParaRPr lang="it-IT" dirty="0"/>
          </a:p>
          <a:p>
            <a:pPr algn="just"/>
            <a:r>
              <a:rPr lang="it-IT" dirty="0" err="1"/>
              <a:t>As</a:t>
            </a:r>
            <a:r>
              <a:rPr lang="it-IT" dirty="0"/>
              <a:t> an </a:t>
            </a:r>
            <a:r>
              <a:rPr lang="it-IT" dirty="0" err="1"/>
              <a:t>expression</a:t>
            </a:r>
            <a:r>
              <a:rPr lang="it-IT" dirty="0"/>
              <a:t> of </a:t>
            </a:r>
            <a:r>
              <a:rPr lang="it-IT" b="1" dirty="0" err="1"/>
              <a:t>legal</a:t>
            </a:r>
            <a:r>
              <a:rPr lang="it-IT" b="1" dirty="0"/>
              <a:t> (and cultural!) </a:t>
            </a:r>
            <a:r>
              <a:rPr lang="it-IT" b="1" dirty="0" err="1"/>
              <a:t>pluralism</a:t>
            </a:r>
            <a:endParaRPr lang="it-IT" b="1" dirty="0"/>
          </a:p>
          <a:p>
            <a:pPr marL="0" indent="0" algn="just">
              <a:buNone/>
            </a:pPr>
            <a:endParaRPr lang="it-IT" dirty="0"/>
          </a:p>
          <a:p>
            <a:pPr algn="just"/>
            <a:r>
              <a:rPr lang="it-IT" dirty="0"/>
              <a:t>The </a:t>
            </a:r>
            <a:r>
              <a:rPr lang="it-IT" b="1" i="1" dirty="0"/>
              <a:t>«</a:t>
            </a:r>
            <a:r>
              <a:rPr lang="it-IT" b="1" i="1" dirty="0" err="1"/>
              <a:t>good</a:t>
            </a:r>
            <a:r>
              <a:rPr lang="it-IT" b="1" i="1" dirty="0"/>
              <a:t>» </a:t>
            </a:r>
            <a:r>
              <a:rPr lang="it-IT" dirty="0" err="1"/>
              <a:t>method</a:t>
            </a:r>
            <a:r>
              <a:rPr lang="it-IT" dirty="0"/>
              <a:t> (</a:t>
            </a:r>
            <a:r>
              <a:rPr lang="it-IT" i="1" dirty="0" err="1"/>
              <a:t>if</a:t>
            </a:r>
            <a:r>
              <a:rPr lang="it-IT" i="1" dirty="0"/>
              <a:t> </a:t>
            </a:r>
            <a:r>
              <a:rPr lang="it-IT" i="1" dirty="0" err="1"/>
              <a:t>there</a:t>
            </a:r>
            <a:r>
              <a:rPr lang="it-IT" i="1" dirty="0"/>
              <a:t> can be </a:t>
            </a:r>
            <a:r>
              <a:rPr lang="it-IT" i="1" dirty="0" err="1"/>
              <a:t>such</a:t>
            </a:r>
            <a:r>
              <a:rPr lang="it-IT" i="1" dirty="0"/>
              <a:t> a </a:t>
            </a:r>
            <a:r>
              <a:rPr lang="it-IT" i="1" dirty="0" err="1"/>
              <a:t>thing</a:t>
            </a:r>
            <a:r>
              <a:rPr lang="it-IT" dirty="0"/>
              <a:t>) </a:t>
            </a:r>
            <a:r>
              <a:rPr lang="it-IT" dirty="0" err="1"/>
              <a:t>is</a:t>
            </a:r>
            <a:r>
              <a:rPr lang="it-IT" dirty="0"/>
              <a:t> the </a:t>
            </a:r>
            <a:r>
              <a:rPr lang="it-IT" dirty="0" err="1"/>
              <a:t>result</a:t>
            </a:r>
            <a:r>
              <a:rPr lang="it-IT" dirty="0"/>
              <a:t> of the </a:t>
            </a:r>
            <a:r>
              <a:rPr lang="it-IT" dirty="0" err="1"/>
              <a:t>interaction</a:t>
            </a:r>
            <a:r>
              <a:rPr lang="it-IT" dirty="0"/>
              <a:t> </a:t>
            </a:r>
            <a:r>
              <a:rPr lang="it-IT" dirty="0" err="1"/>
              <a:t>between</a:t>
            </a:r>
            <a:r>
              <a:rPr lang="it-IT" dirty="0"/>
              <a:t> </a:t>
            </a:r>
            <a:r>
              <a:rPr lang="it-IT" dirty="0" err="1"/>
              <a:t>different</a:t>
            </a:r>
            <a:r>
              <a:rPr lang="it-IT" dirty="0"/>
              <a:t> </a:t>
            </a:r>
            <a:r>
              <a:rPr lang="it-IT" dirty="0" err="1"/>
              <a:t>approaches</a:t>
            </a:r>
            <a:r>
              <a:rPr lang="it-IT" dirty="0"/>
              <a:t> (</a:t>
            </a:r>
            <a:r>
              <a:rPr lang="it-IT" dirty="0" err="1"/>
              <a:t>context-specific</a:t>
            </a:r>
            <a:r>
              <a:rPr lang="it-IT" dirty="0"/>
              <a:t>; </a:t>
            </a:r>
            <a:r>
              <a:rPr lang="it-IT" dirty="0" err="1"/>
              <a:t>historically</a:t>
            </a:r>
            <a:r>
              <a:rPr lang="it-IT" dirty="0"/>
              <a:t> and </a:t>
            </a:r>
            <a:r>
              <a:rPr lang="it-IT" dirty="0" err="1"/>
              <a:t>culturally</a:t>
            </a:r>
            <a:r>
              <a:rPr lang="it-IT" dirty="0"/>
              <a:t> sensitive) in a </a:t>
            </a:r>
            <a:r>
              <a:rPr lang="it-IT" b="1" dirty="0" err="1"/>
              <a:t>critical</a:t>
            </a:r>
            <a:r>
              <a:rPr lang="it-IT" b="1" dirty="0"/>
              <a:t> </a:t>
            </a:r>
            <a:r>
              <a:rPr lang="it-IT" b="1" dirty="0" err="1"/>
              <a:t>perspective</a:t>
            </a:r>
            <a:r>
              <a:rPr lang="it-IT" dirty="0"/>
              <a:t>.</a:t>
            </a:r>
          </a:p>
        </p:txBody>
      </p:sp>
    </p:spTree>
    <p:extLst>
      <p:ext uri="{BB962C8B-B14F-4D97-AF65-F5344CB8AC3E}">
        <p14:creationId xmlns:p14="http://schemas.microsoft.com/office/powerpoint/2010/main" val="2354426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0" name="Rettangolo arrotondato 9"/>
          <p:cNvSpPr/>
          <p:nvPr/>
        </p:nvSpPr>
        <p:spPr>
          <a:xfrm>
            <a:off x="4385129" y="1044787"/>
            <a:ext cx="2534286" cy="1792515"/>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err="1">
                <a:solidFill>
                  <a:srgbClr val="002060"/>
                </a:solidFill>
              </a:rPr>
              <a:t>Why</a:t>
            </a:r>
            <a:r>
              <a:rPr lang="it-IT" sz="2800" dirty="0">
                <a:solidFill>
                  <a:srgbClr val="002060"/>
                </a:solidFill>
              </a:rPr>
              <a:t> compare?</a:t>
            </a:r>
          </a:p>
        </p:txBody>
      </p:sp>
      <p:sp>
        <p:nvSpPr>
          <p:cNvPr id="14" name="Ovale 13"/>
          <p:cNvSpPr/>
          <p:nvPr/>
        </p:nvSpPr>
        <p:spPr>
          <a:xfrm>
            <a:off x="841830" y="4223657"/>
            <a:ext cx="2670628" cy="1589769"/>
          </a:xfrm>
          <a:prstGeom prst="ellips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rgbClr val="002060"/>
                </a:solidFill>
              </a:rPr>
              <a:t>Self-</a:t>
            </a:r>
            <a:r>
              <a:rPr lang="it-IT" sz="1400" dirty="0" err="1">
                <a:solidFill>
                  <a:srgbClr val="002060"/>
                </a:solidFill>
              </a:rPr>
              <a:t>knowledge</a:t>
            </a:r>
            <a:endParaRPr lang="it-IT" sz="1400" dirty="0">
              <a:solidFill>
                <a:srgbClr val="002060"/>
              </a:solidFill>
            </a:endParaRPr>
          </a:p>
          <a:p>
            <a:pPr algn="ctr"/>
            <a:r>
              <a:rPr lang="it-IT" sz="1400" dirty="0" err="1">
                <a:solidFill>
                  <a:srgbClr val="002060"/>
                </a:solidFill>
              </a:rPr>
              <a:t>Through</a:t>
            </a:r>
            <a:r>
              <a:rPr lang="it-IT" sz="1400" dirty="0">
                <a:solidFill>
                  <a:srgbClr val="002060"/>
                </a:solidFill>
              </a:rPr>
              <a:t> </a:t>
            </a:r>
            <a:r>
              <a:rPr lang="it-IT" sz="1400" dirty="0" err="1">
                <a:solidFill>
                  <a:srgbClr val="002060"/>
                </a:solidFill>
              </a:rPr>
              <a:t>Comparison</a:t>
            </a:r>
            <a:endParaRPr lang="it-IT" sz="1400" dirty="0">
              <a:solidFill>
                <a:srgbClr val="002060"/>
              </a:solidFill>
            </a:endParaRPr>
          </a:p>
          <a:p>
            <a:pPr algn="ctr"/>
            <a:r>
              <a:rPr lang="it-IT" sz="1400" dirty="0">
                <a:solidFill>
                  <a:srgbClr val="002060"/>
                </a:solidFill>
              </a:rPr>
              <a:t>Critical </a:t>
            </a:r>
            <a:r>
              <a:rPr lang="it-IT" sz="1400" dirty="0" err="1">
                <a:solidFill>
                  <a:srgbClr val="002060"/>
                </a:solidFill>
              </a:rPr>
              <a:t>Approach</a:t>
            </a:r>
            <a:endParaRPr lang="it-IT" sz="1400" dirty="0">
              <a:solidFill>
                <a:srgbClr val="002060"/>
              </a:solidFill>
            </a:endParaRPr>
          </a:p>
          <a:p>
            <a:pPr algn="ctr"/>
            <a:endParaRPr lang="it-IT" sz="1400" dirty="0">
              <a:solidFill>
                <a:srgbClr val="002060"/>
              </a:solidFill>
            </a:endParaRPr>
          </a:p>
          <a:p>
            <a:pPr algn="ctr"/>
            <a:r>
              <a:rPr lang="it-IT" sz="1400" dirty="0">
                <a:solidFill>
                  <a:srgbClr val="002060"/>
                </a:solidFill>
              </a:rPr>
              <a:t>(</a:t>
            </a:r>
            <a:r>
              <a:rPr lang="it-IT" sz="1400" i="1" dirty="0">
                <a:solidFill>
                  <a:srgbClr val="002060"/>
                </a:solidFill>
              </a:rPr>
              <a:t>«</a:t>
            </a:r>
            <a:r>
              <a:rPr lang="it-IT" sz="1400" i="1" dirty="0" err="1">
                <a:solidFill>
                  <a:srgbClr val="002060"/>
                </a:solidFill>
              </a:rPr>
              <a:t>Ethical</a:t>
            </a:r>
            <a:r>
              <a:rPr lang="it-IT" sz="1400" i="1" dirty="0">
                <a:solidFill>
                  <a:srgbClr val="002060"/>
                </a:solidFill>
              </a:rPr>
              <a:t>» </a:t>
            </a:r>
            <a:r>
              <a:rPr lang="it-IT" sz="1400" i="1" dirty="0" err="1">
                <a:solidFill>
                  <a:srgbClr val="002060"/>
                </a:solidFill>
              </a:rPr>
              <a:t>Aim</a:t>
            </a:r>
            <a:r>
              <a:rPr lang="it-IT" sz="1400" dirty="0">
                <a:solidFill>
                  <a:srgbClr val="002060"/>
                </a:solidFill>
              </a:rPr>
              <a:t>)</a:t>
            </a:r>
          </a:p>
        </p:txBody>
      </p:sp>
      <p:sp>
        <p:nvSpPr>
          <p:cNvPr id="15" name="Ovale 14"/>
          <p:cNvSpPr/>
          <p:nvPr/>
        </p:nvSpPr>
        <p:spPr>
          <a:xfrm>
            <a:off x="4385129" y="4223656"/>
            <a:ext cx="2670628" cy="1589769"/>
          </a:xfrm>
          <a:prstGeom prst="ellips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Knowledge</a:t>
            </a:r>
          </a:p>
          <a:p>
            <a:pPr algn="ctr"/>
            <a:endParaRPr lang="it-IT" dirty="0">
              <a:solidFill>
                <a:srgbClr val="002060"/>
              </a:solidFill>
            </a:endParaRPr>
          </a:p>
          <a:p>
            <a:pPr algn="ctr"/>
            <a:r>
              <a:rPr lang="it-IT" dirty="0">
                <a:solidFill>
                  <a:srgbClr val="002060"/>
                </a:solidFill>
              </a:rPr>
              <a:t>(</a:t>
            </a:r>
            <a:r>
              <a:rPr lang="it-IT" i="1" dirty="0" err="1">
                <a:solidFill>
                  <a:srgbClr val="002060"/>
                </a:solidFill>
              </a:rPr>
              <a:t>Intellectual</a:t>
            </a:r>
            <a:r>
              <a:rPr lang="it-IT" i="1" dirty="0">
                <a:solidFill>
                  <a:srgbClr val="002060"/>
                </a:solidFill>
              </a:rPr>
              <a:t> </a:t>
            </a:r>
            <a:r>
              <a:rPr lang="it-IT" i="1" dirty="0" err="1">
                <a:solidFill>
                  <a:srgbClr val="002060"/>
                </a:solidFill>
              </a:rPr>
              <a:t>Aim</a:t>
            </a:r>
            <a:r>
              <a:rPr lang="it-IT" dirty="0">
                <a:solidFill>
                  <a:srgbClr val="002060"/>
                </a:solidFill>
              </a:rPr>
              <a:t>)</a:t>
            </a:r>
          </a:p>
        </p:txBody>
      </p:sp>
      <p:sp>
        <p:nvSpPr>
          <p:cNvPr id="16" name="Ovale 15"/>
          <p:cNvSpPr/>
          <p:nvPr/>
        </p:nvSpPr>
        <p:spPr>
          <a:xfrm>
            <a:off x="8113156" y="4223655"/>
            <a:ext cx="2670628" cy="1589769"/>
          </a:xfrm>
          <a:prstGeom prst="ellips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002060"/>
              </a:solidFill>
            </a:endParaRPr>
          </a:p>
          <a:p>
            <a:pPr algn="ctr"/>
            <a:r>
              <a:rPr lang="it-IT" dirty="0" err="1">
                <a:solidFill>
                  <a:srgbClr val="002060"/>
                </a:solidFill>
              </a:rPr>
              <a:t>Approach</a:t>
            </a:r>
            <a:r>
              <a:rPr lang="it-IT" dirty="0">
                <a:solidFill>
                  <a:srgbClr val="002060"/>
                </a:solidFill>
              </a:rPr>
              <a:t> new Issues</a:t>
            </a:r>
          </a:p>
          <a:p>
            <a:pPr algn="ctr"/>
            <a:endParaRPr lang="it-IT" dirty="0">
              <a:solidFill>
                <a:srgbClr val="002060"/>
              </a:solidFill>
            </a:endParaRPr>
          </a:p>
          <a:p>
            <a:pPr algn="ctr"/>
            <a:r>
              <a:rPr lang="it-IT" dirty="0">
                <a:solidFill>
                  <a:srgbClr val="002060"/>
                </a:solidFill>
              </a:rPr>
              <a:t>(</a:t>
            </a:r>
            <a:r>
              <a:rPr lang="it-IT" i="1" dirty="0" err="1">
                <a:solidFill>
                  <a:srgbClr val="002060"/>
                </a:solidFill>
              </a:rPr>
              <a:t>Practical</a:t>
            </a:r>
            <a:r>
              <a:rPr lang="it-IT" i="1" dirty="0">
                <a:solidFill>
                  <a:srgbClr val="002060"/>
                </a:solidFill>
              </a:rPr>
              <a:t> </a:t>
            </a:r>
            <a:r>
              <a:rPr lang="it-IT" i="1" dirty="0" err="1">
                <a:solidFill>
                  <a:srgbClr val="002060"/>
                </a:solidFill>
              </a:rPr>
              <a:t>Aim</a:t>
            </a:r>
            <a:r>
              <a:rPr lang="it-IT" dirty="0">
                <a:solidFill>
                  <a:srgbClr val="002060"/>
                </a:solidFill>
              </a:rPr>
              <a:t>)</a:t>
            </a:r>
          </a:p>
          <a:p>
            <a:pPr algn="ctr"/>
            <a:endParaRPr lang="it-IT" dirty="0">
              <a:solidFill>
                <a:srgbClr val="002060"/>
              </a:solidFill>
            </a:endParaRPr>
          </a:p>
        </p:txBody>
      </p:sp>
      <p:sp>
        <p:nvSpPr>
          <p:cNvPr id="17" name="Freccia destra 16"/>
          <p:cNvSpPr/>
          <p:nvPr/>
        </p:nvSpPr>
        <p:spPr>
          <a:xfrm rot="18457881">
            <a:off x="2661676" y="3360876"/>
            <a:ext cx="12023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destra 17"/>
          <p:cNvSpPr/>
          <p:nvPr/>
        </p:nvSpPr>
        <p:spPr>
          <a:xfrm rot="16200000">
            <a:off x="5260834" y="3329390"/>
            <a:ext cx="919217" cy="547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destra 18"/>
          <p:cNvSpPr/>
          <p:nvPr/>
        </p:nvSpPr>
        <p:spPr>
          <a:xfrm rot="13621757">
            <a:off x="7671993" y="3360874"/>
            <a:ext cx="12023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478971" y="537029"/>
            <a:ext cx="2224902" cy="2606553"/>
          </a:xfrm>
          <a:prstGeom prst="ellips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002060"/>
                </a:solidFill>
              </a:rPr>
              <a:t>Overcoming</a:t>
            </a:r>
            <a:r>
              <a:rPr lang="it-IT" dirty="0">
                <a:solidFill>
                  <a:srgbClr val="002060"/>
                </a:solidFill>
              </a:rPr>
              <a:t> </a:t>
            </a:r>
            <a:r>
              <a:rPr lang="it-IT" dirty="0" err="1">
                <a:solidFill>
                  <a:srgbClr val="002060"/>
                </a:solidFill>
              </a:rPr>
              <a:t>Exclusiveness</a:t>
            </a:r>
            <a:r>
              <a:rPr lang="it-IT" dirty="0">
                <a:solidFill>
                  <a:srgbClr val="002060"/>
                </a:solidFill>
              </a:rPr>
              <a:t> of Self; Relation to the “Legal </a:t>
            </a:r>
            <a:r>
              <a:rPr lang="it-IT" dirty="0" err="1">
                <a:solidFill>
                  <a:srgbClr val="002060"/>
                </a:solidFill>
              </a:rPr>
              <a:t>Other</a:t>
            </a:r>
            <a:r>
              <a:rPr lang="it-IT" dirty="0">
                <a:solidFill>
                  <a:srgbClr val="002060"/>
                </a:solidFill>
              </a:rPr>
              <a:t>”</a:t>
            </a:r>
          </a:p>
        </p:txBody>
      </p:sp>
      <p:sp>
        <p:nvSpPr>
          <p:cNvPr id="21" name="Freccia sinistra 20"/>
          <p:cNvSpPr/>
          <p:nvPr/>
        </p:nvSpPr>
        <p:spPr>
          <a:xfrm>
            <a:off x="3023254" y="1698728"/>
            <a:ext cx="978408" cy="484632"/>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reccia sinistra 21"/>
          <p:cNvSpPr/>
          <p:nvPr/>
        </p:nvSpPr>
        <p:spPr>
          <a:xfrm rot="10800000">
            <a:off x="7196877" y="169872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p:cNvSpPr/>
          <p:nvPr/>
        </p:nvSpPr>
        <p:spPr>
          <a:xfrm>
            <a:off x="8754671" y="541622"/>
            <a:ext cx="2224902" cy="2606553"/>
          </a:xfrm>
          <a:prstGeom prst="ellips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002060"/>
                </a:solidFill>
              </a:rPr>
              <a:t>Cooperation</a:t>
            </a:r>
            <a:r>
              <a:rPr lang="it-IT" dirty="0">
                <a:solidFill>
                  <a:srgbClr val="002060"/>
                </a:solidFill>
              </a:rPr>
              <a:t>, Opening up,</a:t>
            </a:r>
          </a:p>
          <a:p>
            <a:pPr algn="ctr"/>
            <a:r>
              <a:rPr lang="it-IT" dirty="0">
                <a:solidFill>
                  <a:srgbClr val="002060"/>
                </a:solidFill>
              </a:rPr>
              <a:t>Cross-</a:t>
            </a:r>
            <a:r>
              <a:rPr lang="it-IT" dirty="0" err="1">
                <a:solidFill>
                  <a:srgbClr val="002060"/>
                </a:solidFill>
              </a:rPr>
              <a:t>Fertilization</a:t>
            </a:r>
            <a:endParaRPr lang="it-IT" dirty="0">
              <a:solidFill>
                <a:srgbClr val="002060"/>
              </a:solidFill>
            </a:endParaRPr>
          </a:p>
        </p:txBody>
      </p:sp>
    </p:spTree>
    <p:extLst>
      <p:ext uri="{BB962C8B-B14F-4D97-AF65-F5344CB8AC3E}">
        <p14:creationId xmlns:p14="http://schemas.microsoft.com/office/powerpoint/2010/main" val="2300892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graphicFrame>
        <p:nvGraphicFramePr>
          <p:cNvPr id="14" name="Diagramma 13"/>
          <p:cNvGraphicFramePr/>
          <p:nvPr>
            <p:extLst>
              <p:ext uri="{D42A27DB-BD31-4B8C-83A1-F6EECF244321}">
                <p14:modId xmlns:p14="http://schemas.microsoft.com/office/powerpoint/2010/main" val="2029811807"/>
              </p:ext>
            </p:extLst>
          </p:nvPr>
        </p:nvGraphicFramePr>
        <p:xfrm>
          <a:off x="586854" y="327546"/>
          <a:ext cx="10617958" cy="6201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Connettore diritto a freccia 2">
            <a:extLst>
              <a:ext uri="{FF2B5EF4-FFF2-40B4-BE49-F238E27FC236}">
                <a16:creationId xmlns:a16="http://schemas.microsoft.com/office/drawing/2014/main" id="{3B1A2706-BD68-AF39-0417-8A00B4529C67}"/>
              </a:ext>
            </a:extLst>
          </p:cNvPr>
          <p:cNvCxnSpPr/>
          <p:nvPr/>
        </p:nvCxnSpPr>
        <p:spPr>
          <a:xfrm>
            <a:off x="7435516" y="2105526"/>
            <a:ext cx="1395663" cy="2213811"/>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Connettore diritto a freccia 6">
            <a:extLst>
              <a:ext uri="{FF2B5EF4-FFF2-40B4-BE49-F238E27FC236}">
                <a16:creationId xmlns:a16="http://schemas.microsoft.com/office/drawing/2014/main" id="{3292B758-7E30-02CE-5103-25B8695A362C}"/>
              </a:ext>
            </a:extLst>
          </p:cNvPr>
          <p:cNvCxnSpPr/>
          <p:nvPr/>
        </p:nvCxnSpPr>
        <p:spPr>
          <a:xfrm flipH="1">
            <a:off x="4389120" y="5497830"/>
            <a:ext cx="4442059" cy="640080"/>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Freccia giù 8">
            <a:extLst>
              <a:ext uri="{FF2B5EF4-FFF2-40B4-BE49-F238E27FC236}">
                <a16:creationId xmlns:a16="http://schemas.microsoft.com/office/drawing/2014/main" id="{5CD39FF0-D93E-6CE2-CF65-54E379AE8BCA}"/>
              </a:ext>
            </a:extLst>
          </p:cNvPr>
          <p:cNvSpPr/>
          <p:nvPr/>
        </p:nvSpPr>
        <p:spPr>
          <a:xfrm rot="10800000">
            <a:off x="9882278" y="3428467"/>
            <a:ext cx="765669" cy="71596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CasellaDiTesto 9">
            <a:extLst>
              <a:ext uri="{FF2B5EF4-FFF2-40B4-BE49-F238E27FC236}">
                <a16:creationId xmlns:a16="http://schemas.microsoft.com/office/drawing/2014/main" id="{4E1A74E8-EDB9-B500-AC14-7F4F54302085}"/>
              </a:ext>
            </a:extLst>
          </p:cNvPr>
          <p:cNvSpPr txBox="1"/>
          <p:nvPr/>
        </p:nvSpPr>
        <p:spPr>
          <a:xfrm>
            <a:off x="9331376" y="2566100"/>
            <a:ext cx="1840831" cy="646331"/>
          </a:xfrm>
          <a:prstGeom prst="rect">
            <a:avLst/>
          </a:prstGeom>
          <a:noFill/>
        </p:spPr>
        <p:txBody>
          <a:bodyPr wrap="square" rtlCol="0">
            <a:spAutoFit/>
          </a:bodyPr>
          <a:lstStyle/>
          <a:p>
            <a:pPr algn="ctr"/>
            <a:r>
              <a:rPr lang="es-ES_tradnl" b="1" dirty="0"/>
              <a:t>Case </a:t>
            </a:r>
            <a:r>
              <a:rPr lang="es-ES_tradnl" b="1" dirty="0" err="1"/>
              <a:t>Law</a:t>
            </a:r>
            <a:endParaRPr lang="es-ES_tradnl" b="1" dirty="0"/>
          </a:p>
          <a:p>
            <a:pPr algn="ctr"/>
            <a:r>
              <a:rPr lang="es-ES_tradnl" b="1" dirty="0" err="1"/>
              <a:t>Practice</a:t>
            </a:r>
            <a:endParaRPr lang="es-ES_tradnl" b="1" dirty="0"/>
          </a:p>
        </p:txBody>
      </p:sp>
      <p:sp>
        <p:nvSpPr>
          <p:cNvPr id="11" name="Freccia giù 10">
            <a:extLst>
              <a:ext uri="{FF2B5EF4-FFF2-40B4-BE49-F238E27FC236}">
                <a16:creationId xmlns:a16="http://schemas.microsoft.com/office/drawing/2014/main" id="{1C3122E0-1E46-1224-6A2D-69211F1F300F}"/>
              </a:ext>
            </a:extLst>
          </p:cNvPr>
          <p:cNvSpPr/>
          <p:nvPr/>
        </p:nvSpPr>
        <p:spPr>
          <a:xfrm rot="10800000">
            <a:off x="1311783" y="4210153"/>
            <a:ext cx="765669" cy="71596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CasellaDiTesto 11">
            <a:extLst>
              <a:ext uri="{FF2B5EF4-FFF2-40B4-BE49-F238E27FC236}">
                <a16:creationId xmlns:a16="http://schemas.microsoft.com/office/drawing/2014/main" id="{C7606843-5477-6B78-1C16-52F69135F388}"/>
              </a:ext>
            </a:extLst>
          </p:cNvPr>
          <p:cNvSpPr txBox="1"/>
          <p:nvPr/>
        </p:nvSpPr>
        <p:spPr>
          <a:xfrm>
            <a:off x="816312" y="2966801"/>
            <a:ext cx="1756610" cy="923330"/>
          </a:xfrm>
          <a:prstGeom prst="rect">
            <a:avLst/>
          </a:prstGeom>
          <a:noFill/>
        </p:spPr>
        <p:txBody>
          <a:bodyPr wrap="square" rtlCol="0">
            <a:spAutoFit/>
          </a:bodyPr>
          <a:lstStyle/>
          <a:p>
            <a:pPr algn="ctr"/>
            <a:r>
              <a:rPr lang="es-ES_tradnl" b="1" dirty="0" err="1"/>
              <a:t>History</a:t>
            </a:r>
            <a:endParaRPr lang="es-ES_tradnl" b="1" dirty="0"/>
          </a:p>
          <a:p>
            <a:pPr algn="ctr"/>
            <a:r>
              <a:rPr lang="es-ES_tradnl" b="1" dirty="0" err="1"/>
              <a:t>Politics</a:t>
            </a:r>
            <a:endParaRPr lang="es-ES_tradnl" b="1" dirty="0"/>
          </a:p>
          <a:p>
            <a:pPr algn="ctr"/>
            <a:r>
              <a:rPr lang="es-ES_tradnl" b="1" dirty="0"/>
              <a:t>Culture</a:t>
            </a:r>
          </a:p>
        </p:txBody>
      </p:sp>
      <p:sp>
        <p:nvSpPr>
          <p:cNvPr id="15" name="Più 14">
            <a:extLst>
              <a:ext uri="{FF2B5EF4-FFF2-40B4-BE49-F238E27FC236}">
                <a16:creationId xmlns:a16="http://schemas.microsoft.com/office/drawing/2014/main" id="{1A8F7E9B-608E-6FB8-45FF-732A57DC4262}"/>
              </a:ext>
            </a:extLst>
          </p:cNvPr>
          <p:cNvSpPr/>
          <p:nvPr/>
        </p:nvSpPr>
        <p:spPr>
          <a:xfrm>
            <a:off x="7818593" y="2828455"/>
            <a:ext cx="624467" cy="646332"/>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042640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graphicFrame>
        <p:nvGraphicFramePr>
          <p:cNvPr id="9" name="Diagramma 8"/>
          <p:cNvGraphicFramePr/>
          <p:nvPr>
            <p:extLst>
              <p:ext uri="{D42A27DB-BD31-4B8C-83A1-F6EECF244321}">
                <p14:modId xmlns:p14="http://schemas.microsoft.com/office/powerpoint/2010/main" val="278303366"/>
              </p:ext>
            </p:extLst>
          </p:nvPr>
        </p:nvGraphicFramePr>
        <p:xfrm>
          <a:off x="5418161" y="177422"/>
          <a:ext cx="6939128" cy="6482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ma 9"/>
          <p:cNvGraphicFramePr/>
          <p:nvPr/>
        </p:nvGraphicFramePr>
        <p:xfrm>
          <a:off x="818866" y="1364775"/>
          <a:ext cx="3152633" cy="44486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CasellaDiTesto 1">
            <a:extLst>
              <a:ext uri="{FF2B5EF4-FFF2-40B4-BE49-F238E27FC236}">
                <a16:creationId xmlns:a16="http://schemas.microsoft.com/office/drawing/2014/main" id="{787585C2-BDA8-A4CE-D18B-66C2AD4B033C}"/>
              </a:ext>
            </a:extLst>
          </p:cNvPr>
          <p:cNvSpPr txBox="1"/>
          <p:nvPr/>
        </p:nvSpPr>
        <p:spPr>
          <a:xfrm>
            <a:off x="10126980" y="880110"/>
            <a:ext cx="1543050" cy="369332"/>
          </a:xfrm>
          <a:prstGeom prst="rect">
            <a:avLst/>
          </a:prstGeom>
          <a:noFill/>
        </p:spPr>
        <p:txBody>
          <a:bodyPr wrap="square" rtlCol="0">
            <a:spAutoFit/>
          </a:bodyPr>
          <a:lstStyle/>
          <a:p>
            <a:pPr algn="ctr"/>
            <a:r>
              <a:rPr lang="es-ES_tradnl" b="1" dirty="0"/>
              <a:t>TEXT</a:t>
            </a:r>
          </a:p>
        </p:txBody>
      </p:sp>
      <p:sp>
        <p:nvSpPr>
          <p:cNvPr id="3" name="Freccia giù 2">
            <a:extLst>
              <a:ext uri="{FF2B5EF4-FFF2-40B4-BE49-F238E27FC236}">
                <a16:creationId xmlns:a16="http://schemas.microsoft.com/office/drawing/2014/main" id="{C6888686-BC31-56AE-E05F-B9D11D60F24B}"/>
              </a:ext>
            </a:extLst>
          </p:cNvPr>
          <p:cNvSpPr/>
          <p:nvPr/>
        </p:nvSpPr>
        <p:spPr>
          <a:xfrm>
            <a:off x="10681370" y="2290892"/>
            <a:ext cx="434270" cy="174389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CasellaDiTesto 3">
            <a:extLst>
              <a:ext uri="{FF2B5EF4-FFF2-40B4-BE49-F238E27FC236}">
                <a16:creationId xmlns:a16="http://schemas.microsoft.com/office/drawing/2014/main" id="{328EEF48-2BFE-3EEB-6DA2-EB62C58F6A5A}"/>
              </a:ext>
            </a:extLst>
          </p:cNvPr>
          <p:cNvSpPr txBox="1"/>
          <p:nvPr/>
        </p:nvSpPr>
        <p:spPr>
          <a:xfrm>
            <a:off x="10229850" y="4789170"/>
            <a:ext cx="1554828" cy="369332"/>
          </a:xfrm>
          <a:prstGeom prst="rect">
            <a:avLst/>
          </a:prstGeom>
          <a:noFill/>
        </p:spPr>
        <p:txBody>
          <a:bodyPr wrap="square" rtlCol="0">
            <a:spAutoFit/>
          </a:bodyPr>
          <a:lstStyle/>
          <a:p>
            <a:pPr algn="ctr"/>
            <a:r>
              <a:rPr lang="es-ES_tradnl" b="1" dirty="0"/>
              <a:t>CONTEXT</a:t>
            </a:r>
          </a:p>
        </p:txBody>
      </p:sp>
    </p:spTree>
    <p:extLst>
      <p:ext uri="{BB962C8B-B14F-4D97-AF65-F5344CB8AC3E}">
        <p14:creationId xmlns:p14="http://schemas.microsoft.com/office/powerpoint/2010/main" val="1477180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CHALLENGES</a:t>
            </a:r>
          </a:p>
        </p:txBody>
      </p:sp>
      <p:sp>
        <p:nvSpPr>
          <p:cNvPr id="4" name="CasellaDiTesto 3"/>
          <p:cNvSpPr txBox="1"/>
          <p:nvPr/>
        </p:nvSpPr>
        <p:spPr>
          <a:xfrm>
            <a:off x="1535706" y="2265527"/>
            <a:ext cx="9120588" cy="3908762"/>
          </a:xfrm>
          <a:prstGeom prst="rect">
            <a:avLst/>
          </a:prstGeom>
          <a:noFill/>
        </p:spPr>
        <p:txBody>
          <a:bodyPr wrap="square" rtlCol="0">
            <a:spAutoFit/>
          </a:bodyPr>
          <a:lstStyle/>
          <a:p>
            <a:pPr algn="just"/>
            <a:r>
              <a:rPr lang="en-AU" sz="2500" dirty="0">
                <a:solidFill>
                  <a:srgbClr val="FFC000"/>
                </a:solidFill>
              </a:rPr>
              <a:t>• A </a:t>
            </a:r>
            <a:r>
              <a:rPr lang="en-AU" sz="2500" b="1" dirty="0">
                <a:solidFill>
                  <a:srgbClr val="FFC000"/>
                </a:solidFill>
              </a:rPr>
              <a:t>first goal of constitutional comparison </a:t>
            </a:r>
            <a:r>
              <a:rPr lang="en-AU" sz="2500" dirty="0">
                <a:solidFill>
                  <a:srgbClr val="FFC000"/>
                </a:solidFill>
              </a:rPr>
              <a:t>is to develop a better intellectual understanding of one or more </a:t>
            </a:r>
            <a:r>
              <a:rPr lang="en-AU" sz="2500" i="1" dirty="0">
                <a:solidFill>
                  <a:srgbClr val="FFC000"/>
                </a:solidFill>
              </a:rPr>
              <a:t>other</a:t>
            </a:r>
            <a:r>
              <a:rPr lang="en-AU" sz="2500" dirty="0">
                <a:solidFill>
                  <a:srgbClr val="FFC000"/>
                </a:solidFill>
              </a:rPr>
              <a:t> systems. </a:t>
            </a:r>
          </a:p>
          <a:p>
            <a:pPr algn="just"/>
            <a:endParaRPr lang="en-AU" dirty="0"/>
          </a:p>
          <a:p>
            <a:pPr algn="just"/>
            <a:r>
              <a:rPr lang="en-AU" dirty="0"/>
              <a:t>For this purpose, the challenges include time, the need to develop expertise, language barriers, and the need to understand the broader context – both legal and social – in which law operates. </a:t>
            </a:r>
          </a:p>
          <a:p>
            <a:pPr algn="just"/>
            <a:r>
              <a:rPr lang="en-AU" dirty="0"/>
              <a:t>All these challenges are about </a:t>
            </a:r>
            <a:r>
              <a:rPr lang="en-AU" b="1" i="1" dirty="0"/>
              <a:t>the risks of error or oversimplification</a:t>
            </a:r>
            <a:r>
              <a:rPr lang="en-AU" dirty="0"/>
              <a:t>. </a:t>
            </a:r>
          </a:p>
          <a:p>
            <a:pPr algn="just"/>
            <a:endParaRPr lang="en-AU" dirty="0"/>
          </a:p>
          <a:p>
            <a:pPr algn="just"/>
            <a:r>
              <a:rPr lang="en-AU" b="1" i="1" dirty="0"/>
              <a:t>However difficult it is to become bilingual, </a:t>
            </a:r>
            <a:r>
              <a:rPr lang="en-AU" b="1" i="1" dirty="0" err="1"/>
              <a:t>bilegalism</a:t>
            </a:r>
            <a:r>
              <a:rPr lang="en-AU" b="1" i="1" dirty="0"/>
              <a:t> is even harder to achieve</a:t>
            </a:r>
            <a:r>
              <a:rPr lang="en-AU" dirty="0"/>
              <a:t>. Not only is it necessary to understand foreign languages, or find reliable translations of foreign legal materials, but in order to understand one doctrine or institution of another legal system it is necessary to have at least some understanding of the </a:t>
            </a:r>
            <a:r>
              <a:rPr lang="en-AU" b="1" dirty="0"/>
              <a:t>broader canvas </a:t>
            </a:r>
            <a:r>
              <a:rPr lang="en-AU" dirty="0"/>
              <a:t>on which it exists.</a:t>
            </a:r>
          </a:p>
          <a:p>
            <a:pPr algn="just"/>
            <a:endParaRPr lang="en-AU" dirty="0"/>
          </a:p>
        </p:txBody>
      </p:sp>
      <p:sp>
        <p:nvSpPr>
          <p:cNvPr id="3" name="CasellaDiTesto 2">
            <a:extLst>
              <a:ext uri="{FF2B5EF4-FFF2-40B4-BE49-F238E27FC236}">
                <a16:creationId xmlns:a16="http://schemas.microsoft.com/office/drawing/2014/main" id="{D10DA824-86BC-40E3-1A66-8F6D94E56197}"/>
              </a:ext>
            </a:extLst>
          </p:cNvPr>
          <p:cNvSpPr txBox="1"/>
          <p:nvPr/>
        </p:nvSpPr>
        <p:spPr>
          <a:xfrm>
            <a:off x="331470" y="2537460"/>
            <a:ext cx="1097280" cy="523220"/>
          </a:xfrm>
          <a:prstGeom prst="rect">
            <a:avLst/>
          </a:prstGeom>
          <a:noFill/>
        </p:spPr>
        <p:txBody>
          <a:bodyPr wrap="square" rtlCol="0">
            <a:spAutoFit/>
          </a:bodyPr>
          <a:lstStyle/>
          <a:p>
            <a:pPr algn="ctr"/>
            <a:r>
              <a:rPr lang="es-ES_tradnl" sz="1400" b="1" dirty="0" err="1"/>
              <a:t>Intellectual</a:t>
            </a:r>
            <a:r>
              <a:rPr lang="es-ES_tradnl" sz="1400" b="1" dirty="0"/>
              <a:t> </a:t>
            </a:r>
            <a:r>
              <a:rPr lang="es-ES_tradnl" sz="1400" b="1" dirty="0" err="1"/>
              <a:t>Aim</a:t>
            </a:r>
            <a:endParaRPr lang="es-ES_tradnl" sz="1400" b="1" dirty="0"/>
          </a:p>
        </p:txBody>
      </p:sp>
    </p:spTree>
    <p:extLst>
      <p:ext uri="{BB962C8B-B14F-4D97-AF65-F5344CB8AC3E}">
        <p14:creationId xmlns:p14="http://schemas.microsoft.com/office/powerpoint/2010/main" val="1429449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129050" y="614148"/>
            <a:ext cx="8024883" cy="2862322"/>
          </a:xfrm>
          <a:prstGeom prst="rect">
            <a:avLst/>
          </a:prstGeom>
        </p:spPr>
        <p:txBody>
          <a:bodyPr wrap="square">
            <a:spAutoFit/>
          </a:bodyPr>
          <a:lstStyle/>
          <a:p>
            <a:pPr algn="just"/>
            <a:r>
              <a:rPr lang="en-US" sz="2000" dirty="0">
                <a:latin typeface="Helvetica" charset="0"/>
              </a:rPr>
              <a:t>• </a:t>
            </a:r>
            <a:r>
              <a:rPr lang="en-US" sz="2000" b="1" dirty="0">
                <a:solidFill>
                  <a:srgbClr val="FFC000"/>
                </a:solidFill>
                <a:latin typeface="Helvetica" charset="0"/>
              </a:rPr>
              <a:t>A </a:t>
            </a:r>
            <a:r>
              <a:rPr lang="en-US" sz="2000" b="1" u="sng" dirty="0">
                <a:solidFill>
                  <a:srgbClr val="FFC000"/>
                </a:solidFill>
                <a:latin typeface="Helvetica" charset="0"/>
              </a:rPr>
              <a:t>second goal</a:t>
            </a:r>
            <a:r>
              <a:rPr lang="en-US" sz="2000" b="1" dirty="0">
                <a:solidFill>
                  <a:srgbClr val="FFC000"/>
                </a:solidFill>
                <a:latin typeface="Helvetica" charset="0"/>
              </a:rPr>
              <a:t> for comparative constitutional study is to enhance capacity for self-reflection</a:t>
            </a:r>
            <a:r>
              <a:rPr lang="en-US" sz="2000" dirty="0">
                <a:latin typeface="Helvetica" charset="0"/>
              </a:rPr>
              <a:t>, to </a:t>
            </a:r>
            <a:r>
              <a:rPr lang="en-US" sz="2000" b="1" dirty="0">
                <a:latin typeface="Helvetica" charset="0"/>
              </a:rPr>
              <a:t>develop a better understanding of one's own system</a:t>
            </a:r>
            <a:r>
              <a:rPr lang="en-US" sz="2000" dirty="0">
                <a:latin typeface="Helvetica" charset="0"/>
              </a:rPr>
              <a:t>. In this regard, there are all of the challenges set out above, plus the following.</a:t>
            </a:r>
          </a:p>
          <a:p>
            <a:pPr algn="just"/>
            <a:endParaRPr lang="en-US" sz="2000" dirty="0">
              <a:latin typeface="Helvetica" charset="0"/>
            </a:endParaRPr>
          </a:p>
          <a:p>
            <a:pPr algn="just"/>
            <a:r>
              <a:rPr lang="en-US" sz="2000" dirty="0">
                <a:latin typeface="Helvetica" charset="0"/>
              </a:rPr>
              <a:t>While ‘the unnoticed in our practices may become visible in the contrast with other cultural practices of law’, which ‘can help us to understand who we are’, comparison alone ‘cannot … tell us whether we should remain what we have been’ (1).</a:t>
            </a:r>
          </a:p>
        </p:txBody>
      </p:sp>
      <p:sp>
        <p:nvSpPr>
          <p:cNvPr id="7" name="CasellaDiTesto 6"/>
          <p:cNvSpPr txBox="1"/>
          <p:nvPr/>
        </p:nvSpPr>
        <p:spPr>
          <a:xfrm>
            <a:off x="2129049" y="3839990"/>
            <a:ext cx="8024883" cy="1292662"/>
          </a:xfrm>
          <a:prstGeom prst="rect">
            <a:avLst/>
          </a:prstGeom>
          <a:noFill/>
        </p:spPr>
        <p:txBody>
          <a:bodyPr wrap="square" rtlCol="0">
            <a:spAutoFit/>
          </a:bodyPr>
          <a:lstStyle/>
          <a:p>
            <a:pPr algn="just"/>
            <a:r>
              <a:rPr lang="en-US" sz="2000" dirty="0">
                <a:latin typeface="Helvetica" charset="0"/>
                <a:ea typeface="Helvetica" charset="0"/>
                <a:cs typeface="Helvetica" charset="0"/>
              </a:rPr>
              <a:t>• </a:t>
            </a:r>
            <a:r>
              <a:rPr lang="en-US" sz="2000" b="1" dirty="0">
                <a:solidFill>
                  <a:srgbClr val="FFC000"/>
                </a:solidFill>
                <a:latin typeface="Helvetica" charset="0"/>
                <a:ea typeface="Helvetica" charset="0"/>
                <a:cs typeface="Helvetica" charset="0"/>
              </a:rPr>
              <a:t>A </a:t>
            </a:r>
            <a:r>
              <a:rPr lang="en-US" sz="2000" b="1" u="sng" dirty="0">
                <a:solidFill>
                  <a:srgbClr val="FFC000"/>
                </a:solidFill>
                <a:latin typeface="Helvetica" charset="0"/>
                <a:ea typeface="Helvetica" charset="0"/>
                <a:cs typeface="Helvetica" charset="0"/>
              </a:rPr>
              <a:t>third goal</a:t>
            </a:r>
            <a:r>
              <a:rPr lang="en-US" sz="2000" b="1" dirty="0">
                <a:solidFill>
                  <a:srgbClr val="FFC000"/>
                </a:solidFill>
                <a:latin typeface="Helvetica" charset="0"/>
                <a:ea typeface="Helvetica" charset="0"/>
                <a:cs typeface="Helvetica" charset="0"/>
              </a:rPr>
              <a:t> </a:t>
            </a:r>
            <a:r>
              <a:rPr lang="en-US" sz="2000" dirty="0">
                <a:latin typeface="Helvetica" charset="0"/>
                <a:ea typeface="Helvetica" charset="0"/>
                <a:cs typeface="Helvetica" charset="0"/>
              </a:rPr>
              <a:t>goes beyond simple self-reflection and </a:t>
            </a:r>
            <a:r>
              <a:rPr lang="en-US" sz="2000" b="1" dirty="0">
                <a:solidFill>
                  <a:srgbClr val="FFC000"/>
                </a:solidFill>
                <a:latin typeface="Helvetica" charset="0"/>
                <a:ea typeface="Helvetica" charset="0"/>
                <a:cs typeface="Helvetica" charset="0"/>
              </a:rPr>
              <a:t>aims at developing an understanding of normatively preferable ‘best practices’</a:t>
            </a:r>
            <a:r>
              <a:rPr lang="en-US" sz="2000" dirty="0">
                <a:latin typeface="Helvetica" charset="0"/>
                <a:ea typeface="Helvetica" charset="0"/>
                <a:cs typeface="Helvetica" charset="0"/>
              </a:rPr>
              <a:t>. </a:t>
            </a:r>
          </a:p>
          <a:p>
            <a:endParaRPr lang="en-US" dirty="0"/>
          </a:p>
        </p:txBody>
      </p:sp>
      <p:sp>
        <p:nvSpPr>
          <p:cNvPr id="8" name="CasellaDiTesto 7"/>
          <p:cNvSpPr txBox="1"/>
          <p:nvPr/>
        </p:nvSpPr>
        <p:spPr>
          <a:xfrm>
            <a:off x="2129050" y="5305104"/>
            <a:ext cx="8024882" cy="984885"/>
          </a:xfrm>
          <a:prstGeom prst="rect">
            <a:avLst/>
          </a:prstGeom>
          <a:noFill/>
        </p:spPr>
        <p:txBody>
          <a:bodyPr wrap="square" rtlCol="0">
            <a:spAutoFit/>
          </a:bodyPr>
          <a:lstStyle/>
          <a:p>
            <a:pPr algn="just"/>
            <a:r>
              <a:rPr lang="en-US" sz="2000" dirty="0">
                <a:latin typeface="Helvetica" charset="0"/>
                <a:ea typeface="Helvetica" charset="0"/>
                <a:cs typeface="Helvetica" charset="0"/>
              </a:rPr>
              <a:t>• </a:t>
            </a:r>
            <a:r>
              <a:rPr lang="en-US" sz="2000" b="1" dirty="0">
                <a:solidFill>
                  <a:srgbClr val="FFC000"/>
                </a:solidFill>
                <a:latin typeface="Helvetica" charset="0"/>
                <a:ea typeface="Helvetica" charset="0"/>
                <a:cs typeface="Helvetica" charset="0"/>
              </a:rPr>
              <a:t>A </a:t>
            </a:r>
            <a:r>
              <a:rPr lang="en-US" sz="2000" b="1" u="sng" dirty="0">
                <a:solidFill>
                  <a:srgbClr val="FFC000"/>
                </a:solidFill>
                <a:latin typeface="Helvetica" charset="0"/>
                <a:ea typeface="Helvetica" charset="0"/>
                <a:cs typeface="Helvetica" charset="0"/>
              </a:rPr>
              <a:t>fourth goal</a:t>
            </a:r>
            <a:r>
              <a:rPr lang="en-US" sz="2000" b="1" dirty="0">
                <a:solidFill>
                  <a:srgbClr val="FFC000"/>
                </a:solidFill>
                <a:latin typeface="Helvetica" charset="0"/>
                <a:ea typeface="Helvetica" charset="0"/>
                <a:cs typeface="Helvetica" charset="0"/>
              </a:rPr>
              <a:t> </a:t>
            </a:r>
            <a:r>
              <a:rPr lang="en-US" sz="2000" dirty="0">
                <a:latin typeface="Helvetica" charset="0"/>
                <a:ea typeface="Helvetica" charset="0"/>
                <a:cs typeface="Helvetica" charset="0"/>
              </a:rPr>
              <a:t>may be to answer questions, asked by domestic constitutional doctrine or text, that are comparative in their nature.</a:t>
            </a:r>
          </a:p>
          <a:p>
            <a:endParaRPr lang="en-US" dirty="0"/>
          </a:p>
        </p:txBody>
      </p:sp>
      <p:sp>
        <p:nvSpPr>
          <p:cNvPr id="2" name="Segnaposto piè di pagina 1">
            <a:extLst>
              <a:ext uri="{FF2B5EF4-FFF2-40B4-BE49-F238E27FC236}">
                <a16:creationId xmlns:a16="http://schemas.microsoft.com/office/drawing/2014/main" id="{C8AF0222-9230-9F32-B0DA-1AD38593EF2E}"/>
              </a:ext>
            </a:extLst>
          </p:cNvPr>
          <p:cNvSpPr>
            <a:spLocks noGrp="1"/>
          </p:cNvSpPr>
          <p:nvPr>
            <p:ph type="ftr" sz="quarter" idx="11"/>
          </p:nvPr>
        </p:nvSpPr>
        <p:spPr>
          <a:xfrm>
            <a:off x="2129049" y="6289989"/>
            <a:ext cx="6848696" cy="365125"/>
          </a:xfrm>
        </p:spPr>
        <p:txBody>
          <a:bodyPr/>
          <a:lstStyle/>
          <a:p>
            <a:pPr algn="just"/>
            <a:r>
              <a:rPr lang="en-US" dirty="0"/>
              <a:t>(1) Jackson, in Oxford Handbook of Comparative Constitutional Law, p. 9 in part quoting from Kahn (2003).</a:t>
            </a:r>
          </a:p>
        </p:txBody>
      </p:sp>
      <p:sp>
        <p:nvSpPr>
          <p:cNvPr id="3" name="CasellaDiTesto 2">
            <a:extLst>
              <a:ext uri="{FF2B5EF4-FFF2-40B4-BE49-F238E27FC236}">
                <a16:creationId xmlns:a16="http://schemas.microsoft.com/office/drawing/2014/main" id="{AA23F7F7-F7D6-7595-E05A-C89BE4CAE109}"/>
              </a:ext>
            </a:extLst>
          </p:cNvPr>
          <p:cNvSpPr txBox="1"/>
          <p:nvPr/>
        </p:nvSpPr>
        <p:spPr>
          <a:xfrm>
            <a:off x="320040" y="845820"/>
            <a:ext cx="1588770" cy="646331"/>
          </a:xfrm>
          <a:prstGeom prst="rect">
            <a:avLst/>
          </a:prstGeom>
          <a:noFill/>
        </p:spPr>
        <p:txBody>
          <a:bodyPr wrap="square" rtlCol="0">
            <a:spAutoFit/>
          </a:bodyPr>
          <a:lstStyle/>
          <a:p>
            <a:pPr algn="ctr"/>
            <a:r>
              <a:rPr lang="es-ES_tradnl" b="1" dirty="0"/>
              <a:t>”</a:t>
            </a:r>
            <a:r>
              <a:rPr lang="es-ES_tradnl" b="1" dirty="0" err="1"/>
              <a:t>Ethical</a:t>
            </a:r>
            <a:r>
              <a:rPr lang="es-ES_tradnl" b="1" dirty="0"/>
              <a:t>”</a:t>
            </a:r>
          </a:p>
          <a:p>
            <a:pPr algn="ctr"/>
            <a:r>
              <a:rPr lang="es-ES_tradnl" b="1" dirty="0" err="1"/>
              <a:t>Aim</a:t>
            </a:r>
            <a:endParaRPr lang="es-ES_tradnl" b="1" dirty="0"/>
          </a:p>
        </p:txBody>
      </p:sp>
      <p:sp>
        <p:nvSpPr>
          <p:cNvPr id="4" name="CasellaDiTesto 3">
            <a:extLst>
              <a:ext uri="{FF2B5EF4-FFF2-40B4-BE49-F238E27FC236}">
                <a16:creationId xmlns:a16="http://schemas.microsoft.com/office/drawing/2014/main" id="{272C0F4C-C7B1-4AC3-500B-D0A1876DE23A}"/>
              </a:ext>
            </a:extLst>
          </p:cNvPr>
          <p:cNvSpPr txBox="1"/>
          <p:nvPr/>
        </p:nvSpPr>
        <p:spPr>
          <a:xfrm>
            <a:off x="428625" y="3839990"/>
            <a:ext cx="1371600" cy="646331"/>
          </a:xfrm>
          <a:prstGeom prst="rect">
            <a:avLst/>
          </a:prstGeom>
          <a:noFill/>
        </p:spPr>
        <p:txBody>
          <a:bodyPr wrap="square" rtlCol="0">
            <a:spAutoFit/>
          </a:bodyPr>
          <a:lstStyle/>
          <a:p>
            <a:pPr algn="ctr"/>
            <a:r>
              <a:rPr lang="es-ES_tradnl" b="1" dirty="0" err="1"/>
              <a:t>Practical</a:t>
            </a:r>
            <a:r>
              <a:rPr lang="es-ES_tradnl" dirty="0"/>
              <a:t> </a:t>
            </a:r>
          </a:p>
          <a:p>
            <a:pPr algn="ctr"/>
            <a:r>
              <a:rPr lang="es-ES_tradnl" b="1" dirty="0" err="1"/>
              <a:t>Aims</a:t>
            </a:r>
            <a:endParaRPr lang="es-ES_tradnl" b="1" dirty="0"/>
          </a:p>
        </p:txBody>
      </p:sp>
    </p:spTree>
    <p:extLst>
      <p:ext uri="{BB962C8B-B14F-4D97-AF65-F5344CB8AC3E}">
        <p14:creationId xmlns:p14="http://schemas.microsoft.com/office/powerpoint/2010/main" val="609263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graphicFrame>
        <p:nvGraphicFramePr>
          <p:cNvPr id="8" name="Diagramma 7"/>
          <p:cNvGraphicFramePr/>
          <p:nvPr/>
        </p:nvGraphicFramePr>
        <p:xfrm>
          <a:off x="5268036" y="282938"/>
          <a:ext cx="6359858"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allout con freccia destra 8"/>
          <p:cNvSpPr/>
          <p:nvPr/>
        </p:nvSpPr>
        <p:spPr>
          <a:xfrm>
            <a:off x="736979" y="822277"/>
            <a:ext cx="3930555" cy="4339988"/>
          </a:xfrm>
          <a:prstGeom prst="rightArrowCallout">
            <a:avLst>
              <a:gd name="adj1" fmla="val 25000"/>
              <a:gd name="adj2" fmla="val 25000"/>
              <a:gd name="adj3" fmla="val 16319"/>
              <a:gd name="adj4" fmla="val 80255"/>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err="1"/>
              <a:t>Comparison</a:t>
            </a:r>
            <a:r>
              <a:rPr lang="it-IT" sz="2800" dirty="0"/>
              <a:t> And Relation </a:t>
            </a:r>
            <a:r>
              <a:rPr lang="it-IT" sz="2800" dirty="0" err="1"/>
              <a:t>Among</a:t>
            </a:r>
            <a:r>
              <a:rPr lang="it-IT" sz="2800" dirty="0"/>
              <a:t> Legal </a:t>
            </a:r>
            <a:r>
              <a:rPr lang="it-IT" sz="2800" dirty="0" err="1"/>
              <a:t>Orders</a:t>
            </a:r>
            <a:endParaRPr lang="it-IT" sz="2800" dirty="0"/>
          </a:p>
          <a:p>
            <a:pPr algn="ctr"/>
            <a:endParaRPr lang="it-IT" sz="2400" dirty="0"/>
          </a:p>
          <a:p>
            <a:pPr algn="ctr"/>
            <a:r>
              <a:rPr lang="it-IT" dirty="0"/>
              <a:t>(Jackson, 2010: </a:t>
            </a:r>
            <a:r>
              <a:rPr lang="it-IT" i="1" dirty="0"/>
              <a:t>«</a:t>
            </a:r>
            <a:r>
              <a:rPr lang="it-IT" i="1" dirty="0" err="1"/>
              <a:t>Constitutional</a:t>
            </a:r>
            <a:r>
              <a:rPr lang="it-IT" i="1" dirty="0"/>
              <a:t> Engagement in a </a:t>
            </a:r>
            <a:r>
              <a:rPr lang="it-IT" i="1" dirty="0" err="1"/>
              <a:t>Transnational</a:t>
            </a:r>
            <a:r>
              <a:rPr lang="it-IT" i="1" dirty="0"/>
              <a:t> Era»</a:t>
            </a:r>
            <a:r>
              <a:rPr lang="it-IT" dirty="0"/>
              <a:t>)</a:t>
            </a:r>
          </a:p>
        </p:txBody>
      </p:sp>
    </p:spTree>
    <p:extLst>
      <p:ext uri="{BB962C8B-B14F-4D97-AF65-F5344CB8AC3E}">
        <p14:creationId xmlns:p14="http://schemas.microsoft.com/office/powerpoint/2010/main" val="2793764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C041B-4E95-089C-F9D5-3050CBE7D423}"/>
            </a:ext>
          </a:extLst>
        </p:cNvPr>
        <p:cNvGrpSpPr/>
        <p:nvPr/>
      </p:nvGrpSpPr>
      <p:grpSpPr>
        <a:xfrm>
          <a:off x="0" y="0"/>
          <a:ext cx="0" cy="0"/>
          <a:chOff x="0" y="0"/>
          <a:chExt cx="0" cy="0"/>
        </a:xfrm>
      </p:grpSpPr>
      <p:pic>
        <p:nvPicPr>
          <p:cNvPr id="5" name="Immagine 4">
            <a:extLst>
              <a:ext uri="{FF2B5EF4-FFF2-40B4-BE49-F238E27FC236}">
                <a16:creationId xmlns:a16="http://schemas.microsoft.com/office/drawing/2014/main" id="{82F9217D-DD8B-FFCB-4847-8C52A09E5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graphicFrame>
        <p:nvGraphicFramePr>
          <p:cNvPr id="8" name="Diagramma 7">
            <a:extLst>
              <a:ext uri="{FF2B5EF4-FFF2-40B4-BE49-F238E27FC236}">
                <a16:creationId xmlns:a16="http://schemas.microsoft.com/office/drawing/2014/main" id="{8BF4586A-784F-A91F-952D-614997BD2739}"/>
              </a:ext>
            </a:extLst>
          </p:cNvPr>
          <p:cNvGraphicFramePr/>
          <p:nvPr>
            <p:extLst>
              <p:ext uri="{D42A27DB-BD31-4B8C-83A1-F6EECF244321}">
                <p14:modId xmlns:p14="http://schemas.microsoft.com/office/powerpoint/2010/main" val="425664561"/>
              </p:ext>
            </p:extLst>
          </p:nvPr>
        </p:nvGraphicFramePr>
        <p:xfrm>
          <a:off x="5268036" y="282938"/>
          <a:ext cx="6359858"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allout con freccia destra 8">
            <a:extLst>
              <a:ext uri="{FF2B5EF4-FFF2-40B4-BE49-F238E27FC236}">
                <a16:creationId xmlns:a16="http://schemas.microsoft.com/office/drawing/2014/main" id="{13A0696C-FE94-AFD8-F187-3626297E941D}"/>
              </a:ext>
            </a:extLst>
          </p:cNvPr>
          <p:cNvSpPr/>
          <p:nvPr/>
        </p:nvSpPr>
        <p:spPr>
          <a:xfrm>
            <a:off x="736979" y="822277"/>
            <a:ext cx="3930555" cy="4339988"/>
          </a:xfrm>
          <a:prstGeom prst="rightArrowCallout">
            <a:avLst>
              <a:gd name="adj1" fmla="val 25000"/>
              <a:gd name="adj2" fmla="val 25000"/>
              <a:gd name="adj3" fmla="val 16319"/>
              <a:gd name="adj4" fmla="val 80255"/>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err="1"/>
              <a:t>Example</a:t>
            </a:r>
            <a:r>
              <a:rPr lang="it-IT" sz="2800" b="1" dirty="0"/>
              <a:t> </a:t>
            </a:r>
          </a:p>
          <a:p>
            <a:pPr algn="ctr"/>
            <a:endParaRPr lang="it-IT" sz="2800" dirty="0"/>
          </a:p>
          <a:p>
            <a:pPr algn="ctr"/>
            <a:r>
              <a:rPr lang="it-IT" sz="2800" dirty="0"/>
              <a:t>The case </a:t>
            </a:r>
            <a:r>
              <a:rPr lang="it-IT" sz="2800" dirty="0" err="1"/>
              <a:t>law</a:t>
            </a:r>
            <a:r>
              <a:rPr lang="it-IT" sz="2800" dirty="0"/>
              <a:t> on </a:t>
            </a:r>
            <a:r>
              <a:rPr lang="it-IT" sz="2800" dirty="0" err="1"/>
              <a:t>Section</a:t>
            </a:r>
            <a:r>
              <a:rPr lang="it-IT" sz="2800" dirty="0"/>
              <a:t> 377 of the </a:t>
            </a:r>
            <a:r>
              <a:rPr lang="it-IT" sz="2800" dirty="0" err="1"/>
              <a:t>Criminal</a:t>
            </a:r>
            <a:r>
              <a:rPr lang="it-IT" sz="2800" dirty="0"/>
              <a:t> Code of India</a:t>
            </a:r>
          </a:p>
          <a:p>
            <a:pPr algn="ctr"/>
            <a:endParaRPr lang="it-IT" sz="2800" dirty="0"/>
          </a:p>
          <a:p>
            <a:pPr algn="ctr"/>
            <a:r>
              <a:rPr lang="it-IT" sz="2400" dirty="0"/>
              <a:t>(</a:t>
            </a:r>
            <a:r>
              <a:rPr lang="it-IT" sz="2400" i="1" dirty="0" err="1"/>
              <a:t>Sexual</a:t>
            </a:r>
            <a:r>
              <a:rPr lang="it-IT" sz="2400" i="1" dirty="0"/>
              <a:t> </a:t>
            </a:r>
            <a:r>
              <a:rPr lang="it-IT" sz="2400" i="1" dirty="0" err="1"/>
              <a:t>intercourse</a:t>
            </a:r>
            <a:r>
              <a:rPr lang="it-IT" sz="2400" i="1" dirty="0"/>
              <a:t> </a:t>
            </a:r>
            <a:r>
              <a:rPr lang="it-IT" sz="2400" i="1" dirty="0" err="1"/>
              <a:t>against</a:t>
            </a:r>
            <a:r>
              <a:rPr lang="it-IT" sz="2400" i="1" dirty="0"/>
              <a:t> the </a:t>
            </a:r>
            <a:r>
              <a:rPr lang="it-IT" sz="2400" i="1" dirty="0" err="1"/>
              <a:t>order</a:t>
            </a:r>
            <a:r>
              <a:rPr lang="it-IT" sz="2400" i="1" dirty="0"/>
              <a:t> of nature)</a:t>
            </a:r>
            <a:endParaRPr lang="it-IT" sz="1600" dirty="0"/>
          </a:p>
        </p:txBody>
      </p:sp>
      <p:sp>
        <p:nvSpPr>
          <p:cNvPr id="2" name="CasellaDiTesto 1">
            <a:extLst>
              <a:ext uri="{FF2B5EF4-FFF2-40B4-BE49-F238E27FC236}">
                <a16:creationId xmlns:a16="http://schemas.microsoft.com/office/drawing/2014/main" id="{56D268A6-8CC5-1F14-1105-D81FBCEC804D}"/>
              </a:ext>
            </a:extLst>
          </p:cNvPr>
          <p:cNvSpPr txBox="1"/>
          <p:nvPr/>
        </p:nvSpPr>
        <p:spPr>
          <a:xfrm>
            <a:off x="673858" y="5701605"/>
            <a:ext cx="8932801" cy="646331"/>
          </a:xfrm>
          <a:prstGeom prst="rect">
            <a:avLst/>
          </a:prstGeom>
          <a:noFill/>
        </p:spPr>
        <p:txBody>
          <a:bodyPr wrap="square" rtlCol="0">
            <a:spAutoFit/>
          </a:bodyPr>
          <a:lstStyle/>
          <a:p>
            <a:pPr algn="just"/>
            <a:r>
              <a:rPr lang="es-ES_tradnl" b="1" u="sng" dirty="0" err="1"/>
              <a:t>Antecedent</a:t>
            </a:r>
            <a:r>
              <a:rPr lang="es-ES_tradnl" dirty="0"/>
              <a:t>: </a:t>
            </a:r>
            <a:r>
              <a:rPr lang="es-ES_tradnl" i="1" dirty="0" err="1"/>
              <a:t>the</a:t>
            </a:r>
            <a:r>
              <a:rPr lang="es-ES_tradnl" i="1" dirty="0"/>
              <a:t> debate </a:t>
            </a:r>
            <a:r>
              <a:rPr lang="es-ES_tradnl" i="1" dirty="0" err="1"/>
              <a:t>on</a:t>
            </a:r>
            <a:r>
              <a:rPr lang="es-ES_tradnl" i="1" dirty="0"/>
              <a:t> </a:t>
            </a:r>
            <a:r>
              <a:rPr lang="es-ES_tradnl" i="1" dirty="0" err="1"/>
              <a:t>the</a:t>
            </a:r>
            <a:r>
              <a:rPr lang="es-ES_tradnl" i="1" dirty="0"/>
              <a:t> </a:t>
            </a:r>
            <a:r>
              <a:rPr lang="es-ES_tradnl" i="1" dirty="0" err="1"/>
              <a:t>decisions</a:t>
            </a:r>
            <a:r>
              <a:rPr lang="es-ES_tradnl" i="1" dirty="0"/>
              <a:t> in </a:t>
            </a:r>
            <a:r>
              <a:rPr lang="es-ES_tradnl" i="1" dirty="0" err="1"/>
              <a:t>the</a:t>
            </a:r>
            <a:r>
              <a:rPr lang="es-ES_tradnl" i="1" dirty="0"/>
              <a:t> cases </a:t>
            </a:r>
            <a:r>
              <a:rPr lang="es-ES_tradnl" i="1" dirty="0" err="1"/>
              <a:t>of</a:t>
            </a:r>
            <a:r>
              <a:rPr lang="es-ES_tradnl" i="1" dirty="0"/>
              <a:t> Lawrence v. Texas and </a:t>
            </a:r>
            <a:r>
              <a:rPr lang="es-ES_tradnl" i="1" dirty="0" err="1"/>
              <a:t>Roper</a:t>
            </a:r>
            <a:r>
              <a:rPr lang="es-ES_tradnl" i="1" dirty="0"/>
              <a:t> v. Simmons (2003) in </a:t>
            </a:r>
            <a:r>
              <a:rPr lang="es-ES_tradnl" i="1" dirty="0" err="1"/>
              <a:t>the</a:t>
            </a:r>
            <a:r>
              <a:rPr lang="es-ES_tradnl" i="1" dirty="0"/>
              <a:t> </a:t>
            </a:r>
            <a:r>
              <a:rPr lang="es-ES_tradnl" i="1" dirty="0" err="1"/>
              <a:t>United</a:t>
            </a:r>
            <a:r>
              <a:rPr lang="es-ES_tradnl" i="1" dirty="0"/>
              <a:t> </a:t>
            </a:r>
            <a:r>
              <a:rPr lang="es-ES_tradnl" i="1" dirty="0" err="1"/>
              <a:t>States</a:t>
            </a:r>
            <a:r>
              <a:rPr lang="es-ES_tradnl" i="1" dirty="0"/>
              <a:t> </a:t>
            </a:r>
            <a:r>
              <a:rPr lang="es-ES_tradnl" dirty="0"/>
              <a:t>[Ruth </a:t>
            </a:r>
            <a:r>
              <a:rPr lang="es-ES_tradnl" dirty="0" err="1"/>
              <a:t>Bader</a:t>
            </a:r>
            <a:r>
              <a:rPr lang="es-ES_tradnl" dirty="0"/>
              <a:t> </a:t>
            </a:r>
            <a:r>
              <a:rPr lang="es-ES_tradnl" dirty="0" err="1"/>
              <a:t>Ginsburg</a:t>
            </a:r>
            <a:r>
              <a:rPr lang="es-ES_tradnl" dirty="0"/>
              <a:t>, Martha Nussbaum, Vicki Jackson)</a:t>
            </a:r>
            <a:endParaRPr lang="es-ES_tradnl" i="1" dirty="0"/>
          </a:p>
        </p:txBody>
      </p:sp>
    </p:spTree>
    <p:extLst>
      <p:ext uri="{BB962C8B-B14F-4D97-AF65-F5344CB8AC3E}">
        <p14:creationId xmlns:p14="http://schemas.microsoft.com/office/powerpoint/2010/main" val="1278265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8" name="Rettangolo arrotondato 7"/>
          <p:cNvSpPr/>
          <p:nvPr/>
        </p:nvSpPr>
        <p:spPr>
          <a:xfrm>
            <a:off x="616999" y="1104303"/>
            <a:ext cx="3645725" cy="1318161"/>
          </a:xfrm>
          <a:prstGeom prst="roundRect">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rgbClr val="002060"/>
                </a:solidFill>
              </a:rPr>
              <a:t>Public Law</a:t>
            </a:r>
          </a:p>
        </p:txBody>
      </p:sp>
      <p:sp>
        <p:nvSpPr>
          <p:cNvPr id="10" name="Rettangolo arrotondato 9"/>
          <p:cNvSpPr/>
          <p:nvPr/>
        </p:nvSpPr>
        <p:spPr>
          <a:xfrm>
            <a:off x="616998" y="4853246"/>
            <a:ext cx="3645725" cy="1318161"/>
          </a:xfrm>
          <a:prstGeom prst="roundRect">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rgbClr val="002060"/>
                </a:solidFill>
              </a:rPr>
              <a:t>Private Law</a:t>
            </a:r>
          </a:p>
        </p:txBody>
      </p:sp>
      <p:cxnSp>
        <p:nvCxnSpPr>
          <p:cNvPr id="11" name="Connettore 2 10"/>
          <p:cNvCxnSpPr/>
          <p:nvPr/>
        </p:nvCxnSpPr>
        <p:spPr>
          <a:xfrm flipV="1">
            <a:off x="4990771" y="892517"/>
            <a:ext cx="1413109" cy="4235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V="1">
            <a:off x="4990771" y="1763383"/>
            <a:ext cx="3200400" cy="18466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6743700" y="292352"/>
            <a:ext cx="3444213" cy="1200329"/>
          </a:xfrm>
          <a:prstGeom prst="rect">
            <a:avLst/>
          </a:prstGeom>
          <a:noFill/>
        </p:spPr>
        <p:txBody>
          <a:bodyPr wrap="none" rtlCol="0">
            <a:spAutoFit/>
          </a:bodyPr>
          <a:lstStyle/>
          <a:p>
            <a:r>
              <a:rPr lang="it-IT" b="1" dirty="0" err="1"/>
              <a:t>Government</a:t>
            </a:r>
            <a:r>
              <a:rPr lang="it-IT" b="1" dirty="0"/>
              <a:t> </a:t>
            </a:r>
          </a:p>
          <a:p>
            <a:r>
              <a:rPr lang="it-IT" b="1" dirty="0"/>
              <a:t>Comparative </a:t>
            </a:r>
            <a:r>
              <a:rPr lang="it-IT" b="1" dirty="0" err="1"/>
              <a:t>Constitutional</a:t>
            </a:r>
            <a:r>
              <a:rPr lang="it-IT" b="1" dirty="0"/>
              <a:t> Law </a:t>
            </a:r>
          </a:p>
          <a:p>
            <a:r>
              <a:rPr lang="it-IT" b="1" dirty="0" err="1"/>
              <a:t>Administrative</a:t>
            </a:r>
            <a:r>
              <a:rPr lang="it-IT" b="1" dirty="0"/>
              <a:t> Law </a:t>
            </a:r>
          </a:p>
          <a:p>
            <a:endParaRPr lang="it-IT" dirty="0"/>
          </a:p>
        </p:txBody>
      </p:sp>
      <p:sp>
        <p:nvSpPr>
          <p:cNvPr id="15" name="CasellaDiTesto 14"/>
          <p:cNvSpPr txBox="1"/>
          <p:nvPr/>
        </p:nvSpPr>
        <p:spPr>
          <a:xfrm>
            <a:off x="8388277" y="1556678"/>
            <a:ext cx="2923877" cy="369332"/>
          </a:xfrm>
          <a:prstGeom prst="rect">
            <a:avLst/>
          </a:prstGeom>
          <a:noFill/>
        </p:spPr>
        <p:txBody>
          <a:bodyPr wrap="none" rtlCol="0">
            <a:spAutoFit/>
          </a:bodyPr>
          <a:lstStyle/>
          <a:p>
            <a:r>
              <a:rPr lang="it-IT" b="1" dirty="0" err="1"/>
              <a:t>Constitutional</a:t>
            </a:r>
            <a:r>
              <a:rPr lang="it-IT" b="1" dirty="0"/>
              <a:t> </a:t>
            </a:r>
            <a:r>
              <a:rPr lang="it-IT" b="1" dirty="0" err="1"/>
              <a:t>Adjudication</a:t>
            </a:r>
            <a:endParaRPr lang="it-IT" b="1" dirty="0"/>
          </a:p>
        </p:txBody>
      </p:sp>
      <p:cxnSp>
        <p:nvCxnSpPr>
          <p:cNvPr id="16" name="Connettore 2 15"/>
          <p:cNvCxnSpPr/>
          <p:nvPr/>
        </p:nvCxnSpPr>
        <p:spPr>
          <a:xfrm>
            <a:off x="4990770" y="2537244"/>
            <a:ext cx="2910218" cy="6202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V="1">
            <a:off x="4990770" y="3497944"/>
            <a:ext cx="2910218" cy="16899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8191171" y="3036279"/>
            <a:ext cx="2882520" cy="461665"/>
          </a:xfrm>
          <a:prstGeom prst="rect">
            <a:avLst/>
          </a:prstGeom>
          <a:noFill/>
        </p:spPr>
        <p:txBody>
          <a:bodyPr wrap="none" rtlCol="0">
            <a:spAutoFit/>
          </a:bodyPr>
          <a:lstStyle/>
          <a:p>
            <a:r>
              <a:rPr lang="it-IT" sz="2400" b="1" dirty="0" err="1">
                <a:solidFill>
                  <a:schemeClr val="tx2"/>
                </a:solidFill>
              </a:rPr>
              <a:t>Fundamental</a:t>
            </a:r>
            <a:r>
              <a:rPr lang="it-IT" sz="2400" b="1" dirty="0">
                <a:solidFill>
                  <a:schemeClr val="tx2"/>
                </a:solidFill>
              </a:rPr>
              <a:t> </a:t>
            </a:r>
            <a:r>
              <a:rPr lang="it-IT" sz="2400" b="1" dirty="0" err="1">
                <a:solidFill>
                  <a:schemeClr val="tx2"/>
                </a:solidFill>
              </a:rPr>
              <a:t>Rights</a:t>
            </a:r>
            <a:endParaRPr lang="it-IT" sz="2400" b="1" dirty="0">
              <a:solidFill>
                <a:schemeClr val="tx2"/>
              </a:solidFill>
            </a:endParaRPr>
          </a:p>
        </p:txBody>
      </p:sp>
      <p:cxnSp>
        <p:nvCxnSpPr>
          <p:cNvPr id="23" name="Connettore 2 22"/>
          <p:cNvCxnSpPr/>
          <p:nvPr/>
        </p:nvCxnSpPr>
        <p:spPr>
          <a:xfrm>
            <a:off x="4990770" y="5557838"/>
            <a:ext cx="2567318" cy="2555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Rettangolo 25"/>
          <p:cNvSpPr/>
          <p:nvPr/>
        </p:nvSpPr>
        <p:spPr>
          <a:xfrm>
            <a:off x="7765025" y="5235300"/>
            <a:ext cx="2422888" cy="1200329"/>
          </a:xfrm>
          <a:prstGeom prst="rect">
            <a:avLst/>
          </a:prstGeom>
        </p:spPr>
        <p:txBody>
          <a:bodyPr wrap="square">
            <a:spAutoFit/>
          </a:bodyPr>
          <a:lstStyle/>
          <a:p>
            <a:r>
              <a:rPr lang="it-IT" dirty="0" err="1"/>
              <a:t>Property</a:t>
            </a:r>
            <a:r>
              <a:rPr lang="it-IT" dirty="0"/>
              <a:t> </a:t>
            </a:r>
          </a:p>
          <a:p>
            <a:r>
              <a:rPr lang="it-IT" dirty="0" err="1"/>
              <a:t>Contracts</a:t>
            </a:r>
            <a:endParaRPr lang="it-IT" dirty="0"/>
          </a:p>
          <a:p>
            <a:r>
              <a:rPr lang="it-IT" dirty="0" err="1"/>
              <a:t>Torts</a:t>
            </a:r>
            <a:endParaRPr lang="it-IT" dirty="0"/>
          </a:p>
          <a:p>
            <a:r>
              <a:rPr lang="it-IT" dirty="0"/>
              <a:t>Commercial Law</a:t>
            </a:r>
            <a:r>
              <a:rPr lang="is-IS" dirty="0"/>
              <a:t>…</a:t>
            </a:r>
            <a:endParaRPr lang="it-IT" dirty="0"/>
          </a:p>
        </p:txBody>
      </p:sp>
    </p:spTree>
    <p:extLst>
      <p:ext uri="{BB962C8B-B14F-4D97-AF65-F5344CB8AC3E}">
        <p14:creationId xmlns:p14="http://schemas.microsoft.com/office/powerpoint/2010/main" val="885631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81" y="490254"/>
            <a:ext cx="3792829" cy="3323230"/>
          </a:xfrm>
          <a:prstGeom prst="rect">
            <a:avLst/>
          </a:prstGeom>
        </p:spPr>
      </p:pic>
      <p:cxnSp>
        <p:nvCxnSpPr>
          <p:cNvPr id="8" name="Connettore 2 7"/>
          <p:cNvCxnSpPr/>
          <p:nvPr/>
        </p:nvCxnSpPr>
        <p:spPr>
          <a:xfrm>
            <a:off x="5194489" y="2166384"/>
            <a:ext cx="2006221" cy="0"/>
          </a:xfrm>
          <a:prstGeom prst="straightConnector1">
            <a:avLst/>
          </a:prstGeom>
          <a:ln w="762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flipH="1">
            <a:off x="550081" y="4339987"/>
            <a:ext cx="8211782" cy="2369880"/>
          </a:xfrm>
          <a:prstGeom prst="rect">
            <a:avLst/>
          </a:prstGeom>
          <a:noFill/>
        </p:spPr>
        <p:txBody>
          <a:bodyPr wrap="square" rtlCol="0">
            <a:spAutoFit/>
          </a:bodyPr>
          <a:lstStyle/>
          <a:p>
            <a:r>
              <a:rPr lang="it-IT" sz="2800" dirty="0"/>
              <a:t>An </a:t>
            </a:r>
            <a:r>
              <a:rPr lang="it-IT" sz="2800" dirty="0" err="1"/>
              <a:t>Example</a:t>
            </a:r>
            <a:r>
              <a:rPr lang="it-IT" sz="2800" dirty="0"/>
              <a:t>: </a:t>
            </a:r>
            <a:r>
              <a:rPr lang="it-IT" sz="2800" dirty="0" err="1"/>
              <a:t>Dealing</a:t>
            </a:r>
            <a:r>
              <a:rPr lang="it-IT" sz="2800" dirty="0"/>
              <a:t> with </a:t>
            </a:r>
            <a:r>
              <a:rPr lang="it-IT" sz="2800" dirty="0" err="1"/>
              <a:t>borders</a:t>
            </a:r>
            <a:r>
              <a:rPr lang="it-IT" sz="2800" dirty="0"/>
              <a:t> </a:t>
            </a:r>
            <a:r>
              <a:rPr lang="it-IT" sz="2800"/>
              <a:t>in the EU</a:t>
            </a:r>
            <a:endParaRPr lang="it-IT" sz="2800" dirty="0"/>
          </a:p>
          <a:p>
            <a:endParaRPr lang="it-IT" sz="2400" dirty="0"/>
          </a:p>
          <a:p>
            <a:pPr marL="285750" indent="-285750">
              <a:buFontTx/>
              <a:buChar char="-"/>
            </a:pPr>
            <a:r>
              <a:rPr lang="it-IT" sz="2400" dirty="0" err="1"/>
              <a:t>Universalism</a:t>
            </a:r>
            <a:r>
              <a:rPr lang="it-IT" sz="2400" dirty="0"/>
              <a:t> vs. </a:t>
            </a:r>
            <a:r>
              <a:rPr lang="it-IT" sz="2400" dirty="0" err="1"/>
              <a:t>Particularism</a:t>
            </a:r>
            <a:endParaRPr lang="it-IT" sz="2400" dirty="0"/>
          </a:p>
          <a:p>
            <a:pPr marL="285750" indent="-285750">
              <a:buFontTx/>
              <a:buChar char="-"/>
            </a:pPr>
            <a:r>
              <a:rPr lang="it-IT" sz="2400" dirty="0"/>
              <a:t>Engagement and Legal </a:t>
            </a:r>
            <a:r>
              <a:rPr lang="it-IT" sz="2400" dirty="0" err="1"/>
              <a:t>Pluralism</a:t>
            </a:r>
            <a:endParaRPr lang="it-IT" sz="2400" dirty="0"/>
          </a:p>
          <a:p>
            <a:pPr marL="285750" indent="-285750">
              <a:buFontTx/>
              <a:buChar char="-"/>
            </a:pPr>
            <a:r>
              <a:rPr lang="it-IT" sz="2400" dirty="0" err="1"/>
              <a:t>Comparison</a:t>
            </a:r>
            <a:r>
              <a:rPr lang="it-IT" sz="2400" dirty="0"/>
              <a:t> and </a:t>
            </a:r>
            <a:r>
              <a:rPr lang="it-IT" sz="2400" dirty="0" err="1"/>
              <a:t>European</a:t>
            </a:r>
            <a:r>
              <a:rPr lang="it-IT" sz="2400" dirty="0"/>
              <a:t> Integration </a:t>
            </a:r>
            <a:r>
              <a:rPr lang="it-IT" sz="2400" dirty="0" err="1"/>
              <a:t>Process</a:t>
            </a:r>
            <a:r>
              <a:rPr lang="it-IT" sz="2400" dirty="0"/>
              <a:t> (</a:t>
            </a:r>
            <a:r>
              <a:rPr lang="it-IT" sz="2400" dirty="0" err="1"/>
              <a:t>both</a:t>
            </a:r>
            <a:r>
              <a:rPr lang="it-IT" sz="2400" dirty="0"/>
              <a:t> EU and ECHR)</a:t>
            </a:r>
          </a:p>
        </p:txBody>
      </p:sp>
      <p:pic>
        <p:nvPicPr>
          <p:cNvPr id="3" name="Immagine 2" descr="Immagine che contiene mappa&#10;&#10;Descrizione generata automaticamente">
            <a:extLst>
              <a:ext uri="{FF2B5EF4-FFF2-40B4-BE49-F238E27FC236}">
                <a16:creationId xmlns:a16="http://schemas.microsoft.com/office/drawing/2014/main" id="{2EC6CC9B-536A-C5C0-5512-783D7730ABC3}"/>
              </a:ext>
            </a:extLst>
          </p:cNvPr>
          <p:cNvPicPr>
            <a:picLocks noChangeAspect="1"/>
          </p:cNvPicPr>
          <p:nvPr/>
        </p:nvPicPr>
        <p:blipFill>
          <a:blip r:embed="rId4"/>
          <a:stretch>
            <a:fillRect/>
          </a:stretch>
        </p:blipFill>
        <p:spPr>
          <a:xfrm>
            <a:off x="8011886" y="490256"/>
            <a:ext cx="3614053" cy="3323226"/>
          </a:xfrm>
          <a:prstGeom prst="rect">
            <a:avLst/>
          </a:prstGeom>
        </p:spPr>
      </p:pic>
    </p:spTree>
    <p:extLst>
      <p:ext uri="{BB962C8B-B14F-4D97-AF65-F5344CB8AC3E}">
        <p14:creationId xmlns:p14="http://schemas.microsoft.com/office/powerpoint/2010/main" val="1800466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582" y="3610048"/>
            <a:ext cx="3029803" cy="2379232"/>
          </a:xfrm>
          <a:prstGeom prst="rect">
            <a:avLst/>
          </a:prstGeom>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308" y="683147"/>
            <a:ext cx="4785369" cy="1964520"/>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955" y="4033412"/>
            <a:ext cx="3638781" cy="2495976"/>
          </a:xfrm>
          <a:prstGeom prst="rect">
            <a:avLst/>
          </a:prstGeom>
        </p:spPr>
      </p:pic>
      <p:graphicFrame>
        <p:nvGraphicFramePr>
          <p:cNvPr id="8" name="Diagramma 7"/>
          <p:cNvGraphicFramePr/>
          <p:nvPr>
            <p:extLst>
              <p:ext uri="{D42A27DB-BD31-4B8C-83A1-F6EECF244321}">
                <p14:modId xmlns:p14="http://schemas.microsoft.com/office/powerpoint/2010/main" val="1013840818"/>
              </p:ext>
            </p:extLst>
          </p:nvPr>
        </p:nvGraphicFramePr>
        <p:xfrm>
          <a:off x="627795" y="-191068"/>
          <a:ext cx="10495130" cy="673883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612716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6" name="Ovale 5"/>
          <p:cNvSpPr/>
          <p:nvPr/>
        </p:nvSpPr>
        <p:spPr>
          <a:xfrm>
            <a:off x="887767" y="1512061"/>
            <a:ext cx="3867628" cy="3171825"/>
          </a:xfrm>
          <a:prstGeom prst="ellips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solidFill>
                  <a:srgbClr val="002060"/>
                </a:solidFill>
              </a:rPr>
              <a:t>Common Law</a:t>
            </a:r>
          </a:p>
        </p:txBody>
      </p:sp>
      <p:sp>
        <p:nvSpPr>
          <p:cNvPr id="7" name="Ovale 6"/>
          <p:cNvSpPr/>
          <p:nvPr/>
        </p:nvSpPr>
        <p:spPr>
          <a:xfrm>
            <a:off x="7240942" y="1512060"/>
            <a:ext cx="3867628" cy="3171825"/>
          </a:xfrm>
          <a:prstGeom prst="ellips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err="1">
                <a:solidFill>
                  <a:srgbClr val="002060"/>
                </a:solidFill>
              </a:rPr>
              <a:t>Civil</a:t>
            </a:r>
            <a:r>
              <a:rPr lang="it-IT" sz="3600" dirty="0">
                <a:solidFill>
                  <a:srgbClr val="002060"/>
                </a:solidFill>
              </a:rPr>
              <a:t> Law</a:t>
            </a:r>
          </a:p>
        </p:txBody>
      </p:sp>
      <p:cxnSp>
        <p:nvCxnSpPr>
          <p:cNvPr id="8" name="Connettore 2 7"/>
          <p:cNvCxnSpPr/>
          <p:nvPr/>
        </p:nvCxnSpPr>
        <p:spPr>
          <a:xfrm>
            <a:off x="5172833" y="3097972"/>
            <a:ext cx="1650671" cy="11875"/>
          </a:xfrm>
          <a:prstGeom prst="straightConnector1">
            <a:avLst/>
          </a:prstGeom>
          <a:ln w="571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816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6" name="Ovale 5"/>
          <p:cNvSpPr/>
          <p:nvPr/>
        </p:nvSpPr>
        <p:spPr>
          <a:xfrm>
            <a:off x="887767" y="1512061"/>
            <a:ext cx="3867628" cy="3171825"/>
          </a:xfrm>
          <a:prstGeom prst="ellips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solidFill>
                  <a:srgbClr val="002060"/>
                </a:solidFill>
              </a:rPr>
              <a:t>Micro-</a:t>
            </a:r>
            <a:r>
              <a:rPr lang="it-IT" sz="3600" dirty="0" err="1">
                <a:solidFill>
                  <a:srgbClr val="002060"/>
                </a:solidFill>
              </a:rPr>
              <a:t>Comparison</a:t>
            </a:r>
            <a:endParaRPr lang="it-IT" sz="3600" dirty="0">
              <a:solidFill>
                <a:srgbClr val="002060"/>
              </a:solidFill>
            </a:endParaRPr>
          </a:p>
        </p:txBody>
      </p:sp>
      <p:sp>
        <p:nvSpPr>
          <p:cNvPr id="7" name="Ovale 6"/>
          <p:cNvSpPr/>
          <p:nvPr/>
        </p:nvSpPr>
        <p:spPr>
          <a:xfrm>
            <a:off x="7240942" y="1512060"/>
            <a:ext cx="3867628" cy="3171825"/>
          </a:xfrm>
          <a:prstGeom prst="ellips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solidFill>
                  <a:srgbClr val="002060"/>
                </a:solidFill>
              </a:rPr>
              <a:t>Macro-</a:t>
            </a:r>
            <a:r>
              <a:rPr lang="it-IT" sz="3600" dirty="0" err="1">
                <a:solidFill>
                  <a:srgbClr val="002060"/>
                </a:solidFill>
              </a:rPr>
              <a:t>Comparison</a:t>
            </a:r>
            <a:endParaRPr lang="it-IT" sz="3600" dirty="0">
              <a:solidFill>
                <a:srgbClr val="002060"/>
              </a:solidFill>
            </a:endParaRPr>
          </a:p>
        </p:txBody>
      </p:sp>
      <p:cxnSp>
        <p:nvCxnSpPr>
          <p:cNvPr id="8" name="Connettore 2 7"/>
          <p:cNvCxnSpPr/>
          <p:nvPr/>
        </p:nvCxnSpPr>
        <p:spPr>
          <a:xfrm>
            <a:off x="5172833" y="3097972"/>
            <a:ext cx="1650671" cy="11875"/>
          </a:xfrm>
          <a:prstGeom prst="straightConnector1">
            <a:avLst/>
          </a:prstGeom>
          <a:ln w="571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031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a:effectLst>
            <a:innerShdw blurRad="114300">
              <a:srgbClr val="002060"/>
            </a:innerShdw>
          </a:effectLst>
          <a:scene3d>
            <a:camera prst="orthographicFront"/>
            <a:lightRig rig="threePt" dir="t"/>
          </a:scene3d>
          <a:sp3d contourW="12700">
            <a:bevelT w="165100" prst="coolSlant"/>
            <a:bevelB prst="slope"/>
            <a:contourClr>
              <a:srgbClr val="002060"/>
            </a:contourClr>
          </a:sp3d>
        </p:spPr>
      </p:pic>
      <p:sp>
        <p:nvSpPr>
          <p:cNvPr id="4" name="CasellaDiTesto 3"/>
          <p:cNvSpPr txBox="1"/>
          <p:nvPr/>
        </p:nvSpPr>
        <p:spPr>
          <a:xfrm>
            <a:off x="2414802" y="457209"/>
            <a:ext cx="7191969" cy="1692771"/>
          </a:xfrm>
          <a:prstGeom prst="rect">
            <a:avLst/>
          </a:prstGeom>
          <a:noFill/>
        </p:spPr>
        <p:txBody>
          <a:bodyPr wrap="none" rtlCol="0">
            <a:spAutoFit/>
          </a:bodyPr>
          <a:lstStyle/>
          <a:p>
            <a:pPr algn="ctr"/>
            <a:r>
              <a:rPr lang="it-IT" sz="3200" b="1" dirty="0" err="1"/>
              <a:t>Historical</a:t>
            </a:r>
            <a:r>
              <a:rPr lang="it-IT" sz="3200" b="1" dirty="0"/>
              <a:t> </a:t>
            </a:r>
            <a:r>
              <a:rPr lang="it-IT" sz="3200" b="1" dirty="0" err="1"/>
              <a:t>Remarks</a:t>
            </a:r>
            <a:r>
              <a:rPr lang="it-IT" sz="3200" b="1" dirty="0"/>
              <a:t> (I)</a:t>
            </a:r>
          </a:p>
          <a:p>
            <a:endParaRPr lang="it-IT" sz="2400" dirty="0"/>
          </a:p>
          <a:p>
            <a:r>
              <a:rPr lang="it-IT" sz="2400" dirty="0" err="1"/>
              <a:t>Comparison</a:t>
            </a:r>
            <a:r>
              <a:rPr lang="it-IT" sz="2400" dirty="0"/>
              <a:t> in </a:t>
            </a:r>
            <a:r>
              <a:rPr lang="it-IT" sz="2400" b="1" dirty="0"/>
              <a:t>Ancient Times</a:t>
            </a:r>
            <a:r>
              <a:rPr lang="it-IT" sz="2400" dirty="0"/>
              <a:t>: </a:t>
            </a:r>
            <a:r>
              <a:rPr lang="it-IT" sz="2400" dirty="0" err="1"/>
              <a:t>looking</a:t>
            </a:r>
            <a:r>
              <a:rPr lang="it-IT" sz="2400" dirty="0"/>
              <a:t> for the </a:t>
            </a:r>
            <a:r>
              <a:rPr lang="it-IT" sz="2400" b="1" dirty="0"/>
              <a:t>Ideal City</a:t>
            </a:r>
          </a:p>
          <a:p>
            <a:pPr marL="285750" indent="-285750">
              <a:buFontTx/>
              <a:buChar char="-"/>
            </a:pPr>
            <a:endParaRPr lang="it-IT" sz="2400" dirty="0"/>
          </a:p>
        </p:txBody>
      </p:sp>
      <p:sp>
        <p:nvSpPr>
          <p:cNvPr id="3" name="Segnaposto contenuto 2">
            <a:extLst>
              <a:ext uri="{FF2B5EF4-FFF2-40B4-BE49-F238E27FC236}">
                <a16:creationId xmlns:a16="http://schemas.microsoft.com/office/drawing/2014/main" id="{2B43AD65-8C08-C0E4-85F2-77BC3DAFC63C}"/>
              </a:ext>
            </a:extLst>
          </p:cNvPr>
          <p:cNvSpPr txBox="1">
            <a:spLocks/>
          </p:cNvSpPr>
          <p:nvPr/>
        </p:nvSpPr>
        <p:spPr>
          <a:xfrm>
            <a:off x="765157" y="575288"/>
            <a:ext cx="10233800" cy="1207017"/>
          </a:xfrm>
          <a:prstGeom prst="rect">
            <a:avLst/>
          </a:prstGeom>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32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it-IT" b="1" dirty="0">
              <a:solidFill>
                <a:srgbClr val="FFC000"/>
              </a:solidFill>
            </a:endParaRPr>
          </a:p>
          <a:p>
            <a:pPr algn="ctr"/>
            <a:endParaRPr lang="it-IT" b="1" dirty="0">
              <a:solidFill>
                <a:srgbClr val="FFC000"/>
              </a:solidFill>
            </a:endParaRPr>
          </a:p>
        </p:txBody>
      </p:sp>
      <p:sp>
        <p:nvSpPr>
          <p:cNvPr id="7" name="CasellaDiTesto 6">
            <a:extLst>
              <a:ext uri="{FF2B5EF4-FFF2-40B4-BE49-F238E27FC236}">
                <a16:creationId xmlns:a16="http://schemas.microsoft.com/office/drawing/2014/main" id="{347345E5-96BB-8C7C-8AB4-299137DFA602}"/>
              </a:ext>
            </a:extLst>
          </p:cNvPr>
          <p:cNvSpPr txBox="1"/>
          <p:nvPr/>
        </p:nvSpPr>
        <p:spPr>
          <a:xfrm>
            <a:off x="765157" y="2085106"/>
            <a:ext cx="2166729" cy="1354217"/>
          </a:xfrm>
          <a:prstGeom prst="rect">
            <a:avLst/>
          </a:prstGeom>
          <a:noFill/>
        </p:spPr>
        <p:txBody>
          <a:bodyPr wrap="square" rtlCol="0">
            <a:spAutoFit/>
          </a:bodyPr>
          <a:lstStyle/>
          <a:p>
            <a:r>
              <a:rPr lang="es-ES_tradnl" sz="3200" i="1" dirty="0" err="1"/>
              <a:t>Herodotus</a:t>
            </a:r>
            <a:endParaRPr lang="es-ES_tradnl" sz="3200" dirty="0"/>
          </a:p>
          <a:p>
            <a:endParaRPr lang="es-ES_tradnl" sz="3200" dirty="0"/>
          </a:p>
          <a:p>
            <a:pPr algn="r"/>
            <a:endParaRPr lang="es-ES_tradnl" dirty="0"/>
          </a:p>
        </p:txBody>
      </p:sp>
      <p:pic>
        <p:nvPicPr>
          <p:cNvPr id="9" name="Immagine 8" descr="Immagine che contiene museo, Artefatto, Busto, Viso umano&#10;&#10;Descrizione generata automaticamente">
            <a:extLst>
              <a:ext uri="{FF2B5EF4-FFF2-40B4-BE49-F238E27FC236}">
                <a16:creationId xmlns:a16="http://schemas.microsoft.com/office/drawing/2014/main" id="{EF3498C6-7E40-6147-A323-9C1DD7B5E09A}"/>
              </a:ext>
            </a:extLst>
          </p:cNvPr>
          <p:cNvPicPr>
            <a:picLocks noChangeAspect="1"/>
          </p:cNvPicPr>
          <p:nvPr/>
        </p:nvPicPr>
        <p:blipFill>
          <a:blip r:embed="rId3"/>
          <a:stretch>
            <a:fillRect/>
          </a:stretch>
        </p:blipFill>
        <p:spPr>
          <a:xfrm>
            <a:off x="1375229" y="2817469"/>
            <a:ext cx="2794000" cy="3479800"/>
          </a:xfrm>
          <a:prstGeom prst="rect">
            <a:avLst/>
          </a:prstGeom>
        </p:spPr>
      </p:pic>
      <p:pic>
        <p:nvPicPr>
          <p:cNvPr id="11" name="Immagine 10" descr="Immagine che contiene statua, museo, Artefatto, Intaglio&#10;&#10;Descrizione generata automaticamente">
            <a:extLst>
              <a:ext uri="{FF2B5EF4-FFF2-40B4-BE49-F238E27FC236}">
                <a16:creationId xmlns:a16="http://schemas.microsoft.com/office/drawing/2014/main" id="{AEB1FA6D-28D6-8959-018F-D719550D7D26}"/>
              </a:ext>
            </a:extLst>
          </p:cNvPr>
          <p:cNvPicPr>
            <a:picLocks noChangeAspect="1"/>
          </p:cNvPicPr>
          <p:nvPr/>
        </p:nvPicPr>
        <p:blipFill>
          <a:blip r:embed="rId4"/>
          <a:stretch>
            <a:fillRect/>
          </a:stretch>
        </p:blipFill>
        <p:spPr>
          <a:xfrm>
            <a:off x="7835772" y="1991725"/>
            <a:ext cx="2980999" cy="3047244"/>
          </a:xfrm>
          <a:prstGeom prst="rect">
            <a:avLst/>
          </a:prstGeom>
        </p:spPr>
      </p:pic>
      <p:sp>
        <p:nvSpPr>
          <p:cNvPr id="12" name="CasellaDiTesto 11">
            <a:extLst>
              <a:ext uri="{FF2B5EF4-FFF2-40B4-BE49-F238E27FC236}">
                <a16:creationId xmlns:a16="http://schemas.microsoft.com/office/drawing/2014/main" id="{C6E310DB-98E3-A82A-D4AB-5D88A7FBACB7}"/>
              </a:ext>
            </a:extLst>
          </p:cNvPr>
          <p:cNvSpPr txBox="1"/>
          <p:nvPr/>
        </p:nvSpPr>
        <p:spPr>
          <a:xfrm>
            <a:off x="6429829" y="5220053"/>
            <a:ext cx="3599542" cy="584775"/>
          </a:xfrm>
          <a:prstGeom prst="rect">
            <a:avLst/>
          </a:prstGeom>
          <a:noFill/>
        </p:spPr>
        <p:txBody>
          <a:bodyPr wrap="square" rtlCol="0">
            <a:spAutoFit/>
          </a:bodyPr>
          <a:lstStyle/>
          <a:p>
            <a:pPr algn="r"/>
            <a:r>
              <a:rPr lang="es-ES_tradnl" sz="3200" i="1" dirty="0" err="1"/>
              <a:t>Thucydides</a:t>
            </a:r>
            <a:endParaRPr lang="es-ES_tradnl" sz="3200" i="1" dirty="0"/>
          </a:p>
        </p:txBody>
      </p:sp>
    </p:spTree>
    <p:extLst>
      <p:ext uri="{BB962C8B-B14F-4D97-AF65-F5344CB8AC3E}">
        <p14:creationId xmlns:p14="http://schemas.microsoft.com/office/powerpoint/2010/main" val="1477901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1257" y="712921"/>
            <a:ext cx="11524343" cy="5663089"/>
          </a:xfrm>
          <a:prstGeom prst="rect">
            <a:avLst/>
          </a:prstGeom>
          <a:noFill/>
        </p:spPr>
        <p:txBody>
          <a:bodyPr wrap="square" rtlCol="0">
            <a:spAutoFit/>
          </a:bodyPr>
          <a:lstStyle/>
          <a:p>
            <a:pPr algn="just"/>
            <a:r>
              <a:rPr lang="en-GB" sz="2000" b="1" dirty="0">
                <a:solidFill>
                  <a:srgbClr val="FFC000"/>
                </a:solidFill>
              </a:rPr>
              <a:t>“Our form of government does not imitate the laws of the neighbouring states. On the contrary, we are rather a model to others</a:t>
            </a:r>
            <a:r>
              <a:rPr lang="en-GB" sz="2000" dirty="0">
                <a:solidFill>
                  <a:srgbClr val="FFC000"/>
                </a:solidFill>
              </a:rPr>
              <a:t>. “</a:t>
            </a:r>
          </a:p>
          <a:p>
            <a:pPr algn="ctr"/>
            <a:endParaRPr lang="en-GB" sz="2000" i="1" dirty="0">
              <a:solidFill>
                <a:srgbClr val="FFC000"/>
              </a:solidFill>
            </a:endParaRPr>
          </a:p>
          <a:p>
            <a:r>
              <a:rPr lang="en-AU" i="1" dirty="0"/>
              <a:t>Here in Athens, we do this</a:t>
            </a:r>
            <a:r>
              <a:rPr lang="en-AU" dirty="0"/>
              <a:t>.</a:t>
            </a:r>
          </a:p>
          <a:p>
            <a:endParaRPr lang="en-AU" dirty="0"/>
          </a:p>
          <a:p>
            <a:r>
              <a:rPr lang="en-AU" sz="2000" b="1" dirty="0">
                <a:solidFill>
                  <a:srgbClr val="FFC000"/>
                </a:solidFill>
              </a:rPr>
              <a:t>“Our constitution is called a democracy because power is</a:t>
            </a:r>
          </a:p>
          <a:p>
            <a:r>
              <a:rPr lang="en-AU" sz="2000" b="1" dirty="0">
                <a:solidFill>
                  <a:srgbClr val="FFC000"/>
                </a:solidFill>
              </a:rPr>
              <a:t>in the hands not of a minority but of the whole people</a:t>
            </a:r>
            <a:r>
              <a:rPr lang="en-AU" b="1" dirty="0">
                <a:solidFill>
                  <a:srgbClr val="FFC000"/>
                </a:solidFill>
              </a:rPr>
              <a:t>”.</a:t>
            </a:r>
          </a:p>
          <a:p>
            <a:endParaRPr lang="en-AU" i="1" dirty="0"/>
          </a:p>
          <a:p>
            <a:r>
              <a:rPr lang="en-AU" i="1" dirty="0"/>
              <a:t>Here in Athens, we do this.</a:t>
            </a:r>
          </a:p>
          <a:p>
            <a:endParaRPr lang="en-AU" i="1" dirty="0"/>
          </a:p>
          <a:p>
            <a:r>
              <a:rPr lang="en-AU" sz="2000" b="1" dirty="0">
                <a:solidFill>
                  <a:srgbClr val="FFC000"/>
                </a:solidFill>
              </a:rPr>
              <a:t>“The laws here ensure equal justice for all in their private disputes </a:t>
            </a:r>
          </a:p>
          <a:p>
            <a:r>
              <a:rPr lang="en-AU" sz="2000" b="1" dirty="0">
                <a:solidFill>
                  <a:srgbClr val="FFC000"/>
                </a:solidFill>
              </a:rPr>
              <a:t>but we never ignore the merits of excellence.”									</a:t>
            </a:r>
          </a:p>
          <a:p>
            <a:endParaRPr lang="en-AU" dirty="0"/>
          </a:p>
          <a:p>
            <a:r>
              <a:rPr lang="en-AU" i="1" dirty="0"/>
              <a:t>Here in Athens we do this</a:t>
            </a:r>
            <a:r>
              <a:rPr lang="en-AU" dirty="0"/>
              <a:t>.														</a:t>
            </a:r>
          </a:p>
          <a:p>
            <a:endParaRPr lang="en-AU" dirty="0"/>
          </a:p>
          <a:p>
            <a:r>
              <a:rPr lang="en-AU" sz="2000" b="1" dirty="0">
                <a:solidFill>
                  <a:srgbClr val="FFC000"/>
                </a:solidFill>
              </a:rPr>
              <a:t>“We give our obedience to those whom we put in positions of authority, and we</a:t>
            </a:r>
          </a:p>
          <a:p>
            <a:r>
              <a:rPr lang="en-AU" sz="2000" b="1" dirty="0">
                <a:solidFill>
                  <a:srgbClr val="FFC000"/>
                </a:solidFill>
              </a:rPr>
              <a:t>obey the laws themselves, especially those which are for the protection of the oppressed, and those unwritten laws which it is an acknowledged shame to break.”</a:t>
            </a:r>
          </a:p>
          <a:p>
            <a:endParaRPr lang="en-AU" dirty="0"/>
          </a:p>
        </p:txBody>
      </p:sp>
      <p:pic>
        <p:nvPicPr>
          <p:cNvPr id="2" name="Immagine 1">
            <a:extLst>
              <a:ext uri="{FF2B5EF4-FFF2-40B4-BE49-F238E27FC236}">
                <a16:creationId xmlns:a16="http://schemas.microsoft.com/office/drawing/2014/main" id="{97F8D6A2-3470-1B23-4684-9F1D45B84EFD}"/>
              </a:ext>
            </a:extLst>
          </p:cNvPr>
          <p:cNvPicPr>
            <a:picLocks noChangeAspect="1"/>
          </p:cNvPicPr>
          <p:nvPr/>
        </p:nvPicPr>
        <p:blipFill>
          <a:blip r:embed="rId2"/>
          <a:stretch>
            <a:fillRect/>
          </a:stretch>
        </p:blipFill>
        <p:spPr>
          <a:xfrm>
            <a:off x="8533724" y="2061028"/>
            <a:ext cx="3143019" cy="2246646"/>
          </a:xfrm>
          <a:prstGeom prst="rect">
            <a:avLst/>
          </a:prstGeom>
        </p:spPr>
      </p:pic>
      <p:sp>
        <p:nvSpPr>
          <p:cNvPr id="3" name="CasellaDiTesto 2">
            <a:extLst>
              <a:ext uri="{FF2B5EF4-FFF2-40B4-BE49-F238E27FC236}">
                <a16:creationId xmlns:a16="http://schemas.microsoft.com/office/drawing/2014/main" id="{3F048E37-5E80-87ED-CD75-129D2CA987F3}"/>
              </a:ext>
            </a:extLst>
          </p:cNvPr>
          <p:cNvSpPr txBox="1"/>
          <p:nvPr/>
        </p:nvSpPr>
        <p:spPr>
          <a:xfrm>
            <a:off x="8533725" y="1291772"/>
            <a:ext cx="3143018" cy="646331"/>
          </a:xfrm>
          <a:prstGeom prst="rect">
            <a:avLst/>
          </a:prstGeom>
          <a:noFill/>
        </p:spPr>
        <p:txBody>
          <a:bodyPr wrap="square" rtlCol="0">
            <a:spAutoFit/>
          </a:bodyPr>
          <a:lstStyle/>
          <a:p>
            <a:pPr algn="ctr"/>
            <a:r>
              <a:rPr lang="es-ES_tradnl" b="1" dirty="0"/>
              <a:t>Pericles</a:t>
            </a:r>
          </a:p>
          <a:p>
            <a:pPr algn="ctr"/>
            <a:r>
              <a:rPr lang="es-ES_tradnl" i="1" dirty="0" err="1"/>
              <a:t>Discourse</a:t>
            </a:r>
            <a:r>
              <a:rPr lang="es-ES_tradnl" i="1" dirty="0"/>
              <a:t> </a:t>
            </a:r>
            <a:r>
              <a:rPr lang="es-ES_tradnl" i="1" dirty="0" err="1"/>
              <a:t>to</a:t>
            </a:r>
            <a:r>
              <a:rPr lang="es-ES_tradnl" i="1" dirty="0"/>
              <a:t> </a:t>
            </a:r>
            <a:r>
              <a:rPr lang="es-ES_tradnl" i="1" dirty="0" err="1"/>
              <a:t>the</a:t>
            </a:r>
            <a:r>
              <a:rPr lang="es-ES_tradnl" i="1" dirty="0"/>
              <a:t> </a:t>
            </a:r>
            <a:r>
              <a:rPr lang="es-ES_tradnl" i="1" dirty="0" err="1"/>
              <a:t>Athenians</a:t>
            </a:r>
            <a:endParaRPr lang="es-ES_tradnl" i="1" dirty="0"/>
          </a:p>
        </p:txBody>
      </p:sp>
      <p:sp>
        <p:nvSpPr>
          <p:cNvPr id="6" name="CasellaDiTesto 5">
            <a:extLst>
              <a:ext uri="{FF2B5EF4-FFF2-40B4-BE49-F238E27FC236}">
                <a16:creationId xmlns:a16="http://schemas.microsoft.com/office/drawing/2014/main" id="{26CF8E29-68EC-FC67-4B09-62C4E5856211}"/>
              </a:ext>
            </a:extLst>
          </p:cNvPr>
          <p:cNvSpPr txBox="1"/>
          <p:nvPr/>
        </p:nvSpPr>
        <p:spPr>
          <a:xfrm>
            <a:off x="8697011" y="4300863"/>
            <a:ext cx="3143018" cy="923330"/>
          </a:xfrm>
          <a:prstGeom prst="rect">
            <a:avLst/>
          </a:prstGeom>
          <a:noFill/>
        </p:spPr>
        <p:txBody>
          <a:bodyPr wrap="square" rtlCol="0">
            <a:spAutoFit/>
          </a:bodyPr>
          <a:lstStyle/>
          <a:p>
            <a:pPr algn="ctr"/>
            <a:r>
              <a:rPr lang="es-ES_tradnl" b="1" dirty="0"/>
              <a:t>[</a:t>
            </a:r>
            <a:r>
              <a:rPr lang="es-ES_tradnl" b="1" dirty="0" err="1"/>
              <a:t>From</a:t>
            </a:r>
            <a:r>
              <a:rPr lang="es-ES_tradnl" b="1" dirty="0"/>
              <a:t> </a:t>
            </a:r>
            <a:r>
              <a:rPr lang="it-IT" dirty="0"/>
              <a:t>Thucydides, </a:t>
            </a:r>
            <a:r>
              <a:rPr lang="it-IT" i="1" dirty="0"/>
              <a:t>The </a:t>
            </a:r>
            <a:r>
              <a:rPr lang="it-IT" i="1" dirty="0" err="1"/>
              <a:t>Peloponnesian</a:t>
            </a:r>
            <a:r>
              <a:rPr lang="it-IT" i="1" dirty="0"/>
              <a:t> War, V –IV </a:t>
            </a:r>
            <a:r>
              <a:rPr lang="it-IT" i="1" dirty="0" err="1"/>
              <a:t>century</a:t>
            </a:r>
            <a:r>
              <a:rPr lang="it-IT" i="1" dirty="0"/>
              <a:t> BC]</a:t>
            </a:r>
            <a:endParaRPr lang="es-ES_tradnl" i="1" dirty="0"/>
          </a:p>
        </p:txBody>
      </p:sp>
    </p:spTree>
    <p:extLst>
      <p:ext uri="{BB962C8B-B14F-4D97-AF65-F5344CB8AC3E}">
        <p14:creationId xmlns:p14="http://schemas.microsoft.com/office/powerpoint/2010/main" val="2100079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21350D40-F92A-07F5-E19A-0D23A45F38CE}"/>
              </a:ext>
            </a:extLst>
          </p:cNvPr>
          <p:cNvSpPr>
            <a:spLocks noGrp="1"/>
          </p:cNvSpPr>
          <p:nvPr>
            <p:ph idx="1"/>
          </p:nvPr>
        </p:nvSpPr>
        <p:spPr>
          <a:xfrm>
            <a:off x="655542" y="1822563"/>
            <a:ext cx="3422971" cy="4357461"/>
          </a:xfrm>
        </p:spPr>
        <p:txBody>
          <a:bodyPr>
            <a:normAutofit/>
          </a:bodyPr>
          <a:lstStyle/>
          <a:p>
            <a:pPr marL="0" indent="0" algn="ctr">
              <a:buNone/>
            </a:pPr>
            <a:r>
              <a:rPr lang="es-ES_tradnl" sz="3200" i="1" dirty="0"/>
              <a:t>Plato</a:t>
            </a:r>
          </a:p>
          <a:p>
            <a:pPr marL="0" indent="0">
              <a:buNone/>
            </a:pPr>
            <a:endParaRPr lang="es-ES_tradnl" sz="3200" i="1" dirty="0"/>
          </a:p>
          <a:p>
            <a:pPr marL="0" indent="0">
              <a:buNone/>
            </a:pPr>
            <a:endParaRPr lang="es-ES_tradnl" sz="3200" i="1" dirty="0"/>
          </a:p>
        </p:txBody>
      </p:sp>
      <p:pic>
        <p:nvPicPr>
          <p:cNvPr id="8" name="Immagine 7" descr="Immagine che contiene arte, dipinto, uomo, Viso umano&#10;&#10;Descrizione generata automaticamente">
            <a:extLst>
              <a:ext uri="{FF2B5EF4-FFF2-40B4-BE49-F238E27FC236}">
                <a16:creationId xmlns:a16="http://schemas.microsoft.com/office/drawing/2014/main" id="{1E945268-7FA6-71A1-C477-E55240360AB8}"/>
              </a:ext>
            </a:extLst>
          </p:cNvPr>
          <p:cNvPicPr>
            <a:picLocks noChangeAspect="1"/>
          </p:cNvPicPr>
          <p:nvPr/>
        </p:nvPicPr>
        <p:blipFill>
          <a:blip r:embed="rId2"/>
          <a:stretch>
            <a:fillRect/>
          </a:stretch>
        </p:blipFill>
        <p:spPr>
          <a:xfrm>
            <a:off x="924753" y="2673620"/>
            <a:ext cx="2884547" cy="3576839"/>
          </a:xfrm>
          <a:prstGeom prst="rect">
            <a:avLst/>
          </a:prstGeom>
        </p:spPr>
      </p:pic>
      <p:pic>
        <p:nvPicPr>
          <p:cNvPr id="10" name="Immagine 9" descr="Immagine che contiene dipinto, disegno, Viso umano, ritratto&#10;&#10;Descrizione generata automaticamente">
            <a:extLst>
              <a:ext uri="{FF2B5EF4-FFF2-40B4-BE49-F238E27FC236}">
                <a16:creationId xmlns:a16="http://schemas.microsoft.com/office/drawing/2014/main" id="{507344DB-2FC0-4E15-6DD2-68E734F9D4F9}"/>
              </a:ext>
            </a:extLst>
          </p:cNvPr>
          <p:cNvPicPr>
            <a:picLocks noChangeAspect="1"/>
          </p:cNvPicPr>
          <p:nvPr/>
        </p:nvPicPr>
        <p:blipFill>
          <a:blip r:embed="rId3"/>
          <a:stretch>
            <a:fillRect/>
          </a:stretch>
        </p:blipFill>
        <p:spPr>
          <a:xfrm>
            <a:off x="5360308" y="432593"/>
            <a:ext cx="2959100" cy="3568700"/>
          </a:xfrm>
          <a:prstGeom prst="rect">
            <a:avLst/>
          </a:prstGeom>
        </p:spPr>
      </p:pic>
      <p:sp>
        <p:nvSpPr>
          <p:cNvPr id="12" name="CasellaDiTesto 11">
            <a:extLst>
              <a:ext uri="{FF2B5EF4-FFF2-40B4-BE49-F238E27FC236}">
                <a16:creationId xmlns:a16="http://schemas.microsoft.com/office/drawing/2014/main" id="{788C3064-416A-2520-449A-27C34144AB42}"/>
              </a:ext>
            </a:extLst>
          </p:cNvPr>
          <p:cNvSpPr txBox="1"/>
          <p:nvPr/>
        </p:nvSpPr>
        <p:spPr>
          <a:xfrm>
            <a:off x="5521779" y="4315846"/>
            <a:ext cx="2636157" cy="584775"/>
          </a:xfrm>
          <a:prstGeom prst="rect">
            <a:avLst/>
          </a:prstGeom>
          <a:noFill/>
        </p:spPr>
        <p:txBody>
          <a:bodyPr wrap="square" rtlCol="0">
            <a:spAutoFit/>
          </a:bodyPr>
          <a:lstStyle/>
          <a:p>
            <a:pPr algn="ctr"/>
            <a:r>
              <a:rPr lang="es-ES_tradnl" sz="3200" i="1" dirty="0" err="1"/>
              <a:t>Aristotle</a:t>
            </a:r>
            <a:endParaRPr lang="es-ES_tradnl" sz="3200" i="1" dirty="0"/>
          </a:p>
        </p:txBody>
      </p:sp>
      <p:sp>
        <p:nvSpPr>
          <p:cNvPr id="14" name="Freccia giù 13">
            <a:extLst>
              <a:ext uri="{FF2B5EF4-FFF2-40B4-BE49-F238E27FC236}">
                <a16:creationId xmlns:a16="http://schemas.microsoft.com/office/drawing/2014/main" id="{EB0781BE-5170-7994-97E2-9AD282712E5E}"/>
              </a:ext>
            </a:extLst>
          </p:cNvPr>
          <p:cNvSpPr/>
          <p:nvPr/>
        </p:nvSpPr>
        <p:spPr>
          <a:xfrm>
            <a:off x="9039828" y="729204"/>
            <a:ext cx="2496629" cy="248855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1700" dirty="0" err="1"/>
              <a:t>Monarchy</a:t>
            </a:r>
            <a:endParaRPr lang="es-ES_tradnl" sz="1700" dirty="0"/>
          </a:p>
          <a:p>
            <a:pPr algn="ctr"/>
            <a:r>
              <a:rPr lang="es-ES_tradnl" sz="1700" dirty="0" err="1"/>
              <a:t>Aristocracy</a:t>
            </a:r>
            <a:endParaRPr lang="es-ES_tradnl" sz="1700" dirty="0"/>
          </a:p>
          <a:p>
            <a:pPr algn="ctr"/>
            <a:r>
              <a:rPr lang="es-ES_tradnl" sz="1700" dirty="0" err="1"/>
              <a:t>Democracy</a:t>
            </a:r>
            <a:endParaRPr lang="es-ES_tradnl" sz="1700" dirty="0"/>
          </a:p>
        </p:txBody>
      </p:sp>
      <p:sp>
        <p:nvSpPr>
          <p:cNvPr id="15" name="Freccia giù 14">
            <a:extLst>
              <a:ext uri="{FF2B5EF4-FFF2-40B4-BE49-F238E27FC236}">
                <a16:creationId xmlns:a16="http://schemas.microsoft.com/office/drawing/2014/main" id="{4D65EB5D-9D47-5590-7104-A25DF2C3E000}"/>
              </a:ext>
            </a:extLst>
          </p:cNvPr>
          <p:cNvSpPr/>
          <p:nvPr/>
        </p:nvSpPr>
        <p:spPr>
          <a:xfrm rot="10800000">
            <a:off x="9039828" y="3217761"/>
            <a:ext cx="2496629" cy="248855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 name="CasellaDiTesto 15">
            <a:extLst>
              <a:ext uri="{FF2B5EF4-FFF2-40B4-BE49-F238E27FC236}">
                <a16:creationId xmlns:a16="http://schemas.microsoft.com/office/drawing/2014/main" id="{6EFD4672-FE99-1E35-BF4E-141CE0D4A750}"/>
              </a:ext>
            </a:extLst>
          </p:cNvPr>
          <p:cNvSpPr txBox="1"/>
          <p:nvPr/>
        </p:nvSpPr>
        <p:spPr>
          <a:xfrm>
            <a:off x="9676435" y="4462040"/>
            <a:ext cx="1238491" cy="877163"/>
          </a:xfrm>
          <a:prstGeom prst="rect">
            <a:avLst/>
          </a:prstGeom>
          <a:noFill/>
        </p:spPr>
        <p:txBody>
          <a:bodyPr wrap="square" rtlCol="0">
            <a:spAutoFit/>
          </a:bodyPr>
          <a:lstStyle/>
          <a:p>
            <a:pPr algn="ctr"/>
            <a:r>
              <a:rPr lang="es-ES_tradnl" sz="1700" dirty="0" err="1"/>
              <a:t>Tyranny</a:t>
            </a:r>
            <a:endParaRPr lang="es-ES_tradnl" sz="1700" dirty="0"/>
          </a:p>
          <a:p>
            <a:pPr algn="ctr"/>
            <a:r>
              <a:rPr lang="it-IT" sz="1700" dirty="0" err="1"/>
              <a:t>Oligarchy</a:t>
            </a:r>
            <a:endParaRPr lang="it-IT" sz="1700" dirty="0"/>
          </a:p>
          <a:p>
            <a:pPr algn="ctr"/>
            <a:r>
              <a:rPr lang="it-IT" sz="1700" dirty="0" err="1"/>
              <a:t>Ochlocracy</a:t>
            </a:r>
            <a:endParaRPr lang="es-ES_tradnl" sz="1700" dirty="0"/>
          </a:p>
        </p:txBody>
      </p:sp>
    </p:spTree>
    <p:extLst>
      <p:ext uri="{BB962C8B-B14F-4D97-AF65-F5344CB8AC3E}">
        <p14:creationId xmlns:p14="http://schemas.microsoft.com/office/powerpoint/2010/main" val="1397327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46F8CC-2A02-EEFD-FCC0-0F6304B9C567}"/>
              </a:ext>
            </a:extLst>
          </p:cNvPr>
          <p:cNvSpPr>
            <a:spLocks noGrp="1"/>
          </p:cNvSpPr>
          <p:nvPr>
            <p:ph type="title"/>
          </p:nvPr>
        </p:nvSpPr>
        <p:spPr/>
        <p:txBody>
          <a:bodyPr/>
          <a:lstStyle/>
          <a:p>
            <a:pPr algn="ctr"/>
            <a:r>
              <a:rPr lang="es-ES_tradnl" dirty="0" err="1"/>
              <a:t>Historical</a:t>
            </a:r>
            <a:r>
              <a:rPr lang="es-ES_tradnl" dirty="0"/>
              <a:t> </a:t>
            </a:r>
            <a:r>
              <a:rPr lang="es-ES_tradnl" dirty="0" err="1"/>
              <a:t>Remarks</a:t>
            </a:r>
            <a:r>
              <a:rPr lang="es-ES_tradnl" dirty="0"/>
              <a:t> (II)</a:t>
            </a:r>
          </a:p>
        </p:txBody>
      </p:sp>
      <p:sp>
        <p:nvSpPr>
          <p:cNvPr id="3" name="Segnaposto contenuto 2">
            <a:extLst>
              <a:ext uri="{FF2B5EF4-FFF2-40B4-BE49-F238E27FC236}">
                <a16:creationId xmlns:a16="http://schemas.microsoft.com/office/drawing/2014/main" id="{27CE345B-BC13-28F7-2D2C-25C6EA5C6B7A}"/>
              </a:ext>
            </a:extLst>
          </p:cNvPr>
          <p:cNvSpPr>
            <a:spLocks noGrp="1"/>
          </p:cNvSpPr>
          <p:nvPr>
            <p:ph idx="1"/>
          </p:nvPr>
        </p:nvSpPr>
        <p:spPr/>
        <p:txBody>
          <a:bodyPr>
            <a:normAutofit fontScale="92500" lnSpcReduction="20000"/>
          </a:bodyPr>
          <a:lstStyle/>
          <a:p>
            <a:pPr marL="285750" indent="-285750">
              <a:buFontTx/>
              <a:buChar char="-"/>
            </a:pPr>
            <a:r>
              <a:rPr lang="it-IT" sz="2400" dirty="0" err="1"/>
              <a:t>Universalism</a:t>
            </a:r>
            <a:r>
              <a:rPr lang="it-IT" sz="2400" dirty="0"/>
              <a:t> in the </a:t>
            </a:r>
            <a:r>
              <a:rPr lang="it-IT" sz="2400" b="1" dirty="0"/>
              <a:t>Middle Age – The Idea of Empire</a:t>
            </a:r>
          </a:p>
          <a:p>
            <a:pPr marL="0" indent="0">
              <a:buNone/>
            </a:pPr>
            <a:endParaRPr lang="it-IT" sz="2400" b="1" dirty="0"/>
          </a:p>
          <a:p>
            <a:pPr marL="285750" indent="-285750">
              <a:buFontTx/>
              <a:buChar char="-"/>
            </a:pPr>
            <a:r>
              <a:rPr lang="it-IT" sz="2400" b="1" dirty="0" err="1"/>
              <a:t>Particularism</a:t>
            </a:r>
            <a:r>
              <a:rPr lang="it-IT" sz="2400" b="1" dirty="0"/>
              <a:t> and </a:t>
            </a:r>
            <a:r>
              <a:rPr lang="it-IT" sz="2400" b="1" dirty="0" err="1"/>
              <a:t>Universalism</a:t>
            </a:r>
            <a:r>
              <a:rPr lang="it-IT" sz="2400" b="1" dirty="0"/>
              <a:t> </a:t>
            </a:r>
            <a:r>
              <a:rPr lang="it-IT" sz="2400" b="1" dirty="0" err="1"/>
              <a:t>as</a:t>
            </a:r>
            <a:r>
              <a:rPr lang="it-IT" sz="2400" b="1" dirty="0"/>
              <a:t> </a:t>
            </a:r>
            <a:r>
              <a:rPr lang="it-IT" sz="2400" b="1" dirty="0" err="1"/>
              <a:t>cornerstone</a:t>
            </a:r>
            <a:r>
              <a:rPr lang="it-IT" sz="2400" b="1" dirty="0"/>
              <a:t> of the «Idea of Europe» [CHABOD]</a:t>
            </a:r>
          </a:p>
          <a:p>
            <a:pPr marL="0" indent="0">
              <a:buNone/>
            </a:pPr>
            <a:endParaRPr lang="it-IT" sz="2400" dirty="0"/>
          </a:p>
          <a:p>
            <a:pPr marL="285750" indent="-285750">
              <a:buFontTx/>
              <a:buChar char="-"/>
            </a:pPr>
            <a:r>
              <a:rPr lang="it-IT" sz="2400" dirty="0"/>
              <a:t>Legal </a:t>
            </a:r>
            <a:r>
              <a:rPr lang="it-IT" sz="2400" dirty="0" err="1"/>
              <a:t>Comparison</a:t>
            </a:r>
            <a:r>
              <a:rPr lang="it-IT" sz="2400" dirty="0"/>
              <a:t> and </a:t>
            </a:r>
            <a:r>
              <a:rPr lang="it-IT" sz="2400" b="1" dirty="0"/>
              <a:t>the rise of the </a:t>
            </a:r>
            <a:r>
              <a:rPr lang="it-IT" sz="2400" b="1" dirty="0" err="1"/>
              <a:t>modern</a:t>
            </a:r>
            <a:r>
              <a:rPr lang="it-IT" sz="2400" b="1" dirty="0"/>
              <a:t> State</a:t>
            </a:r>
            <a:r>
              <a:rPr lang="it-IT" sz="2400" dirty="0"/>
              <a:t>: from XVII to XIX Century</a:t>
            </a:r>
          </a:p>
          <a:p>
            <a:pPr marL="285750" indent="-285750">
              <a:buFontTx/>
              <a:buChar char="-"/>
            </a:pPr>
            <a:endParaRPr lang="it-IT" sz="2400" dirty="0"/>
          </a:p>
          <a:p>
            <a:pPr marL="285750" indent="-285750">
              <a:buFontTx/>
              <a:buChar char="-"/>
            </a:pPr>
            <a:r>
              <a:rPr lang="it-IT" sz="2400" dirty="0" err="1"/>
              <a:t>Modern</a:t>
            </a:r>
            <a:r>
              <a:rPr lang="it-IT" sz="2400" dirty="0"/>
              <a:t> </a:t>
            </a:r>
            <a:r>
              <a:rPr lang="it-IT" sz="2400" dirty="0" err="1"/>
              <a:t>Universalism</a:t>
            </a:r>
            <a:r>
              <a:rPr lang="it-IT" sz="2400" dirty="0"/>
              <a:t>, Legal </a:t>
            </a:r>
            <a:r>
              <a:rPr lang="it-IT" sz="2400" dirty="0" err="1"/>
              <a:t>Pluralism</a:t>
            </a:r>
            <a:r>
              <a:rPr lang="it-IT" sz="2400" dirty="0"/>
              <a:t> and the </a:t>
            </a:r>
            <a:r>
              <a:rPr lang="it-IT" sz="2400" dirty="0" err="1"/>
              <a:t>foundation</a:t>
            </a:r>
            <a:r>
              <a:rPr lang="it-IT" sz="2400" dirty="0"/>
              <a:t> of International </a:t>
            </a:r>
            <a:r>
              <a:rPr lang="it-IT" sz="2400" dirty="0" err="1"/>
              <a:t>Law</a:t>
            </a:r>
            <a:r>
              <a:rPr lang="it-IT" sz="2400" dirty="0"/>
              <a:t>: </a:t>
            </a:r>
            <a:r>
              <a:rPr lang="it-IT" sz="2400" b="1" dirty="0" err="1"/>
              <a:t>Grotius</a:t>
            </a:r>
            <a:r>
              <a:rPr lang="it-IT" sz="2400" b="1" dirty="0"/>
              <a:t> and Kant </a:t>
            </a:r>
          </a:p>
          <a:p>
            <a:pPr marL="285750" indent="-285750">
              <a:buFontTx/>
              <a:buChar char="-"/>
            </a:pPr>
            <a:endParaRPr lang="it-IT" sz="2400" b="1" dirty="0"/>
          </a:p>
          <a:p>
            <a:pPr marL="285750" indent="-285750">
              <a:buFontTx/>
              <a:buChar char="-"/>
            </a:pPr>
            <a:r>
              <a:rPr lang="it-IT" sz="2400" b="1" dirty="0"/>
              <a:t>Montesquieu</a:t>
            </a:r>
            <a:r>
              <a:rPr lang="it-IT" sz="2400" dirty="0"/>
              <a:t> : </a:t>
            </a:r>
            <a:r>
              <a:rPr lang="it-IT" sz="2400" dirty="0" err="1"/>
              <a:t>Contexts</a:t>
            </a:r>
            <a:r>
              <a:rPr lang="it-IT" sz="2400" dirty="0"/>
              <a:t>, </a:t>
            </a:r>
            <a:r>
              <a:rPr lang="it-IT" sz="2400" dirty="0" err="1"/>
              <a:t>Comparison</a:t>
            </a:r>
            <a:r>
              <a:rPr lang="it-IT" sz="2400" dirty="0"/>
              <a:t> and the Concept of </a:t>
            </a:r>
            <a:r>
              <a:rPr lang="it-IT" sz="2400" dirty="0" err="1"/>
              <a:t>Law</a:t>
            </a:r>
            <a:endParaRPr lang="it-IT" sz="2400" dirty="0"/>
          </a:p>
          <a:p>
            <a:pPr marL="0" indent="0">
              <a:buNone/>
            </a:pPr>
            <a:endParaRPr lang="it-IT" sz="2400" dirty="0"/>
          </a:p>
          <a:p>
            <a:pPr marL="285750" indent="-285750">
              <a:buFontTx/>
              <a:buChar char="-"/>
            </a:pPr>
            <a:r>
              <a:rPr lang="it-IT" sz="2400" b="1" dirty="0"/>
              <a:t>Tocqueville</a:t>
            </a:r>
            <a:r>
              <a:rPr lang="it-IT" sz="2400" dirty="0"/>
              <a:t>: </a:t>
            </a:r>
            <a:r>
              <a:rPr lang="it-IT" sz="2400" dirty="0" err="1"/>
              <a:t>Travelling</a:t>
            </a:r>
            <a:r>
              <a:rPr lang="it-IT" sz="2400" dirty="0"/>
              <a:t> and </a:t>
            </a:r>
            <a:r>
              <a:rPr lang="it-IT" sz="2400" dirty="0" err="1"/>
              <a:t>Comparing</a:t>
            </a:r>
            <a:r>
              <a:rPr lang="it-IT" sz="2400" dirty="0"/>
              <a:t> in the XIX </a:t>
            </a:r>
            <a:r>
              <a:rPr lang="it-IT" sz="2400" dirty="0" err="1"/>
              <a:t>century</a:t>
            </a:r>
            <a:endParaRPr lang="it-IT" sz="2400" dirty="0"/>
          </a:p>
          <a:p>
            <a:pPr marL="457200" lvl="1" indent="0">
              <a:buNone/>
            </a:pPr>
            <a:endParaRPr lang="it-IT" sz="2400" dirty="0"/>
          </a:p>
          <a:p>
            <a:endParaRPr lang="es-ES_tradnl" dirty="0"/>
          </a:p>
        </p:txBody>
      </p:sp>
    </p:spTree>
    <p:extLst>
      <p:ext uri="{BB962C8B-B14F-4D97-AF65-F5344CB8AC3E}">
        <p14:creationId xmlns:p14="http://schemas.microsoft.com/office/powerpoint/2010/main" val="1487312252"/>
      </p:ext>
    </p:extLst>
  </p:cSld>
  <p:clrMapOvr>
    <a:masterClrMapping/>
  </p:clrMapOvr>
</p:sld>
</file>

<file path=ppt/theme/theme1.xml><?xml version="1.0" encoding="utf-8"?>
<a:theme xmlns:a="http://schemas.openxmlformats.org/drawingml/2006/main" name="TF10001006">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006" id="{A55DF1DA-22EC-4DA4-B170-D3F0FF81047C}" vid="{3BFA2149-51D1-489C-9B65-4F9563B089D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Profondità</Template>
  <TotalTime>23277</TotalTime>
  <Words>1688</Words>
  <Application>Microsoft Macintosh PowerPoint</Application>
  <PresentationFormat>Widescreen</PresentationFormat>
  <Paragraphs>256</Paragraphs>
  <Slides>31</Slides>
  <Notes>9</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31</vt:i4>
      </vt:variant>
    </vt:vector>
  </HeadingPairs>
  <TitlesOfParts>
    <vt:vector size="37" baseType="lpstr">
      <vt:lpstr>Arial</vt:lpstr>
      <vt:lpstr>Calibri</vt:lpstr>
      <vt:lpstr>Corbel</vt:lpstr>
      <vt:lpstr>Helvetica</vt:lpstr>
      <vt:lpstr>Wingdings</vt:lpstr>
      <vt:lpstr>TF10001006</vt:lpstr>
      <vt:lpstr>Comparative and European Public Law</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Historical Remarks (II)</vt:lpstr>
      <vt:lpstr>Historical Remarks (II)</vt:lpstr>
      <vt:lpstr>Presentazione standard di PowerPoint</vt:lpstr>
      <vt:lpstr>Presentazione standard di PowerPoint</vt:lpstr>
      <vt:lpstr>METHODS</vt:lpstr>
      <vt:lpstr>Presentazione standard di PowerPoint</vt:lpstr>
      <vt:lpstr>Presentazione standard di PowerPoint</vt:lpstr>
      <vt:lpstr>Presentazione standard di PowerPoint</vt:lpstr>
      <vt:lpstr>Presentazione standard di PowerPoint</vt:lpstr>
      <vt:lpstr>Presentazione standard di PowerPoint</vt:lpstr>
      <vt:lpstr>Overcoming Functionalism? The critical approach to comparison</vt:lpstr>
      <vt:lpstr>CULTURES AND CONTEXTS</vt:lpstr>
      <vt:lpstr>Comparison and legal «experience»</vt:lpstr>
      <vt:lpstr>Is there just one method? </vt:lpstr>
      <vt:lpstr>Presentazione standard di PowerPoint</vt:lpstr>
      <vt:lpstr>Presentazione standard di PowerPoint</vt:lpstr>
      <vt:lpstr>Presentazione standard di PowerPoint</vt:lpstr>
      <vt:lpstr>CHALLENGES</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and European Public Law</dc:title>
  <dc:creator>Angelo Schillaci</dc:creator>
  <cp:lastModifiedBy>Angelo Schillaci</cp:lastModifiedBy>
  <cp:revision>40</cp:revision>
  <dcterms:created xsi:type="dcterms:W3CDTF">2017-09-11T14:25:23Z</dcterms:created>
  <dcterms:modified xsi:type="dcterms:W3CDTF">2025-09-15T13:05:51Z</dcterms:modified>
</cp:coreProperties>
</file>