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63" r:id="rId2"/>
    <p:sldMasterId id="2147483675" r:id="rId3"/>
    <p:sldMasterId id="2147483687" r:id="rId4"/>
    <p:sldMasterId id="2147483699" r:id="rId5"/>
  </p:sldMasterIdLst>
  <p:notesMasterIdLst>
    <p:notesMasterId r:id="rId41"/>
  </p:notesMasterIdLst>
  <p:handoutMasterIdLst>
    <p:handoutMasterId r:id="rId42"/>
  </p:handoutMasterIdLst>
  <p:sldIdLst>
    <p:sldId id="263" r:id="rId6"/>
    <p:sldId id="321" r:id="rId7"/>
    <p:sldId id="322" r:id="rId8"/>
    <p:sldId id="323" r:id="rId9"/>
    <p:sldId id="324" r:id="rId10"/>
    <p:sldId id="351" r:id="rId11"/>
    <p:sldId id="352" r:id="rId12"/>
    <p:sldId id="326" r:id="rId13"/>
    <p:sldId id="327" r:id="rId14"/>
    <p:sldId id="328" r:id="rId15"/>
    <p:sldId id="329" r:id="rId16"/>
    <p:sldId id="330" r:id="rId17"/>
    <p:sldId id="331" r:id="rId18"/>
    <p:sldId id="332" r:id="rId19"/>
    <p:sldId id="333" r:id="rId20"/>
    <p:sldId id="334" r:id="rId21"/>
    <p:sldId id="335" r:id="rId22"/>
    <p:sldId id="336" r:id="rId23"/>
    <p:sldId id="337" r:id="rId24"/>
    <p:sldId id="338" r:id="rId25"/>
    <p:sldId id="339" r:id="rId26"/>
    <p:sldId id="340" r:id="rId27"/>
    <p:sldId id="341" r:id="rId28"/>
    <p:sldId id="344" r:id="rId29"/>
    <p:sldId id="353" r:id="rId30"/>
    <p:sldId id="343" r:id="rId31"/>
    <p:sldId id="342" r:id="rId32"/>
    <p:sldId id="345" r:id="rId33"/>
    <p:sldId id="346" r:id="rId34"/>
    <p:sldId id="347" r:id="rId35"/>
    <p:sldId id="348" r:id="rId36"/>
    <p:sldId id="354" r:id="rId37"/>
    <p:sldId id="350" r:id="rId38"/>
    <p:sldId id="355" r:id="rId39"/>
    <p:sldId id="320" r:id="rId40"/>
  </p:sldIdLst>
  <p:sldSz cx="9144000" cy="6858000" type="screen4x3"/>
  <p:notesSz cx="6858000" cy="9144000"/>
  <p:defaultTextStyle>
    <a:defPPr>
      <a:defRPr lang="it-IT"/>
    </a:defPPr>
    <a:lvl1pPr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900" kern="1200">
        <a:solidFill>
          <a:schemeClr val="bg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900" kern="1200">
        <a:solidFill>
          <a:schemeClr val="bg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900" kern="1200">
        <a:solidFill>
          <a:schemeClr val="bg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900" kern="1200">
        <a:solidFill>
          <a:schemeClr val="bg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0022"/>
    <a:srgbClr val="790022"/>
    <a:srgbClr val="000000"/>
    <a:srgbClr val="339966"/>
    <a:srgbClr val="800080"/>
    <a:srgbClr val="006778"/>
    <a:srgbClr val="AAC9B6"/>
    <a:srgbClr val="822433"/>
    <a:srgbClr val="7836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Stile chi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EBBBCC-DAD2-459C-BE2E-F6DE35CF9A28}" styleName="Stile scuro 2 - Colore 3/Colore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93D81CF-94F2-401A-BA57-92F5A7B2D0C5}" styleName="Stile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27F97BB-C833-4FB7-BDE5-3F7075034690}" styleName="Stile con tema 2 - Colore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11" autoAdjust="0"/>
    <p:restoredTop sz="93388" autoAdjust="0"/>
  </p:normalViewPr>
  <p:slideViewPr>
    <p:cSldViewPr>
      <p:cViewPr varScale="1">
        <p:scale>
          <a:sx n="106" d="100"/>
          <a:sy n="106" d="100"/>
        </p:scale>
        <p:origin x="1896" y="102"/>
      </p:cViewPr>
      <p:guideLst>
        <p:guide orient="horz" pos="2160"/>
        <p:guide pos="2880"/>
      </p:guideLst>
    </p:cSldViewPr>
  </p:slideViewPr>
  <p:outlineViewPr>
    <p:cViewPr>
      <p:scale>
        <a:sx n="66" d="100"/>
        <a:sy n="66" d="100"/>
      </p:scale>
      <p:origin x="0" y="0"/>
    </p:cViewPr>
  </p:outlineViewPr>
  <p:notesTextViewPr>
    <p:cViewPr>
      <p:scale>
        <a:sx n="114" d="100"/>
        <a:sy n="114" d="100"/>
      </p:scale>
      <p:origin x="0" y="0"/>
    </p:cViewPr>
  </p:notesTextViewPr>
  <p:sorterViewPr>
    <p:cViewPr>
      <p:scale>
        <a:sx n="66" d="100"/>
        <a:sy n="66" d="100"/>
      </p:scale>
      <p:origin x="0" y="0"/>
    </p:cViewPr>
  </p:sorterViewPr>
  <p:notesViewPr>
    <p:cSldViewPr>
      <p:cViewPr varScale="1">
        <p:scale>
          <a:sx n="110" d="100"/>
          <a:sy n="110" d="100"/>
        </p:scale>
        <p:origin x="-1688"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49331DC-084E-4B4E-9AC6-7F6D3BAD0AA3}"/>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pPr>
              <a:defRPr/>
            </a:pPr>
            <a:endParaRPr lang="it-IT" altLang="it-IT"/>
          </a:p>
        </p:txBody>
      </p:sp>
      <p:sp>
        <p:nvSpPr>
          <p:cNvPr id="3075" name="Rectangle 3">
            <a:extLst>
              <a:ext uri="{FF2B5EF4-FFF2-40B4-BE49-F238E27FC236}">
                <a16:creationId xmlns:a16="http://schemas.microsoft.com/office/drawing/2014/main" id="{1A2F6900-8B4A-47E3-8E32-451DB0E75A67}"/>
              </a:ext>
            </a:extLst>
          </p:cNvPr>
          <p:cNvSpPr>
            <a:spLocks noGrp="1" noChangeArrowheads="1"/>
          </p:cNvSpPr>
          <p:nvPr>
            <p:ph type="dt" sz="quarter"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pPr>
              <a:defRPr/>
            </a:pPr>
            <a:endParaRPr lang="it-IT" altLang="it-IT"/>
          </a:p>
        </p:txBody>
      </p:sp>
      <p:sp>
        <p:nvSpPr>
          <p:cNvPr id="3076" name="Rectangle 4">
            <a:extLst>
              <a:ext uri="{FF2B5EF4-FFF2-40B4-BE49-F238E27FC236}">
                <a16:creationId xmlns:a16="http://schemas.microsoft.com/office/drawing/2014/main" id="{DF5E5055-0CEE-4C5A-A69F-2A990D0DCEB8}"/>
              </a:ext>
            </a:extLst>
          </p:cNvPr>
          <p:cNvSpPr>
            <a:spLocks noGrp="1" noChangeArrowheads="1"/>
          </p:cNvSpPr>
          <p:nvPr>
            <p:ph type="ftr" sz="quarter" idx="2"/>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solidFill>
                  <a:schemeClr val="tx1"/>
                </a:solidFill>
              </a:defRPr>
            </a:lvl1pPr>
          </a:lstStyle>
          <a:p>
            <a:pPr>
              <a:defRPr/>
            </a:pPr>
            <a:endParaRPr lang="it-IT" altLang="it-IT"/>
          </a:p>
        </p:txBody>
      </p:sp>
      <p:sp>
        <p:nvSpPr>
          <p:cNvPr id="3077" name="Rectangle 5">
            <a:extLst>
              <a:ext uri="{FF2B5EF4-FFF2-40B4-BE49-F238E27FC236}">
                <a16:creationId xmlns:a16="http://schemas.microsoft.com/office/drawing/2014/main" id="{38EBD791-660F-48A2-B567-D6D13D93D076}"/>
              </a:ext>
            </a:extLst>
          </p:cNvPr>
          <p:cNvSpPr>
            <a:spLocks noGrp="1" noChangeArrowheads="1"/>
          </p:cNvSpPr>
          <p:nvPr>
            <p:ph type="sldNum" sz="quarter" idx="3"/>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pPr>
              <a:defRPr/>
            </a:pPr>
            <a:fld id="{9F7866A0-2840-4978-9499-72ACA192352F}" type="slidenum">
              <a:rPr lang="it-IT" altLang="it-IT"/>
              <a:pPr>
                <a:defRPr/>
              </a:pPr>
              <a:t>‹N›</a:t>
            </a:fld>
            <a:endParaRPr lang="it-IT" alt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2A4F9FA-E573-41C6-9D4B-5CDCA1E8BBF8}"/>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pPr>
              <a:defRPr/>
            </a:pPr>
            <a:endParaRPr lang="it-IT" altLang="it-IT"/>
          </a:p>
        </p:txBody>
      </p:sp>
      <p:sp>
        <p:nvSpPr>
          <p:cNvPr id="5123" name="Rectangle 3">
            <a:extLst>
              <a:ext uri="{FF2B5EF4-FFF2-40B4-BE49-F238E27FC236}">
                <a16:creationId xmlns:a16="http://schemas.microsoft.com/office/drawing/2014/main" id="{AD45B12F-1216-49A3-B102-A9B98239518E}"/>
              </a:ext>
            </a:extLst>
          </p:cNvPr>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pPr>
              <a:defRPr/>
            </a:pPr>
            <a:endParaRPr lang="it-IT" altLang="it-IT"/>
          </a:p>
        </p:txBody>
      </p:sp>
      <p:sp>
        <p:nvSpPr>
          <p:cNvPr id="2052" name="Rectangle 4">
            <a:extLst>
              <a:ext uri="{FF2B5EF4-FFF2-40B4-BE49-F238E27FC236}">
                <a16:creationId xmlns:a16="http://schemas.microsoft.com/office/drawing/2014/main" id="{8784CF93-1E0F-4C9F-9B0B-C9B19F986E5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12F2EADF-A5E0-48F6-8F69-982A121F248B}"/>
              </a:ext>
            </a:extLst>
          </p:cNvPr>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it-IT" altLang="it-IT" noProof="0"/>
              <a:t>Fare clic per modificare gli stili del testo dello schema</a:t>
            </a:r>
          </a:p>
          <a:p>
            <a:pPr lvl="1"/>
            <a:r>
              <a:rPr lang="it-IT" altLang="it-IT" noProof="0"/>
              <a:t>Secondo livello</a:t>
            </a:r>
          </a:p>
          <a:p>
            <a:pPr lvl="2"/>
            <a:r>
              <a:rPr lang="it-IT" altLang="it-IT" noProof="0"/>
              <a:t>Terzo livello</a:t>
            </a:r>
          </a:p>
          <a:p>
            <a:pPr lvl="3"/>
            <a:r>
              <a:rPr lang="it-IT" altLang="it-IT" noProof="0"/>
              <a:t>Quarto livello</a:t>
            </a:r>
          </a:p>
          <a:p>
            <a:pPr lvl="4"/>
            <a:r>
              <a:rPr lang="it-IT" altLang="it-IT" noProof="0"/>
              <a:t>Quinto livello</a:t>
            </a:r>
          </a:p>
        </p:txBody>
      </p:sp>
      <p:sp>
        <p:nvSpPr>
          <p:cNvPr id="5126" name="Rectangle 6">
            <a:extLst>
              <a:ext uri="{FF2B5EF4-FFF2-40B4-BE49-F238E27FC236}">
                <a16:creationId xmlns:a16="http://schemas.microsoft.com/office/drawing/2014/main" id="{905ED045-6394-4FA8-9D38-0C5099C94A8B}"/>
              </a:ext>
            </a:extLst>
          </p:cNvPr>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solidFill>
                  <a:schemeClr val="tx1"/>
                </a:solidFill>
              </a:defRPr>
            </a:lvl1pPr>
          </a:lstStyle>
          <a:p>
            <a:pPr>
              <a:defRPr/>
            </a:pPr>
            <a:endParaRPr lang="it-IT" altLang="it-IT"/>
          </a:p>
        </p:txBody>
      </p:sp>
      <p:sp>
        <p:nvSpPr>
          <p:cNvPr id="5127" name="Rectangle 7">
            <a:extLst>
              <a:ext uri="{FF2B5EF4-FFF2-40B4-BE49-F238E27FC236}">
                <a16:creationId xmlns:a16="http://schemas.microsoft.com/office/drawing/2014/main" id="{50A18A6C-6C00-4C94-A614-643955EF54EE}"/>
              </a:ext>
            </a:extLst>
          </p:cNvPr>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pPr>
              <a:defRPr/>
            </a:pPr>
            <a:fld id="{2122C201-3564-4F61-8208-7267EA422704}"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1EDFB7AA-3948-4DA5-87B7-3AA0363B1DE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fld id="{1AC244B7-1D60-4397-B78F-E72CF8425FA2}" type="slidenum">
              <a:rPr lang="it-IT" altLang="it-IT" sz="1200" smtClean="0">
                <a:solidFill>
                  <a:schemeClr val="tx1"/>
                </a:solidFill>
              </a:rPr>
              <a:pPr/>
              <a:t>1</a:t>
            </a:fld>
            <a:endParaRPr lang="it-IT" altLang="it-IT" sz="1200">
              <a:solidFill>
                <a:schemeClr val="tx1"/>
              </a:solidFill>
            </a:endParaRPr>
          </a:p>
        </p:txBody>
      </p:sp>
      <p:sp>
        <p:nvSpPr>
          <p:cNvPr id="5123" name="Rectangle 2">
            <a:extLst>
              <a:ext uri="{FF2B5EF4-FFF2-40B4-BE49-F238E27FC236}">
                <a16:creationId xmlns:a16="http://schemas.microsoft.com/office/drawing/2014/main" id="{0566BD09-9517-42AE-924E-88AAFDF118A9}"/>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D98F5412-5ABD-4C2A-9746-AA6DB8294D5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 una complicanza della forma cutanea, si presenta a distanze di mesi/anni da una lesione cutanea primaria</a:t>
            </a:r>
          </a:p>
        </p:txBody>
      </p:sp>
      <p:sp>
        <p:nvSpPr>
          <p:cNvPr id="4" name="Segnaposto numero diapositiva 3"/>
          <p:cNvSpPr>
            <a:spLocks noGrp="1"/>
          </p:cNvSpPr>
          <p:nvPr>
            <p:ph type="sldNum" sz="quarter" idx="5"/>
          </p:nvPr>
        </p:nvSpPr>
        <p:spPr/>
        <p:txBody>
          <a:bodyPr/>
          <a:lstStyle/>
          <a:p>
            <a:pPr>
              <a:defRPr/>
            </a:pPr>
            <a:fld id="{2122C201-3564-4F61-8208-7267EA422704}" type="slidenum">
              <a:rPr lang="it-IT" altLang="it-IT" smtClean="0"/>
              <a:pPr>
                <a:defRPr/>
              </a:pPr>
              <a:t>21</a:t>
            </a:fld>
            <a:endParaRPr lang="it-IT" altLang="it-IT"/>
          </a:p>
        </p:txBody>
      </p:sp>
    </p:spTree>
    <p:extLst>
      <p:ext uri="{BB962C8B-B14F-4D97-AF65-F5344CB8AC3E}">
        <p14:creationId xmlns:p14="http://schemas.microsoft.com/office/powerpoint/2010/main" val="2448516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solidFill>
                  <a:srgbClr val="000000"/>
                </a:solidFill>
                <a:effectLst/>
                <a:latin typeface="Helvetica Neue" panose="02000503000000020004" pitchFamily="2" charset="0"/>
              </a:rPr>
              <a:t>La forma muco-cutanea evolve da una lesione cutanea primitiva, </a:t>
            </a:r>
            <a:r>
              <a:rPr lang="it-IT" dirty="0" err="1">
                <a:solidFill>
                  <a:srgbClr val="000000"/>
                </a:solidFill>
                <a:effectLst/>
                <a:latin typeface="Helvetica Neue" panose="02000503000000020004" pitchFamily="2" charset="0"/>
              </a:rPr>
              <a:t>e’</a:t>
            </a:r>
            <a:r>
              <a:rPr lang="it-IT" dirty="0">
                <a:solidFill>
                  <a:srgbClr val="000000"/>
                </a:solidFill>
                <a:effectLst/>
                <a:latin typeface="Helvetica Neue" panose="02000503000000020004" pitchFamily="2" charset="0"/>
              </a:rPr>
              <a:t> endemica soprattutto in America Latina, motivo per cui le forme cutanee vengono trattate con terapia sistemica, per il rischio che possano evolvere nella forma mucosa. Viene definita come una complicanza metastatica associata alla forma cutanea del nuovo mondo,  a distanza di mesi - anni.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it-IT" dirty="0">
              <a:solidFill>
                <a:srgbClr val="000000"/>
              </a:solidFill>
              <a:effectLst/>
              <a:latin typeface="Helvetica Neue" panose="02000503000000020004"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solidFill>
                  <a:srgbClr val="000000"/>
                </a:solidFill>
                <a:effectLst/>
                <a:latin typeface="Helvetica Neue" panose="02000503000000020004" pitchFamily="2" charset="0"/>
              </a:rPr>
              <a:t>Clinica -&gt; La mucosa nasale è il primo sito coinvolto, i pazienti possono lamentare sensazione di oppressione, difficoltà nel respirare attraverso il naso, occasionalmente epistassi. Ciò evolve nell’ulcerazione del setto con produzione di essudato mucopurulento e successiva mutilazione e distruzione del setto nasale, palato, labbra, faringe e laringe nelle forme severe. Si tratta di lesioni croniche e progressive.</a:t>
            </a:r>
          </a:p>
          <a:p>
            <a:endParaRPr lang="it-IT" dirty="0"/>
          </a:p>
        </p:txBody>
      </p:sp>
      <p:sp>
        <p:nvSpPr>
          <p:cNvPr id="4" name="Segnaposto numero diapositiva 3"/>
          <p:cNvSpPr>
            <a:spLocks noGrp="1"/>
          </p:cNvSpPr>
          <p:nvPr>
            <p:ph type="sldNum" sz="quarter" idx="5"/>
          </p:nvPr>
        </p:nvSpPr>
        <p:spPr/>
        <p:txBody>
          <a:bodyPr/>
          <a:lstStyle/>
          <a:p>
            <a:pPr>
              <a:defRPr/>
            </a:pPr>
            <a:fld id="{2122C201-3564-4F61-8208-7267EA422704}" type="slidenum">
              <a:rPr lang="it-IT" altLang="it-IT" smtClean="0"/>
              <a:pPr>
                <a:defRPr/>
              </a:pPr>
              <a:t>22</a:t>
            </a:fld>
            <a:endParaRPr lang="it-IT" altLang="it-IT"/>
          </a:p>
        </p:txBody>
      </p:sp>
    </p:spTree>
    <p:extLst>
      <p:ext uri="{BB962C8B-B14F-4D97-AF65-F5344CB8AC3E}">
        <p14:creationId xmlns:p14="http://schemas.microsoft.com/office/powerpoint/2010/main" val="4287027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Qui vi mostro le fasi di malattia</a:t>
            </a:r>
          </a:p>
          <a:p>
            <a:endParaRPr lang="it-IT" dirty="0"/>
          </a:p>
          <a:p>
            <a:r>
              <a:rPr lang="it-IT" dirty="0"/>
              <a:t>- Patognomonico la NARIZ DE TAPIR</a:t>
            </a:r>
          </a:p>
        </p:txBody>
      </p:sp>
      <p:sp>
        <p:nvSpPr>
          <p:cNvPr id="4" name="Segnaposto numero diapositiva 3"/>
          <p:cNvSpPr>
            <a:spLocks noGrp="1"/>
          </p:cNvSpPr>
          <p:nvPr>
            <p:ph type="sldNum" sz="quarter" idx="5"/>
          </p:nvPr>
        </p:nvSpPr>
        <p:spPr/>
        <p:txBody>
          <a:bodyPr/>
          <a:lstStyle/>
          <a:p>
            <a:pPr>
              <a:defRPr/>
            </a:pPr>
            <a:fld id="{2122C201-3564-4F61-8208-7267EA422704}" type="slidenum">
              <a:rPr lang="it-IT" altLang="it-IT" smtClean="0"/>
              <a:pPr>
                <a:defRPr/>
              </a:pPr>
              <a:t>23</a:t>
            </a:fld>
            <a:endParaRPr lang="it-IT" altLang="it-IT"/>
          </a:p>
        </p:txBody>
      </p:sp>
    </p:spTree>
    <p:extLst>
      <p:ext uri="{BB962C8B-B14F-4D97-AF65-F5344CB8AC3E}">
        <p14:creationId xmlns:p14="http://schemas.microsoft.com/office/powerpoint/2010/main" val="1350443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malattia è anche conosciuta come </a:t>
            </a:r>
            <a:r>
              <a:rPr lang="it-IT" dirty="0" err="1"/>
              <a:t>Kala-azar</a:t>
            </a:r>
            <a:r>
              <a:rPr lang="it-IT" dirty="0"/>
              <a:t> (in hindi “febbre nera”) perché alcuni pazienti presentano </a:t>
            </a:r>
            <a:r>
              <a:rPr lang="it-IT" dirty="0" err="1"/>
              <a:t>iperpigmentazione</a:t>
            </a:r>
            <a:r>
              <a:rPr lang="it-IT" dirty="0"/>
              <a:t> della pelle delle mani, dei piedi, del viso o dell'addome.</a:t>
            </a:r>
          </a:p>
          <a:p>
            <a:endParaRPr lang="it-IT"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dirty="0"/>
              <a:t>Dopo l'inoculazione, i </a:t>
            </a:r>
            <a:r>
              <a:rPr lang="it-IT" sz="1200" dirty="0" err="1"/>
              <a:t>promastigoti</a:t>
            </a:r>
            <a:r>
              <a:rPr lang="it-IT" sz="1200" dirty="0"/>
              <a:t> entrano nei macrofagi e si moltiplicano. I parassiti si diffondono ai linfonodi locali e poi, per via ematogena all'interno dei macrofagi, al fegato, alla milza e al midollo osseo, causando una serie di esiti che vanno dall'infezione asintomatica alla malattia </a:t>
            </a:r>
            <a:r>
              <a:rPr lang="it-IT" sz="1200" dirty="0" err="1"/>
              <a:t>oligosintomatica</a:t>
            </a:r>
            <a:r>
              <a:rPr lang="it-IT" sz="1200" dirty="0"/>
              <a:t>, con risoluzione spontanea o infezione disseminata con la sindrome clinica della VL.</a:t>
            </a:r>
          </a:p>
          <a:p>
            <a:endParaRPr lang="it-IT" dirty="0"/>
          </a:p>
        </p:txBody>
      </p:sp>
      <p:sp>
        <p:nvSpPr>
          <p:cNvPr id="4" name="Segnaposto numero diapositiva 3"/>
          <p:cNvSpPr>
            <a:spLocks noGrp="1"/>
          </p:cNvSpPr>
          <p:nvPr>
            <p:ph type="sldNum" sz="quarter" idx="5"/>
          </p:nvPr>
        </p:nvSpPr>
        <p:spPr/>
        <p:txBody>
          <a:bodyPr/>
          <a:lstStyle/>
          <a:p>
            <a:pPr>
              <a:defRPr/>
            </a:pPr>
            <a:fld id="{2122C201-3564-4F61-8208-7267EA422704}" type="slidenum">
              <a:rPr lang="it-IT" altLang="it-IT" smtClean="0"/>
              <a:pPr>
                <a:defRPr/>
              </a:pPr>
              <a:t>24</a:t>
            </a:fld>
            <a:endParaRPr lang="it-IT" altLang="it-IT"/>
          </a:p>
        </p:txBody>
      </p:sp>
    </p:spTree>
    <p:extLst>
      <p:ext uri="{BB962C8B-B14F-4D97-AF65-F5344CB8AC3E}">
        <p14:creationId xmlns:p14="http://schemas.microsoft.com/office/powerpoint/2010/main" val="3342963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Come si spiegano queste differenti presentazioni cliniche?</a:t>
            </a:r>
          </a:p>
          <a:p>
            <a:r>
              <a:rPr lang="it-IT" dirty="0"/>
              <a:t>Perché le lesioni della L dipendono dalla relazione ospite-parassita:</a:t>
            </a:r>
          </a:p>
          <a:p>
            <a:r>
              <a:rPr lang="it-IT" dirty="0"/>
              <a:t>- specie del parassita</a:t>
            </a:r>
          </a:p>
          <a:p>
            <a:r>
              <a:rPr lang="it-IT" dirty="0"/>
              <a:t>- Competenza immunitaria dell’ospite (genetica)</a:t>
            </a:r>
          </a:p>
          <a:p>
            <a:r>
              <a:rPr lang="it-IT" dirty="0"/>
              <a:t>Le stesse cellule sono associate ad una risposta protettiva o di progressione</a:t>
            </a:r>
          </a:p>
          <a:p>
            <a:endParaRPr lang="it-IT" dirty="0"/>
          </a:p>
        </p:txBody>
      </p:sp>
      <p:sp>
        <p:nvSpPr>
          <p:cNvPr id="4" name="Segnaposto numero diapositiva 3"/>
          <p:cNvSpPr>
            <a:spLocks noGrp="1"/>
          </p:cNvSpPr>
          <p:nvPr>
            <p:ph type="sldNum" sz="quarter" idx="5"/>
          </p:nvPr>
        </p:nvSpPr>
        <p:spPr/>
        <p:txBody>
          <a:bodyPr/>
          <a:lstStyle/>
          <a:p>
            <a:pPr>
              <a:defRPr/>
            </a:pPr>
            <a:fld id="{2122C201-3564-4F61-8208-7267EA422704}" type="slidenum">
              <a:rPr lang="it-IT" altLang="it-IT" smtClean="0"/>
              <a:pPr>
                <a:defRPr/>
              </a:pPr>
              <a:t>26</a:t>
            </a:fld>
            <a:endParaRPr lang="it-IT" altLang="it-IT"/>
          </a:p>
        </p:txBody>
      </p:sp>
    </p:spTree>
    <p:extLst>
      <p:ext uri="{BB962C8B-B14F-4D97-AF65-F5344CB8AC3E}">
        <p14:creationId xmlns:p14="http://schemas.microsoft.com/office/powerpoint/2010/main" val="3436303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Th1 ha azione protettiva, associata alla produzione di citochine </a:t>
            </a:r>
            <a:r>
              <a:rPr lang="it-IT" dirty="0" err="1"/>
              <a:t>proinfiammatorie</a:t>
            </a:r>
            <a:r>
              <a:rPr lang="it-IT" dirty="0"/>
              <a:t> e attivazione dei CD4 (quali IL 12 INF gamma), ove la </a:t>
            </a:r>
            <a:r>
              <a:rPr lang="it-IT" dirty="0" err="1"/>
              <a:t>proiduzione</a:t>
            </a:r>
            <a:r>
              <a:rPr lang="it-IT" dirty="0"/>
              <a:t> di ossido nitrico e le reazioni di </a:t>
            </a:r>
            <a:r>
              <a:rPr lang="it-IT" dirty="0" err="1"/>
              <a:t>NETosi</a:t>
            </a:r>
            <a:r>
              <a:rPr lang="it-IT" dirty="0"/>
              <a:t> ad opera dei neutrofili rappresentano delle strategie in grado di uccidere gli </a:t>
            </a:r>
            <a:r>
              <a:rPr lang="it-IT" dirty="0" err="1"/>
              <a:t>amastigoti</a:t>
            </a:r>
            <a:endParaRPr lang="it-IT" dirty="0"/>
          </a:p>
          <a:p>
            <a:r>
              <a:rPr lang="it-IT" dirty="0"/>
              <a:t>Mentre l’attivazione della risposta Th2 rappresenta fonte di vulnerabilità all’infezione, con permanenza parassitaria e progressione di malattia, in quanto si base sulla produzione di citochine come IL4 e </a:t>
            </a:r>
            <a:r>
              <a:rPr lang="it-IT" dirty="0" err="1"/>
              <a:t>TNFbeta</a:t>
            </a:r>
            <a:r>
              <a:rPr lang="it-IT" dirty="0"/>
              <a:t>.</a:t>
            </a:r>
          </a:p>
          <a:p>
            <a:endParaRPr lang="it-IT" dirty="0"/>
          </a:p>
          <a:p>
            <a:r>
              <a:rPr lang="it-IT" dirty="0"/>
              <a:t>COMMENTA in base all’articolo relativo all’immunità</a:t>
            </a:r>
          </a:p>
        </p:txBody>
      </p:sp>
      <p:sp>
        <p:nvSpPr>
          <p:cNvPr id="4" name="Segnaposto numero diapositiva 3"/>
          <p:cNvSpPr>
            <a:spLocks noGrp="1"/>
          </p:cNvSpPr>
          <p:nvPr>
            <p:ph type="sldNum" sz="quarter" idx="5"/>
          </p:nvPr>
        </p:nvSpPr>
        <p:spPr/>
        <p:txBody>
          <a:bodyPr/>
          <a:lstStyle/>
          <a:p>
            <a:pPr>
              <a:defRPr/>
            </a:pPr>
            <a:fld id="{2122C201-3564-4F61-8208-7267EA422704}" type="slidenum">
              <a:rPr lang="it-IT" altLang="it-IT" smtClean="0"/>
              <a:pPr>
                <a:defRPr/>
              </a:pPr>
              <a:t>27</a:t>
            </a:fld>
            <a:endParaRPr lang="it-IT" altLang="it-IT"/>
          </a:p>
        </p:txBody>
      </p:sp>
    </p:spTree>
    <p:extLst>
      <p:ext uri="{BB962C8B-B14F-4D97-AF65-F5344CB8AC3E}">
        <p14:creationId xmlns:p14="http://schemas.microsoft.com/office/powerpoint/2010/main" val="624727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Risposta protettiva – Risposta patologica</a:t>
            </a:r>
          </a:p>
          <a:p>
            <a:endParaRPr lang="it-IT" dirty="0"/>
          </a:p>
          <a:p>
            <a:r>
              <a:rPr lang="it-IT" dirty="0"/>
              <a:t>Th1 è protettiva, con prevalenza di citochina quali IL 12 e IFN gamma</a:t>
            </a:r>
          </a:p>
          <a:p>
            <a:endParaRPr lang="it-IT" dirty="0"/>
          </a:p>
          <a:p>
            <a:r>
              <a:rPr lang="it-IT" dirty="0"/>
              <a:t>Th2 patologica in quanto favoriscono la persistenza degli </a:t>
            </a:r>
            <a:r>
              <a:rPr lang="it-IT" dirty="0" err="1"/>
              <a:t>amastigoti</a:t>
            </a:r>
            <a:r>
              <a:rPr lang="it-IT" dirty="0"/>
              <a:t> all’interno dei neutrofili dove sono in grado di replicare, perché non vengono prodotti NOS né vengono attivati neutrofili con produzione di </a:t>
            </a:r>
            <a:r>
              <a:rPr lang="it-IT" dirty="0" err="1"/>
              <a:t>NETs</a:t>
            </a:r>
            <a:r>
              <a:rPr lang="it-IT" dirty="0"/>
              <a:t>.</a:t>
            </a:r>
          </a:p>
        </p:txBody>
      </p:sp>
      <p:sp>
        <p:nvSpPr>
          <p:cNvPr id="4" name="Segnaposto numero diapositiva 3"/>
          <p:cNvSpPr>
            <a:spLocks noGrp="1"/>
          </p:cNvSpPr>
          <p:nvPr>
            <p:ph type="sldNum" sz="quarter" idx="5"/>
          </p:nvPr>
        </p:nvSpPr>
        <p:spPr/>
        <p:txBody>
          <a:bodyPr/>
          <a:lstStyle/>
          <a:p>
            <a:pPr>
              <a:defRPr/>
            </a:pPr>
            <a:fld id="{2122C201-3564-4F61-8208-7267EA422704}" type="slidenum">
              <a:rPr lang="it-IT" altLang="it-IT" smtClean="0"/>
              <a:pPr>
                <a:defRPr/>
              </a:pPr>
              <a:t>28</a:t>
            </a:fld>
            <a:endParaRPr lang="it-IT" altLang="it-IT"/>
          </a:p>
        </p:txBody>
      </p:sp>
    </p:spTree>
    <p:extLst>
      <p:ext uri="{BB962C8B-B14F-4D97-AF65-F5344CB8AC3E}">
        <p14:creationId xmlns:p14="http://schemas.microsoft.com/office/powerpoint/2010/main" val="765163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Come si fa diagnosi di laboratorio?</a:t>
            </a:r>
          </a:p>
          <a:p>
            <a:r>
              <a:rPr lang="it-IT" dirty="0"/>
              <a:t>- Con la dimostrazione degli </a:t>
            </a:r>
            <a:r>
              <a:rPr lang="it-IT" dirty="0" err="1"/>
              <a:t>amastigoti</a:t>
            </a:r>
            <a:r>
              <a:rPr lang="it-IT" dirty="0"/>
              <a:t> nel tessuto o campione</a:t>
            </a:r>
          </a:p>
          <a:p>
            <a:r>
              <a:rPr lang="it-IT" dirty="0"/>
              <a:t>- visualizzando i </a:t>
            </a:r>
            <a:r>
              <a:rPr lang="it-IT" dirty="0" err="1"/>
              <a:t>promastigoti</a:t>
            </a:r>
            <a:r>
              <a:rPr lang="it-IT" dirty="0"/>
              <a:t> in coltura</a:t>
            </a:r>
          </a:p>
          <a:p>
            <a:r>
              <a:rPr lang="it-IT" dirty="0"/>
              <a:t>- il riscontro di materiale genetico attraverso ricerca molecolare (chiaramente è il metodo più sensibile e specifico)</a:t>
            </a:r>
          </a:p>
          <a:p>
            <a:endParaRPr lang="it-IT" dirty="0"/>
          </a:p>
          <a:p>
            <a:r>
              <a:rPr lang="it-IT" dirty="0"/>
              <a:t>I mezzi immunologici si basano sulla ricerca di:</a:t>
            </a:r>
          </a:p>
          <a:p>
            <a:r>
              <a:rPr lang="it-IT" dirty="0"/>
              <a:t>- anticorpi come risposta all’antigene della Leishmania</a:t>
            </a:r>
          </a:p>
          <a:p>
            <a:r>
              <a:rPr lang="it-IT" dirty="0"/>
              <a:t>- risposta ritardata all’interferon gamma</a:t>
            </a:r>
          </a:p>
          <a:p>
            <a:endParaRPr lang="it-IT" dirty="0"/>
          </a:p>
          <a:p>
            <a:r>
              <a:rPr lang="it-IT" dirty="0"/>
              <a:t>Non esiste un metodo ottimale, è necessario combinare più di un metodo ad esempio con: striscio a seguito del prelievo, PCR per materiale genetico della Leishmania e coltura. </a:t>
            </a:r>
          </a:p>
        </p:txBody>
      </p:sp>
      <p:sp>
        <p:nvSpPr>
          <p:cNvPr id="4" name="Segnaposto numero diapositiva 3"/>
          <p:cNvSpPr>
            <a:spLocks noGrp="1"/>
          </p:cNvSpPr>
          <p:nvPr>
            <p:ph type="sldNum" sz="quarter" idx="5"/>
          </p:nvPr>
        </p:nvSpPr>
        <p:spPr/>
        <p:txBody>
          <a:bodyPr/>
          <a:lstStyle/>
          <a:p>
            <a:pPr>
              <a:defRPr/>
            </a:pPr>
            <a:fld id="{2122C201-3564-4F61-8208-7267EA422704}" type="slidenum">
              <a:rPr lang="it-IT" altLang="it-IT" smtClean="0"/>
              <a:pPr>
                <a:defRPr/>
              </a:pPr>
              <a:t>31</a:t>
            </a:fld>
            <a:endParaRPr lang="it-IT" altLang="it-IT"/>
          </a:p>
        </p:txBody>
      </p:sp>
    </p:spTree>
    <p:extLst>
      <p:ext uri="{BB962C8B-B14F-4D97-AF65-F5344CB8AC3E}">
        <p14:creationId xmlns:p14="http://schemas.microsoft.com/office/powerpoint/2010/main" val="3220121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 Vedi linee guida: </a:t>
            </a:r>
            <a:r>
              <a:rPr lang="it-IT" dirty="0" err="1"/>
              <a:t>Ambisome</a:t>
            </a:r>
            <a:r>
              <a:rPr lang="it-IT" dirty="0"/>
              <a:t>, </a:t>
            </a:r>
            <a:r>
              <a:rPr lang="it-IT" dirty="0" err="1"/>
              <a:t>Miltefosina</a:t>
            </a:r>
            <a:r>
              <a:rPr lang="it-IT" dirty="0"/>
              <a:t>, Antimoniali (sono superati)</a:t>
            </a:r>
          </a:p>
          <a:p>
            <a:r>
              <a:rPr lang="it-IT" dirty="0"/>
              <a:t>- In Perù si combinava la terapia </a:t>
            </a:r>
            <a:r>
              <a:rPr lang="it-IT" dirty="0" err="1"/>
              <a:t>intralesionale</a:t>
            </a:r>
            <a:r>
              <a:rPr lang="it-IT" dirty="0"/>
              <a:t> con la termoterapia o l’uso di immunomodulatori topici.</a:t>
            </a:r>
          </a:p>
          <a:p>
            <a:endParaRPr lang="it-IT" dirty="0"/>
          </a:p>
          <a:p>
            <a:endParaRPr lang="it-IT" dirty="0"/>
          </a:p>
          <a:p>
            <a:r>
              <a:rPr lang="it-IT" dirty="0" err="1"/>
              <a:t>Termomed</a:t>
            </a:r>
            <a:r>
              <a:rPr lang="it-IT" dirty="0"/>
              <a:t> (temperatura tra 39°C e 50°C) efficace perché la Leishmania è termolabile</a:t>
            </a:r>
          </a:p>
          <a:p>
            <a:r>
              <a:rPr lang="it-IT" dirty="0" err="1"/>
              <a:t>Imiquimod</a:t>
            </a:r>
            <a:r>
              <a:rPr lang="it-IT" dirty="0"/>
              <a:t>, favorisce un viraggio verso la risposta Th1.</a:t>
            </a:r>
          </a:p>
        </p:txBody>
      </p:sp>
      <p:sp>
        <p:nvSpPr>
          <p:cNvPr id="4" name="Segnaposto numero diapositiva 3"/>
          <p:cNvSpPr>
            <a:spLocks noGrp="1"/>
          </p:cNvSpPr>
          <p:nvPr>
            <p:ph type="sldNum" sz="quarter" idx="5"/>
          </p:nvPr>
        </p:nvSpPr>
        <p:spPr/>
        <p:txBody>
          <a:bodyPr/>
          <a:lstStyle/>
          <a:p>
            <a:pPr>
              <a:defRPr/>
            </a:pPr>
            <a:fld id="{2122C201-3564-4F61-8208-7267EA422704}" type="slidenum">
              <a:rPr lang="it-IT" altLang="it-IT" smtClean="0"/>
              <a:pPr>
                <a:defRPr/>
              </a:pPr>
              <a:t>33</a:t>
            </a:fld>
            <a:endParaRPr lang="it-IT" altLang="it-IT"/>
          </a:p>
        </p:txBody>
      </p:sp>
    </p:spTree>
    <p:extLst>
      <p:ext uri="{BB962C8B-B14F-4D97-AF65-F5344CB8AC3E}">
        <p14:creationId xmlns:p14="http://schemas.microsoft.com/office/powerpoint/2010/main" val="156494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1EDFB7AA-3948-4DA5-87B7-3AA0363B1DE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fld id="{1AC244B7-1D60-4397-B78F-E72CF8425FA2}" type="slidenum">
              <a:rPr lang="it-IT" altLang="it-IT" sz="1200" smtClean="0">
                <a:solidFill>
                  <a:schemeClr val="tx1"/>
                </a:solidFill>
              </a:rPr>
              <a:pPr/>
              <a:t>35</a:t>
            </a:fld>
            <a:endParaRPr lang="it-IT" altLang="it-IT" sz="1200">
              <a:solidFill>
                <a:schemeClr val="tx1"/>
              </a:solidFill>
            </a:endParaRPr>
          </a:p>
        </p:txBody>
      </p:sp>
      <p:sp>
        <p:nvSpPr>
          <p:cNvPr id="5123" name="Rectangle 2">
            <a:extLst>
              <a:ext uri="{FF2B5EF4-FFF2-40B4-BE49-F238E27FC236}">
                <a16:creationId xmlns:a16="http://schemas.microsoft.com/office/drawing/2014/main" id="{0566BD09-9517-42AE-924E-88AAFDF118A9}"/>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D98F5412-5ABD-4C2A-9746-AA6DB8294D5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it-IT" altLang="it-IT" dirty="0"/>
              <a:t>Buon pomeriggio a tutti,</a:t>
            </a:r>
          </a:p>
          <a:p>
            <a:pPr eaLnBrk="1" hangingPunct="1"/>
            <a:r>
              <a:rPr lang="it-IT" altLang="it-IT" dirty="0"/>
              <a:t>La nostra presentazione è su un caso clinico di </a:t>
            </a:r>
            <a:r>
              <a:rPr lang="it-IT" altLang="it-IT" dirty="0" err="1"/>
              <a:t>tb</a:t>
            </a:r>
            <a:r>
              <a:rPr lang="it-IT" altLang="it-IT" dirty="0"/>
              <a:t> addominale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Complesso perché i parassiti protozoari del genere Leishmania causano diverse sindromi cliniche, quali le forme cutanee, mucose e viscerali</a:t>
            </a:r>
          </a:p>
          <a:p>
            <a:r>
              <a:rPr lang="it-IT" dirty="0"/>
              <a:t>E’ una delle 21 malattie considerate neglette dall’OMS -&gt; ciò comporta che colpisce popolazioni povere, causa grande impatto sanitario, ma riceve poca attenzione rispetto alla sua gravità. L’inserimento nella lista OMS serve a mobilitare risorse, ricerca e programmi di controllo.</a:t>
            </a:r>
          </a:p>
          <a:p>
            <a:r>
              <a:rPr lang="it-IT" dirty="0"/>
              <a:t>Endemiche in quasi 100 paesi distribuiti su cinque continenti.</a:t>
            </a:r>
          </a:p>
        </p:txBody>
      </p:sp>
      <p:sp>
        <p:nvSpPr>
          <p:cNvPr id="4" name="Segnaposto numero diapositiva 3"/>
          <p:cNvSpPr>
            <a:spLocks noGrp="1"/>
          </p:cNvSpPr>
          <p:nvPr>
            <p:ph type="sldNum" sz="quarter" idx="5"/>
          </p:nvPr>
        </p:nvSpPr>
        <p:spPr/>
        <p:txBody>
          <a:bodyPr/>
          <a:lstStyle/>
          <a:p>
            <a:pPr>
              <a:defRPr/>
            </a:pPr>
            <a:fld id="{2122C201-3564-4F61-8208-7267EA422704}" type="slidenum">
              <a:rPr lang="it-IT" altLang="it-IT" smtClean="0"/>
              <a:pPr>
                <a:defRPr/>
              </a:pPr>
              <a:t>2</a:t>
            </a:fld>
            <a:endParaRPr lang="it-IT" altLang="it-IT"/>
          </a:p>
        </p:txBody>
      </p:sp>
    </p:spTree>
    <p:extLst>
      <p:ext uri="{BB962C8B-B14F-4D97-AF65-F5344CB8AC3E}">
        <p14:creationId xmlns:p14="http://schemas.microsoft.com/office/powerpoint/2010/main" val="2908689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noProof="0" dirty="0"/>
              <a:t>Serbatoio: roditori, canidi.</a:t>
            </a:r>
          </a:p>
          <a:p>
            <a:r>
              <a:rPr lang="it-IT" noProof="0" dirty="0"/>
              <a:t>Vettore: zanzara, del genere flebotomo o </a:t>
            </a:r>
            <a:r>
              <a:rPr lang="it-IT" noProof="0" dirty="0" err="1"/>
              <a:t>lutzomya</a:t>
            </a:r>
            <a:r>
              <a:rPr lang="it-IT" noProof="0" dirty="0"/>
              <a:t>. Sono delle deboli volatrici, inattive alla luce e trovano riparo in ambienti bui. Preferiscono ambienti umidi ricchi di materiale organico.</a:t>
            </a:r>
          </a:p>
          <a:p>
            <a:r>
              <a:rPr lang="it-IT" noProof="0" dirty="0"/>
              <a:t>Curiosità: Il vettore infetto, ha un comportamento </a:t>
            </a:r>
            <a:r>
              <a:rPr lang="it-IT" noProof="0" dirty="0" err="1"/>
              <a:t>anomalio</a:t>
            </a:r>
            <a:r>
              <a:rPr lang="it-IT" noProof="0" dirty="0"/>
              <a:t> nel nutrirsi, in quanto effettua un maggior numero di punture nel tentativo di alimentarsi, aumentando la probabilità di trasmissione. Sono sufficienti 10 parassiti per provocare un’infezione da Leishmania.</a:t>
            </a:r>
          </a:p>
          <a:p>
            <a:endParaRPr lang="it-IT" noProof="0" dirty="0"/>
          </a:p>
          <a:p>
            <a:r>
              <a:rPr lang="it-IT" noProof="0" dirty="0"/>
              <a:t>DESCRIVI ciclo vitale: Esistono due forme del parassita: </a:t>
            </a:r>
            <a:r>
              <a:rPr lang="it-IT" noProof="0" dirty="0" err="1"/>
              <a:t>Promastigote</a:t>
            </a:r>
            <a:r>
              <a:rPr lang="it-IT" noProof="0" dirty="0"/>
              <a:t> ed </a:t>
            </a:r>
            <a:r>
              <a:rPr lang="it-IT" noProof="0" dirty="0" err="1"/>
              <a:t>Amastigote</a:t>
            </a:r>
            <a:r>
              <a:rPr lang="it-IT" noProof="0" dirty="0"/>
              <a:t>. La forma di </a:t>
            </a:r>
            <a:r>
              <a:rPr lang="it-IT" noProof="0" dirty="0" err="1"/>
              <a:t>promastigote</a:t>
            </a:r>
            <a:r>
              <a:rPr lang="it-IT" noProof="0" dirty="0"/>
              <a:t> è presente nel vettore, ossia il </a:t>
            </a:r>
            <a:r>
              <a:rPr lang="it-IT" noProof="0" dirty="0" err="1"/>
              <a:t>flebótomo</a:t>
            </a:r>
            <a:r>
              <a:rPr lang="it-IT" noProof="0" dirty="0"/>
              <a:t> femmina, che inietta il parassita durante il pasto di sangue. I </a:t>
            </a:r>
            <a:r>
              <a:rPr lang="it-IT" noProof="0" dirty="0" err="1"/>
              <a:t>promastigoti</a:t>
            </a:r>
            <a:r>
              <a:rPr lang="it-IT" noProof="0" dirty="0"/>
              <a:t> invadono le cellule del sistema reticolo-endoteliale dove si trasformano in </a:t>
            </a:r>
            <a:r>
              <a:rPr lang="it-IT" noProof="0" dirty="0" err="1"/>
              <a:t>Amastigoti</a:t>
            </a:r>
            <a:r>
              <a:rPr lang="it-IT" noProof="0" dirty="0"/>
              <a:t>. Questi si moltiplicano all’interno dei </a:t>
            </a:r>
            <a:r>
              <a:rPr lang="it-IT" noProof="0" dirty="0" err="1"/>
              <a:t>fagolisosomi</a:t>
            </a:r>
            <a:r>
              <a:rPr lang="it-IT" noProof="0" dirty="0"/>
              <a:t>, fino a provocarne la rottura ed invasione di altre cellule. Il flebotomo femmina si alimenta da persone infette ed ingeriscono cellule parassitate, qui il parassita passa dalla forma </a:t>
            </a:r>
            <a:r>
              <a:rPr lang="it-IT" noProof="0" dirty="0" err="1"/>
              <a:t>Amastigote</a:t>
            </a:r>
            <a:r>
              <a:rPr lang="it-IT" noProof="0" dirty="0"/>
              <a:t> alla forma </a:t>
            </a:r>
            <a:r>
              <a:rPr lang="it-IT" noProof="0" dirty="0" err="1"/>
              <a:t>Promastigote</a:t>
            </a:r>
            <a:r>
              <a:rPr lang="it-IT" noProof="0" dirty="0"/>
              <a:t> e giunti nell’intestino della zanzara si moltiplicano e migrano nelle ghiandole salivari, chiudendo il ciclo.</a:t>
            </a:r>
          </a:p>
          <a:p>
            <a:r>
              <a:rPr lang="it-IT" noProof="0" dirty="0"/>
              <a:t>- trova immagini realistiche del vettore – serbatoio – aspetto al microscopio</a:t>
            </a:r>
          </a:p>
        </p:txBody>
      </p:sp>
      <p:sp>
        <p:nvSpPr>
          <p:cNvPr id="4" name="Segnaposto numero diapositiva 3"/>
          <p:cNvSpPr>
            <a:spLocks noGrp="1"/>
          </p:cNvSpPr>
          <p:nvPr>
            <p:ph type="sldNum" sz="quarter" idx="5"/>
          </p:nvPr>
        </p:nvSpPr>
        <p:spPr/>
        <p:txBody>
          <a:bodyPr/>
          <a:lstStyle/>
          <a:p>
            <a:pPr>
              <a:defRPr/>
            </a:pPr>
            <a:fld id="{2122C201-3564-4F61-8208-7267EA422704}" type="slidenum">
              <a:rPr lang="it-IT" altLang="it-IT" smtClean="0"/>
              <a:pPr>
                <a:defRPr/>
              </a:pPr>
              <a:t>3</a:t>
            </a:fld>
            <a:endParaRPr lang="it-IT" altLang="it-IT"/>
          </a:p>
        </p:txBody>
      </p:sp>
    </p:spTree>
    <p:extLst>
      <p:ext uri="{BB962C8B-B14F-4D97-AF65-F5344CB8AC3E}">
        <p14:creationId xmlns:p14="http://schemas.microsoft.com/office/powerpoint/2010/main" val="1133752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s-ES_tradnl" dirty="0" err="1"/>
              <a:t>Attualmente</a:t>
            </a:r>
            <a:r>
              <a:rPr lang="es-ES_tradnl" dirty="0"/>
              <a:t> si </a:t>
            </a:r>
            <a:r>
              <a:rPr lang="es-ES_tradnl" dirty="0" err="1"/>
              <a:t>conoscono</a:t>
            </a:r>
            <a:r>
              <a:rPr lang="es-ES_tradnl" dirty="0"/>
              <a:t> 54 </a:t>
            </a:r>
            <a:r>
              <a:rPr lang="es-ES_tradnl" dirty="0" err="1"/>
              <a:t>specie</a:t>
            </a:r>
            <a:r>
              <a:rPr lang="es-ES_tradnl" dirty="0"/>
              <a:t> di </a:t>
            </a:r>
            <a:r>
              <a:rPr lang="es-ES_tradnl" dirty="0" err="1"/>
              <a:t>Leishmania</a:t>
            </a:r>
            <a:r>
              <a:rPr lang="es-ES_tradnl" dirty="0"/>
              <a:t> e almeno 21 </a:t>
            </a:r>
            <a:r>
              <a:rPr lang="es-ES_tradnl" dirty="0" err="1"/>
              <a:t>sono</a:t>
            </a:r>
            <a:r>
              <a:rPr lang="es-ES_tradnl" dirty="0"/>
              <a:t> note per </a:t>
            </a:r>
            <a:r>
              <a:rPr lang="es-ES_tradnl" dirty="0" err="1"/>
              <a:t>essere</a:t>
            </a:r>
            <a:r>
              <a:rPr lang="es-ES_tradnl" dirty="0"/>
              <a:t> </a:t>
            </a:r>
            <a:r>
              <a:rPr lang="es-ES_tradnl" dirty="0" err="1"/>
              <a:t>patogene</a:t>
            </a:r>
            <a:r>
              <a:rPr lang="es-ES_tradnl" dirty="0"/>
              <a:t> per </a:t>
            </a:r>
            <a:r>
              <a:rPr lang="es-ES_tradnl" dirty="0" err="1"/>
              <a:t>l’uomo</a:t>
            </a:r>
            <a:r>
              <a:rPr lang="es-ES_tradnl" dirty="0"/>
              <a:t>.</a:t>
            </a:r>
          </a:p>
          <a:p>
            <a:endParaRPr lang="es-ES_tradnl" dirty="0"/>
          </a:p>
          <a:p>
            <a:r>
              <a:rPr lang="es-ES_tradnl" dirty="0"/>
              <a:t>- </a:t>
            </a:r>
            <a:r>
              <a:rPr lang="es-ES_tradnl" dirty="0" err="1"/>
              <a:t>Leggi</a:t>
            </a:r>
            <a:r>
              <a:rPr lang="es-ES_tradnl" dirty="0"/>
              <a:t> </a:t>
            </a:r>
            <a:r>
              <a:rPr lang="es-ES_tradnl" dirty="0" err="1"/>
              <a:t>articolo</a:t>
            </a:r>
            <a:r>
              <a:rPr lang="es-ES_tradnl" dirty="0"/>
              <a:t>: </a:t>
            </a:r>
            <a:r>
              <a:rPr lang="es-ES_tradnl" dirty="0" err="1"/>
              <a:t>il</a:t>
            </a:r>
            <a:r>
              <a:rPr lang="es-ES_tradnl" dirty="0"/>
              <a:t> </a:t>
            </a:r>
            <a:r>
              <a:rPr lang="es-ES_tradnl" dirty="0" err="1"/>
              <a:t>messaggio</a:t>
            </a:r>
            <a:r>
              <a:rPr lang="es-ES_tradnl" dirty="0"/>
              <a:t> che </a:t>
            </a:r>
            <a:r>
              <a:rPr lang="es-ES_tradnl" dirty="0" err="1"/>
              <a:t>voglio</a:t>
            </a:r>
            <a:r>
              <a:rPr lang="es-ES_tradnl" dirty="0"/>
              <a:t> </a:t>
            </a:r>
            <a:r>
              <a:rPr lang="es-ES_tradnl" dirty="0" err="1"/>
              <a:t>dare</a:t>
            </a:r>
            <a:r>
              <a:rPr lang="es-ES_tradnl" dirty="0"/>
              <a:t> </a:t>
            </a:r>
            <a:r>
              <a:rPr lang="es-ES_tradnl" dirty="0" err="1"/>
              <a:t>è</a:t>
            </a:r>
            <a:r>
              <a:rPr lang="es-ES_tradnl" dirty="0"/>
              <a:t> che </a:t>
            </a:r>
            <a:r>
              <a:rPr lang="es-ES_tradnl" dirty="0" err="1"/>
              <a:t>all’interno</a:t>
            </a:r>
            <a:r>
              <a:rPr lang="es-ES_tradnl" dirty="0"/>
              <a:t> del genere </a:t>
            </a:r>
            <a:r>
              <a:rPr lang="es-ES_tradnl" dirty="0" err="1"/>
              <a:t>Leishmania</a:t>
            </a:r>
            <a:r>
              <a:rPr lang="es-ES_tradnl" dirty="0"/>
              <a:t> </a:t>
            </a:r>
            <a:r>
              <a:rPr lang="es-ES_tradnl" dirty="0" err="1"/>
              <a:t>sono</a:t>
            </a:r>
            <a:r>
              <a:rPr lang="es-ES_tradnl" dirty="0"/>
              <a:t> </a:t>
            </a:r>
            <a:r>
              <a:rPr lang="es-ES_tradnl" dirty="0" err="1"/>
              <a:t>riconosciute</a:t>
            </a:r>
            <a:r>
              <a:rPr lang="es-ES_tradnl" dirty="0"/>
              <a:t> X </a:t>
            </a:r>
            <a:r>
              <a:rPr lang="es-ES_tradnl" dirty="0" err="1"/>
              <a:t>specie</a:t>
            </a:r>
            <a:r>
              <a:rPr lang="es-ES_tradnl" dirty="0"/>
              <a:t> </a:t>
            </a:r>
            <a:r>
              <a:rPr lang="es-ES_tradnl" dirty="0" err="1"/>
              <a:t>responsabili</a:t>
            </a:r>
            <a:r>
              <a:rPr lang="es-ES_tradnl" dirty="0"/>
              <a:t> </a:t>
            </a:r>
            <a:r>
              <a:rPr lang="es-ES_tradnl" dirty="0" err="1"/>
              <a:t>delle</a:t>
            </a:r>
            <a:r>
              <a:rPr lang="es-ES_tradnl" dirty="0"/>
              <a:t> varie forme </a:t>
            </a:r>
            <a:r>
              <a:rPr lang="es-ES_tradnl" dirty="0" err="1"/>
              <a:t>cliniche</a:t>
            </a:r>
            <a:r>
              <a:rPr lang="es-ES_tradnl" dirty="0"/>
              <a:t> e </a:t>
            </a:r>
            <a:r>
              <a:rPr lang="es-ES_tradnl" dirty="0" err="1"/>
              <a:t>ciascuna</a:t>
            </a:r>
            <a:r>
              <a:rPr lang="es-ES_tradnl" dirty="0"/>
              <a:t> </a:t>
            </a:r>
            <a:r>
              <a:rPr lang="es-ES_tradnl" dirty="0" err="1"/>
              <a:t>specie</a:t>
            </a:r>
            <a:r>
              <a:rPr lang="es-ES_tradnl" dirty="0"/>
              <a:t> provoca solo </a:t>
            </a:r>
            <a:r>
              <a:rPr lang="es-ES_tradnl" dirty="0" err="1"/>
              <a:t>determinate</a:t>
            </a:r>
            <a:r>
              <a:rPr lang="es-ES_tradnl" dirty="0"/>
              <a:t> forme</a:t>
            </a:r>
          </a:p>
          <a:p>
            <a:r>
              <a:rPr lang="es-ES_tradnl" dirty="0"/>
              <a:t>- Poni </a:t>
            </a:r>
            <a:r>
              <a:rPr lang="es-ES_tradnl" dirty="0" err="1"/>
              <a:t>citazione</a:t>
            </a:r>
            <a:r>
              <a:rPr lang="es-ES_tradnl" dirty="0"/>
              <a:t> </a:t>
            </a:r>
            <a:r>
              <a:rPr lang="es-ES_tradnl" dirty="0" err="1"/>
              <a:t>fonte</a:t>
            </a:r>
            <a:endParaRPr lang="es-ES_tradnl" dirty="0"/>
          </a:p>
        </p:txBody>
      </p:sp>
      <p:sp>
        <p:nvSpPr>
          <p:cNvPr id="4" name="Segnaposto numero diapositiva 3"/>
          <p:cNvSpPr>
            <a:spLocks noGrp="1"/>
          </p:cNvSpPr>
          <p:nvPr>
            <p:ph type="sldNum" sz="quarter" idx="5"/>
          </p:nvPr>
        </p:nvSpPr>
        <p:spPr/>
        <p:txBody>
          <a:bodyPr/>
          <a:lstStyle/>
          <a:p>
            <a:pPr>
              <a:defRPr/>
            </a:pPr>
            <a:fld id="{2122C201-3564-4F61-8208-7267EA422704}" type="slidenum">
              <a:rPr lang="it-IT" altLang="it-IT" smtClean="0"/>
              <a:pPr>
                <a:defRPr/>
              </a:pPr>
              <a:t>4</a:t>
            </a:fld>
            <a:endParaRPr lang="it-IT" altLang="it-IT"/>
          </a:p>
        </p:txBody>
      </p:sp>
    </p:spTree>
    <p:extLst>
      <p:ext uri="{BB962C8B-B14F-4D97-AF65-F5344CB8AC3E}">
        <p14:creationId xmlns:p14="http://schemas.microsoft.com/office/powerpoint/2010/main" val="1412473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_tradnl" dirty="0" err="1"/>
              <a:t>Questa</a:t>
            </a:r>
            <a:r>
              <a:rPr lang="es-ES_tradnl" dirty="0"/>
              <a:t> </a:t>
            </a:r>
            <a:r>
              <a:rPr lang="es-ES_tradnl" dirty="0" err="1"/>
              <a:t>mappa</a:t>
            </a:r>
            <a:r>
              <a:rPr lang="es-ES_tradnl" dirty="0"/>
              <a:t> </a:t>
            </a:r>
            <a:r>
              <a:rPr lang="es-ES_tradnl" dirty="0" err="1"/>
              <a:t>descrive</a:t>
            </a:r>
            <a:r>
              <a:rPr lang="es-ES_tradnl" dirty="0"/>
              <a:t> la </a:t>
            </a:r>
            <a:r>
              <a:rPr lang="es-ES_tradnl" dirty="0" err="1"/>
              <a:t>distribuzione</a:t>
            </a:r>
            <a:r>
              <a:rPr lang="es-ES_tradnl" dirty="0"/>
              <a:t> </a:t>
            </a:r>
            <a:r>
              <a:rPr lang="es-ES_tradnl" dirty="0" err="1"/>
              <a:t>delle</a:t>
            </a:r>
            <a:r>
              <a:rPr lang="es-ES_tradnl" dirty="0"/>
              <a:t> </a:t>
            </a:r>
            <a:r>
              <a:rPr lang="es-ES_tradnl" dirty="0" err="1"/>
              <a:t>specie</a:t>
            </a:r>
            <a:r>
              <a:rPr lang="es-ES_tradnl" dirty="0"/>
              <a:t> di </a:t>
            </a:r>
            <a:r>
              <a:rPr lang="es-ES_tradnl" dirty="0" err="1"/>
              <a:t>Leishmania</a:t>
            </a:r>
            <a:r>
              <a:rPr lang="es-ES_tradnl" dirty="0"/>
              <a:t>, un colore </a:t>
            </a:r>
            <a:r>
              <a:rPr lang="es-ES_tradnl" dirty="0" err="1"/>
              <a:t>più</a:t>
            </a:r>
            <a:r>
              <a:rPr lang="es-ES_tradnl" dirty="0"/>
              <a:t> intenso </a:t>
            </a:r>
            <a:r>
              <a:rPr lang="es-ES_tradnl" dirty="0" err="1"/>
              <a:t>corrisponde</a:t>
            </a:r>
            <a:r>
              <a:rPr lang="es-ES_tradnl" dirty="0"/>
              <a:t> ad una </a:t>
            </a:r>
            <a:r>
              <a:rPr lang="es-ES_tradnl" dirty="0" err="1"/>
              <a:t>co-presenza</a:t>
            </a:r>
            <a:r>
              <a:rPr lang="es-ES_tradnl" dirty="0"/>
              <a:t> </a:t>
            </a:r>
            <a:r>
              <a:rPr lang="es-ES_tradnl" dirty="0" err="1"/>
              <a:t>sul</a:t>
            </a:r>
            <a:r>
              <a:rPr lang="es-ES_tradnl" dirty="0"/>
              <a:t> territorio di un numero </a:t>
            </a:r>
            <a:r>
              <a:rPr lang="es-ES_tradnl" dirty="0" err="1"/>
              <a:t>più</a:t>
            </a:r>
            <a:r>
              <a:rPr lang="es-ES_tradnl" dirty="0"/>
              <a:t> alto del </a:t>
            </a:r>
            <a:r>
              <a:rPr lang="es-ES_tradnl" dirty="0" err="1"/>
              <a:t>parassita</a:t>
            </a:r>
            <a:r>
              <a:rPr lang="es-ES_tradnl" dirty="0"/>
              <a:t> nel </a:t>
            </a:r>
            <a:r>
              <a:rPr lang="es-ES_tradnl" dirty="0" err="1"/>
              <a:t>Paese</a:t>
            </a:r>
            <a:r>
              <a:rPr lang="es-ES_tradnl" dirty="0"/>
              <a:t> e per </a:t>
            </a:r>
            <a:r>
              <a:rPr lang="es-ES_tradnl" dirty="0" err="1"/>
              <a:t>ogni</a:t>
            </a:r>
            <a:r>
              <a:rPr lang="es-ES_tradnl" dirty="0"/>
              <a:t> área </a:t>
            </a:r>
            <a:r>
              <a:rPr lang="es-ES_tradnl" dirty="0" err="1"/>
              <a:t>sono</a:t>
            </a:r>
            <a:r>
              <a:rPr lang="es-ES_tradnl" dirty="0"/>
              <a:t> </a:t>
            </a:r>
            <a:r>
              <a:rPr lang="es-ES_tradnl" dirty="0" err="1"/>
              <a:t>state</a:t>
            </a:r>
            <a:r>
              <a:rPr lang="es-ES_tradnl" dirty="0"/>
              <a:t> poste anche le </a:t>
            </a:r>
            <a:r>
              <a:rPr lang="es-ES_tradnl" dirty="0" err="1"/>
              <a:t>iniziali</a:t>
            </a:r>
            <a:r>
              <a:rPr lang="es-ES_tradnl" dirty="0"/>
              <a:t> </a:t>
            </a:r>
            <a:r>
              <a:rPr lang="es-ES_tradnl" dirty="0" err="1"/>
              <a:t>delle</a:t>
            </a:r>
            <a:r>
              <a:rPr lang="es-ES_tradnl" dirty="0"/>
              <a:t> </a:t>
            </a:r>
            <a:r>
              <a:rPr lang="es-ES_tradnl" dirty="0" err="1"/>
              <a:t>specie</a:t>
            </a:r>
            <a:r>
              <a:rPr lang="es-ES_tradnl" dirty="0"/>
              <a:t> </a:t>
            </a:r>
            <a:r>
              <a:rPr lang="es-ES_tradnl" dirty="0" err="1"/>
              <a:t>presenti</a:t>
            </a:r>
            <a:r>
              <a:rPr lang="es-ES_tradnl" dirty="0"/>
              <a:t>. Ad </a:t>
            </a:r>
            <a:r>
              <a:rPr lang="es-ES_tradnl" dirty="0" err="1"/>
              <a:t>esempio</a:t>
            </a:r>
            <a:r>
              <a:rPr lang="es-ES_tradnl" dirty="0"/>
              <a:t> in Italia </a:t>
            </a:r>
            <a:r>
              <a:rPr lang="es-ES_tradnl" dirty="0" err="1"/>
              <a:t>è</a:t>
            </a:r>
            <a:r>
              <a:rPr lang="es-ES_tradnl" dirty="0"/>
              <a:t> </a:t>
            </a:r>
            <a:r>
              <a:rPr lang="es-ES_tradnl" dirty="0" err="1"/>
              <a:t>segnalata</a:t>
            </a:r>
            <a:r>
              <a:rPr lang="es-ES_tradnl" dirty="0"/>
              <a:t> la </a:t>
            </a:r>
            <a:r>
              <a:rPr lang="es-ES_tradnl" dirty="0" err="1"/>
              <a:t>presenza</a:t>
            </a:r>
            <a:r>
              <a:rPr lang="es-ES_tradnl" dirty="0"/>
              <a:t> di una </a:t>
            </a:r>
            <a:r>
              <a:rPr lang="es-ES_tradnl" dirty="0" err="1"/>
              <a:t>specie</a:t>
            </a:r>
            <a:r>
              <a:rPr lang="es-ES_tradnl" dirty="0"/>
              <a:t> </a:t>
            </a:r>
            <a:r>
              <a:rPr lang="es-ES_tradnl" dirty="0" err="1"/>
              <a:t>corrispondente</a:t>
            </a:r>
            <a:r>
              <a:rPr lang="es-ES_tradnl" dirty="0"/>
              <a:t> </a:t>
            </a:r>
            <a:r>
              <a:rPr lang="es-ES_tradnl" dirty="0" err="1"/>
              <a:t>all’infantum</a:t>
            </a:r>
            <a:r>
              <a:rPr lang="es-ES_tradnl" dirty="0"/>
              <a:t> che fa parte del </a:t>
            </a:r>
            <a:r>
              <a:rPr lang="es-ES_tradnl" dirty="0" err="1"/>
              <a:t>complesso</a:t>
            </a:r>
            <a:r>
              <a:rPr lang="es-ES_tradnl" dirty="0"/>
              <a:t> L. </a:t>
            </a:r>
            <a:r>
              <a:rPr lang="es-ES_tradnl" dirty="0" err="1"/>
              <a:t>donovani</a:t>
            </a:r>
            <a:r>
              <a:rPr lang="es-ES_tradnl" dirty="0"/>
              <a:t>, responsable </a:t>
            </a:r>
            <a:r>
              <a:rPr lang="es-ES_tradnl" dirty="0" err="1"/>
              <a:t>della</a:t>
            </a:r>
            <a:r>
              <a:rPr lang="es-ES_tradnl" dirty="0"/>
              <a:t> forma </a:t>
            </a:r>
            <a:r>
              <a:rPr lang="es-ES_tradnl" dirty="0" err="1"/>
              <a:t>viscerale</a:t>
            </a:r>
            <a:r>
              <a:rPr lang="es-ES_tradnl" dirty="0"/>
              <a:t>. </a:t>
            </a:r>
            <a:r>
              <a:rPr lang="es-ES_tradnl" dirty="0" err="1"/>
              <a:t>Mentre</a:t>
            </a:r>
            <a:r>
              <a:rPr lang="es-ES_tradnl" dirty="0"/>
              <a:t> nel nuevo mondo vi </a:t>
            </a:r>
            <a:r>
              <a:rPr lang="es-ES_tradnl" dirty="0" err="1"/>
              <a:t>sono</a:t>
            </a:r>
            <a:r>
              <a:rPr lang="es-ES_tradnl" dirty="0"/>
              <a:t> </a:t>
            </a:r>
            <a:r>
              <a:rPr lang="es-ES_tradnl" dirty="0" err="1"/>
              <a:t>specie</a:t>
            </a:r>
            <a:r>
              <a:rPr lang="es-ES_tradnl" dirty="0"/>
              <a:t> </a:t>
            </a:r>
            <a:r>
              <a:rPr lang="es-ES_tradnl" dirty="0" err="1"/>
              <a:t>maggiormente</a:t>
            </a:r>
            <a:r>
              <a:rPr lang="es-ES_tradnl" dirty="0"/>
              <a:t> </a:t>
            </a:r>
            <a:r>
              <a:rPr lang="es-ES_tradnl" dirty="0" err="1"/>
              <a:t>responsabili</a:t>
            </a:r>
            <a:r>
              <a:rPr lang="es-ES_tradnl" dirty="0"/>
              <a:t> </a:t>
            </a:r>
            <a:r>
              <a:rPr lang="es-ES_tradnl" dirty="0" err="1"/>
              <a:t>della</a:t>
            </a:r>
            <a:r>
              <a:rPr lang="es-ES_tradnl" dirty="0"/>
              <a:t> forma cutánea e mucocutánea in </a:t>
            </a:r>
            <a:r>
              <a:rPr lang="es-ES_tradnl" dirty="0" err="1"/>
              <a:t>Perù</a:t>
            </a:r>
            <a:r>
              <a:rPr lang="es-ES_tradnl" dirty="0"/>
              <a:t> – Bolivia, </a:t>
            </a:r>
            <a:r>
              <a:rPr lang="es-ES_tradnl" dirty="0" err="1"/>
              <a:t>viscerale</a:t>
            </a:r>
            <a:r>
              <a:rPr lang="es-ES_tradnl" dirty="0"/>
              <a:t> </a:t>
            </a:r>
            <a:r>
              <a:rPr lang="es-ES_tradnl" dirty="0" err="1"/>
              <a:t>maggiormente</a:t>
            </a:r>
            <a:r>
              <a:rPr lang="es-ES_tradnl" dirty="0"/>
              <a:t> in </a:t>
            </a:r>
            <a:r>
              <a:rPr lang="es-ES_tradnl" dirty="0" err="1"/>
              <a:t>Brasile</a:t>
            </a:r>
            <a:r>
              <a:rPr lang="es-ES_tradnl"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s-ES_tradnl"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s-ES_tradnl" dirty="0"/>
              <a:t>Epidemiologia: </a:t>
            </a:r>
            <a:r>
              <a:rPr lang="es-ES_tradnl" dirty="0" err="1"/>
              <a:t>sua</a:t>
            </a:r>
            <a:r>
              <a:rPr lang="es-ES_tradnl" dirty="0"/>
              <a:t> </a:t>
            </a:r>
            <a:r>
              <a:rPr lang="es-ES_tradnl" dirty="0" err="1"/>
              <a:t>distribuzione</a:t>
            </a:r>
            <a:r>
              <a:rPr lang="es-ES_tradnl" dirty="0"/>
              <a:t> nel mondo</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_tradnl" dirty="0"/>
              <a:t>- Denominare le </a:t>
            </a:r>
            <a:r>
              <a:rPr lang="es-ES_tradnl" dirty="0" err="1"/>
              <a:t>aree</a:t>
            </a:r>
            <a:r>
              <a:rPr lang="es-ES_tradnl" dirty="0"/>
              <a:t> </a:t>
            </a:r>
            <a:r>
              <a:rPr lang="es-ES_tradnl" dirty="0" err="1"/>
              <a:t>endemiche</a:t>
            </a:r>
            <a:r>
              <a:rPr lang="es-ES_tradnl" dirty="0"/>
              <a:t> (</a:t>
            </a:r>
            <a:r>
              <a:rPr lang="es-ES_tradnl" dirty="0" err="1"/>
              <a:t>Quasi</a:t>
            </a:r>
            <a:r>
              <a:rPr lang="es-ES_tradnl" dirty="0"/>
              <a:t> 100 </a:t>
            </a:r>
            <a:r>
              <a:rPr lang="es-ES_tradnl" dirty="0" err="1"/>
              <a:t>paesi</a:t>
            </a:r>
            <a:r>
              <a:rPr lang="es-ES_tradnl" dirty="0"/>
              <a:t> al mondo </a:t>
            </a:r>
            <a:r>
              <a:rPr lang="es-ES_tradnl" dirty="0" err="1"/>
              <a:t>risultano</a:t>
            </a:r>
            <a:r>
              <a:rPr lang="es-ES_tradnl" dirty="0"/>
              <a:t> </a:t>
            </a:r>
            <a:r>
              <a:rPr lang="es-ES_tradnl" dirty="0" err="1"/>
              <a:t>endemici</a:t>
            </a:r>
            <a:r>
              <a:rPr lang="es-ES_tradnl" dirty="0"/>
              <a:t> per una </a:t>
            </a:r>
            <a:r>
              <a:rPr lang="es-ES_tradnl" dirty="0" err="1"/>
              <a:t>specie</a:t>
            </a:r>
            <a:r>
              <a:rPr lang="es-ES_tradnl" dirty="0"/>
              <a:t> di </a:t>
            </a:r>
            <a:r>
              <a:rPr lang="es-ES_tradnl" dirty="0" err="1"/>
              <a:t>Leishmania</a:t>
            </a:r>
            <a:r>
              <a:rPr lang="es-ES_tradnl"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_tradnl" dirty="0"/>
              <a:t>- </a:t>
            </a:r>
            <a:r>
              <a:rPr lang="es-ES_tradnl" dirty="0" err="1"/>
              <a:t>Facendo</a:t>
            </a:r>
            <a:r>
              <a:rPr lang="es-ES_tradnl" dirty="0"/>
              <a:t> </a:t>
            </a:r>
            <a:r>
              <a:rPr lang="es-ES_tradnl" dirty="0" err="1"/>
              <a:t>riferimento</a:t>
            </a:r>
            <a:r>
              <a:rPr lang="es-ES_tradnl" dirty="0"/>
              <a:t> </a:t>
            </a:r>
            <a:r>
              <a:rPr lang="es-ES_tradnl" dirty="0" err="1"/>
              <a:t>all’incidenza</a:t>
            </a:r>
            <a:r>
              <a:rPr lang="es-ES_tradnl" dirty="0"/>
              <a:t> in </a:t>
            </a:r>
            <a:r>
              <a:rPr lang="es-ES_tradnl" dirty="0" err="1"/>
              <a:t>termini</a:t>
            </a:r>
            <a:r>
              <a:rPr lang="es-ES_tradnl" dirty="0"/>
              <a:t> di </a:t>
            </a:r>
            <a:r>
              <a:rPr lang="es-ES_tradnl" dirty="0" err="1"/>
              <a:t>sesso</a:t>
            </a:r>
            <a:r>
              <a:rPr lang="es-ES_tradnl" dirty="0"/>
              <a:t>/</a:t>
            </a:r>
            <a:r>
              <a:rPr lang="es-ES_tradnl" dirty="0" err="1"/>
              <a:t>età</a:t>
            </a:r>
            <a:endParaRPr lang="es-ES_tradnl"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s-ES_tradnl" dirty="0"/>
              <a:t>- </a:t>
            </a:r>
            <a:r>
              <a:rPr lang="es-ES_tradnl" dirty="0" err="1"/>
              <a:t>fonte</a:t>
            </a:r>
            <a:endParaRPr lang="es-ES_tradnl" dirty="0"/>
          </a:p>
          <a:p>
            <a:endParaRPr lang="it-IT" dirty="0"/>
          </a:p>
        </p:txBody>
      </p:sp>
      <p:sp>
        <p:nvSpPr>
          <p:cNvPr id="4" name="Segnaposto numero diapositiva 3"/>
          <p:cNvSpPr>
            <a:spLocks noGrp="1"/>
          </p:cNvSpPr>
          <p:nvPr>
            <p:ph type="sldNum" sz="quarter" idx="5"/>
          </p:nvPr>
        </p:nvSpPr>
        <p:spPr/>
        <p:txBody>
          <a:bodyPr/>
          <a:lstStyle/>
          <a:p>
            <a:pPr>
              <a:defRPr/>
            </a:pPr>
            <a:fld id="{2122C201-3564-4F61-8208-7267EA422704}" type="slidenum">
              <a:rPr lang="it-IT" altLang="it-IT" smtClean="0"/>
              <a:pPr>
                <a:defRPr/>
              </a:pPr>
              <a:t>5</a:t>
            </a:fld>
            <a:endParaRPr lang="it-IT" altLang="it-IT"/>
          </a:p>
        </p:txBody>
      </p:sp>
    </p:spTree>
    <p:extLst>
      <p:ext uri="{BB962C8B-B14F-4D97-AF65-F5344CB8AC3E}">
        <p14:creationId xmlns:p14="http://schemas.microsoft.com/office/powerpoint/2010/main" val="3131566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Qui vi ho inserito una tabella che riassume le popolazioni più colpite suddivise per forma clinica</a:t>
            </a:r>
          </a:p>
          <a:p>
            <a:r>
              <a:rPr lang="it-IT" dirty="0"/>
              <a:t>Come osserviamo in tutte le manifestazioni sono maggiormente colpiti gli uomini e la fascia di età sono bambini/immunocompromessi </a:t>
            </a:r>
            <a:r>
              <a:rPr lang="it-IT" dirty="0">
                <a:sym typeface="Wingdings" pitchFamily="2" charset="2"/>
              </a:rPr>
              <a:t> come vedremo questo è fortemente legato ad una caratteristica della Leishmania, ossia il suo legame con il sistema immunitario..</a:t>
            </a:r>
            <a:endParaRPr lang="it-IT" dirty="0"/>
          </a:p>
        </p:txBody>
      </p:sp>
      <p:sp>
        <p:nvSpPr>
          <p:cNvPr id="4" name="Segnaposto numero diapositiva 3"/>
          <p:cNvSpPr>
            <a:spLocks noGrp="1"/>
          </p:cNvSpPr>
          <p:nvPr>
            <p:ph type="sldNum" sz="quarter" idx="5"/>
          </p:nvPr>
        </p:nvSpPr>
        <p:spPr/>
        <p:txBody>
          <a:bodyPr/>
          <a:lstStyle/>
          <a:p>
            <a:pPr>
              <a:defRPr/>
            </a:pPr>
            <a:fld id="{2122C201-3564-4F61-8208-7267EA422704}" type="slidenum">
              <a:rPr lang="it-IT" altLang="it-IT" smtClean="0"/>
              <a:pPr>
                <a:defRPr/>
              </a:pPr>
              <a:t>6</a:t>
            </a:fld>
            <a:endParaRPr lang="it-IT" altLang="it-IT"/>
          </a:p>
        </p:txBody>
      </p:sp>
    </p:spTree>
    <p:extLst>
      <p:ext uri="{BB962C8B-B14F-4D97-AF65-F5344CB8AC3E}">
        <p14:creationId xmlns:p14="http://schemas.microsoft.com/office/powerpoint/2010/main" val="115875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Questa è invece la situazione in Italia, dove la forma </a:t>
            </a:r>
            <a:r>
              <a:rPr lang="it-IT" dirty="0" err="1"/>
              <a:t>mucocutanea</a:t>
            </a:r>
            <a:r>
              <a:rPr lang="it-IT" dirty="0"/>
              <a:t> è assente e tutti i casi riscontrati sono importati</a:t>
            </a:r>
          </a:p>
          <a:p>
            <a:r>
              <a:rPr lang="it-IT" dirty="0"/>
              <a:t>Mentre le forme che incontriamo sono la forma cutanea e la viscerale, causate da </a:t>
            </a:r>
            <a:r>
              <a:rPr lang="it-IT" dirty="0" err="1"/>
              <a:t>Infantum</a:t>
            </a:r>
            <a:r>
              <a:rPr lang="it-IT" dirty="0"/>
              <a:t>. Regioni dove la possiamo incontrare: Toscana, Sicilia, Puglia, Emilia Romagna</a:t>
            </a:r>
          </a:p>
        </p:txBody>
      </p:sp>
      <p:sp>
        <p:nvSpPr>
          <p:cNvPr id="4" name="Segnaposto numero diapositiva 3"/>
          <p:cNvSpPr>
            <a:spLocks noGrp="1"/>
          </p:cNvSpPr>
          <p:nvPr>
            <p:ph type="sldNum" sz="quarter" idx="5"/>
          </p:nvPr>
        </p:nvSpPr>
        <p:spPr/>
        <p:txBody>
          <a:bodyPr/>
          <a:lstStyle/>
          <a:p>
            <a:pPr>
              <a:defRPr/>
            </a:pPr>
            <a:fld id="{2122C201-3564-4F61-8208-7267EA422704}" type="slidenum">
              <a:rPr lang="it-IT" altLang="it-IT" smtClean="0"/>
              <a:pPr>
                <a:defRPr/>
              </a:pPr>
              <a:t>7</a:t>
            </a:fld>
            <a:endParaRPr lang="it-IT" altLang="it-IT"/>
          </a:p>
        </p:txBody>
      </p:sp>
    </p:spTree>
    <p:extLst>
      <p:ext uri="{BB962C8B-B14F-4D97-AF65-F5344CB8AC3E}">
        <p14:creationId xmlns:p14="http://schemas.microsoft.com/office/powerpoint/2010/main" val="3552870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Spesso al Servizio di Malattie Infettive accedono pazienti con lesioni cutanee per cui diventa fondamentale riconoscerne l’aspetto</a:t>
            </a:r>
          </a:p>
          <a:p>
            <a:r>
              <a:rPr lang="it-IT" dirty="0"/>
              <a:t>E lasciarci guidare dal dato epidemiologico</a:t>
            </a:r>
          </a:p>
        </p:txBody>
      </p:sp>
      <p:sp>
        <p:nvSpPr>
          <p:cNvPr id="4" name="Segnaposto numero diapositiva 3"/>
          <p:cNvSpPr>
            <a:spLocks noGrp="1"/>
          </p:cNvSpPr>
          <p:nvPr>
            <p:ph type="sldNum" sz="quarter" idx="5"/>
          </p:nvPr>
        </p:nvSpPr>
        <p:spPr/>
        <p:txBody>
          <a:bodyPr/>
          <a:lstStyle/>
          <a:p>
            <a:pPr>
              <a:defRPr/>
            </a:pPr>
            <a:fld id="{2122C201-3564-4F61-8208-7267EA422704}" type="slidenum">
              <a:rPr lang="it-IT" altLang="it-IT" smtClean="0"/>
              <a:pPr>
                <a:defRPr/>
              </a:pPr>
              <a:t>8</a:t>
            </a:fld>
            <a:endParaRPr lang="it-IT" altLang="it-IT"/>
          </a:p>
        </p:txBody>
      </p:sp>
    </p:spTree>
    <p:extLst>
      <p:ext uri="{BB962C8B-B14F-4D97-AF65-F5344CB8AC3E}">
        <p14:creationId xmlns:p14="http://schemas.microsoft.com/office/powerpoint/2010/main" val="538560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Voglio mostrare una carrellata di foto di lesioni, però sono indecisa se descrivere prima il classico aspetto delle lesioni della Leishmania e poi chiedere a loro quali nelle foto sono Leishmania e quali no</a:t>
            </a:r>
          </a:p>
          <a:p>
            <a:r>
              <a:rPr lang="it-IT" dirty="0"/>
              <a:t>- Sottolineare in questo caso come l’aspetto delle lesioni non sia univocamente riconducibile ad una patologia e l’importanza di fare diagnosi differenziale</a:t>
            </a:r>
          </a:p>
          <a:p>
            <a:r>
              <a:rPr lang="it-IT" dirty="0"/>
              <a:t>- coinvolgerli, fare domande</a:t>
            </a:r>
          </a:p>
        </p:txBody>
      </p:sp>
      <p:sp>
        <p:nvSpPr>
          <p:cNvPr id="4" name="Segnaposto numero diapositiva 3"/>
          <p:cNvSpPr>
            <a:spLocks noGrp="1"/>
          </p:cNvSpPr>
          <p:nvPr>
            <p:ph type="sldNum" sz="quarter" idx="5"/>
          </p:nvPr>
        </p:nvSpPr>
        <p:spPr/>
        <p:txBody>
          <a:bodyPr/>
          <a:lstStyle/>
          <a:p>
            <a:pPr>
              <a:defRPr/>
            </a:pPr>
            <a:fld id="{2122C201-3564-4F61-8208-7267EA422704}" type="slidenum">
              <a:rPr lang="it-IT" altLang="it-IT" smtClean="0"/>
              <a:pPr>
                <a:defRPr/>
              </a:pPr>
              <a:t>9</a:t>
            </a:fld>
            <a:endParaRPr lang="it-IT" altLang="it-IT"/>
          </a:p>
        </p:txBody>
      </p:sp>
    </p:spTree>
    <p:extLst>
      <p:ext uri="{BB962C8B-B14F-4D97-AF65-F5344CB8AC3E}">
        <p14:creationId xmlns:p14="http://schemas.microsoft.com/office/powerpoint/2010/main" val="3185363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C0DE87ED-D2BE-4DA0-A718-18345B3A936B}"/>
              </a:ext>
            </a:extLst>
          </p:cNvPr>
          <p:cNvSpPr>
            <a:spLocks noGrp="1" noChangeArrowheads="1"/>
          </p:cNvSpPr>
          <p:nvPr>
            <p:ph type="dt" sz="half" idx="10"/>
          </p:nvPr>
        </p:nvSpPr>
        <p:spPr>
          <a:ln/>
        </p:spPr>
        <p:txBody>
          <a:bodyPr/>
          <a:lstStyle>
            <a:lvl1pPr>
              <a:defRPr/>
            </a:lvl1pPr>
          </a:lstStyle>
          <a:p>
            <a:pPr>
              <a:defRPr/>
            </a:pPr>
            <a:fld id="{2C7F306C-4DF0-4E0F-83D2-93E106342F06}" type="datetime1">
              <a:rPr lang="it-IT" altLang="it-IT"/>
              <a:pPr>
                <a:defRPr/>
              </a:pPr>
              <a:t>05/11/2025</a:t>
            </a:fld>
            <a:endParaRPr lang="it-IT" altLang="it-IT"/>
          </a:p>
        </p:txBody>
      </p:sp>
      <p:sp>
        <p:nvSpPr>
          <p:cNvPr id="5" name="Rectangle 5">
            <a:extLst>
              <a:ext uri="{FF2B5EF4-FFF2-40B4-BE49-F238E27FC236}">
                <a16:creationId xmlns:a16="http://schemas.microsoft.com/office/drawing/2014/main" id="{4776DD8F-5090-4B89-87F9-8FF793DA5D05}"/>
              </a:ext>
            </a:extLst>
          </p:cNvPr>
          <p:cNvSpPr>
            <a:spLocks noGrp="1" noChangeArrowheads="1"/>
          </p:cNvSpPr>
          <p:nvPr>
            <p:ph type="ftr" sz="quarter" idx="11"/>
          </p:nvPr>
        </p:nvSpPr>
        <p:spPr>
          <a:ln/>
        </p:spPr>
        <p:txBody>
          <a:bodyPr/>
          <a:lstStyle>
            <a:lvl1pPr>
              <a:defRPr/>
            </a:lvl1pPr>
          </a:lstStyle>
          <a:p>
            <a:pPr>
              <a:defRPr/>
            </a:pPr>
            <a:r>
              <a:rPr lang="it-IT" altLang="it-IT"/>
              <a:t>Titolo Presentazione</a:t>
            </a:r>
          </a:p>
        </p:txBody>
      </p:sp>
      <p:sp>
        <p:nvSpPr>
          <p:cNvPr id="6" name="Rectangle 6">
            <a:extLst>
              <a:ext uri="{FF2B5EF4-FFF2-40B4-BE49-F238E27FC236}">
                <a16:creationId xmlns:a16="http://schemas.microsoft.com/office/drawing/2014/main" id="{15914F8C-A448-4BD8-851B-69B40DC03B6A}"/>
              </a:ext>
            </a:extLst>
          </p:cNvPr>
          <p:cNvSpPr>
            <a:spLocks noGrp="1" noChangeArrowheads="1"/>
          </p:cNvSpPr>
          <p:nvPr>
            <p:ph type="sldNum" sz="quarter" idx="12"/>
          </p:nvPr>
        </p:nvSpPr>
        <p:spPr>
          <a:ln/>
        </p:spPr>
        <p:txBody>
          <a:bodyPr/>
          <a:lstStyle>
            <a:lvl1pPr>
              <a:defRPr/>
            </a:lvl1pPr>
          </a:lstStyle>
          <a:p>
            <a:pPr>
              <a:defRPr/>
            </a:pPr>
            <a:r>
              <a:rPr lang="it-IT" altLang="it-IT"/>
              <a:t>Pagina </a:t>
            </a:r>
            <a:fld id="{C96BBBB7-B335-41D0-8C6C-16FC5CA92134}" type="slidenum">
              <a:rPr lang="it-IT" altLang="it-IT" smtClean="0"/>
              <a:pPr>
                <a:defRPr/>
              </a:pPr>
              <a:t>‹N›</a:t>
            </a:fld>
            <a:endParaRPr lang="it-IT" altLang="it-IT"/>
          </a:p>
        </p:txBody>
      </p:sp>
    </p:spTree>
    <p:extLst>
      <p:ext uri="{BB962C8B-B14F-4D97-AF65-F5344CB8AC3E}">
        <p14:creationId xmlns:p14="http://schemas.microsoft.com/office/powerpoint/2010/main" val="2768594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7FFE8CE6-F307-404C-8D55-5D88F6ACA999}"/>
              </a:ext>
            </a:extLst>
          </p:cNvPr>
          <p:cNvSpPr>
            <a:spLocks noGrp="1" noChangeArrowheads="1"/>
          </p:cNvSpPr>
          <p:nvPr>
            <p:ph type="dt" sz="half" idx="10"/>
          </p:nvPr>
        </p:nvSpPr>
        <p:spPr>
          <a:ln/>
        </p:spPr>
        <p:txBody>
          <a:bodyPr/>
          <a:lstStyle>
            <a:lvl1pPr>
              <a:defRPr/>
            </a:lvl1pPr>
          </a:lstStyle>
          <a:p>
            <a:pPr>
              <a:defRPr/>
            </a:pPr>
            <a:fld id="{758B8B36-BE1D-4B28-90BE-BD7DBCA15C18}" type="datetime1">
              <a:rPr lang="it-IT" altLang="it-IT"/>
              <a:pPr>
                <a:defRPr/>
              </a:pPr>
              <a:t>05/11/2025</a:t>
            </a:fld>
            <a:endParaRPr lang="it-IT" altLang="it-IT"/>
          </a:p>
        </p:txBody>
      </p:sp>
      <p:sp>
        <p:nvSpPr>
          <p:cNvPr id="5" name="Rectangle 5">
            <a:extLst>
              <a:ext uri="{FF2B5EF4-FFF2-40B4-BE49-F238E27FC236}">
                <a16:creationId xmlns:a16="http://schemas.microsoft.com/office/drawing/2014/main" id="{F10741CC-6F14-444F-84F6-C85BE7B41597}"/>
              </a:ext>
            </a:extLst>
          </p:cNvPr>
          <p:cNvSpPr>
            <a:spLocks noGrp="1" noChangeArrowheads="1"/>
          </p:cNvSpPr>
          <p:nvPr>
            <p:ph type="ftr" sz="quarter" idx="11"/>
          </p:nvPr>
        </p:nvSpPr>
        <p:spPr>
          <a:ln/>
        </p:spPr>
        <p:txBody>
          <a:bodyPr/>
          <a:lstStyle>
            <a:lvl1pPr>
              <a:defRPr/>
            </a:lvl1pPr>
          </a:lstStyle>
          <a:p>
            <a:pPr>
              <a:defRPr/>
            </a:pPr>
            <a:r>
              <a:rPr lang="it-IT" altLang="it-IT"/>
              <a:t>Titolo Presentazione</a:t>
            </a:r>
          </a:p>
        </p:txBody>
      </p:sp>
      <p:sp>
        <p:nvSpPr>
          <p:cNvPr id="6" name="Rectangle 6">
            <a:extLst>
              <a:ext uri="{FF2B5EF4-FFF2-40B4-BE49-F238E27FC236}">
                <a16:creationId xmlns:a16="http://schemas.microsoft.com/office/drawing/2014/main" id="{C2C5219C-FEB7-477E-9874-8C2C0E99CBB8}"/>
              </a:ext>
            </a:extLst>
          </p:cNvPr>
          <p:cNvSpPr>
            <a:spLocks noGrp="1" noChangeArrowheads="1"/>
          </p:cNvSpPr>
          <p:nvPr>
            <p:ph type="sldNum" sz="quarter" idx="12"/>
          </p:nvPr>
        </p:nvSpPr>
        <p:spPr>
          <a:ln/>
        </p:spPr>
        <p:txBody>
          <a:bodyPr/>
          <a:lstStyle>
            <a:lvl1pPr>
              <a:defRPr/>
            </a:lvl1pPr>
          </a:lstStyle>
          <a:p>
            <a:pPr>
              <a:defRPr/>
            </a:pPr>
            <a:r>
              <a:rPr lang="it-IT" altLang="it-IT"/>
              <a:t>Pagina </a:t>
            </a:r>
            <a:fld id="{BE9370E4-EB3D-4F8D-A88C-5031E91A5930}" type="slidenum">
              <a:rPr lang="it-IT" altLang="it-IT" smtClean="0"/>
              <a:pPr>
                <a:defRPr/>
              </a:pPr>
              <a:t>‹N›</a:t>
            </a:fld>
            <a:endParaRPr lang="it-IT" altLang="it-IT"/>
          </a:p>
        </p:txBody>
      </p:sp>
    </p:spTree>
    <p:extLst>
      <p:ext uri="{BB962C8B-B14F-4D97-AF65-F5344CB8AC3E}">
        <p14:creationId xmlns:p14="http://schemas.microsoft.com/office/powerpoint/2010/main" val="2269011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86563" y="409575"/>
            <a:ext cx="1889125" cy="54578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1116013" y="409575"/>
            <a:ext cx="5518150" cy="54578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7B50F301-CB85-499B-ABC8-686137113FA5}"/>
              </a:ext>
            </a:extLst>
          </p:cNvPr>
          <p:cNvSpPr>
            <a:spLocks noGrp="1" noChangeArrowheads="1"/>
          </p:cNvSpPr>
          <p:nvPr>
            <p:ph type="dt" sz="half" idx="10"/>
          </p:nvPr>
        </p:nvSpPr>
        <p:spPr>
          <a:ln/>
        </p:spPr>
        <p:txBody>
          <a:bodyPr/>
          <a:lstStyle>
            <a:lvl1pPr>
              <a:defRPr/>
            </a:lvl1pPr>
          </a:lstStyle>
          <a:p>
            <a:pPr>
              <a:defRPr/>
            </a:pPr>
            <a:fld id="{25EF78A8-0614-4BCB-B7DD-7F6DF2704290}" type="datetime1">
              <a:rPr lang="it-IT" altLang="it-IT"/>
              <a:pPr>
                <a:defRPr/>
              </a:pPr>
              <a:t>05/11/2025</a:t>
            </a:fld>
            <a:endParaRPr lang="it-IT" altLang="it-IT"/>
          </a:p>
        </p:txBody>
      </p:sp>
      <p:sp>
        <p:nvSpPr>
          <p:cNvPr id="5" name="Rectangle 5">
            <a:extLst>
              <a:ext uri="{FF2B5EF4-FFF2-40B4-BE49-F238E27FC236}">
                <a16:creationId xmlns:a16="http://schemas.microsoft.com/office/drawing/2014/main" id="{10218052-E411-41AE-92E9-C411060F9E66}"/>
              </a:ext>
            </a:extLst>
          </p:cNvPr>
          <p:cNvSpPr>
            <a:spLocks noGrp="1" noChangeArrowheads="1"/>
          </p:cNvSpPr>
          <p:nvPr>
            <p:ph type="ftr" sz="quarter" idx="11"/>
          </p:nvPr>
        </p:nvSpPr>
        <p:spPr>
          <a:ln/>
        </p:spPr>
        <p:txBody>
          <a:bodyPr/>
          <a:lstStyle>
            <a:lvl1pPr>
              <a:defRPr/>
            </a:lvl1pPr>
          </a:lstStyle>
          <a:p>
            <a:pPr>
              <a:defRPr/>
            </a:pPr>
            <a:r>
              <a:rPr lang="it-IT" altLang="it-IT"/>
              <a:t>Titolo Presentazione</a:t>
            </a:r>
          </a:p>
        </p:txBody>
      </p:sp>
      <p:sp>
        <p:nvSpPr>
          <p:cNvPr id="6" name="Rectangle 6">
            <a:extLst>
              <a:ext uri="{FF2B5EF4-FFF2-40B4-BE49-F238E27FC236}">
                <a16:creationId xmlns:a16="http://schemas.microsoft.com/office/drawing/2014/main" id="{EFF2DFA5-04E3-44CA-A0DA-4726336B93E0}"/>
              </a:ext>
            </a:extLst>
          </p:cNvPr>
          <p:cNvSpPr>
            <a:spLocks noGrp="1" noChangeArrowheads="1"/>
          </p:cNvSpPr>
          <p:nvPr>
            <p:ph type="sldNum" sz="quarter" idx="12"/>
          </p:nvPr>
        </p:nvSpPr>
        <p:spPr>
          <a:ln/>
        </p:spPr>
        <p:txBody>
          <a:bodyPr/>
          <a:lstStyle>
            <a:lvl1pPr>
              <a:defRPr/>
            </a:lvl1pPr>
          </a:lstStyle>
          <a:p>
            <a:pPr>
              <a:defRPr/>
            </a:pPr>
            <a:r>
              <a:rPr lang="it-IT" altLang="it-IT"/>
              <a:t>Pagina </a:t>
            </a:r>
            <a:fld id="{3ED76210-AE96-45B2-A8D2-5111D0D96B5C}" type="slidenum">
              <a:rPr lang="it-IT" altLang="it-IT" smtClean="0"/>
              <a:pPr>
                <a:defRPr/>
              </a:pPr>
              <a:t>‹N›</a:t>
            </a:fld>
            <a:endParaRPr lang="it-IT" altLang="it-IT"/>
          </a:p>
        </p:txBody>
      </p:sp>
    </p:spTree>
    <p:extLst>
      <p:ext uri="{BB962C8B-B14F-4D97-AF65-F5344CB8AC3E}">
        <p14:creationId xmlns:p14="http://schemas.microsoft.com/office/powerpoint/2010/main" val="1507945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04825"/>
          </a:xfrm>
        </p:spPr>
        <p:txBody>
          <a:bodyPr/>
          <a:lstStyle/>
          <a:p>
            <a:r>
              <a:rPr lang="it-IT"/>
              <a:t>Fare clic per modificare lo stile del titolo dello schema</a:t>
            </a:r>
          </a:p>
        </p:txBody>
      </p:sp>
      <p:sp>
        <p:nvSpPr>
          <p:cNvPr id="3" name="Segnaposto testo 2"/>
          <p:cNvSpPr>
            <a:spLocks noGrp="1"/>
          </p:cNvSpPr>
          <p:nvPr>
            <p:ph type="body" sz="half" idx="1"/>
          </p:nvPr>
        </p:nvSpPr>
        <p:spPr>
          <a:xfrm>
            <a:off x="1116013" y="1752600"/>
            <a:ext cx="3703637"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72050" y="1752600"/>
            <a:ext cx="3703638"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E1D6BE91-F8EA-4D5F-80B2-0C42D0FDCD1E}"/>
              </a:ext>
            </a:extLst>
          </p:cNvPr>
          <p:cNvSpPr>
            <a:spLocks noGrp="1" noChangeArrowheads="1"/>
          </p:cNvSpPr>
          <p:nvPr>
            <p:ph type="dt" sz="half" idx="10"/>
          </p:nvPr>
        </p:nvSpPr>
        <p:spPr>
          <a:ln/>
        </p:spPr>
        <p:txBody>
          <a:bodyPr/>
          <a:lstStyle>
            <a:lvl1pPr>
              <a:defRPr/>
            </a:lvl1pPr>
          </a:lstStyle>
          <a:p>
            <a:pPr>
              <a:defRPr/>
            </a:pPr>
            <a:fld id="{DC3E78F2-A144-4CD3-BE67-99696B3813C6}" type="datetime1">
              <a:rPr lang="it-IT" altLang="it-IT"/>
              <a:pPr>
                <a:defRPr/>
              </a:pPr>
              <a:t>05/11/2025</a:t>
            </a:fld>
            <a:endParaRPr lang="it-IT" altLang="it-IT"/>
          </a:p>
        </p:txBody>
      </p:sp>
      <p:sp>
        <p:nvSpPr>
          <p:cNvPr id="6" name="Rectangle 5">
            <a:extLst>
              <a:ext uri="{FF2B5EF4-FFF2-40B4-BE49-F238E27FC236}">
                <a16:creationId xmlns:a16="http://schemas.microsoft.com/office/drawing/2014/main" id="{82E56BC2-3BAC-463C-90CD-494D43253EC0}"/>
              </a:ext>
            </a:extLst>
          </p:cNvPr>
          <p:cNvSpPr>
            <a:spLocks noGrp="1" noChangeArrowheads="1"/>
          </p:cNvSpPr>
          <p:nvPr>
            <p:ph type="ftr" sz="quarter" idx="11"/>
          </p:nvPr>
        </p:nvSpPr>
        <p:spPr>
          <a:ln/>
        </p:spPr>
        <p:txBody>
          <a:bodyPr/>
          <a:lstStyle>
            <a:lvl1pPr>
              <a:defRPr/>
            </a:lvl1pPr>
          </a:lstStyle>
          <a:p>
            <a:pPr>
              <a:defRPr/>
            </a:pPr>
            <a:r>
              <a:rPr lang="it-IT" altLang="it-IT"/>
              <a:t>Titolo Presentazione</a:t>
            </a:r>
          </a:p>
        </p:txBody>
      </p:sp>
      <p:sp>
        <p:nvSpPr>
          <p:cNvPr id="7" name="Rectangle 6">
            <a:extLst>
              <a:ext uri="{FF2B5EF4-FFF2-40B4-BE49-F238E27FC236}">
                <a16:creationId xmlns:a16="http://schemas.microsoft.com/office/drawing/2014/main" id="{AA143544-EBE3-4A01-BC7E-05B40A514877}"/>
              </a:ext>
            </a:extLst>
          </p:cNvPr>
          <p:cNvSpPr>
            <a:spLocks noGrp="1" noChangeArrowheads="1"/>
          </p:cNvSpPr>
          <p:nvPr>
            <p:ph type="sldNum" sz="quarter" idx="12"/>
          </p:nvPr>
        </p:nvSpPr>
        <p:spPr>
          <a:ln/>
        </p:spPr>
        <p:txBody>
          <a:bodyPr/>
          <a:lstStyle>
            <a:lvl1pPr>
              <a:defRPr/>
            </a:lvl1pPr>
          </a:lstStyle>
          <a:p>
            <a:pPr>
              <a:defRPr/>
            </a:pPr>
            <a:r>
              <a:rPr lang="it-IT" altLang="it-IT"/>
              <a:t>Pagina </a:t>
            </a:r>
            <a:fld id="{C08D5B1F-49C9-454B-89C3-6989FA9E46D5}" type="slidenum">
              <a:rPr lang="it-IT" altLang="it-IT" smtClean="0"/>
              <a:pPr>
                <a:defRPr/>
              </a:pPr>
              <a:t>‹N›</a:t>
            </a:fld>
            <a:endParaRPr lang="it-IT" altLang="it-IT"/>
          </a:p>
        </p:txBody>
      </p:sp>
    </p:spTree>
    <p:extLst>
      <p:ext uri="{BB962C8B-B14F-4D97-AF65-F5344CB8AC3E}">
        <p14:creationId xmlns:p14="http://schemas.microsoft.com/office/powerpoint/2010/main" val="994684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04825"/>
          </a:xfrm>
        </p:spPr>
        <p:txBody>
          <a:bodyPr/>
          <a:lstStyle/>
          <a:p>
            <a:r>
              <a:rPr lang="it-IT"/>
              <a:t>Fare clic per modificare lo stile del titolo dello schema</a:t>
            </a:r>
          </a:p>
        </p:txBody>
      </p:sp>
      <p:sp>
        <p:nvSpPr>
          <p:cNvPr id="3" name="Segnaposto tabella 2"/>
          <p:cNvSpPr>
            <a:spLocks noGrp="1"/>
          </p:cNvSpPr>
          <p:nvPr>
            <p:ph type="tbl" idx="1"/>
          </p:nvPr>
        </p:nvSpPr>
        <p:spPr>
          <a:xfrm>
            <a:off x="1116013" y="1752600"/>
            <a:ext cx="7559675" cy="4114800"/>
          </a:xfrm>
        </p:spPr>
        <p:txBody>
          <a:bodyPr/>
          <a:lstStyle/>
          <a:p>
            <a:pPr lvl="0"/>
            <a:endParaRPr lang="it-IT" noProof="0"/>
          </a:p>
        </p:txBody>
      </p:sp>
      <p:sp>
        <p:nvSpPr>
          <p:cNvPr id="4" name="Rectangle 4">
            <a:extLst>
              <a:ext uri="{FF2B5EF4-FFF2-40B4-BE49-F238E27FC236}">
                <a16:creationId xmlns:a16="http://schemas.microsoft.com/office/drawing/2014/main" id="{5E254A37-24ED-4130-974C-5E1A15569484}"/>
              </a:ext>
            </a:extLst>
          </p:cNvPr>
          <p:cNvSpPr>
            <a:spLocks noGrp="1" noChangeArrowheads="1"/>
          </p:cNvSpPr>
          <p:nvPr>
            <p:ph type="dt" sz="half" idx="10"/>
          </p:nvPr>
        </p:nvSpPr>
        <p:spPr>
          <a:ln/>
        </p:spPr>
        <p:txBody>
          <a:bodyPr/>
          <a:lstStyle>
            <a:lvl1pPr>
              <a:defRPr/>
            </a:lvl1pPr>
          </a:lstStyle>
          <a:p>
            <a:pPr>
              <a:defRPr/>
            </a:pPr>
            <a:fld id="{5A0D91D8-40B7-4F8F-971D-617E9216C7B8}" type="datetime1">
              <a:rPr lang="it-IT" altLang="it-IT"/>
              <a:pPr>
                <a:defRPr/>
              </a:pPr>
              <a:t>05/11/2025</a:t>
            </a:fld>
            <a:endParaRPr lang="it-IT" altLang="it-IT"/>
          </a:p>
        </p:txBody>
      </p:sp>
      <p:sp>
        <p:nvSpPr>
          <p:cNvPr id="5" name="Rectangle 5">
            <a:extLst>
              <a:ext uri="{FF2B5EF4-FFF2-40B4-BE49-F238E27FC236}">
                <a16:creationId xmlns:a16="http://schemas.microsoft.com/office/drawing/2014/main" id="{74454850-13A6-417F-BB23-D9213819F17B}"/>
              </a:ext>
            </a:extLst>
          </p:cNvPr>
          <p:cNvSpPr>
            <a:spLocks noGrp="1" noChangeArrowheads="1"/>
          </p:cNvSpPr>
          <p:nvPr>
            <p:ph type="ftr" sz="quarter" idx="11"/>
          </p:nvPr>
        </p:nvSpPr>
        <p:spPr>
          <a:ln/>
        </p:spPr>
        <p:txBody>
          <a:bodyPr/>
          <a:lstStyle>
            <a:lvl1pPr>
              <a:defRPr/>
            </a:lvl1pPr>
          </a:lstStyle>
          <a:p>
            <a:pPr>
              <a:defRPr/>
            </a:pPr>
            <a:r>
              <a:rPr lang="it-IT" altLang="it-IT"/>
              <a:t>Titolo Presentazione</a:t>
            </a:r>
          </a:p>
        </p:txBody>
      </p:sp>
      <p:sp>
        <p:nvSpPr>
          <p:cNvPr id="6" name="Rectangle 6">
            <a:extLst>
              <a:ext uri="{FF2B5EF4-FFF2-40B4-BE49-F238E27FC236}">
                <a16:creationId xmlns:a16="http://schemas.microsoft.com/office/drawing/2014/main" id="{37E521CB-0A21-46A5-A62D-A30C793A9F28}"/>
              </a:ext>
            </a:extLst>
          </p:cNvPr>
          <p:cNvSpPr>
            <a:spLocks noGrp="1" noChangeArrowheads="1"/>
          </p:cNvSpPr>
          <p:nvPr>
            <p:ph type="sldNum" sz="quarter" idx="12"/>
          </p:nvPr>
        </p:nvSpPr>
        <p:spPr>
          <a:ln/>
        </p:spPr>
        <p:txBody>
          <a:bodyPr/>
          <a:lstStyle>
            <a:lvl1pPr>
              <a:defRPr/>
            </a:lvl1pPr>
          </a:lstStyle>
          <a:p>
            <a:pPr>
              <a:defRPr/>
            </a:pPr>
            <a:r>
              <a:rPr lang="it-IT" altLang="it-IT"/>
              <a:t>Pagina </a:t>
            </a:r>
            <a:fld id="{8592567F-49F7-44BF-91F4-66CEACBC2EEC}" type="slidenum">
              <a:rPr lang="it-IT" altLang="it-IT" smtClean="0"/>
              <a:pPr>
                <a:defRPr/>
              </a:pPr>
              <a:t>‹N›</a:t>
            </a:fld>
            <a:endParaRPr lang="it-IT" altLang="it-IT"/>
          </a:p>
        </p:txBody>
      </p:sp>
    </p:spTree>
    <p:extLst>
      <p:ext uri="{BB962C8B-B14F-4D97-AF65-F5344CB8AC3E}">
        <p14:creationId xmlns:p14="http://schemas.microsoft.com/office/powerpoint/2010/main" val="3423299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04825"/>
          </a:xfrm>
        </p:spPr>
        <p:txBody>
          <a:bodyPr/>
          <a:lstStyle/>
          <a:p>
            <a:r>
              <a:rPr lang="it-IT"/>
              <a:t>Fare clic per modificare lo stile del titolo dello schema</a:t>
            </a:r>
          </a:p>
        </p:txBody>
      </p:sp>
      <p:sp>
        <p:nvSpPr>
          <p:cNvPr id="3" name="Segnaposto grafico 2"/>
          <p:cNvSpPr>
            <a:spLocks noGrp="1"/>
          </p:cNvSpPr>
          <p:nvPr>
            <p:ph type="chart" idx="1"/>
          </p:nvPr>
        </p:nvSpPr>
        <p:spPr>
          <a:xfrm>
            <a:off x="1116013" y="1752600"/>
            <a:ext cx="7559675" cy="4114800"/>
          </a:xfrm>
        </p:spPr>
        <p:txBody>
          <a:bodyPr/>
          <a:lstStyle/>
          <a:p>
            <a:pPr lvl="0"/>
            <a:endParaRPr lang="it-IT" noProof="0"/>
          </a:p>
        </p:txBody>
      </p:sp>
      <p:sp>
        <p:nvSpPr>
          <p:cNvPr id="4" name="Rectangle 4">
            <a:extLst>
              <a:ext uri="{FF2B5EF4-FFF2-40B4-BE49-F238E27FC236}">
                <a16:creationId xmlns:a16="http://schemas.microsoft.com/office/drawing/2014/main" id="{C4B12C7A-E7B8-46DD-9F89-8B45B4F15E02}"/>
              </a:ext>
            </a:extLst>
          </p:cNvPr>
          <p:cNvSpPr>
            <a:spLocks noGrp="1" noChangeArrowheads="1"/>
          </p:cNvSpPr>
          <p:nvPr>
            <p:ph type="dt" sz="half" idx="10"/>
          </p:nvPr>
        </p:nvSpPr>
        <p:spPr>
          <a:ln/>
        </p:spPr>
        <p:txBody>
          <a:bodyPr/>
          <a:lstStyle>
            <a:lvl1pPr>
              <a:defRPr/>
            </a:lvl1pPr>
          </a:lstStyle>
          <a:p>
            <a:pPr>
              <a:defRPr/>
            </a:pPr>
            <a:fld id="{BD8AB634-9BF3-4115-B0EE-15F4114374F0}" type="datetime1">
              <a:rPr lang="it-IT" altLang="it-IT"/>
              <a:pPr>
                <a:defRPr/>
              </a:pPr>
              <a:t>05/11/2025</a:t>
            </a:fld>
            <a:endParaRPr lang="it-IT" altLang="it-IT"/>
          </a:p>
        </p:txBody>
      </p:sp>
      <p:sp>
        <p:nvSpPr>
          <p:cNvPr id="5" name="Rectangle 5">
            <a:extLst>
              <a:ext uri="{FF2B5EF4-FFF2-40B4-BE49-F238E27FC236}">
                <a16:creationId xmlns:a16="http://schemas.microsoft.com/office/drawing/2014/main" id="{1936E8D6-ACCA-4656-9A9E-ED568743C536}"/>
              </a:ext>
            </a:extLst>
          </p:cNvPr>
          <p:cNvSpPr>
            <a:spLocks noGrp="1" noChangeArrowheads="1"/>
          </p:cNvSpPr>
          <p:nvPr>
            <p:ph type="ftr" sz="quarter" idx="11"/>
          </p:nvPr>
        </p:nvSpPr>
        <p:spPr>
          <a:ln/>
        </p:spPr>
        <p:txBody>
          <a:bodyPr/>
          <a:lstStyle>
            <a:lvl1pPr>
              <a:defRPr/>
            </a:lvl1pPr>
          </a:lstStyle>
          <a:p>
            <a:pPr>
              <a:defRPr/>
            </a:pPr>
            <a:r>
              <a:rPr lang="it-IT" altLang="it-IT"/>
              <a:t>Titolo Presentazione</a:t>
            </a:r>
          </a:p>
        </p:txBody>
      </p:sp>
      <p:sp>
        <p:nvSpPr>
          <p:cNvPr id="6" name="Rectangle 6">
            <a:extLst>
              <a:ext uri="{FF2B5EF4-FFF2-40B4-BE49-F238E27FC236}">
                <a16:creationId xmlns:a16="http://schemas.microsoft.com/office/drawing/2014/main" id="{E9677CEB-810C-4BF1-A033-BC1751D1B0A3}"/>
              </a:ext>
            </a:extLst>
          </p:cNvPr>
          <p:cNvSpPr>
            <a:spLocks noGrp="1" noChangeArrowheads="1"/>
          </p:cNvSpPr>
          <p:nvPr>
            <p:ph type="sldNum" sz="quarter" idx="12"/>
          </p:nvPr>
        </p:nvSpPr>
        <p:spPr>
          <a:ln/>
        </p:spPr>
        <p:txBody>
          <a:bodyPr/>
          <a:lstStyle>
            <a:lvl1pPr>
              <a:defRPr/>
            </a:lvl1pPr>
          </a:lstStyle>
          <a:p>
            <a:pPr>
              <a:defRPr/>
            </a:pPr>
            <a:r>
              <a:rPr lang="it-IT" altLang="it-IT"/>
              <a:t>Pagina </a:t>
            </a:r>
            <a:fld id="{462B2D88-338C-43F6-B476-361192682102}" type="slidenum">
              <a:rPr lang="it-IT" altLang="it-IT" smtClean="0"/>
              <a:pPr>
                <a:defRPr/>
              </a:pPr>
              <a:t>‹N›</a:t>
            </a:fld>
            <a:endParaRPr lang="it-IT" altLang="it-IT"/>
          </a:p>
        </p:txBody>
      </p:sp>
    </p:spTree>
    <p:extLst>
      <p:ext uri="{BB962C8B-B14F-4D97-AF65-F5344CB8AC3E}">
        <p14:creationId xmlns:p14="http://schemas.microsoft.com/office/powerpoint/2010/main" val="2369511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pPr>
              <a:defRPr/>
            </a:pPr>
            <a:fld id="{2C7F306C-4DF0-4E0F-83D2-93E106342F06}" type="datetime1">
              <a:rPr lang="it-IT" altLang="it-IT" smtClean="0"/>
              <a:pPr>
                <a:defRPr/>
              </a:pPr>
              <a:t>05/11/2025</a:t>
            </a:fld>
            <a:endParaRPr lang="it-IT" altLang="it-IT"/>
          </a:p>
        </p:txBody>
      </p:sp>
      <p:sp>
        <p:nvSpPr>
          <p:cNvPr id="5" name="Footer Placeholder 4"/>
          <p:cNvSpPr>
            <a:spLocks noGrp="1"/>
          </p:cNvSpPr>
          <p:nvPr>
            <p:ph type="ftr" sz="quarter" idx="11"/>
          </p:nvPr>
        </p:nvSpPr>
        <p:spPr/>
        <p:txBody>
          <a:bodyPr/>
          <a:lstStyle/>
          <a:p>
            <a:pPr>
              <a:defRPr/>
            </a:pPr>
            <a:r>
              <a:rPr lang="it-IT" altLang="it-IT"/>
              <a:t>Titolo Presentazione</a:t>
            </a:r>
          </a:p>
        </p:txBody>
      </p:sp>
      <p:sp>
        <p:nvSpPr>
          <p:cNvPr id="6" name="Slide Number Placeholder 5"/>
          <p:cNvSpPr>
            <a:spLocks noGrp="1"/>
          </p:cNvSpPr>
          <p:nvPr>
            <p:ph type="sldNum" sz="quarter" idx="12"/>
          </p:nvPr>
        </p:nvSpPr>
        <p:spPr/>
        <p:txBody>
          <a:bodyPr/>
          <a:lstStyle/>
          <a:p>
            <a:pPr>
              <a:defRPr/>
            </a:pPr>
            <a:r>
              <a:rPr lang="it-IT" altLang="it-IT"/>
              <a:t>Pagina </a:t>
            </a:r>
            <a:fld id="{C96BBBB7-B335-41D0-8C6C-16FC5CA92134}" type="slidenum">
              <a:rPr lang="it-IT" altLang="it-IT" smtClean="0"/>
              <a:pPr>
                <a:defRPr/>
              </a:pPr>
              <a:t>‹N›</a:t>
            </a:fld>
            <a:endParaRPr lang="it-IT" altLang="it-IT"/>
          </a:p>
        </p:txBody>
      </p:sp>
    </p:spTree>
    <p:extLst>
      <p:ext uri="{BB962C8B-B14F-4D97-AF65-F5344CB8AC3E}">
        <p14:creationId xmlns:p14="http://schemas.microsoft.com/office/powerpoint/2010/main" val="1853483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fld id="{96B8A7C4-04DB-4570-8632-1127056BFAE2}" type="datetime1">
              <a:rPr lang="it-IT" altLang="it-IT" smtClean="0"/>
              <a:pPr>
                <a:defRPr/>
              </a:pPr>
              <a:t>05/11/2025</a:t>
            </a:fld>
            <a:endParaRPr lang="it-IT" altLang="it-IT"/>
          </a:p>
        </p:txBody>
      </p:sp>
      <p:sp>
        <p:nvSpPr>
          <p:cNvPr id="5" name="Footer Placeholder 4"/>
          <p:cNvSpPr>
            <a:spLocks noGrp="1"/>
          </p:cNvSpPr>
          <p:nvPr>
            <p:ph type="ftr" sz="quarter" idx="11"/>
          </p:nvPr>
        </p:nvSpPr>
        <p:spPr/>
        <p:txBody>
          <a:bodyPr/>
          <a:lstStyle/>
          <a:p>
            <a:pPr>
              <a:defRPr/>
            </a:pPr>
            <a:r>
              <a:rPr lang="it-IT" altLang="it-IT"/>
              <a:t>Titolo Presentazione</a:t>
            </a:r>
          </a:p>
        </p:txBody>
      </p:sp>
      <p:sp>
        <p:nvSpPr>
          <p:cNvPr id="6" name="Slide Number Placeholder 5"/>
          <p:cNvSpPr>
            <a:spLocks noGrp="1"/>
          </p:cNvSpPr>
          <p:nvPr>
            <p:ph type="sldNum" sz="quarter" idx="12"/>
          </p:nvPr>
        </p:nvSpPr>
        <p:spPr/>
        <p:txBody>
          <a:bodyPr/>
          <a:lstStyle/>
          <a:p>
            <a:pPr>
              <a:defRPr/>
            </a:pPr>
            <a:r>
              <a:rPr lang="it-IT" altLang="it-IT"/>
              <a:t>Pagina </a:t>
            </a:r>
            <a:fld id="{202654A9-B273-4781-873A-AB4AA5FF43C8}" type="slidenum">
              <a:rPr lang="it-IT" altLang="it-IT" smtClean="0"/>
              <a:pPr>
                <a:defRPr/>
              </a:pPr>
              <a:t>‹N›</a:t>
            </a:fld>
            <a:endParaRPr lang="it-IT" altLang="it-IT"/>
          </a:p>
        </p:txBody>
      </p:sp>
    </p:spTree>
    <p:extLst>
      <p:ext uri="{BB962C8B-B14F-4D97-AF65-F5344CB8AC3E}">
        <p14:creationId xmlns:p14="http://schemas.microsoft.com/office/powerpoint/2010/main" val="2187866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a:defRPr/>
            </a:pPr>
            <a:fld id="{FA6C3999-9734-4D4C-92E0-AF53C2611D5D}" type="datetime1">
              <a:rPr lang="it-IT" altLang="it-IT" smtClean="0"/>
              <a:pPr>
                <a:defRPr/>
              </a:pPr>
              <a:t>05/11/2025</a:t>
            </a:fld>
            <a:endParaRPr lang="it-IT" altLang="it-IT"/>
          </a:p>
        </p:txBody>
      </p:sp>
      <p:sp>
        <p:nvSpPr>
          <p:cNvPr id="5" name="Footer Placeholder 4"/>
          <p:cNvSpPr>
            <a:spLocks noGrp="1"/>
          </p:cNvSpPr>
          <p:nvPr>
            <p:ph type="ftr" sz="quarter" idx="11"/>
          </p:nvPr>
        </p:nvSpPr>
        <p:spPr/>
        <p:txBody>
          <a:bodyPr/>
          <a:lstStyle/>
          <a:p>
            <a:pPr>
              <a:defRPr/>
            </a:pPr>
            <a:r>
              <a:rPr lang="it-IT" altLang="it-IT"/>
              <a:t>Titolo Presentazione</a:t>
            </a:r>
          </a:p>
        </p:txBody>
      </p:sp>
      <p:sp>
        <p:nvSpPr>
          <p:cNvPr id="6" name="Slide Number Placeholder 5"/>
          <p:cNvSpPr>
            <a:spLocks noGrp="1"/>
          </p:cNvSpPr>
          <p:nvPr>
            <p:ph type="sldNum" sz="quarter" idx="12"/>
          </p:nvPr>
        </p:nvSpPr>
        <p:spPr/>
        <p:txBody>
          <a:bodyPr/>
          <a:lstStyle/>
          <a:p>
            <a:pPr>
              <a:defRPr/>
            </a:pPr>
            <a:r>
              <a:rPr lang="it-IT" altLang="it-IT"/>
              <a:t>Pagina </a:t>
            </a:r>
            <a:fld id="{71D48FF7-0E89-4E42-B68C-C50930138961}" type="slidenum">
              <a:rPr lang="it-IT" altLang="it-IT" smtClean="0"/>
              <a:pPr>
                <a:defRPr/>
              </a:pPr>
              <a:t>‹N›</a:t>
            </a:fld>
            <a:endParaRPr lang="it-IT" altLang="it-IT"/>
          </a:p>
        </p:txBody>
      </p:sp>
    </p:spTree>
    <p:extLst>
      <p:ext uri="{BB962C8B-B14F-4D97-AF65-F5344CB8AC3E}">
        <p14:creationId xmlns:p14="http://schemas.microsoft.com/office/powerpoint/2010/main" val="2074228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pPr>
              <a:defRPr/>
            </a:pPr>
            <a:fld id="{2D0A61FC-7714-4E01-AF29-2F1FD3A0DAF7}" type="datetime1">
              <a:rPr lang="it-IT" altLang="it-IT" smtClean="0"/>
              <a:pPr>
                <a:defRPr/>
              </a:pPr>
              <a:t>05/11/2025</a:t>
            </a:fld>
            <a:endParaRPr lang="it-IT" altLang="it-IT"/>
          </a:p>
        </p:txBody>
      </p:sp>
      <p:sp>
        <p:nvSpPr>
          <p:cNvPr id="6" name="Footer Placeholder 5"/>
          <p:cNvSpPr>
            <a:spLocks noGrp="1"/>
          </p:cNvSpPr>
          <p:nvPr>
            <p:ph type="ftr" sz="quarter" idx="11"/>
          </p:nvPr>
        </p:nvSpPr>
        <p:spPr/>
        <p:txBody>
          <a:bodyPr/>
          <a:lstStyle/>
          <a:p>
            <a:pPr>
              <a:defRPr/>
            </a:pPr>
            <a:r>
              <a:rPr lang="it-IT" altLang="it-IT"/>
              <a:t>Titolo Presentazione</a:t>
            </a:r>
          </a:p>
        </p:txBody>
      </p:sp>
      <p:sp>
        <p:nvSpPr>
          <p:cNvPr id="7" name="Slide Number Placeholder 6"/>
          <p:cNvSpPr>
            <a:spLocks noGrp="1"/>
          </p:cNvSpPr>
          <p:nvPr>
            <p:ph type="sldNum" sz="quarter" idx="12"/>
          </p:nvPr>
        </p:nvSpPr>
        <p:spPr/>
        <p:txBody>
          <a:bodyPr/>
          <a:lstStyle/>
          <a:p>
            <a:pPr>
              <a:defRPr/>
            </a:pPr>
            <a:r>
              <a:rPr lang="it-IT" altLang="it-IT"/>
              <a:t>Pagina </a:t>
            </a:r>
            <a:fld id="{6A7CC4B7-8AC4-4C4E-A450-34B884BFB663}" type="slidenum">
              <a:rPr lang="it-IT" altLang="it-IT" smtClean="0"/>
              <a:pPr>
                <a:defRPr/>
              </a:pPr>
              <a:t>‹N›</a:t>
            </a:fld>
            <a:endParaRPr lang="it-IT" altLang="it-IT"/>
          </a:p>
        </p:txBody>
      </p:sp>
    </p:spTree>
    <p:extLst>
      <p:ext uri="{BB962C8B-B14F-4D97-AF65-F5344CB8AC3E}">
        <p14:creationId xmlns:p14="http://schemas.microsoft.com/office/powerpoint/2010/main" val="1533521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pPr>
              <a:defRPr/>
            </a:pPr>
            <a:fld id="{D5BBC100-8EEE-4250-90F3-0D5A5CC4D73D}" type="datetime1">
              <a:rPr lang="it-IT" altLang="it-IT" smtClean="0"/>
              <a:pPr>
                <a:defRPr/>
              </a:pPr>
              <a:t>05/11/2025</a:t>
            </a:fld>
            <a:endParaRPr lang="it-IT" altLang="it-IT"/>
          </a:p>
        </p:txBody>
      </p:sp>
      <p:sp>
        <p:nvSpPr>
          <p:cNvPr id="8" name="Footer Placeholder 7"/>
          <p:cNvSpPr>
            <a:spLocks noGrp="1"/>
          </p:cNvSpPr>
          <p:nvPr>
            <p:ph type="ftr" sz="quarter" idx="11"/>
          </p:nvPr>
        </p:nvSpPr>
        <p:spPr/>
        <p:txBody>
          <a:bodyPr/>
          <a:lstStyle/>
          <a:p>
            <a:pPr>
              <a:defRPr/>
            </a:pPr>
            <a:r>
              <a:rPr lang="it-IT" altLang="it-IT"/>
              <a:t>Titolo Presentazione</a:t>
            </a:r>
          </a:p>
        </p:txBody>
      </p:sp>
      <p:sp>
        <p:nvSpPr>
          <p:cNvPr id="9" name="Slide Number Placeholder 8"/>
          <p:cNvSpPr>
            <a:spLocks noGrp="1"/>
          </p:cNvSpPr>
          <p:nvPr>
            <p:ph type="sldNum" sz="quarter" idx="12"/>
          </p:nvPr>
        </p:nvSpPr>
        <p:spPr/>
        <p:txBody>
          <a:bodyPr/>
          <a:lstStyle/>
          <a:p>
            <a:pPr>
              <a:defRPr/>
            </a:pPr>
            <a:r>
              <a:rPr lang="it-IT" altLang="it-IT"/>
              <a:t>Pagina </a:t>
            </a:r>
            <a:fld id="{E163ADA6-FAD6-4CA4-9B7A-26112E8BECC4}" type="slidenum">
              <a:rPr lang="it-IT" altLang="it-IT" smtClean="0"/>
              <a:pPr>
                <a:defRPr/>
              </a:pPr>
              <a:t>‹N›</a:t>
            </a:fld>
            <a:endParaRPr lang="it-IT" altLang="it-IT"/>
          </a:p>
        </p:txBody>
      </p:sp>
    </p:spTree>
    <p:extLst>
      <p:ext uri="{BB962C8B-B14F-4D97-AF65-F5344CB8AC3E}">
        <p14:creationId xmlns:p14="http://schemas.microsoft.com/office/powerpoint/2010/main" val="4104945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B733557F-05E5-4449-BCDA-908E0A86AD71}"/>
              </a:ext>
            </a:extLst>
          </p:cNvPr>
          <p:cNvSpPr>
            <a:spLocks noGrp="1" noChangeArrowheads="1"/>
          </p:cNvSpPr>
          <p:nvPr>
            <p:ph type="dt" sz="half" idx="10"/>
          </p:nvPr>
        </p:nvSpPr>
        <p:spPr>
          <a:ln/>
        </p:spPr>
        <p:txBody>
          <a:bodyPr/>
          <a:lstStyle>
            <a:lvl1pPr>
              <a:defRPr/>
            </a:lvl1pPr>
          </a:lstStyle>
          <a:p>
            <a:pPr>
              <a:defRPr/>
            </a:pPr>
            <a:fld id="{96B8A7C4-04DB-4570-8632-1127056BFAE2}" type="datetime1">
              <a:rPr lang="it-IT" altLang="it-IT"/>
              <a:pPr>
                <a:defRPr/>
              </a:pPr>
              <a:t>05/11/2025</a:t>
            </a:fld>
            <a:endParaRPr lang="it-IT" altLang="it-IT"/>
          </a:p>
        </p:txBody>
      </p:sp>
      <p:sp>
        <p:nvSpPr>
          <p:cNvPr id="5" name="Rectangle 5">
            <a:extLst>
              <a:ext uri="{FF2B5EF4-FFF2-40B4-BE49-F238E27FC236}">
                <a16:creationId xmlns:a16="http://schemas.microsoft.com/office/drawing/2014/main" id="{054A5010-6A5F-4850-A4AF-FA1F2E077270}"/>
              </a:ext>
            </a:extLst>
          </p:cNvPr>
          <p:cNvSpPr>
            <a:spLocks noGrp="1" noChangeArrowheads="1"/>
          </p:cNvSpPr>
          <p:nvPr>
            <p:ph type="ftr" sz="quarter" idx="11"/>
          </p:nvPr>
        </p:nvSpPr>
        <p:spPr>
          <a:ln/>
        </p:spPr>
        <p:txBody>
          <a:bodyPr/>
          <a:lstStyle>
            <a:lvl1pPr>
              <a:defRPr/>
            </a:lvl1pPr>
          </a:lstStyle>
          <a:p>
            <a:pPr>
              <a:defRPr/>
            </a:pPr>
            <a:r>
              <a:rPr lang="it-IT" altLang="it-IT"/>
              <a:t>Titolo Presentazione</a:t>
            </a:r>
          </a:p>
        </p:txBody>
      </p:sp>
      <p:sp>
        <p:nvSpPr>
          <p:cNvPr id="6" name="Rectangle 6">
            <a:extLst>
              <a:ext uri="{FF2B5EF4-FFF2-40B4-BE49-F238E27FC236}">
                <a16:creationId xmlns:a16="http://schemas.microsoft.com/office/drawing/2014/main" id="{251687D0-4D52-407D-8FEA-5749AAC15215}"/>
              </a:ext>
            </a:extLst>
          </p:cNvPr>
          <p:cNvSpPr>
            <a:spLocks noGrp="1" noChangeArrowheads="1"/>
          </p:cNvSpPr>
          <p:nvPr>
            <p:ph type="sldNum" sz="quarter" idx="12"/>
          </p:nvPr>
        </p:nvSpPr>
        <p:spPr>
          <a:ln/>
        </p:spPr>
        <p:txBody>
          <a:bodyPr/>
          <a:lstStyle>
            <a:lvl1pPr>
              <a:defRPr/>
            </a:lvl1pPr>
          </a:lstStyle>
          <a:p>
            <a:pPr>
              <a:defRPr/>
            </a:pPr>
            <a:r>
              <a:rPr lang="it-IT" altLang="it-IT"/>
              <a:t>Pagina </a:t>
            </a:r>
            <a:fld id="{202654A9-B273-4781-873A-AB4AA5FF43C8}" type="slidenum">
              <a:rPr lang="it-IT" altLang="it-IT" smtClean="0"/>
              <a:pPr>
                <a:defRPr/>
              </a:pPr>
              <a:t>‹N›</a:t>
            </a:fld>
            <a:endParaRPr lang="it-IT" altLang="it-IT"/>
          </a:p>
        </p:txBody>
      </p:sp>
    </p:spTree>
    <p:extLst>
      <p:ext uri="{BB962C8B-B14F-4D97-AF65-F5344CB8AC3E}">
        <p14:creationId xmlns:p14="http://schemas.microsoft.com/office/powerpoint/2010/main" val="32780889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pPr>
              <a:defRPr/>
            </a:pPr>
            <a:fld id="{242BE4E6-1E71-4704-829A-91ECB7DB5183}" type="datetime1">
              <a:rPr lang="it-IT" altLang="it-IT" smtClean="0"/>
              <a:pPr>
                <a:defRPr/>
              </a:pPr>
              <a:t>05/11/2025</a:t>
            </a:fld>
            <a:endParaRPr lang="it-IT" altLang="it-IT"/>
          </a:p>
        </p:txBody>
      </p:sp>
      <p:sp>
        <p:nvSpPr>
          <p:cNvPr id="4" name="Footer Placeholder 3"/>
          <p:cNvSpPr>
            <a:spLocks noGrp="1"/>
          </p:cNvSpPr>
          <p:nvPr>
            <p:ph type="ftr" sz="quarter" idx="11"/>
          </p:nvPr>
        </p:nvSpPr>
        <p:spPr/>
        <p:txBody>
          <a:bodyPr/>
          <a:lstStyle/>
          <a:p>
            <a:pPr>
              <a:defRPr/>
            </a:pPr>
            <a:r>
              <a:rPr lang="it-IT" altLang="it-IT"/>
              <a:t>Titolo Presentazione</a:t>
            </a:r>
          </a:p>
        </p:txBody>
      </p:sp>
      <p:sp>
        <p:nvSpPr>
          <p:cNvPr id="5" name="Slide Number Placeholder 4"/>
          <p:cNvSpPr>
            <a:spLocks noGrp="1"/>
          </p:cNvSpPr>
          <p:nvPr>
            <p:ph type="sldNum" sz="quarter" idx="12"/>
          </p:nvPr>
        </p:nvSpPr>
        <p:spPr/>
        <p:txBody>
          <a:bodyPr/>
          <a:lstStyle/>
          <a:p>
            <a:pPr>
              <a:defRPr/>
            </a:pPr>
            <a:r>
              <a:rPr lang="it-IT" altLang="it-IT"/>
              <a:t>Pagina </a:t>
            </a:r>
            <a:fld id="{BE4115B4-CC31-4464-82EC-E10352FC1CA8}" type="slidenum">
              <a:rPr lang="it-IT" altLang="it-IT" smtClean="0"/>
              <a:pPr>
                <a:defRPr/>
              </a:pPr>
              <a:t>‹N›</a:t>
            </a:fld>
            <a:endParaRPr lang="it-IT" altLang="it-IT"/>
          </a:p>
        </p:txBody>
      </p:sp>
    </p:spTree>
    <p:extLst>
      <p:ext uri="{BB962C8B-B14F-4D97-AF65-F5344CB8AC3E}">
        <p14:creationId xmlns:p14="http://schemas.microsoft.com/office/powerpoint/2010/main" val="132056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9079E0F-EC54-4070-BE12-17F5DFE50C99}" type="datetime1">
              <a:rPr lang="it-IT" altLang="it-IT" smtClean="0"/>
              <a:pPr>
                <a:defRPr/>
              </a:pPr>
              <a:t>05/11/2025</a:t>
            </a:fld>
            <a:endParaRPr lang="it-IT" altLang="it-IT"/>
          </a:p>
        </p:txBody>
      </p:sp>
      <p:sp>
        <p:nvSpPr>
          <p:cNvPr id="3" name="Footer Placeholder 2"/>
          <p:cNvSpPr>
            <a:spLocks noGrp="1"/>
          </p:cNvSpPr>
          <p:nvPr>
            <p:ph type="ftr" sz="quarter" idx="11"/>
          </p:nvPr>
        </p:nvSpPr>
        <p:spPr/>
        <p:txBody>
          <a:bodyPr/>
          <a:lstStyle/>
          <a:p>
            <a:pPr>
              <a:defRPr/>
            </a:pPr>
            <a:r>
              <a:rPr lang="it-IT" altLang="it-IT"/>
              <a:t>Titolo Presentazione</a:t>
            </a:r>
          </a:p>
        </p:txBody>
      </p:sp>
      <p:sp>
        <p:nvSpPr>
          <p:cNvPr id="4" name="Slide Number Placeholder 3"/>
          <p:cNvSpPr>
            <a:spLocks noGrp="1"/>
          </p:cNvSpPr>
          <p:nvPr>
            <p:ph type="sldNum" sz="quarter" idx="12"/>
          </p:nvPr>
        </p:nvSpPr>
        <p:spPr/>
        <p:txBody>
          <a:bodyPr/>
          <a:lstStyle/>
          <a:p>
            <a:pPr>
              <a:defRPr/>
            </a:pPr>
            <a:r>
              <a:rPr lang="it-IT" altLang="it-IT"/>
              <a:t>Pagina </a:t>
            </a:r>
            <a:fld id="{D64E7474-2D08-4068-8DD1-59CFF8FD9254}" type="slidenum">
              <a:rPr lang="it-IT" altLang="it-IT" smtClean="0"/>
              <a:pPr>
                <a:defRPr/>
              </a:pPr>
              <a:t>‹N›</a:t>
            </a:fld>
            <a:endParaRPr lang="it-IT" altLang="it-IT"/>
          </a:p>
        </p:txBody>
      </p:sp>
    </p:spTree>
    <p:extLst>
      <p:ext uri="{BB962C8B-B14F-4D97-AF65-F5344CB8AC3E}">
        <p14:creationId xmlns:p14="http://schemas.microsoft.com/office/powerpoint/2010/main" val="620990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a:defRPr/>
            </a:pPr>
            <a:fld id="{19AA3CEE-1F5F-468D-8A79-8F601B23357C}" type="datetime1">
              <a:rPr lang="it-IT" altLang="it-IT" smtClean="0"/>
              <a:pPr>
                <a:defRPr/>
              </a:pPr>
              <a:t>05/11/2025</a:t>
            </a:fld>
            <a:endParaRPr lang="it-IT" altLang="it-IT"/>
          </a:p>
        </p:txBody>
      </p:sp>
      <p:sp>
        <p:nvSpPr>
          <p:cNvPr id="6" name="Footer Placeholder 5"/>
          <p:cNvSpPr>
            <a:spLocks noGrp="1"/>
          </p:cNvSpPr>
          <p:nvPr>
            <p:ph type="ftr" sz="quarter" idx="11"/>
          </p:nvPr>
        </p:nvSpPr>
        <p:spPr/>
        <p:txBody>
          <a:bodyPr/>
          <a:lstStyle/>
          <a:p>
            <a:pPr>
              <a:defRPr/>
            </a:pPr>
            <a:r>
              <a:rPr lang="it-IT" altLang="it-IT"/>
              <a:t>Titolo Presentazione</a:t>
            </a:r>
          </a:p>
        </p:txBody>
      </p:sp>
      <p:sp>
        <p:nvSpPr>
          <p:cNvPr id="7" name="Slide Number Placeholder 6"/>
          <p:cNvSpPr>
            <a:spLocks noGrp="1"/>
          </p:cNvSpPr>
          <p:nvPr>
            <p:ph type="sldNum" sz="quarter" idx="12"/>
          </p:nvPr>
        </p:nvSpPr>
        <p:spPr/>
        <p:txBody>
          <a:bodyPr/>
          <a:lstStyle/>
          <a:p>
            <a:pPr>
              <a:defRPr/>
            </a:pPr>
            <a:r>
              <a:rPr lang="it-IT" altLang="it-IT"/>
              <a:t>Pagina </a:t>
            </a:r>
            <a:fld id="{37C37CC5-7744-41B9-9955-99E93A6B9A9E}" type="slidenum">
              <a:rPr lang="it-IT" altLang="it-IT" smtClean="0"/>
              <a:pPr>
                <a:defRPr/>
              </a:pPr>
              <a:t>‹N›</a:t>
            </a:fld>
            <a:endParaRPr lang="it-IT" altLang="it-IT"/>
          </a:p>
        </p:txBody>
      </p:sp>
    </p:spTree>
    <p:extLst>
      <p:ext uri="{BB962C8B-B14F-4D97-AF65-F5344CB8AC3E}">
        <p14:creationId xmlns:p14="http://schemas.microsoft.com/office/powerpoint/2010/main" val="363599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a:defRPr/>
            </a:pPr>
            <a:fld id="{489771C3-F668-40F0-9D41-53BABDDE7398}" type="datetime1">
              <a:rPr lang="it-IT" altLang="it-IT" smtClean="0"/>
              <a:pPr>
                <a:defRPr/>
              </a:pPr>
              <a:t>05/11/2025</a:t>
            </a:fld>
            <a:endParaRPr lang="it-IT" altLang="it-IT"/>
          </a:p>
        </p:txBody>
      </p:sp>
      <p:sp>
        <p:nvSpPr>
          <p:cNvPr id="6" name="Footer Placeholder 5"/>
          <p:cNvSpPr>
            <a:spLocks noGrp="1"/>
          </p:cNvSpPr>
          <p:nvPr>
            <p:ph type="ftr" sz="quarter" idx="11"/>
          </p:nvPr>
        </p:nvSpPr>
        <p:spPr/>
        <p:txBody>
          <a:bodyPr/>
          <a:lstStyle/>
          <a:p>
            <a:pPr>
              <a:defRPr/>
            </a:pPr>
            <a:r>
              <a:rPr lang="it-IT" altLang="it-IT"/>
              <a:t>Titolo Presentazione</a:t>
            </a:r>
          </a:p>
        </p:txBody>
      </p:sp>
      <p:sp>
        <p:nvSpPr>
          <p:cNvPr id="7" name="Slide Number Placeholder 6"/>
          <p:cNvSpPr>
            <a:spLocks noGrp="1"/>
          </p:cNvSpPr>
          <p:nvPr>
            <p:ph type="sldNum" sz="quarter" idx="12"/>
          </p:nvPr>
        </p:nvSpPr>
        <p:spPr/>
        <p:txBody>
          <a:bodyPr/>
          <a:lstStyle/>
          <a:p>
            <a:pPr>
              <a:defRPr/>
            </a:pPr>
            <a:r>
              <a:rPr lang="it-IT" altLang="it-IT"/>
              <a:t>Pagina </a:t>
            </a:r>
            <a:fld id="{CA6DACD7-8699-4E7F-92E4-AF725C380806}" type="slidenum">
              <a:rPr lang="it-IT" altLang="it-IT" smtClean="0"/>
              <a:pPr>
                <a:defRPr/>
              </a:pPr>
              <a:t>‹N›</a:t>
            </a:fld>
            <a:endParaRPr lang="it-IT" altLang="it-IT"/>
          </a:p>
        </p:txBody>
      </p:sp>
    </p:spTree>
    <p:extLst>
      <p:ext uri="{BB962C8B-B14F-4D97-AF65-F5344CB8AC3E}">
        <p14:creationId xmlns:p14="http://schemas.microsoft.com/office/powerpoint/2010/main" val="21480920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fld id="{758B8B36-BE1D-4B28-90BE-BD7DBCA15C18}" type="datetime1">
              <a:rPr lang="it-IT" altLang="it-IT" smtClean="0"/>
              <a:pPr>
                <a:defRPr/>
              </a:pPr>
              <a:t>05/11/2025</a:t>
            </a:fld>
            <a:endParaRPr lang="it-IT" altLang="it-IT"/>
          </a:p>
        </p:txBody>
      </p:sp>
      <p:sp>
        <p:nvSpPr>
          <p:cNvPr id="5" name="Footer Placeholder 4"/>
          <p:cNvSpPr>
            <a:spLocks noGrp="1"/>
          </p:cNvSpPr>
          <p:nvPr>
            <p:ph type="ftr" sz="quarter" idx="11"/>
          </p:nvPr>
        </p:nvSpPr>
        <p:spPr/>
        <p:txBody>
          <a:bodyPr/>
          <a:lstStyle/>
          <a:p>
            <a:pPr>
              <a:defRPr/>
            </a:pPr>
            <a:r>
              <a:rPr lang="it-IT" altLang="it-IT"/>
              <a:t>Titolo Presentazione</a:t>
            </a:r>
          </a:p>
        </p:txBody>
      </p:sp>
      <p:sp>
        <p:nvSpPr>
          <p:cNvPr id="6" name="Slide Number Placeholder 5"/>
          <p:cNvSpPr>
            <a:spLocks noGrp="1"/>
          </p:cNvSpPr>
          <p:nvPr>
            <p:ph type="sldNum" sz="quarter" idx="12"/>
          </p:nvPr>
        </p:nvSpPr>
        <p:spPr/>
        <p:txBody>
          <a:bodyPr/>
          <a:lstStyle/>
          <a:p>
            <a:pPr>
              <a:defRPr/>
            </a:pPr>
            <a:r>
              <a:rPr lang="it-IT" altLang="it-IT"/>
              <a:t>Pagina </a:t>
            </a:r>
            <a:fld id="{BE9370E4-EB3D-4F8D-A88C-5031E91A5930}" type="slidenum">
              <a:rPr lang="it-IT" altLang="it-IT" smtClean="0"/>
              <a:pPr>
                <a:defRPr/>
              </a:pPr>
              <a:t>‹N›</a:t>
            </a:fld>
            <a:endParaRPr lang="it-IT" altLang="it-IT"/>
          </a:p>
        </p:txBody>
      </p:sp>
    </p:spTree>
    <p:extLst>
      <p:ext uri="{BB962C8B-B14F-4D97-AF65-F5344CB8AC3E}">
        <p14:creationId xmlns:p14="http://schemas.microsoft.com/office/powerpoint/2010/main" val="38371931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fld id="{25EF78A8-0614-4BCB-B7DD-7F6DF2704290}" type="datetime1">
              <a:rPr lang="it-IT" altLang="it-IT" smtClean="0"/>
              <a:pPr>
                <a:defRPr/>
              </a:pPr>
              <a:t>05/11/2025</a:t>
            </a:fld>
            <a:endParaRPr lang="it-IT" altLang="it-IT"/>
          </a:p>
        </p:txBody>
      </p:sp>
      <p:sp>
        <p:nvSpPr>
          <p:cNvPr id="5" name="Footer Placeholder 4"/>
          <p:cNvSpPr>
            <a:spLocks noGrp="1"/>
          </p:cNvSpPr>
          <p:nvPr>
            <p:ph type="ftr" sz="quarter" idx="11"/>
          </p:nvPr>
        </p:nvSpPr>
        <p:spPr/>
        <p:txBody>
          <a:bodyPr/>
          <a:lstStyle/>
          <a:p>
            <a:pPr>
              <a:defRPr/>
            </a:pPr>
            <a:r>
              <a:rPr lang="it-IT" altLang="it-IT"/>
              <a:t>Titolo Presentazione</a:t>
            </a:r>
          </a:p>
        </p:txBody>
      </p:sp>
      <p:sp>
        <p:nvSpPr>
          <p:cNvPr id="6" name="Slide Number Placeholder 5"/>
          <p:cNvSpPr>
            <a:spLocks noGrp="1"/>
          </p:cNvSpPr>
          <p:nvPr>
            <p:ph type="sldNum" sz="quarter" idx="12"/>
          </p:nvPr>
        </p:nvSpPr>
        <p:spPr/>
        <p:txBody>
          <a:bodyPr/>
          <a:lstStyle/>
          <a:p>
            <a:pPr>
              <a:defRPr/>
            </a:pPr>
            <a:r>
              <a:rPr lang="it-IT" altLang="it-IT"/>
              <a:t>Pagina </a:t>
            </a:r>
            <a:fld id="{3ED76210-AE96-45B2-A8D2-5111D0D96B5C}" type="slidenum">
              <a:rPr lang="it-IT" altLang="it-IT" smtClean="0"/>
              <a:pPr>
                <a:defRPr/>
              </a:pPr>
              <a:t>‹N›</a:t>
            </a:fld>
            <a:endParaRPr lang="it-IT" altLang="it-IT"/>
          </a:p>
        </p:txBody>
      </p:sp>
    </p:spTree>
    <p:extLst>
      <p:ext uri="{BB962C8B-B14F-4D97-AF65-F5344CB8AC3E}">
        <p14:creationId xmlns:p14="http://schemas.microsoft.com/office/powerpoint/2010/main" val="4000106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pPr>
              <a:defRPr/>
            </a:pPr>
            <a:fld id="{2C7F306C-4DF0-4E0F-83D2-93E106342F06}" type="datetime1">
              <a:rPr lang="it-IT" altLang="it-IT" smtClean="0"/>
              <a:pPr>
                <a:defRPr/>
              </a:pPr>
              <a:t>05/11/2025</a:t>
            </a:fld>
            <a:endParaRPr lang="it-IT" altLang="it-IT"/>
          </a:p>
        </p:txBody>
      </p:sp>
      <p:sp>
        <p:nvSpPr>
          <p:cNvPr id="5" name="Footer Placeholder 4"/>
          <p:cNvSpPr>
            <a:spLocks noGrp="1"/>
          </p:cNvSpPr>
          <p:nvPr>
            <p:ph type="ftr" sz="quarter" idx="11"/>
          </p:nvPr>
        </p:nvSpPr>
        <p:spPr/>
        <p:txBody>
          <a:bodyPr/>
          <a:lstStyle/>
          <a:p>
            <a:pPr>
              <a:defRPr/>
            </a:pPr>
            <a:r>
              <a:rPr lang="it-IT" altLang="it-IT"/>
              <a:t>Titolo Presentazione</a:t>
            </a:r>
          </a:p>
        </p:txBody>
      </p:sp>
      <p:sp>
        <p:nvSpPr>
          <p:cNvPr id="6" name="Slide Number Placeholder 5"/>
          <p:cNvSpPr>
            <a:spLocks noGrp="1"/>
          </p:cNvSpPr>
          <p:nvPr>
            <p:ph type="sldNum" sz="quarter" idx="12"/>
          </p:nvPr>
        </p:nvSpPr>
        <p:spPr/>
        <p:txBody>
          <a:bodyPr/>
          <a:lstStyle/>
          <a:p>
            <a:pPr>
              <a:defRPr/>
            </a:pPr>
            <a:r>
              <a:rPr lang="it-IT" altLang="it-IT"/>
              <a:t>Pagina </a:t>
            </a:r>
            <a:fld id="{C96BBBB7-B335-41D0-8C6C-16FC5CA92134}" type="slidenum">
              <a:rPr lang="it-IT" altLang="it-IT" smtClean="0"/>
              <a:pPr>
                <a:defRPr/>
              </a:pPr>
              <a:t>‹N›</a:t>
            </a:fld>
            <a:endParaRPr lang="it-IT" altLang="it-IT"/>
          </a:p>
        </p:txBody>
      </p:sp>
    </p:spTree>
    <p:extLst>
      <p:ext uri="{BB962C8B-B14F-4D97-AF65-F5344CB8AC3E}">
        <p14:creationId xmlns:p14="http://schemas.microsoft.com/office/powerpoint/2010/main" val="38535780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fld id="{96B8A7C4-04DB-4570-8632-1127056BFAE2}" type="datetime1">
              <a:rPr lang="it-IT" altLang="it-IT" smtClean="0"/>
              <a:pPr>
                <a:defRPr/>
              </a:pPr>
              <a:t>05/11/2025</a:t>
            </a:fld>
            <a:endParaRPr lang="it-IT" altLang="it-IT"/>
          </a:p>
        </p:txBody>
      </p:sp>
      <p:sp>
        <p:nvSpPr>
          <p:cNvPr id="5" name="Footer Placeholder 4"/>
          <p:cNvSpPr>
            <a:spLocks noGrp="1"/>
          </p:cNvSpPr>
          <p:nvPr>
            <p:ph type="ftr" sz="quarter" idx="11"/>
          </p:nvPr>
        </p:nvSpPr>
        <p:spPr/>
        <p:txBody>
          <a:bodyPr/>
          <a:lstStyle/>
          <a:p>
            <a:pPr>
              <a:defRPr/>
            </a:pPr>
            <a:r>
              <a:rPr lang="it-IT" altLang="it-IT"/>
              <a:t>Titolo Presentazione</a:t>
            </a:r>
          </a:p>
        </p:txBody>
      </p:sp>
      <p:sp>
        <p:nvSpPr>
          <p:cNvPr id="6" name="Slide Number Placeholder 5"/>
          <p:cNvSpPr>
            <a:spLocks noGrp="1"/>
          </p:cNvSpPr>
          <p:nvPr>
            <p:ph type="sldNum" sz="quarter" idx="12"/>
          </p:nvPr>
        </p:nvSpPr>
        <p:spPr/>
        <p:txBody>
          <a:bodyPr/>
          <a:lstStyle/>
          <a:p>
            <a:pPr>
              <a:defRPr/>
            </a:pPr>
            <a:r>
              <a:rPr lang="it-IT" altLang="it-IT"/>
              <a:t>Pagina </a:t>
            </a:r>
            <a:fld id="{202654A9-B273-4781-873A-AB4AA5FF43C8}" type="slidenum">
              <a:rPr lang="it-IT" altLang="it-IT" smtClean="0"/>
              <a:pPr>
                <a:defRPr/>
              </a:pPr>
              <a:t>‹N›</a:t>
            </a:fld>
            <a:endParaRPr lang="it-IT" altLang="it-IT"/>
          </a:p>
        </p:txBody>
      </p:sp>
    </p:spTree>
    <p:extLst>
      <p:ext uri="{BB962C8B-B14F-4D97-AF65-F5344CB8AC3E}">
        <p14:creationId xmlns:p14="http://schemas.microsoft.com/office/powerpoint/2010/main" val="2197137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a:defRPr/>
            </a:pPr>
            <a:fld id="{FA6C3999-9734-4D4C-92E0-AF53C2611D5D}" type="datetime1">
              <a:rPr lang="it-IT" altLang="it-IT" smtClean="0"/>
              <a:pPr>
                <a:defRPr/>
              </a:pPr>
              <a:t>05/11/2025</a:t>
            </a:fld>
            <a:endParaRPr lang="it-IT" altLang="it-IT"/>
          </a:p>
        </p:txBody>
      </p:sp>
      <p:sp>
        <p:nvSpPr>
          <p:cNvPr id="5" name="Footer Placeholder 4"/>
          <p:cNvSpPr>
            <a:spLocks noGrp="1"/>
          </p:cNvSpPr>
          <p:nvPr>
            <p:ph type="ftr" sz="quarter" idx="11"/>
          </p:nvPr>
        </p:nvSpPr>
        <p:spPr/>
        <p:txBody>
          <a:bodyPr/>
          <a:lstStyle/>
          <a:p>
            <a:pPr>
              <a:defRPr/>
            </a:pPr>
            <a:r>
              <a:rPr lang="it-IT" altLang="it-IT"/>
              <a:t>Titolo Presentazione</a:t>
            </a:r>
          </a:p>
        </p:txBody>
      </p:sp>
      <p:sp>
        <p:nvSpPr>
          <p:cNvPr id="6" name="Slide Number Placeholder 5"/>
          <p:cNvSpPr>
            <a:spLocks noGrp="1"/>
          </p:cNvSpPr>
          <p:nvPr>
            <p:ph type="sldNum" sz="quarter" idx="12"/>
          </p:nvPr>
        </p:nvSpPr>
        <p:spPr/>
        <p:txBody>
          <a:bodyPr/>
          <a:lstStyle/>
          <a:p>
            <a:pPr>
              <a:defRPr/>
            </a:pPr>
            <a:r>
              <a:rPr lang="it-IT" altLang="it-IT"/>
              <a:t>Pagina </a:t>
            </a:r>
            <a:fld id="{71D48FF7-0E89-4E42-B68C-C50930138961}" type="slidenum">
              <a:rPr lang="it-IT" altLang="it-IT" smtClean="0"/>
              <a:pPr>
                <a:defRPr/>
              </a:pPr>
              <a:t>‹N›</a:t>
            </a:fld>
            <a:endParaRPr lang="it-IT" altLang="it-IT"/>
          </a:p>
        </p:txBody>
      </p:sp>
    </p:spTree>
    <p:extLst>
      <p:ext uri="{BB962C8B-B14F-4D97-AF65-F5344CB8AC3E}">
        <p14:creationId xmlns:p14="http://schemas.microsoft.com/office/powerpoint/2010/main" val="11295895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pPr>
              <a:defRPr/>
            </a:pPr>
            <a:fld id="{2D0A61FC-7714-4E01-AF29-2F1FD3A0DAF7}" type="datetime1">
              <a:rPr lang="it-IT" altLang="it-IT" smtClean="0"/>
              <a:pPr>
                <a:defRPr/>
              </a:pPr>
              <a:t>05/11/2025</a:t>
            </a:fld>
            <a:endParaRPr lang="it-IT" altLang="it-IT"/>
          </a:p>
        </p:txBody>
      </p:sp>
      <p:sp>
        <p:nvSpPr>
          <p:cNvPr id="6" name="Footer Placeholder 5"/>
          <p:cNvSpPr>
            <a:spLocks noGrp="1"/>
          </p:cNvSpPr>
          <p:nvPr>
            <p:ph type="ftr" sz="quarter" idx="11"/>
          </p:nvPr>
        </p:nvSpPr>
        <p:spPr/>
        <p:txBody>
          <a:bodyPr/>
          <a:lstStyle/>
          <a:p>
            <a:pPr>
              <a:defRPr/>
            </a:pPr>
            <a:r>
              <a:rPr lang="it-IT" altLang="it-IT"/>
              <a:t>Titolo Presentazione</a:t>
            </a:r>
          </a:p>
        </p:txBody>
      </p:sp>
      <p:sp>
        <p:nvSpPr>
          <p:cNvPr id="7" name="Slide Number Placeholder 6"/>
          <p:cNvSpPr>
            <a:spLocks noGrp="1"/>
          </p:cNvSpPr>
          <p:nvPr>
            <p:ph type="sldNum" sz="quarter" idx="12"/>
          </p:nvPr>
        </p:nvSpPr>
        <p:spPr/>
        <p:txBody>
          <a:bodyPr/>
          <a:lstStyle/>
          <a:p>
            <a:pPr>
              <a:defRPr/>
            </a:pPr>
            <a:r>
              <a:rPr lang="it-IT" altLang="it-IT"/>
              <a:t>Pagina </a:t>
            </a:r>
            <a:fld id="{6A7CC4B7-8AC4-4C4E-A450-34B884BFB663}" type="slidenum">
              <a:rPr lang="it-IT" altLang="it-IT" smtClean="0"/>
              <a:pPr>
                <a:defRPr/>
              </a:pPr>
              <a:t>‹N›</a:t>
            </a:fld>
            <a:endParaRPr lang="it-IT" altLang="it-IT"/>
          </a:p>
        </p:txBody>
      </p:sp>
    </p:spTree>
    <p:extLst>
      <p:ext uri="{BB962C8B-B14F-4D97-AF65-F5344CB8AC3E}">
        <p14:creationId xmlns:p14="http://schemas.microsoft.com/office/powerpoint/2010/main" val="553935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F8D9F8AA-0DD6-419F-94E0-5708DFACC446}"/>
              </a:ext>
            </a:extLst>
          </p:cNvPr>
          <p:cNvSpPr>
            <a:spLocks noGrp="1" noChangeArrowheads="1"/>
          </p:cNvSpPr>
          <p:nvPr>
            <p:ph type="dt" sz="half" idx="10"/>
          </p:nvPr>
        </p:nvSpPr>
        <p:spPr>
          <a:ln/>
        </p:spPr>
        <p:txBody>
          <a:bodyPr/>
          <a:lstStyle>
            <a:lvl1pPr>
              <a:defRPr/>
            </a:lvl1pPr>
          </a:lstStyle>
          <a:p>
            <a:pPr>
              <a:defRPr/>
            </a:pPr>
            <a:fld id="{FA6C3999-9734-4D4C-92E0-AF53C2611D5D}" type="datetime1">
              <a:rPr lang="it-IT" altLang="it-IT"/>
              <a:pPr>
                <a:defRPr/>
              </a:pPr>
              <a:t>05/11/2025</a:t>
            </a:fld>
            <a:endParaRPr lang="it-IT" altLang="it-IT"/>
          </a:p>
        </p:txBody>
      </p:sp>
      <p:sp>
        <p:nvSpPr>
          <p:cNvPr id="5" name="Rectangle 5">
            <a:extLst>
              <a:ext uri="{FF2B5EF4-FFF2-40B4-BE49-F238E27FC236}">
                <a16:creationId xmlns:a16="http://schemas.microsoft.com/office/drawing/2014/main" id="{2A4224DE-F538-4875-BADA-004EC958C1D2}"/>
              </a:ext>
            </a:extLst>
          </p:cNvPr>
          <p:cNvSpPr>
            <a:spLocks noGrp="1" noChangeArrowheads="1"/>
          </p:cNvSpPr>
          <p:nvPr>
            <p:ph type="ftr" sz="quarter" idx="11"/>
          </p:nvPr>
        </p:nvSpPr>
        <p:spPr>
          <a:ln/>
        </p:spPr>
        <p:txBody>
          <a:bodyPr/>
          <a:lstStyle>
            <a:lvl1pPr>
              <a:defRPr/>
            </a:lvl1pPr>
          </a:lstStyle>
          <a:p>
            <a:pPr>
              <a:defRPr/>
            </a:pPr>
            <a:r>
              <a:rPr lang="it-IT" altLang="it-IT"/>
              <a:t>Titolo Presentazione</a:t>
            </a:r>
          </a:p>
        </p:txBody>
      </p:sp>
      <p:sp>
        <p:nvSpPr>
          <p:cNvPr id="6" name="Rectangle 6">
            <a:extLst>
              <a:ext uri="{FF2B5EF4-FFF2-40B4-BE49-F238E27FC236}">
                <a16:creationId xmlns:a16="http://schemas.microsoft.com/office/drawing/2014/main" id="{B3C1BC78-BCED-4C8C-8C25-625E978A13D7}"/>
              </a:ext>
            </a:extLst>
          </p:cNvPr>
          <p:cNvSpPr>
            <a:spLocks noGrp="1" noChangeArrowheads="1"/>
          </p:cNvSpPr>
          <p:nvPr>
            <p:ph type="sldNum" sz="quarter" idx="12"/>
          </p:nvPr>
        </p:nvSpPr>
        <p:spPr>
          <a:ln/>
        </p:spPr>
        <p:txBody>
          <a:bodyPr/>
          <a:lstStyle>
            <a:lvl1pPr>
              <a:defRPr/>
            </a:lvl1pPr>
          </a:lstStyle>
          <a:p>
            <a:pPr>
              <a:defRPr/>
            </a:pPr>
            <a:r>
              <a:rPr lang="it-IT" altLang="it-IT"/>
              <a:t>Pagina </a:t>
            </a:r>
            <a:fld id="{71D48FF7-0E89-4E42-B68C-C50930138961}" type="slidenum">
              <a:rPr lang="it-IT" altLang="it-IT" smtClean="0"/>
              <a:pPr>
                <a:defRPr/>
              </a:pPr>
              <a:t>‹N›</a:t>
            </a:fld>
            <a:endParaRPr lang="it-IT" altLang="it-IT"/>
          </a:p>
        </p:txBody>
      </p:sp>
    </p:spTree>
    <p:extLst>
      <p:ext uri="{BB962C8B-B14F-4D97-AF65-F5344CB8AC3E}">
        <p14:creationId xmlns:p14="http://schemas.microsoft.com/office/powerpoint/2010/main" val="3733133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pPr>
              <a:defRPr/>
            </a:pPr>
            <a:fld id="{D5BBC100-8EEE-4250-90F3-0D5A5CC4D73D}" type="datetime1">
              <a:rPr lang="it-IT" altLang="it-IT" smtClean="0"/>
              <a:pPr>
                <a:defRPr/>
              </a:pPr>
              <a:t>05/11/2025</a:t>
            </a:fld>
            <a:endParaRPr lang="it-IT" altLang="it-IT"/>
          </a:p>
        </p:txBody>
      </p:sp>
      <p:sp>
        <p:nvSpPr>
          <p:cNvPr id="8" name="Footer Placeholder 7"/>
          <p:cNvSpPr>
            <a:spLocks noGrp="1"/>
          </p:cNvSpPr>
          <p:nvPr>
            <p:ph type="ftr" sz="quarter" idx="11"/>
          </p:nvPr>
        </p:nvSpPr>
        <p:spPr/>
        <p:txBody>
          <a:bodyPr/>
          <a:lstStyle/>
          <a:p>
            <a:pPr>
              <a:defRPr/>
            </a:pPr>
            <a:r>
              <a:rPr lang="it-IT" altLang="it-IT"/>
              <a:t>Titolo Presentazione</a:t>
            </a:r>
          </a:p>
        </p:txBody>
      </p:sp>
      <p:sp>
        <p:nvSpPr>
          <p:cNvPr id="9" name="Slide Number Placeholder 8"/>
          <p:cNvSpPr>
            <a:spLocks noGrp="1"/>
          </p:cNvSpPr>
          <p:nvPr>
            <p:ph type="sldNum" sz="quarter" idx="12"/>
          </p:nvPr>
        </p:nvSpPr>
        <p:spPr/>
        <p:txBody>
          <a:bodyPr/>
          <a:lstStyle/>
          <a:p>
            <a:pPr>
              <a:defRPr/>
            </a:pPr>
            <a:r>
              <a:rPr lang="it-IT" altLang="it-IT"/>
              <a:t>Pagina </a:t>
            </a:r>
            <a:fld id="{E163ADA6-FAD6-4CA4-9B7A-26112E8BECC4}" type="slidenum">
              <a:rPr lang="it-IT" altLang="it-IT" smtClean="0"/>
              <a:pPr>
                <a:defRPr/>
              </a:pPr>
              <a:t>‹N›</a:t>
            </a:fld>
            <a:endParaRPr lang="it-IT" altLang="it-IT"/>
          </a:p>
        </p:txBody>
      </p:sp>
    </p:spTree>
    <p:extLst>
      <p:ext uri="{BB962C8B-B14F-4D97-AF65-F5344CB8AC3E}">
        <p14:creationId xmlns:p14="http://schemas.microsoft.com/office/powerpoint/2010/main" val="149479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pPr>
              <a:defRPr/>
            </a:pPr>
            <a:fld id="{242BE4E6-1E71-4704-829A-91ECB7DB5183}" type="datetime1">
              <a:rPr lang="it-IT" altLang="it-IT" smtClean="0"/>
              <a:pPr>
                <a:defRPr/>
              </a:pPr>
              <a:t>05/11/2025</a:t>
            </a:fld>
            <a:endParaRPr lang="it-IT" altLang="it-IT"/>
          </a:p>
        </p:txBody>
      </p:sp>
      <p:sp>
        <p:nvSpPr>
          <p:cNvPr id="4" name="Footer Placeholder 3"/>
          <p:cNvSpPr>
            <a:spLocks noGrp="1"/>
          </p:cNvSpPr>
          <p:nvPr>
            <p:ph type="ftr" sz="quarter" idx="11"/>
          </p:nvPr>
        </p:nvSpPr>
        <p:spPr/>
        <p:txBody>
          <a:bodyPr/>
          <a:lstStyle/>
          <a:p>
            <a:pPr>
              <a:defRPr/>
            </a:pPr>
            <a:r>
              <a:rPr lang="it-IT" altLang="it-IT"/>
              <a:t>Titolo Presentazione</a:t>
            </a:r>
          </a:p>
        </p:txBody>
      </p:sp>
      <p:sp>
        <p:nvSpPr>
          <p:cNvPr id="5" name="Slide Number Placeholder 4"/>
          <p:cNvSpPr>
            <a:spLocks noGrp="1"/>
          </p:cNvSpPr>
          <p:nvPr>
            <p:ph type="sldNum" sz="quarter" idx="12"/>
          </p:nvPr>
        </p:nvSpPr>
        <p:spPr/>
        <p:txBody>
          <a:bodyPr/>
          <a:lstStyle/>
          <a:p>
            <a:pPr>
              <a:defRPr/>
            </a:pPr>
            <a:r>
              <a:rPr lang="it-IT" altLang="it-IT"/>
              <a:t>Pagina </a:t>
            </a:r>
            <a:fld id="{BE4115B4-CC31-4464-82EC-E10352FC1CA8}" type="slidenum">
              <a:rPr lang="it-IT" altLang="it-IT" smtClean="0"/>
              <a:pPr>
                <a:defRPr/>
              </a:pPr>
              <a:t>‹N›</a:t>
            </a:fld>
            <a:endParaRPr lang="it-IT" altLang="it-IT"/>
          </a:p>
        </p:txBody>
      </p:sp>
    </p:spTree>
    <p:extLst>
      <p:ext uri="{BB962C8B-B14F-4D97-AF65-F5344CB8AC3E}">
        <p14:creationId xmlns:p14="http://schemas.microsoft.com/office/powerpoint/2010/main" val="4164073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9079E0F-EC54-4070-BE12-17F5DFE50C99}" type="datetime1">
              <a:rPr lang="it-IT" altLang="it-IT" smtClean="0"/>
              <a:pPr>
                <a:defRPr/>
              </a:pPr>
              <a:t>05/11/2025</a:t>
            </a:fld>
            <a:endParaRPr lang="it-IT" altLang="it-IT"/>
          </a:p>
        </p:txBody>
      </p:sp>
      <p:sp>
        <p:nvSpPr>
          <p:cNvPr id="3" name="Footer Placeholder 2"/>
          <p:cNvSpPr>
            <a:spLocks noGrp="1"/>
          </p:cNvSpPr>
          <p:nvPr>
            <p:ph type="ftr" sz="quarter" idx="11"/>
          </p:nvPr>
        </p:nvSpPr>
        <p:spPr/>
        <p:txBody>
          <a:bodyPr/>
          <a:lstStyle/>
          <a:p>
            <a:pPr>
              <a:defRPr/>
            </a:pPr>
            <a:r>
              <a:rPr lang="it-IT" altLang="it-IT"/>
              <a:t>Titolo Presentazione</a:t>
            </a:r>
          </a:p>
        </p:txBody>
      </p:sp>
      <p:sp>
        <p:nvSpPr>
          <p:cNvPr id="4" name="Slide Number Placeholder 3"/>
          <p:cNvSpPr>
            <a:spLocks noGrp="1"/>
          </p:cNvSpPr>
          <p:nvPr>
            <p:ph type="sldNum" sz="quarter" idx="12"/>
          </p:nvPr>
        </p:nvSpPr>
        <p:spPr/>
        <p:txBody>
          <a:bodyPr/>
          <a:lstStyle/>
          <a:p>
            <a:pPr>
              <a:defRPr/>
            </a:pPr>
            <a:r>
              <a:rPr lang="it-IT" altLang="it-IT"/>
              <a:t>Pagina </a:t>
            </a:r>
            <a:fld id="{D64E7474-2D08-4068-8DD1-59CFF8FD9254}" type="slidenum">
              <a:rPr lang="it-IT" altLang="it-IT" smtClean="0"/>
              <a:pPr>
                <a:defRPr/>
              </a:pPr>
              <a:t>‹N›</a:t>
            </a:fld>
            <a:endParaRPr lang="it-IT" altLang="it-IT"/>
          </a:p>
        </p:txBody>
      </p:sp>
    </p:spTree>
    <p:extLst>
      <p:ext uri="{BB962C8B-B14F-4D97-AF65-F5344CB8AC3E}">
        <p14:creationId xmlns:p14="http://schemas.microsoft.com/office/powerpoint/2010/main" val="352040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a:defRPr/>
            </a:pPr>
            <a:fld id="{19AA3CEE-1F5F-468D-8A79-8F601B23357C}" type="datetime1">
              <a:rPr lang="it-IT" altLang="it-IT" smtClean="0"/>
              <a:pPr>
                <a:defRPr/>
              </a:pPr>
              <a:t>05/11/2025</a:t>
            </a:fld>
            <a:endParaRPr lang="it-IT" altLang="it-IT"/>
          </a:p>
        </p:txBody>
      </p:sp>
      <p:sp>
        <p:nvSpPr>
          <p:cNvPr id="6" name="Footer Placeholder 5"/>
          <p:cNvSpPr>
            <a:spLocks noGrp="1"/>
          </p:cNvSpPr>
          <p:nvPr>
            <p:ph type="ftr" sz="quarter" idx="11"/>
          </p:nvPr>
        </p:nvSpPr>
        <p:spPr/>
        <p:txBody>
          <a:bodyPr/>
          <a:lstStyle/>
          <a:p>
            <a:pPr>
              <a:defRPr/>
            </a:pPr>
            <a:r>
              <a:rPr lang="it-IT" altLang="it-IT"/>
              <a:t>Titolo Presentazione</a:t>
            </a:r>
          </a:p>
        </p:txBody>
      </p:sp>
      <p:sp>
        <p:nvSpPr>
          <p:cNvPr id="7" name="Slide Number Placeholder 6"/>
          <p:cNvSpPr>
            <a:spLocks noGrp="1"/>
          </p:cNvSpPr>
          <p:nvPr>
            <p:ph type="sldNum" sz="quarter" idx="12"/>
          </p:nvPr>
        </p:nvSpPr>
        <p:spPr/>
        <p:txBody>
          <a:bodyPr/>
          <a:lstStyle/>
          <a:p>
            <a:pPr>
              <a:defRPr/>
            </a:pPr>
            <a:r>
              <a:rPr lang="it-IT" altLang="it-IT"/>
              <a:t>Pagina </a:t>
            </a:r>
            <a:fld id="{37C37CC5-7744-41B9-9955-99E93A6B9A9E}" type="slidenum">
              <a:rPr lang="it-IT" altLang="it-IT" smtClean="0"/>
              <a:pPr>
                <a:defRPr/>
              </a:pPr>
              <a:t>‹N›</a:t>
            </a:fld>
            <a:endParaRPr lang="it-IT" altLang="it-IT"/>
          </a:p>
        </p:txBody>
      </p:sp>
    </p:spTree>
    <p:extLst>
      <p:ext uri="{BB962C8B-B14F-4D97-AF65-F5344CB8AC3E}">
        <p14:creationId xmlns:p14="http://schemas.microsoft.com/office/powerpoint/2010/main" val="3611242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a:defRPr/>
            </a:pPr>
            <a:fld id="{489771C3-F668-40F0-9D41-53BABDDE7398}" type="datetime1">
              <a:rPr lang="it-IT" altLang="it-IT" smtClean="0"/>
              <a:pPr>
                <a:defRPr/>
              </a:pPr>
              <a:t>05/11/2025</a:t>
            </a:fld>
            <a:endParaRPr lang="it-IT" altLang="it-IT"/>
          </a:p>
        </p:txBody>
      </p:sp>
      <p:sp>
        <p:nvSpPr>
          <p:cNvPr id="6" name="Footer Placeholder 5"/>
          <p:cNvSpPr>
            <a:spLocks noGrp="1"/>
          </p:cNvSpPr>
          <p:nvPr>
            <p:ph type="ftr" sz="quarter" idx="11"/>
          </p:nvPr>
        </p:nvSpPr>
        <p:spPr/>
        <p:txBody>
          <a:bodyPr/>
          <a:lstStyle/>
          <a:p>
            <a:pPr>
              <a:defRPr/>
            </a:pPr>
            <a:r>
              <a:rPr lang="it-IT" altLang="it-IT"/>
              <a:t>Titolo Presentazione</a:t>
            </a:r>
          </a:p>
        </p:txBody>
      </p:sp>
      <p:sp>
        <p:nvSpPr>
          <p:cNvPr id="7" name="Slide Number Placeholder 6"/>
          <p:cNvSpPr>
            <a:spLocks noGrp="1"/>
          </p:cNvSpPr>
          <p:nvPr>
            <p:ph type="sldNum" sz="quarter" idx="12"/>
          </p:nvPr>
        </p:nvSpPr>
        <p:spPr/>
        <p:txBody>
          <a:bodyPr/>
          <a:lstStyle/>
          <a:p>
            <a:pPr>
              <a:defRPr/>
            </a:pPr>
            <a:r>
              <a:rPr lang="it-IT" altLang="it-IT"/>
              <a:t>Pagina </a:t>
            </a:r>
            <a:fld id="{CA6DACD7-8699-4E7F-92E4-AF725C380806}" type="slidenum">
              <a:rPr lang="it-IT" altLang="it-IT" smtClean="0"/>
              <a:pPr>
                <a:defRPr/>
              </a:pPr>
              <a:t>‹N›</a:t>
            </a:fld>
            <a:endParaRPr lang="it-IT" altLang="it-IT"/>
          </a:p>
        </p:txBody>
      </p:sp>
    </p:spTree>
    <p:extLst>
      <p:ext uri="{BB962C8B-B14F-4D97-AF65-F5344CB8AC3E}">
        <p14:creationId xmlns:p14="http://schemas.microsoft.com/office/powerpoint/2010/main" val="392184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fld id="{758B8B36-BE1D-4B28-90BE-BD7DBCA15C18}" type="datetime1">
              <a:rPr lang="it-IT" altLang="it-IT" smtClean="0"/>
              <a:pPr>
                <a:defRPr/>
              </a:pPr>
              <a:t>05/11/2025</a:t>
            </a:fld>
            <a:endParaRPr lang="it-IT" altLang="it-IT"/>
          </a:p>
        </p:txBody>
      </p:sp>
      <p:sp>
        <p:nvSpPr>
          <p:cNvPr id="5" name="Footer Placeholder 4"/>
          <p:cNvSpPr>
            <a:spLocks noGrp="1"/>
          </p:cNvSpPr>
          <p:nvPr>
            <p:ph type="ftr" sz="quarter" idx="11"/>
          </p:nvPr>
        </p:nvSpPr>
        <p:spPr/>
        <p:txBody>
          <a:bodyPr/>
          <a:lstStyle/>
          <a:p>
            <a:pPr>
              <a:defRPr/>
            </a:pPr>
            <a:r>
              <a:rPr lang="it-IT" altLang="it-IT"/>
              <a:t>Titolo Presentazione</a:t>
            </a:r>
          </a:p>
        </p:txBody>
      </p:sp>
      <p:sp>
        <p:nvSpPr>
          <p:cNvPr id="6" name="Slide Number Placeholder 5"/>
          <p:cNvSpPr>
            <a:spLocks noGrp="1"/>
          </p:cNvSpPr>
          <p:nvPr>
            <p:ph type="sldNum" sz="quarter" idx="12"/>
          </p:nvPr>
        </p:nvSpPr>
        <p:spPr/>
        <p:txBody>
          <a:bodyPr/>
          <a:lstStyle/>
          <a:p>
            <a:pPr>
              <a:defRPr/>
            </a:pPr>
            <a:r>
              <a:rPr lang="it-IT" altLang="it-IT"/>
              <a:t>Pagina </a:t>
            </a:r>
            <a:fld id="{BE9370E4-EB3D-4F8D-A88C-5031E91A5930}" type="slidenum">
              <a:rPr lang="it-IT" altLang="it-IT" smtClean="0"/>
              <a:pPr>
                <a:defRPr/>
              </a:pPr>
              <a:t>‹N›</a:t>
            </a:fld>
            <a:endParaRPr lang="it-IT" altLang="it-IT"/>
          </a:p>
        </p:txBody>
      </p:sp>
    </p:spTree>
    <p:extLst>
      <p:ext uri="{BB962C8B-B14F-4D97-AF65-F5344CB8AC3E}">
        <p14:creationId xmlns:p14="http://schemas.microsoft.com/office/powerpoint/2010/main" val="18031575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fld id="{25EF78A8-0614-4BCB-B7DD-7F6DF2704290}" type="datetime1">
              <a:rPr lang="it-IT" altLang="it-IT" smtClean="0"/>
              <a:pPr>
                <a:defRPr/>
              </a:pPr>
              <a:t>05/11/2025</a:t>
            </a:fld>
            <a:endParaRPr lang="it-IT" altLang="it-IT"/>
          </a:p>
        </p:txBody>
      </p:sp>
      <p:sp>
        <p:nvSpPr>
          <p:cNvPr id="5" name="Footer Placeholder 4"/>
          <p:cNvSpPr>
            <a:spLocks noGrp="1"/>
          </p:cNvSpPr>
          <p:nvPr>
            <p:ph type="ftr" sz="quarter" idx="11"/>
          </p:nvPr>
        </p:nvSpPr>
        <p:spPr/>
        <p:txBody>
          <a:bodyPr/>
          <a:lstStyle/>
          <a:p>
            <a:pPr>
              <a:defRPr/>
            </a:pPr>
            <a:r>
              <a:rPr lang="it-IT" altLang="it-IT"/>
              <a:t>Titolo Presentazione</a:t>
            </a:r>
          </a:p>
        </p:txBody>
      </p:sp>
      <p:sp>
        <p:nvSpPr>
          <p:cNvPr id="6" name="Slide Number Placeholder 5"/>
          <p:cNvSpPr>
            <a:spLocks noGrp="1"/>
          </p:cNvSpPr>
          <p:nvPr>
            <p:ph type="sldNum" sz="quarter" idx="12"/>
          </p:nvPr>
        </p:nvSpPr>
        <p:spPr/>
        <p:txBody>
          <a:bodyPr/>
          <a:lstStyle/>
          <a:p>
            <a:pPr>
              <a:defRPr/>
            </a:pPr>
            <a:r>
              <a:rPr lang="it-IT" altLang="it-IT"/>
              <a:t>Pagina </a:t>
            </a:r>
            <a:fld id="{3ED76210-AE96-45B2-A8D2-5111D0D96B5C}" type="slidenum">
              <a:rPr lang="it-IT" altLang="it-IT" smtClean="0"/>
              <a:pPr>
                <a:defRPr/>
              </a:pPr>
              <a:t>‹N›</a:t>
            </a:fld>
            <a:endParaRPr lang="it-IT" altLang="it-IT"/>
          </a:p>
        </p:txBody>
      </p:sp>
    </p:spTree>
    <p:extLst>
      <p:ext uri="{BB962C8B-B14F-4D97-AF65-F5344CB8AC3E}">
        <p14:creationId xmlns:p14="http://schemas.microsoft.com/office/powerpoint/2010/main" val="6375660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pPr>
              <a:defRPr/>
            </a:pPr>
            <a:fld id="{2C7F306C-4DF0-4E0F-83D2-93E106342F06}" type="datetime1">
              <a:rPr lang="it-IT" altLang="it-IT" smtClean="0"/>
              <a:pPr>
                <a:defRPr/>
              </a:pPr>
              <a:t>05/11/2025</a:t>
            </a:fld>
            <a:endParaRPr lang="it-IT" altLang="it-IT"/>
          </a:p>
        </p:txBody>
      </p:sp>
      <p:sp>
        <p:nvSpPr>
          <p:cNvPr id="5" name="Footer Placeholder 4"/>
          <p:cNvSpPr>
            <a:spLocks noGrp="1"/>
          </p:cNvSpPr>
          <p:nvPr>
            <p:ph type="ftr" sz="quarter" idx="11"/>
          </p:nvPr>
        </p:nvSpPr>
        <p:spPr/>
        <p:txBody>
          <a:bodyPr/>
          <a:lstStyle/>
          <a:p>
            <a:pPr>
              <a:defRPr/>
            </a:pPr>
            <a:r>
              <a:rPr lang="it-IT" altLang="it-IT"/>
              <a:t>Titolo Presentazione</a:t>
            </a:r>
          </a:p>
        </p:txBody>
      </p:sp>
      <p:sp>
        <p:nvSpPr>
          <p:cNvPr id="6" name="Slide Number Placeholder 5"/>
          <p:cNvSpPr>
            <a:spLocks noGrp="1"/>
          </p:cNvSpPr>
          <p:nvPr>
            <p:ph type="sldNum" sz="quarter" idx="12"/>
          </p:nvPr>
        </p:nvSpPr>
        <p:spPr/>
        <p:txBody>
          <a:bodyPr/>
          <a:lstStyle/>
          <a:p>
            <a:pPr>
              <a:defRPr/>
            </a:pPr>
            <a:r>
              <a:rPr lang="it-IT" altLang="it-IT"/>
              <a:t>Pagina </a:t>
            </a:r>
            <a:fld id="{C96BBBB7-B335-41D0-8C6C-16FC5CA92134}" type="slidenum">
              <a:rPr lang="it-IT" altLang="it-IT" smtClean="0"/>
              <a:pPr>
                <a:defRPr/>
              </a:pPr>
              <a:t>‹N›</a:t>
            </a:fld>
            <a:endParaRPr lang="it-IT" altLang="it-IT"/>
          </a:p>
        </p:txBody>
      </p:sp>
    </p:spTree>
    <p:extLst>
      <p:ext uri="{BB962C8B-B14F-4D97-AF65-F5344CB8AC3E}">
        <p14:creationId xmlns:p14="http://schemas.microsoft.com/office/powerpoint/2010/main" val="42816110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fld id="{96B8A7C4-04DB-4570-8632-1127056BFAE2}" type="datetime1">
              <a:rPr lang="it-IT" altLang="it-IT" smtClean="0"/>
              <a:pPr>
                <a:defRPr/>
              </a:pPr>
              <a:t>05/11/2025</a:t>
            </a:fld>
            <a:endParaRPr lang="it-IT" altLang="it-IT"/>
          </a:p>
        </p:txBody>
      </p:sp>
      <p:sp>
        <p:nvSpPr>
          <p:cNvPr id="5" name="Footer Placeholder 4"/>
          <p:cNvSpPr>
            <a:spLocks noGrp="1"/>
          </p:cNvSpPr>
          <p:nvPr>
            <p:ph type="ftr" sz="quarter" idx="11"/>
          </p:nvPr>
        </p:nvSpPr>
        <p:spPr/>
        <p:txBody>
          <a:bodyPr/>
          <a:lstStyle/>
          <a:p>
            <a:pPr>
              <a:defRPr/>
            </a:pPr>
            <a:r>
              <a:rPr lang="it-IT" altLang="it-IT"/>
              <a:t>Titolo Presentazione</a:t>
            </a:r>
          </a:p>
        </p:txBody>
      </p:sp>
      <p:sp>
        <p:nvSpPr>
          <p:cNvPr id="6" name="Slide Number Placeholder 5"/>
          <p:cNvSpPr>
            <a:spLocks noGrp="1"/>
          </p:cNvSpPr>
          <p:nvPr>
            <p:ph type="sldNum" sz="quarter" idx="12"/>
          </p:nvPr>
        </p:nvSpPr>
        <p:spPr/>
        <p:txBody>
          <a:bodyPr/>
          <a:lstStyle/>
          <a:p>
            <a:pPr>
              <a:defRPr/>
            </a:pPr>
            <a:r>
              <a:rPr lang="it-IT" altLang="it-IT"/>
              <a:t>Pagina </a:t>
            </a:r>
            <a:fld id="{202654A9-B273-4781-873A-AB4AA5FF43C8}" type="slidenum">
              <a:rPr lang="it-IT" altLang="it-IT" smtClean="0"/>
              <a:pPr>
                <a:defRPr/>
              </a:pPr>
              <a:t>‹N›</a:t>
            </a:fld>
            <a:endParaRPr lang="it-IT" altLang="it-IT"/>
          </a:p>
        </p:txBody>
      </p:sp>
    </p:spTree>
    <p:extLst>
      <p:ext uri="{BB962C8B-B14F-4D97-AF65-F5344CB8AC3E}">
        <p14:creationId xmlns:p14="http://schemas.microsoft.com/office/powerpoint/2010/main" val="28276304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a:defRPr/>
            </a:pPr>
            <a:fld id="{FA6C3999-9734-4D4C-92E0-AF53C2611D5D}" type="datetime1">
              <a:rPr lang="it-IT" altLang="it-IT" smtClean="0"/>
              <a:pPr>
                <a:defRPr/>
              </a:pPr>
              <a:t>05/11/2025</a:t>
            </a:fld>
            <a:endParaRPr lang="it-IT" altLang="it-IT"/>
          </a:p>
        </p:txBody>
      </p:sp>
      <p:sp>
        <p:nvSpPr>
          <p:cNvPr id="5" name="Footer Placeholder 4"/>
          <p:cNvSpPr>
            <a:spLocks noGrp="1"/>
          </p:cNvSpPr>
          <p:nvPr>
            <p:ph type="ftr" sz="quarter" idx="11"/>
          </p:nvPr>
        </p:nvSpPr>
        <p:spPr/>
        <p:txBody>
          <a:bodyPr/>
          <a:lstStyle/>
          <a:p>
            <a:pPr>
              <a:defRPr/>
            </a:pPr>
            <a:r>
              <a:rPr lang="it-IT" altLang="it-IT"/>
              <a:t>Titolo Presentazione</a:t>
            </a:r>
          </a:p>
        </p:txBody>
      </p:sp>
      <p:sp>
        <p:nvSpPr>
          <p:cNvPr id="6" name="Slide Number Placeholder 5"/>
          <p:cNvSpPr>
            <a:spLocks noGrp="1"/>
          </p:cNvSpPr>
          <p:nvPr>
            <p:ph type="sldNum" sz="quarter" idx="12"/>
          </p:nvPr>
        </p:nvSpPr>
        <p:spPr/>
        <p:txBody>
          <a:bodyPr/>
          <a:lstStyle/>
          <a:p>
            <a:pPr>
              <a:defRPr/>
            </a:pPr>
            <a:r>
              <a:rPr lang="it-IT" altLang="it-IT"/>
              <a:t>Pagina </a:t>
            </a:r>
            <a:fld id="{71D48FF7-0E89-4E42-B68C-C50930138961}" type="slidenum">
              <a:rPr lang="it-IT" altLang="it-IT" smtClean="0"/>
              <a:pPr>
                <a:defRPr/>
              </a:pPr>
              <a:t>‹N›</a:t>
            </a:fld>
            <a:endParaRPr lang="it-IT" altLang="it-IT"/>
          </a:p>
        </p:txBody>
      </p:sp>
    </p:spTree>
    <p:extLst>
      <p:ext uri="{BB962C8B-B14F-4D97-AF65-F5344CB8AC3E}">
        <p14:creationId xmlns:p14="http://schemas.microsoft.com/office/powerpoint/2010/main" val="3467857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1116013" y="1752600"/>
            <a:ext cx="3703637"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72050" y="1752600"/>
            <a:ext cx="3703638"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C575E9D6-46E7-4B7E-9B0F-5809E6CDF916}"/>
              </a:ext>
            </a:extLst>
          </p:cNvPr>
          <p:cNvSpPr>
            <a:spLocks noGrp="1" noChangeArrowheads="1"/>
          </p:cNvSpPr>
          <p:nvPr>
            <p:ph type="dt" sz="half" idx="10"/>
          </p:nvPr>
        </p:nvSpPr>
        <p:spPr>
          <a:ln/>
        </p:spPr>
        <p:txBody>
          <a:bodyPr/>
          <a:lstStyle>
            <a:lvl1pPr>
              <a:defRPr/>
            </a:lvl1pPr>
          </a:lstStyle>
          <a:p>
            <a:pPr>
              <a:defRPr/>
            </a:pPr>
            <a:fld id="{2D0A61FC-7714-4E01-AF29-2F1FD3A0DAF7}" type="datetime1">
              <a:rPr lang="it-IT" altLang="it-IT"/>
              <a:pPr>
                <a:defRPr/>
              </a:pPr>
              <a:t>05/11/2025</a:t>
            </a:fld>
            <a:endParaRPr lang="it-IT" altLang="it-IT"/>
          </a:p>
        </p:txBody>
      </p:sp>
      <p:sp>
        <p:nvSpPr>
          <p:cNvPr id="6" name="Rectangle 5">
            <a:extLst>
              <a:ext uri="{FF2B5EF4-FFF2-40B4-BE49-F238E27FC236}">
                <a16:creationId xmlns:a16="http://schemas.microsoft.com/office/drawing/2014/main" id="{68293023-E63F-4101-B5C5-BAB36C8092DC}"/>
              </a:ext>
            </a:extLst>
          </p:cNvPr>
          <p:cNvSpPr>
            <a:spLocks noGrp="1" noChangeArrowheads="1"/>
          </p:cNvSpPr>
          <p:nvPr>
            <p:ph type="ftr" sz="quarter" idx="11"/>
          </p:nvPr>
        </p:nvSpPr>
        <p:spPr>
          <a:ln/>
        </p:spPr>
        <p:txBody>
          <a:bodyPr/>
          <a:lstStyle>
            <a:lvl1pPr>
              <a:defRPr/>
            </a:lvl1pPr>
          </a:lstStyle>
          <a:p>
            <a:pPr>
              <a:defRPr/>
            </a:pPr>
            <a:r>
              <a:rPr lang="it-IT" altLang="it-IT"/>
              <a:t>Titolo Presentazione</a:t>
            </a:r>
          </a:p>
        </p:txBody>
      </p:sp>
      <p:sp>
        <p:nvSpPr>
          <p:cNvPr id="7" name="Rectangle 6">
            <a:extLst>
              <a:ext uri="{FF2B5EF4-FFF2-40B4-BE49-F238E27FC236}">
                <a16:creationId xmlns:a16="http://schemas.microsoft.com/office/drawing/2014/main" id="{39CA7319-82B9-4A2D-BB6E-46FD8A7E2929}"/>
              </a:ext>
            </a:extLst>
          </p:cNvPr>
          <p:cNvSpPr>
            <a:spLocks noGrp="1" noChangeArrowheads="1"/>
          </p:cNvSpPr>
          <p:nvPr>
            <p:ph type="sldNum" sz="quarter" idx="12"/>
          </p:nvPr>
        </p:nvSpPr>
        <p:spPr>
          <a:ln/>
        </p:spPr>
        <p:txBody>
          <a:bodyPr/>
          <a:lstStyle>
            <a:lvl1pPr>
              <a:defRPr/>
            </a:lvl1pPr>
          </a:lstStyle>
          <a:p>
            <a:pPr>
              <a:defRPr/>
            </a:pPr>
            <a:r>
              <a:rPr lang="it-IT" altLang="it-IT"/>
              <a:t>Pagina </a:t>
            </a:r>
            <a:fld id="{6A7CC4B7-8AC4-4C4E-A450-34B884BFB663}" type="slidenum">
              <a:rPr lang="it-IT" altLang="it-IT" smtClean="0"/>
              <a:pPr>
                <a:defRPr/>
              </a:pPr>
              <a:t>‹N›</a:t>
            </a:fld>
            <a:endParaRPr lang="it-IT" altLang="it-IT"/>
          </a:p>
        </p:txBody>
      </p:sp>
    </p:spTree>
    <p:extLst>
      <p:ext uri="{BB962C8B-B14F-4D97-AF65-F5344CB8AC3E}">
        <p14:creationId xmlns:p14="http://schemas.microsoft.com/office/powerpoint/2010/main" val="12437076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pPr>
              <a:defRPr/>
            </a:pPr>
            <a:fld id="{2D0A61FC-7714-4E01-AF29-2F1FD3A0DAF7}" type="datetime1">
              <a:rPr lang="it-IT" altLang="it-IT" smtClean="0"/>
              <a:pPr>
                <a:defRPr/>
              </a:pPr>
              <a:t>05/11/2025</a:t>
            </a:fld>
            <a:endParaRPr lang="it-IT" altLang="it-IT"/>
          </a:p>
        </p:txBody>
      </p:sp>
      <p:sp>
        <p:nvSpPr>
          <p:cNvPr id="6" name="Footer Placeholder 5"/>
          <p:cNvSpPr>
            <a:spLocks noGrp="1"/>
          </p:cNvSpPr>
          <p:nvPr>
            <p:ph type="ftr" sz="quarter" idx="11"/>
          </p:nvPr>
        </p:nvSpPr>
        <p:spPr/>
        <p:txBody>
          <a:bodyPr/>
          <a:lstStyle/>
          <a:p>
            <a:pPr>
              <a:defRPr/>
            </a:pPr>
            <a:r>
              <a:rPr lang="it-IT" altLang="it-IT"/>
              <a:t>Titolo Presentazione</a:t>
            </a:r>
          </a:p>
        </p:txBody>
      </p:sp>
      <p:sp>
        <p:nvSpPr>
          <p:cNvPr id="7" name="Slide Number Placeholder 6"/>
          <p:cNvSpPr>
            <a:spLocks noGrp="1"/>
          </p:cNvSpPr>
          <p:nvPr>
            <p:ph type="sldNum" sz="quarter" idx="12"/>
          </p:nvPr>
        </p:nvSpPr>
        <p:spPr/>
        <p:txBody>
          <a:bodyPr/>
          <a:lstStyle/>
          <a:p>
            <a:pPr>
              <a:defRPr/>
            </a:pPr>
            <a:r>
              <a:rPr lang="it-IT" altLang="it-IT"/>
              <a:t>Pagina </a:t>
            </a:r>
            <a:fld id="{6A7CC4B7-8AC4-4C4E-A450-34B884BFB663}" type="slidenum">
              <a:rPr lang="it-IT" altLang="it-IT" smtClean="0"/>
              <a:pPr>
                <a:defRPr/>
              </a:pPr>
              <a:t>‹N›</a:t>
            </a:fld>
            <a:endParaRPr lang="it-IT" altLang="it-IT"/>
          </a:p>
        </p:txBody>
      </p:sp>
    </p:spTree>
    <p:extLst>
      <p:ext uri="{BB962C8B-B14F-4D97-AF65-F5344CB8AC3E}">
        <p14:creationId xmlns:p14="http://schemas.microsoft.com/office/powerpoint/2010/main" val="37876862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pPr>
              <a:defRPr/>
            </a:pPr>
            <a:fld id="{D5BBC100-8EEE-4250-90F3-0D5A5CC4D73D}" type="datetime1">
              <a:rPr lang="it-IT" altLang="it-IT" smtClean="0"/>
              <a:pPr>
                <a:defRPr/>
              </a:pPr>
              <a:t>05/11/2025</a:t>
            </a:fld>
            <a:endParaRPr lang="it-IT" altLang="it-IT"/>
          </a:p>
        </p:txBody>
      </p:sp>
      <p:sp>
        <p:nvSpPr>
          <p:cNvPr id="8" name="Footer Placeholder 7"/>
          <p:cNvSpPr>
            <a:spLocks noGrp="1"/>
          </p:cNvSpPr>
          <p:nvPr>
            <p:ph type="ftr" sz="quarter" idx="11"/>
          </p:nvPr>
        </p:nvSpPr>
        <p:spPr/>
        <p:txBody>
          <a:bodyPr/>
          <a:lstStyle/>
          <a:p>
            <a:pPr>
              <a:defRPr/>
            </a:pPr>
            <a:r>
              <a:rPr lang="it-IT" altLang="it-IT"/>
              <a:t>Titolo Presentazione</a:t>
            </a:r>
          </a:p>
        </p:txBody>
      </p:sp>
      <p:sp>
        <p:nvSpPr>
          <p:cNvPr id="9" name="Slide Number Placeholder 8"/>
          <p:cNvSpPr>
            <a:spLocks noGrp="1"/>
          </p:cNvSpPr>
          <p:nvPr>
            <p:ph type="sldNum" sz="quarter" idx="12"/>
          </p:nvPr>
        </p:nvSpPr>
        <p:spPr/>
        <p:txBody>
          <a:bodyPr/>
          <a:lstStyle/>
          <a:p>
            <a:pPr>
              <a:defRPr/>
            </a:pPr>
            <a:r>
              <a:rPr lang="it-IT" altLang="it-IT"/>
              <a:t>Pagina </a:t>
            </a:r>
            <a:fld id="{E163ADA6-FAD6-4CA4-9B7A-26112E8BECC4}" type="slidenum">
              <a:rPr lang="it-IT" altLang="it-IT" smtClean="0"/>
              <a:pPr>
                <a:defRPr/>
              </a:pPr>
              <a:t>‹N›</a:t>
            </a:fld>
            <a:endParaRPr lang="it-IT" altLang="it-IT"/>
          </a:p>
        </p:txBody>
      </p:sp>
    </p:spTree>
    <p:extLst>
      <p:ext uri="{BB962C8B-B14F-4D97-AF65-F5344CB8AC3E}">
        <p14:creationId xmlns:p14="http://schemas.microsoft.com/office/powerpoint/2010/main" val="25451797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pPr>
              <a:defRPr/>
            </a:pPr>
            <a:fld id="{242BE4E6-1E71-4704-829A-91ECB7DB5183}" type="datetime1">
              <a:rPr lang="it-IT" altLang="it-IT" smtClean="0"/>
              <a:pPr>
                <a:defRPr/>
              </a:pPr>
              <a:t>05/11/2025</a:t>
            </a:fld>
            <a:endParaRPr lang="it-IT" altLang="it-IT"/>
          </a:p>
        </p:txBody>
      </p:sp>
      <p:sp>
        <p:nvSpPr>
          <p:cNvPr id="4" name="Footer Placeholder 3"/>
          <p:cNvSpPr>
            <a:spLocks noGrp="1"/>
          </p:cNvSpPr>
          <p:nvPr>
            <p:ph type="ftr" sz="quarter" idx="11"/>
          </p:nvPr>
        </p:nvSpPr>
        <p:spPr/>
        <p:txBody>
          <a:bodyPr/>
          <a:lstStyle/>
          <a:p>
            <a:pPr>
              <a:defRPr/>
            </a:pPr>
            <a:r>
              <a:rPr lang="it-IT" altLang="it-IT"/>
              <a:t>Titolo Presentazione</a:t>
            </a:r>
          </a:p>
        </p:txBody>
      </p:sp>
      <p:sp>
        <p:nvSpPr>
          <p:cNvPr id="5" name="Slide Number Placeholder 4"/>
          <p:cNvSpPr>
            <a:spLocks noGrp="1"/>
          </p:cNvSpPr>
          <p:nvPr>
            <p:ph type="sldNum" sz="quarter" idx="12"/>
          </p:nvPr>
        </p:nvSpPr>
        <p:spPr/>
        <p:txBody>
          <a:bodyPr/>
          <a:lstStyle/>
          <a:p>
            <a:pPr>
              <a:defRPr/>
            </a:pPr>
            <a:r>
              <a:rPr lang="it-IT" altLang="it-IT"/>
              <a:t>Pagina </a:t>
            </a:r>
            <a:fld id="{BE4115B4-CC31-4464-82EC-E10352FC1CA8}" type="slidenum">
              <a:rPr lang="it-IT" altLang="it-IT" smtClean="0"/>
              <a:pPr>
                <a:defRPr/>
              </a:pPr>
              <a:t>‹N›</a:t>
            </a:fld>
            <a:endParaRPr lang="it-IT" altLang="it-IT"/>
          </a:p>
        </p:txBody>
      </p:sp>
    </p:spTree>
    <p:extLst>
      <p:ext uri="{BB962C8B-B14F-4D97-AF65-F5344CB8AC3E}">
        <p14:creationId xmlns:p14="http://schemas.microsoft.com/office/powerpoint/2010/main" val="39785745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9079E0F-EC54-4070-BE12-17F5DFE50C99}" type="datetime1">
              <a:rPr lang="it-IT" altLang="it-IT" smtClean="0"/>
              <a:pPr>
                <a:defRPr/>
              </a:pPr>
              <a:t>05/11/2025</a:t>
            </a:fld>
            <a:endParaRPr lang="it-IT" altLang="it-IT"/>
          </a:p>
        </p:txBody>
      </p:sp>
      <p:sp>
        <p:nvSpPr>
          <p:cNvPr id="3" name="Footer Placeholder 2"/>
          <p:cNvSpPr>
            <a:spLocks noGrp="1"/>
          </p:cNvSpPr>
          <p:nvPr>
            <p:ph type="ftr" sz="quarter" idx="11"/>
          </p:nvPr>
        </p:nvSpPr>
        <p:spPr/>
        <p:txBody>
          <a:bodyPr/>
          <a:lstStyle/>
          <a:p>
            <a:pPr>
              <a:defRPr/>
            </a:pPr>
            <a:r>
              <a:rPr lang="it-IT" altLang="it-IT"/>
              <a:t>Titolo Presentazione</a:t>
            </a:r>
          </a:p>
        </p:txBody>
      </p:sp>
      <p:sp>
        <p:nvSpPr>
          <p:cNvPr id="4" name="Slide Number Placeholder 3"/>
          <p:cNvSpPr>
            <a:spLocks noGrp="1"/>
          </p:cNvSpPr>
          <p:nvPr>
            <p:ph type="sldNum" sz="quarter" idx="12"/>
          </p:nvPr>
        </p:nvSpPr>
        <p:spPr/>
        <p:txBody>
          <a:bodyPr/>
          <a:lstStyle/>
          <a:p>
            <a:pPr>
              <a:defRPr/>
            </a:pPr>
            <a:r>
              <a:rPr lang="it-IT" altLang="it-IT"/>
              <a:t>Pagina </a:t>
            </a:r>
            <a:fld id="{D64E7474-2D08-4068-8DD1-59CFF8FD9254}" type="slidenum">
              <a:rPr lang="it-IT" altLang="it-IT" smtClean="0"/>
              <a:pPr>
                <a:defRPr/>
              </a:pPr>
              <a:t>‹N›</a:t>
            </a:fld>
            <a:endParaRPr lang="it-IT" altLang="it-IT"/>
          </a:p>
        </p:txBody>
      </p:sp>
    </p:spTree>
    <p:extLst>
      <p:ext uri="{BB962C8B-B14F-4D97-AF65-F5344CB8AC3E}">
        <p14:creationId xmlns:p14="http://schemas.microsoft.com/office/powerpoint/2010/main" val="38171647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a:defRPr/>
            </a:pPr>
            <a:fld id="{19AA3CEE-1F5F-468D-8A79-8F601B23357C}" type="datetime1">
              <a:rPr lang="it-IT" altLang="it-IT" smtClean="0"/>
              <a:pPr>
                <a:defRPr/>
              </a:pPr>
              <a:t>05/11/2025</a:t>
            </a:fld>
            <a:endParaRPr lang="it-IT" altLang="it-IT"/>
          </a:p>
        </p:txBody>
      </p:sp>
      <p:sp>
        <p:nvSpPr>
          <p:cNvPr id="6" name="Footer Placeholder 5"/>
          <p:cNvSpPr>
            <a:spLocks noGrp="1"/>
          </p:cNvSpPr>
          <p:nvPr>
            <p:ph type="ftr" sz="quarter" idx="11"/>
          </p:nvPr>
        </p:nvSpPr>
        <p:spPr/>
        <p:txBody>
          <a:bodyPr/>
          <a:lstStyle/>
          <a:p>
            <a:pPr>
              <a:defRPr/>
            </a:pPr>
            <a:r>
              <a:rPr lang="it-IT" altLang="it-IT"/>
              <a:t>Titolo Presentazione</a:t>
            </a:r>
          </a:p>
        </p:txBody>
      </p:sp>
      <p:sp>
        <p:nvSpPr>
          <p:cNvPr id="7" name="Slide Number Placeholder 6"/>
          <p:cNvSpPr>
            <a:spLocks noGrp="1"/>
          </p:cNvSpPr>
          <p:nvPr>
            <p:ph type="sldNum" sz="quarter" idx="12"/>
          </p:nvPr>
        </p:nvSpPr>
        <p:spPr/>
        <p:txBody>
          <a:bodyPr/>
          <a:lstStyle/>
          <a:p>
            <a:pPr>
              <a:defRPr/>
            </a:pPr>
            <a:r>
              <a:rPr lang="it-IT" altLang="it-IT"/>
              <a:t>Pagina </a:t>
            </a:r>
            <a:fld id="{37C37CC5-7744-41B9-9955-99E93A6B9A9E}" type="slidenum">
              <a:rPr lang="it-IT" altLang="it-IT" smtClean="0"/>
              <a:pPr>
                <a:defRPr/>
              </a:pPr>
              <a:t>‹N›</a:t>
            </a:fld>
            <a:endParaRPr lang="it-IT" altLang="it-IT"/>
          </a:p>
        </p:txBody>
      </p:sp>
    </p:spTree>
    <p:extLst>
      <p:ext uri="{BB962C8B-B14F-4D97-AF65-F5344CB8AC3E}">
        <p14:creationId xmlns:p14="http://schemas.microsoft.com/office/powerpoint/2010/main" val="280241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a:defRPr/>
            </a:pPr>
            <a:fld id="{489771C3-F668-40F0-9D41-53BABDDE7398}" type="datetime1">
              <a:rPr lang="it-IT" altLang="it-IT" smtClean="0"/>
              <a:pPr>
                <a:defRPr/>
              </a:pPr>
              <a:t>05/11/2025</a:t>
            </a:fld>
            <a:endParaRPr lang="it-IT" altLang="it-IT"/>
          </a:p>
        </p:txBody>
      </p:sp>
      <p:sp>
        <p:nvSpPr>
          <p:cNvPr id="6" name="Footer Placeholder 5"/>
          <p:cNvSpPr>
            <a:spLocks noGrp="1"/>
          </p:cNvSpPr>
          <p:nvPr>
            <p:ph type="ftr" sz="quarter" idx="11"/>
          </p:nvPr>
        </p:nvSpPr>
        <p:spPr/>
        <p:txBody>
          <a:bodyPr/>
          <a:lstStyle/>
          <a:p>
            <a:pPr>
              <a:defRPr/>
            </a:pPr>
            <a:r>
              <a:rPr lang="it-IT" altLang="it-IT"/>
              <a:t>Titolo Presentazione</a:t>
            </a:r>
          </a:p>
        </p:txBody>
      </p:sp>
      <p:sp>
        <p:nvSpPr>
          <p:cNvPr id="7" name="Slide Number Placeholder 6"/>
          <p:cNvSpPr>
            <a:spLocks noGrp="1"/>
          </p:cNvSpPr>
          <p:nvPr>
            <p:ph type="sldNum" sz="quarter" idx="12"/>
          </p:nvPr>
        </p:nvSpPr>
        <p:spPr/>
        <p:txBody>
          <a:bodyPr/>
          <a:lstStyle/>
          <a:p>
            <a:pPr>
              <a:defRPr/>
            </a:pPr>
            <a:r>
              <a:rPr lang="it-IT" altLang="it-IT"/>
              <a:t>Pagina </a:t>
            </a:r>
            <a:fld id="{CA6DACD7-8699-4E7F-92E4-AF725C380806}" type="slidenum">
              <a:rPr lang="it-IT" altLang="it-IT" smtClean="0"/>
              <a:pPr>
                <a:defRPr/>
              </a:pPr>
              <a:t>‹N›</a:t>
            </a:fld>
            <a:endParaRPr lang="it-IT" altLang="it-IT"/>
          </a:p>
        </p:txBody>
      </p:sp>
    </p:spTree>
    <p:extLst>
      <p:ext uri="{BB962C8B-B14F-4D97-AF65-F5344CB8AC3E}">
        <p14:creationId xmlns:p14="http://schemas.microsoft.com/office/powerpoint/2010/main" val="15433728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fld id="{758B8B36-BE1D-4B28-90BE-BD7DBCA15C18}" type="datetime1">
              <a:rPr lang="it-IT" altLang="it-IT" smtClean="0"/>
              <a:pPr>
                <a:defRPr/>
              </a:pPr>
              <a:t>05/11/2025</a:t>
            </a:fld>
            <a:endParaRPr lang="it-IT" altLang="it-IT"/>
          </a:p>
        </p:txBody>
      </p:sp>
      <p:sp>
        <p:nvSpPr>
          <p:cNvPr id="5" name="Footer Placeholder 4"/>
          <p:cNvSpPr>
            <a:spLocks noGrp="1"/>
          </p:cNvSpPr>
          <p:nvPr>
            <p:ph type="ftr" sz="quarter" idx="11"/>
          </p:nvPr>
        </p:nvSpPr>
        <p:spPr/>
        <p:txBody>
          <a:bodyPr/>
          <a:lstStyle/>
          <a:p>
            <a:pPr>
              <a:defRPr/>
            </a:pPr>
            <a:r>
              <a:rPr lang="it-IT" altLang="it-IT"/>
              <a:t>Titolo Presentazione</a:t>
            </a:r>
          </a:p>
        </p:txBody>
      </p:sp>
      <p:sp>
        <p:nvSpPr>
          <p:cNvPr id="6" name="Slide Number Placeholder 5"/>
          <p:cNvSpPr>
            <a:spLocks noGrp="1"/>
          </p:cNvSpPr>
          <p:nvPr>
            <p:ph type="sldNum" sz="quarter" idx="12"/>
          </p:nvPr>
        </p:nvSpPr>
        <p:spPr/>
        <p:txBody>
          <a:bodyPr/>
          <a:lstStyle/>
          <a:p>
            <a:pPr>
              <a:defRPr/>
            </a:pPr>
            <a:r>
              <a:rPr lang="it-IT" altLang="it-IT"/>
              <a:t>Pagina </a:t>
            </a:r>
            <a:fld id="{BE9370E4-EB3D-4F8D-A88C-5031E91A5930}" type="slidenum">
              <a:rPr lang="it-IT" altLang="it-IT" smtClean="0"/>
              <a:pPr>
                <a:defRPr/>
              </a:pPr>
              <a:t>‹N›</a:t>
            </a:fld>
            <a:endParaRPr lang="it-IT" altLang="it-IT"/>
          </a:p>
        </p:txBody>
      </p:sp>
    </p:spTree>
    <p:extLst>
      <p:ext uri="{BB962C8B-B14F-4D97-AF65-F5344CB8AC3E}">
        <p14:creationId xmlns:p14="http://schemas.microsoft.com/office/powerpoint/2010/main" val="22376724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fld id="{25EF78A8-0614-4BCB-B7DD-7F6DF2704290}" type="datetime1">
              <a:rPr lang="it-IT" altLang="it-IT" smtClean="0"/>
              <a:pPr>
                <a:defRPr/>
              </a:pPr>
              <a:t>05/11/2025</a:t>
            </a:fld>
            <a:endParaRPr lang="it-IT" altLang="it-IT"/>
          </a:p>
        </p:txBody>
      </p:sp>
      <p:sp>
        <p:nvSpPr>
          <p:cNvPr id="5" name="Footer Placeholder 4"/>
          <p:cNvSpPr>
            <a:spLocks noGrp="1"/>
          </p:cNvSpPr>
          <p:nvPr>
            <p:ph type="ftr" sz="quarter" idx="11"/>
          </p:nvPr>
        </p:nvSpPr>
        <p:spPr/>
        <p:txBody>
          <a:bodyPr/>
          <a:lstStyle/>
          <a:p>
            <a:pPr>
              <a:defRPr/>
            </a:pPr>
            <a:r>
              <a:rPr lang="it-IT" altLang="it-IT"/>
              <a:t>Titolo Presentazione</a:t>
            </a:r>
          </a:p>
        </p:txBody>
      </p:sp>
      <p:sp>
        <p:nvSpPr>
          <p:cNvPr id="6" name="Slide Number Placeholder 5"/>
          <p:cNvSpPr>
            <a:spLocks noGrp="1"/>
          </p:cNvSpPr>
          <p:nvPr>
            <p:ph type="sldNum" sz="quarter" idx="12"/>
          </p:nvPr>
        </p:nvSpPr>
        <p:spPr/>
        <p:txBody>
          <a:bodyPr/>
          <a:lstStyle/>
          <a:p>
            <a:pPr>
              <a:defRPr/>
            </a:pPr>
            <a:r>
              <a:rPr lang="it-IT" altLang="it-IT"/>
              <a:t>Pagina </a:t>
            </a:r>
            <a:fld id="{3ED76210-AE96-45B2-A8D2-5111D0D96B5C}" type="slidenum">
              <a:rPr lang="it-IT" altLang="it-IT" smtClean="0"/>
              <a:pPr>
                <a:defRPr/>
              </a:pPr>
              <a:t>‹N›</a:t>
            </a:fld>
            <a:endParaRPr lang="it-IT" altLang="it-IT"/>
          </a:p>
        </p:txBody>
      </p:sp>
    </p:spTree>
    <p:extLst>
      <p:ext uri="{BB962C8B-B14F-4D97-AF65-F5344CB8AC3E}">
        <p14:creationId xmlns:p14="http://schemas.microsoft.com/office/powerpoint/2010/main" val="11020665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pPr>
              <a:defRPr/>
            </a:pPr>
            <a:fld id="{2C7F306C-4DF0-4E0F-83D2-93E106342F06}" type="datetime1">
              <a:rPr lang="it-IT" altLang="it-IT" smtClean="0"/>
              <a:pPr>
                <a:defRPr/>
              </a:pPr>
              <a:t>05/11/2025</a:t>
            </a:fld>
            <a:endParaRPr lang="it-IT" altLang="it-IT"/>
          </a:p>
        </p:txBody>
      </p:sp>
      <p:sp>
        <p:nvSpPr>
          <p:cNvPr id="5" name="Footer Placeholder 4"/>
          <p:cNvSpPr>
            <a:spLocks noGrp="1"/>
          </p:cNvSpPr>
          <p:nvPr>
            <p:ph type="ftr" sz="quarter" idx="11"/>
          </p:nvPr>
        </p:nvSpPr>
        <p:spPr/>
        <p:txBody>
          <a:bodyPr/>
          <a:lstStyle/>
          <a:p>
            <a:pPr>
              <a:defRPr/>
            </a:pPr>
            <a:r>
              <a:rPr lang="it-IT" altLang="it-IT"/>
              <a:t>Titolo Presentazione</a:t>
            </a:r>
          </a:p>
        </p:txBody>
      </p:sp>
      <p:sp>
        <p:nvSpPr>
          <p:cNvPr id="6" name="Slide Number Placeholder 5"/>
          <p:cNvSpPr>
            <a:spLocks noGrp="1"/>
          </p:cNvSpPr>
          <p:nvPr>
            <p:ph type="sldNum" sz="quarter" idx="12"/>
          </p:nvPr>
        </p:nvSpPr>
        <p:spPr/>
        <p:txBody>
          <a:bodyPr/>
          <a:lstStyle/>
          <a:p>
            <a:pPr>
              <a:defRPr/>
            </a:pPr>
            <a:r>
              <a:rPr lang="it-IT" altLang="it-IT"/>
              <a:t>Pagina </a:t>
            </a:r>
            <a:fld id="{C96BBBB7-B335-41D0-8C6C-16FC5CA92134}" type="slidenum">
              <a:rPr lang="it-IT" altLang="it-IT" smtClean="0"/>
              <a:pPr>
                <a:defRPr/>
              </a:pPr>
              <a:t>‹N›</a:t>
            </a:fld>
            <a:endParaRPr lang="it-IT" altLang="it-IT"/>
          </a:p>
        </p:txBody>
      </p:sp>
    </p:spTree>
    <p:extLst>
      <p:ext uri="{BB962C8B-B14F-4D97-AF65-F5344CB8AC3E}">
        <p14:creationId xmlns:p14="http://schemas.microsoft.com/office/powerpoint/2010/main" val="11416162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fld id="{96B8A7C4-04DB-4570-8632-1127056BFAE2}" type="datetime1">
              <a:rPr lang="it-IT" altLang="it-IT" smtClean="0"/>
              <a:pPr>
                <a:defRPr/>
              </a:pPr>
              <a:t>05/11/2025</a:t>
            </a:fld>
            <a:endParaRPr lang="it-IT" altLang="it-IT"/>
          </a:p>
        </p:txBody>
      </p:sp>
      <p:sp>
        <p:nvSpPr>
          <p:cNvPr id="5" name="Footer Placeholder 4"/>
          <p:cNvSpPr>
            <a:spLocks noGrp="1"/>
          </p:cNvSpPr>
          <p:nvPr>
            <p:ph type="ftr" sz="quarter" idx="11"/>
          </p:nvPr>
        </p:nvSpPr>
        <p:spPr/>
        <p:txBody>
          <a:bodyPr/>
          <a:lstStyle/>
          <a:p>
            <a:pPr>
              <a:defRPr/>
            </a:pPr>
            <a:r>
              <a:rPr lang="it-IT" altLang="it-IT"/>
              <a:t>Titolo Presentazione</a:t>
            </a:r>
          </a:p>
        </p:txBody>
      </p:sp>
      <p:sp>
        <p:nvSpPr>
          <p:cNvPr id="6" name="Slide Number Placeholder 5"/>
          <p:cNvSpPr>
            <a:spLocks noGrp="1"/>
          </p:cNvSpPr>
          <p:nvPr>
            <p:ph type="sldNum" sz="quarter" idx="12"/>
          </p:nvPr>
        </p:nvSpPr>
        <p:spPr/>
        <p:txBody>
          <a:bodyPr/>
          <a:lstStyle/>
          <a:p>
            <a:pPr>
              <a:defRPr/>
            </a:pPr>
            <a:r>
              <a:rPr lang="it-IT" altLang="it-IT"/>
              <a:t>Pagina </a:t>
            </a:r>
            <a:fld id="{202654A9-B273-4781-873A-AB4AA5FF43C8}" type="slidenum">
              <a:rPr lang="it-IT" altLang="it-IT" smtClean="0"/>
              <a:pPr>
                <a:defRPr/>
              </a:pPr>
              <a:t>‹N›</a:t>
            </a:fld>
            <a:endParaRPr lang="it-IT" altLang="it-IT"/>
          </a:p>
        </p:txBody>
      </p:sp>
    </p:spTree>
    <p:extLst>
      <p:ext uri="{BB962C8B-B14F-4D97-AF65-F5344CB8AC3E}">
        <p14:creationId xmlns:p14="http://schemas.microsoft.com/office/powerpoint/2010/main" val="669726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53776B26-2ED8-4DBE-AFC6-300120B8AE0B}"/>
              </a:ext>
            </a:extLst>
          </p:cNvPr>
          <p:cNvSpPr>
            <a:spLocks noGrp="1" noChangeArrowheads="1"/>
          </p:cNvSpPr>
          <p:nvPr>
            <p:ph type="dt" sz="half" idx="10"/>
          </p:nvPr>
        </p:nvSpPr>
        <p:spPr>
          <a:ln/>
        </p:spPr>
        <p:txBody>
          <a:bodyPr/>
          <a:lstStyle>
            <a:lvl1pPr>
              <a:defRPr/>
            </a:lvl1pPr>
          </a:lstStyle>
          <a:p>
            <a:pPr>
              <a:defRPr/>
            </a:pPr>
            <a:fld id="{D5BBC100-8EEE-4250-90F3-0D5A5CC4D73D}" type="datetime1">
              <a:rPr lang="it-IT" altLang="it-IT"/>
              <a:pPr>
                <a:defRPr/>
              </a:pPr>
              <a:t>05/11/2025</a:t>
            </a:fld>
            <a:endParaRPr lang="it-IT" altLang="it-IT"/>
          </a:p>
        </p:txBody>
      </p:sp>
      <p:sp>
        <p:nvSpPr>
          <p:cNvPr id="8" name="Rectangle 5">
            <a:extLst>
              <a:ext uri="{FF2B5EF4-FFF2-40B4-BE49-F238E27FC236}">
                <a16:creationId xmlns:a16="http://schemas.microsoft.com/office/drawing/2014/main" id="{B96E219E-2794-4C51-8ED8-7EAA33371D7F}"/>
              </a:ext>
            </a:extLst>
          </p:cNvPr>
          <p:cNvSpPr>
            <a:spLocks noGrp="1" noChangeArrowheads="1"/>
          </p:cNvSpPr>
          <p:nvPr>
            <p:ph type="ftr" sz="quarter" idx="11"/>
          </p:nvPr>
        </p:nvSpPr>
        <p:spPr>
          <a:ln/>
        </p:spPr>
        <p:txBody>
          <a:bodyPr/>
          <a:lstStyle>
            <a:lvl1pPr>
              <a:defRPr/>
            </a:lvl1pPr>
          </a:lstStyle>
          <a:p>
            <a:pPr>
              <a:defRPr/>
            </a:pPr>
            <a:r>
              <a:rPr lang="it-IT" altLang="it-IT"/>
              <a:t>Titolo Presentazione</a:t>
            </a:r>
          </a:p>
        </p:txBody>
      </p:sp>
      <p:sp>
        <p:nvSpPr>
          <p:cNvPr id="9" name="Rectangle 6">
            <a:extLst>
              <a:ext uri="{FF2B5EF4-FFF2-40B4-BE49-F238E27FC236}">
                <a16:creationId xmlns:a16="http://schemas.microsoft.com/office/drawing/2014/main" id="{6CB7E4F1-58FF-4167-BCA9-F86AD2969AC2}"/>
              </a:ext>
            </a:extLst>
          </p:cNvPr>
          <p:cNvSpPr>
            <a:spLocks noGrp="1" noChangeArrowheads="1"/>
          </p:cNvSpPr>
          <p:nvPr>
            <p:ph type="sldNum" sz="quarter" idx="12"/>
          </p:nvPr>
        </p:nvSpPr>
        <p:spPr>
          <a:ln/>
        </p:spPr>
        <p:txBody>
          <a:bodyPr/>
          <a:lstStyle>
            <a:lvl1pPr>
              <a:defRPr/>
            </a:lvl1pPr>
          </a:lstStyle>
          <a:p>
            <a:pPr>
              <a:defRPr/>
            </a:pPr>
            <a:r>
              <a:rPr lang="it-IT" altLang="it-IT"/>
              <a:t>Pagina </a:t>
            </a:r>
            <a:fld id="{E163ADA6-FAD6-4CA4-9B7A-26112E8BECC4}" type="slidenum">
              <a:rPr lang="it-IT" altLang="it-IT" smtClean="0"/>
              <a:pPr>
                <a:defRPr/>
              </a:pPr>
              <a:t>‹N›</a:t>
            </a:fld>
            <a:endParaRPr lang="it-IT" altLang="it-IT"/>
          </a:p>
        </p:txBody>
      </p:sp>
    </p:spTree>
    <p:extLst>
      <p:ext uri="{BB962C8B-B14F-4D97-AF65-F5344CB8AC3E}">
        <p14:creationId xmlns:p14="http://schemas.microsoft.com/office/powerpoint/2010/main" val="9308225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a:defRPr/>
            </a:pPr>
            <a:fld id="{FA6C3999-9734-4D4C-92E0-AF53C2611D5D}" type="datetime1">
              <a:rPr lang="it-IT" altLang="it-IT" smtClean="0"/>
              <a:pPr>
                <a:defRPr/>
              </a:pPr>
              <a:t>05/11/2025</a:t>
            </a:fld>
            <a:endParaRPr lang="it-IT" altLang="it-IT"/>
          </a:p>
        </p:txBody>
      </p:sp>
      <p:sp>
        <p:nvSpPr>
          <p:cNvPr id="5" name="Footer Placeholder 4"/>
          <p:cNvSpPr>
            <a:spLocks noGrp="1"/>
          </p:cNvSpPr>
          <p:nvPr>
            <p:ph type="ftr" sz="quarter" idx="11"/>
          </p:nvPr>
        </p:nvSpPr>
        <p:spPr/>
        <p:txBody>
          <a:bodyPr/>
          <a:lstStyle/>
          <a:p>
            <a:pPr>
              <a:defRPr/>
            </a:pPr>
            <a:r>
              <a:rPr lang="it-IT" altLang="it-IT"/>
              <a:t>Titolo Presentazione</a:t>
            </a:r>
          </a:p>
        </p:txBody>
      </p:sp>
      <p:sp>
        <p:nvSpPr>
          <p:cNvPr id="6" name="Slide Number Placeholder 5"/>
          <p:cNvSpPr>
            <a:spLocks noGrp="1"/>
          </p:cNvSpPr>
          <p:nvPr>
            <p:ph type="sldNum" sz="quarter" idx="12"/>
          </p:nvPr>
        </p:nvSpPr>
        <p:spPr/>
        <p:txBody>
          <a:bodyPr/>
          <a:lstStyle/>
          <a:p>
            <a:pPr>
              <a:defRPr/>
            </a:pPr>
            <a:r>
              <a:rPr lang="it-IT" altLang="it-IT"/>
              <a:t>Pagina </a:t>
            </a:r>
            <a:fld id="{71D48FF7-0E89-4E42-B68C-C50930138961}" type="slidenum">
              <a:rPr lang="it-IT" altLang="it-IT" smtClean="0"/>
              <a:pPr>
                <a:defRPr/>
              </a:pPr>
              <a:t>‹N›</a:t>
            </a:fld>
            <a:endParaRPr lang="it-IT" altLang="it-IT"/>
          </a:p>
        </p:txBody>
      </p:sp>
    </p:spTree>
    <p:extLst>
      <p:ext uri="{BB962C8B-B14F-4D97-AF65-F5344CB8AC3E}">
        <p14:creationId xmlns:p14="http://schemas.microsoft.com/office/powerpoint/2010/main" val="12997085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pPr>
              <a:defRPr/>
            </a:pPr>
            <a:fld id="{2D0A61FC-7714-4E01-AF29-2F1FD3A0DAF7}" type="datetime1">
              <a:rPr lang="it-IT" altLang="it-IT" smtClean="0"/>
              <a:pPr>
                <a:defRPr/>
              </a:pPr>
              <a:t>05/11/2025</a:t>
            </a:fld>
            <a:endParaRPr lang="it-IT" altLang="it-IT"/>
          </a:p>
        </p:txBody>
      </p:sp>
      <p:sp>
        <p:nvSpPr>
          <p:cNvPr id="6" name="Footer Placeholder 5"/>
          <p:cNvSpPr>
            <a:spLocks noGrp="1"/>
          </p:cNvSpPr>
          <p:nvPr>
            <p:ph type="ftr" sz="quarter" idx="11"/>
          </p:nvPr>
        </p:nvSpPr>
        <p:spPr/>
        <p:txBody>
          <a:bodyPr/>
          <a:lstStyle/>
          <a:p>
            <a:pPr>
              <a:defRPr/>
            </a:pPr>
            <a:r>
              <a:rPr lang="it-IT" altLang="it-IT"/>
              <a:t>Titolo Presentazione</a:t>
            </a:r>
          </a:p>
        </p:txBody>
      </p:sp>
      <p:sp>
        <p:nvSpPr>
          <p:cNvPr id="7" name="Slide Number Placeholder 6"/>
          <p:cNvSpPr>
            <a:spLocks noGrp="1"/>
          </p:cNvSpPr>
          <p:nvPr>
            <p:ph type="sldNum" sz="quarter" idx="12"/>
          </p:nvPr>
        </p:nvSpPr>
        <p:spPr/>
        <p:txBody>
          <a:bodyPr/>
          <a:lstStyle/>
          <a:p>
            <a:pPr>
              <a:defRPr/>
            </a:pPr>
            <a:r>
              <a:rPr lang="it-IT" altLang="it-IT"/>
              <a:t>Pagina </a:t>
            </a:r>
            <a:fld id="{6A7CC4B7-8AC4-4C4E-A450-34B884BFB663}" type="slidenum">
              <a:rPr lang="it-IT" altLang="it-IT" smtClean="0"/>
              <a:pPr>
                <a:defRPr/>
              </a:pPr>
              <a:t>‹N›</a:t>
            </a:fld>
            <a:endParaRPr lang="it-IT" altLang="it-IT"/>
          </a:p>
        </p:txBody>
      </p:sp>
    </p:spTree>
    <p:extLst>
      <p:ext uri="{BB962C8B-B14F-4D97-AF65-F5344CB8AC3E}">
        <p14:creationId xmlns:p14="http://schemas.microsoft.com/office/powerpoint/2010/main" val="21178397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pPr>
              <a:defRPr/>
            </a:pPr>
            <a:fld id="{D5BBC100-8EEE-4250-90F3-0D5A5CC4D73D}" type="datetime1">
              <a:rPr lang="it-IT" altLang="it-IT" smtClean="0"/>
              <a:pPr>
                <a:defRPr/>
              </a:pPr>
              <a:t>05/11/2025</a:t>
            </a:fld>
            <a:endParaRPr lang="it-IT" altLang="it-IT"/>
          </a:p>
        </p:txBody>
      </p:sp>
      <p:sp>
        <p:nvSpPr>
          <p:cNvPr id="8" name="Footer Placeholder 7"/>
          <p:cNvSpPr>
            <a:spLocks noGrp="1"/>
          </p:cNvSpPr>
          <p:nvPr>
            <p:ph type="ftr" sz="quarter" idx="11"/>
          </p:nvPr>
        </p:nvSpPr>
        <p:spPr/>
        <p:txBody>
          <a:bodyPr/>
          <a:lstStyle/>
          <a:p>
            <a:pPr>
              <a:defRPr/>
            </a:pPr>
            <a:r>
              <a:rPr lang="it-IT" altLang="it-IT"/>
              <a:t>Titolo Presentazione</a:t>
            </a:r>
          </a:p>
        </p:txBody>
      </p:sp>
      <p:sp>
        <p:nvSpPr>
          <p:cNvPr id="9" name="Slide Number Placeholder 8"/>
          <p:cNvSpPr>
            <a:spLocks noGrp="1"/>
          </p:cNvSpPr>
          <p:nvPr>
            <p:ph type="sldNum" sz="quarter" idx="12"/>
          </p:nvPr>
        </p:nvSpPr>
        <p:spPr/>
        <p:txBody>
          <a:bodyPr/>
          <a:lstStyle/>
          <a:p>
            <a:pPr>
              <a:defRPr/>
            </a:pPr>
            <a:r>
              <a:rPr lang="it-IT" altLang="it-IT"/>
              <a:t>Pagina </a:t>
            </a:r>
            <a:fld id="{E163ADA6-FAD6-4CA4-9B7A-26112E8BECC4}" type="slidenum">
              <a:rPr lang="it-IT" altLang="it-IT" smtClean="0"/>
              <a:pPr>
                <a:defRPr/>
              </a:pPr>
              <a:t>‹N›</a:t>
            </a:fld>
            <a:endParaRPr lang="it-IT" altLang="it-IT"/>
          </a:p>
        </p:txBody>
      </p:sp>
    </p:spTree>
    <p:extLst>
      <p:ext uri="{BB962C8B-B14F-4D97-AF65-F5344CB8AC3E}">
        <p14:creationId xmlns:p14="http://schemas.microsoft.com/office/powerpoint/2010/main" val="8684681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pPr>
              <a:defRPr/>
            </a:pPr>
            <a:fld id="{242BE4E6-1E71-4704-829A-91ECB7DB5183}" type="datetime1">
              <a:rPr lang="it-IT" altLang="it-IT" smtClean="0"/>
              <a:pPr>
                <a:defRPr/>
              </a:pPr>
              <a:t>05/11/2025</a:t>
            </a:fld>
            <a:endParaRPr lang="it-IT" altLang="it-IT"/>
          </a:p>
        </p:txBody>
      </p:sp>
      <p:sp>
        <p:nvSpPr>
          <p:cNvPr id="4" name="Footer Placeholder 3"/>
          <p:cNvSpPr>
            <a:spLocks noGrp="1"/>
          </p:cNvSpPr>
          <p:nvPr>
            <p:ph type="ftr" sz="quarter" idx="11"/>
          </p:nvPr>
        </p:nvSpPr>
        <p:spPr/>
        <p:txBody>
          <a:bodyPr/>
          <a:lstStyle/>
          <a:p>
            <a:pPr>
              <a:defRPr/>
            </a:pPr>
            <a:r>
              <a:rPr lang="it-IT" altLang="it-IT"/>
              <a:t>Titolo Presentazione</a:t>
            </a:r>
          </a:p>
        </p:txBody>
      </p:sp>
      <p:sp>
        <p:nvSpPr>
          <p:cNvPr id="5" name="Slide Number Placeholder 4"/>
          <p:cNvSpPr>
            <a:spLocks noGrp="1"/>
          </p:cNvSpPr>
          <p:nvPr>
            <p:ph type="sldNum" sz="quarter" idx="12"/>
          </p:nvPr>
        </p:nvSpPr>
        <p:spPr/>
        <p:txBody>
          <a:bodyPr/>
          <a:lstStyle/>
          <a:p>
            <a:pPr>
              <a:defRPr/>
            </a:pPr>
            <a:r>
              <a:rPr lang="it-IT" altLang="it-IT"/>
              <a:t>Pagina </a:t>
            </a:r>
            <a:fld id="{BE4115B4-CC31-4464-82EC-E10352FC1CA8}" type="slidenum">
              <a:rPr lang="it-IT" altLang="it-IT" smtClean="0"/>
              <a:pPr>
                <a:defRPr/>
              </a:pPr>
              <a:t>‹N›</a:t>
            </a:fld>
            <a:endParaRPr lang="it-IT" altLang="it-IT"/>
          </a:p>
        </p:txBody>
      </p:sp>
    </p:spTree>
    <p:extLst>
      <p:ext uri="{BB962C8B-B14F-4D97-AF65-F5344CB8AC3E}">
        <p14:creationId xmlns:p14="http://schemas.microsoft.com/office/powerpoint/2010/main" val="4274511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9079E0F-EC54-4070-BE12-17F5DFE50C99}" type="datetime1">
              <a:rPr lang="it-IT" altLang="it-IT" smtClean="0"/>
              <a:pPr>
                <a:defRPr/>
              </a:pPr>
              <a:t>05/11/2025</a:t>
            </a:fld>
            <a:endParaRPr lang="it-IT" altLang="it-IT"/>
          </a:p>
        </p:txBody>
      </p:sp>
      <p:sp>
        <p:nvSpPr>
          <p:cNvPr id="3" name="Footer Placeholder 2"/>
          <p:cNvSpPr>
            <a:spLocks noGrp="1"/>
          </p:cNvSpPr>
          <p:nvPr>
            <p:ph type="ftr" sz="quarter" idx="11"/>
          </p:nvPr>
        </p:nvSpPr>
        <p:spPr/>
        <p:txBody>
          <a:bodyPr/>
          <a:lstStyle/>
          <a:p>
            <a:pPr>
              <a:defRPr/>
            </a:pPr>
            <a:r>
              <a:rPr lang="it-IT" altLang="it-IT"/>
              <a:t>Titolo Presentazione</a:t>
            </a:r>
          </a:p>
        </p:txBody>
      </p:sp>
      <p:sp>
        <p:nvSpPr>
          <p:cNvPr id="4" name="Slide Number Placeholder 3"/>
          <p:cNvSpPr>
            <a:spLocks noGrp="1"/>
          </p:cNvSpPr>
          <p:nvPr>
            <p:ph type="sldNum" sz="quarter" idx="12"/>
          </p:nvPr>
        </p:nvSpPr>
        <p:spPr/>
        <p:txBody>
          <a:bodyPr/>
          <a:lstStyle/>
          <a:p>
            <a:pPr>
              <a:defRPr/>
            </a:pPr>
            <a:r>
              <a:rPr lang="it-IT" altLang="it-IT"/>
              <a:t>Pagina </a:t>
            </a:r>
            <a:fld id="{D64E7474-2D08-4068-8DD1-59CFF8FD9254}" type="slidenum">
              <a:rPr lang="it-IT" altLang="it-IT" smtClean="0"/>
              <a:pPr>
                <a:defRPr/>
              </a:pPr>
              <a:t>‹N›</a:t>
            </a:fld>
            <a:endParaRPr lang="it-IT" altLang="it-IT"/>
          </a:p>
        </p:txBody>
      </p:sp>
    </p:spTree>
    <p:extLst>
      <p:ext uri="{BB962C8B-B14F-4D97-AF65-F5344CB8AC3E}">
        <p14:creationId xmlns:p14="http://schemas.microsoft.com/office/powerpoint/2010/main" val="22790924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a:defRPr/>
            </a:pPr>
            <a:fld id="{19AA3CEE-1F5F-468D-8A79-8F601B23357C}" type="datetime1">
              <a:rPr lang="it-IT" altLang="it-IT" smtClean="0"/>
              <a:pPr>
                <a:defRPr/>
              </a:pPr>
              <a:t>05/11/2025</a:t>
            </a:fld>
            <a:endParaRPr lang="it-IT" altLang="it-IT"/>
          </a:p>
        </p:txBody>
      </p:sp>
      <p:sp>
        <p:nvSpPr>
          <p:cNvPr id="6" name="Footer Placeholder 5"/>
          <p:cNvSpPr>
            <a:spLocks noGrp="1"/>
          </p:cNvSpPr>
          <p:nvPr>
            <p:ph type="ftr" sz="quarter" idx="11"/>
          </p:nvPr>
        </p:nvSpPr>
        <p:spPr/>
        <p:txBody>
          <a:bodyPr/>
          <a:lstStyle/>
          <a:p>
            <a:pPr>
              <a:defRPr/>
            </a:pPr>
            <a:r>
              <a:rPr lang="it-IT" altLang="it-IT"/>
              <a:t>Titolo Presentazione</a:t>
            </a:r>
          </a:p>
        </p:txBody>
      </p:sp>
      <p:sp>
        <p:nvSpPr>
          <p:cNvPr id="7" name="Slide Number Placeholder 6"/>
          <p:cNvSpPr>
            <a:spLocks noGrp="1"/>
          </p:cNvSpPr>
          <p:nvPr>
            <p:ph type="sldNum" sz="quarter" idx="12"/>
          </p:nvPr>
        </p:nvSpPr>
        <p:spPr/>
        <p:txBody>
          <a:bodyPr/>
          <a:lstStyle/>
          <a:p>
            <a:pPr>
              <a:defRPr/>
            </a:pPr>
            <a:r>
              <a:rPr lang="it-IT" altLang="it-IT"/>
              <a:t>Pagina </a:t>
            </a:r>
            <a:fld id="{37C37CC5-7744-41B9-9955-99E93A6B9A9E}" type="slidenum">
              <a:rPr lang="it-IT" altLang="it-IT" smtClean="0"/>
              <a:pPr>
                <a:defRPr/>
              </a:pPr>
              <a:t>‹N›</a:t>
            </a:fld>
            <a:endParaRPr lang="it-IT" altLang="it-IT"/>
          </a:p>
        </p:txBody>
      </p:sp>
    </p:spTree>
    <p:extLst>
      <p:ext uri="{BB962C8B-B14F-4D97-AF65-F5344CB8AC3E}">
        <p14:creationId xmlns:p14="http://schemas.microsoft.com/office/powerpoint/2010/main" val="17581256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a:defRPr/>
            </a:pPr>
            <a:fld id="{489771C3-F668-40F0-9D41-53BABDDE7398}" type="datetime1">
              <a:rPr lang="it-IT" altLang="it-IT" smtClean="0"/>
              <a:pPr>
                <a:defRPr/>
              </a:pPr>
              <a:t>05/11/2025</a:t>
            </a:fld>
            <a:endParaRPr lang="it-IT" altLang="it-IT"/>
          </a:p>
        </p:txBody>
      </p:sp>
      <p:sp>
        <p:nvSpPr>
          <p:cNvPr id="6" name="Footer Placeholder 5"/>
          <p:cNvSpPr>
            <a:spLocks noGrp="1"/>
          </p:cNvSpPr>
          <p:nvPr>
            <p:ph type="ftr" sz="quarter" idx="11"/>
          </p:nvPr>
        </p:nvSpPr>
        <p:spPr/>
        <p:txBody>
          <a:bodyPr/>
          <a:lstStyle/>
          <a:p>
            <a:pPr>
              <a:defRPr/>
            </a:pPr>
            <a:r>
              <a:rPr lang="it-IT" altLang="it-IT"/>
              <a:t>Titolo Presentazione</a:t>
            </a:r>
          </a:p>
        </p:txBody>
      </p:sp>
      <p:sp>
        <p:nvSpPr>
          <p:cNvPr id="7" name="Slide Number Placeholder 6"/>
          <p:cNvSpPr>
            <a:spLocks noGrp="1"/>
          </p:cNvSpPr>
          <p:nvPr>
            <p:ph type="sldNum" sz="quarter" idx="12"/>
          </p:nvPr>
        </p:nvSpPr>
        <p:spPr/>
        <p:txBody>
          <a:bodyPr/>
          <a:lstStyle/>
          <a:p>
            <a:pPr>
              <a:defRPr/>
            </a:pPr>
            <a:r>
              <a:rPr lang="it-IT" altLang="it-IT"/>
              <a:t>Pagina </a:t>
            </a:r>
            <a:fld id="{CA6DACD7-8699-4E7F-92E4-AF725C380806}" type="slidenum">
              <a:rPr lang="it-IT" altLang="it-IT" smtClean="0"/>
              <a:pPr>
                <a:defRPr/>
              </a:pPr>
              <a:t>‹N›</a:t>
            </a:fld>
            <a:endParaRPr lang="it-IT" altLang="it-IT"/>
          </a:p>
        </p:txBody>
      </p:sp>
    </p:spTree>
    <p:extLst>
      <p:ext uri="{BB962C8B-B14F-4D97-AF65-F5344CB8AC3E}">
        <p14:creationId xmlns:p14="http://schemas.microsoft.com/office/powerpoint/2010/main" val="18490636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fld id="{758B8B36-BE1D-4B28-90BE-BD7DBCA15C18}" type="datetime1">
              <a:rPr lang="it-IT" altLang="it-IT" smtClean="0"/>
              <a:pPr>
                <a:defRPr/>
              </a:pPr>
              <a:t>05/11/2025</a:t>
            </a:fld>
            <a:endParaRPr lang="it-IT" altLang="it-IT"/>
          </a:p>
        </p:txBody>
      </p:sp>
      <p:sp>
        <p:nvSpPr>
          <p:cNvPr id="5" name="Footer Placeholder 4"/>
          <p:cNvSpPr>
            <a:spLocks noGrp="1"/>
          </p:cNvSpPr>
          <p:nvPr>
            <p:ph type="ftr" sz="quarter" idx="11"/>
          </p:nvPr>
        </p:nvSpPr>
        <p:spPr/>
        <p:txBody>
          <a:bodyPr/>
          <a:lstStyle/>
          <a:p>
            <a:pPr>
              <a:defRPr/>
            </a:pPr>
            <a:r>
              <a:rPr lang="it-IT" altLang="it-IT"/>
              <a:t>Titolo Presentazione</a:t>
            </a:r>
          </a:p>
        </p:txBody>
      </p:sp>
      <p:sp>
        <p:nvSpPr>
          <p:cNvPr id="6" name="Slide Number Placeholder 5"/>
          <p:cNvSpPr>
            <a:spLocks noGrp="1"/>
          </p:cNvSpPr>
          <p:nvPr>
            <p:ph type="sldNum" sz="quarter" idx="12"/>
          </p:nvPr>
        </p:nvSpPr>
        <p:spPr/>
        <p:txBody>
          <a:bodyPr/>
          <a:lstStyle/>
          <a:p>
            <a:pPr>
              <a:defRPr/>
            </a:pPr>
            <a:r>
              <a:rPr lang="it-IT" altLang="it-IT"/>
              <a:t>Pagina </a:t>
            </a:r>
            <a:fld id="{BE9370E4-EB3D-4F8D-A88C-5031E91A5930}" type="slidenum">
              <a:rPr lang="it-IT" altLang="it-IT" smtClean="0"/>
              <a:pPr>
                <a:defRPr/>
              </a:pPr>
              <a:t>‹N›</a:t>
            </a:fld>
            <a:endParaRPr lang="it-IT" altLang="it-IT"/>
          </a:p>
        </p:txBody>
      </p:sp>
    </p:spTree>
    <p:extLst>
      <p:ext uri="{BB962C8B-B14F-4D97-AF65-F5344CB8AC3E}">
        <p14:creationId xmlns:p14="http://schemas.microsoft.com/office/powerpoint/2010/main" val="3325337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fld id="{25EF78A8-0614-4BCB-B7DD-7F6DF2704290}" type="datetime1">
              <a:rPr lang="it-IT" altLang="it-IT" smtClean="0"/>
              <a:pPr>
                <a:defRPr/>
              </a:pPr>
              <a:t>05/11/2025</a:t>
            </a:fld>
            <a:endParaRPr lang="it-IT" altLang="it-IT"/>
          </a:p>
        </p:txBody>
      </p:sp>
      <p:sp>
        <p:nvSpPr>
          <p:cNvPr id="5" name="Footer Placeholder 4"/>
          <p:cNvSpPr>
            <a:spLocks noGrp="1"/>
          </p:cNvSpPr>
          <p:nvPr>
            <p:ph type="ftr" sz="quarter" idx="11"/>
          </p:nvPr>
        </p:nvSpPr>
        <p:spPr/>
        <p:txBody>
          <a:bodyPr/>
          <a:lstStyle/>
          <a:p>
            <a:pPr>
              <a:defRPr/>
            </a:pPr>
            <a:r>
              <a:rPr lang="it-IT" altLang="it-IT"/>
              <a:t>Titolo Presentazione</a:t>
            </a:r>
          </a:p>
        </p:txBody>
      </p:sp>
      <p:sp>
        <p:nvSpPr>
          <p:cNvPr id="6" name="Slide Number Placeholder 5"/>
          <p:cNvSpPr>
            <a:spLocks noGrp="1"/>
          </p:cNvSpPr>
          <p:nvPr>
            <p:ph type="sldNum" sz="quarter" idx="12"/>
          </p:nvPr>
        </p:nvSpPr>
        <p:spPr/>
        <p:txBody>
          <a:bodyPr/>
          <a:lstStyle/>
          <a:p>
            <a:pPr>
              <a:defRPr/>
            </a:pPr>
            <a:r>
              <a:rPr lang="it-IT" altLang="it-IT"/>
              <a:t>Pagina </a:t>
            </a:r>
            <a:fld id="{3ED76210-AE96-45B2-A8D2-5111D0D96B5C}" type="slidenum">
              <a:rPr lang="it-IT" altLang="it-IT" smtClean="0"/>
              <a:pPr>
                <a:defRPr/>
              </a:pPr>
              <a:t>‹N›</a:t>
            </a:fld>
            <a:endParaRPr lang="it-IT" altLang="it-IT"/>
          </a:p>
        </p:txBody>
      </p:sp>
    </p:spTree>
    <p:extLst>
      <p:ext uri="{BB962C8B-B14F-4D97-AF65-F5344CB8AC3E}">
        <p14:creationId xmlns:p14="http://schemas.microsoft.com/office/powerpoint/2010/main" val="528760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Rectangle 4">
            <a:extLst>
              <a:ext uri="{FF2B5EF4-FFF2-40B4-BE49-F238E27FC236}">
                <a16:creationId xmlns:a16="http://schemas.microsoft.com/office/drawing/2014/main" id="{DF6DDC3C-30FC-4EF8-AC09-D57277FE0701}"/>
              </a:ext>
            </a:extLst>
          </p:cNvPr>
          <p:cNvSpPr>
            <a:spLocks noGrp="1" noChangeArrowheads="1"/>
          </p:cNvSpPr>
          <p:nvPr>
            <p:ph type="dt" sz="half" idx="10"/>
          </p:nvPr>
        </p:nvSpPr>
        <p:spPr>
          <a:ln/>
        </p:spPr>
        <p:txBody>
          <a:bodyPr/>
          <a:lstStyle>
            <a:lvl1pPr>
              <a:defRPr/>
            </a:lvl1pPr>
          </a:lstStyle>
          <a:p>
            <a:pPr>
              <a:defRPr/>
            </a:pPr>
            <a:fld id="{242BE4E6-1E71-4704-829A-91ECB7DB5183}" type="datetime1">
              <a:rPr lang="it-IT" altLang="it-IT"/>
              <a:pPr>
                <a:defRPr/>
              </a:pPr>
              <a:t>05/11/2025</a:t>
            </a:fld>
            <a:endParaRPr lang="it-IT" altLang="it-IT"/>
          </a:p>
        </p:txBody>
      </p:sp>
      <p:sp>
        <p:nvSpPr>
          <p:cNvPr id="4" name="Rectangle 5">
            <a:extLst>
              <a:ext uri="{FF2B5EF4-FFF2-40B4-BE49-F238E27FC236}">
                <a16:creationId xmlns:a16="http://schemas.microsoft.com/office/drawing/2014/main" id="{B10C2A01-509D-43F9-A9E6-A155F47FC31A}"/>
              </a:ext>
            </a:extLst>
          </p:cNvPr>
          <p:cNvSpPr>
            <a:spLocks noGrp="1" noChangeArrowheads="1"/>
          </p:cNvSpPr>
          <p:nvPr>
            <p:ph type="ftr" sz="quarter" idx="11"/>
          </p:nvPr>
        </p:nvSpPr>
        <p:spPr>
          <a:ln/>
        </p:spPr>
        <p:txBody>
          <a:bodyPr/>
          <a:lstStyle>
            <a:lvl1pPr>
              <a:defRPr/>
            </a:lvl1pPr>
          </a:lstStyle>
          <a:p>
            <a:pPr>
              <a:defRPr/>
            </a:pPr>
            <a:r>
              <a:rPr lang="it-IT" altLang="it-IT"/>
              <a:t>Titolo Presentazione</a:t>
            </a:r>
          </a:p>
        </p:txBody>
      </p:sp>
      <p:sp>
        <p:nvSpPr>
          <p:cNvPr id="5" name="Rectangle 6">
            <a:extLst>
              <a:ext uri="{FF2B5EF4-FFF2-40B4-BE49-F238E27FC236}">
                <a16:creationId xmlns:a16="http://schemas.microsoft.com/office/drawing/2014/main" id="{A6B77A3D-7E3A-4D37-A61F-961DA546992A}"/>
              </a:ext>
            </a:extLst>
          </p:cNvPr>
          <p:cNvSpPr>
            <a:spLocks noGrp="1" noChangeArrowheads="1"/>
          </p:cNvSpPr>
          <p:nvPr>
            <p:ph type="sldNum" sz="quarter" idx="12"/>
          </p:nvPr>
        </p:nvSpPr>
        <p:spPr>
          <a:ln/>
        </p:spPr>
        <p:txBody>
          <a:bodyPr/>
          <a:lstStyle>
            <a:lvl1pPr>
              <a:defRPr/>
            </a:lvl1pPr>
          </a:lstStyle>
          <a:p>
            <a:pPr>
              <a:defRPr/>
            </a:pPr>
            <a:r>
              <a:rPr lang="it-IT" altLang="it-IT"/>
              <a:t>Pagina </a:t>
            </a:r>
            <a:fld id="{BE4115B4-CC31-4464-82EC-E10352FC1CA8}" type="slidenum">
              <a:rPr lang="it-IT" altLang="it-IT" smtClean="0"/>
              <a:pPr>
                <a:defRPr/>
              </a:pPr>
              <a:t>‹N›</a:t>
            </a:fld>
            <a:endParaRPr lang="it-IT" altLang="it-IT"/>
          </a:p>
        </p:txBody>
      </p:sp>
    </p:spTree>
    <p:extLst>
      <p:ext uri="{BB962C8B-B14F-4D97-AF65-F5344CB8AC3E}">
        <p14:creationId xmlns:p14="http://schemas.microsoft.com/office/powerpoint/2010/main" val="1245616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99757AD-9D22-49DE-A85C-090E2E763BC7}"/>
              </a:ext>
            </a:extLst>
          </p:cNvPr>
          <p:cNvSpPr>
            <a:spLocks noGrp="1" noChangeArrowheads="1"/>
          </p:cNvSpPr>
          <p:nvPr>
            <p:ph type="dt" sz="half" idx="10"/>
          </p:nvPr>
        </p:nvSpPr>
        <p:spPr>
          <a:ln/>
        </p:spPr>
        <p:txBody>
          <a:bodyPr/>
          <a:lstStyle>
            <a:lvl1pPr>
              <a:defRPr/>
            </a:lvl1pPr>
          </a:lstStyle>
          <a:p>
            <a:pPr>
              <a:defRPr/>
            </a:pPr>
            <a:fld id="{99079E0F-EC54-4070-BE12-17F5DFE50C99}" type="datetime1">
              <a:rPr lang="it-IT" altLang="it-IT"/>
              <a:pPr>
                <a:defRPr/>
              </a:pPr>
              <a:t>05/11/2025</a:t>
            </a:fld>
            <a:endParaRPr lang="it-IT" altLang="it-IT"/>
          </a:p>
        </p:txBody>
      </p:sp>
      <p:sp>
        <p:nvSpPr>
          <p:cNvPr id="3" name="Rectangle 5">
            <a:extLst>
              <a:ext uri="{FF2B5EF4-FFF2-40B4-BE49-F238E27FC236}">
                <a16:creationId xmlns:a16="http://schemas.microsoft.com/office/drawing/2014/main" id="{5012BABC-18D9-496E-B9CD-6E427E4E5F21}"/>
              </a:ext>
            </a:extLst>
          </p:cNvPr>
          <p:cNvSpPr>
            <a:spLocks noGrp="1" noChangeArrowheads="1"/>
          </p:cNvSpPr>
          <p:nvPr>
            <p:ph type="ftr" sz="quarter" idx="11"/>
          </p:nvPr>
        </p:nvSpPr>
        <p:spPr>
          <a:ln/>
        </p:spPr>
        <p:txBody>
          <a:bodyPr/>
          <a:lstStyle>
            <a:lvl1pPr>
              <a:defRPr/>
            </a:lvl1pPr>
          </a:lstStyle>
          <a:p>
            <a:pPr>
              <a:defRPr/>
            </a:pPr>
            <a:r>
              <a:rPr lang="it-IT" altLang="it-IT"/>
              <a:t>Titolo Presentazione</a:t>
            </a:r>
          </a:p>
        </p:txBody>
      </p:sp>
      <p:sp>
        <p:nvSpPr>
          <p:cNvPr id="4" name="Rectangle 6">
            <a:extLst>
              <a:ext uri="{FF2B5EF4-FFF2-40B4-BE49-F238E27FC236}">
                <a16:creationId xmlns:a16="http://schemas.microsoft.com/office/drawing/2014/main" id="{080F6BA8-8C17-47C4-B523-E73225E5CF1F}"/>
              </a:ext>
            </a:extLst>
          </p:cNvPr>
          <p:cNvSpPr>
            <a:spLocks noGrp="1" noChangeArrowheads="1"/>
          </p:cNvSpPr>
          <p:nvPr>
            <p:ph type="sldNum" sz="quarter" idx="12"/>
          </p:nvPr>
        </p:nvSpPr>
        <p:spPr>
          <a:ln/>
        </p:spPr>
        <p:txBody>
          <a:bodyPr/>
          <a:lstStyle>
            <a:lvl1pPr>
              <a:defRPr/>
            </a:lvl1pPr>
          </a:lstStyle>
          <a:p>
            <a:pPr>
              <a:defRPr/>
            </a:pPr>
            <a:r>
              <a:rPr lang="it-IT" altLang="it-IT"/>
              <a:t>Pagina </a:t>
            </a:r>
            <a:fld id="{D64E7474-2D08-4068-8DD1-59CFF8FD9254}" type="slidenum">
              <a:rPr lang="it-IT" altLang="it-IT" smtClean="0"/>
              <a:pPr>
                <a:defRPr/>
              </a:pPr>
              <a:t>‹N›</a:t>
            </a:fld>
            <a:endParaRPr lang="it-IT" altLang="it-IT"/>
          </a:p>
        </p:txBody>
      </p:sp>
    </p:spTree>
    <p:extLst>
      <p:ext uri="{BB962C8B-B14F-4D97-AF65-F5344CB8AC3E}">
        <p14:creationId xmlns:p14="http://schemas.microsoft.com/office/powerpoint/2010/main" val="24081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72E66C5E-E04C-47A4-B0A8-E937D5EEE208}"/>
              </a:ext>
            </a:extLst>
          </p:cNvPr>
          <p:cNvSpPr>
            <a:spLocks noGrp="1" noChangeArrowheads="1"/>
          </p:cNvSpPr>
          <p:nvPr>
            <p:ph type="dt" sz="half" idx="10"/>
          </p:nvPr>
        </p:nvSpPr>
        <p:spPr>
          <a:ln/>
        </p:spPr>
        <p:txBody>
          <a:bodyPr/>
          <a:lstStyle>
            <a:lvl1pPr>
              <a:defRPr/>
            </a:lvl1pPr>
          </a:lstStyle>
          <a:p>
            <a:pPr>
              <a:defRPr/>
            </a:pPr>
            <a:fld id="{19AA3CEE-1F5F-468D-8A79-8F601B23357C}" type="datetime1">
              <a:rPr lang="it-IT" altLang="it-IT"/>
              <a:pPr>
                <a:defRPr/>
              </a:pPr>
              <a:t>05/11/2025</a:t>
            </a:fld>
            <a:endParaRPr lang="it-IT" altLang="it-IT"/>
          </a:p>
        </p:txBody>
      </p:sp>
      <p:sp>
        <p:nvSpPr>
          <p:cNvPr id="6" name="Rectangle 5">
            <a:extLst>
              <a:ext uri="{FF2B5EF4-FFF2-40B4-BE49-F238E27FC236}">
                <a16:creationId xmlns:a16="http://schemas.microsoft.com/office/drawing/2014/main" id="{E6F3A089-C719-45E3-8CAE-EAD27AFD5478}"/>
              </a:ext>
            </a:extLst>
          </p:cNvPr>
          <p:cNvSpPr>
            <a:spLocks noGrp="1" noChangeArrowheads="1"/>
          </p:cNvSpPr>
          <p:nvPr>
            <p:ph type="ftr" sz="quarter" idx="11"/>
          </p:nvPr>
        </p:nvSpPr>
        <p:spPr>
          <a:ln/>
        </p:spPr>
        <p:txBody>
          <a:bodyPr/>
          <a:lstStyle>
            <a:lvl1pPr>
              <a:defRPr/>
            </a:lvl1pPr>
          </a:lstStyle>
          <a:p>
            <a:pPr>
              <a:defRPr/>
            </a:pPr>
            <a:r>
              <a:rPr lang="it-IT" altLang="it-IT"/>
              <a:t>Titolo Presentazione</a:t>
            </a:r>
          </a:p>
        </p:txBody>
      </p:sp>
      <p:sp>
        <p:nvSpPr>
          <p:cNvPr id="7" name="Rectangle 6">
            <a:extLst>
              <a:ext uri="{FF2B5EF4-FFF2-40B4-BE49-F238E27FC236}">
                <a16:creationId xmlns:a16="http://schemas.microsoft.com/office/drawing/2014/main" id="{8F2CECF4-06DC-4AF2-99A4-7429DB385065}"/>
              </a:ext>
            </a:extLst>
          </p:cNvPr>
          <p:cNvSpPr>
            <a:spLocks noGrp="1" noChangeArrowheads="1"/>
          </p:cNvSpPr>
          <p:nvPr>
            <p:ph type="sldNum" sz="quarter" idx="12"/>
          </p:nvPr>
        </p:nvSpPr>
        <p:spPr>
          <a:ln/>
        </p:spPr>
        <p:txBody>
          <a:bodyPr/>
          <a:lstStyle>
            <a:lvl1pPr>
              <a:defRPr/>
            </a:lvl1pPr>
          </a:lstStyle>
          <a:p>
            <a:pPr>
              <a:defRPr/>
            </a:pPr>
            <a:r>
              <a:rPr lang="it-IT" altLang="it-IT"/>
              <a:t>Pagina </a:t>
            </a:r>
            <a:fld id="{37C37CC5-7744-41B9-9955-99E93A6B9A9E}" type="slidenum">
              <a:rPr lang="it-IT" altLang="it-IT" smtClean="0"/>
              <a:pPr>
                <a:defRPr/>
              </a:pPr>
              <a:t>‹N›</a:t>
            </a:fld>
            <a:endParaRPr lang="it-IT" altLang="it-IT"/>
          </a:p>
        </p:txBody>
      </p:sp>
    </p:spTree>
    <p:extLst>
      <p:ext uri="{BB962C8B-B14F-4D97-AF65-F5344CB8AC3E}">
        <p14:creationId xmlns:p14="http://schemas.microsoft.com/office/powerpoint/2010/main" val="2185038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93EE5D96-E39D-416A-8FC9-2C156409E966}"/>
              </a:ext>
            </a:extLst>
          </p:cNvPr>
          <p:cNvSpPr>
            <a:spLocks noGrp="1" noChangeArrowheads="1"/>
          </p:cNvSpPr>
          <p:nvPr>
            <p:ph type="dt" sz="half" idx="10"/>
          </p:nvPr>
        </p:nvSpPr>
        <p:spPr>
          <a:ln/>
        </p:spPr>
        <p:txBody>
          <a:bodyPr/>
          <a:lstStyle>
            <a:lvl1pPr>
              <a:defRPr/>
            </a:lvl1pPr>
          </a:lstStyle>
          <a:p>
            <a:pPr>
              <a:defRPr/>
            </a:pPr>
            <a:fld id="{489771C3-F668-40F0-9D41-53BABDDE7398}" type="datetime1">
              <a:rPr lang="it-IT" altLang="it-IT"/>
              <a:pPr>
                <a:defRPr/>
              </a:pPr>
              <a:t>05/11/2025</a:t>
            </a:fld>
            <a:endParaRPr lang="it-IT" altLang="it-IT"/>
          </a:p>
        </p:txBody>
      </p:sp>
      <p:sp>
        <p:nvSpPr>
          <p:cNvPr id="6" name="Rectangle 5">
            <a:extLst>
              <a:ext uri="{FF2B5EF4-FFF2-40B4-BE49-F238E27FC236}">
                <a16:creationId xmlns:a16="http://schemas.microsoft.com/office/drawing/2014/main" id="{B0639D14-6459-41DD-9F18-E59AE93AFD46}"/>
              </a:ext>
            </a:extLst>
          </p:cNvPr>
          <p:cNvSpPr>
            <a:spLocks noGrp="1" noChangeArrowheads="1"/>
          </p:cNvSpPr>
          <p:nvPr>
            <p:ph type="ftr" sz="quarter" idx="11"/>
          </p:nvPr>
        </p:nvSpPr>
        <p:spPr>
          <a:ln/>
        </p:spPr>
        <p:txBody>
          <a:bodyPr/>
          <a:lstStyle>
            <a:lvl1pPr>
              <a:defRPr/>
            </a:lvl1pPr>
          </a:lstStyle>
          <a:p>
            <a:pPr>
              <a:defRPr/>
            </a:pPr>
            <a:r>
              <a:rPr lang="it-IT" altLang="it-IT"/>
              <a:t>Titolo Presentazione</a:t>
            </a:r>
          </a:p>
        </p:txBody>
      </p:sp>
      <p:sp>
        <p:nvSpPr>
          <p:cNvPr id="7" name="Rectangle 6">
            <a:extLst>
              <a:ext uri="{FF2B5EF4-FFF2-40B4-BE49-F238E27FC236}">
                <a16:creationId xmlns:a16="http://schemas.microsoft.com/office/drawing/2014/main" id="{6CF0602D-7AB2-45C4-9F4A-F79EC2C90376}"/>
              </a:ext>
            </a:extLst>
          </p:cNvPr>
          <p:cNvSpPr>
            <a:spLocks noGrp="1" noChangeArrowheads="1"/>
          </p:cNvSpPr>
          <p:nvPr>
            <p:ph type="sldNum" sz="quarter" idx="12"/>
          </p:nvPr>
        </p:nvSpPr>
        <p:spPr>
          <a:ln/>
        </p:spPr>
        <p:txBody>
          <a:bodyPr/>
          <a:lstStyle>
            <a:lvl1pPr>
              <a:defRPr/>
            </a:lvl1pPr>
          </a:lstStyle>
          <a:p>
            <a:pPr>
              <a:defRPr/>
            </a:pPr>
            <a:r>
              <a:rPr lang="it-IT" altLang="it-IT"/>
              <a:t>Pagina </a:t>
            </a:r>
            <a:fld id="{CA6DACD7-8699-4E7F-92E4-AF725C380806}" type="slidenum">
              <a:rPr lang="it-IT" altLang="it-IT" smtClean="0"/>
              <a:pPr>
                <a:defRPr/>
              </a:pPr>
              <a:t>‹N›</a:t>
            </a:fld>
            <a:endParaRPr lang="it-IT" altLang="it-IT"/>
          </a:p>
        </p:txBody>
      </p:sp>
    </p:spTree>
    <p:extLst>
      <p:ext uri="{BB962C8B-B14F-4D97-AF65-F5344CB8AC3E}">
        <p14:creationId xmlns:p14="http://schemas.microsoft.com/office/powerpoint/2010/main" val="3138503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5">
            <a:extLst>
              <a:ext uri="{FF2B5EF4-FFF2-40B4-BE49-F238E27FC236}">
                <a16:creationId xmlns:a16="http://schemas.microsoft.com/office/drawing/2014/main" id="{01DFF7F5-91D1-4341-909E-F5D9A480F11B}"/>
              </a:ext>
            </a:extLst>
          </p:cNvPr>
          <p:cNvGrpSpPr>
            <a:grpSpLocks/>
          </p:cNvGrpSpPr>
          <p:nvPr/>
        </p:nvGrpSpPr>
        <p:grpSpPr bwMode="auto">
          <a:xfrm>
            <a:off x="0" y="6096000"/>
            <a:ext cx="9144000" cy="762000"/>
            <a:chOff x="0" y="3840"/>
            <a:chExt cx="5760" cy="480"/>
          </a:xfrm>
        </p:grpSpPr>
        <p:sp>
          <p:nvSpPr>
            <p:cNvPr id="1032" name="Rectangle 13">
              <a:extLst>
                <a:ext uri="{FF2B5EF4-FFF2-40B4-BE49-F238E27FC236}">
                  <a16:creationId xmlns:a16="http://schemas.microsoft.com/office/drawing/2014/main" id="{1323549D-F79F-4CE9-AD21-CA45B175FE37}"/>
                </a:ext>
              </a:extLst>
            </p:cNvPr>
            <p:cNvSpPr>
              <a:spLocks noChangeArrowheads="1"/>
            </p:cNvSpPr>
            <p:nvPr userDrawn="1"/>
          </p:nvSpPr>
          <p:spPr bwMode="auto">
            <a:xfrm>
              <a:off x="0" y="3984"/>
              <a:ext cx="5760" cy="336"/>
            </a:xfrm>
            <a:prstGeom prst="rect">
              <a:avLst/>
            </a:prstGeom>
            <a:solidFill>
              <a:srgbClr val="822433"/>
            </a:solidFill>
            <a:ln>
              <a:noFill/>
            </a:ln>
          </p:spPr>
          <p:txBody>
            <a:bodyPr wrap="none" anchor="ct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a:defRPr/>
              </a:pPr>
              <a:endParaRPr lang="it-IT" altLang="it-IT"/>
            </a:p>
          </p:txBody>
        </p:sp>
        <p:sp>
          <p:nvSpPr>
            <p:cNvPr id="1033" name="Rectangle 14">
              <a:extLst>
                <a:ext uri="{FF2B5EF4-FFF2-40B4-BE49-F238E27FC236}">
                  <a16:creationId xmlns:a16="http://schemas.microsoft.com/office/drawing/2014/main" id="{E6579BC1-E290-4DEB-B933-1F2AC9D1A9CD}"/>
                </a:ext>
              </a:extLst>
            </p:cNvPr>
            <p:cNvSpPr>
              <a:spLocks noChangeArrowheads="1"/>
            </p:cNvSpPr>
            <p:nvPr userDrawn="1"/>
          </p:nvSpPr>
          <p:spPr bwMode="auto">
            <a:xfrm>
              <a:off x="768" y="3840"/>
              <a:ext cx="4992" cy="480"/>
            </a:xfrm>
            <a:prstGeom prst="rect">
              <a:avLst/>
            </a:prstGeom>
            <a:solidFill>
              <a:srgbClr val="822433"/>
            </a:solidFill>
            <a:ln>
              <a:noFill/>
            </a:ln>
          </p:spPr>
          <p:txBody>
            <a:bodyPr wrap="none" anchor="ct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a:defRPr/>
              </a:pPr>
              <a:endParaRPr lang="it-IT" altLang="it-IT"/>
            </a:p>
          </p:txBody>
        </p:sp>
      </p:grpSp>
      <p:sp>
        <p:nvSpPr>
          <p:cNvPr id="1027" name="Rectangle 2">
            <a:extLst>
              <a:ext uri="{FF2B5EF4-FFF2-40B4-BE49-F238E27FC236}">
                <a16:creationId xmlns:a16="http://schemas.microsoft.com/office/drawing/2014/main" id="{AADD2D86-CE4F-4CE4-AF40-E8A7049FF31B}"/>
              </a:ext>
            </a:extLst>
          </p:cNvPr>
          <p:cNvSpPr>
            <a:spLocks noGrp="1" noChangeArrowheads="1"/>
          </p:cNvSpPr>
          <p:nvPr>
            <p:ph type="title"/>
          </p:nvPr>
        </p:nvSpPr>
        <p:spPr bwMode="auto">
          <a:xfrm>
            <a:off x="1116013" y="409575"/>
            <a:ext cx="7559675"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stile</a:t>
            </a:r>
          </a:p>
        </p:txBody>
      </p:sp>
      <p:sp>
        <p:nvSpPr>
          <p:cNvPr id="1028" name="Rectangle 3">
            <a:extLst>
              <a:ext uri="{FF2B5EF4-FFF2-40B4-BE49-F238E27FC236}">
                <a16:creationId xmlns:a16="http://schemas.microsoft.com/office/drawing/2014/main" id="{BB1D6CAA-728E-4659-BCBF-4710D347992E}"/>
              </a:ext>
            </a:extLst>
          </p:cNvPr>
          <p:cNvSpPr>
            <a:spLocks noGrp="1" noChangeArrowheads="1"/>
          </p:cNvSpPr>
          <p:nvPr>
            <p:ph type="body" idx="1"/>
          </p:nvPr>
        </p:nvSpPr>
        <p:spPr bwMode="auto">
          <a:xfrm>
            <a:off x="1116013" y="1752600"/>
            <a:ext cx="7559675"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2" name="Rectangle 4">
            <a:extLst>
              <a:ext uri="{FF2B5EF4-FFF2-40B4-BE49-F238E27FC236}">
                <a16:creationId xmlns:a16="http://schemas.microsoft.com/office/drawing/2014/main" id="{FDA404D5-B26B-47A1-9CDC-4350BC3B1385}"/>
              </a:ext>
            </a:extLst>
          </p:cNvPr>
          <p:cNvSpPr>
            <a:spLocks noGrp="1" noChangeArrowheads="1"/>
          </p:cNvSpPr>
          <p:nvPr>
            <p:ph type="dt" sz="half" idx="2"/>
          </p:nvPr>
        </p:nvSpPr>
        <p:spPr bwMode="auto">
          <a:xfrm>
            <a:off x="4343400" y="61468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100"/>
            </a:lvl1pPr>
          </a:lstStyle>
          <a:p>
            <a:pPr>
              <a:defRPr/>
            </a:pPr>
            <a:fld id="{DD29DF1F-DB0E-4A01-A3D6-71EF4A74D7E3}" type="datetime1">
              <a:rPr lang="it-IT" altLang="it-IT"/>
              <a:pPr>
                <a:defRPr/>
              </a:pPr>
              <a:t>05/11/2025</a:t>
            </a:fld>
            <a:endParaRPr lang="it-IT" altLang="it-IT"/>
          </a:p>
        </p:txBody>
      </p:sp>
      <p:sp>
        <p:nvSpPr>
          <p:cNvPr id="1029" name="Rectangle 5">
            <a:extLst>
              <a:ext uri="{FF2B5EF4-FFF2-40B4-BE49-F238E27FC236}">
                <a16:creationId xmlns:a16="http://schemas.microsoft.com/office/drawing/2014/main" id="{F1B494C2-D588-48BC-96C4-404FF7A1954B}"/>
              </a:ext>
            </a:extLst>
          </p:cNvPr>
          <p:cNvSpPr>
            <a:spLocks noGrp="1" noChangeArrowheads="1"/>
          </p:cNvSpPr>
          <p:nvPr>
            <p:ph type="ftr" sz="quarter" idx="3"/>
          </p:nvPr>
        </p:nvSpPr>
        <p:spPr bwMode="auto">
          <a:xfrm>
            <a:off x="1219200" y="61468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100"/>
            </a:lvl1pPr>
          </a:lstStyle>
          <a:p>
            <a:pPr>
              <a:defRPr/>
            </a:pPr>
            <a:r>
              <a:rPr lang="it-IT" altLang="it-IT"/>
              <a:t>Titolo Presentazione</a:t>
            </a:r>
          </a:p>
        </p:txBody>
      </p:sp>
      <p:sp>
        <p:nvSpPr>
          <p:cNvPr id="1030" name="Rectangle 6">
            <a:extLst>
              <a:ext uri="{FF2B5EF4-FFF2-40B4-BE49-F238E27FC236}">
                <a16:creationId xmlns:a16="http://schemas.microsoft.com/office/drawing/2014/main" id="{C5E4E314-5401-47E5-AAF2-51366A9D7341}"/>
              </a:ext>
            </a:extLst>
          </p:cNvPr>
          <p:cNvSpPr>
            <a:spLocks noGrp="1" noChangeArrowheads="1"/>
          </p:cNvSpPr>
          <p:nvPr>
            <p:ph type="sldNum" sz="quarter" idx="4"/>
          </p:nvPr>
        </p:nvSpPr>
        <p:spPr bwMode="auto">
          <a:xfrm>
            <a:off x="6553200" y="61468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100"/>
            </a:lvl1pPr>
          </a:lstStyle>
          <a:p>
            <a:pPr>
              <a:defRPr/>
            </a:pPr>
            <a:r>
              <a:rPr lang="it-IT" altLang="it-IT"/>
              <a:t>Pagina </a:t>
            </a:r>
            <a:fld id="{ECCE860C-B9CA-463F-A58B-574D67975795}" type="slidenum">
              <a:rPr lang="it-IT" altLang="it-IT" smtClean="0"/>
              <a:pPr>
                <a:defRPr/>
              </a:pPr>
              <a:t>‹N›</a:t>
            </a:fld>
            <a:endParaRPr lang="it-IT" altLang="it-IT"/>
          </a:p>
        </p:txBody>
      </p:sp>
      <p:sp>
        <p:nvSpPr>
          <p:cNvPr id="3" name="MSIPCMContentMarking" descr="{&quot;HashCode&quot;:-75512786,&quot;Placement&quot;:&quot;Header&quot;,&quot;Top&quot;:0.0,&quot;Left&quot;:330.693634,&quot;SlideWidth&quot;:720,&quot;SlideHeight&quot;:540}">
            <a:extLst>
              <a:ext uri="{FF2B5EF4-FFF2-40B4-BE49-F238E27FC236}">
                <a16:creationId xmlns:a16="http://schemas.microsoft.com/office/drawing/2014/main" id="{3E927C34-AF93-A21A-E671-C077FB079F0E}"/>
              </a:ext>
            </a:extLst>
          </p:cNvPr>
          <p:cNvSpPr txBox="1"/>
          <p:nvPr userDrawn="1"/>
        </p:nvSpPr>
        <p:spPr>
          <a:xfrm>
            <a:off x="4199809" y="0"/>
            <a:ext cx="744382" cy="217646"/>
          </a:xfrm>
          <a:prstGeom prst="rect">
            <a:avLst/>
          </a:prstGeom>
          <a:noFill/>
        </p:spPr>
        <p:txBody>
          <a:bodyPr vert="horz" wrap="square" lIns="0" tIns="0" rIns="0" bIns="0" rtlCol="0" anchor="ctr" anchorCtr="1">
            <a:spAutoFit/>
          </a:bodyPr>
          <a:lstStyle/>
          <a:p>
            <a:pPr algn="ctr">
              <a:spcBef>
                <a:spcPct val="0"/>
              </a:spcBef>
              <a:spcAft>
                <a:spcPct val="0"/>
              </a:spcAft>
            </a:pPr>
            <a:r>
              <a:rPr lang="it-IT" sz="800">
                <a:solidFill>
                  <a:srgbClr val="000000"/>
                </a:solidFill>
                <a:latin typeface="Arial" panose="020B0604020202020204" pitchFamily="34" charset="0"/>
              </a:rPr>
              <a:t>INTERNAL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p:txStyles>
    <p:titleStyle>
      <a:lvl1pPr algn="l" rtl="0" eaLnBrk="0" fontAlgn="base" hangingPunct="0">
        <a:spcBef>
          <a:spcPct val="0"/>
        </a:spcBef>
        <a:spcAft>
          <a:spcPct val="0"/>
        </a:spcAft>
        <a:defRPr sz="2400" b="1" kern="1200">
          <a:solidFill>
            <a:srgbClr val="822433"/>
          </a:solidFill>
          <a:latin typeface="+mj-lt"/>
          <a:ea typeface="+mj-ea"/>
          <a:cs typeface="+mj-cs"/>
        </a:defRPr>
      </a:lvl1pPr>
      <a:lvl2pPr algn="l" rtl="0" eaLnBrk="0" fontAlgn="base" hangingPunct="0">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2pPr>
      <a:lvl3pPr algn="l" rtl="0" eaLnBrk="0" fontAlgn="base" hangingPunct="0">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3pPr>
      <a:lvl4pPr algn="l" rtl="0" eaLnBrk="0" fontAlgn="base" hangingPunct="0">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4pPr>
      <a:lvl5pPr algn="l" rtl="0" eaLnBrk="0" fontAlgn="base" hangingPunct="0">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5pPr>
      <a:lvl6pPr marL="457200" algn="l" rtl="0" fontAlgn="base">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6pPr>
      <a:lvl7pPr marL="914400" algn="l" rtl="0" fontAlgn="base">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7pPr>
      <a:lvl8pPr marL="1371600" algn="l" rtl="0" fontAlgn="base">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8pPr>
      <a:lvl9pPr marL="1828800" algn="l" rtl="0" fontAlgn="base">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buClr>
          <a:srgbClr val="822433"/>
        </a:buClr>
        <a:buChar char="•"/>
        <a:defRPr sz="2400" kern="1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000" kern="1200">
          <a:solidFill>
            <a:srgbClr val="000000"/>
          </a:solidFill>
          <a:latin typeface="+mn-lt"/>
          <a:ea typeface="+mn-ea"/>
          <a:cs typeface="+mn-cs"/>
        </a:defRPr>
      </a:lvl2pPr>
      <a:lvl3pPr marL="1143000" indent="-228600" algn="l" rtl="0" eaLnBrk="0" fontAlgn="base" hangingPunct="0">
        <a:spcBef>
          <a:spcPct val="20000"/>
        </a:spcBef>
        <a:spcAft>
          <a:spcPct val="0"/>
        </a:spcAft>
        <a:buChar char="•"/>
        <a:defRPr sz="1600" kern="1200">
          <a:solidFill>
            <a:srgbClr val="000000"/>
          </a:solidFill>
          <a:latin typeface="+mn-lt"/>
          <a:ea typeface="+mn-ea"/>
          <a:cs typeface="+mn-cs"/>
        </a:defRPr>
      </a:lvl3pPr>
      <a:lvl4pPr marL="1562100" indent="-228600" algn="l" rtl="0" eaLnBrk="0" fontAlgn="base" hangingPunct="0">
        <a:spcBef>
          <a:spcPct val="20000"/>
        </a:spcBef>
        <a:spcAft>
          <a:spcPct val="0"/>
        </a:spcAft>
        <a:buChar char="–"/>
        <a:defRPr sz="1400" kern="1200">
          <a:solidFill>
            <a:srgbClr val="000000"/>
          </a:solidFill>
          <a:latin typeface="+mn-lt"/>
          <a:ea typeface="+mn-ea"/>
          <a:cs typeface="+mn-cs"/>
        </a:defRPr>
      </a:lvl4pPr>
      <a:lvl5pPr marL="1981200" indent="-228600" algn="l" rtl="0" eaLnBrk="0" fontAlgn="base" hangingPunct="0">
        <a:spcBef>
          <a:spcPct val="20000"/>
        </a:spcBef>
        <a:spcAft>
          <a:spcPct val="0"/>
        </a:spcAft>
        <a:buChar char="»"/>
        <a:defRPr sz="12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D29DF1F-DB0E-4A01-A3D6-71EF4A74D7E3}" type="datetime1">
              <a:rPr lang="it-IT" altLang="it-IT" smtClean="0"/>
              <a:pPr>
                <a:defRPr/>
              </a:pPr>
              <a:t>05/11/2025</a:t>
            </a:fld>
            <a:endParaRPr lang="it-IT" alt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it-IT" altLang="it-IT"/>
              <a:t>Titolo Presentazione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r>
              <a:rPr lang="it-IT" altLang="it-IT"/>
              <a:t>Pagina </a:t>
            </a:r>
            <a:fld id="{ECCE860C-B9CA-463F-A58B-574D67975795}" type="slidenum">
              <a:rPr lang="it-IT" altLang="it-IT" smtClean="0"/>
              <a:pPr>
                <a:defRPr/>
              </a:pPr>
              <a:t>‹N›</a:t>
            </a:fld>
            <a:endParaRPr lang="it-IT" altLang="it-IT"/>
          </a:p>
        </p:txBody>
      </p:sp>
      <p:sp>
        <p:nvSpPr>
          <p:cNvPr id="7" name="MSIPCMContentMarking" descr="{&quot;HashCode&quot;:-75512786,&quot;Placement&quot;:&quot;Header&quot;,&quot;Top&quot;:0.0,&quot;Left&quot;:330.693634,&quot;SlideWidth&quot;:720,&quot;SlideHeight&quot;:540}">
            <a:extLst>
              <a:ext uri="{FF2B5EF4-FFF2-40B4-BE49-F238E27FC236}">
                <a16:creationId xmlns:a16="http://schemas.microsoft.com/office/drawing/2014/main" id="{29F55B23-BC47-298E-389D-244F8162BAC2}"/>
              </a:ext>
            </a:extLst>
          </p:cNvPr>
          <p:cNvSpPr txBox="1"/>
          <p:nvPr userDrawn="1"/>
        </p:nvSpPr>
        <p:spPr>
          <a:xfrm>
            <a:off x="4199809" y="0"/>
            <a:ext cx="744382" cy="217646"/>
          </a:xfrm>
          <a:prstGeom prst="rect">
            <a:avLst/>
          </a:prstGeom>
          <a:noFill/>
        </p:spPr>
        <p:txBody>
          <a:bodyPr vert="horz" wrap="square" lIns="0" tIns="0" rIns="0" bIns="0" rtlCol="0" anchor="ctr" anchorCtr="1">
            <a:spAutoFit/>
          </a:bodyPr>
          <a:lstStyle/>
          <a:p>
            <a:pPr algn="ctr">
              <a:spcBef>
                <a:spcPct val="0"/>
              </a:spcBef>
              <a:spcAft>
                <a:spcPct val="0"/>
              </a:spcAft>
            </a:pPr>
            <a:r>
              <a:rPr lang="it-IT" sz="800">
                <a:solidFill>
                  <a:srgbClr val="000000"/>
                </a:solidFill>
                <a:latin typeface="Arial" panose="020B0604020202020204" pitchFamily="34" charset="0"/>
              </a:rPr>
              <a:t>INTERNAL</a:t>
            </a:r>
          </a:p>
        </p:txBody>
      </p:sp>
    </p:spTree>
    <p:extLst>
      <p:ext uri="{BB962C8B-B14F-4D97-AF65-F5344CB8AC3E}">
        <p14:creationId xmlns:p14="http://schemas.microsoft.com/office/powerpoint/2010/main" val="9981941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D29DF1F-DB0E-4A01-A3D6-71EF4A74D7E3}" type="datetime1">
              <a:rPr lang="it-IT" altLang="it-IT" smtClean="0"/>
              <a:pPr>
                <a:defRPr/>
              </a:pPr>
              <a:t>05/11/2025</a:t>
            </a:fld>
            <a:endParaRPr lang="it-IT" alt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it-IT" altLang="it-IT"/>
              <a:t>Titolo Presentazione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r>
              <a:rPr lang="it-IT" altLang="it-IT"/>
              <a:t>Pagina </a:t>
            </a:r>
            <a:fld id="{ECCE860C-B9CA-463F-A58B-574D67975795}" type="slidenum">
              <a:rPr lang="it-IT" altLang="it-IT" smtClean="0"/>
              <a:pPr>
                <a:defRPr/>
              </a:pPr>
              <a:t>‹N›</a:t>
            </a:fld>
            <a:endParaRPr lang="it-IT" altLang="it-IT"/>
          </a:p>
        </p:txBody>
      </p:sp>
      <p:sp>
        <p:nvSpPr>
          <p:cNvPr id="7" name="MSIPCMContentMarking" descr="{&quot;HashCode&quot;:-75512786,&quot;Placement&quot;:&quot;Header&quot;,&quot;Top&quot;:0.0,&quot;Left&quot;:330.693634,&quot;SlideWidth&quot;:720,&quot;SlideHeight&quot;:540}">
            <a:extLst>
              <a:ext uri="{FF2B5EF4-FFF2-40B4-BE49-F238E27FC236}">
                <a16:creationId xmlns:a16="http://schemas.microsoft.com/office/drawing/2014/main" id="{09EC4457-4ADA-6B03-5DB6-BDCFB1FC01D5}"/>
              </a:ext>
            </a:extLst>
          </p:cNvPr>
          <p:cNvSpPr txBox="1"/>
          <p:nvPr userDrawn="1"/>
        </p:nvSpPr>
        <p:spPr>
          <a:xfrm>
            <a:off x="4199809" y="0"/>
            <a:ext cx="744382" cy="217646"/>
          </a:xfrm>
          <a:prstGeom prst="rect">
            <a:avLst/>
          </a:prstGeom>
          <a:noFill/>
        </p:spPr>
        <p:txBody>
          <a:bodyPr vert="horz" wrap="square" lIns="0" tIns="0" rIns="0" bIns="0" rtlCol="0" anchor="ctr" anchorCtr="1">
            <a:spAutoFit/>
          </a:bodyPr>
          <a:lstStyle/>
          <a:p>
            <a:pPr algn="ctr">
              <a:spcBef>
                <a:spcPct val="0"/>
              </a:spcBef>
              <a:spcAft>
                <a:spcPct val="0"/>
              </a:spcAft>
            </a:pPr>
            <a:r>
              <a:rPr lang="it-IT" sz="800">
                <a:solidFill>
                  <a:srgbClr val="000000"/>
                </a:solidFill>
                <a:latin typeface="Arial" panose="020B0604020202020204" pitchFamily="34" charset="0"/>
              </a:rPr>
              <a:t>INTERNAL</a:t>
            </a:r>
          </a:p>
        </p:txBody>
      </p:sp>
    </p:spTree>
    <p:extLst>
      <p:ext uri="{BB962C8B-B14F-4D97-AF65-F5344CB8AC3E}">
        <p14:creationId xmlns:p14="http://schemas.microsoft.com/office/powerpoint/2010/main" val="282517133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D29DF1F-DB0E-4A01-A3D6-71EF4A74D7E3}" type="datetime1">
              <a:rPr lang="it-IT" altLang="it-IT" smtClean="0"/>
              <a:pPr>
                <a:defRPr/>
              </a:pPr>
              <a:t>05/11/2025</a:t>
            </a:fld>
            <a:endParaRPr lang="it-IT" alt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it-IT" altLang="it-IT"/>
              <a:t>Titolo Presentazione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r>
              <a:rPr lang="it-IT" altLang="it-IT"/>
              <a:t>Pagina </a:t>
            </a:r>
            <a:fld id="{ECCE860C-B9CA-463F-A58B-574D67975795}" type="slidenum">
              <a:rPr lang="it-IT" altLang="it-IT" smtClean="0"/>
              <a:pPr>
                <a:defRPr/>
              </a:pPr>
              <a:t>‹N›</a:t>
            </a:fld>
            <a:endParaRPr lang="it-IT" altLang="it-IT"/>
          </a:p>
        </p:txBody>
      </p:sp>
      <p:sp>
        <p:nvSpPr>
          <p:cNvPr id="7" name="MSIPCMContentMarking" descr="{&quot;HashCode&quot;:-75512786,&quot;Placement&quot;:&quot;Header&quot;,&quot;Top&quot;:0.0,&quot;Left&quot;:330.693634,&quot;SlideWidth&quot;:720,&quot;SlideHeight&quot;:540}">
            <a:extLst>
              <a:ext uri="{FF2B5EF4-FFF2-40B4-BE49-F238E27FC236}">
                <a16:creationId xmlns:a16="http://schemas.microsoft.com/office/drawing/2014/main" id="{C571AAC9-4369-9476-3DBA-07DEE6F045F5}"/>
              </a:ext>
            </a:extLst>
          </p:cNvPr>
          <p:cNvSpPr txBox="1"/>
          <p:nvPr userDrawn="1"/>
        </p:nvSpPr>
        <p:spPr>
          <a:xfrm>
            <a:off x="4199809" y="0"/>
            <a:ext cx="744382" cy="217646"/>
          </a:xfrm>
          <a:prstGeom prst="rect">
            <a:avLst/>
          </a:prstGeom>
          <a:noFill/>
        </p:spPr>
        <p:txBody>
          <a:bodyPr vert="horz" wrap="square" lIns="0" tIns="0" rIns="0" bIns="0" rtlCol="0" anchor="ctr" anchorCtr="1">
            <a:spAutoFit/>
          </a:bodyPr>
          <a:lstStyle/>
          <a:p>
            <a:pPr algn="ctr">
              <a:spcBef>
                <a:spcPct val="0"/>
              </a:spcBef>
              <a:spcAft>
                <a:spcPct val="0"/>
              </a:spcAft>
            </a:pPr>
            <a:r>
              <a:rPr lang="it-IT" sz="800">
                <a:solidFill>
                  <a:srgbClr val="000000"/>
                </a:solidFill>
                <a:latin typeface="Arial" panose="020B0604020202020204" pitchFamily="34" charset="0"/>
              </a:rPr>
              <a:t>INTERNAL</a:t>
            </a:r>
          </a:p>
        </p:txBody>
      </p:sp>
    </p:spTree>
    <p:extLst>
      <p:ext uri="{BB962C8B-B14F-4D97-AF65-F5344CB8AC3E}">
        <p14:creationId xmlns:p14="http://schemas.microsoft.com/office/powerpoint/2010/main" val="293255877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D29DF1F-DB0E-4A01-A3D6-71EF4A74D7E3}" type="datetime1">
              <a:rPr lang="it-IT" altLang="it-IT" smtClean="0"/>
              <a:pPr>
                <a:defRPr/>
              </a:pPr>
              <a:t>05/11/2025</a:t>
            </a:fld>
            <a:endParaRPr lang="it-IT" alt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it-IT" altLang="it-IT"/>
              <a:t>Titolo Presentazione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r>
              <a:rPr lang="it-IT" altLang="it-IT"/>
              <a:t>Pagina </a:t>
            </a:r>
            <a:fld id="{ECCE860C-B9CA-463F-A58B-574D67975795}" type="slidenum">
              <a:rPr lang="it-IT" altLang="it-IT" smtClean="0"/>
              <a:pPr>
                <a:defRPr/>
              </a:pPr>
              <a:t>‹N›</a:t>
            </a:fld>
            <a:endParaRPr lang="it-IT" altLang="it-IT"/>
          </a:p>
        </p:txBody>
      </p:sp>
      <p:sp>
        <p:nvSpPr>
          <p:cNvPr id="7" name="MSIPCMContentMarking" descr="{&quot;HashCode&quot;:-75512786,&quot;Placement&quot;:&quot;Header&quot;,&quot;Top&quot;:0.0,&quot;Left&quot;:330.693634,&quot;SlideWidth&quot;:720,&quot;SlideHeight&quot;:540}">
            <a:extLst>
              <a:ext uri="{FF2B5EF4-FFF2-40B4-BE49-F238E27FC236}">
                <a16:creationId xmlns:a16="http://schemas.microsoft.com/office/drawing/2014/main" id="{66F22E22-C16A-E700-E431-D6628A09340D}"/>
              </a:ext>
            </a:extLst>
          </p:cNvPr>
          <p:cNvSpPr txBox="1"/>
          <p:nvPr userDrawn="1"/>
        </p:nvSpPr>
        <p:spPr>
          <a:xfrm>
            <a:off x="4199809" y="0"/>
            <a:ext cx="744382" cy="217646"/>
          </a:xfrm>
          <a:prstGeom prst="rect">
            <a:avLst/>
          </a:prstGeom>
          <a:noFill/>
        </p:spPr>
        <p:txBody>
          <a:bodyPr vert="horz" wrap="square" lIns="0" tIns="0" rIns="0" bIns="0" rtlCol="0" anchor="ctr" anchorCtr="1">
            <a:spAutoFit/>
          </a:bodyPr>
          <a:lstStyle/>
          <a:p>
            <a:pPr algn="ctr">
              <a:spcBef>
                <a:spcPct val="0"/>
              </a:spcBef>
              <a:spcAft>
                <a:spcPct val="0"/>
              </a:spcAft>
            </a:pPr>
            <a:r>
              <a:rPr lang="it-IT" sz="800">
                <a:solidFill>
                  <a:srgbClr val="000000"/>
                </a:solidFill>
                <a:latin typeface="Arial" panose="020B0604020202020204" pitchFamily="34" charset="0"/>
              </a:rPr>
              <a:t>INTERNAL</a:t>
            </a:r>
          </a:p>
        </p:txBody>
      </p:sp>
    </p:spTree>
    <p:extLst>
      <p:ext uri="{BB962C8B-B14F-4D97-AF65-F5344CB8AC3E}">
        <p14:creationId xmlns:p14="http://schemas.microsoft.com/office/powerpoint/2010/main" val="193202446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8.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098" name="Rectangle 11">
            <a:extLst>
              <a:ext uri="{FF2B5EF4-FFF2-40B4-BE49-F238E27FC236}">
                <a16:creationId xmlns:a16="http://schemas.microsoft.com/office/drawing/2014/main" id="{C897341B-1B5E-4FC1-8A4E-E86C985144BA}"/>
              </a:ext>
            </a:extLst>
          </p:cNvPr>
          <p:cNvSpPr>
            <a:spLocks noChangeArrowheads="1"/>
          </p:cNvSpPr>
          <p:nvPr/>
        </p:nvSpPr>
        <p:spPr bwMode="auto">
          <a:xfrm>
            <a:off x="0" y="0"/>
            <a:ext cx="9144000" cy="3429000"/>
          </a:xfrm>
          <a:prstGeom prst="rect">
            <a:avLst/>
          </a:prstGeom>
          <a:solidFill>
            <a:srgbClr val="00677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it-IT" altLang="it-IT" sz="900">
              <a:solidFill>
                <a:schemeClr val="bg1"/>
              </a:solidFill>
            </a:endParaRPr>
          </a:p>
        </p:txBody>
      </p:sp>
      <p:sp>
        <p:nvSpPr>
          <p:cNvPr id="4099" name="Rectangle 3">
            <a:extLst>
              <a:ext uri="{FF2B5EF4-FFF2-40B4-BE49-F238E27FC236}">
                <a16:creationId xmlns:a16="http://schemas.microsoft.com/office/drawing/2014/main" id="{304D71CF-A0D6-4213-BAE5-F0D511AB478C}"/>
              </a:ext>
            </a:extLst>
          </p:cNvPr>
          <p:cNvSpPr>
            <a:spLocks noGrp="1" noChangeArrowheads="1"/>
          </p:cNvSpPr>
          <p:nvPr>
            <p:ph type="ctrTitle"/>
          </p:nvPr>
        </p:nvSpPr>
        <p:spPr>
          <a:xfrm>
            <a:off x="4454396" y="1393509"/>
            <a:ext cx="4005391" cy="781331"/>
          </a:xfrm>
        </p:spPr>
        <p:txBody>
          <a:bodyPr anchor="t"/>
          <a:lstStyle/>
          <a:p>
            <a:pPr eaLnBrk="1" hangingPunct="1">
              <a:lnSpc>
                <a:spcPct val="107000"/>
              </a:lnSpc>
              <a:spcAft>
                <a:spcPts val="800"/>
              </a:spcAft>
            </a:pPr>
            <a:br>
              <a:rPr lang="it-IT" altLang="it-IT" sz="1800">
                <a:latin typeface="Calibri" panose="020F0502020204030204" pitchFamily="34" charset="0"/>
                <a:ea typeface="Calibri" panose="020F0502020204030204" pitchFamily="34" charset="0"/>
                <a:cs typeface="Times New Roman" panose="02020603050405020304" pitchFamily="18" charset="0"/>
              </a:rPr>
            </a:br>
            <a:r>
              <a:rPr lang="it-IT" altLang="it-IT" sz="1800">
                <a:ea typeface="Calibri" panose="020F0502020204030204" pitchFamily="34" charset="0"/>
                <a:cs typeface="Times New Roman" panose="02020603050405020304" pitchFamily="18" charset="0"/>
              </a:rPr>
              <a:t> </a:t>
            </a:r>
            <a:br>
              <a:rPr lang="it-IT" altLang="it-IT" sz="1800">
                <a:latin typeface="Calibri" panose="020F0502020204030204" pitchFamily="34" charset="0"/>
                <a:ea typeface="Calibri" panose="020F0502020204030204" pitchFamily="34" charset="0"/>
                <a:cs typeface="Times New Roman" panose="02020603050405020304" pitchFamily="18" charset="0"/>
              </a:rPr>
            </a:br>
            <a:endParaRPr lang="it-IT" altLang="it-IT" sz="2400">
              <a:solidFill>
                <a:schemeClr val="bg1"/>
              </a:solidFill>
              <a:ea typeface="Calibri" panose="020F0502020204030204" pitchFamily="34" charset="0"/>
              <a:cs typeface="Times New Roman" panose="02020603050405020304" pitchFamily="18" charset="0"/>
            </a:endParaRPr>
          </a:p>
        </p:txBody>
      </p:sp>
      <p:pic>
        <p:nvPicPr>
          <p:cNvPr id="9" name="Immagine 8" descr="Immagine che contiene aria aperta, edificio, cielo, edificio governativo&#10;&#10;Descrizione generata automaticamente">
            <a:extLst>
              <a:ext uri="{FF2B5EF4-FFF2-40B4-BE49-F238E27FC236}">
                <a16:creationId xmlns:a16="http://schemas.microsoft.com/office/drawing/2014/main" id="{A1D0F5D9-6EA1-B1F3-EB23-7EA25E97A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09" y="-27384"/>
            <a:ext cx="9268719" cy="5192267"/>
          </a:xfrm>
          <a:prstGeom prst="rect">
            <a:avLst/>
          </a:prstGeom>
        </p:spPr>
      </p:pic>
      <p:grpSp>
        <p:nvGrpSpPr>
          <p:cNvPr id="4100" name="Group 17">
            <a:extLst>
              <a:ext uri="{FF2B5EF4-FFF2-40B4-BE49-F238E27FC236}">
                <a16:creationId xmlns:a16="http://schemas.microsoft.com/office/drawing/2014/main" id="{999F238A-6FFD-4ACF-8538-DCC08DB51316}"/>
              </a:ext>
            </a:extLst>
          </p:cNvPr>
          <p:cNvGrpSpPr>
            <a:grpSpLocks/>
          </p:cNvGrpSpPr>
          <p:nvPr/>
        </p:nvGrpSpPr>
        <p:grpSpPr bwMode="auto">
          <a:xfrm>
            <a:off x="-37390" y="3206765"/>
            <a:ext cx="9304118" cy="3717032"/>
            <a:chOff x="-2" y="1826"/>
            <a:chExt cx="5782" cy="2494"/>
          </a:xfrm>
        </p:grpSpPr>
        <p:pic>
          <p:nvPicPr>
            <p:cNvPr id="4101" name="Picture 15">
              <a:extLst>
                <a:ext uri="{FF2B5EF4-FFF2-40B4-BE49-F238E27FC236}">
                  <a16:creationId xmlns:a16="http://schemas.microsoft.com/office/drawing/2014/main" id="{7AA8DB70-2533-4182-A291-8EA20FCD97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58"/>
              <a:ext cx="5780" cy="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3">
              <a:extLst>
                <a:ext uri="{FF2B5EF4-FFF2-40B4-BE49-F238E27FC236}">
                  <a16:creationId xmlns:a16="http://schemas.microsoft.com/office/drawing/2014/main" id="{E1E327F8-4AA5-476D-8310-24AE50EDF3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2080"/>
              <a:ext cx="5782" cy="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6">
              <a:extLst>
                <a:ext uri="{FF2B5EF4-FFF2-40B4-BE49-F238E27FC236}">
                  <a16:creationId xmlns:a16="http://schemas.microsoft.com/office/drawing/2014/main" id="{D8B63BD0-2082-4FA9-9471-A9B26CBBBA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6" y="1826"/>
              <a:ext cx="4464"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CasellaDiTesto 1">
            <a:extLst>
              <a:ext uri="{FF2B5EF4-FFF2-40B4-BE49-F238E27FC236}">
                <a16:creationId xmlns:a16="http://schemas.microsoft.com/office/drawing/2014/main" id="{F056D58B-CC37-A33E-00AB-FBFA70DDE554}"/>
              </a:ext>
            </a:extLst>
          </p:cNvPr>
          <p:cNvSpPr txBox="1"/>
          <p:nvPr/>
        </p:nvSpPr>
        <p:spPr>
          <a:xfrm>
            <a:off x="317487" y="6054543"/>
            <a:ext cx="4536504" cy="307777"/>
          </a:xfrm>
          <a:prstGeom prst="rect">
            <a:avLst/>
          </a:prstGeom>
          <a:noFill/>
        </p:spPr>
        <p:txBody>
          <a:bodyPr wrap="square" rtlCol="0">
            <a:spAutoFit/>
          </a:bodyPr>
          <a:lstStyle/>
          <a:p>
            <a:r>
              <a:rPr lang="it-IT" sz="1400" dirty="0"/>
              <a:t>Specializzanda: Dott.ssa Pamela Marziliano</a:t>
            </a:r>
          </a:p>
        </p:txBody>
      </p:sp>
      <p:sp>
        <p:nvSpPr>
          <p:cNvPr id="3" name="CasellaDiTesto 2">
            <a:extLst>
              <a:ext uri="{FF2B5EF4-FFF2-40B4-BE49-F238E27FC236}">
                <a16:creationId xmlns:a16="http://schemas.microsoft.com/office/drawing/2014/main" id="{4CD979E9-BF46-7936-9C70-193F3333EB02}"/>
              </a:ext>
            </a:extLst>
          </p:cNvPr>
          <p:cNvSpPr txBox="1"/>
          <p:nvPr/>
        </p:nvSpPr>
        <p:spPr>
          <a:xfrm>
            <a:off x="5047566" y="5341841"/>
            <a:ext cx="3698819" cy="830997"/>
          </a:xfrm>
          <a:prstGeom prst="rect">
            <a:avLst/>
          </a:prstGeom>
          <a:noFill/>
        </p:spPr>
        <p:txBody>
          <a:bodyPr wrap="square" rtlCol="0">
            <a:spAutoFit/>
          </a:bodyPr>
          <a:lstStyle/>
          <a:p>
            <a:pPr algn="ctr"/>
            <a:r>
              <a:rPr lang="it-IT" sz="2400" dirty="0"/>
              <a:t>Leishmaniosi</a:t>
            </a:r>
          </a:p>
          <a:p>
            <a:pPr algn="ctr"/>
            <a:r>
              <a:rPr lang="it-IT" sz="2400" dirty="0"/>
              <a:t>05.11.2025</a:t>
            </a:r>
          </a:p>
        </p:txBody>
      </p:sp>
      <p:sp>
        <p:nvSpPr>
          <p:cNvPr id="4" name="CasellaDiTesto 3">
            <a:extLst>
              <a:ext uri="{FF2B5EF4-FFF2-40B4-BE49-F238E27FC236}">
                <a16:creationId xmlns:a16="http://schemas.microsoft.com/office/drawing/2014/main" id="{F84FC6C6-9544-4895-C493-733EFCA16075}"/>
              </a:ext>
            </a:extLst>
          </p:cNvPr>
          <p:cNvSpPr txBox="1"/>
          <p:nvPr/>
        </p:nvSpPr>
        <p:spPr>
          <a:xfrm>
            <a:off x="347379" y="5040668"/>
            <a:ext cx="5427011" cy="584775"/>
          </a:xfrm>
          <a:prstGeom prst="rect">
            <a:avLst/>
          </a:prstGeom>
          <a:noFill/>
        </p:spPr>
        <p:txBody>
          <a:bodyPr wrap="square" rtlCol="0">
            <a:spAutoFit/>
          </a:bodyPr>
          <a:lstStyle/>
          <a:p>
            <a:r>
              <a:rPr lang="it-IT" sz="1600" dirty="0"/>
              <a:t>Corso di Patologia Integrata 5</a:t>
            </a:r>
          </a:p>
          <a:p>
            <a:r>
              <a:rPr lang="it-IT" sz="1600" dirty="0"/>
              <a:t>Prof.ssa Gabriella d’Ettorre</a:t>
            </a:r>
          </a:p>
        </p:txBody>
      </p:sp>
      <p:pic>
        <p:nvPicPr>
          <p:cNvPr id="6" name="Immagine 5" descr="Immagine che contiene cerchio, violetto, Policromia, lavanda&#10;&#10;Descrizione generata automaticamente">
            <a:extLst>
              <a:ext uri="{FF2B5EF4-FFF2-40B4-BE49-F238E27FC236}">
                <a16:creationId xmlns:a16="http://schemas.microsoft.com/office/drawing/2014/main" id="{C7478DA8-21E8-3427-E326-66C68FF9CB69}"/>
              </a:ext>
            </a:extLst>
          </p:cNvPr>
          <p:cNvPicPr>
            <a:picLocks noChangeAspect="1"/>
          </p:cNvPicPr>
          <p:nvPr/>
        </p:nvPicPr>
        <p:blipFill rotWithShape="1">
          <a:blip r:embed="rId7">
            <a:extLst>
              <a:ext uri="{28A0092B-C50C-407E-A947-70E740481C1C}">
                <a14:useLocalDpi xmlns:a14="http://schemas.microsoft.com/office/drawing/2010/main" val="0"/>
              </a:ext>
            </a:extLst>
          </a:blip>
          <a:srcRect l="34455" t="29406" r="32557" b="28595"/>
          <a:stretch/>
        </p:blipFill>
        <p:spPr>
          <a:xfrm rot="5400000">
            <a:off x="5854920" y="3028166"/>
            <a:ext cx="2084113" cy="1990117"/>
          </a:xfrm>
          <a:prstGeom prst="ellipse">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Immagine che contiene Carne, pelle, persona&#10;&#10;Descrizione generata automaticamente">
            <a:extLst>
              <a:ext uri="{FF2B5EF4-FFF2-40B4-BE49-F238E27FC236}">
                <a16:creationId xmlns:a16="http://schemas.microsoft.com/office/drawing/2014/main" id="{2E958C8F-2C7C-9BE1-21FF-3B9B8E4C47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036" y="1196752"/>
            <a:ext cx="8497928" cy="4776752"/>
          </a:xfrm>
          <a:prstGeom prst="rect">
            <a:avLst/>
          </a:prstGeom>
        </p:spPr>
      </p:pic>
      <p:sp>
        <p:nvSpPr>
          <p:cNvPr id="11" name="Rettangolo 10">
            <a:extLst>
              <a:ext uri="{FF2B5EF4-FFF2-40B4-BE49-F238E27FC236}">
                <a16:creationId xmlns:a16="http://schemas.microsoft.com/office/drawing/2014/main" id="{7E90D9C6-962E-2548-798C-0AFEF19D2FB1}"/>
              </a:ext>
            </a:extLst>
          </p:cNvPr>
          <p:cNvSpPr/>
          <p:nvPr/>
        </p:nvSpPr>
        <p:spPr>
          <a:xfrm>
            <a:off x="1619672" y="5229200"/>
            <a:ext cx="1152128" cy="528280"/>
          </a:xfrm>
          <a:prstGeom prst="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C5C9A299-70C7-0C4A-8606-FB62E59A029E}"/>
              </a:ext>
            </a:extLst>
          </p:cNvPr>
          <p:cNvSpPr/>
          <p:nvPr/>
        </p:nvSpPr>
        <p:spPr>
          <a:xfrm>
            <a:off x="4139952" y="1484784"/>
            <a:ext cx="1656184" cy="528280"/>
          </a:xfrm>
          <a:prstGeom prst="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501B2DF0-EC38-811F-F56B-BC7A97C95172}"/>
              </a:ext>
            </a:extLst>
          </p:cNvPr>
          <p:cNvSpPr/>
          <p:nvPr/>
        </p:nvSpPr>
        <p:spPr>
          <a:xfrm>
            <a:off x="7380312" y="5132968"/>
            <a:ext cx="1152128" cy="528280"/>
          </a:xfrm>
          <a:prstGeom prst="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3435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861754D7-F4EE-E2F6-472C-50C36FFE7364}"/>
              </a:ext>
            </a:extLst>
          </p:cNvPr>
          <p:cNvSpPr>
            <a:spLocks noGrp="1"/>
          </p:cNvSpPr>
          <p:nvPr>
            <p:ph type="ctrTitle"/>
          </p:nvPr>
        </p:nvSpPr>
        <p:spPr>
          <a:xfrm>
            <a:off x="1143000" y="2235200"/>
            <a:ext cx="6858000" cy="2387600"/>
          </a:xfrm>
          <a:solidFill>
            <a:srgbClr val="790022"/>
          </a:solidFill>
        </p:spPr>
        <p:txBody>
          <a:bodyPr anchor="ctr"/>
          <a:lstStyle/>
          <a:p>
            <a:r>
              <a:rPr lang="it-IT" sz="3200" dirty="0">
                <a:solidFill>
                  <a:schemeClr val="bg1"/>
                </a:solidFill>
                <a:latin typeface="Arial" panose="020B0604020202020204" pitchFamily="34" charset="0"/>
                <a:cs typeface="Arial" panose="020B0604020202020204" pitchFamily="34" charset="0"/>
              </a:rPr>
              <a:t>Manifestazioni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cliniche</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della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Leishmaniosi</a:t>
            </a:r>
            <a:r>
              <a:rPr lang="en-US" sz="3200" dirty="0">
                <a:solidFill>
                  <a:schemeClr val="bg1"/>
                </a:solidFill>
                <a:latin typeface="Arial" panose="020B0604020202020204" pitchFamily="34" charset="0"/>
                <a:cs typeface="Arial" panose="020B0604020202020204" pitchFamily="34" charset="0"/>
              </a:rPr>
              <a:t> cutanea</a:t>
            </a:r>
          </a:p>
        </p:txBody>
      </p:sp>
      <p:sp>
        <p:nvSpPr>
          <p:cNvPr id="6" name="Segnaposto numero diapositiva 5" hidden="1">
            <a:extLst>
              <a:ext uri="{FF2B5EF4-FFF2-40B4-BE49-F238E27FC236}">
                <a16:creationId xmlns:a16="http://schemas.microsoft.com/office/drawing/2014/main" id="{135F7E59-0021-C2B4-8888-EC685FA7B10A}"/>
              </a:ext>
            </a:extLst>
          </p:cNvPr>
          <p:cNvSpPr>
            <a:spLocks noGrp="1"/>
          </p:cNvSpPr>
          <p:nvPr>
            <p:ph type="sldNum" sz="quarter" idx="12"/>
          </p:nvPr>
        </p:nvSpPr>
        <p:spPr/>
        <p:txBody>
          <a:bodyPr wrap="square" anchor="t">
            <a:normAutofit/>
          </a:bodyPr>
          <a:lstStyle/>
          <a:p>
            <a:pPr>
              <a:spcAft>
                <a:spcPts val="600"/>
              </a:spcAft>
              <a:defRPr/>
            </a:pPr>
            <a:r>
              <a:rPr lang="it-IT" altLang="it-IT"/>
              <a:t>Pagina </a:t>
            </a:r>
            <a:fld id="{202654A9-B273-4781-873A-AB4AA5FF43C8}" type="slidenum">
              <a:rPr lang="it-IT" altLang="it-IT" smtClean="0"/>
              <a:pPr>
                <a:spcAft>
                  <a:spcPts val="600"/>
                </a:spcAft>
                <a:defRPr/>
              </a:pPr>
              <a:t>11</a:t>
            </a:fld>
            <a:endParaRPr lang="it-IT" altLang="it-IT"/>
          </a:p>
        </p:txBody>
      </p:sp>
    </p:spTree>
    <p:extLst>
      <p:ext uri="{BB962C8B-B14F-4D97-AF65-F5344CB8AC3E}">
        <p14:creationId xmlns:p14="http://schemas.microsoft.com/office/powerpoint/2010/main" val="3637980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DE4096-00DC-66B9-C38D-7B5BBEE98E82}"/>
              </a:ext>
            </a:extLst>
          </p:cNvPr>
          <p:cNvSpPr>
            <a:spLocks noGrp="1"/>
          </p:cNvSpPr>
          <p:nvPr>
            <p:ph type="title"/>
          </p:nvPr>
        </p:nvSpPr>
        <p:spPr>
          <a:xfrm>
            <a:off x="1116012" y="847237"/>
            <a:ext cx="7559675" cy="504825"/>
          </a:xfrm>
        </p:spPr>
        <p:txBody>
          <a:bodyPr/>
          <a:lstStyle/>
          <a:p>
            <a:r>
              <a:rPr lang="it-IT" dirty="0"/>
              <a:t>(1) Leishmaniosi cutanea localizzata</a:t>
            </a:r>
          </a:p>
        </p:txBody>
      </p:sp>
      <p:sp>
        <p:nvSpPr>
          <p:cNvPr id="3" name="Segnaposto contenuto 2">
            <a:extLst>
              <a:ext uri="{FF2B5EF4-FFF2-40B4-BE49-F238E27FC236}">
                <a16:creationId xmlns:a16="http://schemas.microsoft.com/office/drawing/2014/main" id="{BC72D5FD-E242-0E24-6D39-549574BC78C3}"/>
              </a:ext>
            </a:extLst>
          </p:cNvPr>
          <p:cNvSpPr>
            <a:spLocks noGrp="1"/>
          </p:cNvSpPr>
          <p:nvPr>
            <p:ph idx="1"/>
          </p:nvPr>
        </p:nvSpPr>
        <p:spPr>
          <a:xfrm>
            <a:off x="792162" y="1692031"/>
            <a:ext cx="7559675" cy="4114800"/>
          </a:xfrm>
        </p:spPr>
        <p:txBody>
          <a:bodyPr/>
          <a:lstStyle/>
          <a:p>
            <a:r>
              <a:rPr lang="it-IT" sz="2000" dirty="0"/>
              <a:t>Causata da parassiti del sottogenere </a:t>
            </a:r>
            <a:r>
              <a:rPr lang="it-IT" sz="2000" i="1" dirty="0" err="1"/>
              <a:t>Viannia</a:t>
            </a:r>
            <a:r>
              <a:rPr lang="it-IT" sz="2000" dirty="0"/>
              <a:t> e </a:t>
            </a:r>
            <a:r>
              <a:rPr lang="it-IT" sz="2000" i="1" dirty="0"/>
              <a:t>Leishmania</a:t>
            </a:r>
          </a:p>
          <a:p>
            <a:r>
              <a:rPr lang="it-IT" sz="2000" dirty="0"/>
              <a:t>Caratteristiche cliniche comuni:</a:t>
            </a:r>
          </a:p>
          <a:p>
            <a:pPr marL="714375" indent="-254000"/>
            <a:r>
              <a:rPr lang="it-IT" sz="2000" dirty="0"/>
              <a:t>Lesione ulcerativa dai bordi ben definiti</a:t>
            </a:r>
          </a:p>
          <a:p>
            <a:pPr marL="714375" indent="-254000"/>
            <a:r>
              <a:rPr lang="it-IT" sz="2000" dirty="0"/>
              <a:t>Fondo granulomatoso</a:t>
            </a:r>
          </a:p>
          <a:p>
            <a:pPr marL="714375" indent="-254000"/>
            <a:r>
              <a:rPr lang="it-IT" sz="2000" dirty="0"/>
              <a:t>Tempo di evoluzione &gt; 4 settimane</a:t>
            </a:r>
          </a:p>
          <a:p>
            <a:pPr marL="714375" indent="-254000"/>
            <a:r>
              <a:rPr lang="it-IT" sz="2000" dirty="0"/>
              <a:t>Non dolorosa</a:t>
            </a:r>
          </a:p>
          <a:p>
            <a:pPr marL="368300" indent="-346075"/>
            <a:r>
              <a:rPr lang="it-IT" sz="2000" dirty="0"/>
              <a:t>Altri tipi di manifestazioni: lesioni nodulari, infiltrative, verrucose, </a:t>
            </a:r>
            <a:r>
              <a:rPr lang="it-IT" sz="2000" dirty="0" err="1"/>
              <a:t>esporotricoidee</a:t>
            </a:r>
            <a:endParaRPr lang="it-IT" sz="2000" dirty="0"/>
          </a:p>
          <a:p>
            <a:pPr marL="368300" indent="-346075"/>
            <a:r>
              <a:rPr lang="it-IT" sz="2000" dirty="0"/>
              <a:t>Se dolore: </a:t>
            </a:r>
            <a:r>
              <a:rPr lang="it-IT" sz="2000" dirty="0" err="1"/>
              <a:t>sovrainfezione</a:t>
            </a:r>
            <a:r>
              <a:rPr lang="it-IT" sz="2000" dirty="0"/>
              <a:t>? Linfangite associata? Trattamento previo?</a:t>
            </a:r>
          </a:p>
        </p:txBody>
      </p:sp>
      <p:sp>
        <p:nvSpPr>
          <p:cNvPr id="6" name="Segnaposto numero diapositiva 5">
            <a:extLst>
              <a:ext uri="{FF2B5EF4-FFF2-40B4-BE49-F238E27FC236}">
                <a16:creationId xmlns:a16="http://schemas.microsoft.com/office/drawing/2014/main" id="{DC022FE3-69E5-1110-DC58-2FF168997C61}"/>
              </a:ext>
            </a:extLst>
          </p:cNvPr>
          <p:cNvSpPr>
            <a:spLocks noGrp="1"/>
          </p:cNvSpPr>
          <p:nvPr>
            <p:ph type="sldNum" sz="quarter" idx="12"/>
          </p:nvPr>
        </p:nvSpPr>
        <p:spPr/>
        <p:txBody>
          <a:bodyPr/>
          <a:lstStyle/>
          <a:p>
            <a:pPr>
              <a:defRPr/>
            </a:pPr>
            <a:r>
              <a:rPr lang="it-IT" altLang="it-IT"/>
              <a:t>Pagina </a:t>
            </a:r>
            <a:fld id="{202654A9-B273-4781-873A-AB4AA5FF43C8}" type="slidenum">
              <a:rPr lang="it-IT" altLang="it-IT" smtClean="0"/>
              <a:pPr>
                <a:defRPr/>
              </a:pPr>
              <a:t>12</a:t>
            </a:fld>
            <a:endParaRPr lang="it-IT" altLang="it-IT"/>
          </a:p>
        </p:txBody>
      </p:sp>
    </p:spTree>
    <p:extLst>
      <p:ext uri="{BB962C8B-B14F-4D97-AF65-F5344CB8AC3E}">
        <p14:creationId xmlns:p14="http://schemas.microsoft.com/office/powerpoint/2010/main" val="3204643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E13182-DFAB-AA4B-084D-1C122BB8BBA6}"/>
              </a:ext>
            </a:extLst>
          </p:cNvPr>
          <p:cNvSpPr>
            <a:spLocks noGrp="1"/>
          </p:cNvSpPr>
          <p:nvPr>
            <p:ph type="title"/>
          </p:nvPr>
        </p:nvSpPr>
        <p:spPr>
          <a:xfrm>
            <a:off x="1116013" y="691927"/>
            <a:ext cx="7559675" cy="504825"/>
          </a:xfrm>
        </p:spPr>
        <p:txBody>
          <a:bodyPr/>
          <a:lstStyle/>
          <a:p>
            <a:pPr algn="ctr"/>
            <a:r>
              <a:rPr lang="it-IT" dirty="0"/>
              <a:t>Lesioni iniziali</a:t>
            </a:r>
          </a:p>
        </p:txBody>
      </p:sp>
      <p:pic>
        <p:nvPicPr>
          <p:cNvPr id="8" name="Segnaposto contenuto 7" descr="Immagine che contiene persona, lesione, interno&#10;&#10;Descrizione generata automaticamente">
            <a:extLst>
              <a:ext uri="{FF2B5EF4-FFF2-40B4-BE49-F238E27FC236}">
                <a16:creationId xmlns:a16="http://schemas.microsoft.com/office/drawing/2014/main" id="{169C665E-3D2C-269C-A2AA-FAC943AB28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8" y="1473200"/>
            <a:ext cx="2314575" cy="4114800"/>
          </a:xfrm>
        </p:spPr>
      </p:pic>
      <p:sp>
        <p:nvSpPr>
          <p:cNvPr id="6" name="Segnaposto numero diapositiva 5">
            <a:extLst>
              <a:ext uri="{FF2B5EF4-FFF2-40B4-BE49-F238E27FC236}">
                <a16:creationId xmlns:a16="http://schemas.microsoft.com/office/drawing/2014/main" id="{9BA106F8-8EB1-AA80-7981-77222281A40C}"/>
              </a:ext>
            </a:extLst>
          </p:cNvPr>
          <p:cNvSpPr>
            <a:spLocks noGrp="1"/>
          </p:cNvSpPr>
          <p:nvPr>
            <p:ph type="sldNum" sz="quarter" idx="12"/>
          </p:nvPr>
        </p:nvSpPr>
        <p:spPr/>
        <p:txBody>
          <a:bodyPr/>
          <a:lstStyle/>
          <a:p>
            <a:pPr>
              <a:defRPr/>
            </a:pPr>
            <a:r>
              <a:rPr lang="it-IT" altLang="it-IT"/>
              <a:t>Pagina </a:t>
            </a:r>
            <a:fld id="{202654A9-B273-4781-873A-AB4AA5FF43C8}" type="slidenum">
              <a:rPr lang="it-IT" altLang="it-IT" smtClean="0"/>
              <a:pPr>
                <a:defRPr/>
              </a:pPr>
              <a:t>13</a:t>
            </a:fld>
            <a:endParaRPr lang="it-IT" altLang="it-IT"/>
          </a:p>
        </p:txBody>
      </p:sp>
      <p:pic>
        <p:nvPicPr>
          <p:cNvPr id="10" name="Immagine 9" descr="Immagine che contiene unghia/chiodo, Cosmetici, Cura delle unghie, dito&#10;&#10;Descrizione generata automaticamente">
            <a:extLst>
              <a:ext uri="{FF2B5EF4-FFF2-40B4-BE49-F238E27FC236}">
                <a16:creationId xmlns:a16="http://schemas.microsoft.com/office/drawing/2014/main" id="{D35A94CF-7B65-7B96-A4FF-9F47CDE7B3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988" y="2197100"/>
            <a:ext cx="3822700" cy="2667000"/>
          </a:xfrm>
          <a:prstGeom prst="rect">
            <a:avLst/>
          </a:prstGeom>
        </p:spPr>
      </p:pic>
    </p:spTree>
    <p:extLst>
      <p:ext uri="{BB962C8B-B14F-4D97-AF65-F5344CB8AC3E}">
        <p14:creationId xmlns:p14="http://schemas.microsoft.com/office/powerpoint/2010/main" val="2154924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616253-D81C-2AF0-37DA-C6D52AF07C64}"/>
              </a:ext>
            </a:extLst>
          </p:cNvPr>
          <p:cNvSpPr>
            <a:spLocks noGrp="1"/>
          </p:cNvSpPr>
          <p:nvPr>
            <p:ph type="title"/>
          </p:nvPr>
        </p:nvSpPr>
        <p:spPr>
          <a:xfrm>
            <a:off x="1116013" y="691927"/>
            <a:ext cx="7559675" cy="504825"/>
          </a:xfrm>
        </p:spPr>
        <p:txBody>
          <a:bodyPr/>
          <a:lstStyle/>
          <a:p>
            <a:pPr algn="ctr"/>
            <a:r>
              <a:rPr lang="it-IT" dirty="0"/>
              <a:t>Leishmaniosi cronica</a:t>
            </a:r>
          </a:p>
        </p:txBody>
      </p:sp>
      <p:pic>
        <p:nvPicPr>
          <p:cNvPr id="8" name="Segnaposto contenuto 7" descr="Immagine che contiene Carne, persona&#10;&#10;Descrizione generata automaticamente">
            <a:extLst>
              <a:ext uri="{FF2B5EF4-FFF2-40B4-BE49-F238E27FC236}">
                <a16:creationId xmlns:a16="http://schemas.microsoft.com/office/drawing/2014/main" id="{4F658E8A-4404-780C-F0FF-1F6E272DEB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4700" y="2095500"/>
            <a:ext cx="3784600" cy="2870200"/>
          </a:xfrm>
        </p:spPr>
      </p:pic>
      <p:sp>
        <p:nvSpPr>
          <p:cNvPr id="6" name="Segnaposto numero diapositiva 5">
            <a:extLst>
              <a:ext uri="{FF2B5EF4-FFF2-40B4-BE49-F238E27FC236}">
                <a16:creationId xmlns:a16="http://schemas.microsoft.com/office/drawing/2014/main" id="{C0001EFF-672F-710D-AE40-8A9AE3BE42CF}"/>
              </a:ext>
            </a:extLst>
          </p:cNvPr>
          <p:cNvSpPr>
            <a:spLocks noGrp="1"/>
          </p:cNvSpPr>
          <p:nvPr>
            <p:ph type="sldNum" sz="quarter" idx="12"/>
          </p:nvPr>
        </p:nvSpPr>
        <p:spPr/>
        <p:txBody>
          <a:bodyPr/>
          <a:lstStyle/>
          <a:p>
            <a:pPr>
              <a:defRPr/>
            </a:pPr>
            <a:r>
              <a:rPr lang="it-IT" altLang="it-IT"/>
              <a:t>Pagina </a:t>
            </a:r>
            <a:fld id="{202654A9-B273-4781-873A-AB4AA5FF43C8}" type="slidenum">
              <a:rPr lang="it-IT" altLang="it-IT" smtClean="0"/>
              <a:pPr>
                <a:defRPr/>
              </a:pPr>
              <a:t>14</a:t>
            </a:fld>
            <a:endParaRPr lang="it-IT" altLang="it-IT"/>
          </a:p>
        </p:txBody>
      </p:sp>
      <p:pic>
        <p:nvPicPr>
          <p:cNvPr id="10" name="Immagine 9" descr="Immagine che contiene Carne, sangue, rosso&#10;&#10;Descrizione generata automaticamente">
            <a:extLst>
              <a:ext uri="{FF2B5EF4-FFF2-40B4-BE49-F238E27FC236}">
                <a16:creationId xmlns:a16="http://schemas.microsoft.com/office/drawing/2014/main" id="{5F38A441-296A-1C7D-EB21-B21B70617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888" y="2095500"/>
            <a:ext cx="3860800" cy="2921000"/>
          </a:xfrm>
          <a:prstGeom prst="rect">
            <a:avLst/>
          </a:prstGeom>
        </p:spPr>
      </p:pic>
    </p:spTree>
    <p:extLst>
      <p:ext uri="{BB962C8B-B14F-4D97-AF65-F5344CB8AC3E}">
        <p14:creationId xmlns:p14="http://schemas.microsoft.com/office/powerpoint/2010/main" val="4108535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1413BC-316C-0801-1228-44F472A75F1F}"/>
              </a:ext>
            </a:extLst>
          </p:cNvPr>
          <p:cNvSpPr>
            <a:spLocks noGrp="1"/>
          </p:cNvSpPr>
          <p:nvPr>
            <p:ph type="title"/>
          </p:nvPr>
        </p:nvSpPr>
        <p:spPr/>
        <p:txBody>
          <a:bodyPr/>
          <a:lstStyle/>
          <a:p>
            <a:pPr algn="ctr"/>
            <a:r>
              <a:rPr lang="it-IT" dirty="0"/>
              <a:t>Compromissione metastatica</a:t>
            </a:r>
          </a:p>
        </p:txBody>
      </p:sp>
      <p:pic>
        <p:nvPicPr>
          <p:cNvPr id="8" name="Segnaposto contenuto 7" descr="Immagine che contiene Carne, persona, pelle, interno&#10;&#10;Descrizione generata automaticamente">
            <a:extLst>
              <a:ext uri="{FF2B5EF4-FFF2-40B4-BE49-F238E27FC236}">
                <a16:creationId xmlns:a16="http://schemas.microsoft.com/office/drawing/2014/main" id="{A8044651-C606-7324-77D3-F4012C4561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50594" y="2202673"/>
            <a:ext cx="4599632" cy="2587293"/>
          </a:xfrm>
        </p:spPr>
      </p:pic>
      <p:sp>
        <p:nvSpPr>
          <p:cNvPr id="6" name="Segnaposto numero diapositiva 5">
            <a:extLst>
              <a:ext uri="{FF2B5EF4-FFF2-40B4-BE49-F238E27FC236}">
                <a16:creationId xmlns:a16="http://schemas.microsoft.com/office/drawing/2014/main" id="{E173DA93-FCF6-2DB4-5035-E6BEBE3B4421}"/>
              </a:ext>
            </a:extLst>
          </p:cNvPr>
          <p:cNvSpPr>
            <a:spLocks noGrp="1"/>
          </p:cNvSpPr>
          <p:nvPr>
            <p:ph type="sldNum" sz="quarter" idx="12"/>
          </p:nvPr>
        </p:nvSpPr>
        <p:spPr/>
        <p:txBody>
          <a:bodyPr/>
          <a:lstStyle/>
          <a:p>
            <a:pPr>
              <a:defRPr/>
            </a:pPr>
            <a:r>
              <a:rPr lang="it-IT" altLang="it-IT"/>
              <a:t>Pagina </a:t>
            </a:r>
            <a:fld id="{202654A9-B273-4781-873A-AB4AA5FF43C8}" type="slidenum">
              <a:rPr lang="it-IT" altLang="it-IT" smtClean="0"/>
              <a:pPr>
                <a:defRPr/>
              </a:pPr>
              <a:t>15</a:t>
            </a:fld>
            <a:endParaRPr lang="it-IT" altLang="it-IT"/>
          </a:p>
        </p:txBody>
      </p:sp>
      <p:pic>
        <p:nvPicPr>
          <p:cNvPr id="10" name="Immagine 9" descr="Immagine che contiene calligrafia, Carne, tattoo&#10;&#10;Descrizione generata automaticamente">
            <a:extLst>
              <a:ext uri="{FF2B5EF4-FFF2-40B4-BE49-F238E27FC236}">
                <a16:creationId xmlns:a16="http://schemas.microsoft.com/office/drawing/2014/main" id="{2FE7B76A-1DAB-3789-7B9F-D61478B23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5" y="1196503"/>
            <a:ext cx="3637203" cy="2351440"/>
          </a:xfrm>
          <a:prstGeom prst="rect">
            <a:avLst/>
          </a:prstGeom>
        </p:spPr>
      </p:pic>
      <p:pic>
        <p:nvPicPr>
          <p:cNvPr id="12" name="Immagine 11" descr="Immagine che contiene Carne, rosa, persona&#10;&#10;Descrizione generata automaticamente">
            <a:extLst>
              <a:ext uri="{FF2B5EF4-FFF2-40B4-BE49-F238E27FC236}">
                <a16:creationId xmlns:a16="http://schemas.microsoft.com/office/drawing/2014/main" id="{AC458A44-B057-9EF5-23A7-0935B148D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7804" y="3798960"/>
            <a:ext cx="2770791" cy="2184662"/>
          </a:xfrm>
          <a:prstGeom prst="rect">
            <a:avLst/>
          </a:prstGeom>
        </p:spPr>
      </p:pic>
    </p:spTree>
    <p:extLst>
      <p:ext uri="{BB962C8B-B14F-4D97-AF65-F5344CB8AC3E}">
        <p14:creationId xmlns:p14="http://schemas.microsoft.com/office/powerpoint/2010/main" val="1848762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F0930C-C0E0-C902-41E8-C04291663884}"/>
              </a:ext>
            </a:extLst>
          </p:cNvPr>
          <p:cNvSpPr>
            <a:spLocks noGrp="1"/>
          </p:cNvSpPr>
          <p:nvPr>
            <p:ph type="title"/>
          </p:nvPr>
        </p:nvSpPr>
        <p:spPr/>
        <p:txBody>
          <a:bodyPr/>
          <a:lstStyle/>
          <a:p>
            <a:pPr algn="ctr"/>
            <a:r>
              <a:rPr lang="it-IT" dirty="0"/>
              <a:t>Leishmaniosi recidivante</a:t>
            </a:r>
          </a:p>
        </p:txBody>
      </p:sp>
      <p:pic>
        <p:nvPicPr>
          <p:cNvPr id="8" name="Segnaposto contenuto 7" descr="Immagine che contiene persona, unghia/chiodo, Arto, polso&#10;&#10;Descrizione generata automaticamente">
            <a:extLst>
              <a:ext uri="{FF2B5EF4-FFF2-40B4-BE49-F238E27FC236}">
                <a16:creationId xmlns:a16="http://schemas.microsoft.com/office/drawing/2014/main" id="{D7738433-55E3-8641-D70C-A6D7865243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50227" y="1846117"/>
            <a:ext cx="4618856" cy="3464142"/>
          </a:xfrm>
        </p:spPr>
      </p:pic>
      <p:sp>
        <p:nvSpPr>
          <p:cNvPr id="6" name="Segnaposto numero diapositiva 5">
            <a:extLst>
              <a:ext uri="{FF2B5EF4-FFF2-40B4-BE49-F238E27FC236}">
                <a16:creationId xmlns:a16="http://schemas.microsoft.com/office/drawing/2014/main" id="{649E2FF0-A97F-317F-4579-581EA03DEA0C}"/>
              </a:ext>
            </a:extLst>
          </p:cNvPr>
          <p:cNvSpPr>
            <a:spLocks noGrp="1"/>
          </p:cNvSpPr>
          <p:nvPr>
            <p:ph type="sldNum" sz="quarter" idx="12"/>
          </p:nvPr>
        </p:nvSpPr>
        <p:spPr/>
        <p:txBody>
          <a:bodyPr/>
          <a:lstStyle/>
          <a:p>
            <a:pPr>
              <a:defRPr/>
            </a:pPr>
            <a:r>
              <a:rPr lang="it-IT" altLang="it-IT"/>
              <a:t>Pagina </a:t>
            </a:r>
            <a:fld id="{202654A9-B273-4781-873A-AB4AA5FF43C8}" type="slidenum">
              <a:rPr lang="it-IT" altLang="it-IT" smtClean="0"/>
              <a:pPr>
                <a:defRPr/>
              </a:pPr>
              <a:t>16</a:t>
            </a:fld>
            <a:endParaRPr lang="it-IT" altLang="it-IT"/>
          </a:p>
        </p:txBody>
      </p:sp>
      <p:pic>
        <p:nvPicPr>
          <p:cNvPr id="10" name="Immagine 9" descr="Immagine che contiene pelle, persona, Carne, primo piano&#10;&#10;Descrizione generata automaticamente">
            <a:extLst>
              <a:ext uri="{FF2B5EF4-FFF2-40B4-BE49-F238E27FC236}">
                <a16:creationId xmlns:a16="http://schemas.microsoft.com/office/drawing/2014/main" id="{946B8F0B-6826-68D1-705E-88FEB3370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324100"/>
            <a:ext cx="4229100" cy="2209800"/>
          </a:xfrm>
          <a:prstGeom prst="rect">
            <a:avLst/>
          </a:prstGeom>
        </p:spPr>
      </p:pic>
    </p:spTree>
    <p:extLst>
      <p:ext uri="{BB962C8B-B14F-4D97-AF65-F5344CB8AC3E}">
        <p14:creationId xmlns:p14="http://schemas.microsoft.com/office/powerpoint/2010/main" val="3892616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B2B9FA-FCCE-84B8-C3E7-211628846A96}"/>
              </a:ext>
            </a:extLst>
          </p:cNvPr>
          <p:cNvSpPr>
            <a:spLocks noGrp="1"/>
          </p:cNvSpPr>
          <p:nvPr>
            <p:ph type="title"/>
          </p:nvPr>
        </p:nvSpPr>
        <p:spPr>
          <a:xfrm>
            <a:off x="1115616" y="616033"/>
            <a:ext cx="7559675" cy="504825"/>
          </a:xfrm>
        </p:spPr>
        <p:txBody>
          <a:bodyPr/>
          <a:lstStyle/>
          <a:p>
            <a:r>
              <a:rPr lang="it-IT" dirty="0"/>
              <a:t>Leishmaniosi cutanea disseminata</a:t>
            </a:r>
          </a:p>
        </p:txBody>
      </p:sp>
      <p:sp>
        <p:nvSpPr>
          <p:cNvPr id="3" name="Segnaposto contenuto 2">
            <a:extLst>
              <a:ext uri="{FF2B5EF4-FFF2-40B4-BE49-F238E27FC236}">
                <a16:creationId xmlns:a16="http://schemas.microsoft.com/office/drawing/2014/main" id="{E9BEFD5E-1717-AA48-BFEC-AE71E16751EA}"/>
              </a:ext>
            </a:extLst>
          </p:cNvPr>
          <p:cNvSpPr>
            <a:spLocks noGrp="1"/>
          </p:cNvSpPr>
          <p:nvPr>
            <p:ph idx="1"/>
          </p:nvPr>
        </p:nvSpPr>
        <p:spPr>
          <a:xfrm>
            <a:off x="792162" y="1628800"/>
            <a:ext cx="7559675" cy="4114800"/>
          </a:xfrm>
        </p:spPr>
        <p:txBody>
          <a:bodyPr/>
          <a:lstStyle/>
          <a:p>
            <a:r>
              <a:rPr lang="it-IT" sz="1800" dirty="0"/>
              <a:t>La forma disseminata della LC viene poco diagnosticata, tuttavia, in alcune zone geografiche riveste un’importanza clinica</a:t>
            </a:r>
          </a:p>
          <a:p>
            <a:r>
              <a:rPr lang="it-IT" sz="1800" dirty="0"/>
              <a:t>Le principali specie di Leishmania coinvolte sono </a:t>
            </a:r>
            <a:r>
              <a:rPr lang="it-IT" sz="1800" i="1" dirty="0"/>
              <a:t>L. </a:t>
            </a:r>
            <a:r>
              <a:rPr lang="it-IT" sz="1800" i="1" dirty="0" err="1"/>
              <a:t>braziliensis</a:t>
            </a:r>
            <a:r>
              <a:rPr lang="it-IT" sz="1800" dirty="0"/>
              <a:t>. Altre descritte sono </a:t>
            </a:r>
            <a:r>
              <a:rPr lang="it-IT" sz="1800" i="1" dirty="0"/>
              <a:t>L. </a:t>
            </a:r>
            <a:r>
              <a:rPr lang="it-IT" sz="1800" i="1" dirty="0" err="1"/>
              <a:t>amazonensis</a:t>
            </a:r>
            <a:r>
              <a:rPr lang="it-IT" sz="1800" dirty="0"/>
              <a:t>, </a:t>
            </a:r>
            <a:r>
              <a:rPr lang="it-IT" sz="1800" i="1" dirty="0"/>
              <a:t>L. </a:t>
            </a:r>
            <a:r>
              <a:rPr lang="it-IT" sz="1800" i="1" dirty="0" err="1"/>
              <a:t>guyanensis</a:t>
            </a:r>
            <a:r>
              <a:rPr lang="it-IT" sz="1800" i="1" dirty="0"/>
              <a:t> </a:t>
            </a:r>
            <a:r>
              <a:rPr lang="it-IT" sz="1800" dirty="0"/>
              <a:t>ed </a:t>
            </a:r>
            <a:r>
              <a:rPr lang="it-IT" sz="1800" i="1" dirty="0"/>
              <a:t>L. </a:t>
            </a:r>
            <a:r>
              <a:rPr lang="it-IT" sz="1800" i="1" dirty="0" err="1"/>
              <a:t>panamensis</a:t>
            </a:r>
            <a:endParaRPr lang="it-IT" sz="1800" i="1" dirty="0"/>
          </a:p>
          <a:p>
            <a:r>
              <a:rPr lang="it-IT" sz="1800" dirty="0"/>
              <a:t>A seguito dello sviluppo delle lesioni primarie, si verifica un fenomeno acuto, probabilmente dovuto alla disseminazione del parassita nel sangue o nei vasi linfatici (meccanismo metastatico), causando lesioni a distanza</a:t>
            </a:r>
          </a:p>
          <a:p>
            <a:r>
              <a:rPr lang="it-IT" sz="1800" dirty="0"/>
              <a:t>Questa presentazione clinica si caratterizza per la comparsa di lesioni papulari multiple con aspetto simile all’acne, che colpiscono diverse parti del corpo</a:t>
            </a:r>
          </a:p>
          <a:p>
            <a:r>
              <a:rPr lang="it-IT" sz="1800" dirty="0"/>
              <a:t>Criteri clinici diagnostici: &gt; 10 lesioni in &gt; 2 regioni non contigue del corpo</a:t>
            </a:r>
          </a:p>
        </p:txBody>
      </p:sp>
      <p:sp>
        <p:nvSpPr>
          <p:cNvPr id="6" name="Segnaposto numero diapositiva 5">
            <a:extLst>
              <a:ext uri="{FF2B5EF4-FFF2-40B4-BE49-F238E27FC236}">
                <a16:creationId xmlns:a16="http://schemas.microsoft.com/office/drawing/2014/main" id="{96F5F51A-6F70-FCF2-E9E8-1630171BA7A0}"/>
              </a:ext>
            </a:extLst>
          </p:cNvPr>
          <p:cNvSpPr>
            <a:spLocks noGrp="1"/>
          </p:cNvSpPr>
          <p:nvPr>
            <p:ph type="sldNum" sz="quarter" idx="12"/>
          </p:nvPr>
        </p:nvSpPr>
        <p:spPr/>
        <p:txBody>
          <a:bodyPr/>
          <a:lstStyle/>
          <a:p>
            <a:pPr>
              <a:defRPr/>
            </a:pPr>
            <a:r>
              <a:rPr lang="it-IT" altLang="it-IT"/>
              <a:t>Pagina </a:t>
            </a:r>
            <a:fld id="{202654A9-B273-4781-873A-AB4AA5FF43C8}" type="slidenum">
              <a:rPr lang="it-IT" altLang="it-IT" smtClean="0"/>
              <a:pPr>
                <a:defRPr/>
              </a:pPr>
              <a:t>17</a:t>
            </a:fld>
            <a:endParaRPr lang="it-IT" altLang="it-IT"/>
          </a:p>
        </p:txBody>
      </p:sp>
    </p:spTree>
    <p:extLst>
      <p:ext uri="{BB962C8B-B14F-4D97-AF65-F5344CB8AC3E}">
        <p14:creationId xmlns:p14="http://schemas.microsoft.com/office/powerpoint/2010/main" val="1154695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49A978-DA1A-863A-7792-BF60CDE8D763}"/>
              </a:ext>
            </a:extLst>
          </p:cNvPr>
          <p:cNvSpPr>
            <a:spLocks noGrp="1"/>
          </p:cNvSpPr>
          <p:nvPr>
            <p:ph type="title"/>
          </p:nvPr>
        </p:nvSpPr>
        <p:spPr>
          <a:xfrm>
            <a:off x="1115616" y="667807"/>
            <a:ext cx="7559675" cy="504825"/>
          </a:xfrm>
        </p:spPr>
        <p:txBody>
          <a:bodyPr/>
          <a:lstStyle/>
          <a:p>
            <a:pPr algn="ctr"/>
            <a:r>
              <a:rPr lang="it-IT" dirty="0"/>
              <a:t>LC disseminata</a:t>
            </a:r>
          </a:p>
        </p:txBody>
      </p:sp>
      <p:pic>
        <p:nvPicPr>
          <p:cNvPr id="8" name="Segnaposto contenuto 7" descr="Immagine che contiene tattoo, Carne, vena, persona&#10;&#10;Descrizione generata automaticamente">
            <a:extLst>
              <a:ext uri="{FF2B5EF4-FFF2-40B4-BE49-F238E27FC236}">
                <a16:creationId xmlns:a16="http://schemas.microsoft.com/office/drawing/2014/main" id="{E85C4BA0-8977-16A0-603F-8D073ADCF0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558137"/>
            <a:ext cx="3221372" cy="4114800"/>
          </a:xfrm>
        </p:spPr>
      </p:pic>
      <p:sp>
        <p:nvSpPr>
          <p:cNvPr id="6" name="Segnaposto numero diapositiva 5">
            <a:extLst>
              <a:ext uri="{FF2B5EF4-FFF2-40B4-BE49-F238E27FC236}">
                <a16:creationId xmlns:a16="http://schemas.microsoft.com/office/drawing/2014/main" id="{AA9F6000-9508-6F07-7674-F2D27E3C71CA}"/>
              </a:ext>
            </a:extLst>
          </p:cNvPr>
          <p:cNvSpPr>
            <a:spLocks noGrp="1"/>
          </p:cNvSpPr>
          <p:nvPr>
            <p:ph type="sldNum" sz="quarter" idx="12"/>
          </p:nvPr>
        </p:nvSpPr>
        <p:spPr/>
        <p:txBody>
          <a:bodyPr/>
          <a:lstStyle/>
          <a:p>
            <a:pPr>
              <a:defRPr/>
            </a:pPr>
            <a:r>
              <a:rPr lang="it-IT" altLang="it-IT"/>
              <a:t>Pagina </a:t>
            </a:r>
            <a:fld id="{202654A9-B273-4781-873A-AB4AA5FF43C8}" type="slidenum">
              <a:rPr lang="it-IT" altLang="it-IT" smtClean="0"/>
              <a:pPr>
                <a:defRPr/>
              </a:pPr>
              <a:t>18</a:t>
            </a:fld>
            <a:endParaRPr lang="it-IT" altLang="it-IT"/>
          </a:p>
        </p:txBody>
      </p:sp>
      <p:pic>
        <p:nvPicPr>
          <p:cNvPr id="10" name="Immagine 9" descr="Immagine che contiene persona, Carne, Petto, indietro&#10;&#10;Descrizione generata automaticamente">
            <a:extLst>
              <a:ext uri="{FF2B5EF4-FFF2-40B4-BE49-F238E27FC236}">
                <a16:creationId xmlns:a16="http://schemas.microsoft.com/office/drawing/2014/main" id="{5E67734D-70C5-CEF0-923D-E785A1DE79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864" y="1356117"/>
            <a:ext cx="5796136" cy="4449147"/>
          </a:xfrm>
          <a:prstGeom prst="rect">
            <a:avLst/>
          </a:prstGeom>
        </p:spPr>
      </p:pic>
    </p:spTree>
    <p:extLst>
      <p:ext uri="{BB962C8B-B14F-4D97-AF65-F5344CB8AC3E}">
        <p14:creationId xmlns:p14="http://schemas.microsoft.com/office/powerpoint/2010/main" val="1933389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DCCFCA-089E-10C1-B2D2-9CFBAFA68096}"/>
              </a:ext>
            </a:extLst>
          </p:cNvPr>
          <p:cNvSpPr>
            <a:spLocks noGrp="1"/>
          </p:cNvSpPr>
          <p:nvPr>
            <p:ph type="title"/>
          </p:nvPr>
        </p:nvSpPr>
        <p:spPr>
          <a:xfrm>
            <a:off x="1116012" y="738187"/>
            <a:ext cx="7559675" cy="504825"/>
          </a:xfrm>
        </p:spPr>
        <p:txBody>
          <a:bodyPr/>
          <a:lstStyle/>
          <a:p>
            <a:r>
              <a:rPr lang="it-IT" dirty="0"/>
              <a:t>Leishmaniosi cutanea diffusa</a:t>
            </a:r>
          </a:p>
        </p:txBody>
      </p:sp>
      <p:sp>
        <p:nvSpPr>
          <p:cNvPr id="3" name="Segnaposto contenuto 2">
            <a:extLst>
              <a:ext uri="{FF2B5EF4-FFF2-40B4-BE49-F238E27FC236}">
                <a16:creationId xmlns:a16="http://schemas.microsoft.com/office/drawing/2014/main" id="{841BDA57-5E6E-420E-CF57-0D8AC21C901D}"/>
              </a:ext>
            </a:extLst>
          </p:cNvPr>
          <p:cNvSpPr>
            <a:spLocks noGrp="1"/>
          </p:cNvSpPr>
          <p:nvPr>
            <p:ph idx="1"/>
          </p:nvPr>
        </p:nvSpPr>
        <p:spPr>
          <a:xfrm>
            <a:off x="792162" y="1772816"/>
            <a:ext cx="7559675" cy="4114800"/>
          </a:xfrm>
        </p:spPr>
        <p:txBody>
          <a:bodyPr/>
          <a:lstStyle/>
          <a:p>
            <a:r>
              <a:rPr lang="it-IT" sz="1800" dirty="0"/>
              <a:t>La LC diffusa è una forma rara che è stata notificata in vari paesi come Brasile, Colombia, Messico, Perù, Venezuela.</a:t>
            </a:r>
          </a:p>
          <a:p>
            <a:r>
              <a:rPr lang="it-IT" sz="1800" dirty="0"/>
              <a:t>Può essere causata da </a:t>
            </a:r>
            <a:r>
              <a:rPr lang="it-IT" sz="1800" i="1" dirty="0"/>
              <a:t>L. </a:t>
            </a:r>
            <a:r>
              <a:rPr lang="it-IT" sz="1800" i="1" dirty="0" err="1"/>
              <a:t>amazonensis</a:t>
            </a:r>
            <a:r>
              <a:rPr lang="it-IT" sz="1800" dirty="0"/>
              <a:t>, </a:t>
            </a:r>
            <a:r>
              <a:rPr lang="it-IT" sz="1800" i="1" dirty="0"/>
              <a:t>L. </a:t>
            </a:r>
            <a:r>
              <a:rPr lang="it-IT" sz="1800" i="1" dirty="0" err="1"/>
              <a:t>braziliensis</a:t>
            </a:r>
            <a:r>
              <a:rPr lang="it-IT" sz="1800" dirty="0"/>
              <a:t>, </a:t>
            </a:r>
            <a:r>
              <a:rPr lang="it-IT" sz="1800" i="1" dirty="0"/>
              <a:t>L. </a:t>
            </a:r>
            <a:r>
              <a:rPr lang="it-IT" sz="1800" i="1" dirty="0" err="1"/>
              <a:t>mexicana</a:t>
            </a:r>
            <a:endParaRPr lang="it-IT" sz="1800" i="1" dirty="0"/>
          </a:p>
          <a:p>
            <a:r>
              <a:rPr lang="it-IT" sz="1800" dirty="0"/>
              <a:t>La LCD è una forma grave e anergica della malattia, per effetto diretto del parassita o condizione immunitaria sottostante, che impedisce l’ospite di rispondere in modo adeguato.</a:t>
            </a:r>
          </a:p>
          <a:p>
            <a:r>
              <a:rPr lang="it-IT" sz="1800" dirty="0"/>
              <a:t>Si caratterizza per la presenza di numerose lesioni con quantità elevate di parassiti. All’inizio si presenta con papule o placche in un segmento corporeo, ma in alcuni mesi può estendersi ad altre aree del corpo. Per il loro aspetto somigliano alla lebbra lepromatosa. </a:t>
            </a:r>
          </a:p>
          <a:p>
            <a:r>
              <a:rPr lang="it-IT" sz="1800" dirty="0"/>
              <a:t>Le risposte al trattamento sono transitorie e con frequenti ricadute, in molti casi causando deformità o mutilazioni</a:t>
            </a:r>
          </a:p>
        </p:txBody>
      </p:sp>
      <p:sp>
        <p:nvSpPr>
          <p:cNvPr id="6" name="Segnaposto numero diapositiva 5">
            <a:extLst>
              <a:ext uri="{FF2B5EF4-FFF2-40B4-BE49-F238E27FC236}">
                <a16:creationId xmlns:a16="http://schemas.microsoft.com/office/drawing/2014/main" id="{676C3802-5B57-7410-39C5-3263D03C614D}"/>
              </a:ext>
            </a:extLst>
          </p:cNvPr>
          <p:cNvSpPr>
            <a:spLocks noGrp="1"/>
          </p:cNvSpPr>
          <p:nvPr>
            <p:ph type="sldNum" sz="quarter" idx="12"/>
          </p:nvPr>
        </p:nvSpPr>
        <p:spPr/>
        <p:txBody>
          <a:bodyPr/>
          <a:lstStyle/>
          <a:p>
            <a:pPr>
              <a:defRPr/>
            </a:pPr>
            <a:r>
              <a:rPr lang="it-IT" altLang="it-IT"/>
              <a:t>Pagina </a:t>
            </a:r>
            <a:fld id="{202654A9-B273-4781-873A-AB4AA5FF43C8}" type="slidenum">
              <a:rPr lang="it-IT" altLang="it-IT" smtClean="0"/>
              <a:pPr>
                <a:defRPr/>
              </a:pPr>
              <a:t>19</a:t>
            </a:fld>
            <a:endParaRPr lang="it-IT" altLang="it-IT"/>
          </a:p>
        </p:txBody>
      </p:sp>
    </p:spTree>
    <p:extLst>
      <p:ext uri="{BB962C8B-B14F-4D97-AF65-F5344CB8AC3E}">
        <p14:creationId xmlns:p14="http://schemas.microsoft.com/office/powerpoint/2010/main" val="2638867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77980F-03C9-235A-A17B-3BCE6A3F34CE}"/>
              </a:ext>
            </a:extLst>
          </p:cNvPr>
          <p:cNvSpPr>
            <a:spLocks noGrp="1"/>
          </p:cNvSpPr>
          <p:nvPr>
            <p:ph type="title"/>
          </p:nvPr>
        </p:nvSpPr>
        <p:spPr>
          <a:xfrm>
            <a:off x="792162" y="952553"/>
            <a:ext cx="7559675" cy="504825"/>
          </a:xfrm>
        </p:spPr>
        <p:txBody>
          <a:bodyPr/>
          <a:lstStyle/>
          <a:p>
            <a:r>
              <a:rPr lang="it-IT" dirty="0"/>
              <a:t>Qualche definizione.. </a:t>
            </a:r>
          </a:p>
        </p:txBody>
      </p:sp>
      <p:sp>
        <p:nvSpPr>
          <p:cNvPr id="9" name="Segnaposto contenuto 2">
            <a:extLst>
              <a:ext uri="{FF2B5EF4-FFF2-40B4-BE49-F238E27FC236}">
                <a16:creationId xmlns:a16="http://schemas.microsoft.com/office/drawing/2014/main" id="{448400F9-8A9A-769D-66EE-EF3C777F6156}"/>
              </a:ext>
            </a:extLst>
          </p:cNvPr>
          <p:cNvSpPr>
            <a:spLocks noGrp="1"/>
          </p:cNvSpPr>
          <p:nvPr>
            <p:ph idx="1"/>
          </p:nvPr>
        </p:nvSpPr>
        <p:spPr>
          <a:xfrm>
            <a:off x="792162" y="1779848"/>
            <a:ext cx="7559675" cy="4114800"/>
          </a:xfrm>
        </p:spPr>
        <p:txBody>
          <a:bodyPr/>
          <a:lstStyle/>
          <a:p>
            <a:pPr>
              <a:buFont typeface="Arial" panose="020B0604020202020204" pitchFamily="34" charset="0"/>
              <a:buChar char="•"/>
            </a:pPr>
            <a:r>
              <a:rPr lang="it-IT" dirty="0"/>
              <a:t>E’ un complesso di malattie parassitarie causate da </a:t>
            </a:r>
            <a:r>
              <a:rPr lang="it-IT" b="1" dirty="0"/>
              <a:t>protozoi intracellulari obbligati</a:t>
            </a:r>
            <a:r>
              <a:rPr lang="it-IT" dirty="0"/>
              <a:t>, trasmesse dalla puntura di </a:t>
            </a:r>
            <a:r>
              <a:rPr lang="it-IT" b="1" dirty="0"/>
              <a:t>flebotomi</a:t>
            </a:r>
          </a:p>
          <a:p>
            <a:pPr marL="0" indent="0">
              <a:buNone/>
            </a:pPr>
            <a:endParaRPr lang="it-IT" dirty="0"/>
          </a:p>
          <a:p>
            <a:pPr>
              <a:buFont typeface="Arial" panose="020B0604020202020204" pitchFamily="34" charset="0"/>
              <a:buChar char="•"/>
            </a:pPr>
            <a:r>
              <a:rPr lang="it-IT" dirty="0"/>
              <a:t>Responsabile di un </a:t>
            </a:r>
            <a:r>
              <a:rPr lang="it-IT" b="1" dirty="0"/>
              <a:t>gruppo eterogeno </a:t>
            </a:r>
            <a:r>
              <a:rPr lang="it-IT" dirty="0"/>
              <a:t>di sindromi cliniche (1) cutanee, (2) mucose e (3) viscerali</a:t>
            </a:r>
          </a:p>
          <a:p>
            <a:pPr marL="0" indent="0">
              <a:buNone/>
            </a:pPr>
            <a:endParaRPr lang="it-IT" dirty="0"/>
          </a:p>
          <a:p>
            <a:pPr>
              <a:buFont typeface="Arial" panose="020B0604020202020204" pitchFamily="34" charset="0"/>
              <a:buChar char="•"/>
            </a:pPr>
            <a:r>
              <a:rPr lang="it-IT" dirty="0"/>
              <a:t>Rientra nella lista delle </a:t>
            </a:r>
            <a:r>
              <a:rPr lang="it-IT" b="1" dirty="0"/>
              <a:t>malattie neglette </a:t>
            </a:r>
            <a:r>
              <a:rPr lang="it-IT" dirty="0"/>
              <a:t>secondo l’OMS</a:t>
            </a:r>
          </a:p>
          <a:p>
            <a:pPr>
              <a:buFont typeface="Arial" panose="020B0604020202020204" pitchFamily="34" charset="0"/>
              <a:buChar char="•"/>
            </a:pPr>
            <a:endParaRPr lang="es-ES_tradnl" dirty="0"/>
          </a:p>
          <a:p>
            <a:pPr>
              <a:buFont typeface="Arial" panose="020B0604020202020204" pitchFamily="34" charset="0"/>
              <a:buChar char="•"/>
            </a:pPr>
            <a:endParaRPr lang="es-ES_tradnl" dirty="0"/>
          </a:p>
        </p:txBody>
      </p:sp>
      <p:sp>
        <p:nvSpPr>
          <p:cNvPr id="6" name="Segnaposto numero diapositiva 5">
            <a:extLst>
              <a:ext uri="{FF2B5EF4-FFF2-40B4-BE49-F238E27FC236}">
                <a16:creationId xmlns:a16="http://schemas.microsoft.com/office/drawing/2014/main" id="{EBE61C69-5883-2424-3C0E-506019D09344}"/>
              </a:ext>
            </a:extLst>
          </p:cNvPr>
          <p:cNvSpPr>
            <a:spLocks noGrp="1"/>
          </p:cNvSpPr>
          <p:nvPr>
            <p:ph type="sldNum" sz="quarter" idx="12"/>
          </p:nvPr>
        </p:nvSpPr>
        <p:spPr/>
        <p:txBody>
          <a:bodyPr/>
          <a:lstStyle/>
          <a:p>
            <a:pPr>
              <a:defRPr/>
            </a:pPr>
            <a:r>
              <a:rPr lang="it-IT" altLang="it-IT"/>
              <a:t>Pagina </a:t>
            </a:r>
            <a:fld id="{202654A9-B273-4781-873A-AB4AA5FF43C8}" type="slidenum">
              <a:rPr lang="it-IT" altLang="it-IT" smtClean="0"/>
              <a:pPr>
                <a:defRPr/>
              </a:pPr>
              <a:t>2</a:t>
            </a:fld>
            <a:endParaRPr lang="it-IT" altLang="it-IT"/>
          </a:p>
        </p:txBody>
      </p:sp>
    </p:spTree>
    <p:extLst>
      <p:ext uri="{BB962C8B-B14F-4D97-AF65-F5344CB8AC3E}">
        <p14:creationId xmlns:p14="http://schemas.microsoft.com/office/powerpoint/2010/main" val="4242646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7" descr="Immagine che contiene uomo, Carne, muscolo, pelle&#10;&#10;Descrizione generata automaticamente">
            <a:extLst>
              <a:ext uri="{FF2B5EF4-FFF2-40B4-BE49-F238E27FC236}">
                <a16:creationId xmlns:a16="http://schemas.microsoft.com/office/drawing/2014/main" id="{4D666FA7-9647-79DC-8977-A0988C9ED9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975" y="1229235"/>
            <a:ext cx="8666050" cy="4399529"/>
          </a:xfrm>
        </p:spPr>
      </p:pic>
      <p:sp>
        <p:nvSpPr>
          <p:cNvPr id="6" name="Segnaposto numero diapositiva 5">
            <a:extLst>
              <a:ext uri="{FF2B5EF4-FFF2-40B4-BE49-F238E27FC236}">
                <a16:creationId xmlns:a16="http://schemas.microsoft.com/office/drawing/2014/main" id="{E387CCFD-5E12-8796-D489-8DCD8A0BEC06}"/>
              </a:ext>
            </a:extLst>
          </p:cNvPr>
          <p:cNvSpPr>
            <a:spLocks noGrp="1"/>
          </p:cNvSpPr>
          <p:nvPr>
            <p:ph type="sldNum" sz="quarter" idx="12"/>
          </p:nvPr>
        </p:nvSpPr>
        <p:spPr/>
        <p:txBody>
          <a:bodyPr/>
          <a:lstStyle/>
          <a:p>
            <a:pPr>
              <a:defRPr/>
            </a:pPr>
            <a:r>
              <a:rPr lang="it-IT" altLang="it-IT"/>
              <a:t>Pagina </a:t>
            </a:r>
            <a:fld id="{202654A9-B273-4781-873A-AB4AA5FF43C8}" type="slidenum">
              <a:rPr lang="it-IT" altLang="it-IT" smtClean="0"/>
              <a:pPr>
                <a:defRPr/>
              </a:pPr>
              <a:t>20</a:t>
            </a:fld>
            <a:endParaRPr lang="it-IT" altLang="it-IT"/>
          </a:p>
        </p:txBody>
      </p:sp>
    </p:spTree>
    <p:extLst>
      <p:ext uri="{BB962C8B-B14F-4D97-AF65-F5344CB8AC3E}">
        <p14:creationId xmlns:p14="http://schemas.microsoft.com/office/powerpoint/2010/main" val="549772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21D032-50E5-AAC5-017E-44A23FD23739}"/>
              </a:ext>
            </a:extLst>
          </p:cNvPr>
          <p:cNvSpPr>
            <a:spLocks noGrp="1"/>
          </p:cNvSpPr>
          <p:nvPr>
            <p:ph type="title"/>
          </p:nvPr>
        </p:nvSpPr>
        <p:spPr>
          <a:xfrm>
            <a:off x="1043608" y="717971"/>
            <a:ext cx="7559675" cy="504825"/>
          </a:xfrm>
        </p:spPr>
        <p:txBody>
          <a:bodyPr/>
          <a:lstStyle/>
          <a:p>
            <a:r>
              <a:rPr lang="it-IT" dirty="0"/>
              <a:t>(2) Leishmaniosi mucosa o </a:t>
            </a:r>
            <a:r>
              <a:rPr lang="it-IT" dirty="0" err="1"/>
              <a:t>mucocutanea</a:t>
            </a:r>
            <a:endParaRPr lang="it-IT" dirty="0"/>
          </a:p>
        </p:txBody>
      </p:sp>
      <p:sp>
        <p:nvSpPr>
          <p:cNvPr id="3" name="Segnaposto contenuto 2">
            <a:extLst>
              <a:ext uri="{FF2B5EF4-FFF2-40B4-BE49-F238E27FC236}">
                <a16:creationId xmlns:a16="http://schemas.microsoft.com/office/drawing/2014/main" id="{419ECB77-C2ED-A65E-8DD7-56104444DCE8}"/>
              </a:ext>
            </a:extLst>
          </p:cNvPr>
          <p:cNvSpPr>
            <a:spLocks noGrp="1"/>
          </p:cNvSpPr>
          <p:nvPr>
            <p:ph idx="1"/>
          </p:nvPr>
        </p:nvSpPr>
        <p:spPr>
          <a:xfrm>
            <a:off x="792162" y="1772816"/>
            <a:ext cx="7559675" cy="4114800"/>
          </a:xfrm>
        </p:spPr>
        <p:txBody>
          <a:bodyPr/>
          <a:lstStyle/>
          <a:p>
            <a:r>
              <a:rPr lang="it-IT" sz="1800" dirty="0"/>
              <a:t>E’ causata principalmente da </a:t>
            </a:r>
            <a:r>
              <a:rPr lang="it-IT" sz="1800" i="1" dirty="0"/>
              <a:t>L. </a:t>
            </a:r>
            <a:r>
              <a:rPr lang="it-IT" sz="1800" i="1" dirty="0" err="1"/>
              <a:t>braziliensis</a:t>
            </a:r>
            <a:r>
              <a:rPr lang="it-IT" sz="1800" dirty="0"/>
              <a:t>, anche se vi sono casi descritti per </a:t>
            </a:r>
            <a:r>
              <a:rPr lang="it-IT" sz="1800" i="1" dirty="0"/>
              <a:t>L. </a:t>
            </a:r>
            <a:r>
              <a:rPr lang="it-IT" sz="1800" i="1" dirty="0" err="1"/>
              <a:t>panamensis</a:t>
            </a:r>
            <a:r>
              <a:rPr lang="it-IT" sz="1800" dirty="0"/>
              <a:t>, </a:t>
            </a:r>
            <a:r>
              <a:rPr lang="it-IT" sz="1800" i="1" dirty="0"/>
              <a:t>L. </a:t>
            </a:r>
            <a:r>
              <a:rPr lang="it-IT" sz="1800" i="1" dirty="0" err="1"/>
              <a:t>guyanensis</a:t>
            </a:r>
            <a:r>
              <a:rPr lang="it-IT" sz="1800" i="1" dirty="0"/>
              <a:t> </a:t>
            </a:r>
            <a:r>
              <a:rPr lang="it-IT" sz="1800" dirty="0"/>
              <a:t>ed </a:t>
            </a:r>
            <a:r>
              <a:rPr lang="it-IT" sz="1800" i="1" dirty="0"/>
              <a:t>L. peruviana</a:t>
            </a:r>
            <a:r>
              <a:rPr lang="it-IT" sz="1800" dirty="0"/>
              <a:t>. Il meccanismo secondo cui si diffonde è principalmente per via ematica o linfatica, anche se si osservano casi con estensione per contiguità.</a:t>
            </a:r>
          </a:p>
          <a:p>
            <a:r>
              <a:rPr lang="it-IT" sz="1800" dirty="0"/>
              <a:t>Forma rara in Italia. Oltre il 90% dei casi si verificano in quattro Paesi: Bolivia, Perù, Ecuador e Brasile.</a:t>
            </a:r>
          </a:p>
          <a:p>
            <a:r>
              <a:rPr lang="it-IT" sz="1800" dirty="0"/>
              <a:t>In generale si presenta diversi mesi o anni dopo la cicatrizzazione della forma cutanea. Approssimativamente il 50% delle lesioni mucose appaiono nei primi 2 anni dalla comparsa della lesione cutanea primaria.</a:t>
            </a:r>
          </a:p>
          <a:p>
            <a:endParaRPr lang="it-IT" sz="1800" dirty="0"/>
          </a:p>
        </p:txBody>
      </p:sp>
      <p:sp>
        <p:nvSpPr>
          <p:cNvPr id="6" name="Segnaposto numero diapositiva 5">
            <a:extLst>
              <a:ext uri="{FF2B5EF4-FFF2-40B4-BE49-F238E27FC236}">
                <a16:creationId xmlns:a16="http://schemas.microsoft.com/office/drawing/2014/main" id="{BE0BC85E-08A3-AEF9-4903-F5C357F269BE}"/>
              </a:ext>
            </a:extLst>
          </p:cNvPr>
          <p:cNvSpPr>
            <a:spLocks noGrp="1"/>
          </p:cNvSpPr>
          <p:nvPr>
            <p:ph type="sldNum" sz="quarter" idx="12"/>
          </p:nvPr>
        </p:nvSpPr>
        <p:spPr/>
        <p:txBody>
          <a:bodyPr/>
          <a:lstStyle/>
          <a:p>
            <a:pPr>
              <a:defRPr/>
            </a:pPr>
            <a:r>
              <a:rPr lang="it-IT" altLang="it-IT"/>
              <a:t>Pagina </a:t>
            </a:r>
            <a:fld id="{202654A9-B273-4781-873A-AB4AA5FF43C8}" type="slidenum">
              <a:rPr lang="it-IT" altLang="it-IT" smtClean="0"/>
              <a:pPr>
                <a:defRPr/>
              </a:pPr>
              <a:t>21</a:t>
            </a:fld>
            <a:endParaRPr lang="it-IT" altLang="it-IT"/>
          </a:p>
        </p:txBody>
      </p:sp>
    </p:spTree>
    <p:extLst>
      <p:ext uri="{BB962C8B-B14F-4D97-AF65-F5344CB8AC3E}">
        <p14:creationId xmlns:p14="http://schemas.microsoft.com/office/powerpoint/2010/main" val="4131633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Segnaposto contenuto 7" descr="Immagine che contiene schermata, testo&#10;&#10;Descrizione generata automaticamente">
            <a:extLst>
              <a:ext uri="{FF2B5EF4-FFF2-40B4-BE49-F238E27FC236}">
                <a16:creationId xmlns:a16="http://schemas.microsoft.com/office/drawing/2014/main" id="{B7DD1D30-3F9D-C1E3-D52C-53C1328056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2600" y="1628800"/>
            <a:ext cx="8178799" cy="4109847"/>
          </a:xfrm>
          <a:prstGeom prst="rect">
            <a:avLst/>
          </a:prstGeom>
        </p:spPr>
      </p:pic>
      <p:sp>
        <p:nvSpPr>
          <p:cNvPr id="10" name="Titolo 1">
            <a:extLst>
              <a:ext uri="{FF2B5EF4-FFF2-40B4-BE49-F238E27FC236}">
                <a16:creationId xmlns:a16="http://schemas.microsoft.com/office/drawing/2014/main" id="{F54B3CA8-DBFC-3E98-E849-AF8E3CCB692B}"/>
              </a:ext>
            </a:extLst>
          </p:cNvPr>
          <p:cNvSpPr txBox="1">
            <a:spLocks/>
          </p:cNvSpPr>
          <p:nvPr/>
        </p:nvSpPr>
        <p:spPr bwMode="auto">
          <a:xfrm>
            <a:off x="792161" y="866940"/>
            <a:ext cx="7559675"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a:solidFill>
                  <a:srgbClr val="822433"/>
                </a:solidFill>
                <a:latin typeface="+mj-lt"/>
                <a:ea typeface="+mj-ea"/>
                <a:cs typeface="+mj-cs"/>
              </a:defRPr>
            </a:lvl1pPr>
            <a:lvl2pPr algn="l" rtl="0" eaLnBrk="0" fontAlgn="base" hangingPunct="0">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2pPr>
            <a:lvl3pPr algn="l" rtl="0" eaLnBrk="0" fontAlgn="base" hangingPunct="0">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3pPr>
            <a:lvl4pPr algn="l" rtl="0" eaLnBrk="0" fontAlgn="base" hangingPunct="0">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4pPr>
            <a:lvl5pPr algn="l" rtl="0" eaLnBrk="0" fontAlgn="base" hangingPunct="0">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5pPr>
            <a:lvl6pPr marL="457200" algn="l" rtl="0" fontAlgn="base">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6pPr>
            <a:lvl7pPr marL="914400" algn="l" rtl="0" fontAlgn="base">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7pPr>
            <a:lvl8pPr marL="1371600" algn="l" rtl="0" fontAlgn="base">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8pPr>
            <a:lvl9pPr marL="1828800" algn="l" rtl="0" fontAlgn="base">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it-IT" dirty="0">
                <a:latin typeface="Arial"/>
                <a:ea typeface="ＭＳ Ｐゴシック"/>
              </a:rPr>
              <a:t>Evoluzione clinica della forma</a:t>
            </a:r>
            <a:r>
              <a:rPr kumimoji="0" lang="it-IT" sz="2400" b="1" i="0" u="none" strike="noStrike" kern="1200" cap="none" spc="0" normalizeH="0" baseline="0" noProof="0" dirty="0">
                <a:ln>
                  <a:noFill/>
                </a:ln>
                <a:solidFill>
                  <a:srgbClr val="822433"/>
                </a:solidFill>
                <a:effectLst/>
                <a:uLnTx/>
                <a:uFillTx/>
                <a:latin typeface="Arial"/>
                <a:ea typeface="ＭＳ Ｐゴシック"/>
                <a:cs typeface="+mj-cs"/>
              </a:rPr>
              <a:t> </a:t>
            </a:r>
            <a:r>
              <a:rPr kumimoji="0" lang="it-IT" sz="2400" b="1" i="0" u="none" strike="noStrike" kern="1200" cap="none" spc="0" normalizeH="0" baseline="0" noProof="0" dirty="0" err="1">
                <a:ln>
                  <a:noFill/>
                </a:ln>
                <a:solidFill>
                  <a:srgbClr val="822433"/>
                </a:solidFill>
                <a:effectLst/>
                <a:uLnTx/>
                <a:uFillTx/>
                <a:latin typeface="Arial"/>
                <a:ea typeface="ＭＳ Ｐゴシック"/>
                <a:cs typeface="+mj-cs"/>
              </a:rPr>
              <a:t>mucocutanea</a:t>
            </a:r>
            <a:endParaRPr kumimoji="0" lang="it-IT" sz="2400" b="1" i="0" u="none" strike="noStrike" kern="1200" cap="none" spc="0" normalizeH="0" baseline="0" noProof="0" dirty="0">
              <a:ln>
                <a:noFill/>
              </a:ln>
              <a:solidFill>
                <a:srgbClr val="822433"/>
              </a:solidFill>
              <a:effectLst/>
              <a:uLnTx/>
              <a:uFillTx/>
              <a:latin typeface="Arial"/>
              <a:ea typeface="ＭＳ Ｐゴシック"/>
              <a:cs typeface="+mj-cs"/>
            </a:endParaRPr>
          </a:p>
        </p:txBody>
      </p:sp>
    </p:spTree>
    <p:extLst>
      <p:ext uri="{BB962C8B-B14F-4D97-AF65-F5344CB8AC3E}">
        <p14:creationId xmlns:p14="http://schemas.microsoft.com/office/powerpoint/2010/main" val="2944047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7">
            <a:extLst>
              <a:ext uri="{FF2B5EF4-FFF2-40B4-BE49-F238E27FC236}">
                <a16:creationId xmlns:a16="http://schemas.microsoft.com/office/drawing/2014/main" id="{0BDCFF81-5368-B9BB-A0E0-62D41FA75D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1912" y="790275"/>
            <a:ext cx="6540176" cy="2880320"/>
          </a:xfrm>
        </p:spPr>
      </p:pic>
      <p:pic>
        <p:nvPicPr>
          <p:cNvPr id="10" name="Immagine 9" descr="Immagine che contiene persona, cibo, pelle, interno&#10;&#10;Descrizione generata automaticamente">
            <a:extLst>
              <a:ext uri="{FF2B5EF4-FFF2-40B4-BE49-F238E27FC236}">
                <a16:creationId xmlns:a16="http://schemas.microsoft.com/office/drawing/2014/main" id="{4D123FD1-864C-2283-0057-B3D90465AAD5}"/>
              </a:ext>
            </a:extLst>
          </p:cNvPr>
          <p:cNvPicPr>
            <a:picLocks noChangeAspect="1"/>
          </p:cNvPicPr>
          <p:nvPr/>
        </p:nvPicPr>
        <p:blipFill rotWithShape="1">
          <a:blip r:embed="rId4">
            <a:extLst>
              <a:ext uri="{28A0092B-C50C-407E-A947-70E740481C1C}">
                <a14:useLocalDpi xmlns:a14="http://schemas.microsoft.com/office/drawing/2010/main" val="0"/>
              </a:ext>
            </a:extLst>
          </a:blip>
          <a:srcRect t="1" b="2798"/>
          <a:stretch/>
        </p:blipFill>
        <p:spPr>
          <a:xfrm>
            <a:off x="2465421" y="3861048"/>
            <a:ext cx="4213157" cy="2736304"/>
          </a:xfrm>
          <a:prstGeom prst="rect">
            <a:avLst/>
          </a:prstGeom>
        </p:spPr>
      </p:pic>
      <p:pic>
        <p:nvPicPr>
          <p:cNvPr id="3" name="Immagine 2">
            <a:extLst>
              <a:ext uri="{FF2B5EF4-FFF2-40B4-BE49-F238E27FC236}">
                <a16:creationId xmlns:a16="http://schemas.microsoft.com/office/drawing/2014/main" id="{63A93FC9-8F6B-3E7B-6BD7-DBD32D11D8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2600" y="1873250"/>
            <a:ext cx="3098800" cy="3111500"/>
          </a:xfrm>
          <a:prstGeom prst="rect">
            <a:avLst/>
          </a:prstGeom>
        </p:spPr>
      </p:pic>
    </p:spTree>
    <p:extLst>
      <p:ext uri="{BB962C8B-B14F-4D97-AF65-F5344CB8AC3E}">
        <p14:creationId xmlns:p14="http://schemas.microsoft.com/office/powerpoint/2010/main" val="387955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364965-4FCC-CDCB-9F9E-3107F3536525}"/>
              </a:ext>
            </a:extLst>
          </p:cNvPr>
          <p:cNvSpPr>
            <a:spLocks noGrp="1"/>
          </p:cNvSpPr>
          <p:nvPr>
            <p:ph type="title"/>
          </p:nvPr>
        </p:nvSpPr>
        <p:spPr>
          <a:xfrm>
            <a:off x="1115616" y="717971"/>
            <a:ext cx="7559675" cy="504825"/>
          </a:xfrm>
        </p:spPr>
        <p:txBody>
          <a:bodyPr/>
          <a:lstStyle/>
          <a:p>
            <a:r>
              <a:rPr lang="it-IT" dirty="0"/>
              <a:t>(3) Leishmaniosi viscerale (</a:t>
            </a:r>
            <a:r>
              <a:rPr lang="it-IT" dirty="0" err="1"/>
              <a:t>Kala</a:t>
            </a:r>
            <a:r>
              <a:rPr lang="it-IT" dirty="0"/>
              <a:t>-Azar)</a:t>
            </a:r>
          </a:p>
        </p:txBody>
      </p:sp>
      <p:sp>
        <p:nvSpPr>
          <p:cNvPr id="3" name="Segnaposto contenuto 2">
            <a:extLst>
              <a:ext uri="{FF2B5EF4-FFF2-40B4-BE49-F238E27FC236}">
                <a16:creationId xmlns:a16="http://schemas.microsoft.com/office/drawing/2014/main" id="{48B2B07E-E15F-79FC-4F6F-F02D67FBDF77}"/>
              </a:ext>
            </a:extLst>
          </p:cNvPr>
          <p:cNvSpPr>
            <a:spLocks noGrp="1"/>
          </p:cNvSpPr>
          <p:nvPr>
            <p:ph idx="1"/>
          </p:nvPr>
        </p:nvSpPr>
        <p:spPr>
          <a:xfrm>
            <a:off x="683568" y="1772816"/>
            <a:ext cx="4754662" cy="3867032"/>
          </a:xfrm>
        </p:spPr>
        <p:txBody>
          <a:bodyPr/>
          <a:lstStyle/>
          <a:p>
            <a:r>
              <a:rPr lang="it-IT" sz="1800" dirty="0"/>
              <a:t>E’ una malattia sistemica causata dal complesso </a:t>
            </a:r>
            <a:r>
              <a:rPr lang="it-IT" sz="1800" i="1" dirty="0"/>
              <a:t>L. </a:t>
            </a:r>
            <a:r>
              <a:rPr lang="it-IT" sz="1800" i="1" dirty="0" err="1"/>
              <a:t>donovani</a:t>
            </a:r>
            <a:r>
              <a:rPr lang="it-IT" sz="1800" i="1" dirty="0"/>
              <a:t>.</a:t>
            </a:r>
          </a:p>
          <a:p>
            <a:r>
              <a:rPr lang="it-IT" sz="1800" dirty="0"/>
              <a:t>Caratterizzata da </a:t>
            </a:r>
            <a:r>
              <a:rPr lang="it-IT" sz="1800" b="1" dirty="0"/>
              <a:t>febbre</a:t>
            </a:r>
            <a:r>
              <a:rPr lang="it-IT" sz="1800" dirty="0"/>
              <a:t> irregolare, </a:t>
            </a:r>
            <a:r>
              <a:rPr lang="it-IT" sz="1800" b="1" dirty="0" err="1"/>
              <a:t>epato</a:t>
            </a:r>
            <a:r>
              <a:rPr lang="it-IT" sz="1800" b="1" dirty="0"/>
              <a:t>-splenomegalia</a:t>
            </a:r>
            <a:r>
              <a:rPr lang="it-IT" sz="1800" dirty="0"/>
              <a:t>, </a:t>
            </a:r>
            <a:r>
              <a:rPr lang="it-IT" sz="1800" b="1" dirty="0"/>
              <a:t>perdita di peso</a:t>
            </a:r>
            <a:r>
              <a:rPr lang="it-IT" sz="1800" dirty="0"/>
              <a:t>, </a:t>
            </a:r>
            <a:r>
              <a:rPr lang="it-IT" sz="1800" b="1" dirty="0"/>
              <a:t>pancitopenia</a:t>
            </a:r>
            <a:r>
              <a:rPr lang="it-IT" sz="1800" dirty="0"/>
              <a:t> e </a:t>
            </a:r>
            <a:r>
              <a:rPr lang="it-IT" sz="1800" dirty="0" err="1"/>
              <a:t>ipergammaglobulinemia</a:t>
            </a:r>
            <a:r>
              <a:rPr lang="it-IT" sz="1800" dirty="0"/>
              <a:t>.</a:t>
            </a:r>
          </a:p>
          <a:p>
            <a:r>
              <a:rPr lang="it-IT" sz="1800" dirty="0"/>
              <a:t>I cani sono i principali reservoirs della malattia associata al </a:t>
            </a:r>
            <a:r>
              <a:rPr lang="it-IT" sz="1800" i="1" dirty="0"/>
              <a:t>L. </a:t>
            </a:r>
            <a:r>
              <a:rPr lang="it-IT" sz="1800" i="1" dirty="0" err="1"/>
              <a:t>infantum</a:t>
            </a:r>
            <a:r>
              <a:rPr lang="it-IT" sz="1800" i="1" dirty="0"/>
              <a:t>.</a:t>
            </a:r>
            <a:r>
              <a:rPr lang="it-IT" sz="1800" dirty="0"/>
              <a:t> </a:t>
            </a:r>
          </a:p>
          <a:p>
            <a:r>
              <a:rPr lang="it-IT" sz="1800" dirty="0"/>
              <a:t>Le popolazioni maggiormente colpite sono </a:t>
            </a:r>
            <a:r>
              <a:rPr lang="it-IT" sz="1800" b="1" dirty="0"/>
              <a:t>bambini</a:t>
            </a:r>
            <a:r>
              <a:rPr lang="it-IT" sz="1800" dirty="0"/>
              <a:t> (ospiti non immuni) o individui </a:t>
            </a:r>
            <a:r>
              <a:rPr lang="it-IT" sz="1800" b="1" dirty="0"/>
              <a:t>immunocompromessi.</a:t>
            </a:r>
          </a:p>
          <a:p>
            <a:r>
              <a:rPr lang="it-IT" sz="1800" dirty="0"/>
              <a:t>Inoculazione </a:t>
            </a:r>
            <a:r>
              <a:rPr lang="it-IT" sz="1800" dirty="0">
                <a:sym typeface="Wingdings" pitchFamily="2" charset="2"/>
              </a:rPr>
              <a:t> macrofagi  diffusione linfonodi locali  invasione midollo osseo, fegato e milza</a:t>
            </a:r>
            <a:endParaRPr lang="it-IT" sz="1800" dirty="0"/>
          </a:p>
        </p:txBody>
      </p:sp>
      <p:sp>
        <p:nvSpPr>
          <p:cNvPr id="6" name="Segnaposto numero diapositiva 5">
            <a:extLst>
              <a:ext uri="{FF2B5EF4-FFF2-40B4-BE49-F238E27FC236}">
                <a16:creationId xmlns:a16="http://schemas.microsoft.com/office/drawing/2014/main" id="{22A8E222-B747-82E4-8C67-4506279B3935}"/>
              </a:ext>
            </a:extLst>
          </p:cNvPr>
          <p:cNvSpPr>
            <a:spLocks noGrp="1"/>
          </p:cNvSpPr>
          <p:nvPr>
            <p:ph type="sldNum" sz="quarter" idx="12"/>
          </p:nvPr>
        </p:nvSpPr>
        <p:spPr/>
        <p:txBody>
          <a:bodyPr/>
          <a:lstStyle/>
          <a:p>
            <a:pPr>
              <a:defRPr/>
            </a:pPr>
            <a:r>
              <a:rPr lang="it-IT" altLang="it-IT"/>
              <a:t>Pagina </a:t>
            </a:r>
            <a:fld id="{202654A9-B273-4781-873A-AB4AA5FF43C8}" type="slidenum">
              <a:rPr lang="it-IT" altLang="it-IT" smtClean="0"/>
              <a:pPr>
                <a:defRPr/>
              </a:pPr>
              <a:t>24</a:t>
            </a:fld>
            <a:endParaRPr lang="it-IT" altLang="it-IT"/>
          </a:p>
        </p:txBody>
      </p:sp>
      <p:pic>
        <p:nvPicPr>
          <p:cNvPr id="8" name="Immagine 7" descr="Immagine che contiene persona, Viso umano, aria aperta, ragazzo&#10;&#10;Descrizione generata automaticamente">
            <a:extLst>
              <a:ext uri="{FF2B5EF4-FFF2-40B4-BE49-F238E27FC236}">
                <a16:creationId xmlns:a16="http://schemas.microsoft.com/office/drawing/2014/main" id="{3B20DA58-C0A9-B744-265A-139CFBEA7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8307" y="1233246"/>
            <a:ext cx="3214320" cy="4679180"/>
          </a:xfrm>
          <a:prstGeom prst="rect">
            <a:avLst/>
          </a:prstGeom>
        </p:spPr>
      </p:pic>
    </p:spTree>
    <p:extLst>
      <p:ext uri="{BB962C8B-B14F-4D97-AF65-F5344CB8AC3E}">
        <p14:creationId xmlns:p14="http://schemas.microsoft.com/office/powerpoint/2010/main" val="2091846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CBAB21-0715-538F-5993-783B78A28D52}"/>
              </a:ext>
            </a:extLst>
          </p:cNvPr>
          <p:cNvSpPr>
            <a:spLocks noGrp="1"/>
          </p:cNvSpPr>
          <p:nvPr>
            <p:ph type="title"/>
          </p:nvPr>
        </p:nvSpPr>
        <p:spPr>
          <a:xfrm>
            <a:off x="1116012" y="738187"/>
            <a:ext cx="7559675" cy="504825"/>
          </a:xfrm>
        </p:spPr>
        <p:txBody>
          <a:bodyPr/>
          <a:lstStyle/>
          <a:p>
            <a:r>
              <a:rPr lang="it-IT" dirty="0"/>
              <a:t>Diagnosi clinica - laboratoristica</a:t>
            </a:r>
          </a:p>
        </p:txBody>
      </p:sp>
      <p:sp>
        <p:nvSpPr>
          <p:cNvPr id="3" name="Segnaposto contenuto 2">
            <a:extLst>
              <a:ext uri="{FF2B5EF4-FFF2-40B4-BE49-F238E27FC236}">
                <a16:creationId xmlns:a16="http://schemas.microsoft.com/office/drawing/2014/main" id="{36D77124-00FC-535D-9E21-D02DF4C77448}"/>
              </a:ext>
            </a:extLst>
          </p:cNvPr>
          <p:cNvSpPr>
            <a:spLocks noGrp="1"/>
          </p:cNvSpPr>
          <p:nvPr>
            <p:ph idx="1"/>
          </p:nvPr>
        </p:nvSpPr>
        <p:spPr>
          <a:xfrm>
            <a:off x="792162" y="1652949"/>
            <a:ext cx="7559675" cy="4114800"/>
          </a:xfrm>
        </p:spPr>
        <p:txBody>
          <a:bodyPr/>
          <a:lstStyle/>
          <a:p>
            <a:r>
              <a:rPr lang="it-IT" sz="2000" b="1" dirty="0"/>
              <a:t>Clinica</a:t>
            </a:r>
            <a:r>
              <a:rPr lang="it-IT" sz="2000" dirty="0"/>
              <a:t>: astenia, febbre, addome disteso con marcata splenomegalia, linfoadenopatia</a:t>
            </a:r>
          </a:p>
          <a:p>
            <a:r>
              <a:rPr lang="it-IT" sz="2000" b="1" dirty="0"/>
              <a:t>Riscontri laboratoristici:</a:t>
            </a:r>
            <a:r>
              <a:rPr lang="it-IT" sz="2000" dirty="0"/>
              <a:t> pancitopenia, VES ↑, ALT ↑, </a:t>
            </a:r>
            <a:r>
              <a:rPr lang="it-IT" sz="2000" dirty="0" err="1"/>
              <a:t>ipergammaglobulinemia</a:t>
            </a:r>
            <a:endParaRPr lang="it-IT" sz="2000" dirty="0"/>
          </a:p>
          <a:p>
            <a:r>
              <a:rPr lang="it-IT" sz="2000" b="1" dirty="0"/>
              <a:t>Isolamento parassitologico</a:t>
            </a:r>
            <a:r>
              <a:rPr lang="it-IT" sz="2000" dirty="0"/>
              <a:t>: </a:t>
            </a:r>
            <a:r>
              <a:rPr lang="it-IT" sz="2000" u="sng" dirty="0"/>
              <a:t>aspirazione splenica </a:t>
            </a:r>
            <a:r>
              <a:rPr lang="it-IT" sz="2000" dirty="0"/>
              <a:t>ha maggior sensibilità, ma associata ad un certo rischio di lacerazione, pertanto si preferisce </a:t>
            </a:r>
            <a:r>
              <a:rPr lang="it-IT" sz="2000" u="sng" dirty="0"/>
              <a:t>l’aspirato midollare</a:t>
            </a:r>
            <a:r>
              <a:rPr lang="it-IT" sz="2000" dirty="0"/>
              <a:t>.</a:t>
            </a:r>
          </a:p>
          <a:p>
            <a:r>
              <a:rPr lang="it-IT" sz="2000" dirty="0"/>
              <a:t>I </a:t>
            </a:r>
            <a:r>
              <a:rPr lang="it-IT" sz="2000" b="1" dirty="0"/>
              <a:t>test sierologici </a:t>
            </a:r>
            <a:r>
              <a:rPr lang="it-IT" sz="2000" dirty="0"/>
              <a:t>presentano sensibilità e specificità variabile in base agli antigeni utilizzati. Possibilità di falsi positivi per cross reazioni.</a:t>
            </a:r>
          </a:p>
        </p:txBody>
      </p:sp>
      <p:sp>
        <p:nvSpPr>
          <p:cNvPr id="6" name="Segnaposto numero diapositiva 5">
            <a:extLst>
              <a:ext uri="{FF2B5EF4-FFF2-40B4-BE49-F238E27FC236}">
                <a16:creationId xmlns:a16="http://schemas.microsoft.com/office/drawing/2014/main" id="{F93A004D-0E6C-A960-6ADE-A3FD78BF2321}"/>
              </a:ext>
            </a:extLst>
          </p:cNvPr>
          <p:cNvSpPr>
            <a:spLocks noGrp="1"/>
          </p:cNvSpPr>
          <p:nvPr>
            <p:ph type="sldNum" sz="quarter" idx="12"/>
          </p:nvPr>
        </p:nvSpPr>
        <p:spPr/>
        <p:txBody>
          <a:bodyPr/>
          <a:lstStyle/>
          <a:p>
            <a:pPr>
              <a:defRPr/>
            </a:pPr>
            <a:r>
              <a:rPr lang="it-IT" altLang="it-IT"/>
              <a:t>Pagina </a:t>
            </a:r>
            <a:fld id="{202654A9-B273-4781-873A-AB4AA5FF43C8}" type="slidenum">
              <a:rPr lang="it-IT" altLang="it-IT" smtClean="0"/>
              <a:pPr>
                <a:defRPr/>
              </a:pPr>
              <a:t>25</a:t>
            </a:fld>
            <a:endParaRPr lang="it-IT" altLang="it-IT"/>
          </a:p>
        </p:txBody>
      </p:sp>
    </p:spTree>
    <p:extLst>
      <p:ext uri="{BB962C8B-B14F-4D97-AF65-F5344CB8AC3E}">
        <p14:creationId xmlns:p14="http://schemas.microsoft.com/office/powerpoint/2010/main" val="3592113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5F001A9-E8BE-4F5A-5E7C-DF00F3C99BD6}"/>
              </a:ext>
            </a:extLst>
          </p:cNvPr>
          <p:cNvSpPr>
            <a:spLocks noGrp="1"/>
          </p:cNvSpPr>
          <p:nvPr>
            <p:ph type="title"/>
          </p:nvPr>
        </p:nvSpPr>
        <p:spPr>
          <a:xfrm>
            <a:off x="628650" y="1989983"/>
            <a:ext cx="6319614" cy="2527938"/>
          </a:xfrm>
        </p:spPr>
        <p:txBody>
          <a:bodyPr vert="horz" lIns="91440" tIns="45720" rIns="91440" bIns="45720" rtlCol="0" anchor="b">
            <a:normAutofit fontScale="90000"/>
          </a:bodyPr>
          <a:lstStyle/>
          <a:p>
            <a:r>
              <a:rPr lang="en-US" sz="5700" kern="1200" dirty="0">
                <a:solidFill>
                  <a:schemeClr val="tx1"/>
                </a:solidFill>
                <a:latin typeface="+mj-lt"/>
                <a:ea typeface="+mj-ea"/>
                <a:cs typeface="+mj-cs"/>
              </a:rPr>
              <a:t>Come </a:t>
            </a:r>
            <a:r>
              <a:rPr lang="en-US" sz="5700" kern="1200" dirty="0" err="1">
                <a:solidFill>
                  <a:schemeClr val="tx1"/>
                </a:solidFill>
                <a:latin typeface="+mj-lt"/>
                <a:ea typeface="+mj-ea"/>
                <a:cs typeface="+mj-cs"/>
              </a:rPr>
              <a:t>si</a:t>
            </a:r>
            <a:r>
              <a:rPr lang="en-US" sz="5700" kern="1200" dirty="0">
                <a:solidFill>
                  <a:schemeClr val="tx1"/>
                </a:solidFill>
                <a:latin typeface="+mj-lt"/>
                <a:ea typeface="+mj-ea"/>
                <a:cs typeface="+mj-cs"/>
              </a:rPr>
              <a:t> </a:t>
            </a:r>
            <a:r>
              <a:rPr lang="en-US" sz="5700" kern="1200" dirty="0" err="1">
                <a:solidFill>
                  <a:schemeClr val="tx1"/>
                </a:solidFill>
                <a:latin typeface="+mj-lt"/>
                <a:ea typeface="+mj-ea"/>
                <a:cs typeface="+mj-cs"/>
              </a:rPr>
              <a:t>spiegano</a:t>
            </a:r>
            <a:r>
              <a:rPr lang="en-US" sz="5700" kern="1200" dirty="0">
                <a:solidFill>
                  <a:schemeClr val="tx1"/>
                </a:solidFill>
                <a:latin typeface="+mj-lt"/>
                <a:ea typeface="+mj-ea"/>
                <a:cs typeface="+mj-cs"/>
              </a:rPr>
              <a:t> </a:t>
            </a:r>
            <a:r>
              <a:rPr lang="en-US" sz="5700" kern="1200" dirty="0" err="1">
                <a:solidFill>
                  <a:schemeClr val="tx1"/>
                </a:solidFill>
                <a:latin typeface="+mj-lt"/>
                <a:ea typeface="+mj-ea"/>
                <a:cs typeface="+mj-cs"/>
              </a:rPr>
              <a:t>queste</a:t>
            </a:r>
            <a:r>
              <a:rPr lang="en-US" sz="5700" kern="1200" dirty="0">
                <a:solidFill>
                  <a:schemeClr val="tx1"/>
                </a:solidFill>
                <a:latin typeface="+mj-lt"/>
                <a:ea typeface="+mj-ea"/>
                <a:cs typeface="+mj-cs"/>
              </a:rPr>
              <a:t> </a:t>
            </a:r>
            <a:r>
              <a:rPr lang="en-US" sz="5700" kern="1200" dirty="0" err="1">
                <a:solidFill>
                  <a:schemeClr val="tx1"/>
                </a:solidFill>
                <a:latin typeface="+mj-lt"/>
                <a:ea typeface="+mj-ea"/>
                <a:cs typeface="+mj-cs"/>
              </a:rPr>
              <a:t>differenze</a:t>
            </a:r>
            <a:r>
              <a:rPr lang="en-US" sz="5700" kern="1200" dirty="0">
                <a:solidFill>
                  <a:schemeClr val="tx1"/>
                </a:solidFill>
                <a:latin typeface="+mj-lt"/>
                <a:ea typeface="+mj-ea"/>
                <a:cs typeface="+mj-cs"/>
              </a:rPr>
              <a:t> </a:t>
            </a:r>
            <a:r>
              <a:rPr lang="en-US" sz="5700" kern="1200" dirty="0" err="1">
                <a:solidFill>
                  <a:schemeClr val="tx1"/>
                </a:solidFill>
                <a:latin typeface="+mj-lt"/>
                <a:ea typeface="+mj-ea"/>
                <a:cs typeface="+mj-cs"/>
              </a:rPr>
              <a:t>nella</a:t>
            </a:r>
            <a:r>
              <a:rPr lang="en-US" sz="5700" kern="1200" dirty="0">
                <a:solidFill>
                  <a:schemeClr val="tx1"/>
                </a:solidFill>
                <a:latin typeface="+mj-lt"/>
                <a:ea typeface="+mj-ea"/>
                <a:cs typeface="+mj-cs"/>
              </a:rPr>
              <a:t> </a:t>
            </a:r>
            <a:r>
              <a:rPr lang="en-US" sz="5700" kern="1200" dirty="0" err="1">
                <a:solidFill>
                  <a:schemeClr val="tx1"/>
                </a:solidFill>
                <a:latin typeface="+mj-lt"/>
                <a:ea typeface="+mj-ea"/>
                <a:cs typeface="+mj-cs"/>
              </a:rPr>
              <a:t>presentazione</a:t>
            </a:r>
            <a:r>
              <a:rPr lang="en-US" sz="5700" kern="1200" dirty="0">
                <a:solidFill>
                  <a:schemeClr val="tx1"/>
                </a:solidFill>
                <a:latin typeface="+mj-lt"/>
                <a:ea typeface="+mj-ea"/>
                <a:cs typeface="+mj-cs"/>
              </a:rPr>
              <a:t> </a:t>
            </a:r>
            <a:r>
              <a:rPr lang="en-US" sz="5700" kern="1200" dirty="0" err="1">
                <a:solidFill>
                  <a:schemeClr val="tx1"/>
                </a:solidFill>
                <a:latin typeface="+mj-lt"/>
                <a:ea typeface="+mj-ea"/>
                <a:cs typeface="+mj-cs"/>
              </a:rPr>
              <a:t>clinica</a:t>
            </a:r>
            <a:r>
              <a:rPr lang="en-US" sz="5700" kern="1200" dirty="0">
                <a:solidFill>
                  <a:schemeClr val="tx1"/>
                </a:solidFill>
                <a:latin typeface="+mj-lt"/>
                <a:ea typeface="+mj-ea"/>
                <a:cs typeface="+mj-cs"/>
              </a:rPr>
              <a:t>?</a:t>
            </a:r>
          </a:p>
        </p:txBody>
      </p:sp>
      <p:sp>
        <p:nvSpPr>
          <p:cNvPr id="2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4718595"/>
            <a:ext cx="4057650" cy="18288"/>
          </a:xfrm>
          <a:custGeom>
            <a:avLst/>
            <a:gdLst>
              <a:gd name="connsiteX0" fmla="*/ 0 w 4057650"/>
              <a:gd name="connsiteY0" fmla="*/ 0 h 18288"/>
              <a:gd name="connsiteX1" fmla="*/ 757428 w 4057650"/>
              <a:gd name="connsiteY1" fmla="*/ 0 h 18288"/>
              <a:gd name="connsiteX2" fmla="*/ 1474279 w 4057650"/>
              <a:gd name="connsiteY2" fmla="*/ 0 h 18288"/>
              <a:gd name="connsiteX3" fmla="*/ 2191131 w 4057650"/>
              <a:gd name="connsiteY3" fmla="*/ 0 h 18288"/>
              <a:gd name="connsiteX4" fmla="*/ 2745676 w 4057650"/>
              <a:gd name="connsiteY4" fmla="*/ 0 h 18288"/>
              <a:gd name="connsiteX5" fmla="*/ 3340798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272284 w 4057650"/>
              <a:gd name="connsiteY10" fmla="*/ 18288 h 18288"/>
              <a:gd name="connsiteX11" fmla="*/ 1555432 w 4057650"/>
              <a:gd name="connsiteY11" fmla="*/ 18288 h 18288"/>
              <a:gd name="connsiteX12" fmla="*/ 960310 w 4057650"/>
              <a:gd name="connsiteY12" fmla="*/ 18288 h 18288"/>
              <a:gd name="connsiteX13" fmla="*/ 0 w 4057650"/>
              <a:gd name="connsiteY13" fmla="*/ 18288 h 18288"/>
              <a:gd name="connsiteX14" fmla="*/ 0 w 405765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8288" fill="none" extrusionOk="0">
                <a:moveTo>
                  <a:pt x="0" y="0"/>
                </a:moveTo>
                <a:cubicBezTo>
                  <a:pt x="371182" y="3227"/>
                  <a:pt x="494372" y="9222"/>
                  <a:pt x="757428" y="0"/>
                </a:cubicBezTo>
                <a:cubicBezTo>
                  <a:pt x="1020484" y="-9222"/>
                  <a:pt x="1116719" y="-4357"/>
                  <a:pt x="1474279" y="0"/>
                </a:cubicBezTo>
                <a:cubicBezTo>
                  <a:pt x="1831839" y="4357"/>
                  <a:pt x="1920973" y="-11809"/>
                  <a:pt x="2191131" y="0"/>
                </a:cubicBezTo>
                <a:cubicBezTo>
                  <a:pt x="2461289" y="11809"/>
                  <a:pt x="2589480" y="-22604"/>
                  <a:pt x="2745676" y="0"/>
                </a:cubicBezTo>
                <a:cubicBezTo>
                  <a:pt x="2901872" y="22604"/>
                  <a:pt x="3136452" y="-12306"/>
                  <a:pt x="3340798" y="0"/>
                </a:cubicBezTo>
                <a:cubicBezTo>
                  <a:pt x="3545144" y="12306"/>
                  <a:pt x="3766934" y="-21556"/>
                  <a:pt x="4057650" y="0"/>
                </a:cubicBezTo>
                <a:cubicBezTo>
                  <a:pt x="4057150" y="8855"/>
                  <a:pt x="4057759" y="14521"/>
                  <a:pt x="4057650" y="18288"/>
                </a:cubicBezTo>
                <a:cubicBezTo>
                  <a:pt x="3743404" y="40125"/>
                  <a:pt x="3625516" y="-14923"/>
                  <a:pt x="3381375" y="18288"/>
                </a:cubicBezTo>
                <a:cubicBezTo>
                  <a:pt x="3137235" y="51499"/>
                  <a:pt x="2946571" y="1"/>
                  <a:pt x="2826830" y="18288"/>
                </a:cubicBezTo>
                <a:cubicBezTo>
                  <a:pt x="2707090" y="36575"/>
                  <a:pt x="2402756" y="1432"/>
                  <a:pt x="2272284" y="18288"/>
                </a:cubicBezTo>
                <a:cubicBezTo>
                  <a:pt x="2141812" y="35144"/>
                  <a:pt x="1895935" y="18199"/>
                  <a:pt x="1555432" y="18288"/>
                </a:cubicBezTo>
                <a:cubicBezTo>
                  <a:pt x="1214929" y="18377"/>
                  <a:pt x="1103072" y="14503"/>
                  <a:pt x="960310" y="18288"/>
                </a:cubicBezTo>
                <a:cubicBezTo>
                  <a:pt x="817548" y="22073"/>
                  <a:pt x="402272" y="-29359"/>
                  <a:pt x="0" y="18288"/>
                </a:cubicBezTo>
                <a:cubicBezTo>
                  <a:pt x="683" y="12014"/>
                  <a:pt x="724" y="5908"/>
                  <a:pt x="0" y="0"/>
                </a:cubicBezTo>
                <a:close/>
              </a:path>
              <a:path w="4057650" h="18288" stroke="0" extrusionOk="0">
                <a:moveTo>
                  <a:pt x="0" y="0"/>
                </a:moveTo>
                <a:cubicBezTo>
                  <a:pt x="248348" y="13145"/>
                  <a:pt x="486117" y="25042"/>
                  <a:pt x="635698" y="0"/>
                </a:cubicBezTo>
                <a:cubicBezTo>
                  <a:pt x="785279" y="-25042"/>
                  <a:pt x="917762" y="-5537"/>
                  <a:pt x="1190244" y="0"/>
                </a:cubicBezTo>
                <a:cubicBezTo>
                  <a:pt x="1462726" y="5537"/>
                  <a:pt x="1667120" y="-21232"/>
                  <a:pt x="1947672" y="0"/>
                </a:cubicBezTo>
                <a:cubicBezTo>
                  <a:pt x="2228224" y="21232"/>
                  <a:pt x="2280631" y="-21698"/>
                  <a:pt x="2583370" y="0"/>
                </a:cubicBezTo>
                <a:cubicBezTo>
                  <a:pt x="2886109" y="21698"/>
                  <a:pt x="3022941" y="19647"/>
                  <a:pt x="3219069" y="0"/>
                </a:cubicBezTo>
                <a:cubicBezTo>
                  <a:pt x="3415197" y="-19647"/>
                  <a:pt x="3747500" y="26991"/>
                  <a:pt x="4057650" y="0"/>
                </a:cubicBezTo>
                <a:cubicBezTo>
                  <a:pt x="4056752" y="7180"/>
                  <a:pt x="4057819" y="13790"/>
                  <a:pt x="4057650" y="18288"/>
                </a:cubicBezTo>
                <a:cubicBezTo>
                  <a:pt x="3865148" y="-3313"/>
                  <a:pt x="3702543" y="49468"/>
                  <a:pt x="3381375" y="18288"/>
                </a:cubicBezTo>
                <a:cubicBezTo>
                  <a:pt x="3060208" y="-12892"/>
                  <a:pt x="2956571" y="-8678"/>
                  <a:pt x="2826830" y="18288"/>
                </a:cubicBezTo>
                <a:cubicBezTo>
                  <a:pt x="2697089" y="45254"/>
                  <a:pt x="2411031" y="43154"/>
                  <a:pt x="2150555" y="18288"/>
                </a:cubicBezTo>
                <a:cubicBezTo>
                  <a:pt x="1890080" y="-6578"/>
                  <a:pt x="1741827" y="-615"/>
                  <a:pt x="1474280" y="18288"/>
                </a:cubicBezTo>
                <a:cubicBezTo>
                  <a:pt x="1206734" y="37191"/>
                  <a:pt x="998203" y="33335"/>
                  <a:pt x="838581" y="18288"/>
                </a:cubicBezTo>
                <a:cubicBezTo>
                  <a:pt x="678959" y="3241"/>
                  <a:pt x="187101" y="-13212"/>
                  <a:pt x="0" y="18288"/>
                </a:cubicBezTo>
                <a:cubicBezTo>
                  <a:pt x="571" y="10093"/>
                  <a:pt x="-125" y="840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8916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7" descr="Immagine che contiene testo, schermata, diagramma&#10;&#10;Descrizione generata automaticamente">
            <a:extLst>
              <a:ext uri="{FF2B5EF4-FFF2-40B4-BE49-F238E27FC236}">
                <a16:creationId xmlns:a16="http://schemas.microsoft.com/office/drawing/2014/main" id="{668DFE2F-990B-1C5F-43DB-709D570C8FB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4551" y="1350640"/>
            <a:ext cx="8754898" cy="4886672"/>
          </a:xfrm>
        </p:spPr>
      </p:pic>
    </p:spTree>
    <p:extLst>
      <p:ext uri="{BB962C8B-B14F-4D97-AF65-F5344CB8AC3E}">
        <p14:creationId xmlns:p14="http://schemas.microsoft.com/office/powerpoint/2010/main" val="3391954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8B998C-A07D-524A-5FB4-CAC335AC79FA}"/>
              </a:ext>
            </a:extLst>
          </p:cNvPr>
          <p:cNvSpPr>
            <a:spLocks noGrp="1"/>
          </p:cNvSpPr>
          <p:nvPr>
            <p:ph type="title"/>
          </p:nvPr>
        </p:nvSpPr>
        <p:spPr>
          <a:xfrm>
            <a:off x="792161" y="709823"/>
            <a:ext cx="7559675" cy="504825"/>
          </a:xfrm>
        </p:spPr>
        <p:txBody>
          <a:bodyPr/>
          <a:lstStyle/>
          <a:p>
            <a:pPr algn="ctr"/>
            <a:r>
              <a:rPr lang="it-IT" dirty="0"/>
              <a:t>Risposta immunitaria dell’ospite</a:t>
            </a:r>
          </a:p>
        </p:txBody>
      </p:sp>
      <p:pic>
        <p:nvPicPr>
          <p:cNvPr id="8" name="Segnaposto contenuto 7" descr="Immagine che contiene testo&#10;&#10;Descrizione generata automaticamente">
            <a:extLst>
              <a:ext uri="{FF2B5EF4-FFF2-40B4-BE49-F238E27FC236}">
                <a16:creationId xmlns:a16="http://schemas.microsoft.com/office/drawing/2014/main" id="{6547B69E-20BD-ED9C-069B-819C97EE52B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9588" y="1700808"/>
            <a:ext cx="8804823" cy="3956221"/>
          </a:xfrm>
        </p:spPr>
      </p:pic>
      <p:sp>
        <p:nvSpPr>
          <p:cNvPr id="6" name="Segnaposto numero diapositiva 5">
            <a:extLst>
              <a:ext uri="{FF2B5EF4-FFF2-40B4-BE49-F238E27FC236}">
                <a16:creationId xmlns:a16="http://schemas.microsoft.com/office/drawing/2014/main" id="{393D4DE0-8A43-4CCB-C1CC-EA9BF3411116}"/>
              </a:ext>
            </a:extLst>
          </p:cNvPr>
          <p:cNvSpPr>
            <a:spLocks noGrp="1"/>
          </p:cNvSpPr>
          <p:nvPr>
            <p:ph type="sldNum" sz="quarter" idx="12"/>
          </p:nvPr>
        </p:nvSpPr>
        <p:spPr/>
        <p:txBody>
          <a:bodyPr/>
          <a:lstStyle/>
          <a:p>
            <a:pPr>
              <a:defRPr/>
            </a:pPr>
            <a:r>
              <a:rPr lang="it-IT" altLang="it-IT"/>
              <a:t>Pagina </a:t>
            </a:r>
            <a:fld id="{202654A9-B273-4781-873A-AB4AA5FF43C8}" type="slidenum">
              <a:rPr lang="it-IT" altLang="it-IT" smtClean="0"/>
              <a:pPr>
                <a:defRPr/>
              </a:pPr>
              <a:t>28</a:t>
            </a:fld>
            <a:endParaRPr lang="it-IT" altLang="it-IT"/>
          </a:p>
        </p:txBody>
      </p:sp>
      <p:sp>
        <p:nvSpPr>
          <p:cNvPr id="4" name="CasellaDiTesto 3">
            <a:extLst>
              <a:ext uri="{FF2B5EF4-FFF2-40B4-BE49-F238E27FC236}">
                <a16:creationId xmlns:a16="http://schemas.microsoft.com/office/drawing/2014/main" id="{0DF32000-902B-0972-ADDA-95BB310E5B6D}"/>
              </a:ext>
            </a:extLst>
          </p:cNvPr>
          <p:cNvSpPr txBox="1"/>
          <p:nvPr/>
        </p:nvSpPr>
        <p:spPr>
          <a:xfrm>
            <a:off x="3531096" y="6237312"/>
            <a:ext cx="2088234" cy="230832"/>
          </a:xfrm>
          <a:prstGeom prst="rect">
            <a:avLst/>
          </a:prstGeom>
          <a:noFill/>
        </p:spPr>
        <p:txBody>
          <a:bodyPr wrap="square">
            <a:spAutoFit/>
          </a:bodyPr>
          <a:lstStyle/>
          <a:p>
            <a:r>
              <a:rPr lang="it-IT" dirty="0">
                <a:effectLst/>
                <a:latin typeface="Helvetica" pitchFamily="2" charset="0"/>
              </a:rPr>
              <a:t>https://</a:t>
            </a:r>
            <a:r>
              <a:rPr lang="it-IT" dirty="0" err="1">
                <a:effectLst/>
                <a:latin typeface="Helvetica" pitchFamily="2" charset="0"/>
              </a:rPr>
              <a:t>doi.org</a:t>
            </a:r>
            <a:r>
              <a:rPr lang="it-IT" dirty="0">
                <a:effectLst/>
                <a:latin typeface="Helvetica" pitchFamily="2" charset="0"/>
              </a:rPr>
              <a:t>/10.1155/2020/2496713</a:t>
            </a:r>
          </a:p>
        </p:txBody>
      </p:sp>
      <p:sp>
        <p:nvSpPr>
          <p:cNvPr id="7" name="CasellaDiTesto 6">
            <a:extLst>
              <a:ext uri="{FF2B5EF4-FFF2-40B4-BE49-F238E27FC236}">
                <a16:creationId xmlns:a16="http://schemas.microsoft.com/office/drawing/2014/main" id="{D288B60F-B4C7-E55A-9DD0-6F5A57E3144B}"/>
              </a:ext>
            </a:extLst>
          </p:cNvPr>
          <p:cNvSpPr txBox="1"/>
          <p:nvPr/>
        </p:nvSpPr>
        <p:spPr>
          <a:xfrm>
            <a:off x="962526" y="1427747"/>
            <a:ext cx="1577676" cy="276999"/>
          </a:xfrm>
          <a:prstGeom prst="rect">
            <a:avLst/>
          </a:prstGeom>
          <a:noFill/>
        </p:spPr>
        <p:txBody>
          <a:bodyPr wrap="none" rtlCol="0">
            <a:spAutoFit/>
          </a:bodyPr>
          <a:lstStyle/>
          <a:p>
            <a:r>
              <a:rPr lang="it-IT" sz="1200" b="1" dirty="0">
                <a:solidFill>
                  <a:schemeClr val="tx1"/>
                </a:solidFill>
              </a:rPr>
              <a:t>Risposta protettiva</a:t>
            </a:r>
          </a:p>
        </p:txBody>
      </p:sp>
      <p:sp>
        <p:nvSpPr>
          <p:cNvPr id="9" name="CasellaDiTesto 8">
            <a:extLst>
              <a:ext uri="{FF2B5EF4-FFF2-40B4-BE49-F238E27FC236}">
                <a16:creationId xmlns:a16="http://schemas.microsoft.com/office/drawing/2014/main" id="{F5E93707-4814-50FB-41DA-1569D32A43BB}"/>
              </a:ext>
            </a:extLst>
          </p:cNvPr>
          <p:cNvSpPr txBox="1"/>
          <p:nvPr/>
        </p:nvSpPr>
        <p:spPr>
          <a:xfrm>
            <a:off x="7020272" y="1423809"/>
            <a:ext cx="1648208" cy="276999"/>
          </a:xfrm>
          <a:prstGeom prst="rect">
            <a:avLst/>
          </a:prstGeom>
          <a:noFill/>
        </p:spPr>
        <p:txBody>
          <a:bodyPr wrap="none" rtlCol="0">
            <a:spAutoFit/>
          </a:bodyPr>
          <a:lstStyle/>
          <a:p>
            <a:r>
              <a:rPr lang="it-IT" sz="1200" b="1" dirty="0">
                <a:solidFill>
                  <a:schemeClr val="tx1"/>
                </a:solidFill>
              </a:rPr>
              <a:t>Risposta patologica</a:t>
            </a:r>
          </a:p>
        </p:txBody>
      </p:sp>
    </p:spTree>
    <p:extLst>
      <p:ext uri="{BB962C8B-B14F-4D97-AF65-F5344CB8AC3E}">
        <p14:creationId xmlns:p14="http://schemas.microsoft.com/office/powerpoint/2010/main" val="4009970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B471FA-B68D-E844-3613-BD7A184CD694}"/>
              </a:ext>
            </a:extLst>
          </p:cNvPr>
          <p:cNvSpPr>
            <a:spLocks noGrp="1"/>
          </p:cNvSpPr>
          <p:nvPr>
            <p:ph type="title"/>
          </p:nvPr>
        </p:nvSpPr>
        <p:spPr>
          <a:xfrm>
            <a:off x="792162" y="1489127"/>
            <a:ext cx="7559675" cy="1421209"/>
          </a:xfrm>
        </p:spPr>
        <p:txBody>
          <a:bodyPr/>
          <a:lstStyle/>
          <a:p>
            <a:pPr algn="ctr"/>
            <a:r>
              <a:rPr lang="it-IT" sz="4400" dirty="0"/>
              <a:t>Come si fa diagnosi?</a:t>
            </a:r>
          </a:p>
        </p:txBody>
      </p:sp>
      <p:sp>
        <p:nvSpPr>
          <p:cNvPr id="3" name="Segnaposto contenuto 2">
            <a:extLst>
              <a:ext uri="{FF2B5EF4-FFF2-40B4-BE49-F238E27FC236}">
                <a16:creationId xmlns:a16="http://schemas.microsoft.com/office/drawing/2014/main" id="{1BCD5B3D-B959-D34F-8028-DB403E43248E}"/>
              </a:ext>
            </a:extLst>
          </p:cNvPr>
          <p:cNvSpPr>
            <a:spLocks noGrp="1"/>
          </p:cNvSpPr>
          <p:nvPr>
            <p:ph idx="1"/>
          </p:nvPr>
        </p:nvSpPr>
        <p:spPr>
          <a:xfrm>
            <a:off x="792162" y="2924944"/>
            <a:ext cx="7559675" cy="1946239"/>
          </a:xfrm>
        </p:spPr>
        <p:txBody>
          <a:bodyPr/>
          <a:lstStyle/>
          <a:p>
            <a:r>
              <a:rPr lang="it-IT" dirty="0"/>
              <a:t>Antecedente epidemiologico</a:t>
            </a:r>
          </a:p>
          <a:p>
            <a:r>
              <a:rPr lang="it-IT" dirty="0"/>
              <a:t>Caratteristiche cliniche della lesione</a:t>
            </a:r>
          </a:p>
          <a:p>
            <a:r>
              <a:rPr lang="it-IT" dirty="0"/>
              <a:t>Indagini di laboratorio</a:t>
            </a:r>
          </a:p>
        </p:txBody>
      </p:sp>
      <p:sp>
        <p:nvSpPr>
          <p:cNvPr id="6" name="Segnaposto numero diapositiva 5">
            <a:extLst>
              <a:ext uri="{FF2B5EF4-FFF2-40B4-BE49-F238E27FC236}">
                <a16:creationId xmlns:a16="http://schemas.microsoft.com/office/drawing/2014/main" id="{FA2005EF-8AC7-2B3E-AD6F-2BE8C6FA7A5D}"/>
              </a:ext>
            </a:extLst>
          </p:cNvPr>
          <p:cNvSpPr>
            <a:spLocks noGrp="1"/>
          </p:cNvSpPr>
          <p:nvPr>
            <p:ph type="sldNum" sz="quarter" idx="12"/>
          </p:nvPr>
        </p:nvSpPr>
        <p:spPr/>
        <p:txBody>
          <a:bodyPr/>
          <a:lstStyle/>
          <a:p>
            <a:pPr>
              <a:defRPr/>
            </a:pPr>
            <a:r>
              <a:rPr lang="it-IT" altLang="it-IT"/>
              <a:t>Pagina </a:t>
            </a:r>
            <a:fld id="{202654A9-B273-4781-873A-AB4AA5FF43C8}" type="slidenum">
              <a:rPr lang="it-IT" altLang="it-IT" smtClean="0"/>
              <a:pPr>
                <a:defRPr/>
              </a:pPr>
              <a:t>29</a:t>
            </a:fld>
            <a:endParaRPr lang="it-IT" altLang="it-IT"/>
          </a:p>
        </p:txBody>
      </p:sp>
    </p:spTree>
    <p:extLst>
      <p:ext uri="{BB962C8B-B14F-4D97-AF65-F5344CB8AC3E}">
        <p14:creationId xmlns:p14="http://schemas.microsoft.com/office/powerpoint/2010/main" val="179016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7C50EAD0-F52C-4601-BBA8-58A508AEEFF3}"/>
              </a:ext>
            </a:extLst>
          </p:cNvPr>
          <p:cNvSpPr>
            <a:spLocks noGrp="1"/>
          </p:cNvSpPr>
          <p:nvPr>
            <p:ph type="sldNum" sz="quarter" idx="12"/>
          </p:nvPr>
        </p:nvSpPr>
        <p:spPr/>
        <p:txBody>
          <a:bodyPr/>
          <a:lstStyle/>
          <a:p>
            <a:pPr>
              <a:defRPr/>
            </a:pPr>
            <a:r>
              <a:rPr lang="it-IT" altLang="it-IT"/>
              <a:t>Pagina </a:t>
            </a:r>
            <a:fld id="{202654A9-B273-4781-873A-AB4AA5FF43C8}" type="slidenum">
              <a:rPr lang="it-IT" altLang="it-IT" smtClean="0"/>
              <a:pPr>
                <a:defRPr/>
              </a:pPr>
              <a:t>3</a:t>
            </a:fld>
            <a:endParaRPr lang="it-IT" altLang="it-IT"/>
          </a:p>
        </p:txBody>
      </p:sp>
      <p:pic>
        <p:nvPicPr>
          <p:cNvPr id="8" name="Immagine 7" descr="Immagine che contiene testo, scheletro, diagramma, schizzo&#10;&#10;Descrizione generata automaticamente">
            <a:extLst>
              <a:ext uri="{FF2B5EF4-FFF2-40B4-BE49-F238E27FC236}">
                <a16:creationId xmlns:a16="http://schemas.microsoft.com/office/drawing/2014/main" id="{DC7BBCFB-13E2-D441-5663-2620EA87A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040" y="620688"/>
            <a:ext cx="7772400" cy="5422900"/>
          </a:xfrm>
          <a:prstGeom prst="rect">
            <a:avLst/>
          </a:prstGeom>
        </p:spPr>
      </p:pic>
      <p:sp>
        <p:nvSpPr>
          <p:cNvPr id="11" name="CasellaDiTesto 10">
            <a:extLst>
              <a:ext uri="{FF2B5EF4-FFF2-40B4-BE49-F238E27FC236}">
                <a16:creationId xmlns:a16="http://schemas.microsoft.com/office/drawing/2014/main" id="{EB34A265-32E7-A4CC-137D-44510EAED740}"/>
              </a:ext>
            </a:extLst>
          </p:cNvPr>
          <p:cNvSpPr txBox="1"/>
          <p:nvPr/>
        </p:nvSpPr>
        <p:spPr>
          <a:xfrm>
            <a:off x="2835712" y="6232850"/>
            <a:ext cx="3621056" cy="415498"/>
          </a:xfrm>
          <a:prstGeom prst="rect">
            <a:avLst/>
          </a:prstGeom>
          <a:noFill/>
        </p:spPr>
        <p:txBody>
          <a:bodyPr wrap="none" rtlCol="0">
            <a:spAutoFit/>
          </a:bodyPr>
          <a:lstStyle/>
          <a:p>
            <a:r>
              <a:rPr lang="it-IT" sz="1200" dirty="0">
                <a:effectLst/>
                <a:latin typeface="Helvetica Neue Light" panose="02000403000000020004" pitchFamily="2" charset="0"/>
              </a:rPr>
              <a:t>https://</a:t>
            </a:r>
            <a:r>
              <a:rPr lang="it-IT" sz="1200" dirty="0" err="1">
                <a:effectLst/>
                <a:latin typeface="Helvetica Neue Light" panose="02000403000000020004" pitchFamily="2" charset="0"/>
              </a:rPr>
              <a:t>www.cdc.gov</a:t>
            </a:r>
            <a:r>
              <a:rPr lang="it-IT" sz="1200" dirty="0">
                <a:effectLst/>
                <a:latin typeface="Helvetica Neue Light" panose="02000403000000020004" pitchFamily="2" charset="0"/>
              </a:rPr>
              <a:t>/</a:t>
            </a:r>
            <a:r>
              <a:rPr lang="it-IT" sz="1200" dirty="0" err="1">
                <a:effectLst/>
                <a:latin typeface="Helvetica Neue Light" panose="02000403000000020004" pitchFamily="2" charset="0"/>
              </a:rPr>
              <a:t>dpdx</a:t>
            </a:r>
            <a:r>
              <a:rPr lang="it-IT" sz="1200" dirty="0">
                <a:effectLst/>
                <a:latin typeface="Helvetica Neue Light" panose="02000403000000020004" pitchFamily="2" charset="0"/>
              </a:rPr>
              <a:t>/</a:t>
            </a:r>
            <a:r>
              <a:rPr lang="it-IT" sz="1200" dirty="0" err="1">
                <a:effectLst/>
                <a:latin typeface="Helvetica Neue Light" panose="02000403000000020004" pitchFamily="2" charset="0"/>
              </a:rPr>
              <a:t>leishmaniasis</a:t>
            </a:r>
            <a:r>
              <a:rPr lang="it-IT" sz="1200" dirty="0">
                <a:effectLst/>
                <a:latin typeface="Helvetica Neue Light" panose="02000403000000020004" pitchFamily="2" charset="0"/>
              </a:rPr>
              <a:t>/</a:t>
            </a:r>
            <a:r>
              <a:rPr lang="it-IT" sz="1200" dirty="0" err="1">
                <a:effectLst/>
                <a:latin typeface="Helvetica Neue Light" panose="02000403000000020004" pitchFamily="2" charset="0"/>
              </a:rPr>
              <a:t>index.html</a:t>
            </a:r>
            <a:endParaRPr lang="it-IT" sz="1200" dirty="0">
              <a:effectLst/>
              <a:latin typeface="Helvetica Neue Light" panose="02000403000000020004" pitchFamily="2" charset="0"/>
            </a:endParaRPr>
          </a:p>
          <a:p>
            <a:endParaRPr lang="it-IT" dirty="0"/>
          </a:p>
        </p:txBody>
      </p:sp>
      <p:pic>
        <p:nvPicPr>
          <p:cNvPr id="13" name="Immagine 12" descr="Immagine che contiene invertebrato, parassita, Macrofotografia, insetto&#10;&#10;Descrizione generata automaticamente">
            <a:extLst>
              <a:ext uri="{FF2B5EF4-FFF2-40B4-BE49-F238E27FC236}">
                <a16:creationId xmlns:a16="http://schemas.microsoft.com/office/drawing/2014/main" id="{7C8A6DBA-CA06-BD07-1597-6DF0243BA9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1137" y="585089"/>
            <a:ext cx="1966847" cy="1384758"/>
          </a:xfrm>
          <a:prstGeom prst="rect">
            <a:avLst/>
          </a:prstGeom>
        </p:spPr>
      </p:pic>
      <p:pic>
        <p:nvPicPr>
          <p:cNvPr id="15" name="Immagine 14" descr="Immagine che contiene mammifero, roditore, topo, ratto&#10;&#10;Descrizione generata automaticamente">
            <a:extLst>
              <a:ext uri="{FF2B5EF4-FFF2-40B4-BE49-F238E27FC236}">
                <a16:creationId xmlns:a16="http://schemas.microsoft.com/office/drawing/2014/main" id="{3B306C57-ED4F-89BB-B083-5A14F2C4E6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167" y="319686"/>
            <a:ext cx="1800200" cy="1211808"/>
          </a:xfrm>
          <a:prstGeom prst="rect">
            <a:avLst/>
          </a:prstGeom>
        </p:spPr>
      </p:pic>
      <p:pic>
        <p:nvPicPr>
          <p:cNvPr id="17" name="Immagine 16" descr="Immagine che contiene Arte bambini, disegno, arte&#10;&#10;Descrizione generata automaticamente">
            <a:extLst>
              <a:ext uri="{FF2B5EF4-FFF2-40B4-BE49-F238E27FC236}">
                <a16:creationId xmlns:a16="http://schemas.microsoft.com/office/drawing/2014/main" id="{434331B5-80E6-01F2-248C-C849F537BD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9589" y="950945"/>
            <a:ext cx="1654358" cy="1384759"/>
          </a:xfrm>
          <a:prstGeom prst="rect">
            <a:avLst/>
          </a:prstGeom>
        </p:spPr>
      </p:pic>
      <p:pic>
        <p:nvPicPr>
          <p:cNvPr id="19" name="Immagine 18" descr="Immagine che contiene cerchio, viola, violetto&#10;&#10;Descrizione generata automaticamente">
            <a:extLst>
              <a:ext uri="{FF2B5EF4-FFF2-40B4-BE49-F238E27FC236}">
                <a16:creationId xmlns:a16="http://schemas.microsoft.com/office/drawing/2014/main" id="{9D092607-CAA1-6D08-B3E6-995CE8293A60}"/>
              </a:ext>
            </a:extLst>
          </p:cNvPr>
          <p:cNvPicPr>
            <a:picLocks noChangeAspect="1"/>
          </p:cNvPicPr>
          <p:nvPr/>
        </p:nvPicPr>
        <p:blipFill rotWithShape="1">
          <a:blip r:embed="rId7">
            <a:extLst>
              <a:ext uri="{28A0092B-C50C-407E-A947-70E740481C1C}">
                <a14:useLocalDpi xmlns:a14="http://schemas.microsoft.com/office/drawing/2010/main" val="0"/>
              </a:ext>
            </a:extLst>
          </a:blip>
          <a:srcRect r="30683" b="6010"/>
          <a:stretch/>
        </p:blipFill>
        <p:spPr>
          <a:xfrm rot="5400000">
            <a:off x="5911476" y="3204171"/>
            <a:ext cx="2592289" cy="2636251"/>
          </a:xfrm>
          <a:prstGeom prst="rect">
            <a:avLst/>
          </a:prstGeom>
        </p:spPr>
      </p:pic>
    </p:spTree>
    <p:extLst>
      <p:ext uri="{BB962C8B-B14F-4D97-AF65-F5344CB8AC3E}">
        <p14:creationId xmlns:p14="http://schemas.microsoft.com/office/powerpoint/2010/main" val="362514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1084FE-0734-C408-C33B-0D0E3FD9764E}"/>
              </a:ext>
            </a:extLst>
          </p:cNvPr>
          <p:cNvSpPr>
            <a:spLocks noGrp="1"/>
          </p:cNvSpPr>
          <p:nvPr>
            <p:ph type="title"/>
          </p:nvPr>
        </p:nvSpPr>
        <p:spPr>
          <a:xfrm>
            <a:off x="1116013" y="843232"/>
            <a:ext cx="7559675" cy="504825"/>
          </a:xfrm>
        </p:spPr>
        <p:txBody>
          <a:bodyPr/>
          <a:lstStyle/>
          <a:p>
            <a:r>
              <a:rPr lang="it-IT" dirty="0"/>
              <a:t>Diagnostico clinico</a:t>
            </a:r>
          </a:p>
        </p:txBody>
      </p:sp>
      <p:sp>
        <p:nvSpPr>
          <p:cNvPr id="6" name="Segnaposto numero diapositiva 5">
            <a:extLst>
              <a:ext uri="{FF2B5EF4-FFF2-40B4-BE49-F238E27FC236}">
                <a16:creationId xmlns:a16="http://schemas.microsoft.com/office/drawing/2014/main" id="{564ED518-4ABE-13DA-49B7-01ECD471D740}"/>
              </a:ext>
            </a:extLst>
          </p:cNvPr>
          <p:cNvSpPr>
            <a:spLocks noGrp="1"/>
          </p:cNvSpPr>
          <p:nvPr>
            <p:ph type="sldNum" sz="quarter" idx="12"/>
          </p:nvPr>
        </p:nvSpPr>
        <p:spPr/>
        <p:txBody>
          <a:bodyPr/>
          <a:lstStyle/>
          <a:p>
            <a:pPr>
              <a:defRPr/>
            </a:pPr>
            <a:r>
              <a:rPr lang="it-IT" altLang="it-IT"/>
              <a:t>Pagina </a:t>
            </a:r>
            <a:fld id="{202654A9-B273-4781-873A-AB4AA5FF43C8}" type="slidenum">
              <a:rPr lang="it-IT" altLang="it-IT" smtClean="0"/>
              <a:pPr>
                <a:defRPr/>
              </a:pPr>
              <a:t>30</a:t>
            </a:fld>
            <a:endParaRPr lang="it-IT" altLang="it-IT"/>
          </a:p>
        </p:txBody>
      </p:sp>
      <p:sp>
        <p:nvSpPr>
          <p:cNvPr id="10" name="Segnaposto contenuto 2">
            <a:extLst>
              <a:ext uri="{FF2B5EF4-FFF2-40B4-BE49-F238E27FC236}">
                <a16:creationId xmlns:a16="http://schemas.microsoft.com/office/drawing/2014/main" id="{F9DA74F9-6A9D-19F3-4FA9-D16B838FD45A}"/>
              </a:ext>
            </a:extLst>
          </p:cNvPr>
          <p:cNvSpPr txBox="1">
            <a:spLocks/>
          </p:cNvSpPr>
          <p:nvPr/>
        </p:nvSpPr>
        <p:spPr bwMode="auto">
          <a:xfrm>
            <a:off x="760180" y="1808820"/>
            <a:ext cx="3962399" cy="3646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822433"/>
              </a:buClr>
              <a:buChar char="•"/>
              <a:defRPr sz="2400" kern="1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000" kern="1200">
                <a:solidFill>
                  <a:srgbClr val="000000"/>
                </a:solidFill>
                <a:latin typeface="+mn-lt"/>
                <a:ea typeface="+mn-ea"/>
                <a:cs typeface="+mn-cs"/>
              </a:defRPr>
            </a:lvl2pPr>
            <a:lvl3pPr marL="1143000" indent="-228600" algn="l" rtl="0" eaLnBrk="0" fontAlgn="base" hangingPunct="0">
              <a:spcBef>
                <a:spcPct val="20000"/>
              </a:spcBef>
              <a:spcAft>
                <a:spcPct val="0"/>
              </a:spcAft>
              <a:buChar char="•"/>
              <a:defRPr sz="1600" kern="1200">
                <a:solidFill>
                  <a:srgbClr val="000000"/>
                </a:solidFill>
                <a:latin typeface="+mn-lt"/>
                <a:ea typeface="+mn-ea"/>
                <a:cs typeface="+mn-cs"/>
              </a:defRPr>
            </a:lvl3pPr>
            <a:lvl4pPr marL="1562100" indent="-228600" algn="l" rtl="0" eaLnBrk="0" fontAlgn="base" hangingPunct="0">
              <a:spcBef>
                <a:spcPct val="20000"/>
              </a:spcBef>
              <a:spcAft>
                <a:spcPct val="0"/>
              </a:spcAft>
              <a:buChar char="–"/>
              <a:defRPr sz="1400" kern="1200">
                <a:solidFill>
                  <a:srgbClr val="000000"/>
                </a:solidFill>
                <a:latin typeface="+mn-lt"/>
                <a:ea typeface="+mn-ea"/>
                <a:cs typeface="+mn-cs"/>
              </a:defRPr>
            </a:lvl4pPr>
            <a:lvl5pPr marL="1981200" indent="-228600" algn="l" rtl="0" eaLnBrk="0" fontAlgn="base" hangingPunct="0">
              <a:spcBef>
                <a:spcPct val="20000"/>
              </a:spcBef>
              <a:spcAft>
                <a:spcPct val="0"/>
              </a:spcAft>
              <a:buChar char="»"/>
              <a:defRPr sz="12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dirty="0"/>
              <a:t>Localizzate in aree esposte del corpo:</a:t>
            </a:r>
          </a:p>
          <a:p>
            <a:pPr marL="0" indent="0">
              <a:buNone/>
            </a:pPr>
            <a:endParaRPr lang="it-IT" sz="2000" dirty="0"/>
          </a:p>
          <a:p>
            <a:pPr>
              <a:buAutoNum type="arabicPeriod"/>
            </a:pPr>
            <a:r>
              <a:rPr lang="it-IT" sz="2000" dirty="0"/>
              <a:t>Lesioni ulcerative</a:t>
            </a:r>
          </a:p>
          <a:p>
            <a:pPr>
              <a:buAutoNum type="arabicPeriod"/>
            </a:pPr>
            <a:r>
              <a:rPr lang="it-IT" sz="2000" dirty="0"/>
              <a:t>Fondo granulomatoso, grosso</a:t>
            </a:r>
          </a:p>
          <a:p>
            <a:pPr>
              <a:buAutoNum type="arabicPeriod"/>
            </a:pPr>
            <a:r>
              <a:rPr lang="it-IT" sz="2000" dirty="0"/>
              <a:t>Bordo elevato e indurito</a:t>
            </a:r>
          </a:p>
          <a:p>
            <a:pPr>
              <a:buAutoNum type="arabicPeriod"/>
            </a:pPr>
            <a:r>
              <a:rPr lang="it-IT" sz="2000" dirty="0"/>
              <a:t>Non va incontro a cicatrizzazione spontanea &gt; 4 settimane</a:t>
            </a:r>
          </a:p>
          <a:p>
            <a:pPr>
              <a:buAutoNum type="arabicPeriod"/>
            </a:pPr>
            <a:r>
              <a:rPr lang="it-IT" sz="2000" dirty="0"/>
              <a:t>Non dolente</a:t>
            </a:r>
          </a:p>
        </p:txBody>
      </p:sp>
      <p:pic>
        <p:nvPicPr>
          <p:cNvPr id="13" name="Immagine 12" descr="Immagine che contiene interno&#10;&#10;Descrizione generata automaticamente con attendibilità media">
            <a:extLst>
              <a:ext uri="{FF2B5EF4-FFF2-40B4-BE49-F238E27FC236}">
                <a16:creationId xmlns:a16="http://schemas.microsoft.com/office/drawing/2014/main" id="{8763DBF9-01CC-5EFB-FFD7-1F16ED18A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3288" y="2039278"/>
            <a:ext cx="3962400" cy="3416300"/>
          </a:xfrm>
          <a:prstGeom prst="rect">
            <a:avLst/>
          </a:prstGeom>
        </p:spPr>
      </p:pic>
    </p:spTree>
    <p:extLst>
      <p:ext uri="{BB962C8B-B14F-4D97-AF65-F5344CB8AC3E}">
        <p14:creationId xmlns:p14="http://schemas.microsoft.com/office/powerpoint/2010/main" val="14670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3E15E4-D793-91E6-ADE0-49A9FF8CDAC2}"/>
              </a:ext>
            </a:extLst>
          </p:cNvPr>
          <p:cNvSpPr>
            <a:spLocks noGrp="1"/>
          </p:cNvSpPr>
          <p:nvPr>
            <p:ph type="title"/>
          </p:nvPr>
        </p:nvSpPr>
        <p:spPr>
          <a:xfrm>
            <a:off x="1116013" y="907951"/>
            <a:ext cx="7559675" cy="504825"/>
          </a:xfrm>
        </p:spPr>
        <p:txBody>
          <a:bodyPr/>
          <a:lstStyle/>
          <a:p>
            <a:r>
              <a:rPr lang="it-IT" dirty="0"/>
              <a:t>Diagnosi di laboratorio</a:t>
            </a:r>
          </a:p>
        </p:txBody>
      </p:sp>
      <p:sp>
        <p:nvSpPr>
          <p:cNvPr id="3" name="Segnaposto contenuto 2">
            <a:extLst>
              <a:ext uri="{FF2B5EF4-FFF2-40B4-BE49-F238E27FC236}">
                <a16:creationId xmlns:a16="http://schemas.microsoft.com/office/drawing/2014/main" id="{644F4528-B0A8-D650-28BF-1A6949842684}"/>
              </a:ext>
            </a:extLst>
          </p:cNvPr>
          <p:cNvSpPr>
            <a:spLocks noGrp="1"/>
          </p:cNvSpPr>
          <p:nvPr>
            <p:ph idx="1"/>
          </p:nvPr>
        </p:nvSpPr>
        <p:spPr>
          <a:xfrm>
            <a:off x="611560" y="2186396"/>
            <a:ext cx="5184576" cy="4114800"/>
          </a:xfrm>
        </p:spPr>
        <p:txBody>
          <a:bodyPr/>
          <a:lstStyle/>
          <a:p>
            <a:r>
              <a:rPr lang="it-IT" sz="1800" dirty="0"/>
              <a:t>Sempre necessario </a:t>
            </a:r>
            <a:r>
              <a:rPr lang="it-IT" sz="1800" b="1" dirty="0"/>
              <a:t>dimostrare la presenza di </a:t>
            </a:r>
            <a:r>
              <a:rPr lang="it-IT" sz="1800" b="1" dirty="0" err="1"/>
              <a:t>amastigoti</a:t>
            </a:r>
            <a:r>
              <a:rPr lang="it-IT" sz="1800" dirty="0"/>
              <a:t> nel tessuto prelevato</a:t>
            </a:r>
          </a:p>
          <a:p>
            <a:r>
              <a:rPr lang="it-IT" sz="1800" dirty="0"/>
              <a:t>Non esiste un metodo ottimale, per cui si </a:t>
            </a:r>
            <a:r>
              <a:rPr lang="it-IT" sz="1800" b="1" dirty="0"/>
              <a:t>combinano più tecniche </a:t>
            </a:r>
            <a:r>
              <a:rPr lang="it-IT" sz="1800" dirty="0"/>
              <a:t>per migliorare la resa</a:t>
            </a:r>
          </a:p>
          <a:p>
            <a:r>
              <a:rPr lang="it-IT" sz="1800" dirty="0"/>
              <a:t>Generalmente si effettua: </a:t>
            </a:r>
          </a:p>
          <a:p>
            <a:pPr marL="0" indent="0">
              <a:buNone/>
            </a:pPr>
            <a:r>
              <a:rPr lang="it-IT" sz="1800" dirty="0"/>
              <a:t>                striscio + PCR + coltura</a:t>
            </a:r>
          </a:p>
          <a:p>
            <a:r>
              <a:rPr lang="it-IT" sz="1800" dirty="0"/>
              <a:t>In Paesi ad alta endemia si esegue </a:t>
            </a:r>
            <a:r>
              <a:rPr lang="it-IT" sz="1800" b="1" dirty="0"/>
              <a:t>test alla </a:t>
            </a:r>
            <a:r>
              <a:rPr lang="it-IT" sz="1800" b="1" dirty="0" err="1"/>
              <a:t>Leishmanina</a:t>
            </a:r>
            <a:r>
              <a:rPr lang="it-IT" sz="1800" dirty="0"/>
              <a:t> e IGRA test per Leishmania</a:t>
            </a:r>
          </a:p>
        </p:txBody>
      </p:sp>
      <p:sp>
        <p:nvSpPr>
          <p:cNvPr id="6" name="Segnaposto numero diapositiva 5">
            <a:extLst>
              <a:ext uri="{FF2B5EF4-FFF2-40B4-BE49-F238E27FC236}">
                <a16:creationId xmlns:a16="http://schemas.microsoft.com/office/drawing/2014/main" id="{46FFD0D2-47C5-4C29-157E-3C3AF6CF702B}"/>
              </a:ext>
            </a:extLst>
          </p:cNvPr>
          <p:cNvSpPr>
            <a:spLocks noGrp="1"/>
          </p:cNvSpPr>
          <p:nvPr>
            <p:ph type="sldNum" sz="quarter" idx="12"/>
          </p:nvPr>
        </p:nvSpPr>
        <p:spPr/>
        <p:txBody>
          <a:bodyPr/>
          <a:lstStyle/>
          <a:p>
            <a:pPr>
              <a:defRPr/>
            </a:pPr>
            <a:r>
              <a:rPr lang="it-IT" altLang="it-IT"/>
              <a:t>Pagina </a:t>
            </a:r>
            <a:fld id="{202654A9-B273-4781-873A-AB4AA5FF43C8}" type="slidenum">
              <a:rPr lang="it-IT" altLang="it-IT" smtClean="0"/>
              <a:pPr>
                <a:defRPr/>
              </a:pPr>
              <a:t>31</a:t>
            </a:fld>
            <a:endParaRPr lang="it-IT" altLang="it-IT"/>
          </a:p>
        </p:txBody>
      </p:sp>
      <p:pic>
        <p:nvPicPr>
          <p:cNvPr id="8" name="Immagine 7" descr="Immagine che contiene Carne, persona&#10;&#10;Descrizione generata automaticamente">
            <a:extLst>
              <a:ext uri="{FF2B5EF4-FFF2-40B4-BE49-F238E27FC236}">
                <a16:creationId xmlns:a16="http://schemas.microsoft.com/office/drawing/2014/main" id="{C3A16B7D-8CBE-1328-57D9-C7352D60F344}"/>
              </a:ext>
            </a:extLst>
          </p:cNvPr>
          <p:cNvPicPr>
            <a:picLocks noChangeAspect="1"/>
          </p:cNvPicPr>
          <p:nvPr/>
        </p:nvPicPr>
        <p:blipFill rotWithShape="1">
          <a:blip r:embed="rId3">
            <a:extLst>
              <a:ext uri="{28A0092B-C50C-407E-A947-70E740481C1C}">
                <a14:useLocalDpi xmlns:a14="http://schemas.microsoft.com/office/drawing/2010/main" val="0"/>
              </a:ext>
            </a:extLst>
          </a:blip>
          <a:srcRect t="9869" r="9649" b="9362"/>
          <a:stretch/>
        </p:blipFill>
        <p:spPr>
          <a:xfrm>
            <a:off x="6201511" y="1844824"/>
            <a:ext cx="2402937" cy="3816424"/>
          </a:xfrm>
          <a:prstGeom prst="rect">
            <a:avLst/>
          </a:prstGeom>
        </p:spPr>
      </p:pic>
      <p:cxnSp>
        <p:nvCxnSpPr>
          <p:cNvPr id="20" name="Connettore 2 19">
            <a:extLst>
              <a:ext uri="{FF2B5EF4-FFF2-40B4-BE49-F238E27FC236}">
                <a16:creationId xmlns:a16="http://schemas.microsoft.com/office/drawing/2014/main" id="{89C086AB-65DF-0544-A70C-14A54012E690}"/>
              </a:ext>
            </a:extLst>
          </p:cNvPr>
          <p:cNvCxnSpPr/>
          <p:nvPr/>
        </p:nvCxnSpPr>
        <p:spPr bwMode="auto">
          <a:xfrm flipV="1">
            <a:off x="5652120" y="3753036"/>
            <a:ext cx="1440160" cy="756084"/>
          </a:xfrm>
          <a:prstGeom prst="straightConnector1">
            <a:avLst/>
          </a:prstGeom>
          <a:noFill/>
          <a:ln w="762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1945512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Immagine che contiene cerchio, viola, violetto&#10;&#10;Descrizione generata automaticamente">
            <a:extLst>
              <a:ext uri="{FF2B5EF4-FFF2-40B4-BE49-F238E27FC236}">
                <a16:creationId xmlns:a16="http://schemas.microsoft.com/office/drawing/2014/main" id="{31A90739-1B64-79B6-C371-DE8E9A1EBB01}"/>
              </a:ext>
            </a:extLst>
          </p:cNvPr>
          <p:cNvPicPr>
            <a:picLocks noChangeAspect="1"/>
          </p:cNvPicPr>
          <p:nvPr/>
        </p:nvPicPr>
        <p:blipFill rotWithShape="1">
          <a:blip r:embed="rId2">
            <a:extLst>
              <a:ext uri="{28A0092B-C50C-407E-A947-70E740481C1C}">
                <a14:useLocalDpi xmlns:a14="http://schemas.microsoft.com/office/drawing/2010/main" val="0"/>
              </a:ext>
            </a:extLst>
          </a:blip>
          <a:srcRect r="29000" b="3800"/>
          <a:stretch/>
        </p:blipFill>
        <p:spPr>
          <a:xfrm rot="5400000">
            <a:off x="4125217" y="869400"/>
            <a:ext cx="4855965" cy="4934605"/>
          </a:xfrm>
          <a:prstGeom prst="rect">
            <a:avLst/>
          </a:prstGeom>
        </p:spPr>
      </p:pic>
      <p:pic>
        <p:nvPicPr>
          <p:cNvPr id="12" name="Immagine 11" descr="Immagine che contiene cerchio, viola&#10;&#10;Descrizione generata automaticamente">
            <a:extLst>
              <a:ext uri="{FF2B5EF4-FFF2-40B4-BE49-F238E27FC236}">
                <a16:creationId xmlns:a16="http://schemas.microsoft.com/office/drawing/2014/main" id="{D0196F8B-14D4-F591-EFC3-12FA1F9CD3C0}"/>
              </a:ext>
            </a:extLst>
          </p:cNvPr>
          <p:cNvPicPr>
            <a:picLocks noChangeAspect="1"/>
          </p:cNvPicPr>
          <p:nvPr/>
        </p:nvPicPr>
        <p:blipFill rotWithShape="1">
          <a:blip r:embed="rId3">
            <a:extLst>
              <a:ext uri="{28A0092B-C50C-407E-A947-70E740481C1C}">
                <a14:useLocalDpi xmlns:a14="http://schemas.microsoft.com/office/drawing/2010/main" val="0"/>
              </a:ext>
            </a:extLst>
          </a:blip>
          <a:srcRect t="16401" r="33201" b="-399"/>
          <a:stretch/>
        </p:blipFill>
        <p:spPr>
          <a:xfrm rot="5400000">
            <a:off x="58727" y="1527492"/>
            <a:ext cx="4032447" cy="3803015"/>
          </a:xfrm>
          <a:prstGeom prst="rect">
            <a:avLst/>
          </a:prstGeom>
        </p:spPr>
      </p:pic>
    </p:spTree>
    <p:extLst>
      <p:ext uri="{BB962C8B-B14F-4D97-AF65-F5344CB8AC3E}">
        <p14:creationId xmlns:p14="http://schemas.microsoft.com/office/powerpoint/2010/main" val="1791426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0AB4EB-1D2E-1AA3-9FCF-A9CE38232CD8}"/>
              </a:ext>
            </a:extLst>
          </p:cNvPr>
          <p:cNvSpPr>
            <a:spLocks noGrp="1"/>
          </p:cNvSpPr>
          <p:nvPr>
            <p:ph type="title"/>
          </p:nvPr>
        </p:nvSpPr>
        <p:spPr>
          <a:xfrm>
            <a:off x="1115616" y="708344"/>
            <a:ext cx="7559675" cy="504825"/>
          </a:xfrm>
        </p:spPr>
        <p:txBody>
          <a:bodyPr/>
          <a:lstStyle/>
          <a:p>
            <a:r>
              <a:rPr lang="it-IT" dirty="0"/>
              <a:t>Trattamento</a:t>
            </a:r>
          </a:p>
        </p:txBody>
      </p:sp>
      <p:sp>
        <p:nvSpPr>
          <p:cNvPr id="3" name="Segnaposto contenuto 2">
            <a:extLst>
              <a:ext uri="{FF2B5EF4-FFF2-40B4-BE49-F238E27FC236}">
                <a16:creationId xmlns:a16="http://schemas.microsoft.com/office/drawing/2014/main" id="{24789934-AE12-7E5B-4370-E8FDBB445EA5}"/>
              </a:ext>
            </a:extLst>
          </p:cNvPr>
          <p:cNvSpPr>
            <a:spLocks noGrp="1"/>
          </p:cNvSpPr>
          <p:nvPr>
            <p:ph idx="1"/>
          </p:nvPr>
        </p:nvSpPr>
        <p:spPr>
          <a:xfrm>
            <a:off x="792162" y="1628800"/>
            <a:ext cx="7559675" cy="4114800"/>
          </a:xfrm>
        </p:spPr>
        <p:txBody>
          <a:bodyPr/>
          <a:lstStyle/>
          <a:p>
            <a:r>
              <a:rPr lang="it-IT" sz="1800" dirty="0"/>
              <a:t>Secondo le ultime linee guida la terapia di scelta è rappresentata </a:t>
            </a:r>
            <a:r>
              <a:rPr lang="it-IT" sz="1800" b="1" dirty="0"/>
              <a:t>dall’</a:t>
            </a:r>
            <a:r>
              <a:rPr lang="it-IT" sz="1800" b="1" dirty="0" err="1"/>
              <a:t>Amfotericina</a:t>
            </a:r>
            <a:r>
              <a:rPr lang="it-IT" sz="1800" b="1" dirty="0"/>
              <a:t> B </a:t>
            </a:r>
            <a:r>
              <a:rPr lang="it-IT" sz="1800" b="1" dirty="0" err="1"/>
              <a:t>liposomiale</a:t>
            </a:r>
            <a:r>
              <a:rPr lang="it-IT" sz="1800" b="1" dirty="0"/>
              <a:t> EV </a:t>
            </a:r>
            <a:r>
              <a:rPr lang="it-IT" sz="1800" dirty="0"/>
              <a:t>per la forma sistemica, 3 mg/kg </a:t>
            </a:r>
            <a:r>
              <a:rPr lang="it-IT" sz="1800" dirty="0" err="1"/>
              <a:t>daily</a:t>
            </a:r>
            <a:r>
              <a:rPr lang="it-IT" sz="1800" dirty="0"/>
              <a:t> dal giorno 1 al 5, la sesta dose il 14°e la settima al 21°</a:t>
            </a:r>
          </a:p>
          <a:p>
            <a:r>
              <a:rPr lang="it-IT" sz="1800" dirty="0"/>
              <a:t>Storicamente venivano usati gli </a:t>
            </a:r>
            <a:r>
              <a:rPr lang="it-IT" sz="1800" b="1" dirty="0"/>
              <a:t>Antimoniali pentavalenti (</a:t>
            </a:r>
            <a:r>
              <a:rPr lang="it-IT" sz="1800" b="1" dirty="0" err="1"/>
              <a:t>SbV</a:t>
            </a:r>
            <a:r>
              <a:rPr lang="it-IT" sz="1800" b="1" dirty="0"/>
              <a:t>)</a:t>
            </a:r>
            <a:r>
              <a:rPr lang="it-IT" sz="1800" dirty="0"/>
              <a:t>, per via intramuscolare o EV, se n’è ridotto l’utilizzo per i molteplici effetti indesiderati</a:t>
            </a:r>
          </a:p>
          <a:p>
            <a:r>
              <a:rPr lang="it-IT" sz="1800" b="1" dirty="0" err="1"/>
              <a:t>Miltefosina</a:t>
            </a:r>
            <a:r>
              <a:rPr lang="it-IT" sz="1800" dirty="0"/>
              <a:t> per via orale ha ricevuto l’approvazione da parte dell’FDA per il trattamento della VL alla dose di 2.5 mg/kg per day per 28 giorni nei bambini dai 2 agli 11 anni. Effetti teratogeni, per cui controindicata in gravidanza.</a:t>
            </a:r>
          </a:p>
          <a:p>
            <a:r>
              <a:rPr lang="it-IT" sz="1800" b="1" dirty="0"/>
              <a:t>Terapia locale</a:t>
            </a:r>
            <a:r>
              <a:rPr lang="it-IT" sz="1800" dirty="0"/>
              <a:t>: iniezioni </a:t>
            </a:r>
            <a:r>
              <a:rPr lang="it-IT" sz="1800" dirty="0" err="1"/>
              <a:t>intralesionali</a:t>
            </a:r>
            <a:r>
              <a:rPr lang="it-IT" sz="1800" dirty="0"/>
              <a:t> di </a:t>
            </a:r>
            <a:r>
              <a:rPr lang="it-IT" sz="1800" dirty="0" err="1"/>
              <a:t>SbV</a:t>
            </a:r>
            <a:r>
              <a:rPr lang="it-IT" sz="1800" dirty="0"/>
              <a:t>, </a:t>
            </a:r>
            <a:r>
              <a:rPr lang="it-IT" sz="1800" dirty="0" err="1"/>
              <a:t>Thermomed</a:t>
            </a:r>
            <a:r>
              <a:rPr lang="it-IT" sz="1800" dirty="0"/>
              <a:t> e </a:t>
            </a:r>
            <a:r>
              <a:rPr lang="it-IT" sz="1800" dirty="0" err="1"/>
              <a:t>Imiquimod</a:t>
            </a:r>
            <a:r>
              <a:rPr lang="it-IT" sz="1800" dirty="0"/>
              <a:t> (pomata).</a:t>
            </a:r>
          </a:p>
          <a:p>
            <a:pPr marL="0" indent="0">
              <a:buNone/>
            </a:pPr>
            <a:endParaRPr lang="it-IT" sz="1800" dirty="0"/>
          </a:p>
        </p:txBody>
      </p:sp>
      <p:sp>
        <p:nvSpPr>
          <p:cNvPr id="6" name="Segnaposto numero diapositiva 5">
            <a:extLst>
              <a:ext uri="{FF2B5EF4-FFF2-40B4-BE49-F238E27FC236}">
                <a16:creationId xmlns:a16="http://schemas.microsoft.com/office/drawing/2014/main" id="{8ABC63FB-7D48-AD69-BBEF-45A3C2458962}"/>
              </a:ext>
            </a:extLst>
          </p:cNvPr>
          <p:cNvSpPr>
            <a:spLocks noGrp="1"/>
          </p:cNvSpPr>
          <p:nvPr>
            <p:ph type="sldNum" sz="quarter" idx="12"/>
          </p:nvPr>
        </p:nvSpPr>
        <p:spPr/>
        <p:txBody>
          <a:bodyPr/>
          <a:lstStyle/>
          <a:p>
            <a:pPr>
              <a:defRPr/>
            </a:pPr>
            <a:r>
              <a:rPr lang="it-IT" altLang="it-IT"/>
              <a:t>Pagina </a:t>
            </a:r>
            <a:fld id="{202654A9-B273-4781-873A-AB4AA5FF43C8}" type="slidenum">
              <a:rPr lang="it-IT" altLang="it-IT" smtClean="0"/>
              <a:pPr>
                <a:defRPr/>
              </a:pPr>
              <a:t>33</a:t>
            </a:fld>
            <a:endParaRPr lang="it-IT" altLang="it-IT"/>
          </a:p>
        </p:txBody>
      </p:sp>
    </p:spTree>
    <p:extLst>
      <p:ext uri="{BB962C8B-B14F-4D97-AF65-F5344CB8AC3E}">
        <p14:creationId xmlns:p14="http://schemas.microsoft.com/office/powerpoint/2010/main" val="738985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7" descr="Immagine che contiene elettronica, Console per videogiochi, Dispositivo elettronico, forniture per ufficio&#10;&#10;Descrizione generata automaticamente">
            <a:extLst>
              <a:ext uri="{FF2B5EF4-FFF2-40B4-BE49-F238E27FC236}">
                <a16:creationId xmlns:a16="http://schemas.microsoft.com/office/drawing/2014/main" id="{BEA56273-873B-3217-633F-9722D5D284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34800" y="3501008"/>
            <a:ext cx="5080000" cy="2781300"/>
          </a:xfrm>
        </p:spPr>
      </p:pic>
      <p:pic>
        <p:nvPicPr>
          <p:cNvPr id="10" name="Immagine 9" descr="Immagine che contiene interno, Cellulare, muro, plastica&#10;&#10;Descrizione generata automaticamente">
            <a:extLst>
              <a:ext uri="{FF2B5EF4-FFF2-40B4-BE49-F238E27FC236}">
                <a16:creationId xmlns:a16="http://schemas.microsoft.com/office/drawing/2014/main" id="{CF3AB502-953F-5655-1F5A-E8E8A3916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58" y="661591"/>
            <a:ext cx="5390542" cy="2445047"/>
          </a:xfrm>
          <a:prstGeom prst="rect">
            <a:avLst/>
          </a:prstGeom>
        </p:spPr>
      </p:pic>
    </p:spTree>
    <p:extLst>
      <p:ext uri="{BB962C8B-B14F-4D97-AF65-F5344CB8AC3E}">
        <p14:creationId xmlns:p14="http://schemas.microsoft.com/office/powerpoint/2010/main" val="2457391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098" name="Rectangle 11">
            <a:extLst>
              <a:ext uri="{FF2B5EF4-FFF2-40B4-BE49-F238E27FC236}">
                <a16:creationId xmlns:a16="http://schemas.microsoft.com/office/drawing/2014/main" id="{C897341B-1B5E-4FC1-8A4E-E86C985144BA}"/>
              </a:ext>
            </a:extLst>
          </p:cNvPr>
          <p:cNvSpPr>
            <a:spLocks noChangeArrowheads="1"/>
          </p:cNvSpPr>
          <p:nvPr/>
        </p:nvSpPr>
        <p:spPr bwMode="auto">
          <a:xfrm>
            <a:off x="0" y="0"/>
            <a:ext cx="9144000" cy="3429000"/>
          </a:xfrm>
          <a:prstGeom prst="rect">
            <a:avLst/>
          </a:prstGeom>
          <a:solidFill>
            <a:srgbClr val="00677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it-IT" altLang="it-IT" sz="900">
              <a:solidFill>
                <a:schemeClr val="bg1"/>
              </a:solidFill>
            </a:endParaRPr>
          </a:p>
        </p:txBody>
      </p:sp>
      <p:sp>
        <p:nvSpPr>
          <p:cNvPr id="4099" name="Rectangle 3">
            <a:extLst>
              <a:ext uri="{FF2B5EF4-FFF2-40B4-BE49-F238E27FC236}">
                <a16:creationId xmlns:a16="http://schemas.microsoft.com/office/drawing/2014/main" id="{304D71CF-A0D6-4213-BAE5-F0D511AB478C}"/>
              </a:ext>
            </a:extLst>
          </p:cNvPr>
          <p:cNvSpPr>
            <a:spLocks noGrp="1" noChangeArrowheads="1"/>
          </p:cNvSpPr>
          <p:nvPr>
            <p:ph type="ctrTitle"/>
          </p:nvPr>
        </p:nvSpPr>
        <p:spPr>
          <a:xfrm>
            <a:off x="4454396" y="1393509"/>
            <a:ext cx="4005391" cy="781331"/>
          </a:xfrm>
        </p:spPr>
        <p:txBody>
          <a:bodyPr anchor="t"/>
          <a:lstStyle/>
          <a:p>
            <a:pPr eaLnBrk="1" hangingPunct="1">
              <a:lnSpc>
                <a:spcPct val="107000"/>
              </a:lnSpc>
              <a:spcAft>
                <a:spcPts val="800"/>
              </a:spcAft>
            </a:pPr>
            <a:br>
              <a:rPr lang="it-IT" altLang="it-IT" sz="1800">
                <a:latin typeface="Calibri" panose="020F0502020204030204" pitchFamily="34" charset="0"/>
                <a:ea typeface="Calibri" panose="020F0502020204030204" pitchFamily="34" charset="0"/>
                <a:cs typeface="Times New Roman" panose="02020603050405020304" pitchFamily="18" charset="0"/>
              </a:rPr>
            </a:br>
            <a:r>
              <a:rPr lang="it-IT" altLang="it-IT" sz="1800">
                <a:ea typeface="Calibri" panose="020F0502020204030204" pitchFamily="34" charset="0"/>
                <a:cs typeface="Times New Roman" panose="02020603050405020304" pitchFamily="18" charset="0"/>
              </a:rPr>
              <a:t> </a:t>
            </a:r>
            <a:br>
              <a:rPr lang="it-IT" altLang="it-IT" sz="1800">
                <a:latin typeface="Calibri" panose="020F0502020204030204" pitchFamily="34" charset="0"/>
                <a:ea typeface="Calibri" panose="020F0502020204030204" pitchFamily="34" charset="0"/>
                <a:cs typeface="Times New Roman" panose="02020603050405020304" pitchFamily="18" charset="0"/>
              </a:rPr>
            </a:br>
            <a:endParaRPr lang="it-IT" altLang="it-IT" sz="2400">
              <a:solidFill>
                <a:schemeClr val="bg1"/>
              </a:solidFill>
              <a:ea typeface="Calibri" panose="020F0502020204030204" pitchFamily="34" charset="0"/>
              <a:cs typeface="Times New Roman" panose="02020603050405020304" pitchFamily="18" charset="0"/>
            </a:endParaRPr>
          </a:p>
        </p:txBody>
      </p:sp>
      <p:pic>
        <p:nvPicPr>
          <p:cNvPr id="9" name="Immagine 8" descr="Immagine che contiene aria aperta, edificio, cielo, edificio governativo&#10;&#10;Descrizione generata automaticamente">
            <a:extLst>
              <a:ext uri="{FF2B5EF4-FFF2-40B4-BE49-F238E27FC236}">
                <a16:creationId xmlns:a16="http://schemas.microsoft.com/office/drawing/2014/main" id="{A1D0F5D9-6EA1-B1F3-EB23-7EA25E97A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09" y="-27384"/>
            <a:ext cx="9268719" cy="5192267"/>
          </a:xfrm>
          <a:prstGeom prst="rect">
            <a:avLst/>
          </a:prstGeom>
        </p:spPr>
      </p:pic>
      <p:grpSp>
        <p:nvGrpSpPr>
          <p:cNvPr id="4100" name="Group 17">
            <a:extLst>
              <a:ext uri="{FF2B5EF4-FFF2-40B4-BE49-F238E27FC236}">
                <a16:creationId xmlns:a16="http://schemas.microsoft.com/office/drawing/2014/main" id="{999F238A-6FFD-4ACF-8538-DCC08DB51316}"/>
              </a:ext>
            </a:extLst>
          </p:cNvPr>
          <p:cNvGrpSpPr>
            <a:grpSpLocks/>
          </p:cNvGrpSpPr>
          <p:nvPr/>
        </p:nvGrpSpPr>
        <p:grpSpPr bwMode="auto">
          <a:xfrm>
            <a:off x="-19418" y="2924944"/>
            <a:ext cx="9270328" cy="4058617"/>
            <a:chOff x="0" y="1826"/>
            <a:chExt cx="5761" cy="2494"/>
          </a:xfrm>
        </p:grpSpPr>
        <p:pic>
          <p:nvPicPr>
            <p:cNvPr id="4101" name="Picture 15">
              <a:extLst>
                <a:ext uri="{FF2B5EF4-FFF2-40B4-BE49-F238E27FC236}">
                  <a16:creationId xmlns:a16="http://schemas.microsoft.com/office/drawing/2014/main" id="{7AA8DB70-2533-4182-A291-8EA20FCD97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58"/>
              <a:ext cx="5760" cy="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3">
              <a:extLst>
                <a:ext uri="{FF2B5EF4-FFF2-40B4-BE49-F238E27FC236}">
                  <a16:creationId xmlns:a16="http://schemas.microsoft.com/office/drawing/2014/main" id="{E1E327F8-4AA5-476D-8310-24AE50EDF3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60"/>
              <a:ext cx="5761" cy="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6">
              <a:extLst>
                <a:ext uri="{FF2B5EF4-FFF2-40B4-BE49-F238E27FC236}">
                  <a16:creationId xmlns:a16="http://schemas.microsoft.com/office/drawing/2014/main" id="{D8B63BD0-2082-4FA9-9471-A9B26CBBBA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6" y="1826"/>
              <a:ext cx="4444"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CasellaDiTesto 4">
            <a:extLst>
              <a:ext uri="{FF2B5EF4-FFF2-40B4-BE49-F238E27FC236}">
                <a16:creationId xmlns:a16="http://schemas.microsoft.com/office/drawing/2014/main" id="{9688ECC3-5576-FBF2-8584-50740A655A78}"/>
              </a:ext>
            </a:extLst>
          </p:cNvPr>
          <p:cNvSpPr txBox="1"/>
          <p:nvPr/>
        </p:nvSpPr>
        <p:spPr>
          <a:xfrm>
            <a:off x="3059832" y="5508521"/>
            <a:ext cx="4397358" cy="584775"/>
          </a:xfrm>
          <a:prstGeom prst="rect">
            <a:avLst/>
          </a:prstGeom>
          <a:noFill/>
        </p:spPr>
        <p:txBody>
          <a:bodyPr wrap="none" rtlCol="0">
            <a:spAutoFit/>
          </a:bodyPr>
          <a:lstStyle/>
          <a:p>
            <a:r>
              <a:rPr lang="it-IT" sz="3200" dirty="0">
                <a:latin typeface="+mj-lt"/>
              </a:rPr>
              <a:t>Grazie per l’attenzione!</a:t>
            </a:r>
          </a:p>
        </p:txBody>
      </p:sp>
    </p:spTree>
    <p:extLst>
      <p:ext uri="{BB962C8B-B14F-4D97-AF65-F5344CB8AC3E}">
        <p14:creationId xmlns:p14="http://schemas.microsoft.com/office/powerpoint/2010/main" val="2215678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7" descr="Immagine che contiene testo, schermata, diagramma, linea&#10;&#10;Descrizione generata automaticamente">
            <a:extLst>
              <a:ext uri="{FF2B5EF4-FFF2-40B4-BE49-F238E27FC236}">
                <a16:creationId xmlns:a16="http://schemas.microsoft.com/office/drawing/2014/main" id="{B4673A6A-8AF4-4AA8-3393-F24B612C563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2084" y="476672"/>
            <a:ext cx="7999832" cy="5472608"/>
          </a:xfrm>
        </p:spPr>
      </p:pic>
      <p:sp>
        <p:nvSpPr>
          <p:cNvPr id="6" name="Segnaposto numero diapositiva 5">
            <a:extLst>
              <a:ext uri="{FF2B5EF4-FFF2-40B4-BE49-F238E27FC236}">
                <a16:creationId xmlns:a16="http://schemas.microsoft.com/office/drawing/2014/main" id="{521F61A5-3CD2-F92F-EA94-89572C074ACC}"/>
              </a:ext>
            </a:extLst>
          </p:cNvPr>
          <p:cNvSpPr>
            <a:spLocks noGrp="1"/>
          </p:cNvSpPr>
          <p:nvPr>
            <p:ph type="sldNum" sz="quarter" idx="12"/>
          </p:nvPr>
        </p:nvSpPr>
        <p:spPr/>
        <p:txBody>
          <a:bodyPr/>
          <a:lstStyle/>
          <a:p>
            <a:pPr>
              <a:defRPr/>
            </a:pPr>
            <a:r>
              <a:rPr lang="it-IT" altLang="it-IT"/>
              <a:t>Pagina </a:t>
            </a:r>
            <a:fld id="{202654A9-B273-4781-873A-AB4AA5FF43C8}" type="slidenum">
              <a:rPr lang="it-IT" altLang="it-IT" smtClean="0"/>
              <a:pPr>
                <a:defRPr/>
              </a:pPr>
              <a:t>4</a:t>
            </a:fld>
            <a:endParaRPr lang="it-IT" altLang="it-IT"/>
          </a:p>
        </p:txBody>
      </p:sp>
      <p:sp>
        <p:nvSpPr>
          <p:cNvPr id="12" name="CasellaDiTesto 11">
            <a:extLst>
              <a:ext uri="{FF2B5EF4-FFF2-40B4-BE49-F238E27FC236}">
                <a16:creationId xmlns:a16="http://schemas.microsoft.com/office/drawing/2014/main" id="{37617C2C-CA7C-7E68-D039-07B9AFE44C86}"/>
              </a:ext>
            </a:extLst>
          </p:cNvPr>
          <p:cNvSpPr txBox="1"/>
          <p:nvPr/>
        </p:nvSpPr>
        <p:spPr>
          <a:xfrm>
            <a:off x="1331640" y="6211669"/>
            <a:ext cx="6480719" cy="646331"/>
          </a:xfrm>
          <a:prstGeom prst="rect">
            <a:avLst/>
          </a:prstGeom>
          <a:noFill/>
        </p:spPr>
        <p:txBody>
          <a:bodyPr wrap="square" rtlCol="0">
            <a:spAutoFit/>
          </a:bodyPr>
          <a:lstStyle/>
          <a:p>
            <a:r>
              <a:rPr lang="it-IT" dirty="0" err="1">
                <a:effectLst/>
                <a:latin typeface="Helvetica" pitchFamily="2" charset="0"/>
              </a:rPr>
              <a:t>Akhoundi</a:t>
            </a:r>
            <a:r>
              <a:rPr lang="it-IT" dirty="0">
                <a:effectLst/>
                <a:latin typeface="Helvetica" pitchFamily="2" charset="0"/>
              </a:rPr>
              <a:t>, M., </a:t>
            </a:r>
            <a:r>
              <a:rPr lang="it-IT" dirty="0" err="1">
                <a:effectLst/>
                <a:latin typeface="Helvetica" pitchFamily="2" charset="0"/>
              </a:rPr>
              <a:t>Kuhls</a:t>
            </a:r>
            <a:r>
              <a:rPr lang="it-IT" dirty="0">
                <a:effectLst/>
                <a:latin typeface="Helvetica" pitchFamily="2" charset="0"/>
              </a:rPr>
              <a:t>, K., </a:t>
            </a:r>
            <a:r>
              <a:rPr lang="it-IT" dirty="0" err="1">
                <a:effectLst/>
                <a:latin typeface="Helvetica" pitchFamily="2" charset="0"/>
              </a:rPr>
              <a:t>Cannet</a:t>
            </a:r>
            <a:r>
              <a:rPr lang="it-IT" dirty="0">
                <a:effectLst/>
                <a:latin typeface="Helvetica" pitchFamily="2" charset="0"/>
              </a:rPr>
              <a:t>, A., </a:t>
            </a:r>
            <a:r>
              <a:rPr lang="it-IT" dirty="0" err="1">
                <a:effectLst/>
                <a:latin typeface="Helvetica" pitchFamily="2" charset="0"/>
              </a:rPr>
              <a:t>Votýpka</a:t>
            </a:r>
            <a:r>
              <a:rPr lang="it-IT" dirty="0">
                <a:effectLst/>
                <a:latin typeface="Helvetica" pitchFamily="2" charset="0"/>
              </a:rPr>
              <a:t>, </a:t>
            </a:r>
            <a:r>
              <a:rPr lang="it-IT" dirty="0" err="1">
                <a:effectLst/>
                <a:latin typeface="Helvetica" pitchFamily="2" charset="0"/>
              </a:rPr>
              <a:t>J</a:t>
            </a:r>
            <a:r>
              <a:rPr lang="it-IT" dirty="0">
                <a:effectLst/>
                <a:latin typeface="Helvetica" pitchFamily="2" charset="0"/>
              </a:rPr>
              <a:t>., Marty, P., Delaunay, P., Sereno, D., 2016. A </a:t>
            </a:r>
            <a:r>
              <a:rPr lang="it-IT" dirty="0" err="1">
                <a:effectLst/>
                <a:latin typeface="Helvetica" pitchFamily="2" charset="0"/>
              </a:rPr>
              <a:t>historical</a:t>
            </a:r>
            <a:r>
              <a:rPr lang="it-IT" dirty="0">
                <a:effectLst/>
                <a:latin typeface="Helvetica" pitchFamily="2" charset="0"/>
              </a:rPr>
              <a:t> </a:t>
            </a:r>
            <a:r>
              <a:rPr lang="it-IT" dirty="0" err="1">
                <a:effectLst/>
                <a:latin typeface="Helvetica" pitchFamily="2" charset="0"/>
              </a:rPr>
              <a:t>overview</a:t>
            </a:r>
            <a:r>
              <a:rPr lang="it-IT" dirty="0">
                <a:effectLst/>
                <a:latin typeface="Helvetica" pitchFamily="2" charset="0"/>
              </a:rPr>
              <a:t> of the classi </a:t>
            </a:r>
            <a:r>
              <a:rPr lang="it-IT" dirty="0" err="1">
                <a:effectLst/>
                <a:latin typeface="Helvetica" pitchFamily="2" charset="0"/>
              </a:rPr>
              <a:t>cation</a:t>
            </a:r>
            <a:r>
              <a:rPr lang="it-IT" dirty="0">
                <a:effectLst/>
                <a:latin typeface="Helvetica" pitchFamily="2" charset="0"/>
              </a:rPr>
              <a:t>, </a:t>
            </a:r>
            <a:r>
              <a:rPr lang="it-IT" dirty="0" err="1">
                <a:effectLst/>
                <a:latin typeface="Helvetica" pitchFamily="2" charset="0"/>
              </a:rPr>
              <a:t>evolution</a:t>
            </a:r>
            <a:r>
              <a:rPr lang="it-IT" dirty="0">
                <a:effectLst/>
                <a:latin typeface="Helvetica" pitchFamily="2" charset="0"/>
              </a:rPr>
              <a:t> and </a:t>
            </a:r>
            <a:r>
              <a:rPr lang="it-IT" dirty="0" err="1">
                <a:effectLst/>
                <a:latin typeface="Helvetica" pitchFamily="2" charset="0"/>
              </a:rPr>
              <a:t>dispersion</a:t>
            </a:r>
            <a:r>
              <a:rPr lang="it-IT" dirty="0">
                <a:effectLst/>
                <a:latin typeface="Helvetica" pitchFamily="2" charset="0"/>
              </a:rPr>
              <a:t> of Leishmania </a:t>
            </a:r>
            <a:r>
              <a:rPr lang="it-IT" dirty="0" err="1">
                <a:effectLst/>
                <a:latin typeface="Helvetica" pitchFamily="2" charset="0"/>
              </a:rPr>
              <a:t>parasites</a:t>
            </a:r>
            <a:r>
              <a:rPr lang="it-IT" dirty="0">
                <a:effectLst/>
                <a:latin typeface="Helvetica" pitchFamily="2" charset="0"/>
              </a:rPr>
              <a:t> and </a:t>
            </a:r>
            <a:r>
              <a:rPr lang="it-IT" dirty="0" err="1">
                <a:effectLst/>
                <a:latin typeface="Helvetica" pitchFamily="2" charset="0"/>
              </a:rPr>
              <a:t>sand</a:t>
            </a:r>
            <a:r>
              <a:rPr lang="it-IT" dirty="0">
                <a:effectLst/>
                <a:latin typeface="Helvetica" pitchFamily="2" charset="0"/>
              </a:rPr>
              <a:t> </a:t>
            </a:r>
            <a:r>
              <a:rPr lang="it-IT" dirty="0" err="1">
                <a:effectLst/>
                <a:latin typeface="Helvetica" pitchFamily="2" charset="0"/>
              </a:rPr>
              <a:t>ies</a:t>
            </a:r>
            <a:r>
              <a:rPr lang="it-IT" dirty="0">
                <a:effectLst/>
                <a:latin typeface="Helvetica" pitchFamily="2" charset="0"/>
              </a:rPr>
              <a:t>. PLoS </a:t>
            </a:r>
            <a:r>
              <a:rPr lang="it-IT" dirty="0" err="1">
                <a:effectLst/>
                <a:latin typeface="Helvetica" pitchFamily="2" charset="0"/>
              </a:rPr>
              <a:t>Negl</a:t>
            </a:r>
            <a:r>
              <a:rPr lang="it-IT" dirty="0">
                <a:effectLst/>
                <a:latin typeface="Helvetica" pitchFamily="2" charset="0"/>
              </a:rPr>
              <a:t>. </a:t>
            </a:r>
            <a:r>
              <a:rPr lang="it-IT" dirty="0" err="1">
                <a:effectLst/>
                <a:latin typeface="Helvetica" pitchFamily="2" charset="0"/>
              </a:rPr>
              <a:t>Trop</a:t>
            </a:r>
            <a:r>
              <a:rPr lang="it-IT" dirty="0">
                <a:effectLst/>
                <a:latin typeface="Helvetica" pitchFamily="2" charset="0"/>
              </a:rPr>
              <a:t>. </a:t>
            </a:r>
            <a:r>
              <a:rPr lang="it-IT" dirty="0" err="1">
                <a:effectLst/>
                <a:latin typeface="Helvetica" pitchFamily="2" charset="0"/>
              </a:rPr>
              <a:t>Dis</a:t>
            </a:r>
            <a:r>
              <a:rPr lang="it-IT" dirty="0">
                <a:effectLst/>
                <a:latin typeface="Helvetica" pitchFamily="2" charset="0"/>
              </a:rPr>
              <a:t>. 10 http://</a:t>
            </a:r>
            <a:r>
              <a:rPr lang="it-IT" dirty="0" err="1">
                <a:effectLst/>
                <a:latin typeface="Helvetica" pitchFamily="2" charset="0"/>
              </a:rPr>
              <a:t>dx.doi.org</a:t>
            </a:r>
            <a:r>
              <a:rPr lang="it-IT" dirty="0">
                <a:effectLst/>
                <a:latin typeface="Helvetica" pitchFamily="2" charset="0"/>
              </a:rPr>
              <a:t>/</a:t>
            </a:r>
          </a:p>
          <a:p>
            <a:r>
              <a:rPr lang="it-IT" dirty="0">
                <a:effectLst/>
                <a:latin typeface="Helvetica" pitchFamily="2" charset="0"/>
              </a:rPr>
              <a:t>10.1371/journal.pntd.0004349 e0004349.</a:t>
            </a:r>
          </a:p>
          <a:p>
            <a:endParaRPr lang="it-IT" dirty="0"/>
          </a:p>
        </p:txBody>
      </p:sp>
    </p:spTree>
    <p:extLst>
      <p:ext uri="{BB962C8B-B14F-4D97-AF65-F5344CB8AC3E}">
        <p14:creationId xmlns:p14="http://schemas.microsoft.com/office/powerpoint/2010/main" val="117779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mappa, testo, atlante&#10;&#10;Descrizione generata automaticamente">
            <a:extLst>
              <a:ext uri="{FF2B5EF4-FFF2-40B4-BE49-F238E27FC236}">
                <a16:creationId xmlns:a16="http://schemas.microsoft.com/office/drawing/2014/main" id="{C5CAA1EC-67F8-8224-BF33-A2869A2EE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25" y="1196752"/>
            <a:ext cx="8740150" cy="5103856"/>
          </a:xfrm>
          <a:prstGeom prst="rect">
            <a:avLst/>
          </a:prstGeom>
        </p:spPr>
      </p:pic>
      <p:sp>
        <p:nvSpPr>
          <p:cNvPr id="11" name="CasellaDiTesto 10">
            <a:extLst>
              <a:ext uri="{FF2B5EF4-FFF2-40B4-BE49-F238E27FC236}">
                <a16:creationId xmlns:a16="http://schemas.microsoft.com/office/drawing/2014/main" id="{32847CF8-C09B-D6A6-C07F-DEFDBA75C2FE}"/>
              </a:ext>
            </a:extLst>
          </p:cNvPr>
          <p:cNvSpPr txBox="1"/>
          <p:nvPr/>
        </p:nvSpPr>
        <p:spPr>
          <a:xfrm>
            <a:off x="1079612" y="6434752"/>
            <a:ext cx="6984776" cy="338554"/>
          </a:xfrm>
          <a:prstGeom prst="rect">
            <a:avLst/>
          </a:prstGeom>
          <a:noFill/>
        </p:spPr>
        <p:txBody>
          <a:bodyPr wrap="square">
            <a:spAutoFit/>
          </a:bodyPr>
          <a:lstStyle/>
          <a:p>
            <a:r>
              <a:rPr lang="it-IT" sz="800" b="0" i="0" dirty="0" err="1">
                <a:solidFill>
                  <a:srgbClr val="212121"/>
                </a:solidFill>
                <a:effectLst/>
                <a:latin typeface="system-ui"/>
              </a:rPr>
              <a:t>Akhoundi</a:t>
            </a:r>
            <a:r>
              <a:rPr lang="it-IT" sz="800" b="0" i="0" dirty="0">
                <a:solidFill>
                  <a:srgbClr val="212121"/>
                </a:solidFill>
                <a:effectLst/>
                <a:latin typeface="system-ui"/>
              </a:rPr>
              <a:t> M, Downing T, </a:t>
            </a:r>
            <a:r>
              <a:rPr lang="it-IT" sz="800" b="0" i="0" dirty="0" err="1">
                <a:solidFill>
                  <a:srgbClr val="212121"/>
                </a:solidFill>
                <a:effectLst/>
                <a:latin typeface="system-ui"/>
              </a:rPr>
              <a:t>Votýpka</a:t>
            </a:r>
            <a:r>
              <a:rPr lang="it-IT" sz="800" b="0" i="0" dirty="0">
                <a:solidFill>
                  <a:srgbClr val="212121"/>
                </a:solidFill>
                <a:effectLst/>
                <a:latin typeface="system-ui"/>
              </a:rPr>
              <a:t> </a:t>
            </a:r>
            <a:r>
              <a:rPr lang="it-IT" sz="800" b="0" i="0" dirty="0" err="1">
                <a:solidFill>
                  <a:srgbClr val="212121"/>
                </a:solidFill>
                <a:effectLst/>
                <a:latin typeface="system-ui"/>
              </a:rPr>
              <a:t>J</a:t>
            </a:r>
            <a:r>
              <a:rPr lang="it-IT" sz="800" b="0" i="0" dirty="0">
                <a:solidFill>
                  <a:srgbClr val="212121"/>
                </a:solidFill>
                <a:effectLst/>
                <a:latin typeface="system-ui"/>
              </a:rPr>
              <a:t>, </a:t>
            </a:r>
            <a:r>
              <a:rPr lang="it-IT" sz="800" b="0" i="0" dirty="0" err="1">
                <a:solidFill>
                  <a:srgbClr val="212121"/>
                </a:solidFill>
                <a:effectLst/>
                <a:latin typeface="system-ui"/>
              </a:rPr>
              <a:t>Kuhls</a:t>
            </a:r>
            <a:r>
              <a:rPr lang="it-IT" sz="800" b="0" i="0" dirty="0">
                <a:solidFill>
                  <a:srgbClr val="212121"/>
                </a:solidFill>
                <a:effectLst/>
                <a:latin typeface="system-ui"/>
              </a:rPr>
              <a:t> K, </a:t>
            </a:r>
            <a:r>
              <a:rPr lang="it-IT" sz="800" b="0" i="0" dirty="0" err="1">
                <a:solidFill>
                  <a:srgbClr val="212121"/>
                </a:solidFill>
                <a:effectLst/>
                <a:latin typeface="system-ui"/>
              </a:rPr>
              <a:t>Lukeš</a:t>
            </a:r>
            <a:r>
              <a:rPr lang="it-IT" sz="800" b="0" i="0" dirty="0">
                <a:solidFill>
                  <a:srgbClr val="212121"/>
                </a:solidFill>
                <a:effectLst/>
                <a:latin typeface="system-ui"/>
              </a:rPr>
              <a:t> </a:t>
            </a:r>
            <a:r>
              <a:rPr lang="it-IT" sz="800" b="0" i="0" dirty="0" err="1">
                <a:solidFill>
                  <a:srgbClr val="212121"/>
                </a:solidFill>
                <a:effectLst/>
                <a:latin typeface="system-ui"/>
              </a:rPr>
              <a:t>J</a:t>
            </a:r>
            <a:r>
              <a:rPr lang="it-IT" sz="800" b="0" i="0" dirty="0">
                <a:solidFill>
                  <a:srgbClr val="212121"/>
                </a:solidFill>
                <a:effectLst/>
                <a:latin typeface="system-ui"/>
              </a:rPr>
              <a:t>, </a:t>
            </a:r>
            <a:r>
              <a:rPr lang="it-IT" sz="800" b="0" i="0" dirty="0" err="1">
                <a:solidFill>
                  <a:srgbClr val="212121"/>
                </a:solidFill>
                <a:effectLst/>
                <a:latin typeface="system-ui"/>
              </a:rPr>
              <a:t>Cannet</a:t>
            </a:r>
            <a:r>
              <a:rPr lang="it-IT" sz="800" b="0" i="0" dirty="0">
                <a:solidFill>
                  <a:srgbClr val="212121"/>
                </a:solidFill>
                <a:effectLst/>
                <a:latin typeface="system-ui"/>
              </a:rPr>
              <a:t> A, Ravel C, Marty </a:t>
            </a:r>
            <a:r>
              <a:rPr lang="it-IT" sz="800" b="0" i="0" dirty="0" err="1">
                <a:solidFill>
                  <a:srgbClr val="212121"/>
                </a:solidFill>
                <a:effectLst/>
                <a:latin typeface="system-ui"/>
              </a:rPr>
              <a:t>P</a:t>
            </a:r>
            <a:r>
              <a:rPr lang="it-IT" sz="800" b="0" i="0" dirty="0">
                <a:solidFill>
                  <a:srgbClr val="212121"/>
                </a:solidFill>
                <a:effectLst/>
                <a:latin typeface="system-ui"/>
              </a:rPr>
              <a:t>, Delaunay </a:t>
            </a:r>
            <a:r>
              <a:rPr lang="it-IT" sz="800" b="0" i="0" dirty="0" err="1">
                <a:solidFill>
                  <a:srgbClr val="212121"/>
                </a:solidFill>
                <a:effectLst/>
                <a:latin typeface="system-ui"/>
              </a:rPr>
              <a:t>P</a:t>
            </a:r>
            <a:r>
              <a:rPr lang="it-IT" sz="800" b="0" i="0" dirty="0">
                <a:solidFill>
                  <a:srgbClr val="212121"/>
                </a:solidFill>
                <a:effectLst/>
                <a:latin typeface="system-ui"/>
              </a:rPr>
              <a:t>, </a:t>
            </a:r>
            <a:r>
              <a:rPr lang="it-IT" sz="800" b="0" i="0" dirty="0" err="1">
                <a:solidFill>
                  <a:srgbClr val="212121"/>
                </a:solidFill>
                <a:effectLst/>
                <a:latin typeface="system-ui"/>
              </a:rPr>
              <a:t>Kasbari</a:t>
            </a:r>
            <a:r>
              <a:rPr lang="it-IT" sz="800" b="0" i="0" dirty="0">
                <a:solidFill>
                  <a:srgbClr val="212121"/>
                </a:solidFill>
                <a:effectLst/>
                <a:latin typeface="system-ui"/>
              </a:rPr>
              <a:t> M, </a:t>
            </a:r>
            <a:r>
              <a:rPr lang="it-IT" sz="800" b="0" i="0" dirty="0" err="1">
                <a:solidFill>
                  <a:srgbClr val="212121"/>
                </a:solidFill>
                <a:effectLst/>
                <a:latin typeface="system-ui"/>
              </a:rPr>
              <a:t>Granouillac</a:t>
            </a:r>
            <a:r>
              <a:rPr lang="it-IT" sz="800" b="0" i="0" dirty="0">
                <a:solidFill>
                  <a:srgbClr val="212121"/>
                </a:solidFill>
                <a:effectLst/>
                <a:latin typeface="system-ui"/>
              </a:rPr>
              <a:t> B, Gradoni L, Sereno D. Leishmania </a:t>
            </a:r>
            <a:r>
              <a:rPr lang="it-IT" sz="800" b="0" i="0" dirty="0" err="1">
                <a:solidFill>
                  <a:srgbClr val="212121"/>
                </a:solidFill>
                <a:effectLst/>
                <a:latin typeface="system-ui"/>
              </a:rPr>
              <a:t>infections</a:t>
            </a:r>
            <a:r>
              <a:rPr lang="it-IT" sz="800" b="0" i="0" dirty="0">
                <a:solidFill>
                  <a:srgbClr val="212121"/>
                </a:solidFill>
                <a:effectLst/>
                <a:latin typeface="system-ui"/>
              </a:rPr>
              <a:t>: </a:t>
            </a:r>
            <a:r>
              <a:rPr lang="it-IT" sz="800" b="0" i="0" dirty="0" err="1">
                <a:solidFill>
                  <a:srgbClr val="212121"/>
                </a:solidFill>
                <a:effectLst/>
                <a:latin typeface="system-ui"/>
              </a:rPr>
              <a:t>Molecular</a:t>
            </a:r>
            <a:r>
              <a:rPr lang="it-IT" sz="800" b="0" i="0" dirty="0">
                <a:solidFill>
                  <a:srgbClr val="212121"/>
                </a:solidFill>
                <a:effectLst/>
                <a:latin typeface="system-ui"/>
              </a:rPr>
              <a:t> targets and </a:t>
            </a:r>
            <a:r>
              <a:rPr lang="it-IT" sz="800" b="0" i="0" dirty="0" err="1">
                <a:solidFill>
                  <a:srgbClr val="212121"/>
                </a:solidFill>
                <a:effectLst/>
                <a:latin typeface="system-ui"/>
              </a:rPr>
              <a:t>diagnosis</a:t>
            </a:r>
            <a:r>
              <a:rPr lang="it-IT" sz="800" b="0" i="0" dirty="0">
                <a:solidFill>
                  <a:srgbClr val="212121"/>
                </a:solidFill>
                <a:effectLst/>
                <a:latin typeface="system-ui"/>
              </a:rPr>
              <a:t>. Mol </a:t>
            </a:r>
            <a:r>
              <a:rPr lang="it-IT" sz="800" b="0" i="0" dirty="0" err="1">
                <a:solidFill>
                  <a:srgbClr val="212121"/>
                </a:solidFill>
                <a:effectLst/>
                <a:latin typeface="system-ui"/>
              </a:rPr>
              <a:t>Aspects</a:t>
            </a:r>
            <a:r>
              <a:rPr lang="it-IT" sz="800" b="0" i="0" dirty="0">
                <a:solidFill>
                  <a:srgbClr val="212121"/>
                </a:solidFill>
                <a:effectLst/>
                <a:latin typeface="system-ui"/>
              </a:rPr>
              <a:t> </a:t>
            </a:r>
            <a:r>
              <a:rPr lang="it-IT" sz="800" b="0" i="0" dirty="0" err="1">
                <a:solidFill>
                  <a:srgbClr val="212121"/>
                </a:solidFill>
                <a:effectLst/>
                <a:latin typeface="system-ui"/>
              </a:rPr>
              <a:t>Med</a:t>
            </a:r>
            <a:r>
              <a:rPr lang="it-IT" sz="800" b="0" i="0" dirty="0">
                <a:solidFill>
                  <a:srgbClr val="212121"/>
                </a:solidFill>
                <a:effectLst/>
                <a:latin typeface="system-ui"/>
              </a:rPr>
              <a:t>. 2017 Oct;57:1-29. </a:t>
            </a:r>
            <a:r>
              <a:rPr lang="it-IT" sz="800" b="0" i="0" dirty="0" err="1">
                <a:solidFill>
                  <a:srgbClr val="212121"/>
                </a:solidFill>
                <a:effectLst/>
                <a:latin typeface="system-ui"/>
              </a:rPr>
              <a:t>doi</a:t>
            </a:r>
            <a:r>
              <a:rPr lang="it-IT" sz="800" b="0" i="0" dirty="0">
                <a:solidFill>
                  <a:srgbClr val="212121"/>
                </a:solidFill>
                <a:effectLst/>
                <a:latin typeface="system-ui"/>
              </a:rPr>
              <a:t>: 10.1016/j.mam.2016.11.012. </a:t>
            </a:r>
            <a:r>
              <a:rPr lang="it-IT" sz="800" b="0" i="0" dirty="0" err="1">
                <a:solidFill>
                  <a:srgbClr val="212121"/>
                </a:solidFill>
                <a:effectLst/>
                <a:latin typeface="system-ui"/>
              </a:rPr>
              <a:t>Epub</a:t>
            </a:r>
            <a:r>
              <a:rPr lang="it-IT" sz="800" b="0" i="0" dirty="0">
                <a:solidFill>
                  <a:srgbClr val="212121"/>
                </a:solidFill>
                <a:effectLst/>
                <a:latin typeface="system-ui"/>
              </a:rPr>
              <a:t> 2017 </a:t>
            </a:r>
            <a:r>
              <a:rPr lang="it-IT" sz="800" b="0" i="0" dirty="0" err="1">
                <a:solidFill>
                  <a:srgbClr val="212121"/>
                </a:solidFill>
                <a:effectLst/>
                <a:latin typeface="system-ui"/>
              </a:rPr>
              <a:t>Jan</a:t>
            </a:r>
            <a:r>
              <a:rPr lang="it-IT" sz="800" b="0" i="0" dirty="0">
                <a:solidFill>
                  <a:srgbClr val="212121"/>
                </a:solidFill>
                <a:effectLst/>
                <a:latin typeface="system-ui"/>
              </a:rPr>
              <a:t> 31. PMID: 28159546.</a:t>
            </a:r>
            <a:endParaRPr lang="it-IT" sz="800" dirty="0"/>
          </a:p>
        </p:txBody>
      </p:sp>
    </p:spTree>
    <p:extLst>
      <p:ext uri="{BB962C8B-B14F-4D97-AF65-F5344CB8AC3E}">
        <p14:creationId xmlns:p14="http://schemas.microsoft.com/office/powerpoint/2010/main" val="2060636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424C4EB-6104-9FBC-E7FF-D1B22FEB5ACC}"/>
              </a:ext>
            </a:extLst>
          </p:cNvPr>
          <p:cNvSpPr>
            <a:spLocks noGrp="1"/>
          </p:cNvSpPr>
          <p:nvPr>
            <p:ph type="title"/>
          </p:nvPr>
        </p:nvSpPr>
        <p:spPr>
          <a:xfrm>
            <a:off x="931818" y="692696"/>
            <a:ext cx="7559675" cy="504825"/>
          </a:xfrm>
        </p:spPr>
        <p:txBody>
          <a:bodyPr/>
          <a:lstStyle/>
          <a:p>
            <a:r>
              <a:rPr lang="en-US" dirty="0" err="1"/>
              <a:t>Distribuzione</a:t>
            </a:r>
            <a:r>
              <a:rPr lang="en-US" dirty="0"/>
              <a:t> a </a:t>
            </a:r>
            <a:r>
              <a:rPr lang="en-US" dirty="0" err="1"/>
              <a:t>livello</a:t>
            </a:r>
            <a:r>
              <a:rPr lang="en-US" dirty="0"/>
              <a:t> </a:t>
            </a:r>
            <a:r>
              <a:rPr lang="en-US" dirty="0" err="1"/>
              <a:t>mondiale</a:t>
            </a:r>
            <a:endParaRPr lang="en-US" dirty="0"/>
          </a:p>
        </p:txBody>
      </p:sp>
      <p:sp>
        <p:nvSpPr>
          <p:cNvPr id="6" name="Segnaposto numero diapositiva 5">
            <a:extLst>
              <a:ext uri="{FF2B5EF4-FFF2-40B4-BE49-F238E27FC236}">
                <a16:creationId xmlns:a16="http://schemas.microsoft.com/office/drawing/2014/main" id="{4F7FE792-B084-7A98-9720-F767B05883C0}"/>
              </a:ext>
            </a:extLst>
          </p:cNvPr>
          <p:cNvSpPr>
            <a:spLocks noGrp="1"/>
          </p:cNvSpPr>
          <p:nvPr>
            <p:ph type="sldNum" sz="quarter" idx="12"/>
          </p:nvPr>
        </p:nvSpPr>
        <p:spPr>
          <a:xfrm>
            <a:off x="6553200" y="6146800"/>
            <a:ext cx="1905000" cy="457200"/>
          </a:xfrm>
        </p:spPr>
        <p:txBody>
          <a:bodyPr wrap="square" anchor="t">
            <a:normAutofit/>
          </a:bodyPr>
          <a:lstStyle/>
          <a:p>
            <a:pPr>
              <a:spcAft>
                <a:spcPts val="600"/>
              </a:spcAft>
              <a:defRPr/>
            </a:pPr>
            <a:r>
              <a:rPr lang="it-IT" altLang="it-IT"/>
              <a:t>Pagina </a:t>
            </a:r>
            <a:fld id="{202654A9-B273-4781-873A-AB4AA5FF43C8}" type="slidenum">
              <a:rPr lang="it-IT" altLang="it-IT" smtClean="0"/>
              <a:pPr>
                <a:spcAft>
                  <a:spcPts val="600"/>
                </a:spcAft>
                <a:defRPr/>
              </a:pPr>
              <a:t>6</a:t>
            </a:fld>
            <a:endParaRPr lang="it-IT" altLang="it-IT"/>
          </a:p>
        </p:txBody>
      </p:sp>
      <p:graphicFrame>
        <p:nvGraphicFramePr>
          <p:cNvPr id="7" name="Segnaposto contenuto 6">
            <a:extLst>
              <a:ext uri="{FF2B5EF4-FFF2-40B4-BE49-F238E27FC236}">
                <a16:creationId xmlns:a16="http://schemas.microsoft.com/office/drawing/2014/main" id="{CD70EF8E-C992-A74F-BA26-4845BE76ABD8}"/>
              </a:ext>
            </a:extLst>
          </p:cNvPr>
          <p:cNvGraphicFramePr>
            <a:graphicFrameLocks noGrp="1"/>
          </p:cNvGraphicFramePr>
          <p:nvPr>
            <p:ph type="chart" idx="1"/>
            <p:extLst>
              <p:ext uri="{D42A27DB-BD31-4B8C-83A1-F6EECF244321}">
                <p14:modId xmlns:p14="http://schemas.microsoft.com/office/powerpoint/2010/main" val="279014680"/>
              </p:ext>
            </p:extLst>
          </p:nvPr>
        </p:nvGraphicFramePr>
        <p:xfrm>
          <a:off x="518855" y="1844824"/>
          <a:ext cx="8106290" cy="3430759"/>
        </p:xfrm>
        <a:graphic>
          <a:graphicData uri="http://schemas.openxmlformats.org/drawingml/2006/table">
            <a:tbl>
              <a:tblPr>
                <a:tableStyleId>{5C22544A-7EE6-4342-B048-85BDC9FD1C3A}</a:tableStyleId>
              </a:tblPr>
              <a:tblGrid>
                <a:gridCol w="1112516">
                  <a:extLst>
                    <a:ext uri="{9D8B030D-6E8A-4147-A177-3AD203B41FA5}">
                      <a16:colId xmlns:a16="http://schemas.microsoft.com/office/drawing/2014/main" val="4180465749"/>
                    </a:ext>
                  </a:extLst>
                </a:gridCol>
                <a:gridCol w="1333933">
                  <a:extLst>
                    <a:ext uri="{9D8B030D-6E8A-4147-A177-3AD203B41FA5}">
                      <a16:colId xmlns:a16="http://schemas.microsoft.com/office/drawing/2014/main" val="2712848775"/>
                    </a:ext>
                  </a:extLst>
                </a:gridCol>
                <a:gridCol w="1493558">
                  <a:extLst>
                    <a:ext uri="{9D8B030D-6E8A-4147-A177-3AD203B41FA5}">
                      <a16:colId xmlns:a16="http://schemas.microsoft.com/office/drawing/2014/main" val="533313550"/>
                    </a:ext>
                  </a:extLst>
                </a:gridCol>
                <a:gridCol w="1982732">
                  <a:extLst>
                    <a:ext uri="{9D8B030D-6E8A-4147-A177-3AD203B41FA5}">
                      <a16:colId xmlns:a16="http://schemas.microsoft.com/office/drawing/2014/main" val="2810035849"/>
                    </a:ext>
                  </a:extLst>
                </a:gridCol>
                <a:gridCol w="2183551">
                  <a:extLst>
                    <a:ext uri="{9D8B030D-6E8A-4147-A177-3AD203B41FA5}">
                      <a16:colId xmlns:a16="http://schemas.microsoft.com/office/drawing/2014/main" val="3210516930"/>
                    </a:ext>
                  </a:extLst>
                </a:gridCol>
              </a:tblGrid>
              <a:tr h="401015">
                <a:tc>
                  <a:txBody>
                    <a:bodyPr/>
                    <a:lstStyle/>
                    <a:p>
                      <a:r>
                        <a:rPr lang="it-IT" sz="1000" b="1"/>
                        <a:t>Forma</a:t>
                      </a:r>
                      <a:endParaRPr lang="it-IT" sz="1000"/>
                    </a:p>
                  </a:txBody>
                  <a:tcPr marL="45593" marR="45593" marT="22796" marB="22796" anchor="ctr"/>
                </a:tc>
                <a:tc>
                  <a:txBody>
                    <a:bodyPr/>
                    <a:lstStyle/>
                    <a:p>
                      <a:r>
                        <a:rPr lang="it-IT" sz="1000" b="1"/>
                        <a:t>Sesso più colpito</a:t>
                      </a:r>
                      <a:endParaRPr lang="it-IT" sz="1000"/>
                    </a:p>
                  </a:txBody>
                  <a:tcPr marL="45593" marR="45593" marT="22796" marB="22796" anchor="ctr"/>
                </a:tc>
                <a:tc>
                  <a:txBody>
                    <a:bodyPr/>
                    <a:lstStyle/>
                    <a:p>
                      <a:r>
                        <a:rPr lang="it-IT" sz="1000" b="1"/>
                        <a:t>Motivazioni</a:t>
                      </a:r>
                      <a:endParaRPr lang="it-IT" sz="1000"/>
                    </a:p>
                  </a:txBody>
                  <a:tcPr marL="45593" marR="45593" marT="22796" marB="22796" anchor="ctr"/>
                </a:tc>
                <a:tc>
                  <a:txBody>
                    <a:bodyPr/>
                    <a:lstStyle/>
                    <a:p>
                      <a:r>
                        <a:rPr lang="it-IT" sz="1000" b="1"/>
                        <a:t>Fascia d’età più colpita</a:t>
                      </a:r>
                      <a:endParaRPr lang="it-IT" sz="1000"/>
                    </a:p>
                  </a:txBody>
                  <a:tcPr marL="45593" marR="45593" marT="22796" marB="22796" anchor="ctr"/>
                </a:tc>
                <a:tc>
                  <a:txBody>
                    <a:bodyPr/>
                    <a:lstStyle/>
                    <a:p>
                      <a:r>
                        <a:rPr lang="it-IT" sz="1000" b="1" dirty="0"/>
                        <a:t>Note epidemiologiche principali</a:t>
                      </a:r>
                      <a:endParaRPr lang="it-IT" sz="1000" dirty="0"/>
                    </a:p>
                  </a:txBody>
                  <a:tcPr marL="45593" marR="45593" marT="22796" marB="22796" anchor="ctr"/>
                </a:tc>
                <a:extLst>
                  <a:ext uri="{0D108BD9-81ED-4DB2-BD59-A6C34878D82A}">
                    <a16:rowId xmlns:a16="http://schemas.microsoft.com/office/drawing/2014/main" val="3445805979"/>
                  </a:ext>
                </a:extLst>
              </a:tr>
              <a:tr h="1183886">
                <a:tc>
                  <a:txBody>
                    <a:bodyPr/>
                    <a:lstStyle/>
                    <a:p>
                      <a:r>
                        <a:rPr lang="it-IT" sz="1000" b="1" dirty="0"/>
                        <a:t>Leishmaniosi Viscerale (VL)</a:t>
                      </a:r>
                      <a:endParaRPr lang="it-IT" sz="1000" dirty="0"/>
                    </a:p>
                  </a:txBody>
                  <a:tcPr marL="45593" marR="45593" marT="22796" marB="22796" anchor="ctr"/>
                </a:tc>
                <a:tc>
                  <a:txBody>
                    <a:bodyPr/>
                    <a:lstStyle/>
                    <a:p>
                      <a:r>
                        <a:rPr lang="it-IT" sz="1000" b="1" dirty="0"/>
                        <a:t>Maschi</a:t>
                      </a:r>
                      <a:r>
                        <a:rPr lang="it-IT" sz="1000" dirty="0"/>
                        <a:t> (incidenza e prevalenza maggiori secondo GBD 2021)</a:t>
                      </a:r>
                    </a:p>
                  </a:txBody>
                  <a:tcPr marL="45593" marR="45593" marT="22796" marB="22796" anchor="ctr"/>
                </a:tc>
                <a:tc>
                  <a:txBody>
                    <a:bodyPr/>
                    <a:lstStyle/>
                    <a:p>
                      <a:r>
                        <a:rPr lang="it-IT" sz="1000" dirty="0"/>
                        <a:t>Maggiore esposizione outdoor; fattori comportamentali</a:t>
                      </a:r>
                    </a:p>
                  </a:txBody>
                  <a:tcPr marL="45593" marR="45593" marT="22796" marB="22796" anchor="ctr"/>
                </a:tc>
                <a:tc>
                  <a:txBody>
                    <a:bodyPr/>
                    <a:lstStyle/>
                    <a:p>
                      <a:r>
                        <a:rPr lang="it-IT" sz="1000" b="1" dirty="0"/>
                        <a:t>Bambini 0–10 anni</a:t>
                      </a:r>
                      <a:r>
                        <a:rPr lang="it-IT" sz="1000" dirty="0"/>
                        <a:t> in molte regioni endemiche; anziani/immunocompromessi</a:t>
                      </a:r>
                    </a:p>
                  </a:txBody>
                  <a:tcPr marL="45593" marR="45593" marT="22796" marB="22796" anchor="ctr"/>
                </a:tc>
                <a:tc>
                  <a:txBody>
                    <a:bodyPr/>
                    <a:lstStyle/>
                    <a:p>
                      <a:r>
                        <a:rPr lang="it-IT" sz="1000" dirty="0"/>
                        <a:t>In molti paesi (Asia meridionale, Africa orientale) i bambini sono il gruppo più vulnerabile.</a:t>
                      </a:r>
                    </a:p>
                  </a:txBody>
                  <a:tcPr marL="45593" marR="45593" marT="22796" marB="22796" anchor="ctr"/>
                </a:tc>
                <a:extLst>
                  <a:ext uri="{0D108BD9-81ED-4DB2-BD59-A6C34878D82A}">
                    <a16:rowId xmlns:a16="http://schemas.microsoft.com/office/drawing/2014/main" val="3210759155"/>
                  </a:ext>
                </a:extLst>
              </a:tr>
              <a:tr h="922929">
                <a:tc>
                  <a:txBody>
                    <a:bodyPr/>
                    <a:lstStyle/>
                    <a:p>
                      <a:r>
                        <a:rPr lang="it-IT" sz="1000" b="1"/>
                        <a:t>Leishmaniosi Cutanea (CL)</a:t>
                      </a:r>
                      <a:endParaRPr lang="it-IT" sz="1000"/>
                    </a:p>
                  </a:txBody>
                  <a:tcPr marL="45593" marR="45593" marT="22796" marB="22796" anchor="ctr"/>
                </a:tc>
                <a:tc>
                  <a:txBody>
                    <a:bodyPr/>
                    <a:lstStyle/>
                    <a:p>
                      <a:r>
                        <a:rPr lang="it-IT" sz="1000" b="1" dirty="0"/>
                        <a:t>Maschi</a:t>
                      </a:r>
                      <a:r>
                        <a:rPr lang="it-IT" sz="1000" dirty="0"/>
                        <a:t> (es. Israele: 5/100k vs 3,5/100k nelle femmine)</a:t>
                      </a:r>
                    </a:p>
                  </a:txBody>
                  <a:tcPr marL="45593" marR="45593" marT="22796" marB="22796" anchor="ctr"/>
                </a:tc>
                <a:tc>
                  <a:txBody>
                    <a:bodyPr/>
                    <a:lstStyle/>
                    <a:p>
                      <a:r>
                        <a:rPr lang="it-IT" sz="1000" dirty="0"/>
                        <a:t>Lavoro all’aperto, attività ricreative outdoor</a:t>
                      </a:r>
                    </a:p>
                  </a:txBody>
                  <a:tcPr marL="45593" marR="45593" marT="22796" marB="22796" anchor="ctr"/>
                </a:tc>
                <a:tc>
                  <a:txBody>
                    <a:bodyPr/>
                    <a:lstStyle/>
                    <a:p>
                      <a:r>
                        <a:rPr lang="it-IT" sz="1000"/>
                        <a:t>Molto variabile: </a:t>
                      </a:r>
                      <a:r>
                        <a:rPr lang="it-IT" sz="1000" b="1"/>
                        <a:t>bambini (&lt;15)</a:t>
                      </a:r>
                      <a:r>
                        <a:rPr lang="it-IT" sz="1000"/>
                        <a:t> in Medio Oriente; </a:t>
                      </a:r>
                      <a:r>
                        <a:rPr lang="it-IT" sz="1000" b="1"/>
                        <a:t>adulti 20–50</a:t>
                      </a:r>
                      <a:r>
                        <a:rPr lang="it-IT" sz="1000"/>
                        <a:t> in Nord Africa e Mediterraneo</a:t>
                      </a:r>
                    </a:p>
                  </a:txBody>
                  <a:tcPr marL="45593" marR="45593" marT="22796" marB="22796" anchor="ctr"/>
                </a:tc>
                <a:tc>
                  <a:txBody>
                    <a:bodyPr/>
                    <a:lstStyle/>
                    <a:p>
                      <a:r>
                        <a:rPr lang="it-IT" sz="1000"/>
                        <a:t>La forma CL riflette il pattern di esposizione al vettore.</a:t>
                      </a:r>
                    </a:p>
                  </a:txBody>
                  <a:tcPr marL="45593" marR="45593" marT="22796" marB="22796" anchor="ctr"/>
                </a:tc>
                <a:extLst>
                  <a:ext uri="{0D108BD9-81ED-4DB2-BD59-A6C34878D82A}">
                    <a16:rowId xmlns:a16="http://schemas.microsoft.com/office/drawing/2014/main" val="914773049"/>
                  </a:ext>
                </a:extLst>
              </a:tr>
              <a:tr h="922929">
                <a:tc>
                  <a:txBody>
                    <a:bodyPr/>
                    <a:lstStyle/>
                    <a:p>
                      <a:r>
                        <a:rPr lang="it-IT" sz="1000" b="1"/>
                        <a:t>Leishmaniosi Mucocutanea (MCL)</a:t>
                      </a:r>
                      <a:endParaRPr lang="it-IT" sz="1000"/>
                    </a:p>
                  </a:txBody>
                  <a:tcPr marL="45593" marR="45593" marT="22796" marB="22796" anchor="ctr"/>
                </a:tc>
                <a:tc>
                  <a:txBody>
                    <a:bodyPr/>
                    <a:lstStyle/>
                    <a:p>
                      <a:r>
                        <a:rPr lang="it-IT" sz="1000" b="1"/>
                        <a:t>Maschi</a:t>
                      </a:r>
                      <a:endParaRPr lang="it-IT" sz="1000"/>
                    </a:p>
                  </a:txBody>
                  <a:tcPr marL="45593" marR="45593" marT="22796" marB="22796" anchor="ctr"/>
                </a:tc>
                <a:tc>
                  <a:txBody>
                    <a:bodyPr/>
                    <a:lstStyle/>
                    <a:p>
                      <a:r>
                        <a:rPr lang="it-IT" sz="1000"/>
                        <a:t>Attività rurali, foresta, lavoro agricolo</a:t>
                      </a:r>
                    </a:p>
                  </a:txBody>
                  <a:tcPr marL="45593" marR="45593" marT="22796" marB="22796" anchor="ctr"/>
                </a:tc>
                <a:tc>
                  <a:txBody>
                    <a:bodyPr/>
                    <a:lstStyle/>
                    <a:p>
                      <a:r>
                        <a:rPr lang="it-IT" sz="1000" b="1"/>
                        <a:t>Giovani adulti (20–40 anni)</a:t>
                      </a:r>
                      <a:endParaRPr lang="it-IT" sz="1000"/>
                    </a:p>
                  </a:txBody>
                  <a:tcPr marL="45593" marR="45593" marT="22796" marB="22796" anchor="ctr"/>
                </a:tc>
                <a:tc>
                  <a:txBody>
                    <a:bodyPr/>
                    <a:lstStyle/>
                    <a:p>
                      <a:r>
                        <a:rPr lang="it-IT" sz="1000" dirty="0"/>
                        <a:t>Endemica soprattutto in America Latina (L. </a:t>
                      </a:r>
                      <a:r>
                        <a:rPr lang="it-IT" sz="1000" dirty="0" err="1"/>
                        <a:t>braziliensis</a:t>
                      </a:r>
                      <a:r>
                        <a:rPr lang="it-IT" sz="1000" dirty="0"/>
                        <a:t>).</a:t>
                      </a:r>
                    </a:p>
                  </a:txBody>
                  <a:tcPr marL="45593" marR="45593" marT="22796" marB="22796" anchor="ctr"/>
                </a:tc>
                <a:extLst>
                  <a:ext uri="{0D108BD9-81ED-4DB2-BD59-A6C34878D82A}">
                    <a16:rowId xmlns:a16="http://schemas.microsoft.com/office/drawing/2014/main" val="1943904792"/>
                  </a:ext>
                </a:extLst>
              </a:tr>
            </a:tbl>
          </a:graphicData>
        </a:graphic>
      </p:graphicFrame>
      <p:sp>
        <p:nvSpPr>
          <p:cNvPr id="10" name="Anello 9">
            <a:extLst>
              <a:ext uri="{FF2B5EF4-FFF2-40B4-BE49-F238E27FC236}">
                <a16:creationId xmlns:a16="http://schemas.microsoft.com/office/drawing/2014/main" id="{98CA8C2B-7D4A-D103-6809-17DE2607E665}"/>
              </a:ext>
            </a:extLst>
          </p:cNvPr>
          <p:cNvSpPr/>
          <p:nvPr/>
        </p:nvSpPr>
        <p:spPr bwMode="auto">
          <a:xfrm>
            <a:off x="1475656" y="2420888"/>
            <a:ext cx="936104" cy="576064"/>
          </a:xfrm>
          <a:prstGeom prst="donut">
            <a:avLst>
              <a:gd name="adj" fmla="val 6095"/>
            </a:avLst>
          </a:prstGeom>
          <a:solidFill>
            <a:schemeClr val="accent4">
              <a:lumMod val="75000"/>
            </a:schemeClr>
          </a:solidFill>
          <a:ln w="317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p:txBody>
      </p:sp>
      <p:sp>
        <p:nvSpPr>
          <p:cNvPr id="11" name="Anello 10">
            <a:extLst>
              <a:ext uri="{FF2B5EF4-FFF2-40B4-BE49-F238E27FC236}">
                <a16:creationId xmlns:a16="http://schemas.microsoft.com/office/drawing/2014/main" id="{D4AC07C2-87B9-5614-5B1D-FF59A986CEE7}"/>
              </a:ext>
            </a:extLst>
          </p:cNvPr>
          <p:cNvSpPr/>
          <p:nvPr/>
        </p:nvSpPr>
        <p:spPr bwMode="auto">
          <a:xfrm>
            <a:off x="4355976" y="2420888"/>
            <a:ext cx="1080120" cy="576064"/>
          </a:xfrm>
          <a:prstGeom prst="donut">
            <a:avLst>
              <a:gd name="adj" fmla="val 6095"/>
            </a:avLst>
          </a:prstGeom>
          <a:solidFill>
            <a:schemeClr val="accent4">
              <a:lumMod val="75000"/>
            </a:schemeClr>
          </a:solidFill>
          <a:ln w="317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4135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A6DD4F-3882-C6CA-17E8-1657E694D084}"/>
              </a:ext>
            </a:extLst>
          </p:cNvPr>
          <p:cNvSpPr>
            <a:spLocks noGrp="1"/>
          </p:cNvSpPr>
          <p:nvPr>
            <p:ph type="title"/>
          </p:nvPr>
        </p:nvSpPr>
        <p:spPr>
          <a:xfrm>
            <a:off x="976711" y="809203"/>
            <a:ext cx="7559675" cy="504825"/>
          </a:xfrm>
        </p:spPr>
        <p:txBody>
          <a:bodyPr/>
          <a:lstStyle/>
          <a:p>
            <a:r>
              <a:rPr lang="it-IT" dirty="0"/>
              <a:t>Distribuzione in Italia</a:t>
            </a:r>
          </a:p>
        </p:txBody>
      </p:sp>
      <p:sp>
        <p:nvSpPr>
          <p:cNvPr id="6" name="Segnaposto numero diapositiva 5">
            <a:extLst>
              <a:ext uri="{FF2B5EF4-FFF2-40B4-BE49-F238E27FC236}">
                <a16:creationId xmlns:a16="http://schemas.microsoft.com/office/drawing/2014/main" id="{ED6C2987-3A35-8C4C-01D1-3DB55A7D19AA}"/>
              </a:ext>
            </a:extLst>
          </p:cNvPr>
          <p:cNvSpPr>
            <a:spLocks noGrp="1"/>
          </p:cNvSpPr>
          <p:nvPr>
            <p:ph type="sldNum" sz="quarter" idx="12"/>
          </p:nvPr>
        </p:nvSpPr>
        <p:spPr/>
        <p:txBody>
          <a:bodyPr/>
          <a:lstStyle/>
          <a:p>
            <a:pPr>
              <a:defRPr/>
            </a:pPr>
            <a:r>
              <a:rPr lang="it-IT" altLang="it-IT"/>
              <a:t>Pagina </a:t>
            </a:r>
            <a:fld id="{462B2D88-338C-43F6-B476-361192682102}" type="slidenum">
              <a:rPr lang="it-IT" altLang="it-IT" smtClean="0"/>
              <a:pPr>
                <a:defRPr/>
              </a:pPr>
              <a:t>7</a:t>
            </a:fld>
            <a:endParaRPr lang="it-IT" altLang="it-IT"/>
          </a:p>
        </p:txBody>
      </p:sp>
      <p:graphicFrame>
        <p:nvGraphicFramePr>
          <p:cNvPr id="7" name="Segnaposto contenuto 6">
            <a:extLst>
              <a:ext uri="{FF2B5EF4-FFF2-40B4-BE49-F238E27FC236}">
                <a16:creationId xmlns:a16="http://schemas.microsoft.com/office/drawing/2014/main" id="{A5987101-4BFE-9A24-69A6-28DF0FE1778F}"/>
              </a:ext>
            </a:extLst>
          </p:cNvPr>
          <p:cNvGraphicFramePr>
            <a:graphicFrameLocks noGrp="1"/>
          </p:cNvGraphicFramePr>
          <p:nvPr>
            <p:ph type="chart" idx="1"/>
            <p:extLst>
              <p:ext uri="{D42A27DB-BD31-4B8C-83A1-F6EECF244321}">
                <p14:modId xmlns:p14="http://schemas.microsoft.com/office/powerpoint/2010/main" val="385052151"/>
              </p:ext>
            </p:extLst>
          </p:nvPr>
        </p:nvGraphicFramePr>
        <p:xfrm>
          <a:off x="649125" y="1906723"/>
          <a:ext cx="7920114" cy="3044553"/>
        </p:xfrm>
        <a:graphic>
          <a:graphicData uri="http://schemas.openxmlformats.org/drawingml/2006/table">
            <a:tbl>
              <a:tblPr>
                <a:tableStyleId>{5C22544A-7EE6-4342-B048-85BDC9FD1C3A}</a:tableStyleId>
              </a:tblPr>
              <a:tblGrid>
                <a:gridCol w="1251583">
                  <a:extLst>
                    <a:ext uri="{9D8B030D-6E8A-4147-A177-3AD203B41FA5}">
                      <a16:colId xmlns:a16="http://schemas.microsoft.com/office/drawing/2014/main" val="3258096700"/>
                    </a:ext>
                  </a:extLst>
                </a:gridCol>
                <a:gridCol w="1483745">
                  <a:extLst>
                    <a:ext uri="{9D8B030D-6E8A-4147-A177-3AD203B41FA5}">
                      <a16:colId xmlns:a16="http://schemas.microsoft.com/office/drawing/2014/main" val="2364535224"/>
                    </a:ext>
                  </a:extLst>
                </a:gridCol>
                <a:gridCol w="1294505">
                  <a:extLst>
                    <a:ext uri="{9D8B030D-6E8A-4147-A177-3AD203B41FA5}">
                      <a16:colId xmlns:a16="http://schemas.microsoft.com/office/drawing/2014/main" val="406125125"/>
                    </a:ext>
                  </a:extLst>
                </a:gridCol>
                <a:gridCol w="1296455">
                  <a:extLst>
                    <a:ext uri="{9D8B030D-6E8A-4147-A177-3AD203B41FA5}">
                      <a16:colId xmlns:a16="http://schemas.microsoft.com/office/drawing/2014/main" val="1697310916"/>
                    </a:ext>
                  </a:extLst>
                </a:gridCol>
                <a:gridCol w="2593826">
                  <a:extLst>
                    <a:ext uri="{9D8B030D-6E8A-4147-A177-3AD203B41FA5}">
                      <a16:colId xmlns:a16="http://schemas.microsoft.com/office/drawing/2014/main" val="4159969863"/>
                    </a:ext>
                  </a:extLst>
                </a:gridCol>
              </a:tblGrid>
              <a:tr h="489787">
                <a:tc>
                  <a:txBody>
                    <a:bodyPr/>
                    <a:lstStyle/>
                    <a:p>
                      <a:r>
                        <a:rPr lang="it-IT" sz="1200" b="1"/>
                        <a:t>Forma</a:t>
                      </a:r>
                      <a:endParaRPr lang="it-IT" sz="1200"/>
                    </a:p>
                  </a:txBody>
                  <a:tcPr marL="46862" marR="46862" marT="23431" marB="23431" anchor="ctr"/>
                </a:tc>
                <a:tc>
                  <a:txBody>
                    <a:bodyPr/>
                    <a:lstStyle/>
                    <a:p>
                      <a:r>
                        <a:rPr lang="it-IT" sz="1200" b="1"/>
                        <a:t>Sesso più colpito</a:t>
                      </a:r>
                      <a:endParaRPr lang="it-IT" sz="1200"/>
                    </a:p>
                  </a:txBody>
                  <a:tcPr marL="46862" marR="46862" marT="23431" marB="23431" anchor="ctr"/>
                </a:tc>
                <a:tc>
                  <a:txBody>
                    <a:bodyPr/>
                    <a:lstStyle/>
                    <a:p>
                      <a:r>
                        <a:rPr lang="it-IT" sz="1200" b="1"/>
                        <a:t>Percentuali</a:t>
                      </a:r>
                      <a:endParaRPr lang="it-IT" sz="1200"/>
                    </a:p>
                  </a:txBody>
                  <a:tcPr marL="46862" marR="46862" marT="23431" marB="23431" anchor="ctr"/>
                </a:tc>
                <a:tc>
                  <a:txBody>
                    <a:bodyPr/>
                    <a:lstStyle/>
                    <a:p>
                      <a:r>
                        <a:rPr lang="it-IT" sz="1200" b="1"/>
                        <a:t>Fascia d’età più colpita</a:t>
                      </a:r>
                      <a:endParaRPr lang="it-IT" sz="1200"/>
                    </a:p>
                  </a:txBody>
                  <a:tcPr marL="46862" marR="46862" marT="23431" marB="23431" anchor="ctr"/>
                </a:tc>
                <a:tc>
                  <a:txBody>
                    <a:bodyPr/>
                    <a:lstStyle/>
                    <a:p>
                      <a:r>
                        <a:rPr lang="it-IT" sz="1200" b="1"/>
                        <a:t>Dati italiani principali</a:t>
                      </a:r>
                      <a:endParaRPr lang="it-IT" sz="1200"/>
                    </a:p>
                  </a:txBody>
                  <a:tcPr marL="46862" marR="46862" marT="23431" marB="23431" anchor="ctr"/>
                </a:tc>
                <a:extLst>
                  <a:ext uri="{0D108BD9-81ED-4DB2-BD59-A6C34878D82A}">
                    <a16:rowId xmlns:a16="http://schemas.microsoft.com/office/drawing/2014/main" val="3697042093"/>
                  </a:ext>
                </a:extLst>
              </a:tr>
              <a:tr h="923949">
                <a:tc>
                  <a:txBody>
                    <a:bodyPr/>
                    <a:lstStyle/>
                    <a:p>
                      <a:r>
                        <a:rPr lang="it-IT" sz="1200" b="1" dirty="0"/>
                        <a:t>Leishmaniosi Cutanea (CL)</a:t>
                      </a:r>
                      <a:endParaRPr lang="it-IT" sz="1200" dirty="0"/>
                    </a:p>
                  </a:txBody>
                  <a:tcPr marL="46862" marR="46862" marT="23431" marB="23431" anchor="ctr"/>
                </a:tc>
                <a:tc>
                  <a:txBody>
                    <a:bodyPr/>
                    <a:lstStyle/>
                    <a:p>
                      <a:r>
                        <a:rPr lang="it-IT" sz="1200" b="1" dirty="0"/>
                        <a:t>Maschi</a:t>
                      </a:r>
                      <a:endParaRPr lang="it-IT" sz="1200" dirty="0"/>
                    </a:p>
                  </a:txBody>
                  <a:tcPr marL="46862" marR="46862" marT="23431" marB="23431" anchor="ctr"/>
                </a:tc>
                <a:tc>
                  <a:txBody>
                    <a:bodyPr/>
                    <a:lstStyle/>
                    <a:p>
                      <a:r>
                        <a:rPr lang="it-IT" sz="1200" dirty="0"/>
                        <a:t>Emilia-Romagna: </a:t>
                      </a:r>
                      <a:r>
                        <a:rPr lang="it-IT" sz="1200" b="1" dirty="0"/>
                        <a:t>62% maschi</a:t>
                      </a:r>
                      <a:r>
                        <a:rPr lang="it-IT" sz="1200" dirty="0"/>
                        <a:t> – 38% femmine</a:t>
                      </a:r>
                    </a:p>
                  </a:txBody>
                  <a:tcPr marL="46862" marR="46862" marT="23431" marB="23431" anchor="ctr"/>
                </a:tc>
                <a:tc>
                  <a:txBody>
                    <a:bodyPr/>
                    <a:lstStyle/>
                    <a:p>
                      <a:r>
                        <a:rPr lang="it-IT" sz="1200" b="1" dirty="0"/>
                        <a:t>&gt;20 anni e &gt;50 anni</a:t>
                      </a:r>
                      <a:r>
                        <a:rPr lang="it-IT" sz="1200" dirty="0"/>
                        <a:t> (a seconda dello studio)</a:t>
                      </a:r>
                    </a:p>
                  </a:txBody>
                  <a:tcPr marL="46862" marR="46862" marT="23431" marB="23431" anchor="ctr"/>
                </a:tc>
                <a:tc>
                  <a:txBody>
                    <a:bodyPr/>
                    <a:lstStyle/>
                    <a:p>
                      <a:r>
                        <a:rPr lang="it-IT" sz="1200" dirty="0"/>
                        <a:t>Sicilia: ≥50 anni = 54,3%; fascia 20–50 anni = 23,3%. Molto meno frequente in pediatria, ma possibile.</a:t>
                      </a:r>
                    </a:p>
                  </a:txBody>
                  <a:tcPr marL="46862" marR="46862" marT="23431" marB="23431" anchor="ctr"/>
                </a:tc>
                <a:extLst>
                  <a:ext uri="{0D108BD9-81ED-4DB2-BD59-A6C34878D82A}">
                    <a16:rowId xmlns:a16="http://schemas.microsoft.com/office/drawing/2014/main" val="1201190201"/>
                  </a:ext>
                </a:extLst>
              </a:tr>
              <a:tr h="923949">
                <a:tc>
                  <a:txBody>
                    <a:bodyPr/>
                    <a:lstStyle/>
                    <a:p>
                      <a:r>
                        <a:rPr lang="it-IT" sz="1200" b="1"/>
                        <a:t>Leishmaniosi Viscerale (VL)</a:t>
                      </a:r>
                      <a:endParaRPr lang="it-IT" sz="1200"/>
                    </a:p>
                  </a:txBody>
                  <a:tcPr marL="46862" marR="46862" marT="23431" marB="23431" anchor="ctr"/>
                </a:tc>
                <a:tc>
                  <a:txBody>
                    <a:bodyPr/>
                    <a:lstStyle/>
                    <a:p>
                      <a:r>
                        <a:rPr lang="it-IT" sz="1200" b="1" dirty="0"/>
                        <a:t>Maschi</a:t>
                      </a:r>
                      <a:r>
                        <a:rPr lang="it-IT" sz="1200" dirty="0"/>
                        <a:t> (tendenza generale)</a:t>
                      </a:r>
                    </a:p>
                  </a:txBody>
                  <a:tcPr marL="46862" marR="46862" marT="23431" marB="23431" anchor="ctr"/>
                </a:tc>
                <a:tc>
                  <a:txBody>
                    <a:bodyPr/>
                    <a:lstStyle/>
                    <a:p>
                      <a:r>
                        <a:rPr lang="it-IT" sz="1200"/>
                        <a:t>Variabile per regione</a:t>
                      </a:r>
                    </a:p>
                  </a:txBody>
                  <a:tcPr marL="46862" marR="46862" marT="23431" marB="23431" anchor="ctr"/>
                </a:tc>
                <a:tc>
                  <a:txBody>
                    <a:bodyPr/>
                    <a:lstStyle/>
                    <a:p>
                      <a:r>
                        <a:rPr lang="it-IT" sz="1200" b="1" dirty="0"/>
                        <a:t>Bambini 0–5 anni</a:t>
                      </a:r>
                      <a:r>
                        <a:rPr lang="it-IT" sz="1200" dirty="0"/>
                        <a:t> + </a:t>
                      </a:r>
                      <a:r>
                        <a:rPr lang="it-IT" sz="1200" b="1" dirty="0"/>
                        <a:t>anziani</a:t>
                      </a:r>
                      <a:r>
                        <a:rPr lang="it-IT" sz="1200" dirty="0"/>
                        <a:t> negli ultimi anni</a:t>
                      </a:r>
                    </a:p>
                  </a:txBody>
                  <a:tcPr marL="46862" marR="46862" marT="23431" marB="23431" anchor="ctr"/>
                </a:tc>
                <a:tc>
                  <a:txBody>
                    <a:bodyPr/>
                    <a:lstStyle/>
                    <a:p>
                      <a:r>
                        <a:rPr lang="it-IT" sz="1200" dirty="0"/>
                        <a:t>Sicilia (2013–2017): 66,6% dei casi ≤5 anni. Toscana: maggiore impatto nei &lt;10 anni e negli anziani/immunodepressi.</a:t>
                      </a:r>
                    </a:p>
                  </a:txBody>
                  <a:tcPr marL="46862" marR="46862" marT="23431" marB="23431" anchor="ctr"/>
                </a:tc>
                <a:extLst>
                  <a:ext uri="{0D108BD9-81ED-4DB2-BD59-A6C34878D82A}">
                    <a16:rowId xmlns:a16="http://schemas.microsoft.com/office/drawing/2014/main" val="2268362597"/>
                  </a:ext>
                </a:extLst>
              </a:tr>
              <a:tr h="706868">
                <a:tc>
                  <a:txBody>
                    <a:bodyPr/>
                    <a:lstStyle/>
                    <a:p>
                      <a:r>
                        <a:rPr lang="it-IT" sz="1200" b="1"/>
                        <a:t>Leishmaniosi Mucocutanea (MCL)</a:t>
                      </a:r>
                      <a:endParaRPr lang="it-IT" sz="1200"/>
                    </a:p>
                  </a:txBody>
                  <a:tcPr marL="46862" marR="46862" marT="23431" marB="23431" anchor="ctr"/>
                </a:tc>
                <a:tc>
                  <a:txBody>
                    <a:bodyPr/>
                    <a:lstStyle/>
                    <a:p>
                      <a:r>
                        <a:rPr lang="it-IT" sz="1200"/>
                        <a:t>Rarissima in Italia</a:t>
                      </a:r>
                    </a:p>
                  </a:txBody>
                  <a:tcPr marL="46862" marR="46862" marT="23431" marB="23431" anchor="ctr"/>
                </a:tc>
                <a:tc>
                  <a:txBody>
                    <a:bodyPr/>
                    <a:lstStyle/>
                    <a:p>
                      <a:r>
                        <a:rPr lang="it-IT" sz="1200"/>
                        <a:t>–</a:t>
                      </a:r>
                    </a:p>
                  </a:txBody>
                  <a:tcPr marL="46862" marR="46862" marT="23431" marB="23431" anchor="ctr"/>
                </a:tc>
                <a:tc>
                  <a:txBody>
                    <a:bodyPr/>
                    <a:lstStyle/>
                    <a:p>
                      <a:r>
                        <a:rPr lang="it-IT" sz="1200"/>
                        <a:t>Colpisce età adulta quando importata</a:t>
                      </a:r>
                    </a:p>
                  </a:txBody>
                  <a:tcPr marL="46862" marR="46862" marT="23431" marB="23431" anchor="ctr"/>
                </a:tc>
                <a:tc>
                  <a:txBody>
                    <a:bodyPr/>
                    <a:lstStyle/>
                    <a:p>
                      <a:r>
                        <a:rPr lang="it-IT" sz="1200" dirty="0"/>
                        <a:t>Casi quasi sempre </a:t>
                      </a:r>
                      <a:r>
                        <a:rPr lang="it-IT" sz="1200" b="1" dirty="0"/>
                        <a:t>importati</a:t>
                      </a:r>
                      <a:r>
                        <a:rPr lang="it-IT" sz="1200" dirty="0"/>
                        <a:t> (Sud America). Endemia </a:t>
                      </a:r>
                      <a:r>
                        <a:rPr lang="it-IT" sz="1200" b="1" dirty="0"/>
                        <a:t>non presente</a:t>
                      </a:r>
                      <a:r>
                        <a:rPr lang="it-IT" sz="1200" dirty="0"/>
                        <a:t> in Italia.</a:t>
                      </a:r>
                    </a:p>
                  </a:txBody>
                  <a:tcPr marL="46862" marR="46862" marT="23431" marB="23431" anchor="ctr"/>
                </a:tc>
                <a:extLst>
                  <a:ext uri="{0D108BD9-81ED-4DB2-BD59-A6C34878D82A}">
                    <a16:rowId xmlns:a16="http://schemas.microsoft.com/office/drawing/2014/main" val="2287066590"/>
                  </a:ext>
                </a:extLst>
              </a:tr>
            </a:tbl>
          </a:graphicData>
        </a:graphic>
      </p:graphicFrame>
      <p:sp>
        <p:nvSpPr>
          <p:cNvPr id="8" name="Anello 7">
            <a:extLst>
              <a:ext uri="{FF2B5EF4-FFF2-40B4-BE49-F238E27FC236}">
                <a16:creationId xmlns:a16="http://schemas.microsoft.com/office/drawing/2014/main" id="{34B3708D-CA58-2937-ED75-A58D4A76686E}"/>
              </a:ext>
            </a:extLst>
          </p:cNvPr>
          <p:cNvSpPr/>
          <p:nvPr/>
        </p:nvSpPr>
        <p:spPr bwMode="auto">
          <a:xfrm>
            <a:off x="1763688" y="2564904"/>
            <a:ext cx="936104" cy="576064"/>
          </a:xfrm>
          <a:prstGeom prst="donut">
            <a:avLst>
              <a:gd name="adj" fmla="val 6095"/>
            </a:avLst>
          </a:prstGeom>
          <a:solidFill>
            <a:schemeClr val="accent4">
              <a:lumMod val="75000"/>
            </a:schemeClr>
          </a:solidFill>
          <a:ln w="317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p:txBody>
      </p:sp>
      <p:sp>
        <p:nvSpPr>
          <p:cNvPr id="9" name="Anello 8">
            <a:extLst>
              <a:ext uri="{FF2B5EF4-FFF2-40B4-BE49-F238E27FC236}">
                <a16:creationId xmlns:a16="http://schemas.microsoft.com/office/drawing/2014/main" id="{010E9750-2856-8157-BC3E-0106D94CBC8B}"/>
              </a:ext>
            </a:extLst>
          </p:cNvPr>
          <p:cNvSpPr/>
          <p:nvPr/>
        </p:nvSpPr>
        <p:spPr bwMode="auto">
          <a:xfrm>
            <a:off x="4427984" y="3284984"/>
            <a:ext cx="1512168" cy="936104"/>
          </a:xfrm>
          <a:prstGeom prst="donut">
            <a:avLst>
              <a:gd name="adj" fmla="val 6095"/>
            </a:avLst>
          </a:prstGeom>
          <a:solidFill>
            <a:schemeClr val="accent4">
              <a:lumMod val="75000"/>
            </a:schemeClr>
          </a:solidFill>
          <a:ln w="317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3151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92AAFC-E5FD-917B-0AE2-D6E53B2E7B7D}"/>
              </a:ext>
            </a:extLst>
          </p:cNvPr>
          <p:cNvSpPr>
            <a:spLocks noGrp="1"/>
          </p:cNvSpPr>
          <p:nvPr>
            <p:ph type="title"/>
          </p:nvPr>
        </p:nvSpPr>
        <p:spPr>
          <a:xfrm>
            <a:off x="792163" y="2492896"/>
            <a:ext cx="7524254" cy="2052612"/>
          </a:xfrm>
          <a:solidFill>
            <a:srgbClr val="790022"/>
          </a:solidFill>
        </p:spPr>
        <p:txBody>
          <a:bodyPr>
            <a:normAutofit/>
          </a:bodyPr>
          <a:lstStyle/>
          <a:p>
            <a:pPr algn="ctr"/>
            <a:r>
              <a:rPr lang="it-IT" sz="2800" dirty="0">
                <a:solidFill>
                  <a:schemeClr val="bg1"/>
                </a:solidFill>
                <a:latin typeface="Arial" panose="020B0604020202020204" pitchFamily="34" charset="0"/>
                <a:cs typeface="Arial" panose="020B0604020202020204" pitchFamily="34" charset="0"/>
              </a:rPr>
              <a:t>Esempi di lesioni che possiamo incontrare </a:t>
            </a:r>
            <a:br>
              <a:rPr lang="it-IT" sz="2800" dirty="0">
                <a:solidFill>
                  <a:schemeClr val="bg1"/>
                </a:solidFill>
                <a:latin typeface="Arial" panose="020B0604020202020204" pitchFamily="34" charset="0"/>
                <a:cs typeface="Arial" panose="020B0604020202020204" pitchFamily="34" charset="0"/>
              </a:rPr>
            </a:br>
            <a:r>
              <a:rPr lang="it-IT" sz="2800" dirty="0">
                <a:solidFill>
                  <a:schemeClr val="bg1"/>
                </a:solidFill>
                <a:latin typeface="Arial" panose="020B0604020202020204" pitchFamily="34" charset="0"/>
                <a:cs typeface="Arial" panose="020B0604020202020204" pitchFamily="34" charset="0"/>
              </a:rPr>
              <a:t>nella pratica clinica</a:t>
            </a:r>
          </a:p>
        </p:txBody>
      </p:sp>
    </p:spTree>
    <p:extLst>
      <p:ext uri="{BB962C8B-B14F-4D97-AF65-F5344CB8AC3E}">
        <p14:creationId xmlns:p14="http://schemas.microsoft.com/office/powerpoint/2010/main" val="1631559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Immagine che contiene metro, interno&#10;&#10;Descrizione generata automaticamente">
            <a:extLst>
              <a:ext uri="{FF2B5EF4-FFF2-40B4-BE49-F238E27FC236}">
                <a16:creationId xmlns:a16="http://schemas.microsoft.com/office/drawing/2014/main" id="{45820464-55DF-1736-CBE0-52FB29DBDD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892" y="1196752"/>
            <a:ext cx="8422216" cy="4726968"/>
          </a:xfrm>
          <a:prstGeom prst="rect">
            <a:avLst/>
          </a:prstGeom>
        </p:spPr>
      </p:pic>
    </p:spTree>
    <p:extLst>
      <p:ext uri="{BB962C8B-B14F-4D97-AF65-F5344CB8AC3E}">
        <p14:creationId xmlns:p14="http://schemas.microsoft.com/office/powerpoint/2010/main" val="1330572148"/>
      </p:ext>
    </p:extLst>
  </p:cSld>
  <p:clrMapOvr>
    <a:masterClrMapping/>
  </p:clrMapOvr>
</p:sld>
</file>

<file path=ppt/theme/theme1.xml><?xml version="1.0" encoding="utf-8"?>
<a:theme xmlns:a="http://schemas.openxmlformats.org/drawingml/2006/main" name="la sapienza">
  <a:themeElements>
    <a:clrScheme name="">
      <a:dk1>
        <a:srgbClr val="822433"/>
      </a:dk1>
      <a:lt1>
        <a:srgbClr val="FFFFFF"/>
      </a:lt1>
      <a:dk2>
        <a:srgbClr val="822433"/>
      </a:dk2>
      <a:lt2>
        <a:srgbClr val="808080"/>
      </a:lt2>
      <a:accent1>
        <a:srgbClr val="BBE0E3"/>
      </a:accent1>
      <a:accent2>
        <a:srgbClr val="FFFF00"/>
      </a:accent2>
      <a:accent3>
        <a:srgbClr val="FFFFFF"/>
      </a:accent3>
      <a:accent4>
        <a:srgbClr val="6E1D2A"/>
      </a:accent4>
      <a:accent5>
        <a:srgbClr val="DAEDEF"/>
      </a:accent5>
      <a:accent6>
        <a:srgbClr val="E7E700"/>
      </a:accent6>
      <a:hlink>
        <a:srgbClr val="0000FF"/>
      </a:hlink>
      <a:folHlink>
        <a:srgbClr val="FF0000"/>
      </a:folHlink>
    </a:clrScheme>
    <a:fontScheme name="la sapienz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9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9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la sapienza 1">
        <a:dk1>
          <a:srgbClr val="000000"/>
        </a:dk1>
        <a:lt1>
          <a:srgbClr val="FFFFFF"/>
        </a:lt1>
        <a:dk2>
          <a:srgbClr val="FFFFFF"/>
        </a:dk2>
        <a:lt2>
          <a:srgbClr val="2D2015"/>
        </a:lt2>
        <a:accent1>
          <a:srgbClr val="7C7C7C"/>
        </a:accent1>
        <a:accent2>
          <a:srgbClr val="FFFF7E"/>
        </a:accent2>
        <a:accent3>
          <a:srgbClr val="FFFFFF"/>
        </a:accent3>
        <a:accent4>
          <a:srgbClr val="000000"/>
        </a:accent4>
        <a:accent5>
          <a:srgbClr val="BFBFBF"/>
        </a:accent5>
        <a:accent6>
          <a:srgbClr val="E7E772"/>
        </a:accent6>
        <a:hlink>
          <a:srgbClr val="066778"/>
        </a:hlink>
        <a:folHlink>
          <a:srgbClr val="83002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1_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2_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3_Tema di Office">
  <a:themeElements>
    <a:clrScheme name="Tema di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6.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9295</TotalTime>
  <Words>2726</Words>
  <Application>Microsoft Office PowerPoint</Application>
  <PresentationFormat>Presentazione su schermo (4:3)</PresentationFormat>
  <Paragraphs>244</Paragraphs>
  <Slides>35</Slides>
  <Notes>19</Notes>
  <HiddenSlides>0</HiddenSlides>
  <MMClips>0</MMClips>
  <ScaleCrop>false</ScaleCrop>
  <HeadingPairs>
    <vt:vector size="6" baseType="variant">
      <vt:variant>
        <vt:lpstr>Caratteri utilizzati</vt:lpstr>
      </vt:variant>
      <vt:variant>
        <vt:i4>10</vt:i4>
      </vt:variant>
      <vt:variant>
        <vt:lpstr>Tema</vt:lpstr>
      </vt:variant>
      <vt:variant>
        <vt:i4>5</vt:i4>
      </vt:variant>
      <vt:variant>
        <vt:lpstr>Titoli diapositive</vt:lpstr>
      </vt:variant>
      <vt:variant>
        <vt:i4>35</vt:i4>
      </vt:variant>
    </vt:vector>
  </HeadingPairs>
  <TitlesOfParts>
    <vt:vector size="50" baseType="lpstr">
      <vt:lpstr>MS PGothic</vt:lpstr>
      <vt:lpstr>Arial</vt:lpstr>
      <vt:lpstr>Calibri</vt:lpstr>
      <vt:lpstr>Calibri Light</vt:lpstr>
      <vt:lpstr>Helvetica</vt:lpstr>
      <vt:lpstr>Helvetica Neue</vt:lpstr>
      <vt:lpstr>Helvetica Neue Light</vt:lpstr>
      <vt:lpstr>system-ui</vt:lpstr>
      <vt:lpstr>Times New Roman</vt:lpstr>
      <vt:lpstr>Wingdings</vt:lpstr>
      <vt:lpstr>la sapienza</vt:lpstr>
      <vt:lpstr>Tema di Office</vt:lpstr>
      <vt:lpstr>1_Tema di Office</vt:lpstr>
      <vt:lpstr>2_Tema di Office</vt:lpstr>
      <vt:lpstr>3_Tema di Office</vt:lpstr>
      <vt:lpstr>   </vt:lpstr>
      <vt:lpstr>Qualche definizione.. </vt:lpstr>
      <vt:lpstr>Presentazione standard di PowerPoint</vt:lpstr>
      <vt:lpstr>Presentazione standard di PowerPoint</vt:lpstr>
      <vt:lpstr>Presentazione standard di PowerPoint</vt:lpstr>
      <vt:lpstr>Distribuzione a livello mondiale</vt:lpstr>
      <vt:lpstr>Distribuzione in Italia</vt:lpstr>
      <vt:lpstr>Esempi di lesioni che possiamo incontrare  nella pratica clinica</vt:lpstr>
      <vt:lpstr>Presentazione standard di PowerPoint</vt:lpstr>
      <vt:lpstr>Presentazione standard di PowerPoint</vt:lpstr>
      <vt:lpstr>Manifestazioni cliniche della Leishmaniosi cutanea</vt:lpstr>
      <vt:lpstr>(1) Leishmaniosi cutanea localizzata</vt:lpstr>
      <vt:lpstr>Lesioni iniziali</vt:lpstr>
      <vt:lpstr>Leishmaniosi cronica</vt:lpstr>
      <vt:lpstr>Compromissione metastatica</vt:lpstr>
      <vt:lpstr>Leishmaniosi recidivante</vt:lpstr>
      <vt:lpstr>Leishmaniosi cutanea disseminata</vt:lpstr>
      <vt:lpstr>LC disseminata</vt:lpstr>
      <vt:lpstr>Leishmaniosi cutanea diffusa</vt:lpstr>
      <vt:lpstr>Presentazione standard di PowerPoint</vt:lpstr>
      <vt:lpstr>(2) Leishmaniosi mucosa o mucocutanea</vt:lpstr>
      <vt:lpstr>Presentazione standard di PowerPoint</vt:lpstr>
      <vt:lpstr>Presentazione standard di PowerPoint</vt:lpstr>
      <vt:lpstr>(3) Leishmaniosi viscerale (Kala-Azar)</vt:lpstr>
      <vt:lpstr>Diagnosi clinica - laboratoristica</vt:lpstr>
      <vt:lpstr>Come si spiegano queste differenze nella presentazione clinica?</vt:lpstr>
      <vt:lpstr>Presentazione standard di PowerPoint</vt:lpstr>
      <vt:lpstr>Risposta immunitaria dell’ospite</vt:lpstr>
      <vt:lpstr>Come si fa diagnosi?</vt:lpstr>
      <vt:lpstr>Diagnostico clinico</vt:lpstr>
      <vt:lpstr>Diagnosi di laboratorio</vt:lpstr>
      <vt:lpstr>Presentazione standard di PowerPoint</vt:lpstr>
      <vt:lpstr>Trattamento</vt:lpstr>
      <vt:lpstr>Presentazione standard di PowerPoint</vt:lpstr>
      <vt:lpstr>   </vt:lpstr>
    </vt:vector>
  </TitlesOfParts>
  <Manager/>
  <Company>-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subject/>
  <dc:creator>- -</dc:creator>
  <cp:keywords/>
  <dc:description/>
  <cp:lastModifiedBy>AULA_STEFANINI</cp:lastModifiedBy>
  <cp:revision>153</cp:revision>
  <dcterms:created xsi:type="dcterms:W3CDTF">2006-11-20T16:13:10Z</dcterms:created>
  <dcterms:modified xsi:type="dcterms:W3CDTF">2025-11-05T13:54:54Z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97ad33d-ed35-43c0-b526-22bc83c17deb_Enabled">
    <vt:lpwstr>true</vt:lpwstr>
  </property>
  <property fmtid="{D5CDD505-2E9C-101B-9397-08002B2CF9AE}" pid="3" name="MSIP_Label_797ad33d-ed35-43c0-b526-22bc83c17deb_SetDate">
    <vt:lpwstr>2023-11-07T09:27:16Z</vt:lpwstr>
  </property>
  <property fmtid="{D5CDD505-2E9C-101B-9397-08002B2CF9AE}" pid="4" name="MSIP_Label_797ad33d-ed35-43c0-b526-22bc83c17deb_Method">
    <vt:lpwstr>Standard</vt:lpwstr>
  </property>
  <property fmtid="{D5CDD505-2E9C-101B-9397-08002B2CF9AE}" pid="5" name="MSIP_Label_797ad33d-ed35-43c0-b526-22bc83c17deb_Name">
    <vt:lpwstr>797ad33d-ed35-43c0-b526-22bc83c17deb</vt:lpwstr>
  </property>
  <property fmtid="{D5CDD505-2E9C-101B-9397-08002B2CF9AE}" pid="6" name="MSIP_Label_797ad33d-ed35-43c0-b526-22bc83c17deb_SiteId">
    <vt:lpwstr>d539d4bf-5610-471a-afc2-1c76685cfefa</vt:lpwstr>
  </property>
  <property fmtid="{D5CDD505-2E9C-101B-9397-08002B2CF9AE}" pid="7" name="MSIP_Label_797ad33d-ed35-43c0-b526-22bc83c17deb_ActionId">
    <vt:lpwstr>07608b6c-0859-4e5b-bbfc-ffa9eefc6e51</vt:lpwstr>
  </property>
  <property fmtid="{D5CDD505-2E9C-101B-9397-08002B2CF9AE}" pid="8" name="MSIP_Label_797ad33d-ed35-43c0-b526-22bc83c17deb_ContentBits">
    <vt:lpwstr>1</vt:lpwstr>
  </property>
</Properties>
</file>