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77598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42020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4356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2809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7740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6711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869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7794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828025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6266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6972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687DA-EBDE-4457-9C96-FC539F02BDE4}" type="datetimeFigureOut">
              <a:rPr lang="it-IT" smtClean="0"/>
              <a:pPr/>
              <a:t>26/03/2015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AA3DF-34C1-4CF4-A29C-B8AE084DF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3369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ANNO 2013-2014\LAVORO UNIVERSITA'\Celestini\CORSO CELESTINI\corso magliana\magliana_3concept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2664"/>
            <a:ext cx="7975374" cy="6636696"/>
          </a:xfrm>
          <a:prstGeom prst="rect">
            <a:avLst/>
          </a:prstGeom>
          <a:noFill/>
        </p:spPr>
      </p:pic>
      <p:sp>
        <p:nvSpPr>
          <p:cNvPr id="6" name="CasellaDiTesto 5"/>
          <p:cNvSpPr txBox="1"/>
          <p:nvPr/>
        </p:nvSpPr>
        <p:spPr>
          <a:xfrm>
            <a:off x="611560" y="404664"/>
            <a:ext cx="5220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>
                    <a:lumMod val="50000"/>
                  </a:schemeClr>
                </a:solidFill>
                <a:latin typeface="Goudy Old Style" panose="02020502050305020303" pitchFamily="18" charset="0"/>
                <a:ea typeface="Adobe Fan Heiti Std B" pitchFamily="34" charset="-128"/>
              </a:rPr>
              <a:t>Diario di strada </a:t>
            </a:r>
            <a:r>
              <a:rPr lang="it-IT" sz="2400" b="1" dirty="0" err="1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_su</a:t>
            </a:r>
            <a:r>
              <a:rPr lang="it-IT" sz="2400" b="1" dirty="0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 Magliana</a:t>
            </a:r>
          </a:p>
          <a:p>
            <a:r>
              <a:rPr lang="it-IT" sz="1600" b="1" dirty="0" smtClean="0">
                <a:solidFill>
                  <a:schemeClr val="bg1">
                    <a:lumMod val="50000"/>
                  </a:schemeClr>
                </a:solidFill>
                <a:latin typeface="Goudy Old Style" panose="02020502050305020303" pitchFamily="18" charset="0"/>
                <a:ea typeface="Adobe Fan Heiti Std B" pitchFamily="34" charset="-128"/>
              </a:rPr>
              <a:t> appunti di un </a:t>
            </a:r>
            <a:r>
              <a:rPr lang="it-IT" sz="1600" b="1" dirty="0" err="1" smtClean="0">
                <a:solidFill>
                  <a:schemeClr val="bg1">
                    <a:lumMod val="50000"/>
                  </a:schemeClr>
                </a:solidFill>
                <a:latin typeface="Goudy Old Style" panose="02020502050305020303" pitchFamily="18" charset="0"/>
                <a:ea typeface="Adobe Fan Heiti Std B" pitchFamily="34" charset="-128"/>
              </a:rPr>
              <a:t>Flaneur</a:t>
            </a:r>
            <a:r>
              <a:rPr lang="it-IT" sz="1600" b="1" dirty="0" smtClean="0">
                <a:solidFill>
                  <a:schemeClr val="bg1">
                    <a:lumMod val="50000"/>
                  </a:schemeClr>
                </a:solidFill>
                <a:latin typeface="Goudy Old Style" panose="02020502050305020303" pitchFamily="18" charset="0"/>
                <a:ea typeface="Adobe Fan Heiti Std B" pitchFamily="34" charset="-128"/>
              </a:rPr>
              <a:t> contemporaneo</a:t>
            </a:r>
            <a:endParaRPr lang="it-IT" sz="1600" b="1" dirty="0">
              <a:solidFill>
                <a:schemeClr val="bg1">
                  <a:lumMod val="50000"/>
                </a:schemeClr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611560" y="476672"/>
            <a:ext cx="0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611560" y="1537628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</a:rPr>
              <a:t>Corso </a:t>
            </a:r>
            <a:r>
              <a:rPr lang="it-IT" sz="1400" dirty="0" smtClean="0">
                <a:latin typeface="Goudy Old Style" panose="02020502050305020303" pitchFamily="18" charset="0"/>
              </a:rPr>
              <a:t>di Architettura del Paesaggio</a:t>
            </a:r>
          </a:p>
          <a:p>
            <a:r>
              <a:rPr lang="it-IT" sz="1400" dirty="0" smtClean="0">
                <a:latin typeface="Goudy Old Style" panose="02020502050305020303" pitchFamily="18" charset="0"/>
              </a:rPr>
              <a:t>anno </a:t>
            </a:r>
            <a:r>
              <a:rPr lang="it-IT" sz="1400" dirty="0" smtClean="0">
                <a:latin typeface="Goudy Old Style" panose="02020502050305020303" pitchFamily="18" charset="0"/>
              </a:rPr>
              <a:t>2015</a:t>
            </a:r>
            <a:endParaRPr lang="it-IT" sz="1400" dirty="0">
              <a:latin typeface="Goudy Old Style" panose="02020502050305020303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39552" y="6433591"/>
            <a:ext cx="3672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</a:rPr>
              <a:t> </a:t>
            </a:r>
            <a:r>
              <a:rPr lang="it-IT" sz="1400" dirty="0" smtClean="0">
                <a:latin typeface="Goudy Old Style" panose="02020502050305020303" pitchFamily="18" charset="0"/>
              </a:rPr>
              <a:t>Nome Cognome </a:t>
            </a:r>
            <a:r>
              <a:rPr lang="it-IT" sz="1400" dirty="0" err="1" smtClean="0">
                <a:latin typeface="Goudy Old Style" panose="02020502050305020303" pitchFamily="18" charset="0"/>
              </a:rPr>
              <a:t>@indirizzo</a:t>
            </a:r>
            <a:r>
              <a:rPr lang="it-IT" sz="1400" dirty="0" smtClean="0">
                <a:latin typeface="Goudy Old Style" panose="02020502050305020303" pitchFamily="18" charset="0"/>
              </a:rPr>
              <a:t> </a:t>
            </a:r>
            <a:r>
              <a:rPr lang="it-IT" sz="1400" dirty="0" err="1" smtClean="0">
                <a:latin typeface="Goudy Old Style" panose="02020502050305020303" pitchFamily="18" charset="0"/>
              </a:rPr>
              <a:t>email</a:t>
            </a:r>
            <a:endParaRPr lang="it-IT" sz="1400" dirty="0" smtClean="0">
              <a:latin typeface="Goudy Old Style" panose="02020502050305020303" pitchFamily="18" charset="0"/>
            </a:endParaRPr>
          </a:p>
        </p:txBody>
      </p:sp>
      <p:cxnSp>
        <p:nvCxnSpPr>
          <p:cNvPr id="12" name="Connettore 1 11"/>
          <p:cNvCxnSpPr/>
          <p:nvPr/>
        </p:nvCxnSpPr>
        <p:spPr>
          <a:xfrm>
            <a:off x="611560" y="6165304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17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188640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1</a:t>
            </a:r>
          </a:p>
          <a:p>
            <a:pPr algn="r"/>
            <a:endParaRPr lang="it-IT" sz="2400" b="1" dirty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332656"/>
            <a:ext cx="0" cy="52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467544" y="548680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  <a:ea typeface="Adobe Fan Heiti Std B" pitchFamily="34" charset="-128"/>
              </a:rPr>
              <a:t>Interpretazione</a:t>
            </a:r>
            <a:endParaRPr lang="it-IT" sz="1400" dirty="0" smtClean="0"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pic>
        <p:nvPicPr>
          <p:cNvPr id="7" name="Picture 3" descr="D:\ANNO 2013-2014\LAVORO UNIVERSITA'\Celestini\CORSO CELESTINI\corso magliana\magliana_3concept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3322" y="0"/>
            <a:ext cx="1710678" cy="1423538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179512" y="6453336"/>
            <a:ext cx="8784976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188640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2</a:t>
            </a:r>
            <a:endParaRPr lang="it-IT" sz="2400" b="1" dirty="0" smtClean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  <a:p>
            <a:pPr algn="r"/>
            <a:endParaRPr lang="it-IT" sz="2400" b="1" dirty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332656"/>
            <a:ext cx="0" cy="52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467544" y="548680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  <a:ea typeface="Adobe Fan Heiti Std B" pitchFamily="34" charset="-128"/>
              </a:rPr>
              <a:t>Strategia</a:t>
            </a:r>
            <a:endParaRPr lang="it-IT" sz="1400" dirty="0" smtClean="0"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pic>
        <p:nvPicPr>
          <p:cNvPr id="7" name="Picture 3" descr="D:\ANNO 2013-2014\LAVORO UNIVERSITA'\Celestini\CORSO CELESTINI\corso magliana\magliana_3concept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3322" y="0"/>
            <a:ext cx="1710678" cy="1423538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179512" y="6453336"/>
            <a:ext cx="8784976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188640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3</a:t>
            </a:r>
          </a:p>
          <a:p>
            <a:pPr algn="r"/>
            <a:endParaRPr lang="it-IT" sz="2400" b="1" dirty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332656"/>
            <a:ext cx="0" cy="52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467544" y="548680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  <a:ea typeface="Adobe Fan Heiti Std B" pitchFamily="34" charset="-128"/>
              </a:rPr>
              <a:t>Cartolina prefigurativa</a:t>
            </a:r>
            <a:endParaRPr lang="it-IT" sz="1400" dirty="0" smtClean="0"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pic>
        <p:nvPicPr>
          <p:cNvPr id="7" name="Picture 3" descr="D:\ANNO 2013-2014\LAVORO UNIVERSITA'\Celestini\CORSO CELESTINI\corso magliana\magliana_3concept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3322" y="0"/>
            <a:ext cx="1710678" cy="1423538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179512" y="6453336"/>
            <a:ext cx="8784976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188640"/>
            <a:ext cx="360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C00000"/>
                </a:solidFill>
                <a:latin typeface="Goudy Old Style" panose="02020502050305020303" pitchFamily="18" charset="0"/>
                <a:ea typeface="Adobe Fan Heiti Std B" pitchFamily="34" charset="-128"/>
              </a:rPr>
              <a:t>4</a:t>
            </a:r>
            <a:endParaRPr lang="it-IT" sz="2400" b="1" dirty="0" smtClean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  <a:p>
            <a:pPr algn="r"/>
            <a:endParaRPr lang="it-IT" sz="2400" b="1" dirty="0">
              <a:solidFill>
                <a:srgbClr val="C00000"/>
              </a:solidFill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332656"/>
            <a:ext cx="0" cy="52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467544" y="548680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Goudy Old Style" panose="02020502050305020303" pitchFamily="18" charset="0"/>
                <a:ea typeface="Adobe Fan Heiti Std B" pitchFamily="34" charset="-128"/>
              </a:rPr>
              <a:t>T</a:t>
            </a:r>
            <a:r>
              <a:rPr lang="it-IT" sz="1400" dirty="0" smtClean="0">
                <a:latin typeface="Goudy Old Style" panose="02020502050305020303" pitchFamily="18" charset="0"/>
                <a:ea typeface="Adobe Fan Heiti Std B" pitchFamily="34" charset="-128"/>
              </a:rPr>
              <a:t>attica</a:t>
            </a:r>
            <a:endParaRPr lang="it-IT" sz="1400" dirty="0" smtClean="0">
              <a:latin typeface="Goudy Old Style" panose="02020502050305020303" pitchFamily="18" charset="0"/>
              <a:ea typeface="Adobe Fan Heiti Std B" pitchFamily="34" charset="-128"/>
            </a:endParaRPr>
          </a:p>
        </p:txBody>
      </p:sp>
      <p:pic>
        <p:nvPicPr>
          <p:cNvPr id="7" name="Picture 3" descr="D:\ANNO 2013-2014\LAVORO UNIVERSITA'\Celestini\CORSO CELESTINI\corso magliana\magliana_3concept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3322" y="0"/>
            <a:ext cx="1710678" cy="1423538"/>
          </a:xfrm>
          <a:prstGeom prst="rect">
            <a:avLst/>
          </a:prstGeom>
          <a:noFill/>
        </p:spPr>
      </p:pic>
      <p:sp>
        <p:nvSpPr>
          <p:cNvPr id="8" name="Rettangolo 7"/>
          <p:cNvSpPr/>
          <p:nvPr/>
        </p:nvSpPr>
        <p:spPr>
          <a:xfrm>
            <a:off x="179512" y="6453336"/>
            <a:ext cx="8784976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34</Words>
  <Application>Microsoft Office PowerPoint</Application>
  <PresentationFormat>Presentazione su schermo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Diapositiva 1</vt:lpstr>
      <vt:lpstr>Diapositiva 2</vt:lpstr>
      <vt:lpstr>Diapositiva 3</vt:lpstr>
      <vt:lpstr>Diapositiva 4</vt:lpstr>
      <vt:lpstr>Diapositiva 5</vt:lpstr>
    </vt:vector>
  </TitlesOfParts>
  <Company>Crippy S.p.a.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Cristina Sciarrone</dc:creator>
  <cp:lastModifiedBy>dalila russo</cp:lastModifiedBy>
  <cp:revision>41</cp:revision>
  <dcterms:created xsi:type="dcterms:W3CDTF">2013-11-29T17:34:49Z</dcterms:created>
  <dcterms:modified xsi:type="dcterms:W3CDTF">2015-03-26T13:41:39Z</dcterms:modified>
</cp:coreProperties>
</file>