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5" d="100"/>
          <a:sy n="75" d="100"/>
        </p:scale>
        <p:origin x="-37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svg"/><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9.svg"/><Relationship Id="rId9" Type="http://schemas.openxmlformats.org/officeDocument/2006/relationships/image" Target="../media/image6.pn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svg"/><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9.svg"/><Relationship Id="rId9" Type="http://schemas.openxmlformats.org/officeDocument/2006/relationships/image" Target="../media/image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C98D7-1372-48E5-B55F-19D86A5D8064}"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7D93AF9-2DBF-4BB5-B9C9-27062CC9FF6C}">
      <dgm:prSet/>
      <dgm:spPr/>
      <dgm:t>
        <a:bodyPr/>
        <a:lstStyle/>
        <a:p>
          <a:r>
            <a:rPr lang="en-US"/>
            <a:t>“The European Political Cooperation (EPC) is the process of information, consultation and common action among the 12 Member States of the European Community ('the Twelve') in the field of foreign policy. Its aim is to maximize the Twelve's influence in international affairs through a single coherent European approach. It is the essential counterpart to progress towards European unity in the Community framework”. (1988, EC Publication on the EPC).</a:t>
          </a:r>
        </a:p>
      </dgm:t>
    </dgm:pt>
    <dgm:pt modelId="{DC8311BA-21B3-49D0-A219-C54C3E971C5F}" type="parTrans" cxnId="{46669C99-EA79-4BE3-A0C8-8B0ECE92DCE7}">
      <dgm:prSet/>
      <dgm:spPr/>
      <dgm:t>
        <a:bodyPr/>
        <a:lstStyle/>
        <a:p>
          <a:endParaRPr lang="en-US"/>
        </a:p>
      </dgm:t>
    </dgm:pt>
    <dgm:pt modelId="{D577EB84-39F7-4A53-BAE0-8051B5BA73F0}" type="sibTrans" cxnId="{46669C99-EA79-4BE3-A0C8-8B0ECE92DCE7}">
      <dgm:prSet/>
      <dgm:spPr/>
      <dgm:t>
        <a:bodyPr/>
        <a:lstStyle/>
        <a:p>
          <a:endParaRPr lang="en-US"/>
        </a:p>
      </dgm:t>
    </dgm:pt>
    <dgm:pt modelId="{8F774024-B2C7-498C-9F3A-81BCC833FDD9}">
      <dgm:prSet/>
      <dgm:spPr/>
      <dgm:t>
        <a:bodyPr/>
        <a:lstStyle/>
        <a:p>
          <a:r>
            <a:rPr lang="en-US"/>
            <a:t>It was (is) an evolving process.</a:t>
          </a:r>
        </a:p>
      </dgm:t>
    </dgm:pt>
    <dgm:pt modelId="{B036F221-3AE5-4669-AC87-36EC720DAD93}" type="parTrans" cxnId="{C0A52291-92AB-42BE-B091-5F001AB4DBC6}">
      <dgm:prSet/>
      <dgm:spPr/>
      <dgm:t>
        <a:bodyPr/>
        <a:lstStyle/>
        <a:p>
          <a:endParaRPr lang="en-US"/>
        </a:p>
      </dgm:t>
    </dgm:pt>
    <dgm:pt modelId="{33D19AF3-250B-4993-93F2-5248321985E9}" type="sibTrans" cxnId="{C0A52291-92AB-42BE-B091-5F001AB4DBC6}">
      <dgm:prSet/>
      <dgm:spPr/>
      <dgm:t>
        <a:bodyPr/>
        <a:lstStyle/>
        <a:p>
          <a:endParaRPr lang="en-US"/>
        </a:p>
      </dgm:t>
    </dgm:pt>
    <dgm:pt modelId="{D5F8946F-5C03-421C-8021-CEDD9CB7EC90}" type="pres">
      <dgm:prSet presAssocID="{790C98D7-1372-48E5-B55F-19D86A5D8064}" presName="Name0" presStyleCnt="0">
        <dgm:presLayoutVars>
          <dgm:dir/>
          <dgm:animLvl val="lvl"/>
          <dgm:resizeHandles val="exact"/>
        </dgm:presLayoutVars>
      </dgm:prSet>
      <dgm:spPr/>
    </dgm:pt>
    <dgm:pt modelId="{FEB9C2EE-668D-4392-9927-8302CDD071CB}" type="pres">
      <dgm:prSet presAssocID="{8F774024-B2C7-498C-9F3A-81BCC833FDD9}" presName="boxAndChildren" presStyleCnt="0"/>
      <dgm:spPr/>
    </dgm:pt>
    <dgm:pt modelId="{F420A1E4-DAB6-4ABB-84B0-4A2815DC29E8}" type="pres">
      <dgm:prSet presAssocID="{8F774024-B2C7-498C-9F3A-81BCC833FDD9}" presName="parentTextBox" presStyleLbl="node1" presStyleIdx="0" presStyleCnt="2"/>
      <dgm:spPr/>
    </dgm:pt>
    <dgm:pt modelId="{9009CA96-1B3E-4C9B-B5EA-604F5BFEBE07}" type="pres">
      <dgm:prSet presAssocID="{D577EB84-39F7-4A53-BAE0-8051B5BA73F0}" presName="sp" presStyleCnt="0"/>
      <dgm:spPr/>
    </dgm:pt>
    <dgm:pt modelId="{BFAA0697-CE01-4C51-839F-9184CEDDD9DC}" type="pres">
      <dgm:prSet presAssocID="{67D93AF9-2DBF-4BB5-B9C9-27062CC9FF6C}" presName="arrowAndChildren" presStyleCnt="0"/>
      <dgm:spPr/>
    </dgm:pt>
    <dgm:pt modelId="{9DFB39E0-0BA3-4137-A841-DDB242244454}" type="pres">
      <dgm:prSet presAssocID="{67D93AF9-2DBF-4BB5-B9C9-27062CC9FF6C}" presName="parentTextArrow" presStyleLbl="node1" presStyleIdx="1" presStyleCnt="2"/>
      <dgm:spPr/>
    </dgm:pt>
  </dgm:ptLst>
  <dgm:cxnLst>
    <dgm:cxn modelId="{8D910503-B3F5-400F-B1A0-CBC1E5DA4439}" type="presOf" srcId="{67D93AF9-2DBF-4BB5-B9C9-27062CC9FF6C}" destId="{9DFB39E0-0BA3-4137-A841-DDB242244454}" srcOrd="0" destOrd="0" presId="urn:microsoft.com/office/officeart/2005/8/layout/process4"/>
    <dgm:cxn modelId="{8579208A-AEA4-4047-9BD1-B7EF8B03102F}" type="presOf" srcId="{790C98D7-1372-48E5-B55F-19D86A5D8064}" destId="{D5F8946F-5C03-421C-8021-CEDD9CB7EC90}" srcOrd="0" destOrd="0" presId="urn:microsoft.com/office/officeart/2005/8/layout/process4"/>
    <dgm:cxn modelId="{C0A52291-92AB-42BE-B091-5F001AB4DBC6}" srcId="{790C98D7-1372-48E5-B55F-19D86A5D8064}" destId="{8F774024-B2C7-498C-9F3A-81BCC833FDD9}" srcOrd="1" destOrd="0" parTransId="{B036F221-3AE5-4669-AC87-36EC720DAD93}" sibTransId="{33D19AF3-250B-4993-93F2-5248321985E9}"/>
    <dgm:cxn modelId="{46669C99-EA79-4BE3-A0C8-8B0ECE92DCE7}" srcId="{790C98D7-1372-48E5-B55F-19D86A5D8064}" destId="{67D93AF9-2DBF-4BB5-B9C9-27062CC9FF6C}" srcOrd="0" destOrd="0" parTransId="{DC8311BA-21B3-49D0-A219-C54C3E971C5F}" sibTransId="{D577EB84-39F7-4A53-BAE0-8051B5BA73F0}"/>
    <dgm:cxn modelId="{AA2FC7CB-E8FF-4BD0-A539-B483EF7F11EA}" type="presOf" srcId="{8F774024-B2C7-498C-9F3A-81BCC833FDD9}" destId="{F420A1E4-DAB6-4ABB-84B0-4A2815DC29E8}" srcOrd="0" destOrd="0" presId="urn:microsoft.com/office/officeart/2005/8/layout/process4"/>
    <dgm:cxn modelId="{B8AF750D-9198-45A7-A55B-3E3DDC1F2E33}" type="presParOf" srcId="{D5F8946F-5C03-421C-8021-CEDD9CB7EC90}" destId="{FEB9C2EE-668D-4392-9927-8302CDD071CB}" srcOrd="0" destOrd="0" presId="urn:microsoft.com/office/officeart/2005/8/layout/process4"/>
    <dgm:cxn modelId="{4B665582-ABB3-4060-AFF6-941097E5C4EE}" type="presParOf" srcId="{FEB9C2EE-668D-4392-9927-8302CDD071CB}" destId="{F420A1E4-DAB6-4ABB-84B0-4A2815DC29E8}" srcOrd="0" destOrd="0" presId="urn:microsoft.com/office/officeart/2005/8/layout/process4"/>
    <dgm:cxn modelId="{AB2DA180-EC13-4E50-817B-521BAF2D7633}" type="presParOf" srcId="{D5F8946F-5C03-421C-8021-CEDD9CB7EC90}" destId="{9009CA96-1B3E-4C9B-B5EA-604F5BFEBE07}" srcOrd="1" destOrd="0" presId="urn:microsoft.com/office/officeart/2005/8/layout/process4"/>
    <dgm:cxn modelId="{9A413C53-386D-438A-98BD-322124C739EF}" type="presParOf" srcId="{D5F8946F-5C03-421C-8021-CEDD9CB7EC90}" destId="{BFAA0697-CE01-4C51-839F-9184CEDDD9DC}" srcOrd="2" destOrd="0" presId="urn:microsoft.com/office/officeart/2005/8/layout/process4"/>
    <dgm:cxn modelId="{EE8AC71E-BA71-48FC-BE55-F7A67B946FEA}" type="presParOf" srcId="{BFAA0697-CE01-4C51-839F-9184CEDDD9DC}" destId="{9DFB39E0-0BA3-4137-A841-DDB24224445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1C15E-8704-4D79-8AAC-472A346A142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CB4BF5F-99C8-4B2F-924C-BDE731E4AD16}">
      <dgm:prSet/>
      <dgm:spPr/>
      <dgm:t>
        <a:bodyPr/>
        <a:lstStyle/>
        <a:p>
          <a:r>
            <a:rPr lang="it-IT"/>
            <a:t>Hague Summit of December 1969 requested a report on the forms and procedures for a European Political Cooperation</a:t>
          </a:r>
          <a:endParaRPr lang="en-US"/>
        </a:p>
      </dgm:t>
    </dgm:pt>
    <dgm:pt modelId="{8A89EFCB-66FD-45C1-90C0-AABDF4CE1340}" type="parTrans" cxnId="{A311CC45-8A62-4B99-88B3-3637C633E99A}">
      <dgm:prSet/>
      <dgm:spPr/>
      <dgm:t>
        <a:bodyPr/>
        <a:lstStyle/>
        <a:p>
          <a:endParaRPr lang="en-US"/>
        </a:p>
      </dgm:t>
    </dgm:pt>
    <dgm:pt modelId="{A831ACD9-D1ED-44DD-A960-AFC41776ACB9}" type="sibTrans" cxnId="{A311CC45-8A62-4B99-88B3-3637C633E99A}">
      <dgm:prSet/>
      <dgm:spPr/>
      <dgm:t>
        <a:bodyPr/>
        <a:lstStyle/>
        <a:p>
          <a:endParaRPr lang="en-US"/>
        </a:p>
      </dgm:t>
    </dgm:pt>
    <dgm:pt modelId="{4A0907AC-7574-4DC6-9E36-1758A90606B3}">
      <dgm:prSet/>
      <dgm:spPr/>
      <dgm:t>
        <a:bodyPr/>
        <a:lstStyle/>
        <a:p>
          <a:r>
            <a:rPr lang="it-IT"/>
            <a:t>1. Davignon Report (Luxembourg, 1970)</a:t>
          </a:r>
          <a:endParaRPr lang="en-US"/>
        </a:p>
      </dgm:t>
    </dgm:pt>
    <dgm:pt modelId="{40EF04DD-435E-468D-94DA-DAB0CD90DFD1}" type="parTrans" cxnId="{588E6C1D-0B8F-44B1-8D70-A0E21D0449E1}">
      <dgm:prSet/>
      <dgm:spPr/>
      <dgm:t>
        <a:bodyPr/>
        <a:lstStyle/>
        <a:p>
          <a:endParaRPr lang="en-US"/>
        </a:p>
      </dgm:t>
    </dgm:pt>
    <dgm:pt modelId="{C202BCD6-B93A-450E-8715-2A8FA3889579}" type="sibTrans" cxnId="{588E6C1D-0B8F-44B1-8D70-A0E21D0449E1}">
      <dgm:prSet/>
      <dgm:spPr/>
      <dgm:t>
        <a:bodyPr/>
        <a:lstStyle/>
        <a:p>
          <a:endParaRPr lang="en-US"/>
        </a:p>
      </dgm:t>
    </dgm:pt>
    <dgm:pt modelId="{D361B448-A33B-4404-B15A-F51D60220ABE}">
      <dgm:prSet/>
      <dgm:spPr/>
      <dgm:t>
        <a:bodyPr/>
        <a:lstStyle/>
        <a:p>
          <a:r>
            <a:rPr lang="it-IT"/>
            <a:t>2. Copenhagen Report (1973)</a:t>
          </a:r>
          <a:endParaRPr lang="en-US"/>
        </a:p>
      </dgm:t>
    </dgm:pt>
    <dgm:pt modelId="{EB7B8E8A-1F38-45D0-8426-446FCA93A847}" type="parTrans" cxnId="{658AFEF9-7AA2-4AD5-9BA0-17600E418D65}">
      <dgm:prSet/>
      <dgm:spPr/>
      <dgm:t>
        <a:bodyPr/>
        <a:lstStyle/>
        <a:p>
          <a:endParaRPr lang="en-US"/>
        </a:p>
      </dgm:t>
    </dgm:pt>
    <dgm:pt modelId="{2C86C6BB-6498-48DA-B7CD-C46B9828B98A}" type="sibTrans" cxnId="{658AFEF9-7AA2-4AD5-9BA0-17600E418D65}">
      <dgm:prSet/>
      <dgm:spPr/>
      <dgm:t>
        <a:bodyPr/>
        <a:lstStyle/>
        <a:p>
          <a:endParaRPr lang="en-US"/>
        </a:p>
      </dgm:t>
    </dgm:pt>
    <dgm:pt modelId="{37C83D99-3EDA-4D78-BEA7-B62D38547DCF}">
      <dgm:prSet/>
      <dgm:spPr/>
      <dgm:t>
        <a:bodyPr/>
        <a:lstStyle/>
        <a:p>
          <a:r>
            <a:rPr lang="it-IT"/>
            <a:t>3. London Report (1981) </a:t>
          </a:r>
          <a:endParaRPr lang="en-US"/>
        </a:p>
      </dgm:t>
    </dgm:pt>
    <dgm:pt modelId="{9DE045D0-7D46-4529-BB82-1EB66A6E4194}" type="parTrans" cxnId="{FD544FC4-852E-4F82-BB85-1A870FE98117}">
      <dgm:prSet/>
      <dgm:spPr/>
      <dgm:t>
        <a:bodyPr/>
        <a:lstStyle/>
        <a:p>
          <a:endParaRPr lang="en-US"/>
        </a:p>
      </dgm:t>
    </dgm:pt>
    <dgm:pt modelId="{B758DA0D-A501-4ACF-BDC4-FE11372DCBE9}" type="sibTrans" cxnId="{FD544FC4-852E-4F82-BB85-1A870FE98117}">
      <dgm:prSet/>
      <dgm:spPr/>
      <dgm:t>
        <a:bodyPr/>
        <a:lstStyle/>
        <a:p>
          <a:endParaRPr lang="en-US"/>
        </a:p>
      </dgm:t>
    </dgm:pt>
    <dgm:pt modelId="{4AA293CD-CE09-49F6-A99B-41D31FFD1E7D}" type="pres">
      <dgm:prSet presAssocID="{A721C15E-8704-4D79-8AAC-472A346A142D}" presName="hierChild1" presStyleCnt="0">
        <dgm:presLayoutVars>
          <dgm:chPref val="1"/>
          <dgm:dir/>
          <dgm:animOne val="branch"/>
          <dgm:animLvl val="lvl"/>
          <dgm:resizeHandles/>
        </dgm:presLayoutVars>
      </dgm:prSet>
      <dgm:spPr/>
    </dgm:pt>
    <dgm:pt modelId="{BEB38FAE-CCBC-4972-B155-460C0B21C438}" type="pres">
      <dgm:prSet presAssocID="{CCB4BF5F-99C8-4B2F-924C-BDE731E4AD16}" presName="hierRoot1" presStyleCnt="0"/>
      <dgm:spPr/>
    </dgm:pt>
    <dgm:pt modelId="{97BA81FE-AD1C-4A19-A6D4-DBADEAEB905A}" type="pres">
      <dgm:prSet presAssocID="{CCB4BF5F-99C8-4B2F-924C-BDE731E4AD16}" presName="composite" presStyleCnt="0"/>
      <dgm:spPr/>
    </dgm:pt>
    <dgm:pt modelId="{1DE25BD8-F65C-48F3-A65C-5C6ED0EBF9D1}" type="pres">
      <dgm:prSet presAssocID="{CCB4BF5F-99C8-4B2F-924C-BDE731E4AD16}" presName="background" presStyleLbl="node0" presStyleIdx="0" presStyleCnt="1"/>
      <dgm:spPr/>
    </dgm:pt>
    <dgm:pt modelId="{9DCAB508-A2FE-4D1E-BD7D-D596E2FCA367}" type="pres">
      <dgm:prSet presAssocID="{CCB4BF5F-99C8-4B2F-924C-BDE731E4AD16}" presName="text" presStyleLbl="fgAcc0" presStyleIdx="0" presStyleCnt="1">
        <dgm:presLayoutVars>
          <dgm:chPref val="3"/>
        </dgm:presLayoutVars>
      </dgm:prSet>
      <dgm:spPr/>
    </dgm:pt>
    <dgm:pt modelId="{6A8F98EB-804C-426A-9DBA-F712C40E73BB}" type="pres">
      <dgm:prSet presAssocID="{CCB4BF5F-99C8-4B2F-924C-BDE731E4AD16}" presName="hierChild2" presStyleCnt="0"/>
      <dgm:spPr/>
    </dgm:pt>
    <dgm:pt modelId="{9010862A-A7E9-4C93-A1A1-554E7C81FF71}" type="pres">
      <dgm:prSet presAssocID="{40EF04DD-435E-468D-94DA-DAB0CD90DFD1}" presName="Name10" presStyleLbl="parChTrans1D2" presStyleIdx="0" presStyleCnt="3"/>
      <dgm:spPr/>
    </dgm:pt>
    <dgm:pt modelId="{6A697AE8-E367-43AA-8D5F-D1AEAB6B9A53}" type="pres">
      <dgm:prSet presAssocID="{4A0907AC-7574-4DC6-9E36-1758A90606B3}" presName="hierRoot2" presStyleCnt="0"/>
      <dgm:spPr/>
    </dgm:pt>
    <dgm:pt modelId="{7CC17FE1-DF84-48AD-986A-C07AC47E909A}" type="pres">
      <dgm:prSet presAssocID="{4A0907AC-7574-4DC6-9E36-1758A90606B3}" presName="composite2" presStyleCnt="0"/>
      <dgm:spPr/>
    </dgm:pt>
    <dgm:pt modelId="{D0D6809A-1C55-459B-BD00-772DF824F5E5}" type="pres">
      <dgm:prSet presAssocID="{4A0907AC-7574-4DC6-9E36-1758A90606B3}" presName="background2" presStyleLbl="node2" presStyleIdx="0" presStyleCnt="3"/>
      <dgm:spPr/>
    </dgm:pt>
    <dgm:pt modelId="{19EA8C8F-F95A-4E93-A277-FF6E99FD8BD0}" type="pres">
      <dgm:prSet presAssocID="{4A0907AC-7574-4DC6-9E36-1758A90606B3}" presName="text2" presStyleLbl="fgAcc2" presStyleIdx="0" presStyleCnt="3">
        <dgm:presLayoutVars>
          <dgm:chPref val="3"/>
        </dgm:presLayoutVars>
      </dgm:prSet>
      <dgm:spPr/>
    </dgm:pt>
    <dgm:pt modelId="{0272721A-F294-472C-8175-45E96E88F21C}" type="pres">
      <dgm:prSet presAssocID="{4A0907AC-7574-4DC6-9E36-1758A90606B3}" presName="hierChild3" presStyleCnt="0"/>
      <dgm:spPr/>
    </dgm:pt>
    <dgm:pt modelId="{EDC1F990-FA86-4054-8073-7E016583A8F1}" type="pres">
      <dgm:prSet presAssocID="{EB7B8E8A-1F38-45D0-8426-446FCA93A847}" presName="Name10" presStyleLbl="parChTrans1D2" presStyleIdx="1" presStyleCnt="3"/>
      <dgm:spPr/>
    </dgm:pt>
    <dgm:pt modelId="{2102DD3D-FA72-48E3-A76A-DF0B53F0079B}" type="pres">
      <dgm:prSet presAssocID="{D361B448-A33B-4404-B15A-F51D60220ABE}" presName="hierRoot2" presStyleCnt="0"/>
      <dgm:spPr/>
    </dgm:pt>
    <dgm:pt modelId="{A9A8DDB2-69E2-4537-B7F6-B834C946C68C}" type="pres">
      <dgm:prSet presAssocID="{D361B448-A33B-4404-B15A-F51D60220ABE}" presName="composite2" presStyleCnt="0"/>
      <dgm:spPr/>
    </dgm:pt>
    <dgm:pt modelId="{3DB2DBD2-4004-4C29-BA14-197D8B265B42}" type="pres">
      <dgm:prSet presAssocID="{D361B448-A33B-4404-B15A-F51D60220ABE}" presName="background2" presStyleLbl="node2" presStyleIdx="1" presStyleCnt="3"/>
      <dgm:spPr/>
    </dgm:pt>
    <dgm:pt modelId="{4C30F886-8B85-4D93-A6EE-D96E4090C294}" type="pres">
      <dgm:prSet presAssocID="{D361B448-A33B-4404-B15A-F51D60220ABE}" presName="text2" presStyleLbl="fgAcc2" presStyleIdx="1" presStyleCnt="3">
        <dgm:presLayoutVars>
          <dgm:chPref val="3"/>
        </dgm:presLayoutVars>
      </dgm:prSet>
      <dgm:spPr/>
    </dgm:pt>
    <dgm:pt modelId="{1C2850CD-AF54-4D79-B375-4DC28ADAA1AF}" type="pres">
      <dgm:prSet presAssocID="{D361B448-A33B-4404-B15A-F51D60220ABE}" presName="hierChild3" presStyleCnt="0"/>
      <dgm:spPr/>
    </dgm:pt>
    <dgm:pt modelId="{6171C438-A76C-459F-B3C5-342B7397BE5D}" type="pres">
      <dgm:prSet presAssocID="{9DE045D0-7D46-4529-BB82-1EB66A6E4194}" presName="Name10" presStyleLbl="parChTrans1D2" presStyleIdx="2" presStyleCnt="3"/>
      <dgm:spPr/>
    </dgm:pt>
    <dgm:pt modelId="{D75CB5A9-F9B3-4F98-8D31-80D4473B8712}" type="pres">
      <dgm:prSet presAssocID="{37C83D99-3EDA-4D78-BEA7-B62D38547DCF}" presName="hierRoot2" presStyleCnt="0"/>
      <dgm:spPr/>
    </dgm:pt>
    <dgm:pt modelId="{C76ABDB5-218E-4B30-BCE6-90DCC0C869B9}" type="pres">
      <dgm:prSet presAssocID="{37C83D99-3EDA-4D78-BEA7-B62D38547DCF}" presName="composite2" presStyleCnt="0"/>
      <dgm:spPr/>
    </dgm:pt>
    <dgm:pt modelId="{28CF7352-BDA8-4DC6-B213-7A2F7F57EB0E}" type="pres">
      <dgm:prSet presAssocID="{37C83D99-3EDA-4D78-BEA7-B62D38547DCF}" presName="background2" presStyleLbl="node2" presStyleIdx="2" presStyleCnt="3"/>
      <dgm:spPr/>
    </dgm:pt>
    <dgm:pt modelId="{C459D246-E4FB-4D8E-8677-0A77188A45CB}" type="pres">
      <dgm:prSet presAssocID="{37C83D99-3EDA-4D78-BEA7-B62D38547DCF}" presName="text2" presStyleLbl="fgAcc2" presStyleIdx="2" presStyleCnt="3">
        <dgm:presLayoutVars>
          <dgm:chPref val="3"/>
        </dgm:presLayoutVars>
      </dgm:prSet>
      <dgm:spPr/>
    </dgm:pt>
    <dgm:pt modelId="{632C680E-3F38-4775-A5FD-D67B4A62C35F}" type="pres">
      <dgm:prSet presAssocID="{37C83D99-3EDA-4D78-BEA7-B62D38547DCF}" presName="hierChild3" presStyleCnt="0"/>
      <dgm:spPr/>
    </dgm:pt>
  </dgm:ptLst>
  <dgm:cxnLst>
    <dgm:cxn modelId="{17B33019-9F3C-45CE-8621-292B54D87AC4}" type="presOf" srcId="{40EF04DD-435E-468D-94DA-DAB0CD90DFD1}" destId="{9010862A-A7E9-4C93-A1A1-554E7C81FF71}" srcOrd="0" destOrd="0" presId="urn:microsoft.com/office/officeart/2005/8/layout/hierarchy1"/>
    <dgm:cxn modelId="{588E6C1D-0B8F-44B1-8D70-A0E21D0449E1}" srcId="{CCB4BF5F-99C8-4B2F-924C-BDE731E4AD16}" destId="{4A0907AC-7574-4DC6-9E36-1758A90606B3}" srcOrd="0" destOrd="0" parTransId="{40EF04DD-435E-468D-94DA-DAB0CD90DFD1}" sibTransId="{C202BCD6-B93A-450E-8715-2A8FA3889579}"/>
    <dgm:cxn modelId="{3E85FA5E-46AF-4DD0-95E0-C11F5FE4D551}" type="presOf" srcId="{A721C15E-8704-4D79-8AAC-472A346A142D}" destId="{4AA293CD-CE09-49F6-A99B-41D31FFD1E7D}" srcOrd="0" destOrd="0" presId="urn:microsoft.com/office/officeart/2005/8/layout/hierarchy1"/>
    <dgm:cxn modelId="{88503D42-272C-405C-B77B-5DBCB5E328A4}" type="presOf" srcId="{4A0907AC-7574-4DC6-9E36-1758A90606B3}" destId="{19EA8C8F-F95A-4E93-A277-FF6E99FD8BD0}" srcOrd="0" destOrd="0" presId="urn:microsoft.com/office/officeart/2005/8/layout/hierarchy1"/>
    <dgm:cxn modelId="{A311CC45-8A62-4B99-88B3-3637C633E99A}" srcId="{A721C15E-8704-4D79-8AAC-472A346A142D}" destId="{CCB4BF5F-99C8-4B2F-924C-BDE731E4AD16}" srcOrd="0" destOrd="0" parTransId="{8A89EFCB-66FD-45C1-90C0-AABDF4CE1340}" sibTransId="{A831ACD9-D1ED-44DD-A960-AFC41776ACB9}"/>
    <dgm:cxn modelId="{51AA4969-19F4-45CD-9701-40AF110DAB2B}" type="presOf" srcId="{CCB4BF5F-99C8-4B2F-924C-BDE731E4AD16}" destId="{9DCAB508-A2FE-4D1E-BD7D-D596E2FCA367}" srcOrd="0" destOrd="0" presId="urn:microsoft.com/office/officeart/2005/8/layout/hierarchy1"/>
    <dgm:cxn modelId="{D1914193-42AE-45BB-BBD6-CA2A105B0221}" type="presOf" srcId="{EB7B8E8A-1F38-45D0-8426-446FCA93A847}" destId="{EDC1F990-FA86-4054-8073-7E016583A8F1}" srcOrd="0" destOrd="0" presId="urn:microsoft.com/office/officeart/2005/8/layout/hierarchy1"/>
    <dgm:cxn modelId="{70D32694-41AA-4CF7-93D0-8FAED0EA633F}" type="presOf" srcId="{D361B448-A33B-4404-B15A-F51D60220ABE}" destId="{4C30F886-8B85-4D93-A6EE-D96E4090C294}" srcOrd="0" destOrd="0" presId="urn:microsoft.com/office/officeart/2005/8/layout/hierarchy1"/>
    <dgm:cxn modelId="{331CC194-6024-4D13-B5F9-3062E32E1760}" type="presOf" srcId="{37C83D99-3EDA-4D78-BEA7-B62D38547DCF}" destId="{C459D246-E4FB-4D8E-8677-0A77188A45CB}" srcOrd="0" destOrd="0" presId="urn:microsoft.com/office/officeart/2005/8/layout/hierarchy1"/>
    <dgm:cxn modelId="{FD544FC4-852E-4F82-BB85-1A870FE98117}" srcId="{CCB4BF5F-99C8-4B2F-924C-BDE731E4AD16}" destId="{37C83D99-3EDA-4D78-BEA7-B62D38547DCF}" srcOrd="2" destOrd="0" parTransId="{9DE045D0-7D46-4529-BB82-1EB66A6E4194}" sibTransId="{B758DA0D-A501-4ACF-BDC4-FE11372DCBE9}"/>
    <dgm:cxn modelId="{EB03B3E6-0A84-46CF-8946-302672477574}" type="presOf" srcId="{9DE045D0-7D46-4529-BB82-1EB66A6E4194}" destId="{6171C438-A76C-459F-B3C5-342B7397BE5D}" srcOrd="0" destOrd="0" presId="urn:microsoft.com/office/officeart/2005/8/layout/hierarchy1"/>
    <dgm:cxn modelId="{658AFEF9-7AA2-4AD5-9BA0-17600E418D65}" srcId="{CCB4BF5F-99C8-4B2F-924C-BDE731E4AD16}" destId="{D361B448-A33B-4404-B15A-F51D60220ABE}" srcOrd="1" destOrd="0" parTransId="{EB7B8E8A-1F38-45D0-8426-446FCA93A847}" sibTransId="{2C86C6BB-6498-48DA-B7CD-C46B9828B98A}"/>
    <dgm:cxn modelId="{56167C16-DA85-43EC-80AE-B2EF48BCE2FF}" type="presParOf" srcId="{4AA293CD-CE09-49F6-A99B-41D31FFD1E7D}" destId="{BEB38FAE-CCBC-4972-B155-460C0B21C438}" srcOrd="0" destOrd="0" presId="urn:microsoft.com/office/officeart/2005/8/layout/hierarchy1"/>
    <dgm:cxn modelId="{E21B025F-59FB-4443-B261-C0CFF51C2C59}" type="presParOf" srcId="{BEB38FAE-CCBC-4972-B155-460C0B21C438}" destId="{97BA81FE-AD1C-4A19-A6D4-DBADEAEB905A}" srcOrd="0" destOrd="0" presId="urn:microsoft.com/office/officeart/2005/8/layout/hierarchy1"/>
    <dgm:cxn modelId="{5AFBFA4C-974F-4C29-B98F-FB32668C3256}" type="presParOf" srcId="{97BA81FE-AD1C-4A19-A6D4-DBADEAEB905A}" destId="{1DE25BD8-F65C-48F3-A65C-5C6ED0EBF9D1}" srcOrd="0" destOrd="0" presId="urn:microsoft.com/office/officeart/2005/8/layout/hierarchy1"/>
    <dgm:cxn modelId="{0733C5C6-9885-42B5-94A3-6701C2310B6E}" type="presParOf" srcId="{97BA81FE-AD1C-4A19-A6D4-DBADEAEB905A}" destId="{9DCAB508-A2FE-4D1E-BD7D-D596E2FCA367}" srcOrd="1" destOrd="0" presId="urn:microsoft.com/office/officeart/2005/8/layout/hierarchy1"/>
    <dgm:cxn modelId="{E5124AA5-9CC9-4192-93B8-D8FCF316CC3F}" type="presParOf" srcId="{BEB38FAE-CCBC-4972-B155-460C0B21C438}" destId="{6A8F98EB-804C-426A-9DBA-F712C40E73BB}" srcOrd="1" destOrd="0" presId="urn:microsoft.com/office/officeart/2005/8/layout/hierarchy1"/>
    <dgm:cxn modelId="{F22B074A-E6A5-4918-B1DF-1BA289DB3540}" type="presParOf" srcId="{6A8F98EB-804C-426A-9DBA-F712C40E73BB}" destId="{9010862A-A7E9-4C93-A1A1-554E7C81FF71}" srcOrd="0" destOrd="0" presId="urn:microsoft.com/office/officeart/2005/8/layout/hierarchy1"/>
    <dgm:cxn modelId="{13240BED-5093-4CB8-A26A-866C54D0938C}" type="presParOf" srcId="{6A8F98EB-804C-426A-9DBA-F712C40E73BB}" destId="{6A697AE8-E367-43AA-8D5F-D1AEAB6B9A53}" srcOrd="1" destOrd="0" presId="urn:microsoft.com/office/officeart/2005/8/layout/hierarchy1"/>
    <dgm:cxn modelId="{F4BE0626-CE7F-4A84-8EA3-7D10AAE8DFCE}" type="presParOf" srcId="{6A697AE8-E367-43AA-8D5F-D1AEAB6B9A53}" destId="{7CC17FE1-DF84-48AD-986A-C07AC47E909A}" srcOrd="0" destOrd="0" presId="urn:microsoft.com/office/officeart/2005/8/layout/hierarchy1"/>
    <dgm:cxn modelId="{0EA8B4B3-9598-4212-AA57-B17B879BE870}" type="presParOf" srcId="{7CC17FE1-DF84-48AD-986A-C07AC47E909A}" destId="{D0D6809A-1C55-459B-BD00-772DF824F5E5}" srcOrd="0" destOrd="0" presId="urn:microsoft.com/office/officeart/2005/8/layout/hierarchy1"/>
    <dgm:cxn modelId="{2A57CDA2-43B8-469F-8E0C-0DCED4292508}" type="presParOf" srcId="{7CC17FE1-DF84-48AD-986A-C07AC47E909A}" destId="{19EA8C8F-F95A-4E93-A277-FF6E99FD8BD0}" srcOrd="1" destOrd="0" presId="urn:microsoft.com/office/officeart/2005/8/layout/hierarchy1"/>
    <dgm:cxn modelId="{64FCB455-8135-445E-920D-9330876727D8}" type="presParOf" srcId="{6A697AE8-E367-43AA-8D5F-D1AEAB6B9A53}" destId="{0272721A-F294-472C-8175-45E96E88F21C}" srcOrd="1" destOrd="0" presId="urn:microsoft.com/office/officeart/2005/8/layout/hierarchy1"/>
    <dgm:cxn modelId="{B9A9B9B0-97FA-4E7B-96E4-1586067AF4FB}" type="presParOf" srcId="{6A8F98EB-804C-426A-9DBA-F712C40E73BB}" destId="{EDC1F990-FA86-4054-8073-7E016583A8F1}" srcOrd="2" destOrd="0" presId="urn:microsoft.com/office/officeart/2005/8/layout/hierarchy1"/>
    <dgm:cxn modelId="{451B1E29-69CD-4D30-99CF-0A92DAB4C410}" type="presParOf" srcId="{6A8F98EB-804C-426A-9DBA-F712C40E73BB}" destId="{2102DD3D-FA72-48E3-A76A-DF0B53F0079B}" srcOrd="3" destOrd="0" presId="urn:microsoft.com/office/officeart/2005/8/layout/hierarchy1"/>
    <dgm:cxn modelId="{81440FC1-B72C-4EF4-A0DE-2E30EB577D5B}" type="presParOf" srcId="{2102DD3D-FA72-48E3-A76A-DF0B53F0079B}" destId="{A9A8DDB2-69E2-4537-B7F6-B834C946C68C}" srcOrd="0" destOrd="0" presId="urn:microsoft.com/office/officeart/2005/8/layout/hierarchy1"/>
    <dgm:cxn modelId="{CDD46639-B8B4-48BB-8084-023C2ACC08E5}" type="presParOf" srcId="{A9A8DDB2-69E2-4537-B7F6-B834C946C68C}" destId="{3DB2DBD2-4004-4C29-BA14-197D8B265B42}" srcOrd="0" destOrd="0" presId="urn:microsoft.com/office/officeart/2005/8/layout/hierarchy1"/>
    <dgm:cxn modelId="{A8B71D59-9F6E-447E-A44D-97FC1F980239}" type="presParOf" srcId="{A9A8DDB2-69E2-4537-B7F6-B834C946C68C}" destId="{4C30F886-8B85-4D93-A6EE-D96E4090C294}" srcOrd="1" destOrd="0" presId="urn:microsoft.com/office/officeart/2005/8/layout/hierarchy1"/>
    <dgm:cxn modelId="{55FAF256-12F9-4EE1-A35B-153BA10CBAA4}" type="presParOf" srcId="{2102DD3D-FA72-48E3-A76A-DF0B53F0079B}" destId="{1C2850CD-AF54-4D79-B375-4DC28ADAA1AF}" srcOrd="1" destOrd="0" presId="urn:microsoft.com/office/officeart/2005/8/layout/hierarchy1"/>
    <dgm:cxn modelId="{83B0DAF0-47E7-4184-8066-90465A27C1B8}" type="presParOf" srcId="{6A8F98EB-804C-426A-9DBA-F712C40E73BB}" destId="{6171C438-A76C-459F-B3C5-342B7397BE5D}" srcOrd="4" destOrd="0" presId="urn:microsoft.com/office/officeart/2005/8/layout/hierarchy1"/>
    <dgm:cxn modelId="{375A4B4E-38C9-46E9-BE4F-80F649F55FBB}" type="presParOf" srcId="{6A8F98EB-804C-426A-9DBA-F712C40E73BB}" destId="{D75CB5A9-F9B3-4F98-8D31-80D4473B8712}" srcOrd="5" destOrd="0" presId="urn:microsoft.com/office/officeart/2005/8/layout/hierarchy1"/>
    <dgm:cxn modelId="{74C17A21-FB0E-45EE-A90C-2C88170C433C}" type="presParOf" srcId="{D75CB5A9-F9B3-4F98-8D31-80D4473B8712}" destId="{C76ABDB5-218E-4B30-BCE6-90DCC0C869B9}" srcOrd="0" destOrd="0" presId="urn:microsoft.com/office/officeart/2005/8/layout/hierarchy1"/>
    <dgm:cxn modelId="{A04EF80D-19D8-411C-A9E0-933CD9628973}" type="presParOf" srcId="{C76ABDB5-218E-4B30-BCE6-90DCC0C869B9}" destId="{28CF7352-BDA8-4DC6-B213-7A2F7F57EB0E}" srcOrd="0" destOrd="0" presId="urn:microsoft.com/office/officeart/2005/8/layout/hierarchy1"/>
    <dgm:cxn modelId="{2821C9D0-7C2F-4FD2-BA75-BDFC61A6D648}" type="presParOf" srcId="{C76ABDB5-218E-4B30-BCE6-90DCC0C869B9}" destId="{C459D246-E4FB-4D8E-8677-0A77188A45CB}" srcOrd="1" destOrd="0" presId="urn:microsoft.com/office/officeart/2005/8/layout/hierarchy1"/>
    <dgm:cxn modelId="{234673E7-20A4-4937-B2D2-0AE84A8EB4F2}" type="presParOf" srcId="{D75CB5A9-F9B3-4F98-8D31-80D4473B8712}" destId="{632C680E-3F38-4775-A5FD-D67B4A62C35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7EB568-5E5B-49BA-BF31-BCA35999FB4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AD68B5B-557F-4A59-8442-03DBEB106C2B}">
      <dgm:prSet/>
      <dgm:spPr/>
      <dgm:t>
        <a:bodyPr/>
        <a:lstStyle/>
        <a:p>
          <a:r>
            <a:rPr lang="en-US"/>
            <a:t>1. a commitment to consult and cooperate on foreign policy issues and to work towards coordinated positions and joint actions;</a:t>
          </a:r>
        </a:p>
      </dgm:t>
    </dgm:pt>
    <dgm:pt modelId="{E6AE2918-88DE-48BF-8D57-30594937C31B}" type="parTrans" cxnId="{009C5B7F-274B-45F1-8367-E09B23DC1FFE}">
      <dgm:prSet/>
      <dgm:spPr/>
      <dgm:t>
        <a:bodyPr/>
        <a:lstStyle/>
        <a:p>
          <a:endParaRPr lang="en-US"/>
        </a:p>
      </dgm:t>
    </dgm:pt>
    <dgm:pt modelId="{70A25517-7225-4F43-8C06-A15D80C091ED}" type="sibTrans" cxnId="{009C5B7F-274B-45F1-8367-E09B23DC1FFE}">
      <dgm:prSet/>
      <dgm:spPr/>
      <dgm:t>
        <a:bodyPr/>
        <a:lstStyle/>
        <a:p>
          <a:endParaRPr lang="en-US"/>
        </a:p>
      </dgm:t>
    </dgm:pt>
    <dgm:pt modelId="{006E4534-0752-4E72-BDAD-E8EDE7E50DB4}">
      <dgm:prSet/>
      <dgm:spPr/>
      <dgm:t>
        <a:bodyPr/>
        <a:lstStyle/>
        <a:p>
          <a:r>
            <a:rPr lang="en-US"/>
            <a:t>2. a commitment to consult before adopting national positions on foreign policy issues of general interest; </a:t>
          </a:r>
        </a:p>
      </dgm:t>
    </dgm:pt>
    <dgm:pt modelId="{8F07CB28-73B6-4366-AF36-AA954537E64D}" type="parTrans" cxnId="{C78615C7-F719-40C5-A489-468A7034100A}">
      <dgm:prSet/>
      <dgm:spPr/>
      <dgm:t>
        <a:bodyPr/>
        <a:lstStyle/>
        <a:p>
          <a:endParaRPr lang="en-US"/>
        </a:p>
      </dgm:t>
    </dgm:pt>
    <dgm:pt modelId="{F2AD3826-EBF9-4103-8A7C-BEEFA6E5F4A4}" type="sibTrans" cxnId="{C78615C7-F719-40C5-A489-468A7034100A}">
      <dgm:prSet/>
      <dgm:spPr/>
      <dgm:t>
        <a:bodyPr/>
        <a:lstStyle/>
        <a:p>
          <a:endParaRPr lang="en-US"/>
        </a:p>
      </dgm:t>
    </dgm:pt>
    <dgm:pt modelId="{6933CE2D-A85C-4E71-8264-7FF2B90CDADF}">
      <dgm:prSet/>
      <dgm:spPr/>
      <dgm:t>
        <a:bodyPr/>
        <a:lstStyle/>
        <a:p>
          <a:r>
            <a:rPr lang="en-US"/>
            <a:t>3. decision-making by consensus among governments;</a:t>
          </a:r>
        </a:p>
      </dgm:t>
    </dgm:pt>
    <dgm:pt modelId="{F4C66A72-E0A9-4B0B-B48B-3E5436973125}" type="parTrans" cxnId="{2A48498A-855D-4D89-B0E6-FEB99850B1B9}">
      <dgm:prSet/>
      <dgm:spPr/>
      <dgm:t>
        <a:bodyPr/>
        <a:lstStyle/>
        <a:p>
          <a:endParaRPr lang="en-US"/>
        </a:p>
      </dgm:t>
    </dgm:pt>
    <dgm:pt modelId="{2CAECE61-AD6C-46C5-B434-BD4C6F08A69C}" type="sibTrans" cxnId="{2A48498A-855D-4D89-B0E6-FEB99850B1B9}">
      <dgm:prSet/>
      <dgm:spPr/>
      <dgm:t>
        <a:bodyPr/>
        <a:lstStyle/>
        <a:p>
          <a:endParaRPr lang="en-US"/>
        </a:p>
      </dgm:t>
    </dgm:pt>
    <dgm:pt modelId="{EC948920-1FC4-4AC6-843B-F0082C06EC1E}">
      <dgm:prSet/>
      <dgm:spPr/>
      <dgm:t>
        <a:bodyPr/>
        <a:lstStyle/>
        <a:p>
          <a:r>
            <a:rPr lang="en-US"/>
            <a:t>4. the confidentiality of consultations; </a:t>
          </a:r>
        </a:p>
      </dgm:t>
    </dgm:pt>
    <dgm:pt modelId="{27379B87-14A2-48F0-8ADA-9977AB0D4F3A}" type="parTrans" cxnId="{543DABCC-05E3-496E-B4F5-22677E50CA39}">
      <dgm:prSet/>
      <dgm:spPr/>
      <dgm:t>
        <a:bodyPr/>
        <a:lstStyle/>
        <a:p>
          <a:endParaRPr lang="en-US"/>
        </a:p>
      </dgm:t>
    </dgm:pt>
    <dgm:pt modelId="{21C05AB3-D6F2-4A4C-92E9-35312E17F58A}" type="sibTrans" cxnId="{543DABCC-05E3-496E-B4F5-22677E50CA39}">
      <dgm:prSet/>
      <dgm:spPr/>
      <dgm:t>
        <a:bodyPr/>
        <a:lstStyle/>
        <a:p>
          <a:endParaRPr lang="en-US"/>
        </a:p>
      </dgm:t>
    </dgm:pt>
    <dgm:pt modelId="{E75A582C-B657-42DB-98ED-C2663667EF7A}">
      <dgm:prSet/>
      <dgm:spPr/>
      <dgm:t>
        <a:bodyPr/>
        <a:lstStyle/>
        <a:p>
          <a:r>
            <a:rPr lang="en-US"/>
            <a:t>5. direct contacts between Foreign Ministries, allowing speed and flexibility; </a:t>
          </a:r>
        </a:p>
      </dgm:t>
    </dgm:pt>
    <dgm:pt modelId="{7DE1A362-7FBE-4FBD-86D2-4776F1A1476F}" type="parTrans" cxnId="{EEC926C3-3ED9-487D-9FAC-7542C9ADFC6E}">
      <dgm:prSet/>
      <dgm:spPr/>
      <dgm:t>
        <a:bodyPr/>
        <a:lstStyle/>
        <a:p>
          <a:endParaRPr lang="en-US"/>
        </a:p>
      </dgm:t>
    </dgm:pt>
    <dgm:pt modelId="{99F0C5A4-FB2C-4FBC-8571-FA7B8B0233A8}" type="sibTrans" cxnId="{EEC926C3-3ED9-487D-9FAC-7542C9ADFC6E}">
      <dgm:prSet/>
      <dgm:spPr/>
      <dgm:t>
        <a:bodyPr/>
        <a:lstStyle/>
        <a:p>
          <a:endParaRPr lang="en-US"/>
        </a:p>
      </dgm:t>
    </dgm:pt>
    <dgm:pt modelId="{9E15E981-7836-4828-A7D1-864213FCE239}">
      <dgm:prSet/>
      <dgm:spPr/>
      <dgm:t>
        <a:bodyPr/>
        <a:lstStyle/>
        <a:p>
          <a:r>
            <a:rPr lang="en-US"/>
            <a:t>6. only two working languages (English and French) at meetings below Ministerial level.</a:t>
          </a:r>
        </a:p>
      </dgm:t>
    </dgm:pt>
    <dgm:pt modelId="{FE055955-A8E2-46D0-9901-01DF2BA394A1}" type="parTrans" cxnId="{E623D5B6-F93B-4ED3-9455-217DD63E3EE0}">
      <dgm:prSet/>
      <dgm:spPr/>
      <dgm:t>
        <a:bodyPr/>
        <a:lstStyle/>
        <a:p>
          <a:endParaRPr lang="en-US"/>
        </a:p>
      </dgm:t>
    </dgm:pt>
    <dgm:pt modelId="{EFA460CE-0D4A-40D3-9E4A-7757F32D91E7}" type="sibTrans" cxnId="{E623D5B6-F93B-4ED3-9455-217DD63E3EE0}">
      <dgm:prSet/>
      <dgm:spPr/>
      <dgm:t>
        <a:bodyPr/>
        <a:lstStyle/>
        <a:p>
          <a:endParaRPr lang="en-US"/>
        </a:p>
      </dgm:t>
    </dgm:pt>
    <dgm:pt modelId="{CB2732B7-B1C4-4345-BB2B-CF121B0227B4}" type="pres">
      <dgm:prSet presAssocID="{637EB568-5E5B-49BA-BF31-BCA35999FB48}" presName="root" presStyleCnt="0">
        <dgm:presLayoutVars>
          <dgm:dir/>
          <dgm:resizeHandles val="exact"/>
        </dgm:presLayoutVars>
      </dgm:prSet>
      <dgm:spPr/>
    </dgm:pt>
    <dgm:pt modelId="{EF17167F-0F1C-4F34-8AEC-455193920532}" type="pres">
      <dgm:prSet presAssocID="{4AD68B5B-557F-4A59-8442-03DBEB106C2B}" presName="compNode" presStyleCnt="0"/>
      <dgm:spPr/>
    </dgm:pt>
    <dgm:pt modelId="{63DBB0AE-363D-46A1-A723-C066B761E591}" type="pres">
      <dgm:prSet presAssocID="{4AD68B5B-557F-4A59-8442-03DBEB106C2B}" presName="bgRect" presStyleLbl="bgShp" presStyleIdx="0" presStyleCnt="6"/>
      <dgm:spPr/>
    </dgm:pt>
    <dgm:pt modelId="{42303831-D826-4F46-B983-A3C73978581E}" type="pres">
      <dgm:prSet presAssocID="{4AD68B5B-557F-4A59-8442-03DBEB106C2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tta di mano"/>
        </a:ext>
      </dgm:extLst>
    </dgm:pt>
    <dgm:pt modelId="{0CBC8A16-67EE-420A-8B80-4172A2824042}" type="pres">
      <dgm:prSet presAssocID="{4AD68B5B-557F-4A59-8442-03DBEB106C2B}" presName="spaceRect" presStyleCnt="0"/>
      <dgm:spPr/>
    </dgm:pt>
    <dgm:pt modelId="{77B3E94B-59E5-48BE-8324-39B13D4CFA82}" type="pres">
      <dgm:prSet presAssocID="{4AD68B5B-557F-4A59-8442-03DBEB106C2B}" presName="parTx" presStyleLbl="revTx" presStyleIdx="0" presStyleCnt="6">
        <dgm:presLayoutVars>
          <dgm:chMax val="0"/>
          <dgm:chPref val="0"/>
        </dgm:presLayoutVars>
      </dgm:prSet>
      <dgm:spPr/>
    </dgm:pt>
    <dgm:pt modelId="{824F38E3-CD52-48EA-B536-4F9F32BE9C92}" type="pres">
      <dgm:prSet presAssocID="{70A25517-7225-4F43-8C06-A15D80C091ED}" presName="sibTrans" presStyleCnt="0"/>
      <dgm:spPr/>
    </dgm:pt>
    <dgm:pt modelId="{EEFE64FC-5941-4DE0-9148-FF9D000816A5}" type="pres">
      <dgm:prSet presAssocID="{006E4534-0752-4E72-BDAD-E8EDE7E50DB4}" presName="compNode" presStyleCnt="0"/>
      <dgm:spPr/>
    </dgm:pt>
    <dgm:pt modelId="{F6D98249-E6E5-4AE0-95D4-50269C3ED94F}" type="pres">
      <dgm:prSet presAssocID="{006E4534-0752-4E72-BDAD-E8EDE7E50DB4}" presName="bgRect" presStyleLbl="bgShp" presStyleIdx="1" presStyleCnt="6"/>
      <dgm:spPr/>
    </dgm:pt>
    <dgm:pt modelId="{2C10FF3B-0960-4B95-B53A-84696D0A1420}" type="pres">
      <dgm:prSet presAssocID="{006E4534-0752-4E72-BDAD-E8EDE7E50D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telletto"/>
        </a:ext>
      </dgm:extLst>
    </dgm:pt>
    <dgm:pt modelId="{EE54594C-7854-4943-BE14-B1AEEEE7DA45}" type="pres">
      <dgm:prSet presAssocID="{006E4534-0752-4E72-BDAD-E8EDE7E50DB4}" presName="spaceRect" presStyleCnt="0"/>
      <dgm:spPr/>
    </dgm:pt>
    <dgm:pt modelId="{D1596C2B-19B6-4274-867F-0CD3F338887A}" type="pres">
      <dgm:prSet presAssocID="{006E4534-0752-4E72-BDAD-E8EDE7E50DB4}" presName="parTx" presStyleLbl="revTx" presStyleIdx="1" presStyleCnt="6">
        <dgm:presLayoutVars>
          <dgm:chMax val="0"/>
          <dgm:chPref val="0"/>
        </dgm:presLayoutVars>
      </dgm:prSet>
      <dgm:spPr/>
    </dgm:pt>
    <dgm:pt modelId="{8500C686-F81A-4888-9426-3DBA74F2638A}" type="pres">
      <dgm:prSet presAssocID="{F2AD3826-EBF9-4103-8A7C-BEEFA6E5F4A4}" presName="sibTrans" presStyleCnt="0"/>
      <dgm:spPr/>
    </dgm:pt>
    <dgm:pt modelId="{C778A948-EA57-4B15-BE50-25B387F12759}" type="pres">
      <dgm:prSet presAssocID="{6933CE2D-A85C-4E71-8264-7FF2B90CDADF}" presName="compNode" presStyleCnt="0"/>
      <dgm:spPr/>
    </dgm:pt>
    <dgm:pt modelId="{AA51DF29-8C80-4977-B672-4F8AF3734E1E}" type="pres">
      <dgm:prSet presAssocID="{6933CE2D-A85C-4E71-8264-7FF2B90CDADF}" presName="bgRect" presStyleLbl="bgShp" presStyleIdx="2" presStyleCnt="6"/>
      <dgm:spPr/>
    </dgm:pt>
    <dgm:pt modelId="{D190B9A9-CFF5-436C-B590-B4256363C4A3}" type="pres">
      <dgm:prSet presAssocID="{6933CE2D-A85C-4E71-8264-7FF2B90CDA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ca"/>
        </a:ext>
      </dgm:extLst>
    </dgm:pt>
    <dgm:pt modelId="{32F55207-0B4C-48E4-B489-1FB2C041EC23}" type="pres">
      <dgm:prSet presAssocID="{6933CE2D-A85C-4E71-8264-7FF2B90CDADF}" presName="spaceRect" presStyleCnt="0"/>
      <dgm:spPr/>
    </dgm:pt>
    <dgm:pt modelId="{1306423F-C3F7-49E3-868A-B52240A7EF80}" type="pres">
      <dgm:prSet presAssocID="{6933CE2D-A85C-4E71-8264-7FF2B90CDADF}" presName="parTx" presStyleLbl="revTx" presStyleIdx="2" presStyleCnt="6">
        <dgm:presLayoutVars>
          <dgm:chMax val="0"/>
          <dgm:chPref val="0"/>
        </dgm:presLayoutVars>
      </dgm:prSet>
      <dgm:spPr/>
    </dgm:pt>
    <dgm:pt modelId="{BC157E21-6D7D-4550-A192-CCE9053B03FB}" type="pres">
      <dgm:prSet presAssocID="{2CAECE61-AD6C-46C5-B434-BD4C6F08A69C}" presName="sibTrans" presStyleCnt="0"/>
      <dgm:spPr/>
    </dgm:pt>
    <dgm:pt modelId="{7384950A-DE46-45A4-9D36-A10FF5B29DC6}" type="pres">
      <dgm:prSet presAssocID="{EC948920-1FC4-4AC6-843B-F0082C06EC1E}" presName="compNode" presStyleCnt="0"/>
      <dgm:spPr/>
    </dgm:pt>
    <dgm:pt modelId="{C69B0F51-F9C9-4923-A257-2985A71992A9}" type="pres">
      <dgm:prSet presAssocID="{EC948920-1FC4-4AC6-843B-F0082C06EC1E}" presName="bgRect" presStyleLbl="bgShp" presStyleIdx="3" presStyleCnt="6"/>
      <dgm:spPr/>
    </dgm:pt>
    <dgm:pt modelId="{2A99142D-98C4-4119-B043-DEF2EA9AE137}" type="pres">
      <dgm:prSet presAssocID="{EC948920-1FC4-4AC6-843B-F0082C06EC1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occa"/>
        </a:ext>
      </dgm:extLst>
    </dgm:pt>
    <dgm:pt modelId="{E8FD98A7-FE14-44EB-899B-DCE4C9E9CD09}" type="pres">
      <dgm:prSet presAssocID="{EC948920-1FC4-4AC6-843B-F0082C06EC1E}" presName="spaceRect" presStyleCnt="0"/>
      <dgm:spPr/>
    </dgm:pt>
    <dgm:pt modelId="{59DB1472-F52C-4130-A3AD-F04B3DED28F3}" type="pres">
      <dgm:prSet presAssocID="{EC948920-1FC4-4AC6-843B-F0082C06EC1E}" presName="parTx" presStyleLbl="revTx" presStyleIdx="3" presStyleCnt="6">
        <dgm:presLayoutVars>
          <dgm:chMax val="0"/>
          <dgm:chPref val="0"/>
        </dgm:presLayoutVars>
      </dgm:prSet>
      <dgm:spPr/>
    </dgm:pt>
    <dgm:pt modelId="{8E46A2FE-F76D-4156-89F3-18BB9C78CD03}" type="pres">
      <dgm:prSet presAssocID="{21C05AB3-D6F2-4A4C-92E9-35312E17F58A}" presName="sibTrans" presStyleCnt="0"/>
      <dgm:spPr/>
    </dgm:pt>
    <dgm:pt modelId="{805EC712-323E-4267-BC82-B462892E390E}" type="pres">
      <dgm:prSet presAssocID="{E75A582C-B657-42DB-98ED-C2663667EF7A}" presName="compNode" presStyleCnt="0"/>
      <dgm:spPr/>
    </dgm:pt>
    <dgm:pt modelId="{14B1BF90-20F3-4D3C-AF31-4B6FB1248F1F}" type="pres">
      <dgm:prSet presAssocID="{E75A582C-B657-42DB-98ED-C2663667EF7A}" presName="bgRect" presStyleLbl="bgShp" presStyleIdx="4" presStyleCnt="6"/>
      <dgm:spPr/>
    </dgm:pt>
    <dgm:pt modelId="{F824327F-FE1E-4B17-954B-E5955AC7FDF4}" type="pres">
      <dgm:prSet presAssocID="{E75A582C-B657-42DB-98ED-C2663667EF7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7CEF2904-559D-413D-8050-28D812DD5793}" type="pres">
      <dgm:prSet presAssocID="{E75A582C-B657-42DB-98ED-C2663667EF7A}" presName="spaceRect" presStyleCnt="0"/>
      <dgm:spPr/>
    </dgm:pt>
    <dgm:pt modelId="{2073054A-F6B0-4B00-818C-990F38D4E973}" type="pres">
      <dgm:prSet presAssocID="{E75A582C-B657-42DB-98ED-C2663667EF7A}" presName="parTx" presStyleLbl="revTx" presStyleIdx="4" presStyleCnt="6">
        <dgm:presLayoutVars>
          <dgm:chMax val="0"/>
          <dgm:chPref val="0"/>
        </dgm:presLayoutVars>
      </dgm:prSet>
      <dgm:spPr/>
    </dgm:pt>
    <dgm:pt modelId="{FC410C39-02DE-464F-A523-81835F7299BB}" type="pres">
      <dgm:prSet presAssocID="{99F0C5A4-FB2C-4FBC-8571-FA7B8B0233A8}" presName="sibTrans" presStyleCnt="0"/>
      <dgm:spPr/>
    </dgm:pt>
    <dgm:pt modelId="{FB2485C2-89C3-4561-9182-E978AEEAF214}" type="pres">
      <dgm:prSet presAssocID="{9E15E981-7836-4828-A7D1-864213FCE239}" presName="compNode" presStyleCnt="0"/>
      <dgm:spPr/>
    </dgm:pt>
    <dgm:pt modelId="{55C3C357-19C2-4459-BFA4-0E989B77BD5D}" type="pres">
      <dgm:prSet presAssocID="{9E15E981-7836-4828-A7D1-864213FCE239}" presName="bgRect" presStyleLbl="bgShp" presStyleIdx="5" presStyleCnt="6"/>
      <dgm:spPr/>
    </dgm:pt>
    <dgm:pt modelId="{7D8101CA-1E61-49CD-8625-49C9C1AB5DF2}" type="pres">
      <dgm:prSet presAssocID="{9E15E981-7836-4828-A7D1-864213FCE23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latore"/>
        </a:ext>
      </dgm:extLst>
    </dgm:pt>
    <dgm:pt modelId="{9C72AF62-FCA0-448F-8111-E4FEBF3C2F3B}" type="pres">
      <dgm:prSet presAssocID="{9E15E981-7836-4828-A7D1-864213FCE239}" presName="spaceRect" presStyleCnt="0"/>
      <dgm:spPr/>
    </dgm:pt>
    <dgm:pt modelId="{01B6E203-ABC8-4A8D-AECD-FC74C63331F5}" type="pres">
      <dgm:prSet presAssocID="{9E15E981-7836-4828-A7D1-864213FCE239}" presName="parTx" presStyleLbl="revTx" presStyleIdx="5" presStyleCnt="6">
        <dgm:presLayoutVars>
          <dgm:chMax val="0"/>
          <dgm:chPref val="0"/>
        </dgm:presLayoutVars>
      </dgm:prSet>
      <dgm:spPr/>
    </dgm:pt>
  </dgm:ptLst>
  <dgm:cxnLst>
    <dgm:cxn modelId="{2DDD0C39-5C34-4AC9-83A7-B8F9DF238981}" type="presOf" srcId="{E75A582C-B657-42DB-98ED-C2663667EF7A}" destId="{2073054A-F6B0-4B00-818C-990F38D4E973}" srcOrd="0" destOrd="0" presId="urn:microsoft.com/office/officeart/2018/2/layout/IconVerticalSolidList"/>
    <dgm:cxn modelId="{2549CA6B-555B-48B4-B848-7EC2912C090E}" type="presOf" srcId="{6933CE2D-A85C-4E71-8264-7FF2B90CDADF}" destId="{1306423F-C3F7-49E3-868A-B52240A7EF80}" srcOrd="0" destOrd="0" presId="urn:microsoft.com/office/officeart/2018/2/layout/IconVerticalSolidList"/>
    <dgm:cxn modelId="{009C5B7F-274B-45F1-8367-E09B23DC1FFE}" srcId="{637EB568-5E5B-49BA-BF31-BCA35999FB48}" destId="{4AD68B5B-557F-4A59-8442-03DBEB106C2B}" srcOrd="0" destOrd="0" parTransId="{E6AE2918-88DE-48BF-8D57-30594937C31B}" sibTransId="{70A25517-7225-4F43-8C06-A15D80C091ED}"/>
    <dgm:cxn modelId="{2A48498A-855D-4D89-B0E6-FEB99850B1B9}" srcId="{637EB568-5E5B-49BA-BF31-BCA35999FB48}" destId="{6933CE2D-A85C-4E71-8264-7FF2B90CDADF}" srcOrd="2" destOrd="0" parTransId="{F4C66A72-E0A9-4B0B-B48B-3E5436973125}" sibTransId="{2CAECE61-AD6C-46C5-B434-BD4C6F08A69C}"/>
    <dgm:cxn modelId="{B6DEE0A4-07C0-4159-8C38-2532152EA1F7}" type="presOf" srcId="{006E4534-0752-4E72-BDAD-E8EDE7E50DB4}" destId="{D1596C2B-19B6-4274-867F-0CD3F338887A}" srcOrd="0" destOrd="0" presId="urn:microsoft.com/office/officeart/2018/2/layout/IconVerticalSolidList"/>
    <dgm:cxn modelId="{E2F87DAA-A3F4-49DB-9FEE-FA5C54B80676}" type="presOf" srcId="{637EB568-5E5B-49BA-BF31-BCA35999FB48}" destId="{CB2732B7-B1C4-4345-BB2B-CF121B0227B4}" srcOrd="0" destOrd="0" presId="urn:microsoft.com/office/officeart/2018/2/layout/IconVerticalSolidList"/>
    <dgm:cxn modelId="{E623D5B6-F93B-4ED3-9455-217DD63E3EE0}" srcId="{637EB568-5E5B-49BA-BF31-BCA35999FB48}" destId="{9E15E981-7836-4828-A7D1-864213FCE239}" srcOrd="5" destOrd="0" parTransId="{FE055955-A8E2-46D0-9901-01DF2BA394A1}" sibTransId="{EFA460CE-0D4A-40D3-9E4A-7757F32D91E7}"/>
    <dgm:cxn modelId="{EEC926C3-3ED9-487D-9FAC-7542C9ADFC6E}" srcId="{637EB568-5E5B-49BA-BF31-BCA35999FB48}" destId="{E75A582C-B657-42DB-98ED-C2663667EF7A}" srcOrd="4" destOrd="0" parTransId="{7DE1A362-7FBE-4FBD-86D2-4776F1A1476F}" sibTransId="{99F0C5A4-FB2C-4FBC-8571-FA7B8B0233A8}"/>
    <dgm:cxn modelId="{C78615C7-F719-40C5-A489-468A7034100A}" srcId="{637EB568-5E5B-49BA-BF31-BCA35999FB48}" destId="{006E4534-0752-4E72-BDAD-E8EDE7E50DB4}" srcOrd="1" destOrd="0" parTransId="{8F07CB28-73B6-4366-AF36-AA954537E64D}" sibTransId="{F2AD3826-EBF9-4103-8A7C-BEEFA6E5F4A4}"/>
    <dgm:cxn modelId="{9E369BC7-5383-4E90-A749-9D143CB335D4}" type="presOf" srcId="{4AD68B5B-557F-4A59-8442-03DBEB106C2B}" destId="{77B3E94B-59E5-48BE-8324-39B13D4CFA82}" srcOrd="0" destOrd="0" presId="urn:microsoft.com/office/officeart/2018/2/layout/IconVerticalSolidList"/>
    <dgm:cxn modelId="{543DABCC-05E3-496E-B4F5-22677E50CA39}" srcId="{637EB568-5E5B-49BA-BF31-BCA35999FB48}" destId="{EC948920-1FC4-4AC6-843B-F0082C06EC1E}" srcOrd="3" destOrd="0" parTransId="{27379B87-14A2-48F0-8ADA-9977AB0D4F3A}" sibTransId="{21C05AB3-D6F2-4A4C-92E9-35312E17F58A}"/>
    <dgm:cxn modelId="{9DA50CDB-47E8-4A1C-A2DA-66F6AE330ECD}" type="presOf" srcId="{9E15E981-7836-4828-A7D1-864213FCE239}" destId="{01B6E203-ABC8-4A8D-AECD-FC74C63331F5}" srcOrd="0" destOrd="0" presId="urn:microsoft.com/office/officeart/2018/2/layout/IconVerticalSolidList"/>
    <dgm:cxn modelId="{6E9E21ED-B486-4A2B-B552-55A1886B2EC5}" type="presOf" srcId="{EC948920-1FC4-4AC6-843B-F0082C06EC1E}" destId="{59DB1472-F52C-4130-A3AD-F04B3DED28F3}" srcOrd="0" destOrd="0" presId="urn:microsoft.com/office/officeart/2018/2/layout/IconVerticalSolidList"/>
    <dgm:cxn modelId="{2C456AB4-4511-4170-8974-26CBDB30034A}" type="presParOf" srcId="{CB2732B7-B1C4-4345-BB2B-CF121B0227B4}" destId="{EF17167F-0F1C-4F34-8AEC-455193920532}" srcOrd="0" destOrd="0" presId="urn:microsoft.com/office/officeart/2018/2/layout/IconVerticalSolidList"/>
    <dgm:cxn modelId="{0C23D469-BF24-4A29-9FD1-E29F06FB66C7}" type="presParOf" srcId="{EF17167F-0F1C-4F34-8AEC-455193920532}" destId="{63DBB0AE-363D-46A1-A723-C066B761E591}" srcOrd="0" destOrd="0" presId="urn:microsoft.com/office/officeart/2018/2/layout/IconVerticalSolidList"/>
    <dgm:cxn modelId="{054CAB89-73BC-4046-AC9E-AE28D192CEF5}" type="presParOf" srcId="{EF17167F-0F1C-4F34-8AEC-455193920532}" destId="{42303831-D826-4F46-B983-A3C73978581E}" srcOrd="1" destOrd="0" presId="urn:microsoft.com/office/officeart/2018/2/layout/IconVerticalSolidList"/>
    <dgm:cxn modelId="{7A866F22-0580-4F99-8A0F-CC78CA61CD1C}" type="presParOf" srcId="{EF17167F-0F1C-4F34-8AEC-455193920532}" destId="{0CBC8A16-67EE-420A-8B80-4172A2824042}" srcOrd="2" destOrd="0" presId="urn:microsoft.com/office/officeart/2018/2/layout/IconVerticalSolidList"/>
    <dgm:cxn modelId="{5718CBAF-8127-4040-809D-EB54B65FA75D}" type="presParOf" srcId="{EF17167F-0F1C-4F34-8AEC-455193920532}" destId="{77B3E94B-59E5-48BE-8324-39B13D4CFA82}" srcOrd="3" destOrd="0" presId="urn:microsoft.com/office/officeart/2018/2/layout/IconVerticalSolidList"/>
    <dgm:cxn modelId="{C575757F-06F7-4E96-AA55-98EF8132C6A1}" type="presParOf" srcId="{CB2732B7-B1C4-4345-BB2B-CF121B0227B4}" destId="{824F38E3-CD52-48EA-B536-4F9F32BE9C92}" srcOrd="1" destOrd="0" presId="urn:microsoft.com/office/officeart/2018/2/layout/IconVerticalSolidList"/>
    <dgm:cxn modelId="{D5C9BBF8-8D7B-4606-A9D8-2072E6ADAFFC}" type="presParOf" srcId="{CB2732B7-B1C4-4345-BB2B-CF121B0227B4}" destId="{EEFE64FC-5941-4DE0-9148-FF9D000816A5}" srcOrd="2" destOrd="0" presId="urn:microsoft.com/office/officeart/2018/2/layout/IconVerticalSolidList"/>
    <dgm:cxn modelId="{624BBEA7-66D3-453E-9F7D-5759BDE73FD3}" type="presParOf" srcId="{EEFE64FC-5941-4DE0-9148-FF9D000816A5}" destId="{F6D98249-E6E5-4AE0-95D4-50269C3ED94F}" srcOrd="0" destOrd="0" presId="urn:microsoft.com/office/officeart/2018/2/layout/IconVerticalSolidList"/>
    <dgm:cxn modelId="{9DB059D8-005C-4FF3-B1AA-E970A9A7C635}" type="presParOf" srcId="{EEFE64FC-5941-4DE0-9148-FF9D000816A5}" destId="{2C10FF3B-0960-4B95-B53A-84696D0A1420}" srcOrd="1" destOrd="0" presId="urn:microsoft.com/office/officeart/2018/2/layout/IconVerticalSolidList"/>
    <dgm:cxn modelId="{0CB9E1ED-75D8-4245-AF08-57A45D65C62C}" type="presParOf" srcId="{EEFE64FC-5941-4DE0-9148-FF9D000816A5}" destId="{EE54594C-7854-4943-BE14-B1AEEEE7DA45}" srcOrd="2" destOrd="0" presId="urn:microsoft.com/office/officeart/2018/2/layout/IconVerticalSolidList"/>
    <dgm:cxn modelId="{E19F2FC1-4C4C-48DB-9325-CB4A3086D66C}" type="presParOf" srcId="{EEFE64FC-5941-4DE0-9148-FF9D000816A5}" destId="{D1596C2B-19B6-4274-867F-0CD3F338887A}" srcOrd="3" destOrd="0" presId="urn:microsoft.com/office/officeart/2018/2/layout/IconVerticalSolidList"/>
    <dgm:cxn modelId="{25018201-D48A-4B95-8AFA-9FB44E09C40E}" type="presParOf" srcId="{CB2732B7-B1C4-4345-BB2B-CF121B0227B4}" destId="{8500C686-F81A-4888-9426-3DBA74F2638A}" srcOrd="3" destOrd="0" presId="urn:microsoft.com/office/officeart/2018/2/layout/IconVerticalSolidList"/>
    <dgm:cxn modelId="{1933DF91-B1C8-4A42-BD51-11A538F11C85}" type="presParOf" srcId="{CB2732B7-B1C4-4345-BB2B-CF121B0227B4}" destId="{C778A948-EA57-4B15-BE50-25B387F12759}" srcOrd="4" destOrd="0" presId="urn:microsoft.com/office/officeart/2018/2/layout/IconVerticalSolidList"/>
    <dgm:cxn modelId="{53334684-CF1B-4BB5-BCCC-3B46AE65AA6A}" type="presParOf" srcId="{C778A948-EA57-4B15-BE50-25B387F12759}" destId="{AA51DF29-8C80-4977-B672-4F8AF3734E1E}" srcOrd="0" destOrd="0" presId="urn:microsoft.com/office/officeart/2018/2/layout/IconVerticalSolidList"/>
    <dgm:cxn modelId="{6DFDD073-E73B-4589-81D1-A5CD76F93636}" type="presParOf" srcId="{C778A948-EA57-4B15-BE50-25B387F12759}" destId="{D190B9A9-CFF5-436C-B590-B4256363C4A3}" srcOrd="1" destOrd="0" presId="urn:microsoft.com/office/officeart/2018/2/layout/IconVerticalSolidList"/>
    <dgm:cxn modelId="{9D8FB9DB-2AFB-47CC-9442-1856DFAF3C4A}" type="presParOf" srcId="{C778A948-EA57-4B15-BE50-25B387F12759}" destId="{32F55207-0B4C-48E4-B489-1FB2C041EC23}" srcOrd="2" destOrd="0" presId="urn:microsoft.com/office/officeart/2018/2/layout/IconVerticalSolidList"/>
    <dgm:cxn modelId="{B74FF4E0-FC71-432B-AFA1-D94579839544}" type="presParOf" srcId="{C778A948-EA57-4B15-BE50-25B387F12759}" destId="{1306423F-C3F7-49E3-868A-B52240A7EF80}" srcOrd="3" destOrd="0" presId="urn:microsoft.com/office/officeart/2018/2/layout/IconVerticalSolidList"/>
    <dgm:cxn modelId="{8CB19879-BE1D-4365-A995-24418F191011}" type="presParOf" srcId="{CB2732B7-B1C4-4345-BB2B-CF121B0227B4}" destId="{BC157E21-6D7D-4550-A192-CCE9053B03FB}" srcOrd="5" destOrd="0" presId="urn:microsoft.com/office/officeart/2018/2/layout/IconVerticalSolidList"/>
    <dgm:cxn modelId="{D3482D86-0A5E-452B-9810-6AE370088A1E}" type="presParOf" srcId="{CB2732B7-B1C4-4345-BB2B-CF121B0227B4}" destId="{7384950A-DE46-45A4-9D36-A10FF5B29DC6}" srcOrd="6" destOrd="0" presId="urn:microsoft.com/office/officeart/2018/2/layout/IconVerticalSolidList"/>
    <dgm:cxn modelId="{DA069187-72ED-47A0-A3E0-6542DF610D61}" type="presParOf" srcId="{7384950A-DE46-45A4-9D36-A10FF5B29DC6}" destId="{C69B0F51-F9C9-4923-A257-2985A71992A9}" srcOrd="0" destOrd="0" presId="urn:microsoft.com/office/officeart/2018/2/layout/IconVerticalSolidList"/>
    <dgm:cxn modelId="{BEF3018D-3841-4D67-9051-5B8FD760F279}" type="presParOf" srcId="{7384950A-DE46-45A4-9D36-A10FF5B29DC6}" destId="{2A99142D-98C4-4119-B043-DEF2EA9AE137}" srcOrd="1" destOrd="0" presId="urn:microsoft.com/office/officeart/2018/2/layout/IconVerticalSolidList"/>
    <dgm:cxn modelId="{BD78E8BA-D92E-4127-8A69-D3A3F5ABB911}" type="presParOf" srcId="{7384950A-DE46-45A4-9D36-A10FF5B29DC6}" destId="{E8FD98A7-FE14-44EB-899B-DCE4C9E9CD09}" srcOrd="2" destOrd="0" presId="urn:microsoft.com/office/officeart/2018/2/layout/IconVerticalSolidList"/>
    <dgm:cxn modelId="{A49AB79D-D40B-4191-9E96-19D907F16091}" type="presParOf" srcId="{7384950A-DE46-45A4-9D36-A10FF5B29DC6}" destId="{59DB1472-F52C-4130-A3AD-F04B3DED28F3}" srcOrd="3" destOrd="0" presId="urn:microsoft.com/office/officeart/2018/2/layout/IconVerticalSolidList"/>
    <dgm:cxn modelId="{856387E2-16FA-47AF-86EF-D9784649B16B}" type="presParOf" srcId="{CB2732B7-B1C4-4345-BB2B-CF121B0227B4}" destId="{8E46A2FE-F76D-4156-89F3-18BB9C78CD03}" srcOrd="7" destOrd="0" presId="urn:microsoft.com/office/officeart/2018/2/layout/IconVerticalSolidList"/>
    <dgm:cxn modelId="{FB203253-CFE9-4B2B-A4B8-EAFBE4942294}" type="presParOf" srcId="{CB2732B7-B1C4-4345-BB2B-CF121B0227B4}" destId="{805EC712-323E-4267-BC82-B462892E390E}" srcOrd="8" destOrd="0" presId="urn:microsoft.com/office/officeart/2018/2/layout/IconVerticalSolidList"/>
    <dgm:cxn modelId="{220FF9E6-9BF5-4F72-8C75-3EE9E52529AB}" type="presParOf" srcId="{805EC712-323E-4267-BC82-B462892E390E}" destId="{14B1BF90-20F3-4D3C-AF31-4B6FB1248F1F}" srcOrd="0" destOrd="0" presId="urn:microsoft.com/office/officeart/2018/2/layout/IconVerticalSolidList"/>
    <dgm:cxn modelId="{907DE6D5-5AB8-4951-BF20-734C099D085E}" type="presParOf" srcId="{805EC712-323E-4267-BC82-B462892E390E}" destId="{F824327F-FE1E-4B17-954B-E5955AC7FDF4}" srcOrd="1" destOrd="0" presId="urn:microsoft.com/office/officeart/2018/2/layout/IconVerticalSolidList"/>
    <dgm:cxn modelId="{593A9365-65CA-4D00-8427-CA64E63FE7B6}" type="presParOf" srcId="{805EC712-323E-4267-BC82-B462892E390E}" destId="{7CEF2904-559D-413D-8050-28D812DD5793}" srcOrd="2" destOrd="0" presId="urn:microsoft.com/office/officeart/2018/2/layout/IconVerticalSolidList"/>
    <dgm:cxn modelId="{D12FDF12-393F-45CC-A950-7F37A1C46247}" type="presParOf" srcId="{805EC712-323E-4267-BC82-B462892E390E}" destId="{2073054A-F6B0-4B00-818C-990F38D4E973}" srcOrd="3" destOrd="0" presId="urn:microsoft.com/office/officeart/2018/2/layout/IconVerticalSolidList"/>
    <dgm:cxn modelId="{7021F913-230F-4048-AE58-F138C10DC02B}" type="presParOf" srcId="{CB2732B7-B1C4-4345-BB2B-CF121B0227B4}" destId="{FC410C39-02DE-464F-A523-81835F7299BB}" srcOrd="9" destOrd="0" presId="urn:microsoft.com/office/officeart/2018/2/layout/IconVerticalSolidList"/>
    <dgm:cxn modelId="{23BB0A8D-A070-4773-A694-2A8AA4B002A7}" type="presParOf" srcId="{CB2732B7-B1C4-4345-BB2B-CF121B0227B4}" destId="{FB2485C2-89C3-4561-9182-E978AEEAF214}" srcOrd="10" destOrd="0" presId="urn:microsoft.com/office/officeart/2018/2/layout/IconVerticalSolidList"/>
    <dgm:cxn modelId="{0BB39131-E9D7-45D5-95F1-DC845CB66EAB}" type="presParOf" srcId="{FB2485C2-89C3-4561-9182-E978AEEAF214}" destId="{55C3C357-19C2-4459-BFA4-0E989B77BD5D}" srcOrd="0" destOrd="0" presId="urn:microsoft.com/office/officeart/2018/2/layout/IconVerticalSolidList"/>
    <dgm:cxn modelId="{678F6B31-802C-4547-82A0-A0ECF2FE8DD6}" type="presParOf" srcId="{FB2485C2-89C3-4561-9182-E978AEEAF214}" destId="{7D8101CA-1E61-49CD-8625-49C9C1AB5DF2}" srcOrd="1" destOrd="0" presId="urn:microsoft.com/office/officeart/2018/2/layout/IconVerticalSolidList"/>
    <dgm:cxn modelId="{4099A9F4-B51A-4D1B-8346-B4940557AD23}" type="presParOf" srcId="{FB2485C2-89C3-4561-9182-E978AEEAF214}" destId="{9C72AF62-FCA0-448F-8111-E4FEBF3C2F3B}" srcOrd="2" destOrd="0" presId="urn:microsoft.com/office/officeart/2018/2/layout/IconVerticalSolidList"/>
    <dgm:cxn modelId="{7B7D328F-D134-496D-9A80-B2E3A70DA9DD}" type="presParOf" srcId="{FB2485C2-89C3-4561-9182-E978AEEAF214}" destId="{01B6E203-ABC8-4A8D-AECD-FC74C63331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29C33A-BBE6-41A4-B7C4-3AB26FACD5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D3FF87F-13A9-4D50-8463-B50B8B3A475A}">
      <dgm:prSet/>
      <dgm:spPr/>
      <dgm:t>
        <a:bodyPr/>
        <a:lstStyle/>
        <a:p>
          <a:r>
            <a:rPr lang="en-US"/>
            <a:t>European Council (Heads of State or Government; Foreign Ministers; the Commission): one meeting per Presidency, covering both EC and EPC subjects. </a:t>
          </a:r>
        </a:p>
      </dgm:t>
    </dgm:pt>
    <dgm:pt modelId="{E963BC4A-E398-43FA-B0F3-9BB1C0A51BDC}" type="parTrans" cxnId="{950DF7C9-74B2-4813-BBEC-0D302D8AB8D3}">
      <dgm:prSet/>
      <dgm:spPr/>
      <dgm:t>
        <a:bodyPr/>
        <a:lstStyle/>
        <a:p>
          <a:endParaRPr lang="en-US"/>
        </a:p>
      </dgm:t>
    </dgm:pt>
    <dgm:pt modelId="{2D224D98-3518-4065-AC91-8DABA6C65EF2}" type="sibTrans" cxnId="{950DF7C9-74B2-4813-BBEC-0D302D8AB8D3}">
      <dgm:prSet/>
      <dgm:spPr/>
      <dgm:t>
        <a:bodyPr/>
        <a:lstStyle/>
        <a:p>
          <a:endParaRPr lang="en-US"/>
        </a:p>
      </dgm:t>
    </dgm:pt>
    <dgm:pt modelId="{D19D495C-9706-471F-8DC8-F5274776E62F}">
      <dgm:prSet/>
      <dgm:spPr/>
      <dgm:t>
        <a:bodyPr/>
        <a:lstStyle/>
        <a:p>
          <a:r>
            <a:rPr lang="en-US"/>
            <a:t>Foreign Ministers: At least two EPC meetings per Presidency, plus one informal weekend (emergency Ministerial meetings can be called at 48 hours notice). EPC subjects are also frequently discussed by Ministers in the margin of EC Council meetings. </a:t>
          </a:r>
        </a:p>
      </dgm:t>
    </dgm:pt>
    <dgm:pt modelId="{95AEECA5-8C74-4B9A-8F7F-E0CFF3BF02E7}" type="parTrans" cxnId="{29102BB8-2645-4C93-A500-42C8321B4D55}">
      <dgm:prSet/>
      <dgm:spPr/>
      <dgm:t>
        <a:bodyPr/>
        <a:lstStyle/>
        <a:p>
          <a:endParaRPr lang="en-US"/>
        </a:p>
      </dgm:t>
    </dgm:pt>
    <dgm:pt modelId="{C5274E7D-9B48-4F7C-B36E-B72C8CDEBB14}" type="sibTrans" cxnId="{29102BB8-2645-4C93-A500-42C8321B4D55}">
      <dgm:prSet/>
      <dgm:spPr/>
      <dgm:t>
        <a:bodyPr/>
        <a:lstStyle/>
        <a:p>
          <a:endParaRPr lang="en-US"/>
        </a:p>
      </dgm:t>
    </dgm:pt>
    <dgm:pt modelId="{907F166D-93EA-489A-92F4-E0E58C479698}">
      <dgm:prSet/>
      <dgm:spPr/>
      <dgm:t>
        <a:bodyPr/>
        <a:lstStyle/>
        <a:p>
          <a:r>
            <a:rPr lang="en-US"/>
            <a:t>The Political Committee (senior Foreign Ministry officials): manages the daytoday business of EPC, acts as a clearinghouse for routine decisions and prepares Ministers' discussions. Regular monthly meetings, plus emergency meetings if required. </a:t>
          </a:r>
        </a:p>
      </dgm:t>
    </dgm:pt>
    <dgm:pt modelId="{9D788780-C45E-4C21-87D4-6DA7E698C8AE}" type="parTrans" cxnId="{B0B2897F-AF95-4E97-8E19-0F4E76A770C0}">
      <dgm:prSet/>
      <dgm:spPr/>
      <dgm:t>
        <a:bodyPr/>
        <a:lstStyle/>
        <a:p>
          <a:endParaRPr lang="en-US"/>
        </a:p>
      </dgm:t>
    </dgm:pt>
    <dgm:pt modelId="{37133E67-2D12-4B8F-94E6-8E77366A623F}" type="sibTrans" cxnId="{B0B2897F-AF95-4E97-8E19-0F4E76A770C0}">
      <dgm:prSet/>
      <dgm:spPr/>
      <dgm:t>
        <a:bodyPr/>
        <a:lstStyle/>
        <a:p>
          <a:endParaRPr lang="en-US"/>
        </a:p>
      </dgm:t>
    </dgm:pt>
    <dgm:pt modelId="{2B54145F-CBB1-4616-B2F9-E5EE3B16F93E}" type="pres">
      <dgm:prSet presAssocID="{8129C33A-BBE6-41A4-B7C4-3AB26FACD573}" presName="root" presStyleCnt="0">
        <dgm:presLayoutVars>
          <dgm:dir/>
          <dgm:resizeHandles val="exact"/>
        </dgm:presLayoutVars>
      </dgm:prSet>
      <dgm:spPr/>
    </dgm:pt>
    <dgm:pt modelId="{4E2A505B-3844-44F7-8975-5BA7DFC4B670}" type="pres">
      <dgm:prSet presAssocID="{7D3FF87F-13A9-4D50-8463-B50B8B3A475A}" presName="compNode" presStyleCnt="0"/>
      <dgm:spPr/>
    </dgm:pt>
    <dgm:pt modelId="{B80C3D63-EE76-4B1A-A088-C7061C51B103}" type="pres">
      <dgm:prSet presAssocID="{7D3FF87F-13A9-4D50-8463-B50B8B3A475A}" presName="bgRect" presStyleLbl="bgShp" presStyleIdx="0" presStyleCnt="3"/>
      <dgm:spPr/>
    </dgm:pt>
    <dgm:pt modelId="{F0A6A58E-3CC7-4606-A20F-4632D4B995F0}" type="pres">
      <dgm:prSet presAssocID="{7D3FF87F-13A9-4D50-8463-B50B8B3A47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a"/>
        </a:ext>
      </dgm:extLst>
    </dgm:pt>
    <dgm:pt modelId="{3AB3CC24-F072-4AE5-925B-918111D36326}" type="pres">
      <dgm:prSet presAssocID="{7D3FF87F-13A9-4D50-8463-B50B8B3A475A}" presName="spaceRect" presStyleCnt="0"/>
      <dgm:spPr/>
    </dgm:pt>
    <dgm:pt modelId="{F5F42BFF-CAAB-4564-8611-356E9D37150A}" type="pres">
      <dgm:prSet presAssocID="{7D3FF87F-13A9-4D50-8463-B50B8B3A475A}" presName="parTx" presStyleLbl="revTx" presStyleIdx="0" presStyleCnt="3">
        <dgm:presLayoutVars>
          <dgm:chMax val="0"/>
          <dgm:chPref val="0"/>
        </dgm:presLayoutVars>
      </dgm:prSet>
      <dgm:spPr/>
    </dgm:pt>
    <dgm:pt modelId="{0950A53C-4AB7-42FB-8E35-C438C476233C}" type="pres">
      <dgm:prSet presAssocID="{2D224D98-3518-4065-AC91-8DABA6C65EF2}" presName="sibTrans" presStyleCnt="0"/>
      <dgm:spPr/>
    </dgm:pt>
    <dgm:pt modelId="{F73FD1A6-0532-4412-8405-3C337FEABF51}" type="pres">
      <dgm:prSet presAssocID="{D19D495C-9706-471F-8DC8-F5274776E62F}" presName="compNode" presStyleCnt="0"/>
      <dgm:spPr/>
    </dgm:pt>
    <dgm:pt modelId="{0BB1975F-5E5E-47D8-976B-146C8A395CB8}" type="pres">
      <dgm:prSet presAssocID="{D19D495C-9706-471F-8DC8-F5274776E62F}" presName="bgRect" presStyleLbl="bgShp" presStyleIdx="1" presStyleCnt="3"/>
      <dgm:spPr/>
    </dgm:pt>
    <dgm:pt modelId="{6A16AFB8-8C82-4604-8824-DC1630D7DA99}" type="pres">
      <dgm:prSet presAssocID="{D19D495C-9706-471F-8DC8-F5274776E6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unione"/>
        </a:ext>
      </dgm:extLst>
    </dgm:pt>
    <dgm:pt modelId="{98418E0C-C2A1-4C1B-A5A9-1940EDCD70B3}" type="pres">
      <dgm:prSet presAssocID="{D19D495C-9706-471F-8DC8-F5274776E62F}" presName="spaceRect" presStyleCnt="0"/>
      <dgm:spPr/>
    </dgm:pt>
    <dgm:pt modelId="{008FDB67-68F8-42CF-86B6-E75EBB979032}" type="pres">
      <dgm:prSet presAssocID="{D19D495C-9706-471F-8DC8-F5274776E62F}" presName="parTx" presStyleLbl="revTx" presStyleIdx="1" presStyleCnt="3">
        <dgm:presLayoutVars>
          <dgm:chMax val="0"/>
          <dgm:chPref val="0"/>
        </dgm:presLayoutVars>
      </dgm:prSet>
      <dgm:spPr/>
    </dgm:pt>
    <dgm:pt modelId="{A86D8E79-08C0-4E34-8230-AF311E8C3520}" type="pres">
      <dgm:prSet presAssocID="{C5274E7D-9B48-4F7C-B36E-B72C8CDEBB14}" presName="sibTrans" presStyleCnt="0"/>
      <dgm:spPr/>
    </dgm:pt>
    <dgm:pt modelId="{59B5CB04-467A-4715-B605-463B3FE45506}" type="pres">
      <dgm:prSet presAssocID="{907F166D-93EA-489A-92F4-E0E58C479698}" presName="compNode" presStyleCnt="0"/>
      <dgm:spPr/>
    </dgm:pt>
    <dgm:pt modelId="{6750F7DE-5AA6-44B5-8B46-EAE24FCB0864}" type="pres">
      <dgm:prSet presAssocID="{907F166D-93EA-489A-92F4-E0E58C479698}" presName="bgRect" presStyleLbl="bgShp" presStyleIdx="2" presStyleCnt="3"/>
      <dgm:spPr/>
    </dgm:pt>
    <dgm:pt modelId="{117FB8DE-BAEF-47E1-B529-B6E88ED27530}" type="pres">
      <dgm:prSet presAssocID="{907F166D-93EA-489A-92F4-E0E58C4796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itano"/>
        </a:ext>
      </dgm:extLst>
    </dgm:pt>
    <dgm:pt modelId="{702BAD20-0BE2-4320-8EB5-001FE5EA5CE7}" type="pres">
      <dgm:prSet presAssocID="{907F166D-93EA-489A-92F4-E0E58C479698}" presName="spaceRect" presStyleCnt="0"/>
      <dgm:spPr/>
    </dgm:pt>
    <dgm:pt modelId="{6A4C2844-EFF9-4218-879D-C752055F27D6}" type="pres">
      <dgm:prSet presAssocID="{907F166D-93EA-489A-92F4-E0E58C479698}" presName="parTx" presStyleLbl="revTx" presStyleIdx="2" presStyleCnt="3">
        <dgm:presLayoutVars>
          <dgm:chMax val="0"/>
          <dgm:chPref val="0"/>
        </dgm:presLayoutVars>
      </dgm:prSet>
      <dgm:spPr/>
    </dgm:pt>
  </dgm:ptLst>
  <dgm:cxnLst>
    <dgm:cxn modelId="{68E74019-A244-40A5-A5DE-CCCB49821098}" type="presOf" srcId="{907F166D-93EA-489A-92F4-E0E58C479698}" destId="{6A4C2844-EFF9-4218-879D-C752055F27D6}" srcOrd="0" destOrd="0" presId="urn:microsoft.com/office/officeart/2018/2/layout/IconVerticalSolidList"/>
    <dgm:cxn modelId="{3D2FC658-1842-4CDE-9F53-FF007E7A12CE}" type="presOf" srcId="{8129C33A-BBE6-41A4-B7C4-3AB26FACD573}" destId="{2B54145F-CBB1-4616-B2F9-E5EE3B16F93E}" srcOrd="0" destOrd="0" presId="urn:microsoft.com/office/officeart/2018/2/layout/IconVerticalSolidList"/>
    <dgm:cxn modelId="{B0B2897F-AF95-4E97-8E19-0F4E76A770C0}" srcId="{8129C33A-BBE6-41A4-B7C4-3AB26FACD573}" destId="{907F166D-93EA-489A-92F4-E0E58C479698}" srcOrd="2" destOrd="0" parTransId="{9D788780-C45E-4C21-87D4-6DA7E698C8AE}" sibTransId="{37133E67-2D12-4B8F-94E6-8E77366A623F}"/>
    <dgm:cxn modelId="{60BABCA4-4549-4679-BA97-3A151B62FB8A}" type="presOf" srcId="{7D3FF87F-13A9-4D50-8463-B50B8B3A475A}" destId="{F5F42BFF-CAAB-4564-8611-356E9D37150A}" srcOrd="0" destOrd="0" presId="urn:microsoft.com/office/officeart/2018/2/layout/IconVerticalSolidList"/>
    <dgm:cxn modelId="{C1AF63B2-3E3C-48DF-AC0E-96AFE8F59080}" type="presOf" srcId="{D19D495C-9706-471F-8DC8-F5274776E62F}" destId="{008FDB67-68F8-42CF-86B6-E75EBB979032}" srcOrd="0" destOrd="0" presId="urn:microsoft.com/office/officeart/2018/2/layout/IconVerticalSolidList"/>
    <dgm:cxn modelId="{29102BB8-2645-4C93-A500-42C8321B4D55}" srcId="{8129C33A-BBE6-41A4-B7C4-3AB26FACD573}" destId="{D19D495C-9706-471F-8DC8-F5274776E62F}" srcOrd="1" destOrd="0" parTransId="{95AEECA5-8C74-4B9A-8F7F-E0CFF3BF02E7}" sibTransId="{C5274E7D-9B48-4F7C-B36E-B72C8CDEBB14}"/>
    <dgm:cxn modelId="{950DF7C9-74B2-4813-BBEC-0D302D8AB8D3}" srcId="{8129C33A-BBE6-41A4-B7C4-3AB26FACD573}" destId="{7D3FF87F-13A9-4D50-8463-B50B8B3A475A}" srcOrd="0" destOrd="0" parTransId="{E963BC4A-E398-43FA-B0F3-9BB1C0A51BDC}" sibTransId="{2D224D98-3518-4065-AC91-8DABA6C65EF2}"/>
    <dgm:cxn modelId="{32AF75A8-7370-4211-80BD-BA47D08F14BD}" type="presParOf" srcId="{2B54145F-CBB1-4616-B2F9-E5EE3B16F93E}" destId="{4E2A505B-3844-44F7-8975-5BA7DFC4B670}" srcOrd="0" destOrd="0" presId="urn:microsoft.com/office/officeart/2018/2/layout/IconVerticalSolidList"/>
    <dgm:cxn modelId="{4D7EDDDB-51A1-4E5D-9EF9-094401B08682}" type="presParOf" srcId="{4E2A505B-3844-44F7-8975-5BA7DFC4B670}" destId="{B80C3D63-EE76-4B1A-A088-C7061C51B103}" srcOrd="0" destOrd="0" presId="urn:microsoft.com/office/officeart/2018/2/layout/IconVerticalSolidList"/>
    <dgm:cxn modelId="{C60C2917-55BF-4C05-AE0A-F70209FD035E}" type="presParOf" srcId="{4E2A505B-3844-44F7-8975-5BA7DFC4B670}" destId="{F0A6A58E-3CC7-4606-A20F-4632D4B995F0}" srcOrd="1" destOrd="0" presId="urn:microsoft.com/office/officeart/2018/2/layout/IconVerticalSolidList"/>
    <dgm:cxn modelId="{E6462AD2-251D-44D9-AF53-62DF7CECE65C}" type="presParOf" srcId="{4E2A505B-3844-44F7-8975-5BA7DFC4B670}" destId="{3AB3CC24-F072-4AE5-925B-918111D36326}" srcOrd="2" destOrd="0" presId="urn:microsoft.com/office/officeart/2018/2/layout/IconVerticalSolidList"/>
    <dgm:cxn modelId="{D25C7706-BFFD-422F-B94A-0EEAE9D0DF58}" type="presParOf" srcId="{4E2A505B-3844-44F7-8975-5BA7DFC4B670}" destId="{F5F42BFF-CAAB-4564-8611-356E9D37150A}" srcOrd="3" destOrd="0" presId="urn:microsoft.com/office/officeart/2018/2/layout/IconVerticalSolidList"/>
    <dgm:cxn modelId="{C5794905-289B-4A8D-A45F-C788126A7E8A}" type="presParOf" srcId="{2B54145F-CBB1-4616-B2F9-E5EE3B16F93E}" destId="{0950A53C-4AB7-42FB-8E35-C438C476233C}" srcOrd="1" destOrd="0" presId="urn:microsoft.com/office/officeart/2018/2/layout/IconVerticalSolidList"/>
    <dgm:cxn modelId="{C468BA91-3004-4FFD-A7CF-7EA55F3CC4F8}" type="presParOf" srcId="{2B54145F-CBB1-4616-B2F9-E5EE3B16F93E}" destId="{F73FD1A6-0532-4412-8405-3C337FEABF51}" srcOrd="2" destOrd="0" presId="urn:microsoft.com/office/officeart/2018/2/layout/IconVerticalSolidList"/>
    <dgm:cxn modelId="{05D08DFF-DBCC-4ACF-9BAD-ACF03B277547}" type="presParOf" srcId="{F73FD1A6-0532-4412-8405-3C337FEABF51}" destId="{0BB1975F-5E5E-47D8-976B-146C8A395CB8}" srcOrd="0" destOrd="0" presId="urn:microsoft.com/office/officeart/2018/2/layout/IconVerticalSolidList"/>
    <dgm:cxn modelId="{10C13832-05C3-4942-A22C-BB30B8553C16}" type="presParOf" srcId="{F73FD1A6-0532-4412-8405-3C337FEABF51}" destId="{6A16AFB8-8C82-4604-8824-DC1630D7DA99}" srcOrd="1" destOrd="0" presId="urn:microsoft.com/office/officeart/2018/2/layout/IconVerticalSolidList"/>
    <dgm:cxn modelId="{F553476B-B7F9-483F-9A7B-062BBB71D272}" type="presParOf" srcId="{F73FD1A6-0532-4412-8405-3C337FEABF51}" destId="{98418E0C-C2A1-4C1B-A5A9-1940EDCD70B3}" srcOrd="2" destOrd="0" presId="urn:microsoft.com/office/officeart/2018/2/layout/IconVerticalSolidList"/>
    <dgm:cxn modelId="{A1DB42A6-D799-47D2-B91D-C58C769C7AD9}" type="presParOf" srcId="{F73FD1A6-0532-4412-8405-3C337FEABF51}" destId="{008FDB67-68F8-42CF-86B6-E75EBB979032}" srcOrd="3" destOrd="0" presId="urn:microsoft.com/office/officeart/2018/2/layout/IconVerticalSolidList"/>
    <dgm:cxn modelId="{361D1852-39F3-4860-BE2C-D758EC399789}" type="presParOf" srcId="{2B54145F-CBB1-4616-B2F9-E5EE3B16F93E}" destId="{A86D8E79-08C0-4E34-8230-AF311E8C3520}" srcOrd="3" destOrd="0" presId="urn:microsoft.com/office/officeart/2018/2/layout/IconVerticalSolidList"/>
    <dgm:cxn modelId="{567E0B8D-C7DC-4C49-B763-FC68EDB80551}" type="presParOf" srcId="{2B54145F-CBB1-4616-B2F9-E5EE3B16F93E}" destId="{59B5CB04-467A-4715-B605-463B3FE45506}" srcOrd="4" destOrd="0" presId="urn:microsoft.com/office/officeart/2018/2/layout/IconVerticalSolidList"/>
    <dgm:cxn modelId="{EC0DE875-D01E-47A6-8897-4D0A8C67ED63}" type="presParOf" srcId="{59B5CB04-467A-4715-B605-463B3FE45506}" destId="{6750F7DE-5AA6-44B5-8B46-EAE24FCB0864}" srcOrd="0" destOrd="0" presId="urn:microsoft.com/office/officeart/2018/2/layout/IconVerticalSolidList"/>
    <dgm:cxn modelId="{A364CE39-3BA7-4CFB-AB0F-647D7B7F12FC}" type="presParOf" srcId="{59B5CB04-467A-4715-B605-463B3FE45506}" destId="{117FB8DE-BAEF-47E1-B529-B6E88ED27530}" srcOrd="1" destOrd="0" presId="urn:microsoft.com/office/officeart/2018/2/layout/IconVerticalSolidList"/>
    <dgm:cxn modelId="{8AAE675E-4C64-4663-AEA5-34B312EB0EBD}" type="presParOf" srcId="{59B5CB04-467A-4715-B605-463B3FE45506}" destId="{702BAD20-0BE2-4320-8EB5-001FE5EA5CE7}" srcOrd="2" destOrd="0" presId="urn:microsoft.com/office/officeart/2018/2/layout/IconVerticalSolidList"/>
    <dgm:cxn modelId="{D4DB178A-6970-4F80-B93C-AF9F3084ECE5}" type="presParOf" srcId="{59B5CB04-467A-4715-B605-463B3FE45506}" destId="{6A4C2844-EFF9-4218-879D-C752055F27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BFD826-12AE-461A-9E89-8D34E83B27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B46AF25-7C9B-488D-B655-79CC9CDBE809}">
      <dgm:prSet/>
      <dgm:spPr/>
      <dgm:t>
        <a:bodyPr/>
        <a:lstStyle/>
        <a:p>
          <a:r>
            <a:rPr lang="en-US"/>
            <a:t>arranging and chairing meetings; </a:t>
          </a:r>
        </a:p>
      </dgm:t>
    </dgm:pt>
    <dgm:pt modelId="{28A565D4-9F15-407D-A4B3-33D8A41E5193}" type="parTrans" cxnId="{20AB8674-044D-4BA5-A562-70B015C0CFB6}">
      <dgm:prSet/>
      <dgm:spPr/>
      <dgm:t>
        <a:bodyPr/>
        <a:lstStyle/>
        <a:p>
          <a:endParaRPr lang="en-US"/>
        </a:p>
      </dgm:t>
    </dgm:pt>
    <dgm:pt modelId="{AE21A496-E297-49B7-BFB3-80B85C65F869}" type="sibTrans" cxnId="{20AB8674-044D-4BA5-A562-70B015C0CFB6}">
      <dgm:prSet/>
      <dgm:spPr/>
      <dgm:t>
        <a:bodyPr/>
        <a:lstStyle/>
        <a:p>
          <a:endParaRPr lang="en-US"/>
        </a:p>
      </dgm:t>
    </dgm:pt>
    <dgm:pt modelId="{C11F1249-A46D-48FF-99D1-297E17123312}">
      <dgm:prSet/>
      <dgm:spPr/>
      <dgm:t>
        <a:bodyPr/>
        <a:lstStyle/>
        <a:p>
          <a:r>
            <a:rPr lang="en-US"/>
            <a:t>setting agendas; </a:t>
          </a:r>
        </a:p>
      </dgm:t>
    </dgm:pt>
    <dgm:pt modelId="{968FE151-2514-49E4-8E3D-B945612269E3}" type="parTrans" cxnId="{130E0F0F-9D6C-4D1E-9434-0CE3A5B4A657}">
      <dgm:prSet/>
      <dgm:spPr/>
      <dgm:t>
        <a:bodyPr/>
        <a:lstStyle/>
        <a:p>
          <a:endParaRPr lang="en-US"/>
        </a:p>
      </dgm:t>
    </dgm:pt>
    <dgm:pt modelId="{9C78EC2C-FB44-4A8E-970B-689C5ABDCD03}" type="sibTrans" cxnId="{130E0F0F-9D6C-4D1E-9434-0CE3A5B4A657}">
      <dgm:prSet/>
      <dgm:spPr/>
      <dgm:t>
        <a:bodyPr/>
        <a:lstStyle/>
        <a:p>
          <a:endParaRPr lang="en-US"/>
        </a:p>
      </dgm:t>
    </dgm:pt>
    <dgm:pt modelId="{B333B6DE-A4A2-4120-A5A6-26A6402180F1}">
      <dgm:prSet/>
      <dgm:spPr/>
      <dgm:t>
        <a:bodyPr/>
        <a:lstStyle/>
        <a:p>
          <a:r>
            <a:rPr lang="en-US"/>
            <a:t>proposing joint actions; </a:t>
          </a:r>
        </a:p>
      </dgm:t>
    </dgm:pt>
    <dgm:pt modelId="{AA9C7112-B7D7-4794-9B72-BA56B80CD04F}" type="parTrans" cxnId="{B67004B1-433D-4908-9E5A-38427A45092F}">
      <dgm:prSet/>
      <dgm:spPr/>
      <dgm:t>
        <a:bodyPr/>
        <a:lstStyle/>
        <a:p>
          <a:endParaRPr lang="en-US"/>
        </a:p>
      </dgm:t>
    </dgm:pt>
    <dgm:pt modelId="{1B6B6A22-B31A-4570-BB99-31156EA40332}" type="sibTrans" cxnId="{B67004B1-433D-4908-9E5A-38427A45092F}">
      <dgm:prSet/>
      <dgm:spPr/>
      <dgm:t>
        <a:bodyPr/>
        <a:lstStyle/>
        <a:p>
          <a:endParaRPr lang="en-US"/>
        </a:p>
      </dgm:t>
    </dgm:pt>
    <dgm:pt modelId="{E13F3D0C-495B-4904-B292-8393BB84E828}">
      <dgm:prSet/>
      <dgm:spPr/>
      <dgm:t>
        <a:bodyPr/>
        <a:lstStyle/>
        <a:p>
          <a:r>
            <a:rPr lang="en-US"/>
            <a:t>drafting common statements; </a:t>
          </a:r>
        </a:p>
      </dgm:t>
    </dgm:pt>
    <dgm:pt modelId="{F7C0B18E-F7C7-46AC-927A-CE315A60E2D7}" type="parTrans" cxnId="{23F6B004-78BB-4E58-8337-0290773C9B0B}">
      <dgm:prSet/>
      <dgm:spPr/>
      <dgm:t>
        <a:bodyPr/>
        <a:lstStyle/>
        <a:p>
          <a:endParaRPr lang="en-US"/>
        </a:p>
      </dgm:t>
    </dgm:pt>
    <dgm:pt modelId="{3D627726-AE9A-4FBD-A184-2BDA1F51CCF5}" type="sibTrans" cxnId="{23F6B004-78BB-4E58-8337-0290773C9B0B}">
      <dgm:prSet/>
      <dgm:spPr/>
      <dgm:t>
        <a:bodyPr/>
        <a:lstStyle/>
        <a:p>
          <a:endParaRPr lang="en-US"/>
        </a:p>
      </dgm:t>
    </dgm:pt>
    <dgm:pt modelId="{BDC3AC89-7304-4D74-AD80-11CE69F934BF}">
      <dgm:prSet/>
      <dgm:spPr/>
      <dgm:t>
        <a:bodyPr/>
        <a:lstStyle/>
        <a:p>
          <a:r>
            <a:rPr lang="en-US"/>
            <a:t>acting as the Twelve's spokesman in international fora and in meetings with third countries; </a:t>
          </a:r>
        </a:p>
      </dgm:t>
    </dgm:pt>
    <dgm:pt modelId="{A4A0F225-5D8A-4FE8-B20B-13DE8EC6D916}" type="parTrans" cxnId="{7DFEC8DE-129F-4E36-ABFF-D1AE05CC65A8}">
      <dgm:prSet/>
      <dgm:spPr/>
      <dgm:t>
        <a:bodyPr/>
        <a:lstStyle/>
        <a:p>
          <a:endParaRPr lang="en-US"/>
        </a:p>
      </dgm:t>
    </dgm:pt>
    <dgm:pt modelId="{4D5E0745-F009-4808-AD71-E6B95BC000BF}" type="sibTrans" cxnId="{7DFEC8DE-129F-4E36-ABFF-D1AE05CC65A8}">
      <dgm:prSet/>
      <dgm:spPr/>
      <dgm:t>
        <a:bodyPr/>
        <a:lstStyle/>
        <a:p>
          <a:endParaRPr lang="en-US"/>
        </a:p>
      </dgm:t>
    </dgm:pt>
    <dgm:pt modelId="{D00FC23E-0854-4D87-B9D9-FE2B4A9255E4}">
      <dgm:prSet/>
      <dgm:spPr/>
      <dgm:t>
        <a:bodyPr/>
        <a:lstStyle/>
        <a:p>
          <a:r>
            <a:rPr lang="en-US"/>
            <a:t>representing the Twelve in relations with the European Parliament.</a:t>
          </a:r>
        </a:p>
      </dgm:t>
    </dgm:pt>
    <dgm:pt modelId="{F09C0A16-7F63-4241-B555-C9A14A92F665}" type="parTrans" cxnId="{0DC4B15E-2FA4-48C9-9A88-C91CE5E014CE}">
      <dgm:prSet/>
      <dgm:spPr/>
      <dgm:t>
        <a:bodyPr/>
        <a:lstStyle/>
        <a:p>
          <a:endParaRPr lang="en-US"/>
        </a:p>
      </dgm:t>
    </dgm:pt>
    <dgm:pt modelId="{73B6D9E3-3863-4712-9FA4-11DC77B1B1E9}" type="sibTrans" cxnId="{0DC4B15E-2FA4-48C9-9A88-C91CE5E014CE}">
      <dgm:prSet/>
      <dgm:spPr/>
      <dgm:t>
        <a:bodyPr/>
        <a:lstStyle/>
        <a:p>
          <a:endParaRPr lang="en-US"/>
        </a:p>
      </dgm:t>
    </dgm:pt>
    <dgm:pt modelId="{61C5D6D0-00B1-4CB4-AF03-4DC7097B853C}" type="pres">
      <dgm:prSet presAssocID="{9DBFD826-12AE-461A-9E89-8D34E83B2739}" presName="root" presStyleCnt="0">
        <dgm:presLayoutVars>
          <dgm:dir/>
          <dgm:resizeHandles val="exact"/>
        </dgm:presLayoutVars>
      </dgm:prSet>
      <dgm:spPr/>
    </dgm:pt>
    <dgm:pt modelId="{C0BF2127-40D8-4A0B-83BE-5685B2DF639A}" type="pres">
      <dgm:prSet presAssocID="{4B46AF25-7C9B-488D-B655-79CC9CDBE809}" presName="compNode" presStyleCnt="0"/>
      <dgm:spPr/>
    </dgm:pt>
    <dgm:pt modelId="{1BBC6383-3FC6-49DC-832A-F947B72E7BFB}" type="pres">
      <dgm:prSet presAssocID="{4B46AF25-7C9B-488D-B655-79CC9CDBE809}" presName="bgRect" presStyleLbl="bgShp" presStyleIdx="0" presStyleCnt="6"/>
      <dgm:spPr/>
    </dgm:pt>
    <dgm:pt modelId="{E9377058-EE3E-45BD-B963-CED90E46CC7B}" type="pres">
      <dgm:prSet presAssocID="{4B46AF25-7C9B-488D-B655-79CC9CDBE8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unione"/>
        </a:ext>
      </dgm:extLst>
    </dgm:pt>
    <dgm:pt modelId="{2968AB9A-F0D6-45CD-8CA0-635744947E43}" type="pres">
      <dgm:prSet presAssocID="{4B46AF25-7C9B-488D-B655-79CC9CDBE809}" presName="spaceRect" presStyleCnt="0"/>
      <dgm:spPr/>
    </dgm:pt>
    <dgm:pt modelId="{B4452CBC-7C8F-4C5E-93BE-C1439D6E4075}" type="pres">
      <dgm:prSet presAssocID="{4B46AF25-7C9B-488D-B655-79CC9CDBE809}" presName="parTx" presStyleLbl="revTx" presStyleIdx="0" presStyleCnt="6">
        <dgm:presLayoutVars>
          <dgm:chMax val="0"/>
          <dgm:chPref val="0"/>
        </dgm:presLayoutVars>
      </dgm:prSet>
      <dgm:spPr/>
    </dgm:pt>
    <dgm:pt modelId="{B4E32A7B-873C-42F7-B4B6-FDA2DA336309}" type="pres">
      <dgm:prSet presAssocID="{AE21A496-E297-49B7-BFB3-80B85C65F869}" presName="sibTrans" presStyleCnt="0"/>
      <dgm:spPr/>
    </dgm:pt>
    <dgm:pt modelId="{05C678BD-E9BE-4CE5-ACC2-F10B25CA7806}" type="pres">
      <dgm:prSet presAssocID="{C11F1249-A46D-48FF-99D1-297E17123312}" presName="compNode" presStyleCnt="0"/>
      <dgm:spPr/>
    </dgm:pt>
    <dgm:pt modelId="{951C3360-2E63-4665-81B9-AF35C724E322}" type="pres">
      <dgm:prSet presAssocID="{C11F1249-A46D-48FF-99D1-297E17123312}" presName="bgRect" presStyleLbl="bgShp" presStyleIdx="1" presStyleCnt="6"/>
      <dgm:spPr/>
    </dgm:pt>
    <dgm:pt modelId="{3525593F-997A-4EA7-AFBF-EA0A2EE3D6E6}" type="pres">
      <dgm:prSet presAssocID="{C11F1249-A46D-48FF-99D1-297E1712331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nco di controllo"/>
        </a:ext>
      </dgm:extLst>
    </dgm:pt>
    <dgm:pt modelId="{22F9A8D7-2A9C-431C-849F-5A8276D4EE0A}" type="pres">
      <dgm:prSet presAssocID="{C11F1249-A46D-48FF-99D1-297E17123312}" presName="spaceRect" presStyleCnt="0"/>
      <dgm:spPr/>
    </dgm:pt>
    <dgm:pt modelId="{29E24B73-F430-4B75-AD59-0559E154B757}" type="pres">
      <dgm:prSet presAssocID="{C11F1249-A46D-48FF-99D1-297E17123312}" presName="parTx" presStyleLbl="revTx" presStyleIdx="1" presStyleCnt="6">
        <dgm:presLayoutVars>
          <dgm:chMax val="0"/>
          <dgm:chPref val="0"/>
        </dgm:presLayoutVars>
      </dgm:prSet>
      <dgm:spPr/>
    </dgm:pt>
    <dgm:pt modelId="{E08A07EB-8920-499C-85C1-FFAE4D54CF2D}" type="pres">
      <dgm:prSet presAssocID="{9C78EC2C-FB44-4A8E-970B-689C5ABDCD03}" presName="sibTrans" presStyleCnt="0"/>
      <dgm:spPr/>
    </dgm:pt>
    <dgm:pt modelId="{82C4B561-A1C3-4724-A4AD-F968A52C2A6F}" type="pres">
      <dgm:prSet presAssocID="{B333B6DE-A4A2-4120-A5A6-26A6402180F1}" presName="compNode" presStyleCnt="0"/>
      <dgm:spPr/>
    </dgm:pt>
    <dgm:pt modelId="{548AB0D6-1765-4C6E-92E3-9ACCFDBC0FFB}" type="pres">
      <dgm:prSet presAssocID="{B333B6DE-A4A2-4120-A5A6-26A6402180F1}" presName="bgRect" presStyleLbl="bgShp" presStyleIdx="2" presStyleCnt="6"/>
      <dgm:spPr/>
    </dgm:pt>
    <dgm:pt modelId="{6CB68526-9CA1-4974-A028-842F7415C91F}" type="pres">
      <dgm:prSet presAssocID="{B333B6DE-A4A2-4120-A5A6-26A6402180F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etta di mano"/>
        </a:ext>
      </dgm:extLst>
    </dgm:pt>
    <dgm:pt modelId="{BED2F1BB-3114-47DA-8726-780A087270F3}" type="pres">
      <dgm:prSet presAssocID="{B333B6DE-A4A2-4120-A5A6-26A6402180F1}" presName="spaceRect" presStyleCnt="0"/>
      <dgm:spPr/>
    </dgm:pt>
    <dgm:pt modelId="{6BB1AD8F-7957-4384-A8DD-45471F33FC1E}" type="pres">
      <dgm:prSet presAssocID="{B333B6DE-A4A2-4120-A5A6-26A6402180F1}" presName="parTx" presStyleLbl="revTx" presStyleIdx="2" presStyleCnt="6">
        <dgm:presLayoutVars>
          <dgm:chMax val="0"/>
          <dgm:chPref val="0"/>
        </dgm:presLayoutVars>
      </dgm:prSet>
      <dgm:spPr/>
    </dgm:pt>
    <dgm:pt modelId="{3118B518-580F-491E-B6D1-97C0C18E1CFD}" type="pres">
      <dgm:prSet presAssocID="{1B6B6A22-B31A-4570-BB99-31156EA40332}" presName="sibTrans" presStyleCnt="0"/>
      <dgm:spPr/>
    </dgm:pt>
    <dgm:pt modelId="{E9BB1F3E-B844-4E86-9DFE-4369DBCEF47D}" type="pres">
      <dgm:prSet presAssocID="{E13F3D0C-495B-4904-B292-8393BB84E828}" presName="compNode" presStyleCnt="0"/>
      <dgm:spPr/>
    </dgm:pt>
    <dgm:pt modelId="{9125783E-DF2E-4B1C-922F-D17B56AA7734}" type="pres">
      <dgm:prSet presAssocID="{E13F3D0C-495B-4904-B292-8393BB84E828}" presName="bgRect" presStyleLbl="bgShp" presStyleIdx="3" presStyleCnt="6"/>
      <dgm:spPr/>
    </dgm:pt>
    <dgm:pt modelId="{630665A4-2651-4318-BB20-FE4E90739A1A}" type="pres">
      <dgm:prSet presAssocID="{E13F3D0C-495B-4904-B292-8393BB84E82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tita"/>
        </a:ext>
      </dgm:extLst>
    </dgm:pt>
    <dgm:pt modelId="{89F9E564-B921-440E-B443-F941CDFF9E69}" type="pres">
      <dgm:prSet presAssocID="{E13F3D0C-495B-4904-B292-8393BB84E828}" presName="spaceRect" presStyleCnt="0"/>
      <dgm:spPr/>
    </dgm:pt>
    <dgm:pt modelId="{D24734FC-64C4-4DBE-A988-612AEC336BD0}" type="pres">
      <dgm:prSet presAssocID="{E13F3D0C-495B-4904-B292-8393BB84E828}" presName="parTx" presStyleLbl="revTx" presStyleIdx="3" presStyleCnt="6">
        <dgm:presLayoutVars>
          <dgm:chMax val="0"/>
          <dgm:chPref val="0"/>
        </dgm:presLayoutVars>
      </dgm:prSet>
      <dgm:spPr/>
    </dgm:pt>
    <dgm:pt modelId="{01751794-6EFA-41A6-82FB-20CDD462F7CC}" type="pres">
      <dgm:prSet presAssocID="{3D627726-AE9A-4FBD-A184-2BDA1F51CCF5}" presName="sibTrans" presStyleCnt="0"/>
      <dgm:spPr/>
    </dgm:pt>
    <dgm:pt modelId="{1EA9015E-E927-4F1E-A79C-C44F8E3F74C8}" type="pres">
      <dgm:prSet presAssocID="{BDC3AC89-7304-4D74-AD80-11CE69F934BF}" presName="compNode" presStyleCnt="0"/>
      <dgm:spPr/>
    </dgm:pt>
    <dgm:pt modelId="{77817B0D-F66D-4B18-B3CC-19330530791C}" type="pres">
      <dgm:prSet presAssocID="{BDC3AC89-7304-4D74-AD80-11CE69F934BF}" presName="bgRect" presStyleLbl="bgShp" presStyleIdx="4" presStyleCnt="6"/>
      <dgm:spPr/>
    </dgm:pt>
    <dgm:pt modelId="{8D68B996-6AE0-42D1-A5DD-AA9144F76AF2}" type="pres">
      <dgm:prSet presAssocID="{BDC3AC89-7304-4D74-AD80-11CE69F934B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ca"/>
        </a:ext>
      </dgm:extLst>
    </dgm:pt>
    <dgm:pt modelId="{201F5810-19AA-41FB-8BB3-E898021A5B5A}" type="pres">
      <dgm:prSet presAssocID="{BDC3AC89-7304-4D74-AD80-11CE69F934BF}" presName="spaceRect" presStyleCnt="0"/>
      <dgm:spPr/>
    </dgm:pt>
    <dgm:pt modelId="{7C508555-0672-4204-BE6B-4C060E272A8A}" type="pres">
      <dgm:prSet presAssocID="{BDC3AC89-7304-4D74-AD80-11CE69F934BF}" presName="parTx" presStyleLbl="revTx" presStyleIdx="4" presStyleCnt="6">
        <dgm:presLayoutVars>
          <dgm:chMax val="0"/>
          <dgm:chPref val="0"/>
        </dgm:presLayoutVars>
      </dgm:prSet>
      <dgm:spPr/>
    </dgm:pt>
    <dgm:pt modelId="{F0870D71-5C0F-4964-9E08-6FEFBC2AAA30}" type="pres">
      <dgm:prSet presAssocID="{4D5E0745-F009-4808-AD71-E6B95BC000BF}" presName="sibTrans" presStyleCnt="0"/>
      <dgm:spPr/>
    </dgm:pt>
    <dgm:pt modelId="{0D69F79F-2032-4F09-97E8-D444BF0ECB04}" type="pres">
      <dgm:prSet presAssocID="{D00FC23E-0854-4D87-B9D9-FE2B4A9255E4}" presName="compNode" presStyleCnt="0"/>
      <dgm:spPr/>
    </dgm:pt>
    <dgm:pt modelId="{FABFB45B-48DB-44DC-99DD-14E86A6BE0A1}" type="pres">
      <dgm:prSet presAssocID="{D00FC23E-0854-4D87-B9D9-FE2B4A9255E4}" presName="bgRect" presStyleLbl="bgShp" presStyleIdx="5" presStyleCnt="6"/>
      <dgm:spPr/>
    </dgm:pt>
    <dgm:pt modelId="{E2B885B2-DCD4-45D5-A826-FF186954F1EE}" type="pres">
      <dgm:prSet presAssocID="{D00FC23E-0854-4D87-B9D9-FE2B4A9255E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stle scene"/>
        </a:ext>
      </dgm:extLst>
    </dgm:pt>
    <dgm:pt modelId="{0DB68166-D9D5-4206-9035-7A6A99EBB4C1}" type="pres">
      <dgm:prSet presAssocID="{D00FC23E-0854-4D87-B9D9-FE2B4A9255E4}" presName="spaceRect" presStyleCnt="0"/>
      <dgm:spPr/>
    </dgm:pt>
    <dgm:pt modelId="{83926232-8CDD-4966-BCA6-EF8E9619875C}" type="pres">
      <dgm:prSet presAssocID="{D00FC23E-0854-4D87-B9D9-FE2B4A9255E4}" presName="parTx" presStyleLbl="revTx" presStyleIdx="5" presStyleCnt="6">
        <dgm:presLayoutVars>
          <dgm:chMax val="0"/>
          <dgm:chPref val="0"/>
        </dgm:presLayoutVars>
      </dgm:prSet>
      <dgm:spPr/>
    </dgm:pt>
  </dgm:ptLst>
  <dgm:cxnLst>
    <dgm:cxn modelId="{23F6B004-78BB-4E58-8337-0290773C9B0B}" srcId="{9DBFD826-12AE-461A-9E89-8D34E83B2739}" destId="{E13F3D0C-495B-4904-B292-8393BB84E828}" srcOrd="3" destOrd="0" parTransId="{F7C0B18E-F7C7-46AC-927A-CE315A60E2D7}" sibTransId="{3D627726-AE9A-4FBD-A184-2BDA1F51CCF5}"/>
    <dgm:cxn modelId="{74CD4B0C-08DA-4BBC-B164-4C5762299FD8}" type="presOf" srcId="{C11F1249-A46D-48FF-99D1-297E17123312}" destId="{29E24B73-F430-4B75-AD59-0559E154B757}" srcOrd="0" destOrd="0" presId="urn:microsoft.com/office/officeart/2018/2/layout/IconVerticalSolidList"/>
    <dgm:cxn modelId="{130E0F0F-9D6C-4D1E-9434-0CE3A5B4A657}" srcId="{9DBFD826-12AE-461A-9E89-8D34E83B2739}" destId="{C11F1249-A46D-48FF-99D1-297E17123312}" srcOrd="1" destOrd="0" parTransId="{968FE151-2514-49E4-8E3D-B945612269E3}" sibTransId="{9C78EC2C-FB44-4A8E-970B-689C5ABDCD03}"/>
    <dgm:cxn modelId="{48BC2B20-2F3C-4D3F-9ED6-05B5BD1F8B84}" type="presOf" srcId="{4B46AF25-7C9B-488D-B655-79CC9CDBE809}" destId="{B4452CBC-7C8F-4C5E-93BE-C1439D6E4075}" srcOrd="0" destOrd="0" presId="urn:microsoft.com/office/officeart/2018/2/layout/IconVerticalSolidList"/>
    <dgm:cxn modelId="{0DC4B15E-2FA4-48C9-9A88-C91CE5E014CE}" srcId="{9DBFD826-12AE-461A-9E89-8D34E83B2739}" destId="{D00FC23E-0854-4D87-B9D9-FE2B4A9255E4}" srcOrd="5" destOrd="0" parTransId="{F09C0A16-7F63-4241-B555-C9A14A92F665}" sibTransId="{73B6D9E3-3863-4712-9FA4-11DC77B1B1E9}"/>
    <dgm:cxn modelId="{545F2B64-4C85-4315-A563-0C0958473EFE}" type="presOf" srcId="{BDC3AC89-7304-4D74-AD80-11CE69F934BF}" destId="{7C508555-0672-4204-BE6B-4C060E272A8A}" srcOrd="0" destOrd="0" presId="urn:microsoft.com/office/officeart/2018/2/layout/IconVerticalSolidList"/>
    <dgm:cxn modelId="{E284A250-8C39-41B5-9303-ED40B0B65454}" type="presOf" srcId="{E13F3D0C-495B-4904-B292-8393BB84E828}" destId="{D24734FC-64C4-4DBE-A988-612AEC336BD0}" srcOrd="0" destOrd="0" presId="urn:microsoft.com/office/officeart/2018/2/layout/IconVerticalSolidList"/>
    <dgm:cxn modelId="{20AB8674-044D-4BA5-A562-70B015C0CFB6}" srcId="{9DBFD826-12AE-461A-9E89-8D34E83B2739}" destId="{4B46AF25-7C9B-488D-B655-79CC9CDBE809}" srcOrd="0" destOrd="0" parTransId="{28A565D4-9F15-407D-A4B3-33D8A41E5193}" sibTransId="{AE21A496-E297-49B7-BFB3-80B85C65F869}"/>
    <dgm:cxn modelId="{C1CED075-8933-4658-80D5-17A32FAC0A57}" type="presOf" srcId="{B333B6DE-A4A2-4120-A5A6-26A6402180F1}" destId="{6BB1AD8F-7957-4384-A8DD-45471F33FC1E}" srcOrd="0" destOrd="0" presId="urn:microsoft.com/office/officeart/2018/2/layout/IconVerticalSolidList"/>
    <dgm:cxn modelId="{A3056D93-3BD5-49BD-B09C-C22AC7A13C2F}" type="presOf" srcId="{9DBFD826-12AE-461A-9E89-8D34E83B2739}" destId="{61C5D6D0-00B1-4CB4-AF03-4DC7097B853C}" srcOrd="0" destOrd="0" presId="urn:microsoft.com/office/officeart/2018/2/layout/IconVerticalSolidList"/>
    <dgm:cxn modelId="{D1A7F69D-38A2-487E-AEF0-0E8A0F6B45B3}" type="presOf" srcId="{D00FC23E-0854-4D87-B9D9-FE2B4A9255E4}" destId="{83926232-8CDD-4966-BCA6-EF8E9619875C}" srcOrd="0" destOrd="0" presId="urn:microsoft.com/office/officeart/2018/2/layout/IconVerticalSolidList"/>
    <dgm:cxn modelId="{B67004B1-433D-4908-9E5A-38427A45092F}" srcId="{9DBFD826-12AE-461A-9E89-8D34E83B2739}" destId="{B333B6DE-A4A2-4120-A5A6-26A6402180F1}" srcOrd="2" destOrd="0" parTransId="{AA9C7112-B7D7-4794-9B72-BA56B80CD04F}" sibTransId="{1B6B6A22-B31A-4570-BB99-31156EA40332}"/>
    <dgm:cxn modelId="{7DFEC8DE-129F-4E36-ABFF-D1AE05CC65A8}" srcId="{9DBFD826-12AE-461A-9E89-8D34E83B2739}" destId="{BDC3AC89-7304-4D74-AD80-11CE69F934BF}" srcOrd="4" destOrd="0" parTransId="{A4A0F225-5D8A-4FE8-B20B-13DE8EC6D916}" sibTransId="{4D5E0745-F009-4808-AD71-E6B95BC000BF}"/>
    <dgm:cxn modelId="{A8A47559-0D50-4B7B-9521-7E20F531F0A3}" type="presParOf" srcId="{61C5D6D0-00B1-4CB4-AF03-4DC7097B853C}" destId="{C0BF2127-40D8-4A0B-83BE-5685B2DF639A}" srcOrd="0" destOrd="0" presId="urn:microsoft.com/office/officeart/2018/2/layout/IconVerticalSolidList"/>
    <dgm:cxn modelId="{32E8733B-F818-4AE3-B2D5-E95B3800EAD0}" type="presParOf" srcId="{C0BF2127-40D8-4A0B-83BE-5685B2DF639A}" destId="{1BBC6383-3FC6-49DC-832A-F947B72E7BFB}" srcOrd="0" destOrd="0" presId="urn:microsoft.com/office/officeart/2018/2/layout/IconVerticalSolidList"/>
    <dgm:cxn modelId="{2F9BC050-A53C-4100-9D8A-3541978A1D97}" type="presParOf" srcId="{C0BF2127-40D8-4A0B-83BE-5685B2DF639A}" destId="{E9377058-EE3E-45BD-B963-CED90E46CC7B}" srcOrd="1" destOrd="0" presId="urn:microsoft.com/office/officeart/2018/2/layout/IconVerticalSolidList"/>
    <dgm:cxn modelId="{BBC851D3-21F0-4E48-942C-553596F62E52}" type="presParOf" srcId="{C0BF2127-40D8-4A0B-83BE-5685B2DF639A}" destId="{2968AB9A-F0D6-45CD-8CA0-635744947E43}" srcOrd="2" destOrd="0" presId="urn:microsoft.com/office/officeart/2018/2/layout/IconVerticalSolidList"/>
    <dgm:cxn modelId="{7A6F882E-CF43-4AC2-B838-B62F7E351A18}" type="presParOf" srcId="{C0BF2127-40D8-4A0B-83BE-5685B2DF639A}" destId="{B4452CBC-7C8F-4C5E-93BE-C1439D6E4075}" srcOrd="3" destOrd="0" presId="urn:microsoft.com/office/officeart/2018/2/layout/IconVerticalSolidList"/>
    <dgm:cxn modelId="{A0C387B7-9323-4294-A5E7-C04555A4DE14}" type="presParOf" srcId="{61C5D6D0-00B1-4CB4-AF03-4DC7097B853C}" destId="{B4E32A7B-873C-42F7-B4B6-FDA2DA336309}" srcOrd="1" destOrd="0" presId="urn:microsoft.com/office/officeart/2018/2/layout/IconVerticalSolidList"/>
    <dgm:cxn modelId="{4F6FA885-CA0B-485B-A6C4-FE38210539F8}" type="presParOf" srcId="{61C5D6D0-00B1-4CB4-AF03-4DC7097B853C}" destId="{05C678BD-E9BE-4CE5-ACC2-F10B25CA7806}" srcOrd="2" destOrd="0" presId="urn:microsoft.com/office/officeart/2018/2/layout/IconVerticalSolidList"/>
    <dgm:cxn modelId="{1642D737-3E96-45C6-97E5-093568D45FA9}" type="presParOf" srcId="{05C678BD-E9BE-4CE5-ACC2-F10B25CA7806}" destId="{951C3360-2E63-4665-81B9-AF35C724E322}" srcOrd="0" destOrd="0" presId="urn:microsoft.com/office/officeart/2018/2/layout/IconVerticalSolidList"/>
    <dgm:cxn modelId="{DC2A9A48-7123-42A3-ADFC-BA383DC5F589}" type="presParOf" srcId="{05C678BD-E9BE-4CE5-ACC2-F10B25CA7806}" destId="{3525593F-997A-4EA7-AFBF-EA0A2EE3D6E6}" srcOrd="1" destOrd="0" presId="urn:microsoft.com/office/officeart/2018/2/layout/IconVerticalSolidList"/>
    <dgm:cxn modelId="{BAA41CF3-BA80-42CD-87DE-26E06A3F7BD4}" type="presParOf" srcId="{05C678BD-E9BE-4CE5-ACC2-F10B25CA7806}" destId="{22F9A8D7-2A9C-431C-849F-5A8276D4EE0A}" srcOrd="2" destOrd="0" presId="urn:microsoft.com/office/officeart/2018/2/layout/IconVerticalSolidList"/>
    <dgm:cxn modelId="{53143F0D-85B6-4404-94F9-F8FC543DC6F9}" type="presParOf" srcId="{05C678BD-E9BE-4CE5-ACC2-F10B25CA7806}" destId="{29E24B73-F430-4B75-AD59-0559E154B757}" srcOrd="3" destOrd="0" presId="urn:microsoft.com/office/officeart/2018/2/layout/IconVerticalSolidList"/>
    <dgm:cxn modelId="{1B0F45A4-A80A-4C7C-BBE4-5C60451C17EF}" type="presParOf" srcId="{61C5D6D0-00B1-4CB4-AF03-4DC7097B853C}" destId="{E08A07EB-8920-499C-85C1-FFAE4D54CF2D}" srcOrd="3" destOrd="0" presId="urn:microsoft.com/office/officeart/2018/2/layout/IconVerticalSolidList"/>
    <dgm:cxn modelId="{0A3D2B32-A71B-4CD7-8C89-AED8F341D01F}" type="presParOf" srcId="{61C5D6D0-00B1-4CB4-AF03-4DC7097B853C}" destId="{82C4B561-A1C3-4724-A4AD-F968A52C2A6F}" srcOrd="4" destOrd="0" presId="urn:microsoft.com/office/officeart/2018/2/layout/IconVerticalSolidList"/>
    <dgm:cxn modelId="{2F9CBC79-FBC2-460E-AF54-B6583DFCA48B}" type="presParOf" srcId="{82C4B561-A1C3-4724-A4AD-F968A52C2A6F}" destId="{548AB0D6-1765-4C6E-92E3-9ACCFDBC0FFB}" srcOrd="0" destOrd="0" presId="urn:microsoft.com/office/officeart/2018/2/layout/IconVerticalSolidList"/>
    <dgm:cxn modelId="{E2C40100-7AC1-4490-A700-021C510E1285}" type="presParOf" srcId="{82C4B561-A1C3-4724-A4AD-F968A52C2A6F}" destId="{6CB68526-9CA1-4974-A028-842F7415C91F}" srcOrd="1" destOrd="0" presId="urn:microsoft.com/office/officeart/2018/2/layout/IconVerticalSolidList"/>
    <dgm:cxn modelId="{6B3DE803-84E3-434B-AEF6-30B183166E52}" type="presParOf" srcId="{82C4B561-A1C3-4724-A4AD-F968A52C2A6F}" destId="{BED2F1BB-3114-47DA-8726-780A087270F3}" srcOrd="2" destOrd="0" presId="urn:microsoft.com/office/officeart/2018/2/layout/IconVerticalSolidList"/>
    <dgm:cxn modelId="{2AC6EEC9-0B96-4BB8-AD39-1B74F2D8710D}" type="presParOf" srcId="{82C4B561-A1C3-4724-A4AD-F968A52C2A6F}" destId="{6BB1AD8F-7957-4384-A8DD-45471F33FC1E}" srcOrd="3" destOrd="0" presId="urn:microsoft.com/office/officeart/2018/2/layout/IconVerticalSolidList"/>
    <dgm:cxn modelId="{22C679BA-E507-4BAD-ADE3-8BCB8E451AFA}" type="presParOf" srcId="{61C5D6D0-00B1-4CB4-AF03-4DC7097B853C}" destId="{3118B518-580F-491E-B6D1-97C0C18E1CFD}" srcOrd="5" destOrd="0" presId="urn:microsoft.com/office/officeart/2018/2/layout/IconVerticalSolidList"/>
    <dgm:cxn modelId="{B0C02382-B07B-4293-AE16-3D04E525D046}" type="presParOf" srcId="{61C5D6D0-00B1-4CB4-AF03-4DC7097B853C}" destId="{E9BB1F3E-B844-4E86-9DFE-4369DBCEF47D}" srcOrd="6" destOrd="0" presId="urn:microsoft.com/office/officeart/2018/2/layout/IconVerticalSolidList"/>
    <dgm:cxn modelId="{3E66F3AA-D456-49FF-8114-D15F6277AA4F}" type="presParOf" srcId="{E9BB1F3E-B844-4E86-9DFE-4369DBCEF47D}" destId="{9125783E-DF2E-4B1C-922F-D17B56AA7734}" srcOrd="0" destOrd="0" presId="urn:microsoft.com/office/officeart/2018/2/layout/IconVerticalSolidList"/>
    <dgm:cxn modelId="{8CF06946-24BE-4A5A-A14C-9FF0FF457EA1}" type="presParOf" srcId="{E9BB1F3E-B844-4E86-9DFE-4369DBCEF47D}" destId="{630665A4-2651-4318-BB20-FE4E90739A1A}" srcOrd="1" destOrd="0" presId="urn:microsoft.com/office/officeart/2018/2/layout/IconVerticalSolidList"/>
    <dgm:cxn modelId="{C7E88C36-B644-4EC4-8543-1432264E55A9}" type="presParOf" srcId="{E9BB1F3E-B844-4E86-9DFE-4369DBCEF47D}" destId="{89F9E564-B921-440E-B443-F941CDFF9E69}" srcOrd="2" destOrd="0" presId="urn:microsoft.com/office/officeart/2018/2/layout/IconVerticalSolidList"/>
    <dgm:cxn modelId="{40358B7D-78FB-47B8-8E54-AFFFC234E0F4}" type="presParOf" srcId="{E9BB1F3E-B844-4E86-9DFE-4369DBCEF47D}" destId="{D24734FC-64C4-4DBE-A988-612AEC336BD0}" srcOrd="3" destOrd="0" presId="urn:microsoft.com/office/officeart/2018/2/layout/IconVerticalSolidList"/>
    <dgm:cxn modelId="{EA82DE58-AC33-4E5F-BE8F-EC8120361D27}" type="presParOf" srcId="{61C5D6D0-00B1-4CB4-AF03-4DC7097B853C}" destId="{01751794-6EFA-41A6-82FB-20CDD462F7CC}" srcOrd="7" destOrd="0" presId="urn:microsoft.com/office/officeart/2018/2/layout/IconVerticalSolidList"/>
    <dgm:cxn modelId="{3883CE0F-76CE-4173-874F-418ED6A23E66}" type="presParOf" srcId="{61C5D6D0-00B1-4CB4-AF03-4DC7097B853C}" destId="{1EA9015E-E927-4F1E-A79C-C44F8E3F74C8}" srcOrd="8" destOrd="0" presId="urn:microsoft.com/office/officeart/2018/2/layout/IconVerticalSolidList"/>
    <dgm:cxn modelId="{B3764773-5EAD-4EFE-96AD-B2C3D918C414}" type="presParOf" srcId="{1EA9015E-E927-4F1E-A79C-C44F8E3F74C8}" destId="{77817B0D-F66D-4B18-B3CC-19330530791C}" srcOrd="0" destOrd="0" presId="urn:microsoft.com/office/officeart/2018/2/layout/IconVerticalSolidList"/>
    <dgm:cxn modelId="{2C5F3860-2E59-4342-9CCC-4AC4272813A8}" type="presParOf" srcId="{1EA9015E-E927-4F1E-A79C-C44F8E3F74C8}" destId="{8D68B996-6AE0-42D1-A5DD-AA9144F76AF2}" srcOrd="1" destOrd="0" presId="urn:microsoft.com/office/officeart/2018/2/layout/IconVerticalSolidList"/>
    <dgm:cxn modelId="{4B549EDD-D5F7-4DDC-9BCC-893B251F73F6}" type="presParOf" srcId="{1EA9015E-E927-4F1E-A79C-C44F8E3F74C8}" destId="{201F5810-19AA-41FB-8BB3-E898021A5B5A}" srcOrd="2" destOrd="0" presId="urn:microsoft.com/office/officeart/2018/2/layout/IconVerticalSolidList"/>
    <dgm:cxn modelId="{71174D5D-36D7-4636-8D47-AA64940BC088}" type="presParOf" srcId="{1EA9015E-E927-4F1E-A79C-C44F8E3F74C8}" destId="{7C508555-0672-4204-BE6B-4C060E272A8A}" srcOrd="3" destOrd="0" presId="urn:microsoft.com/office/officeart/2018/2/layout/IconVerticalSolidList"/>
    <dgm:cxn modelId="{42BDF7DB-E285-401D-9734-FBECD84FE868}" type="presParOf" srcId="{61C5D6D0-00B1-4CB4-AF03-4DC7097B853C}" destId="{F0870D71-5C0F-4964-9E08-6FEFBC2AAA30}" srcOrd="9" destOrd="0" presId="urn:microsoft.com/office/officeart/2018/2/layout/IconVerticalSolidList"/>
    <dgm:cxn modelId="{AC6330C1-85E3-4FC1-B541-CD15ED5B71DC}" type="presParOf" srcId="{61C5D6D0-00B1-4CB4-AF03-4DC7097B853C}" destId="{0D69F79F-2032-4F09-97E8-D444BF0ECB04}" srcOrd="10" destOrd="0" presId="urn:microsoft.com/office/officeart/2018/2/layout/IconVerticalSolidList"/>
    <dgm:cxn modelId="{926D0D3B-6A04-4823-BF94-A9EFFE241BA0}" type="presParOf" srcId="{0D69F79F-2032-4F09-97E8-D444BF0ECB04}" destId="{FABFB45B-48DB-44DC-99DD-14E86A6BE0A1}" srcOrd="0" destOrd="0" presId="urn:microsoft.com/office/officeart/2018/2/layout/IconVerticalSolidList"/>
    <dgm:cxn modelId="{04524061-C662-446F-9E7A-31CB9D2C7D9B}" type="presParOf" srcId="{0D69F79F-2032-4F09-97E8-D444BF0ECB04}" destId="{E2B885B2-DCD4-45D5-A826-FF186954F1EE}" srcOrd="1" destOrd="0" presId="urn:microsoft.com/office/officeart/2018/2/layout/IconVerticalSolidList"/>
    <dgm:cxn modelId="{8159E976-4715-4B93-A37D-568FAD22B721}" type="presParOf" srcId="{0D69F79F-2032-4F09-97E8-D444BF0ECB04}" destId="{0DB68166-D9D5-4206-9035-7A6A99EBB4C1}" srcOrd="2" destOrd="0" presId="urn:microsoft.com/office/officeart/2018/2/layout/IconVerticalSolidList"/>
    <dgm:cxn modelId="{D2E86E0B-4918-4BDD-828F-A00C066D671F}" type="presParOf" srcId="{0D69F79F-2032-4F09-97E8-D444BF0ECB04}" destId="{83926232-8CDD-4966-BCA6-EF8E961987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4AF96D-F1FA-42CC-BDEA-94DC416F948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ED74F7-7A58-4E19-A85A-05DB3C7D3C67}">
      <dgm:prSet/>
      <dgm:spPr/>
      <dgm:t>
        <a:bodyPr/>
        <a:lstStyle/>
        <a:p>
          <a:r>
            <a:rPr lang="en-US"/>
            <a:t>Since the beginning of 1987 the Presidency has been assisted by a small Secretariat, based in Brussels: Head of the Secretariat, appointed by Ministers, and five officials seconded from Foreign Ministries, on a rotation basis, plus support staff. It helps to reduce the administrative burden on successive Presidencies and to ensure continuity. EPC meetings are held either in the Presidency capital or in the Secretariat. </a:t>
          </a:r>
        </a:p>
      </dgm:t>
    </dgm:pt>
    <dgm:pt modelId="{753E2279-1AA5-4A3D-A64F-4BB4E85C1174}" type="parTrans" cxnId="{C85D0FB6-8A90-4606-B8DA-7CAE6551E87D}">
      <dgm:prSet/>
      <dgm:spPr/>
      <dgm:t>
        <a:bodyPr/>
        <a:lstStyle/>
        <a:p>
          <a:endParaRPr lang="en-US"/>
        </a:p>
      </dgm:t>
    </dgm:pt>
    <dgm:pt modelId="{FC7384DB-EDAC-4665-BC9D-41758D23CC17}" type="sibTrans" cxnId="{C85D0FB6-8A90-4606-B8DA-7CAE6551E87D}">
      <dgm:prSet/>
      <dgm:spPr/>
      <dgm:t>
        <a:bodyPr/>
        <a:lstStyle/>
        <a:p>
          <a:endParaRPr lang="en-US"/>
        </a:p>
      </dgm:t>
    </dgm:pt>
    <dgm:pt modelId="{0CCCE910-DB11-477A-8D65-4C6ADD8D27E3}">
      <dgm:prSet/>
      <dgm:spPr/>
      <dgm:t>
        <a:bodyPr/>
        <a:lstStyle/>
        <a:p>
          <a:r>
            <a:rPr lang="en-US"/>
            <a:t>The Foreign Ministries, the Commission and the EPC Secretariat are linked by a confidential telex ('Coreu') which provides rapid and secure communications at all times. This network allows to exchange views and information and to decide on action, especially in cases of urgency, without holding special meetings.</a:t>
          </a:r>
        </a:p>
      </dgm:t>
    </dgm:pt>
    <dgm:pt modelId="{2BD7F09B-752A-40C3-90FE-18062C992B45}" type="parTrans" cxnId="{9BEF0ED4-8F7D-4E5C-A1A7-E097D42244F6}">
      <dgm:prSet/>
      <dgm:spPr/>
      <dgm:t>
        <a:bodyPr/>
        <a:lstStyle/>
        <a:p>
          <a:endParaRPr lang="en-US"/>
        </a:p>
      </dgm:t>
    </dgm:pt>
    <dgm:pt modelId="{AEC785F1-BC0E-4E6D-9F48-3A3CC3EB5D40}" type="sibTrans" cxnId="{9BEF0ED4-8F7D-4E5C-A1A7-E097D42244F6}">
      <dgm:prSet/>
      <dgm:spPr/>
      <dgm:t>
        <a:bodyPr/>
        <a:lstStyle/>
        <a:p>
          <a:endParaRPr lang="en-US"/>
        </a:p>
      </dgm:t>
    </dgm:pt>
    <dgm:pt modelId="{0E6E4EC2-335E-4FCA-A245-A53E1F8B7A23}" type="pres">
      <dgm:prSet presAssocID="{DC4AF96D-F1FA-42CC-BDEA-94DC416F9485}" presName="root" presStyleCnt="0">
        <dgm:presLayoutVars>
          <dgm:dir/>
          <dgm:resizeHandles val="exact"/>
        </dgm:presLayoutVars>
      </dgm:prSet>
      <dgm:spPr/>
    </dgm:pt>
    <dgm:pt modelId="{8EBD48BD-90E8-4D65-AD18-2F2B178CFB0B}" type="pres">
      <dgm:prSet presAssocID="{79ED74F7-7A58-4E19-A85A-05DB3C7D3C67}" presName="compNode" presStyleCnt="0"/>
      <dgm:spPr/>
    </dgm:pt>
    <dgm:pt modelId="{F668F464-9802-4104-9352-E3D24D65DE0B}" type="pres">
      <dgm:prSet presAssocID="{79ED74F7-7A58-4E19-A85A-05DB3C7D3C67}" presName="bgRect" presStyleLbl="bgShp" presStyleIdx="0" presStyleCnt="2"/>
      <dgm:spPr/>
    </dgm:pt>
    <dgm:pt modelId="{40D9A3D4-EC27-4BD9-ADBA-F08B45CA0A2C}" type="pres">
      <dgm:prSet presAssocID="{79ED74F7-7A58-4E19-A85A-05DB3C7D3C6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a"/>
        </a:ext>
      </dgm:extLst>
    </dgm:pt>
    <dgm:pt modelId="{2D255CC3-CCD7-49B9-878A-36ACFEE259E8}" type="pres">
      <dgm:prSet presAssocID="{79ED74F7-7A58-4E19-A85A-05DB3C7D3C67}" presName="spaceRect" presStyleCnt="0"/>
      <dgm:spPr/>
    </dgm:pt>
    <dgm:pt modelId="{DA979CDC-7557-4365-A82C-90674D59ED1E}" type="pres">
      <dgm:prSet presAssocID="{79ED74F7-7A58-4E19-A85A-05DB3C7D3C67}" presName="parTx" presStyleLbl="revTx" presStyleIdx="0" presStyleCnt="2">
        <dgm:presLayoutVars>
          <dgm:chMax val="0"/>
          <dgm:chPref val="0"/>
        </dgm:presLayoutVars>
      </dgm:prSet>
      <dgm:spPr/>
    </dgm:pt>
    <dgm:pt modelId="{EAEC94F5-A7D3-44DB-8D97-98255A054906}" type="pres">
      <dgm:prSet presAssocID="{FC7384DB-EDAC-4665-BC9D-41758D23CC17}" presName="sibTrans" presStyleCnt="0"/>
      <dgm:spPr/>
    </dgm:pt>
    <dgm:pt modelId="{6715591E-9CBF-4BE4-92D6-B928ABD3A9EF}" type="pres">
      <dgm:prSet presAssocID="{0CCCE910-DB11-477A-8D65-4C6ADD8D27E3}" presName="compNode" presStyleCnt="0"/>
      <dgm:spPr/>
    </dgm:pt>
    <dgm:pt modelId="{9560420D-8E8E-4016-BF9F-FFE4DE5E962E}" type="pres">
      <dgm:prSet presAssocID="{0CCCE910-DB11-477A-8D65-4C6ADD8D27E3}" presName="bgRect" presStyleLbl="bgShp" presStyleIdx="1" presStyleCnt="2"/>
      <dgm:spPr/>
    </dgm:pt>
    <dgm:pt modelId="{665A67D2-A774-4106-8CD4-C6A494468569}" type="pres">
      <dgm:prSet presAssocID="{0CCCE910-DB11-477A-8D65-4C6ADD8D27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unione"/>
        </a:ext>
      </dgm:extLst>
    </dgm:pt>
    <dgm:pt modelId="{9CE0FBA5-1E7C-4682-BF18-DEB56853CF84}" type="pres">
      <dgm:prSet presAssocID="{0CCCE910-DB11-477A-8D65-4C6ADD8D27E3}" presName="spaceRect" presStyleCnt="0"/>
      <dgm:spPr/>
    </dgm:pt>
    <dgm:pt modelId="{EA473E51-9029-40C3-A875-F8629169F50F}" type="pres">
      <dgm:prSet presAssocID="{0CCCE910-DB11-477A-8D65-4C6ADD8D27E3}" presName="parTx" presStyleLbl="revTx" presStyleIdx="1" presStyleCnt="2">
        <dgm:presLayoutVars>
          <dgm:chMax val="0"/>
          <dgm:chPref val="0"/>
        </dgm:presLayoutVars>
      </dgm:prSet>
      <dgm:spPr/>
    </dgm:pt>
  </dgm:ptLst>
  <dgm:cxnLst>
    <dgm:cxn modelId="{6FA8E754-B361-4B7A-B84A-9072878EAEDB}" type="presOf" srcId="{DC4AF96D-F1FA-42CC-BDEA-94DC416F9485}" destId="{0E6E4EC2-335E-4FCA-A245-A53E1F8B7A23}" srcOrd="0" destOrd="0" presId="urn:microsoft.com/office/officeart/2018/2/layout/IconVerticalSolidList"/>
    <dgm:cxn modelId="{C85D0FB6-8A90-4606-B8DA-7CAE6551E87D}" srcId="{DC4AF96D-F1FA-42CC-BDEA-94DC416F9485}" destId="{79ED74F7-7A58-4E19-A85A-05DB3C7D3C67}" srcOrd="0" destOrd="0" parTransId="{753E2279-1AA5-4A3D-A64F-4BB4E85C1174}" sibTransId="{FC7384DB-EDAC-4665-BC9D-41758D23CC17}"/>
    <dgm:cxn modelId="{F000B3C8-15B7-4070-8727-75B90F053AF3}" type="presOf" srcId="{0CCCE910-DB11-477A-8D65-4C6ADD8D27E3}" destId="{EA473E51-9029-40C3-A875-F8629169F50F}" srcOrd="0" destOrd="0" presId="urn:microsoft.com/office/officeart/2018/2/layout/IconVerticalSolidList"/>
    <dgm:cxn modelId="{9BEF0ED4-8F7D-4E5C-A1A7-E097D42244F6}" srcId="{DC4AF96D-F1FA-42CC-BDEA-94DC416F9485}" destId="{0CCCE910-DB11-477A-8D65-4C6ADD8D27E3}" srcOrd="1" destOrd="0" parTransId="{2BD7F09B-752A-40C3-90FE-18062C992B45}" sibTransId="{AEC785F1-BC0E-4E6D-9F48-3A3CC3EB5D40}"/>
    <dgm:cxn modelId="{9E34F6DF-2E25-4DF7-95CD-11C223BBADDD}" type="presOf" srcId="{79ED74F7-7A58-4E19-A85A-05DB3C7D3C67}" destId="{DA979CDC-7557-4365-A82C-90674D59ED1E}" srcOrd="0" destOrd="0" presId="urn:microsoft.com/office/officeart/2018/2/layout/IconVerticalSolidList"/>
    <dgm:cxn modelId="{C66242AB-5AF7-42DF-B337-394C3FED70C1}" type="presParOf" srcId="{0E6E4EC2-335E-4FCA-A245-A53E1F8B7A23}" destId="{8EBD48BD-90E8-4D65-AD18-2F2B178CFB0B}" srcOrd="0" destOrd="0" presId="urn:microsoft.com/office/officeart/2018/2/layout/IconVerticalSolidList"/>
    <dgm:cxn modelId="{615DD30E-A222-47D2-B1F0-42A9B9E750C0}" type="presParOf" srcId="{8EBD48BD-90E8-4D65-AD18-2F2B178CFB0B}" destId="{F668F464-9802-4104-9352-E3D24D65DE0B}" srcOrd="0" destOrd="0" presId="urn:microsoft.com/office/officeart/2018/2/layout/IconVerticalSolidList"/>
    <dgm:cxn modelId="{0829B446-BD53-4D80-8BEB-682B5658081C}" type="presParOf" srcId="{8EBD48BD-90E8-4D65-AD18-2F2B178CFB0B}" destId="{40D9A3D4-EC27-4BD9-ADBA-F08B45CA0A2C}" srcOrd="1" destOrd="0" presId="urn:microsoft.com/office/officeart/2018/2/layout/IconVerticalSolidList"/>
    <dgm:cxn modelId="{32CD71C2-3A85-47F4-9331-E6FCCDACA7D0}" type="presParOf" srcId="{8EBD48BD-90E8-4D65-AD18-2F2B178CFB0B}" destId="{2D255CC3-CCD7-49B9-878A-36ACFEE259E8}" srcOrd="2" destOrd="0" presId="urn:microsoft.com/office/officeart/2018/2/layout/IconVerticalSolidList"/>
    <dgm:cxn modelId="{0716559F-62C4-49B8-98A0-92B16E6CCF0E}" type="presParOf" srcId="{8EBD48BD-90E8-4D65-AD18-2F2B178CFB0B}" destId="{DA979CDC-7557-4365-A82C-90674D59ED1E}" srcOrd="3" destOrd="0" presId="urn:microsoft.com/office/officeart/2018/2/layout/IconVerticalSolidList"/>
    <dgm:cxn modelId="{280E3812-1F3B-4430-8983-B49560E52D7C}" type="presParOf" srcId="{0E6E4EC2-335E-4FCA-A245-A53E1F8B7A23}" destId="{EAEC94F5-A7D3-44DB-8D97-98255A054906}" srcOrd="1" destOrd="0" presId="urn:microsoft.com/office/officeart/2018/2/layout/IconVerticalSolidList"/>
    <dgm:cxn modelId="{680F517C-0B36-4CFF-982B-CE3821340E3B}" type="presParOf" srcId="{0E6E4EC2-335E-4FCA-A245-A53E1F8B7A23}" destId="{6715591E-9CBF-4BE4-92D6-B928ABD3A9EF}" srcOrd="2" destOrd="0" presId="urn:microsoft.com/office/officeart/2018/2/layout/IconVerticalSolidList"/>
    <dgm:cxn modelId="{51590A3C-304D-490E-8B42-EE0729CCA82B}" type="presParOf" srcId="{6715591E-9CBF-4BE4-92D6-B928ABD3A9EF}" destId="{9560420D-8E8E-4016-BF9F-FFE4DE5E962E}" srcOrd="0" destOrd="0" presId="urn:microsoft.com/office/officeart/2018/2/layout/IconVerticalSolidList"/>
    <dgm:cxn modelId="{E2E0D99E-913C-401B-9C40-79EBE47BAED8}" type="presParOf" srcId="{6715591E-9CBF-4BE4-92D6-B928ABD3A9EF}" destId="{665A67D2-A774-4106-8CD4-C6A494468569}" srcOrd="1" destOrd="0" presId="urn:microsoft.com/office/officeart/2018/2/layout/IconVerticalSolidList"/>
    <dgm:cxn modelId="{9088A884-4F44-4D8D-A4F0-2262747516C9}" type="presParOf" srcId="{6715591E-9CBF-4BE4-92D6-B928ABD3A9EF}" destId="{9CE0FBA5-1E7C-4682-BF18-DEB56853CF84}" srcOrd="2" destOrd="0" presId="urn:microsoft.com/office/officeart/2018/2/layout/IconVerticalSolidList"/>
    <dgm:cxn modelId="{9C8E9779-A196-48B6-A85B-627E4B4FEEC2}" type="presParOf" srcId="{6715591E-9CBF-4BE4-92D6-B928ABD3A9EF}" destId="{EA473E51-9029-40C3-A875-F8629169F5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F0DA27-90C6-4DDB-8A81-CDCDF4A35BD2}"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F9CD40F1-AD4A-431B-915D-403280254AE3}">
      <dgm:prSet/>
      <dgm:spPr/>
      <dgm:t>
        <a:bodyPr/>
        <a:lstStyle/>
        <a:p>
          <a:r>
            <a:rPr lang="it-IT"/>
            <a:t>East/West relations and the CSCE process (Helsinki 1975 and its follow-ups)</a:t>
          </a:r>
          <a:endParaRPr lang="en-US"/>
        </a:p>
      </dgm:t>
    </dgm:pt>
    <dgm:pt modelId="{FDC91820-CA1E-432C-88B2-ACA5296F44EE}" type="parTrans" cxnId="{2937C779-92D2-4CE1-8C43-0AA8CBC69206}">
      <dgm:prSet/>
      <dgm:spPr/>
      <dgm:t>
        <a:bodyPr/>
        <a:lstStyle/>
        <a:p>
          <a:endParaRPr lang="en-US"/>
        </a:p>
      </dgm:t>
    </dgm:pt>
    <dgm:pt modelId="{EE6D108D-515A-4C20-A201-F5828FE6A251}" type="sibTrans" cxnId="{2937C779-92D2-4CE1-8C43-0AA8CBC69206}">
      <dgm:prSet/>
      <dgm:spPr/>
      <dgm:t>
        <a:bodyPr/>
        <a:lstStyle/>
        <a:p>
          <a:endParaRPr lang="en-US"/>
        </a:p>
      </dgm:t>
    </dgm:pt>
    <dgm:pt modelId="{F13A283E-D1B2-46C6-A195-2CCD2859AEC8}">
      <dgm:prSet/>
      <dgm:spPr/>
      <dgm:t>
        <a:bodyPr/>
        <a:lstStyle/>
        <a:p>
          <a:r>
            <a:rPr lang="it-IT"/>
            <a:t>Middle East (Venice Declaration of 1980 on the Arab/Israeli conflict</a:t>
          </a:r>
          <a:endParaRPr lang="en-US"/>
        </a:p>
      </dgm:t>
    </dgm:pt>
    <dgm:pt modelId="{2EBE9E32-74DE-46F5-A98F-27B877154B95}" type="parTrans" cxnId="{AC1B9133-65DC-4A63-8C92-1BAFE31075F2}">
      <dgm:prSet/>
      <dgm:spPr/>
      <dgm:t>
        <a:bodyPr/>
        <a:lstStyle/>
        <a:p>
          <a:endParaRPr lang="en-US"/>
        </a:p>
      </dgm:t>
    </dgm:pt>
    <dgm:pt modelId="{F3016F9E-78C6-4B15-AAB0-81089A9C1A38}" type="sibTrans" cxnId="{AC1B9133-65DC-4A63-8C92-1BAFE31075F2}">
      <dgm:prSet/>
      <dgm:spPr/>
      <dgm:t>
        <a:bodyPr/>
        <a:lstStyle/>
        <a:p>
          <a:endParaRPr lang="en-US"/>
        </a:p>
      </dgm:t>
    </dgm:pt>
    <dgm:pt modelId="{B06837BD-9B53-4F1D-B8B3-2A1552F68B51}">
      <dgm:prSet/>
      <dgm:spPr/>
      <dgm:t>
        <a:bodyPr/>
        <a:lstStyle/>
        <a:p>
          <a:r>
            <a:rPr lang="it-IT"/>
            <a:t>South Africa and the fight against apartheid</a:t>
          </a:r>
          <a:endParaRPr lang="en-US"/>
        </a:p>
      </dgm:t>
    </dgm:pt>
    <dgm:pt modelId="{683311EE-8E4D-4162-BD42-8DC985C4BE45}" type="parTrans" cxnId="{F91C46A3-07AB-4C0F-A480-6E48AD5CF6CB}">
      <dgm:prSet/>
      <dgm:spPr/>
      <dgm:t>
        <a:bodyPr/>
        <a:lstStyle/>
        <a:p>
          <a:endParaRPr lang="en-US"/>
        </a:p>
      </dgm:t>
    </dgm:pt>
    <dgm:pt modelId="{C46631ED-70F2-43DA-9069-02804011DC96}" type="sibTrans" cxnId="{F91C46A3-07AB-4C0F-A480-6E48AD5CF6CB}">
      <dgm:prSet/>
      <dgm:spPr/>
      <dgm:t>
        <a:bodyPr/>
        <a:lstStyle/>
        <a:p>
          <a:endParaRPr lang="en-US"/>
        </a:p>
      </dgm:t>
    </dgm:pt>
    <dgm:pt modelId="{22D5220D-5614-42F4-807C-4113B9A46885}">
      <dgm:prSet/>
      <dgm:spPr/>
      <dgm:t>
        <a:bodyPr/>
        <a:lstStyle/>
        <a:p>
          <a:r>
            <a:rPr lang="it-IT"/>
            <a:t>Other regional issues (Central America, Soviet invasion of Afghanistan)</a:t>
          </a:r>
          <a:endParaRPr lang="en-US"/>
        </a:p>
      </dgm:t>
    </dgm:pt>
    <dgm:pt modelId="{04245A58-4DEE-4814-9F31-41D1DA9C7DA3}" type="parTrans" cxnId="{4B8276D1-4E9A-4D92-80E2-6FE653BEE395}">
      <dgm:prSet/>
      <dgm:spPr/>
      <dgm:t>
        <a:bodyPr/>
        <a:lstStyle/>
        <a:p>
          <a:endParaRPr lang="en-US"/>
        </a:p>
      </dgm:t>
    </dgm:pt>
    <dgm:pt modelId="{FBB57E76-A9A0-4A06-97FE-D73ED14EF4F6}" type="sibTrans" cxnId="{4B8276D1-4E9A-4D92-80E2-6FE653BEE395}">
      <dgm:prSet/>
      <dgm:spPr/>
      <dgm:t>
        <a:bodyPr/>
        <a:lstStyle/>
        <a:p>
          <a:endParaRPr lang="en-US"/>
        </a:p>
      </dgm:t>
    </dgm:pt>
    <dgm:pt modelId="{AC27B7DE-A6C7-4737-AE13-61E1BDAA4C0B}">
      <dgm:prSet/>
      <dgm:spPr/>
      <dgm:t>
        <a:bodyPr/>
        <a:lstStyle/>
        <a:p>
          <a:r>
            <a:rPr lang="it-IT"/>
            <a:t>Substantive issues (human rights, terrorism, non-proliferation)</a:t>
          </a:r>
          <a:endParaRPr lang="en-US"/>
        </a:p>
      </dgm:t>
    </dgm:pt>
    <dgm:pt modelId="{DCA9933A-713C-4B06-88AB-11B68AF24FF9}" type="parTrans" cxnId="{057A9230-7CE6-4B9B-922F-94F35F4CB004}">
      <dgm:prSet/>
      <dgm:spPr/>
      <dgm:t>
        <a:bodyPr/>
        <a:lstStyle/>
        <a:p>
          <a:endParaRPr lang="en-US"/>
        </a:p>
      </dgm:t>
    </dgm:pt>
    <dgm:pt modelId="{352BC593-22A9-4777-BECD-C6D922D84DFF}" type="sibTrans" cxnId="{057A9230-7CE6-4B9B-922F-94F35F4CB004}">
      <dgm:prSet/>
      <dgm:spPr/>
      <dgm:t>
        <a:bodyPr/>
        <a:lstStyle/>
        <a:p>
          <a:endParaRPr lang="en-US"/>
        </a:p>
      </dgm:t>
    </dgm:pt>
    <dgm:pt modelId="{40531867-D3C0-4563-BFAC-ECEFF905AFED}">
      <dgm:prSet/>
      <dgm:spPr/>
      <dgm:t>
        <a:bodyPr/>
        <a:lstStyle/>
        <a:p>
          <a:r>
            <a:rPr lang="it-IT"/>
            <a:t>NO defence issues: defence is mainly delegated to NATO</a:t>
          </a:r>
          <a:endParaRPr lang="en-US"/>
        </a:p>
      </dgm:t>
    </dgm:pt>
    <dgm:pt modelId="{E2532976-E92D-4137-AD94-80466B3AED50}" type="parTrans" cxnId="{434AEB6A-BDF1-4C16-989E-581FD5F54529}">
      <dgm:prSet/>
      <dgm:spPr/>
      <dgm:t>
        <a:bodyPr/>
        <a:lstStyle/>
        <a:p>
          <a:endParaRPr lang="en-US"/>
        </a:p>
      </dgm:t>
    </dgm:pt>
    <dgm:pt modelId="{AA7C2940-B426-4E9C-9368-E3A5454E5595}" type="sibTrans" cxnId="{434AEB6A-BDF1-4C16-989E-581FD5F54529}">
      <dgm:prSet/>
      <dgm:spPr/>
      <dgm:t>
        <a:bodyPr/>
        <a:lstStyle/>
        <a:p>
          <a:endParaRPr lang="en-US"/>
        </a:p>
      </dgm:t>
    </dgm:pt>
    <dgm:pt modelId="{CE69B8C8-7DBE-4864-911A-47DE8A333D46}" type="pres">
      <dgm:prSet presAssocID="{4CF0DA27-90C6-4DDB-8A81-CDCDF4A35BD2}" presName="diagram" presStyleCnt="0">
        <dgm:presLayoutVars>
          <dgm:dir/>
          <dgm:resizeHandles val="exact"/>
        </dgm:presLayoutVars>
      </dgm:prSet>
      <dgm:spPr/>
    </dgm:pt>
    <dgm:pt modelId="{D01B5079-E81D-4ABE-9E6E-0627D2E5312A}" type="pres">
      <dgm:prSet presAssocID="{F9CD40F1-AD4A-431B-915D-403280254AE3}" presName="node" presStyleLbl="node1" presStyleIdx="0" presStyleCnt="6">
        <dgm:presLayoutVars>
          <dgm:bulletEnabled val="1"/>
        </dgm:presLayoutVars>
      </dgm:prSet>
      <dgm:spPr/>
    </dgm:pt>
    <dgm:pt modelId="{002C6079-3C94-4176-A0B7-9F10DD751773}" type="pres">
      <dgm:prSet presAssocID="{EE6D108D-515A-4C20-A201-F5828FE6A251}" presName="sibTrans" presStyleCnt="0"/>
      <dgm:spPr/>
    </dgm:pt>
    <dgm:pt modelId="{97C777A7-BBD0-401B-80D7-E3CCCA3BB12F}" type="pres">
      <dgm:prSet presAssocID="{F13A283E-D1B2-46C6-A195-2CCD2859AEC8}" presName="node" presStyleLbl="node1" presStyleIdx="1" presStyleCnt="6">
        <dgm:presLayoutVars>
          <dgm:bulletEnabled val="1"/>
        </dgm:presLayoutVars>
      </dgm:prSet>
      <dgm:spPr/>
    </dgm:pt>
    <dgm:pt modelId="{840E2184-A183-4551-81C7-2C508419194C}" type="pres">
      <dgm:prSet presAssocID="{F3016F9E-78C6-4B15-AAB0-81089A9C1A38}" presName="sibTrans" presStyleCnt="0"/>
      <dgm:spPr/>
    </dgm:pt>
    <dgm:pt modelId="{20D0B023-B790-4289-8A14-F3819387D044}" type="pres">
      <dgm:prSet presAssocID="{B06837BD-9B53-4F1D-B8B3-2A1552F68B51}" presName="node" presStyleLbl="node1" presStyleIdx="2" presStyleCnt="6">
        <dgm:presLayoutVars>
          <dgm:bulletEnabled val="1"/>
        </dgm:presLayoutVars>
      </dgm:prSet>
      <dgm:spPr/>
    </dgm:pt>
    <dgm:pt modelId="{516668CD-2CA6-48A6-B5A4-11B334E5BE93}" type="pres">
      <dgm:prSet presAssocID="{C46631ED-70F2-43DA-9069-02804011DC96}" presName="sibTrans" presStyleCnt="0"/>
      <dgm:spPr/>
    </dgm:pt>
    <dgm:pt modelId="{F7A894B3-841C-48CC-8013-E87BEFF8A140}" type="pres">
      <dgm:prSet presAssocID="{22D5220D-5614-42F4-807C-4113B9A46885}" presName="node" presStyleLbl="node1" presStyleIdx="3" presStyleCnt="6">
        <dgm:presLayoutVars>
          <dgm:bulletEnabled val="1"/>
        </dgm:presLayoutVars>
      </dgm:prSet>
      <dgm:spPr/>
    </dgm:pt>
    <dgm:pt modelId="{7E976DCD-77CF-4A81-9D4A-2FF52B5354E2}" type="pres">
      <dgm:prSet presAssocID="{FBB57E76-A9A0-4A06-97FE-D73ED14EF4F6}" presName="sibTrans" presStyleCnt="0"/>
      <dgm:spPr/>
    </dgm:pt>
    <dgm:pt modelId="{29768445-86B8-4537-9F2A-DF7FC64E9677}" type="pres">
      <dgm:prSet presAssocID="{AC27B7DE-A6C7-4737-AE13-61E1BDAA4C0B}" presName="node" presStyleLbl="node1" presStyleIdx="4" presStyleCnt="6">
        <dgm:presLayoutVars>
          <dgm:bulletEnabled val="1"/>
        </dgm:presLayoutVars>
      </dgm:prSet>
      <dgm:spPr/>
    </dgm:pt>
    <dgm:pt modelId="{847251D4-2466-4C11-840E-75997B0022CB}" type="pres">
      <dgm:prSet presAssocID="{352BC593-22A9-4777-BECD-C6D922D84DFF}" presName="sibTrans" presStyleCnt="0"/>
      <dgm:spPr/>
    </dgm:pt>
    <dgm:pt modelId="{60E244FF-82C6-4DF0-A8DF-11DA4BFE522F}" type="pres">
      <dgm:prSet presAssocID="{40531867-D3C0-4563-BFAC-ECEFF905AFED}" presName="node" presStyleLbl="node1" presStyleIdx="5" presStyleCnt="6">
        <dgm:presLayoutVars>
          <dgm:bulletEnabled val="1"/>
        </dgm:presLayoutVars>
      </dgm:prSet>
      <dgm:spPr/>
    </dgm:pt>
  </dgm:ptLst>
  <dgm:cxnLst>
    <dgm:cxn modelId="{91B6BE10-5E99-4087-86CB-40EC588EA725}" type="presOf" srcId="{4CF0DA27-90C6-4DDB-8A81-CDCDF4A35BD2}" destId="{CE69B8C8-7DBE-4864-911A-47DE8A333D46}" srcOrd="0" destOrd="0" presId="urn:microsoft.com/office/officeart/2005/8/layout/default"/>
    <dgm:cxn modelId="{2494FA14-F637-4664-8AF8-B8858E77D411}" type="presOf" srcId="{F9CD40F1-AD4A-431B-915D-403280254AE3}" destId="{D01B5079-E81D-4ABE-9E6E-0627D2E5312A}" srcOrd="0" destOrd="0" presId="urn:microsoft.com/office/officeart/2005/8/layout/default"/>
    <dgm:cxn modelId="{1F15D01C-96D5-43D6-896B-D1242A14F34D}" type="presOf" srcId="{AC27B7DE-A6C7-4737-AE13-61E1BDAA4C0B}" destId="{29768445-86B8-4537-9F2A-DF7FC64E9677}" srcOrd="0" destOrd="0" presId="urn:microsoft.com/office/officeart/2005/8/layout/default"/>
    <dgm:cxn modelId="{B4CB1E24-8F27-46C2-B190-6511B4508557}" type="presOf" srcId="{F13A283E-D1B2-46C6-A195-2CCD2859AEC8}" destId="{97C777A7-BBD0-401B-80D7-E3CCCA3BB12F}" srcOrd="0" destOrd="0" presId="urn:microsoft.com/office/officeart/2005/8/layout/default"/>
    <dgm:cxn modelId="{8115B82E-C521-4507-8E85-F2A3BBD66B3D}" type="presOf" srcId="{B06837BD-9B53-4F1D-B8B3-2A1552F68B51}" destId="{20D0B023-B790-4289-8A14-F3819387D044}" srcOrd="0" destOrd="0" presId="urn:microsoft.com/office/officeart/2005/8/layout/default"/>
    <dgm:cxn modelId="{057A9230-7CE6-4B9B-922F-94F35F4CB004}" srcId="{4CF0DA27-90C6-4DDB-8A81-CDCDF4A35BD2}" destId="{AC27B7DE-A6C7-4737-AE13-61E1BDAA4C0B}" srcOrd="4" destOrd="0" parTransId="{DCA9933A-713C-4B06-88AB-11B68AF24FF9}" sibTransId="{352BC593-22A9-4777-BECD-C6D922D84DFF}"/>
    <dgm:cxn modelId="{AC1B9133-65DC-4A63-8C92-1BAFE31075F2}" srcId="{4CF0DA27-90C6-4DDB-8A81-CDCDF4A35BD2}" destId="{F13A283E-D1B2-46C6-A195-2CCD2859AEC8}" srcOrd="1" destOrd="0" parTransId="{2EBE9E32-74DE-46F5-A98F-27B877154B95}" sibTransId="{F3016F9E-78C6-4B15-AAB0-81089A9C1A38}"/>
    <dgm:cxn modelId="{434AEB6A-BDF1-4C16-989E-581FD5F54529}" srcId="{4CF0DA27-90C6-4DDB-8A81-CDCDF4A35BD2}" destId="{40531867-D3C0-4563-BFAC-ECEFF905AFED}" srcOrd="5" destOrd="0" parTransId="{E2532976-E92D-4137-AD94-80466B3AED50}" sibTransId="{AA7C2940-B426-4E9C-9368-E3A5454E5595}"/>
    <dgm:cxn modelId="{2937C779-92D2-4CE1-8C43-0AA8CBC69206}" srcId="{4CF0DA27-90C6-4DDB-8A81-CDCDF4A35BD2}" destId="{F9CD40F1-AD4A-431B-915D-403280254AE3}" srcOrd="0" destOrd="0" parTransId="{FDC91820-CA1E-432C-88B2-ACA5296F44EE}" sibTransId="{EE6D108D-515A-4C20-A201-F5828FE6A251}"/>
    <dgm:cxn modelId="{A39FD492-3C64-4AE5-9280-27ABA4D7587F}" type="presOf" srcId="{40531867-D3C0-4563-BFAC-ECEFF905AFED}" destId="{60E244FF-82C6-4DF0-A8DF-11DA4BFE522F}" srcOrd="0" destOrd="0" presId="urn:microsoft.com/office/officeart/2005/8/layout/default"/>
    <dgm:cxn modelId="{F91C46A3-07AB-4C0F-A480-6E48AD5CF6CB}" srcId="{4CF0DA27-90C6-4DDB-8A81-CDCDF4A35BD2}" destId="{B06837BD-9B53-4F1D-B8B3-2A1552F68B51}" srcOrd="2" destOrd="0" parTransId="{683311EE-8E4D-4162-BD42-8DC985C4BE45}" sibTransId="{C46631ED-70F2-43DA-9069-02804011DC96}"/>
    <dgm:cxn modelId="{4B8276D1-4E9A-4D92-80E2-6FE653BEE395}" srcId="{4CF0DA27-90C6-4DDB-8A81-CDCDF4A35BD2}" destId="{22D5220D-5614-42F4-807C-4113B9A46885}" srcOrd="3" destOrd="0" parTransId="{04245A58-4DEE-4814-9F31-41D1DA9C7DA3}" sibTransId="{FBB57E76-A9A0-4A06-97FE-D73ED14EF4F6}"/>
    <dgm:cxn modelId="{A98462EC-8809-466F-AC4F-077B00D801D3}" type="presOf" srcId="{22D5220D-5614-42F4-807C-4113B9A46885}" destId="{F7A894B3-841C-48CC-8013-E87BEFF8A140}" srcOrd="0" destOrd="0" presId="urn:microsoft.com/office/officeart/2005/8/layout/default"/>
    <dgm:cxn modelId="{B4BA04B0-DC67-466B-9A44-7E251B3D185D}" type="presParOf" srcId="{CE69B8C8-7DBE-4864-911A-47DE8A333D46}" destId="{D01B5079-E81D-4ABE-9E6E-0627D2E5312A}" srcOrd="0" destOrd="0" presId="urn:microsoft.com/office/officeart/2005/8/layout/default"/>
    <dgm:cxn modelId="{5FBC66DB-C077-4523-83DA-5F644F8B4CCC}" type="presParOf" srcId="{CE69B8C8-7DBE-4864-911A-47DE8A333D46}" destId="{002C6079-3C94-4176-A0B7-9F10DD751773}" srcOrd="1" destOrd="0" presId="urn:microsoft.com/office/officeart/2005/8/layout/default"/>
    <dgm:cxn modelId="{A4B82CA4-387C-48F5-9B06-B68B4ED878E2}" type="presParOf" srcId="{CE69B8C8-7DBE-4864-911A-47DE8A333D46}" destId="{97C777A7-BBD0-401B-80D7-E3CCCA3BB12F}" srcOrd="2" destOrd="0" presId="urn:microsoft.com/office/officeart/2005/8/layout/default"/>
    <dgm:cxn modelId="{3E8C6294-7301-4C03-A721-07F2DF3EE192}" type="presParOf" srcId="{CE69B8C8-7DBE-4864-911A-47DE8A333D46}" destId="{840E2184-A183-4551-81C7-2C508419194C}" srcOrd="3" destOrd="0" presId="urn:microsoft.com/office/officeart/2005/8/layout/default"/>
    <dgm:cxn modelId="{03283A88-C30D-4E4B-A8F8-D3E78C9D14BF}" type="presParOf" srcId="{CE69B8C8-7DBE-4864-911A-47DE8A333D46}" destId="{20D0B023-B790-4289-8A14-F3819387D044}" srcOrd="4" destOrd="0" presId="urn:microsoft.com/office/officeart/2005/8/layout/default"/>
    <dgm:cxn modelId="{56BEE071-E5F9-4558-A096-CD8C539A6E8E}" type="presParOf" srcId="{CE69B8C8-7DBE-4864-911A-47DE8A333D46}" destId="{516668CD-2CA6-48A6-B5A4-11B334E5BE93}" srcOrd="5" destOrd="0" presId="urn:microsoft.com/office/officeart/2005/8/layout/default"/>
    <dgm:cxn modelId="{34B55C07-AD1D-44FB-B2B2-313704FFDE9B}" type="presParOf" srcId="{CE69B8C8-7DBE-4864-911A-47DE8A333D46}" destId="{F7A894B3-841C-48CC-8013-E87BEFF8A140}" srcOrd="6" destOrd="0" presId="urn:microsoft.com/office/officeart/2005/8/layout/default"/>
    <dgm:cxn modelId="{ED226077-8C8C-4FB2-A7C8-B2140E5D4080}" type="presParOf" srcId="{CE69B8C8-7DBE-4864-911A-47DE8A333D46}" destId="{7E976DCD-77CF-4A81-9D4A-2FF52B5354E2}" srcOrd="7" destOrd="0" presId="urn:microsoft.com/office/officeart/2005/8/layout/default"/>
    <dgm:cxn modelId="{ECCEEC54-80C9-4234-9F30-9948804CB0C3}" type="presParOf" srcId="{CE69B8C8-7DBE-4864-911A-47DE8A333D46}" destId="{29768445-86B8-4537-9F2A-DF7FC64E9677}" srcOrd="8" destOrd="0" presId="urn:microsoft.com/office/officeart/2005/8/layout/default"/>
    <dgm:cxn modelId="{4ED16B2A-777E-457C-8AA1-0B9CF50624BF}" type="presParOf" srcId="{CE69B8C8-7DBE-4864-911A-47DE8A333D46}" destId="{847251D4-2466-4C11-840E-75997B0022CB}" srcOrd="9" destOrd="0" presId="urn:microsoft.com/office/officeart/2005/8/layout/default"/>
    <dgm:cxn modelId="{11FF346B-CB3B-4FB8-A77B-FBBE2983D224}" type="presParOf" srcId="{CE69B8C8-7DBE-4864-911A-47DE8A333D46}" destId="{60E244FF-82C6-4DF0-A8DF-11DA4BFE522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A8A240-7E70-44BB-A838-88AD83FF4EB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8B92870-6932-45FF-AE64-235F3F6B7A5F}">
      <dgm:prSet/>
      <dgm:spPr/>
      <dgm:t>
        <a:bodyPr/>
        <a:lstStyle/>
        <a:p>
          <a:pPr>
            <a:defRPr cap="all"/>
          </a:pPr>
          <a:r>
            <a:rPr lang="it-IT"/>
            <a:t>The Maastricht Treaty: Second Pillar and Single institutional framework.</a:t>
          </a:r>
          <a:endParaRPr lang="en-US"/>
        </a:p>
      </dgm:t>
    </dgm:pt>
    <dgm:pt modelId="{7CFD4894-4C5C-4C43-918D-43E5E20A2493}" type="parTrans" cxnId="{7992E98C-7923-4BF4-BC4E-856D00A544FD}">
      <dgm:prSet/>
      <dgm:spPr/>
      <dgm:t>
        <a:bodyPr/>
        <a:lstStyle/>
        <a:p>
          <a:endParaRPr lang="en-US"/>
        </a:p>
      </dgm:t>
    </dgm:pt>
    <dgm:pt modelId="{5347DA37-2725-4044-A1DD-A31FAC3C10F6}" type="sibTrans" cxnId="{7992E98C-7923-4BF4-BC4E-856D00A544FD}">
      <dgm:prSet/>
      <dgm:spPr/>
      <dgm:t>
        <a:bodyPr/>
        <a:lstStyle/>
        <a:p>
          <a:endParaRPr lang="en-US"/>
        </a:p>
      </dgm:t>
    </dgm:pt>
    <dgm:pt modelId="{44B6B4B8-0010-4CF7-8396-0C5171052AD3}">
      <dgm:prSet/>
      <dgm:spPr/>
      <dgm:t>
        <a:bodyPr/>
        <a:lstStyle/>
        <a:p>
          <a:pPr>
            <a:defRPr cap="all"/>
          </a:pPr>
          <a:r>
            <a:rPr lang="it-IT"/>
            <a:t>Introduction of a security and defence policy</a:t>
          </a:r>
          <a:endParaRPr lang="en-US"/>
        </a:p>
      </dgm:t>
    </dgm:pt>
    <dgm:pt modelId="{584571AA-E913-4B44-8264-23CCCD397B6C}" type="parTrans" cxnId="{BD5024EA-E663-40B8-8176-DB12DA5BE7D8}">
      <dgm:prSet/>
      <dgm:spPr/>
      <dgm:t>
        <a:bodyPr/>
        <a:lstStyle/>
        <a:p>
          <a:endParaRPr lang="en-US"/>
        </a:p>
      </dgm:t>
    </dgm:pt>
    <dgm:pt modelId="{A064749B-E50F-4074-B055-20A3B41E09F1}" type="sibTrans" cxnId="{BD5024EA-E663-40B8-8176-DB12DA5BE7D8}">
      <dgm:prSet/>
      <dgm:spPr/>
      <dgm:t>
        <a:bodyPr/>
        <a:lstStyle/>
        <a:p>
          <a:endParaRPr lang="en-US"/>
        </a:p>
      </dgm:t>
    </dgm:pt>
    <dgm:pt modelId="{2C5B6DF9-FA5B-43C5-8ECF-E8C2593AD40C}" type="pres">
      <dgm:prSet presAssocID="{F6A8A240-7E70-44BB-A838-88AD83FF4EB8}" presName="root" presStyleCnt="0">
        <dgm:presLayoutVars>
          <dgm:dir/>
          <dgm:resizeHandles val="exact"/>
        </dgm:presLayoutVars>
      </dgm:prSet>
      <dgm:spPr/>
    </dgm:pt>
    <dgm:pt modelId="{E894FBFC-360D-45AF-93D4-9CF4ACD8375E}" type="pres">
      <dgm:prSet presAssocID="{08B92870-6932-45FF-AE64-235F3F6B7A5F}" presName="compNode" presStyleCnt="0"/>
      <dgm:spPr/>
    </dgm:pt>
    <dgm:pt modelId="{C73DAB79-1DD9-40DA-BFA8-F1B30FEE348D}" type="pres">
      <dgm:prSet presAssocID="{08B92870-6932-45FF-AE64-235F3F6B7A5F}" presName="iconBgRect" presStyleLbl="bgShp" presStyleIdx="0" presStyleCnt="2"/>
      <dgm:spPr/>
    </dgm:pt>
    <dgm:pt modelId="{FE9195C5-A96A-4EDF-96CB-ED40DA350878}" type="pres">
      <dgm:prSet presAssocID="{08B92870-6932-45FF-AE64-235F3F6B7A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a"/>
        </a:ext>
      </dgm:extLst>
    </dgm:pt>
    <dgm:pt modelId="{7AF3E997-AD6A-4EDE-88A4-DE966B78E993}" type="pres">
      <dgm:prSet presAssocID="{08B92870-6932-45FF-AE64-235F3F6B7A5F}" presName="spaceRect" presStyleCnt="0"/>
      <dgm:spPr/>
    </dgm:pt>
    <dgm:pt modelId="{2648B914-6148-4470-A1B7-89B1F927BD8A}" type="pres">
      <dgm:prSet presAssocID="{08B92870-6932-45FF-AE64-235F3F6B7A5F}" presName="textRect" presStyleLbl="revTx" presStyleIdx="0" presStyleCnt="2">
        <dgm:presLayoutVars>
          <dgm:chMax val="1"/>
          <dgm:chPref val="1"/>
        </dgm:presLayoutVars>
      </dgm:prSet>
      <dgm:spPr/>
    </dgm:pt>
    <dgm:pt modelId="{75DFBB0B-5F77-4A3E-91D2-933DE5CB6EA3}" type="pres">
      <dgm:prSet presAssocID="{5347DA37-2725-4044-A1DD-A31FAC3C10F6}" presName="sibTrans" presStyleCnt="0"/>
      <dgm:spPr/>
    </dgm:pt>
    <dgm:pt modelId="{CCFE05BB-7F02-42DA-913F-C3CE8D9D973B}" type="pres">
      <dgm:prSet presAssocID="{44B6B4B8-0010-4CF7-8396-0C5171052AD3}" presName="compNode" presStyleCnt="0"/>
      <dgm:spPr/>
    </dgm:pt>
    <dgm:pt modelId="{0E6DFD30-975D-4CEF-8E31-98C147CB36B2}" type="pres">
      <dgm:prSet presAssocID="{44B6B4B8-0010-4CF7-8396-0C5171052AD3}" presName="iconBgRect" presStyleLbl="bgShp" presStyleIdx="1" presStyleCnt="2"/>
      <dgm:spPr/>
    </dgm:pt>
    <dgm:pt modelId="{BBCFDB14-5D05-4CC2-963B-6E2DD17E67DA}" type="pres">
      <dgm:prSet presAssocID="{44B6B4B8-0010-4CF7-8396-0C5171052AD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occa"/>
        </a:ext>
      </dgm:extLst>
    </dgm:pt>
    <dgm:pt modelId="{D4DD938D-4803-4E8A-8FF6-B1D2A3FF0C78}" type="pres">
      <dgm:prSet presAssocID="{44B6B4B8-0010-4CF7-8396-0C5171052AD3}" presName="spaceRect" presStyleCnt="0"/>
      <dgm:spPr/>
    </dgm:pt>
    <dgm:pt modelId="{BD60F6A2-A30C-48D5-84B1-67C5EC3201B8}" type="pres">
      <dgm:prSet presAssocID="{44B6B4B8-0010-4CF7-8396-0C5171052AD3}" presName="textRect" presStyleLbl="revTx" presStyleIdx="1" presStyleCnt="2">
        <dgm:presLayoutVars>
          <dgm:chMax val="1"/>
          <dgm:chPref val="1"/>
        </dgm:presLayoutVars>
      </dgm:prSet>
      <dgm:spPr/>
    </dgm:pt>
  </dgm:ptLst>
  <dgm:cxnLst>
    <dgm:cxn modelId="{196B766B-652F-4EE0-ACDE-6B9F8225D017}" type="presOf" srcId="{44B6B4B8-0010-4CF7-8396-0C5171052AD3}" destId="{BD60F6A2-A30C-48D5-84B1-67C5EC3201B8}" srcOrd="0" destOrd="0" presId="urn:microsoft.com/office/officeart/2018/5/layout/IconCircleLabelList"/>
    <dgm:cxn modelId="{E5D2C076-A5EC-4A2C-AFDF-FB4A47DEEF29}" type="presOf" srcId="{08B92870-6932-45FF-AE64-235F3F6B7A5F}" destId="{2648B914-6148-4470-A1B7-89B1F927BD8A}" srcOrd="0" destOrd="0" presId="urn:microsoft.com/office/officeart/2018/5/layout/IconCircleLabelList"/>
    <dgm:cxn modelId="{5C6CE886-E31F-4FD0-9982-E59017098076}" type="presOf" srcId="{F6A8A240-7E70-44BB-A838-88AD83FF4EB8}" destId="{2C5B6DF9-FA5B-43C5-8ECF-E8C2593AD40C}" srcOrd="0" destOrd="0" presId="urn:microsoft.com/office/officeart/2018/5/layout/IconCircleLabelList"/>
    <dgm:cxn modelId="{7992E98C-7923-4BF4-BC4E-856D00A544FD}" srcId="{F6A8A240-7E70-44BB-A838-88AD83FF4EB8}" destId="{08B92870-6932-45FF-AE64-235F3F6B7A5F}" srcOrd="0" destOrd="0" parTransId="{7CFD4894-4C5C-4C43-918D-43E5E20A2493}" sibTransId="{5347DA37-2725-4044-A1DD-A31FAC3C10F6}"/>
    <dgm:cxn modelId="{BD5024EA-E663-40B8-8176-DB12DA5BE7D8}" srcId="{F6A8A240-7E70-44BB-A838-88AD83FF4EB8}" destId="{44B6B4B8-0010-4CF7-8396-0C5171052AD3}" srcOrd="1" destOrd="0" parTransId="{584571AA-E913-4B44-8264-23CCCD397B6C}" sibTransId="{A064749B-E50F-4074-B055-20A3B41E09F1}"/>
    <dgm:cxn modelId="{C1F6E234-C409-495A-808E-562116317ABA}" type="presParOf" srcId="{2C5B6DF9-FA5B-43C5-8ECF-E8C2593AD40C}" destId="{E894FBFC-360D-45AF-93D4-9CF4ACD8375E}" srcOrd="0" destOrd="0" presId="urn:microsoft.com/office/officeart/2018/5/layout/IconCircleLabelList"/>
    <dgm:cxn modelId="{B5235FF0-4F22-49F0-9BA7-553825913E92}" type="presParOf" srcId="{E894FBFC-360D-45AF-93D4-9CF4ACD8375E}" destId="{C73DAB79-1DD9-40DA-BFA8-F1B30FEE348D}" srcOrd="0" destOrd="0" presId="urn:microsoft.com/office/officeart/2018/5/layout/IconCircleLabelList"/>
    <dgm:cxn modelId="{E3D01675-AC0F-45CD-A8C0-A44CFF434947}" type="presParOf" srcId="{E894FBFC-360D-45AF-93D4-9CF4ACD8375E}" destId="{FE9195C5-A96A-4EDF-96CB-ED40DA350878}" srcOrd="1" destOrd="0" presId="urn:microsoft.com/office/officeart/2018/5/layout/IconCircleLabelList"/>
    <dgm:cxn modelId="{39A525F8-A435-4DDA-94EB-AEC7E159371E}" type="presParOf" srcId="{E894FBFC-360D-45AF-93D4-9CF4ACD8375E}" destId="{7AF3E997-AD6A-4EDE-88A4-DE966B78E993}" srcOrd="2" destOrd="0" presId="urn:microsoft.com/office/officeart/2018/5/layout/IconCircleLabelList"/>
    <dgm:cxn modelId="{E84F4937-5F4F-4403-98CE-606E719C212C}" type="presParOf" srcId="{E894FBFC-360D-45AF-93D4-9CF4ACD8375E}" destId="{2648B914-6148-4470-A1B7-89B1F927BD8A}" srcOrd="3" destOrd="0" presId="urn:microsoft.com/office/officeart/2018/5/layout/IconCircleLabelList"/>
    <dgm:cxn modelId="{8E43B3A8-6EB5-458C-9DF2-027888D9E5D6}" type="presParOf" srcId="{2C5B6DF9-FA5B-43C5-8ECF-E8C2593AD40C}" destId="{75DFBB0B-5F77-4A3E-91D2-933DE5CB6EA3}" srcOrd="1" destOrd="0" presId="urn:microsoft.com/office/officeart/2018/5/layout/IconCircleLabelList"/>
    <dgm:cxn modelId="{A23B767F-0491-4324-B62A-47E2161CA352}" type="presParOf" srcId="{2C5B6DF9-FA5B-43C5-8ECF-E8C2593AD40C}" destId="{CCFE05BB-7F02-42DA-913F-C3CE8D9D973B}" srcOrd="2" destOrd="0" presId="urn:microsoft.com/office/officeart/2018/5/layout/IconCircleLabelList"/>
    <dgm:cxn modelId="{8D5A4A68-A1F8-4115-A797-765F98D8647F}" type="presParOf" srcId="{CCFE05BB-7F02-42DA-913F-C3CE8D9D973B}" destId="{0E6DFD30-975D-4CEF-8E31-98C147CB36B2}" srcOrd="0" destOrd="0" presId="urn:microsoft.com/office/officeart/2018/5/layout/IconCircleLabelList"/>
    <dgm:cxn modelId="{912D0DEF-B272-42F5-AF6C-79D931B852F2}" type="presParOf" srcId="{CCFE05BB-7F02-42DA-913F-C3CE8D9D973B}" destId="{BBCFDB14-5D05-4CC2-963B-6E2DD17E67DA}" srcOrd="1" destOrd="0" presId="urn:microsoft.com/office/officeart/2018/5/layout/IconCircleLabelList"/>
    <dgm:cxn modelId="{265E7AA3-90E7-4A82-B474-CBC110F83F76}" type="presParOf" srcId="{CCFE05BB-7F02-42DA-913F-C3CE8D9D973B}" destId="{D4DD938D-4803-4E8A-8FF6-B1D2A3FF0C78}" srcOrd="2" destOrd="0" presId="urn:microsoft.com/office/officeart/2018/5/layout/IconCircleLabelList"/>
    <dgm:cxn modelId="{206DFA8A-724C-4517-8054-6F18B8C0589E}" type="presParOf" srcId="{CCFE05BB-7F02-42DA-913F-C3CE8D9D973B}" destId="{BD60F6A2-A30C-48D5-84B1-67C5EC3201B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0A1E4-DAB6-4ABB-84B0-4A2815DC29E8}">
      <dsp:nvSpPr>
        <dsp:cNvPr id="0" name=""/>
        <dsp:cNvSpPr/>
      </dsp:nvSpPr>
      <dsp:spPr>
        <a:xfrm>
          <a:off x="0" y="2834179"/>
          <a:ext cx="6003925" cy="1859528"/>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It was (is) an evolving process.</a:t>
          </a:r>
        </a:p>
      </dsp:txBody>
      <dsp:txXfrm>
        <a:off x="0" y="2834179"/>
        <a:ext cx="6003925" cy="1859528"/>
      </dsp:txXfrm>
    </dsp:sp>
    <dsp:sp modelId="{9DFB39E0-0BA3-4137-A841-DDB242244454}">
      <dsp:nvSpPr>
        <dsp:cNvPr id="0" name=""/>
        <dsp:cNvSpPr/>
      </dsp:nvSpPr>
      <dsp:spPr>
        <a:xfrm rot="10800000">
          <a:off x="0" y="2117"/>
          <a:ext cx="6003925" cy="2859954"/>
        </a:xfrm>
        <a:prstGeom prst="upArrowCallou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“The European Political Cooperation (EPC) is the process of information, consultation and common action among the 12 Member States of the European Community ('the Twelve') in the field of foreign policy. Its aim is to maximize the Twelve's influence in international affairs through a single coherent European approach. It is the essential counterpart to progress towards European unity in the Community framework”. (1988, EC Publication on the EPC).</a:t>
          </a:r>
        </a:p>
      </dsp:txBody>
      <dsp:txXfrm rot="10800000">
        <a:off x="0" y="2117"/>
        <a:ext cx="6003925" cy="1858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1C438-A76C-459F-B3C5-342B7397BE5D}">
      <dsp:nvSpPr>
        <dsp:cNvPr id="0" name=""/>
        <dsp:cNvSpPr/>
      </dsp:nvSpPr>
      <dsp:spPr>
        <a:xfrm>
          <a:off x="5066627" y="1259735"/>
          <a:ext cx="2424620" cy="576949"/>
        </a:xfrm>
        <a:custGeom>
          <a:avLst/>
          <a:gdLst/>
          <a:ahLst/>
          <a:cxnLst/>
          <a:rect l="0" t="0" r="0" b="0"/>
          <a:pathLst>
            <a:path>
              <a:moveTo>
                <a:pt x="0" y="0"/>
              </a:moveTo>
              <a:lnTo>
                <a:pt x="0" y="393174"/>
              </a:lnTo>
              <a:lnTo>
                <a:pt x="2424620" y="393174"/>
              </a:lnTo>
              <a:lnTo>
                <a:pt x="2424620" y="5769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1F990-FA86-4054-8073-7E016583A8F1}">
      <dsp:nvSpPr>
        <dsp:cNvPr id="0" name=""/>
        <dsp:cNvSpPr/>
      </dsp:nvSpPr>
      <dsp:spPr>
        <a:xfrm>
          <a:off x="5020907" y="1259735"/>
          <a:ext cx="91440" cy="576949"/>
        </a:xfrm>
        <a:custGeom>
          <a:avLst/>
          <a:gdLst/>
          <a:ahLst/>
          <a:cxnLst/>
          <a:rect l="0" t="0" r="0" b="0"/>
          <a:pathLst>
            <a:path>
              <a:moveTo>
                <a:pt x="45720" y="0"/>
              </a:moveTo>
              <a:lnTo>
                <a:pt x="45720" y="5769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10862A-A7E9-4C93-A1A1-554E7C81FF71}">
      <dsp:nvSpPr>
        <dsp:cNvPr id="0" name=""/>
        <dsp:cNvSpPr/>
      </dsp:nvSpPr>
      <dsp:spPr>
        <a:xfrm>
          <a:off x="2642007" y="1259735"/>
          <a:ext cx="2424620" cy="576949"/>
        </a:xfrm>
        <a:custGeom>
          <a:avLst/>
          <a:gdLst/>
          <a:ahLst/>
          <a:cxnLst/>
          <a:rect l="0" t="0" r="0" b="0"/>
          <a:pathLst>
            <a:path>
              <a:moveTo>
                <a:pt x="2424620" y="0"/>
              </a:moveTo>
              <a:lnTo>
                <a:pt x="2424620" y="393174"/>
              </a:lnTo>
              <a:lnTo>
                <a:pt x="0" y="393174"/>
              </a:lnTo>
              <a:lnTo>
                <a:pt x="0" y="5769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25BD8-F65C-48F3-A65C-5C6ED0EBF9D1}">
      <dsp:nvSpPr>
        <dsp:cNvPr id="0" name=""/>
        <dsp:cNvSpPr/>
      </dsp:nvSpPr>
      <dsp:spPr>
        <a:xfrm>
          <a:off x="4074737" y="35"/>
          <a:ext cx="1983780" cy="12597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AB508-A2FE-4D1E-BD7D-D596E2FCA367}">
      <dsp:nvSpPr>
        <dsp:cNvPr id="0" name=""/>
        <dsp:cNvSpPr/>
      </dsp:nvSpPr>
      <dsp:spPr>
        <a:xfrm>
          <a:off x="4295157" y="209434"/>
          <a:ext cx="1983780" cy="12597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Hague Summit of December 1969 requested a report on the forms and procedures for a European Political Cooperation</a:t>
          </a:r>
          <a:endParaRPr lang="en-US" sz="1200" kern="1200"/>
        </a:p>
      </dsp:txBody>
      <dsp:txXfrm>
        <a:off x="4332052" y="246329"/>
        <a:ext cx="1909990" cy="1185910"/>
      </dsp:txXfrm>
    </dsp:sp>
    <dsp:sp modelId="{D0D6809A-1C55-459B-BD00-772DF824F5E5}">
      <dsp:nvSpPr>
        <dsp:cNvPr id="0" name=""/>
        <dsp:cNvSpPr/>
      </dsp:nvSpPr>
      <dsp:spPr>
        <a:xfrm>
          <a:off x="1650116" y="1836685"/>
          <a:ext cx="1983780" cy="125970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A8C8F-F95A-4E93-A277-FF6E99FD8BD0}">
      <dsp:nvSpPr>
        <dsp:cNvPr id="0" name=""/>
        <dsp:cNvSpPr/>
      </dsp:nvSpPr>
      <dsp:spPr>
        <a:xfrm>
          <a:off x="1870536" y="2046084"/>
          <a:ext cx="1983780" cy="12597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1. Davignon Report (Luxembourg, 1970)</a:t>
          </a:r>
          <a:endParaRPr lang="en-US" sz="1200" kern="1200"/>
        </a:p>
      </dsp:txBody>
      <dsp:txXfrm>
        <a:off x="1907431" y="2082979"/>
        <a:ext cx="1909990" cy="1185910"/>
      </dsp:txXfrm>
    </dsp:sp>
    <dsp:sp modelId="{3DB2DBD2-4004-4C29-BA14-197D8B265B42}">
      <dsp:nvSpPr>
        <dsp:cNvPr id="0" name=""/>
        <dsp:cNvSpPr/>
      </dsp:nvSpPr>
      <dsp:spPr>
        <a:xfrm>
          <a:off x="4074737" y="1836685"/>
          <a:ext cx="1983780" cy="125970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0F886-8B85-4D93-A6EE-D96E4090C294}">
      <dsp:nvSpPr>
        <dsp:cNvPr id="0" name=""/>
        <dsp:cNvSpPr/>
      </dsp:nvSpPr>
      <dsp:spPr>
        <a:xfrm>
          <a:off x="4295157" y="2046084"/>
          <a:ext cx="1983780" cy="12597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2. Copenhagen Report (1973)</a:t>
          </a:r>
          <a:endParaRPr lang="en-US" sz="1200" kern="1200"/>
        </a:p>
      </dsp:txBody>
      <dsp:txXfrm>
        <a:off x="4332052" y="2082979"/>
        <a:ext cx="1909990" cy="1185910"/>
      </dsp:txXfrm>
    </dsp:sp>
    <dsp:sp modelId="{28CF7352-BDA8-4DC6-B213-7A2F7F57EB0E}">
      <dsp:nvSpPr>
        <dsp:cNvPr id="0" name=""/>
        <dsp:cNvSpPr/>
      </dsp:nvSpPr>
      <dsp:spPr>
        <a:xfrm>
          <a:off x="6499357" y="1836685"/>
          <a:ext cx="1983780" cy="125970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9D246-E4FB-4D8E-8677-0A77188A45CB}">
      <dsp:nvSpPr>
        <dsp:cNvPr id="0" name=""/>
        <dsp:cNvSpPr/>
      </dsp:nvSpPr>
      <dsp:spPr>
        <a:xfrm>
          <a:off x="6719777" y="2046084"/>
          <a:ext cx="1983780" cy="12597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3. London Report (1981) </a:t>
          </a:r>
          <a:endParaRPr lang="en-US" sz="1200" kern="1200"/>
        </a:p>
      </dsp:txBody>
      <dsp:txXfrm>
        <a:off x="6756672" y="2082979"/>
        <a:ext cx="1909990" cy="1185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BB0AE-363D-46A1-A723-C066B761E591}">
      <dsp:nvSpPr>
        <dsp:cNvPr id="0" name=""/>
        <dsp:cNvSpPr/>
      </dsp:nvSpPr>
      <dsp:spPr>
        <a:xfrm>
          <a:off x="0" y="3756"/>
          <a:ext cx="5924550" cy="566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03831-D826-4F46-B983-A3C73978581E}">
      <dsp:nvSpPr>
        <dsp:cNvPr id="0" name=""/>
        <dsp:cNvSpPr/>
      </dsp:nvSpPr>
      <dsp:spPr>
        <a:xfrm>
          <a:off x="171407" y="131249"/>
          <a:ext cx="311955" cy="311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B3E94B-59E5-48BE-8324-39B13D4CFA82}">
      <dsp:nvSpPr>
        <dsp:cNvPr id="0" name=""/>
        <dsp:cNvSpPr/>
      </dsp:nvSpPr>
      <dsp:spPr>
        <a:xfrm>
          <a:off x="654770" y="3756"/>
          <a:ext cx="5230449" cy="63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5" tIns="67465" rIns="67465" bIns="67465" numCol="1" spcCol="1270" anchor="ctr" anchorCtr="0">
          <a:noAutofit/>
        </a:bodyPr>
        <a:lstStyle/>
        <a:p>
          <a:pPr marL="0" lvl="0" indent="0" algn="l" defTabSz="622300">
            <a:lnSpc>
              <a:spcPct val="90000"/>
            </a:lnSpc>
            <a:spcBef>
              <a:spcPct val="0"/>
            </a:spcBef>
            <a:spcAft>
              <a:spcPct val="35000"/>
            </a:spcAft>
            <a:buNone/>
          </a:pPr>
          <a:r>
            <a:rPr lang="en-US" sz="1400" kern="1200"/>
            <a:t>1. a commitment to consult and cooperate on foreign policy issues and to work towards coordinated positions and joint actions;</a:t>
          </a:r>
        </a:p>
      </dsp:txBody>
      <dsp:txXfrm>
        <a:off x="654770" y="3756"/>
        <a:ext cx="5230449" cy="637467"/>
      </dsp:txXfrm>
    </dsp:sp>
    <dsp:sp modelId="{F6D98249-E6E5-4AE0-95D4-50269C3ED94F}">
      <dsp:nvSpPr>
        <dsp:cNvPr id="0" name=""/>
        <dsp:cNvSpPr/>
      </dsp:nvSpPr>
      <dsp:spPr>
        <a:xfrm>
          <a:off x="0" y="800590"/>
          <a:ext cx="5924550" cy="5666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0FF3B-0960-4B95-B53A-84696D0A1420}">
      <dsp:nvSpPr>
        <dsp:cNvPr id="0" name=""/>
        <dsp:cNvSpPr/>
      </dsp:nvSpPr>
      <dsp:spPr>
        <a:xfrm>
          <a:off x="171407" y="928083"/>
          <a:ext cx="311955" cy="311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596C2B-19B6-4274-867F-0CD3F338887A}">
      <dsp:nvSpPr>
        <dsp:cNvPr id="0" name=""/>
        <dsp:cNvSpPr/>
      </dsp:nvSpPr>
      <dsp:spPr>
        <a:xfrm>
          <a:off x="654770" y="800590"/>
          <a:ext cx="5230449" cy="63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5" tIns="67465" rIns="67465" bIns="67465" numCol="1" spcCol="1270" anchor="ctr" anchorCtr="0">
          <a:noAutofit/>
        </a:bodyPr>
        <a:lstStyle/>
        <a:p>
          <a:pPr marL="0" lvl="0" indent="0" algn="l" defTabSz="622300">
            <a:lnSpc>
              <a:spcPct val="90000"/>
            </a:lnSpc>
            <a:spcBef>
              <a:spcPct val="0"/>
            </a:spcBef>
            <a:spcAft>
              <a:spcPct val="35000"/>
            </a:spcAft>
            <a:buNone/>
          </a:pPr>
          <a:r>
            <a:rPr lang="en-US" sz="1400" kern="1200"/>
            <a:t>2. a commitment to consult before adopting national positions on foreign policy issues of general interest; </a:t>
          </a:r>
        </a:p>
      </dsp:txBody>
      <dsp:txXfrm>
        <a:off x="654770" y="800590"/>
        <a:ext cx="5230449" cy="637467"/>
      </dsp:txXfrm>
    </dsp:sp>
    <dsp:sp modelId="{AA51DF29-8C80-4977-B672-4F8AF3734E1E}">
      <dsp:nvSpPr>
        <dsp:cNvPr id="0" name=""/>
        <dsp:cNvSpPr/>
      </dsp:nvSpPr>
      <dsp:spPr>
        <a:xfrm>
          <a:off x="0" y="1597424"/>
          <a:ext cx="5924550" cy="5666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0B9A9-CFF5-436C-B590-B4256363C4A3}">
      <dsp:nvSpPr>
        <dsp:cNvPr id="0" name=""/>
        <dsp:cNvSpPr/>
      </dsp:nvSpPr>
      <dsp:spPr>
        <a:xfrm>
          <a:off x="171407" y="1724917"/>
          <a:ext cx="311955" cy="311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06423F-C3F7-49E3-868A-B52240A7EF80}">
      <dsp:nvSpPr>
        <dsp:cNvPr id="0" name=""/>
        <dsp:cNvSpPr/>
      </dsp:nvSpPr>
      <dsp:spPr>
        <a:xfrm>
          <a:off x="654770" y="1597424"/>
          <a:ext cx="5230449" cy="63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5" tIns="67465" rIns="67465" bIns="67465" numCol="1" spcCol="1270" anchor="ctr" anchorCtr="0">
          <a:noAutofit/>
        </a:bodyPr>
        <a:lstStyle/>
        <a:p>
          <a:pPr marL="0" lvl="0" indent="0" algn="l" defTabSz="622300">
            <a:lnSpc>
              <a:spcPct val="90000"/>
            </a:lnSpc>
            <a:spcBef>
              <a:spcPct val="0"/>
            </a:spcBef>
            <a:spcAft>
              <a:spcPct val="35000"/>
            </a:spcAft>
            <a:buNone/>
          </a:pPr>
          <a:r>
            <a:rPr lang="en-US" sz="1400" kern="1200"/>
            <a:t>3. decision-making by consensus among governments;</a:t>
          </a:r>
        </a:p>
      </dsp:txBody>
      <dsp:txXfrm>
        <a:off x="654770" y="1597424"/>
        <a:ext cx="5230449" cy="637467"/>
      </dsp:txXfrm>
    </dsp:sp>
    <dsp:sp modelId="{C69B0F51-F9C9-4923-A257-2985A71992A9}">
      <dsp:nvSpPr>
        <dsp:cNvPr id="0" name=""/>
        <dsp:cNvSpPr/>
      </dsp:nvSpPr>
      <dsp:spPr>
        <a:xfrm>
          <a:off x="0" y="2394258"/>
          <a:ext cx="5924550" cy="56663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9142D-98C4-4119-B043-DEF2EA9AE137}">
      <dsp:nvSpPr>
        <dsp:cNvPr id="0" name=""/>
        <dsp:cNvSpPr/>
      </dsp:nvSpPr>
      <dsp:spPr>
        <a:xfrm>
          <a:off x="171407" y="2521751"/>
          <a:ext cx="311955" cy="311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DB1472-F52C-4130-A3AD-F04B3DED28F3}">
      <dsp:nvSpPr>
        <dsp:cNvPr id="0" name=""/>
        <dsp:cNvSpPr/>
      </dsp:nvSpPr>
      <dsp:spPr>
        <a:xfrm>
          <a:off x="654770" y="2394258"/>
          <a:ext cx="5230449" cy="63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5" tIns="67465" rIns="67465" bIns="67465" numCol="1" spcCol="1270" anchor="ctr" anchorCtr="0">
          <a:noAutofit/>
        </a:bodyPr>
        <a:lstStyle/>
        <a:p>
          <a:pPr marL="0" lvl="0" indent="0" algn="l" defTabSz="622300">
            <a:lnSpc>
              <a:spcPct val="90000"/>
            </a:lnSpc>
            <a:spcBef>
              <a:spcPct val="0"/>
            </a:spcBef>
            <a:spcAft>
              <a:spcPct val="35000"/>
            </a:spcAft>
            <a:buNone/>
          </a:pPr>
          <a:r>
            <a:rPr lang="en-US" sz="1400" kern="1200"/>
            <a:t>4. the confidentiality of consultations; </a:t>
          </a:r>
        </a:p>
      </dsp:txBody>
      <dsp:txXfrm>
        <a:off x="654770" y="2394258"/>
        <a:ext cx="5230449" cy="637467"/>
      </dsp:txXfrm>
    </dsp:sp>
    <dsp:sp modelId="{14B1BF90-20F3-4D3C-AF31-4B6FB1248F1F}">
      <dsp:nvSpPr>
        <dsp:cNvPr id="0" name=""/>
        <dsp:cNvSpPr/>
      </dsp:nvSpPr>
      <dsp:spPr>
        <a:xfrm>
          <a:off x="0" y="3191092"/>
          <a:ext cx="5924550" cy="56663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4327F-FE1E-4B17-954B-E5955AC7FDF4}">
      <dsp:nvSpPr>
        <dsp:cNvPr id="0" name=""/>
        <dsp:cNvSpPr/>
      </dsp:nvSpPr>
      <dsp:spPr>
        <a:xfrm>
          <a:off x="171407" y="3318585"/>
          <a:ext cx="311955" cy="3116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73054A-F6B0-4B00-818C-990F38D4E973}">
      <dsp:nvSpPr>
        <dsp:cNvPr id="0" name=""/>
        <dsp:cNvSpPr/>
      </dsp:nvSpPr>
      <dsp:spPr>
        <a:xfrm>
          <a:off x="654770" y="3191092"/>
          <a:ext cx="5230449" cy="63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5" tIns="67465" rIns="67465" bIns="67465" numCol="1" spcCol="1270" anchor="ctr" anchorCtr="0">
          <a:noAutofit/>
        </a:bodyPr>
        <a:lstStyle/>
        <a:p>
          <a:pPr marL="0" lvl="0" indent="0" algn="l" defTabSz="622300">
            <a:lnSpc>
              <a:spcPct val="90000"/>
            </a:lnSpc>
            <a:spcBef>
              <a:spcPct val="0"/>
            </a:spcBef>
            <a:spcAft>
              <a:spcPct val="35000"/>
            </a:spcAft>
            <a:buNone/>
          </a:pPr>
          <a:r>
            <a:rPr lang="en-US" sz="1400" kern="1200"/>
            <a:t>5. direct contacts between Foreign Ministries, allowing speed and flexibility; </a:t>
          </a:r>
        </a:p>
      </dsp:txBody>
      <dsp:txXfrm>
        <a:off x="654770" y="3191092"/>
        <a:ext cx="5230449" cy="637467"/>
      </dsp:txXfrm>
    </dsp:sp>
    <dsp:sp modelId="{55C3C357-19C2-4459-BFA4-0E989B77BD5D}">
      <dsp:nvSpPr>
        <dsp:cNvPr id="0" name=""/>
        <dsp:cNvSpPr/>
      </dsp:nvSpPr>
      <dsp:spPr>
        <a:xfrm>
          <a:off x="0" y="3987926"/>
          <a:ext cx="5924550" cy="566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101CA-1E61-49CD-8625-49C9C1AB5DF2}">
      <dsp:nvSpPr>
        <dsp:cNvPr id="0" name=""/>
        <dsp:cNvSpPr/>
      </dsp:nvSpPr>
      <dsp:spPr>
        <a:xfrm>
          <a:off x="171407" y="4115419"/>
          <a:ext cx="311955" cy="3116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B6E203-ABC8-4A8D-AECD-FC74C63331F5}">
      <dsp:nvSpPr>
        <dsp:cNvPr id="0" name=""/>
        <dsp:cNvSpPr/>
      </dsp:nvSpPr>
      <dsp:spPr>
        <a:xfrm>
          <a:off x="654770" y="3987926"/>
          <a:ext cx="5230449" cy="63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5" tIns="67465" rIns="67465" bIns="67465" numCol="1" spcCol="1270" anchor="ctr" anchorCtr="0">
          <a:noAutofit/>
        </a:bodyPr>
        <a:lstStyle/>
        <a:p>
          <a:pPr marL="0" lvl="0" indent="0" algn="l" defTabSz="622300">
            <a:lnSpc>
              <a:spcPct val="90000"/>
            </a:lnSpc>
            <a:spcBef>
              <a:spcPct val="0"/>
            </a:spcBef>
            <a:spcAft>
              <a:spcPct val="35000"/>
            </a:spcAft>
            <a:buNone/>
          </a:pPr>
          <a:r>
            <a:rPr lang="en-US" sz="1400" kern="1200"/>
            <a:t>6. only two working languages (English and French) at meetings below Ministerial level.</a:t>
          </a:r>
        </a:p>
      </dsp:txBody>
      <dsp:txXfrm>
        <a:off x="654770" y="3987926"/>
        <a:ext cx="5230449" cy="637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C3D63-EE76-4B1A-A088-C7061C51B103}">
      <dsp:nvSpPr>
        <dsp:cNvPr id="0" name=""/>
        <dsp:cNvSpPr/>
      </dsp:nvSpPr>
      <dsp:spPr>
        <a:xfrm>
          <a:off x="0" y="4200"/>
          <a:ext cx="5924550" cy="13246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6A58E-3CC7-4606-A20F-4632D4B995F0}">
      <dsp:nvSpPr>
        <dsp:cNvPr id="0" name=""/>
        <dsp:cNvSpPr/>
      </dsp:nvSpPr>
      <dsp:spPr>
        <a:xfrm>
          <a:off x="400709" y="302249"/>
          <a:ext cx="729274" cy="72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F42BFF-CAAB-4564-8611-356E9D37150A}">
      <dsp:nvSpPr>
        <dsp:cNvPr id="0" name=""/>
        <dsp:cNvSpPr/>
      </dsp:nvSpPr>
      <dsp:spPr>
        <a:xfrm>
          <a:off x="1530693" y="4200"/>
          <a:ext cx="4333884" cy="13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30" tIns="140330" rIns="140330" bIns="140330" numCol="1" spcCol="1270" anchor="ctr" anchorCtr="0">
          <a:noAutofit/>
        </a:bodyPr>
        <a:lstStyle/>
        <a:p>
          <a:pPr marL="0" lvl="0" indent="0" algn="l" defTabSz="622300">
            <a:lnSpc>
              <a:spcPct val="90000"/>
            </a:lnSpc>
            <a:spcBef>
              <a:spcPct val="0"/>
            </a:spcBef>
            <a:spcAft>
              <a:spcPct val="35000"/>
            </a:spcAft>
            <a:buNone/>
          </a:pPr>
          <a:r>
            <a:rPr lang="en-US" sz="1400" kern="1200"/>
            <a:t>European Council (Heads of State or Government; Foreign Ministers; the Commission): one meeting per Presidency, covering both EC and EPC subjects. </a:t>
          </a:r>
        </a:p>
      </dsp:txBody>
      <dsp:txXfrm>
        <a:off x="1530693" y="4200"/>
        <a:ext cx="4333884" cy="1325953"/>
      </dsp:txXfrm>
    </dsp:sp>
    <dsp:sp modelId="{0BB1975F-5E5E-47D8-976B-146C8A395CB8}">
      <dsp:nvSpPr>
        <dsp:cNvPr id="0" name=""/>
        <dsp:cNvSpPr/>
      </dsp:nvSpPr>
      <dsp:spPr>
        <a:xfrm>
          <a:off x="0" y="1651598"/>
          <a:ext cx="5924550" cy="13246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6AFB8-8C82-4604-8824-DC1630D7DA99}">
      <dsp:nvSpPr>
        <dsp:cNvPr id="0" name=""/>
        <dsp:cNvSpPr/>
      </dsp:nvSpPr>
      <dsp:spPr>
        <a:xfrm>
          <a:off x="400709" y="1949646"/>
          <a:ext cx="729274" cy="72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8FDB67-68F8-42CF-86B6-E75EBB979032}">
      <dsp:nvSpPr>
        <dsp:cNvPr id="0" name=""/>
        <dsp:cNvSpPr/>
      </dsp:nvSpPr>
      <dsp:spPr>
        <a:xfrm>
          <a:off x="1530693" y="1651598"/>
          <a:ext cx="4333884" cy="13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30" tIns="140330" rIns="140330" bIns="140330" numCol="1" spcCol="1270" anchor="ctr" anchorCtr="0">
          <a:noAutofit/>
        </a:bodyPr>
        <a:lstStyle/>
        <a:p>
          <a:pPr marL="0" lvl="0" indent="0" algn="l" defTabSz="622300">
            <a:lnSpc>
              <a:spcPct val="90000"/>
            </a:lnSpc>
            <a:spcBef>
              <a:spcPct val="0"/>
            </a:spcBef>
            <a:spcAft>
              <a:spcPct val="35000"/>
            </a:spcAft>
            <a:buNone/>
          </a:pPr>
          <a:r>
            <a:rPr lang="en-US" sz="1400" kern="1200"/>
            <a:t>Foreign Ministers: At least two EPC meetings per Presidency, plus one informal weekend (emergency Ministerial meetings can be called at 48 hours notice). EPC subjects are also frequently discussed by Ministers in the margin of EC Council meetings. </a:t>
          </a:r>
        </a:p>
      </dsp:txBody>
      <dsp:txXfrm>
        <a:off x="1530693" y="1651598"/>
        <a:ext cx="4333884" cy="1325953"/>
      </dsp:txXfrm>
    </dsp:sp>
    <dsp:sp modelId="{6750F7DE-5AA6-44B5-8B46-EAE24FCB0864}">
      <dsp:nvSpPr>
        <dsp:cNvPr id="0" name=""/>
        <dsp:cNvSpPr/>
      </dsp:nvSpPr>
      <dsp:spPr>
        <a:xfrm>
          <a:off x="0" y="3298995"/>
          <a:ext cx="5924550" cy="13246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FB8DE-BAEF-47E1-B529-B6E88ED27530}">
      <dsp:nvSpPr>
        <dsp:cNvPr id="0" name=""/>
        <dsp:cNvSpPr/>
      </dsp:nvSpPr>
      <dsp:spPr>
        <a:xfrm>
          <a:off x="400709" y="3597043"/>
          <a:ext cx="729274" cy="72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4C2844-EFF9-4218-879D-C752055F27D6}">
      <dsp:nvSpPr>
        <dsp:cNvPr id="0" name=""/>
        <dsp:cNvSpPr/>
      </dsp:nvSpPr>
      <dsp:spPr>
        <a:xfrm>
          <a:off x="1530693" y="3298995"/>
          <a:ext cx="4333884" cy="13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30" tIns="140330" rIns="140330" bIns="140330" numCol="1" spcCol="1270" anchor="ctr" anchorCtr="0">
          <a:noAutofit/>
        </a:bodyPr>
        <a:lstStyle/>
        <a:p>
          <a:pPr marL="0" lvl="0" indent="0" algn="l" defTabSz="622300">
            <a:lnSpc>
              <a:spcPct val="90000"/>
            </a:lnSpc>
            <a:spcBef>
              <a:spcPct val="0"/>
            </a:spcBef>
            <a:spcAft>
              <a:spcPct val="35000"/>
            </a:spcAft>
            <a:buNone/>
          </a:pPr>
          <a:r>
            <a:rPr lang="en-US" sz="1400" kern="1200"/>
            <a:t>The Political Committee (senior Foreign Ministry officials): manages the daytoday business of EPC, acts as a clearinghouse for routine decisions and prepares Ministers' discussions. Regular monthly meetings, plus emergency meetings if required. </a:t>
          </a:r>
        </a:p>
      </dsp:txBody>
      <dsp:txXfrm>
        <a:off x="1530693" y="3298995"/>
        <a:ext cx="4333884" cy="1325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C6383-3FC6-49DC-832A-F947B72E7BFB}">
      <dsp:nvSpPr>
        <dsp:cNvPr id="0" name=""/>
        <dsp:cNvSpPr/>
      </dsp:nvSpPr>
      <dsp:spPr>
        <a:xfrm>
          <a:off x="0" y="1497"/>
          <a:ext cx="5924550" cy="6380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77058-EE3E-45BD-B963-CED90E46CC7B}">
      <dsp:nvSpPr>
        <dsp:cNvPr id="0" name=""/>
        <dsp:cNvSpPr/>
      </dsp:nvSpPr>
      <dsp:spPr>
        <a:xfrm>
          <a:off x="193022" y="145067"/>
          <a:ext cx="350949" cy="350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452CBC-7C8F-4C5E-93BE-C1439D6E4075}">
      <dsp:nvSpPr>
        <dsp:cNvPr id="0" name=""/>
        <dsp:cNvSpPr/>
      </dsp:nvSpPr>
      <dsp:spPr>
        <a:xfrm>
          <a:off x="736994" y="1497"/>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755650">
            <a:lnSpc>
              <a:spcPct val="90000"/>
            </a:lnSpc>
            <a:spcBef>
              <a:spcPct val="0"/>
            </a:spcBef>
            <a:spcAft>
              <a:spcPct val="35000"/>
            </a:spcAft>
            <a:buNone/>
          </a:pPr>
          <a:r>
            <a:rPr lang="en-US" sz="1700" kern="1200"/>
            <a:t>arranging and chairing meetings; </a:t>
          </a:r>
        </a:p>
      </dsp:txBody>
      <dsp:txXfrm>
        <a:off x="736994" y="1497"/>
        <a:ext cx="5187555" cy="638090"/>
      </dsp:txXfrm>
    </dsp:sp>
    <dsp:sp modelId="{951C3360-2E63-4665-81B9-AF35C724E322}">
      <dsp:nvSpPr>
        <dsp:cNvPr id="0" name=""/>
        <dsp:cNvSpPr/>
      </dsp:nvSpPr>
      <dsp:spPr>
        <a:xfrm>
          <a:off x="0" y="799110"/>
          <a:ext cx="5924550" cy="6380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5593F-997A-4EA7-AFBF-EA0A2EE3D6E6}">
      <dsp:nvSpPr>
        <dsp:cNvPr id="0" name=""/>
        <dsp:cNvSpPr/>
      </dsp:nvSpPr>
      <dsp:spPr>
        <a:xfrm>
          <a:off x="193022" y="942680"/>
          <a:ext cx="350949" cy="3509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E24B73-F430-4B75-AD59-0559E154B757}">
      <dsp:nvSpPr>
        <dsp:cNvPr id="0" name=""/>
        <dsp:cNvSpPr/>
      </dsp:nvSpPr>
      <dsp:spPr>
        <a:xfrm>
          <a:off x="736994" y="799110"/>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755650">
            <a:lnSpc>
              <a:spcPct val="90000"/>
            </a:lnSpc>
            <a:spcBef>
              <a:spcPct val="0"/>
            </a:spcBef>
            <a:spcAft>
              <a:spcPct val="35000"/>
            </a:spcAft>
            <a:buNone/>
          </a:pPr>
          <a:r>
            <a:rPr lang="en-US" sz="1700" kern="1200"/>
            <a:t>setting agendas; </a:t>
          </a:r>
        </a:p>
      </dsp:txBody>
      <dsp:txXfrm>
        <a:off x="736994" y="799110"/>
        <a:ext cx="5187555" cy="638090"/>
      </dsp:txXfrm>
    </dsp:sp>
    <dsp:sp modelId="{548AB0D6-1765-4C6E-92E3-9ACCFDBC0FFB}">
      <dsp:nvSpPr>
        <dsp:cNvPr id="0" name=""/>
        <dsp:cNvSpPr/>
      </dsp:nvSpPr>
      <dsp:spPr>
        <a:xfrm>
          <a:off x="0" y="1596723"/>
          <a:ext cx="5924550" cy="6380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68526-9CA1-4974-A028-842F7415C91F}">
      <dsp:nvSpPr>
        <dsp:cNvPr id="0" name=""/>
        <dsp:cNvSpPr/>
      </dsp:nvSpPr>
      <dsp:spPr>
        <a:xfrm>
          <a:off x="193022" y="1740293"/>
          <a:ext cx="350949" cy="3509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B1AD8F-7957-4384-A8DD-45471F33FC1E}">
      <dsp:nvSpPr>
        <dsp:cNvPr id="0" name=""/>
        <dsp:cNvSpPr/>
      </dsp:nvSpPr>
      <dsp:spPr>
        <a:xfrm>
          <a:off x="736994" y="1596723"/>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755650">
            <a:lnSpc>
              <a:spcPct val="90000"/>
            </a:lnSpc>
            <a:spcBef>
              <a:spcPct val="0"/>
            </a:spcBef>
            <a:spcAft>
              <a:spcPct val="35000"/>
            </a:spcAft>
            <a:buNone/>
          </a:pPr>
          <a:r>
            <a:rPr lang="en-US" sz="1700" kern="1200"/>
            <a:t>proposing joint actions; </a:t>
          </a:r>
        </a:p>
      </dsp:txBody>
      <dsp:txXfrm>
        <a:off x="736994" y="1596723"/>
        <a:ext cx="5187555" cy="638090"/>
      </dsp:txXfrm>
    </dsp:sp>
    <dsp:sp modelId="{9125783E-DF2E-4B1C-922F-D17B56AA7734}">
      <dsp:nvSpPr>
        <dsp:cNvPr id="0" name=""/>
        <dsp:cNvSpPr/>
      </dsp:nvSpPr>
      <dsp:spPr>
        <a:xfrm>
          <a:off x="0" y="2394336"/>
          <a:ext cx="5924550" cy="63809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665A4-2651-4318-BB20-FE4E90739A1A}">
      <dsp:nvSpPr>
        <dsp:cNvPr id="0" name=""/>
        <dsp:cNvSpPr/>
      </dsp:nvSpPr>
      <dsp:spPr>
        <a:xfrm>
          <a:off x="193022" y="2537906"/>
          <a:ext cx="350949" cy="3509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4734FC-64C4-4DBE-A988-612AEC336BD0}">
      <dsp:nvSpPr>
        <dsp:cNvPr id="0" name=""/>
        <dsp:cNvSpPr/>
      </dsp:nvSpPr>
      <dsp:spPr>
        <a:xfrm>
          <a:off x="736994" y="2394336"/>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755650">
            <a:lnSpc>
              <a:spcPct val="90000"/>
            </a:lnSpc>
            <a:spcBef>
              <a:spcPct val="0"/>
            </a:spcBef>
            <a:spcAft>
              <a:spcPct val="35000"/>
            </a:spcAft>
            <a:buNone/>
          </a:pPr>
          <a:r>
            <a:rPr lang="en-US" sz="1700" kern="1200"/>
            <a:t>drafting common statements; </a:t>
          </a:r>
        </a:p>
      </dsp:txBody>
      <dsp:txXfrm>
        <a:off x="736994" y="2394336"/>
        <a:ext cx="5187555" cy="638090"/>
      </dsp:txXfrm>
    </dsp:sp>
    <dsp:sp modelId="{77817B0D-F66D-4B18-B3CC-19330530791C}">
      <dsp:nvSpPr>
        <dsp:cNvPr id="0" name=""/>
        <dsp:cNvSpPr/>
      </dsp:nvSpPr>
      <dsp:spPr>
        <a:xfrm>
          <a:off x="0" y="3191949"/>
          <a:ext cx="5924550" cy="63809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68B996-6AE0-42D1-A5DD-AA9144F76AF2}">
      <dsp:nvSpPr>
        <dsp:cNvPr id="0" name=""/>
        <dsp:cNvSpPr/>
      </dsp:nvSpPr>
      <dsp:spPr>
        <a:xfrm>
          <a:off x="193022" y="3335519"/>
          <a:ext cx="350949" cy="3509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508555-0672-4204-BE6B-4C060E272A8A}">
      <dsp:nvSpPr>
        <dsp:cNvPr id="0" name=""/>
        <dsp:cNvSpPr/>
      </dsp:nvSpPr>
      <dsp:spPr>
        <a:xfrm>
          <a:off x="736994" y="3191949"/>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755650">
            <a:lnSpc>
              <a:spcPct val="90000"/>
            </a:lnSpc>
            <a:spcBef>
              <a:spcPct val="0"/>
            </a:spcBef>
            <a:spcAft>
              <a:spcPct val="35000"/>
            </a:spcAft>
            <a:buNone/>
          </a:pPr>
          <a:r>
            <a:rPr lang="en-US" sz="1700" kern="1200"/>
            <a:t>acting as the Twelve's spokesman in international fora and in meetings with third countries; </a:t>
          </a:r>
        </a:p>
      </dsp:txBody>
      <dsp:txXfrm>
        <a:off x="736994" y="3191949"/>
        <a:ext cx="5187555" cy="638090"/>
      </dsp:txXfrm>
    </dsp:sp>
    <dsp:sp modelId="{FABFB45B-48DB-44DC-99DD-14E86A6BE0A1}">
      <dsp:nvSpPr>
        <dsp:cNvPr id="0" name=""/>
        <dsp:cNvSpPr/>
      </dsp:nvSpPr>
      <dsp:spPr>
        <a:xfrm>
          <a:off x="0" y="3989562"/>
          <a:ext cx="5924550" cy="6380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885B2-DCD4-45D5-A826-FF186954F1EE}">
      <dsp:nvSpPr>
        <dsp:cNvPr id="0" name=""/>
        <dsp:cNvSpPr/>
      </dsp:nvSpPr>
      <dsp:spPr>
        <a:xfrm>
          <a:off x="193022" y="4133132"/>
          <a:ext cx="350949" cy="3509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926232-8CDD-4966-BCA6-EF8E9619875C}">
      <dsp:nvSpPr>
        <dsp:cNvPr id="0" name=""/>
        <dsp:cNvSpPr/>
      </dsp:nvSpPr>
      <dsp:spPr>
        <a:xfrm>
          <a:off x="736994" y="3989562"/>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755650">
            <a:lnSpc>
              <a:spcPct val="90000"/>
            </a:lnSpc>
            <a:spcBef>
              <a:spcPct val="0"/>
            </a:spcBef>
            <a:spcAft>
              <a:spcPct val="35000"/>
            </a:spcAft>
            <a:buNone/>
          </a:pPr>
          <a:r>
            <a:rPr lang="en-US" sz="1700" kern="1200"/>
            <a:t>representing the Twelve in relations with the European Parliament.</a:t>
          </a:r>
        </a:p>
      </dsp:txBody>
      <dsp:txXfrm>
        <a:off x="736994" y="3989562"/>
        <a:ext cx="5187555" cy="638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8F464-9802-4104-9352-E3D24D65DE0B}">
      <dsp:nvSpPr>
        <dsp:cNvPr id="0" name=""/>
        <dsp:cNvSpPr/>
      </dsp:nvSpPr>
      <dsp:spPr>
        <a:xfrm>
          <a:off x="0" y="1624"/>
          <a:ext cx="5924550" cy="12544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9A3D4-EC27-4BD9-ADBA-F08B45CA0A2C}">
      <dsp:nvSpPr>
        <dsp:cNvPr id="0" name=""/>
        <dsp:cNvSpPr/>
      </dsp:nvSpPr>
      <dsp:spPr>
        <a:xfrm>
          <a:off x="379480" y="283882"/>
          <a:ext cx="689964" cy="6899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979CDC-7557-4365-A82C-90674D59ED1E}">
      <dsp:nvSpPr>
        <dsp:cNvPr id="0" name=""/>
        <dsp:cNvSpPr/>
      </dsp:nvSpPr>
      <dsp:spPr>
        <a:xfrm>
          <a:off x="1448926" y="1624"/>
          <a:ext cx="3852790" cy="215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92" tIns="228192" rIns="228192" bIns="228192" numCol="1" spcCol="1270" anchor="ctr" anchorCtr="0">
          <a:noAutofit/>
        </a:bodyPr>
        <a:lstStyle/>
        <a:p>
          <a:pPr marL="0" lvl="0" indent="0" algn="l" defTabSz="622300">
            <a:lnSpc>
              <a:spcPct val="90000"/>
            </a:lnSpc>
            <a:spcBef>
              <a:spcPct val="0"/>
            </a:spcBef>
            <a:spcAft>
              <a:spcPct val="35000"/>
            </a:spcAft>
            <a:buNone/>
          </a:pPr>
          <a:r>
            <a:rPr lang="en-US" sz="1400" kern="1200"/>
            <a:t>Since the beginning of 1987 the Presidency has been assisted by a small Secretariat, based in Brussels: Head of the Secretariat, appointed by Ministers, and five officials seconded from Foreign Ministries, on a rotation basis, plus support staff. It helps to reduce the administrative burden on successive Presidencies and to ensure continuity. EPC meetings are held either in the Presidency capital or in the Secretariat. </a:t>
          </a:r>
        </a:p>
      </dsp:txBody>
      <dsp:txXfrm>
        <a:off x="1448926" y="1624"/>
        <a:ext cx="3852790" cy="2156140"/>
      </dsp:txXfrm>
    </dsp:sp>
    <dsp:sp modelId="{9560420D-8E8E-4016-BF9F-FFE4DE5E962E}">
      <dsp:nvSpPr>
        <dsp:cNvPr id="0" name=""/>
        <dsp:cNvSpPr/>
      </dsp:nvSpPr>
      <dsp:spPr>
        <a:xfrm>
          <a:off x="0" y="2471385"/>
          <a:ext cx="5924550" cy="12544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A67D2-A774-4106-8CD4-C6A494468569}">
      <dsp:nvSpPr>
        <dsp:cNvPr id="0" name=""/>
        <dsp:cNvSpPr/>
      </dsp:nvSpPr>
      <dsp:spPr>
        <a:xfrm>
          <a:off x="379480" y="2753643"/>
          <a:ext cx="689964" cy="6899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473E51-9029-40C3-A875-F8629169F50F}">
      <dsp:nvSpPr>
        <dsp:cNvPr id="0" name=""/>
        <dsp:cNvSpPr/>
      </dsp:nvSpPr>
      <dsp:spPr>
        <a:xfrm>
          <a:off x="1448926" y="2471385"/>
          <a:ext cx="3852790" cy="215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92" tIns="228192" rIns="228192" bIns="228192" numCol="1" spcCol="1270" anchor="ctr" anchorCtr="0">
          <a:noAutofit/>
        </a:bodyPr>
        <a:lstStyle/>
        <a:p>
          <a:pPr marL="0" lvl="0" indent="0" algn="l" defTabSz="622300">
            <a:lnSpc>
              <a:spcPct val="90000"/>
            </a:lnSpc>
            <a:spcBef>
              <a:spcPct val="0"/>
            </a:spcBef>
            <a:spcAft>
              <a:spcPct val="35000"/>
            </a:spcAft>
            <a:buNone/>
          </a:pPr>
          <a:r>
            <a:rPr lang="en-US" sz="1400" kern="1200"/>
            <a:t>The Foreign Ministries, the Commission and the EPC Secretariat are linked by a confidential telex ('Coreu') which provides rapid and secure communications at all times. This network allows to exchange views and information and to decide on action, especially in cases of urgency, without holding special meetings.</a:t>
          </a:r>
        </a:p>
      </dsp:txBody>
      <dsp:txXfrm>
        <a:off x="1448926" y="2471385"/>
        <a:ext cx="3852790" cy="2156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B5079-E81D-4ABE-9E6E-0627D2E5312A}">
      <dsp:nvSpPr>
        <dsp:cNvPr id="0" name=""/>
        <dsp:cNvSpPr/>
      </dsp:nvSpPr>
      <dsp:spPr>
        <a:xfrm>
          <a:off x="539415" y="2629"/>
          <a:ext cx="2345283" cy="140716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East/West relations and the CSCE process (Helsinki 1975 and its follow-ups)</a:t>
          </a:r>
          <a:endParaRPr lang="en-US" sz="1800" kern="1200"/>
        </a:p>
      </dsp:txBody>
      <dsp:txXfrm>
        <a:off x="539415" y="2629"/>
        <a:ext cx="2345283" cy="1407169"/>
      </dsp:txXfrm>
    </dsp:sp>
    <dsp:sp modelId="{97C777A7-BBD0-401B-80D7-E3CCCA3BB12F}">
      <dsp:nvSpPr>
        <dsp:cNvPr id="0" name=""/>
        <dsp:cNvSpPr/>
      </dsp:nvSpPr>
      <dsp:spPr>
        <a:xfrm>
          <a:off x="3119226" y="2629"/>
          <a:ext cx="2345283" cy="1407169"/>
        </a:xfrm>
        <a:prstGeom prst="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Middle East (Venice Declaration of 1980 on the Arab/Israeli conflict</a:t>
          </a:r>
          <a:endParaRPr lang="en-US" sz="1800" kern="1200"/>
        </a:p>
      </dsp:txBody>
      <dsp:txXfrm>
        <a:off x="3119226" y="2629"/>
        <a:ext cx="2345283" cy="1407169"/>
      </dsp:txXfrm>
    </dsp:sp>
    <dsp:sp modelId="{20D0B023-B790-4289-8A14-F3819387D044}">
      <dsp:nvSpPr>
        <dsp:cNvPr id="0" name=""/>
        <dsp:cNvSpPr/>
      </dsp:nvSpPr>
      <dsp:spPr>
        <a:xfrm>
          <a:off x="539415" y="1644327"/>
          <a:ext cx="2345283" cy="1407169"/>
        </a:xfrm>
        <a:prstGeom prst="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South Africa and the fight against apartheid</a:t>
          </a:r>
          <a:endParaRPr lang="en-US" sz="1800" kern="1200"/>
        </a:p>
      </dsp:txBody>
      <dsp:txXfrm>
        <a:off x="539415" y="1644327"/>
        <a:ext cx="2345283" cy="1407169"/>
      </dsp:txXfrm>
    </dsp:sp>
    <dsp:sp modelId="{F7A894B3-841C-48CC-8013-E87BEFF8A140}">
      <dsp:nvSpPr>
        <dsp:cNvPr id="0" name=""/>
        <dsp:cNvSpPr/>
      </dsp:nvSpPr>
      <dsp:spPr>
        <a:xfrm>
          <a:off x="3119226" y="1644327"/>
          <a:ext cx="2345283" cy="1407169"/>
        </a:xfrm>
        <a:prstGeom prst="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Other regional issues (Central America, Soviet invasion of Afghanistan)</a:t>
          </a:r>
          <a:endParaRPr lang="en-US" sz="1800" kern="1200"/>
        </a:p>
      </dsp:txBody>
      <dsp:txXfrm>
        <a:off x="3119226" y="1644327"/>
        <a:ext cx="2345283" cy="1407169"/>
      </dsp:txXfrm>
    </dsp:sp>
    <dsp:sp modelId="{29768445-86B8-4537-9F2A-DF7FC64E9677}">
      <dsp:nvSpPr>
        <dsp:cNvPr id="0" name=""/>
        <dsp:cNvSpPr/>
      </dsp:nvSpPr>
      <dsp:spPr>
        <a:xfrm>
          <a:off x="539415" y="3286025"/>
          <a:ext cx="2345283" cy="1407169"/>
        </a:xfrm>
        <a:prstGeom prst="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Substantive issues (human rights, terrorism, non-proliferation)</a:t>
          </a:r>
          <a:endParaRPr lang="en-US" sz="1800" kern="1200"/>
        </a:p>
      </dsp:txBody>
      <dsp:txXfrm>
        <a:off x="539415" y="3286025"/>
        <a:ext cx="2345283" cy="1407169"/>
      </dsp:txXfrm>
    </dsp:sp>
    <dsp:sp modelId="{60E244FF-82C6-4DF0-A8DF-11DA4BFE522F}">
      <dsp:nvSpPr>
        <dsp:cNvPr id="0" name=""/>
        <dsp:cNvSpPr/>
      </dsp:nvSpPr>
      <dsp:spPr>
        <a:xfrm>
          <a:off x="3119226" y="3286025"/>
          <a:ext cx="2345283" cy="1407169"/>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NO defence issues: defence is mainly delegated to NATO</a:t>
          </a:r>
          <a:endParaRPr lang="en-US" sz="1800" kern="1200"/>
        </a:p>
      </dsp:txBody>
      <dsp:txXfrm>
        <a:off x="3119226" y="3286025"/>
        <a:ext cx="2345283" cy="1407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DAB79-1DD9-40DA-BFA8-F1B30FEE348D}">
      <dsp:nvSpPr>
        <dsp:cNvPr id="0" name=""/>
        <dsp:cNvSpPr/>
      </dsp:nvSpPr>
      <dsp:spPr>
        <a:xfrm>
          <a:off x="2315259" y="10409"/>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195C5-A96A-4EDF-96CB-ED40DA350878}">
      <dsp:nvSpPr>
        <dsp:cNvPr id="0" name=""/>
        <dsp:cNvSpPr/>
      </dsp:nvSpPr>
      <dsp:spPr>
        <a:xfrm>
          <a:off x="2732071" y="427222"/>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48B914-6148-4470-A1B7-89B1F927BD8A}">
      <dsp:nvSpPr>
        <dsp:cNvPr id="0" name=""/>
        <dsp:cNvSpPr/>
      </dsp:nvSpPr>
      <dsp:spPr>
        <a:xfrm>
          <a:off x="1690040" y="257541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it-IT" sz="1700" kern="1200"/>
            <a:t>The Maastricht Treaty: Second Pillar and Single institutional framework.</a:t>
          </a:r>
          <a:endParaRPr lang="en-US" sz="1700" kern="1200"/>
        </a:p>
      </dsp:txBody>
      <dsp:txXfrm>
        <a:off x="1690040" y="2575410"/>
        <a:ext cx="3206250" cy="720000"/>
      </dsp:txXfrm>
    </dsp:sp>
    <dsp:sp modelId="{0E6DFD30-975D-4CEF-8E31-98C147CB36B2}">
      <dsp:nvSpPr>
        <dsp:cNvPr id="0" name=""/>
        <dsp:cNvSpPr/>
      </dsp:nvSpPr>
      <dsp:spPr>
        <a:xfrm>
          <a:off x="6082603" y="10409"/>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FDB14-5D05-4CC2-963B-6E2DD17E67DA}">
      <dsp:nvSpPr>
        <dsp:cNvPr id="0" name=""/>
        <dsp:cNvSpPr/>
      </dsp:nvSpPr>
      <dsp:spPr>
        <a:xfrm>
          <a:off x="6499415" y="427222"/>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60F6A2-A30C-48D5-84B1-67C5EC3201B8}">
      <dsp:nvSpPr>
        <dsp:cNvPr id="0" name=""/>
        <dsp:cNvSpPr/>
      </dsp:nvSpPr>
      <dsp:spPr>
        <a:xfrm>
          <a:off x="5457384" y="257541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it-IT" sz="1700" kern="1200"/>
            <a:t>Introduction of a security and defence policy</a:t>
          </a:r>
          <a:endParaRPr lang="en-US" sz="1700" kern="1200"/>
        </a:p>
      </dsp:txBody>
      <dsp:txXfrm>
        <a:off x="5457384" y="2575410"/>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F71211A-ADF1-4E2C-BDA4-26E54E6AE475}" type="datetimeFigureOut">
              <a:rPr lang="it-IT" smtClean="0"/>
              <a:t>27/11/2023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398841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F71211A-ADF1-4E2C-BDA4-26E54E6AE475}" type="datetimeFigureOut">
              <a:rPr lang="it-IT" smtClean="0"/>
              <a:t>27/11/2023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55271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F71211A-ADF1-4E2C-BDA4-26E54E6AE475}" type="datetimeFigureOut">
              <a:rPr lang="it-IT" smtClean="0"/>
              <a:t>27/11/2023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198512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F71211A-ADF1-4E2C-BDA4-26E54E6AE475}" type="datetimeFigureOut">
              <a:rPr lang="it-IT" smtClean="0"/>
              <a:t>27/11/2023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90D6B1-A373-4132-A82D-56FA4128ADCA}" type="slidenum">
              <a:rPr lang="it-IT" smtClean="0"/>
              <a:t>‹N›</a:t>
            </a:fld>
            <a:endParaRPr lang="it-IT"/>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7936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F71211A-ADF1-4E2C-BDA4-26E54E6AE475}" type="datetimeFigureOut">
              <a:rPr lang="it-IT" smtClean="0"/>
              <a:t>27/11/2023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254003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F71211A-ADF1-4E2C-BDA4-26E54E6AE475}" type="datetimeFigureOut">
              <a:rPr lang="it-IT" smtClean="0"/>
              <a:t>27/11/2023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8426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F71211A-ADF1-4E2C-BDA4-26E54E6AE475}" type="datetimeFigureOut">
              <a:rPr lang="it-IT" smtClean="0"/>
              <a:t>27/11/2023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8008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71211A-ADF1-4E2C-BDA4-26E54E6AE475}" type="datetimeFigureOut">
              <a:rPr lang="it-IT" smtClean="0"/>
              <a:t>27/11/2023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323018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71211A-ADF1-4E2C-BDA4-26E54E6AE475}" type="datetimeFigureOut">
              <a:rPr lang="it-IT" smtClean="0"/>
              <a:t>27/11/2023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203606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71211A-ADF1-4E2C-BDA4-26E54E6AE475}" type="datetimeFigureOut">
              <a:rPr lang="it-IT" smtClean="0"/>
              <a:t>27/11/2023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125678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F71211A-ADF1-4E2C-BDA4-26E54E6AE475}" type="datetimeFigureOut">
              <a:rPr lang="it-IT" smtClean="0"/>
              <a:t>27/11/2023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25178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F71211A-ADF1-4E2C-BDA4-26E54E6AE475}" type="datetimeFigureOut">
              <a:rPr lang="it-IT" smtClean="0"/>
              <a:t>27/11/2023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329521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F71211A-ADF1-4E2C-BDA4-26E54E6AE475}" type="datetimeFigureOut">
              <a:rPr lang="it-IT" smtClean="0"/>
              <a:t>27/11/2023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132361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F71211A-ADF1-4E2C-BDA4-26E54E6AE475}" type="datetimeFigureOut">
              <a:rPr lang="it-IT" smtClean="0"/>
              <a:t>27/11/2023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29263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1211A-ADF1-4E2C-BDA4-26E54E6AE475}" type="datetimeFigureOut">
              <a:rPr lang="it-IT" smtClean="0"/>
              <a:t>27/11/2023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349541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F71211A-ADF1-4E2C-BDA4-26E54E6AE475}" type="datetimeFigureOut">
              <a:rPr lang="it-IT" smtClean="0"/>
              <a:t>27/11/2023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427154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F71211A-ADF1-4E2C-BDA4-26E54E6AE475}" type="datetimeFigureOut">
              <a:rPr lang="it-IT" smtClean="0"/>
              <a:t>27/11/2023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90D6B1-A373-4132-A82D-56FA4128ADCA}" type="slidenum">
              <a:rPr lang="it-IT" smtClean="0"/>
              <a:t>‹N›</a:t>
            </a:fld>
            <a:endParaRPr lang="it-IT"/>
          </a:p>
        </p:txBody>
      </p:sp>
    </p:spTree>
    <p:extLst>
      <p:ext uri="{BB962C8B-B14F-4D97-AF65-F5344CB8AC3E}">
        <p14:creationId xmlns:p14="http://schemas.microsoft.com/office/powerpoint/2010/main" val="6135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71211A-ADF1-4E2C-BDA4-26E54E6AE475}" type="datetimeFigureOut">
              <a:rPr lang="it-IT" smtClean="0"/>
              <a:t>27/11/2023</a:t>
            </a:fld>
            <a:endParaRPr lang="it-IT"/>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A90D6B1-A373-4132-A82D-56FA4128ADCA}" type="slidenum">
              <a:rPr lang="it-IT" smtClean="0"/>
              <a:t>‹N›</a:t>
            </a:fld>
            <a:endParaRPr lang="it-IT"/>
          </a:p>
        </p:txBody>
      </p:sp>
    </p:spTree>
    <p:extLst>
      <p:ext uri="{BB962C8B-B14F-4D97-AF65-F5344CB8AC3E}">
        <p14:creationId xmlns:p14="http://schemas.microsoft.com/office/powerpoint/2010/main" val="35460617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eas.europa.eu/eeas/missions-and-operations_en" TargetMode="External"/><Relationship Id="rId2" Type="http://schemas.openxmlformats.org/officeDocument/2006/relationships/hyperlink" Target="https://www.sanctionsmap.eu/#/mai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commission/presscorner/detail/en/ip_20_1379" TargetMode="External"/><Relationship Id="rId2" Type="http://schemas.openxmlformats.org/officeDocument/2006/relationships/hyperlink" Target="https://www.consilium.europa.eu/en/press/press-releases/2022/03/21/a-strategic-compass-for-a-stronger-eu-security-and-defence-in-the-next-decade/#:~:text=The%20Strategic%20Compass%20is%20a,the%20rest%20of%20the%20worl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6B8F7B-5703-4020-98EE-CABA4AD67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E22E250-EBCE-4813-9E7E-9A8F1F547947}"/>
              </a:ext>
            </a:extLst>
          </p:cNvPr>
          <p:cNvSpPr>
            <a:spLocks noGrp="1"/>
          </p:cNvSpPr>
          <p:nvPr>
            <p:ph type="ctrTitle"/>
          </p:nvPr>
        </p:nvSpPr>
        <p:spPr>
          <a:xfrm>
            <a:off x="913794" y="1122362"/>
            <a:ext cx="7859545" cy="3574369"/>
          </a:xfrm>
        </p:spPr>
        <p:txBody>
          <a:bodyPr>
            <a:normAutofit/>
          </a:bodyPr>
          <a:lstStyle/>
          <a:p>
            <a:pPr algn="l"/>
            <a:r>
              <a:rPr lang="it-IT" sz="5400"/>
              <a:t>From the EPC to the CFSP</a:t>
            </a:r>
          </a:p>
        </p:txBody>
      </p:sp>
      <p:sp>
        <p:nvSpPr>
          <p:cNvPr id="3" name="Sottotitolo 2">
            <a:extLst>
              <a:ext uri="{FF2B5EF4-FFF2-40B4-BE49-F238E27FC236}">
                <a16:creationId xmlns:a16="http://schemas.microsoft.com/office/drawing/2014/main" id="{BCCB7C9A-1D2A-430B-8380-778760D17DCF}"/>
              </a:ext>
            </a:extLst>
          </p:cNvPr>
          <p:cNvSpPr>
            <a:spLocks noGrp="1"/>
          </p:cNvSpPr>
          <p:nvPr>
            <p:ph type="subTitle" idx="1"/>
          </p:nvPr>
        </p:nvSpPr>
        <p:spPr>
          <a:xfrm>
            <a:off x="913794" y="4696732"/>
            <a:ext cx="7859545" cy="1186543"/>
          </a:xfrm>
        </p:spPr>
        <p:txBody>
          <a:bodyPr>
            <a:normAutofit/>
          </a:bodyPr>
          <a:lstStyle/>
          <a:p>
            <a:pPr algn="l"/>
            <a:endParaRPr lang="it-IT"/>
          </a:p>
        </p:txBody>
      </p:sp>
    </p:spTree>
    <p:extLst>
      <p:ext uri="{BB962C8B-B14F-4D97-AF65-F5344CB8AC3E}">
        <p14:creationId xmlns:p14="http://schemas.microsoft.com/office/powerpoint/2010/main" val="29248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097F99-B2CE-43A2-AB76-859BFB71FCA5}"/>
              </a:ext>
            </a:extLst>
          </p:cNvPr>
          <p:cNvSpPr>
            <a:spLocks noGrp="1"/>
          </p:cNvSpPr>
          <p:nvPr>
            <p:ph type="title"/>
          </p:nvPr>
        </p:nvSpPr>
        <p:spPr>
          <a:xfrm>
            <a:off x="7872575" y="628651"/>
            <a:ext cx="3643150" cy="5584259"/>
          </a:xfrm>
        </p:spPr>
        <p:txBody>
          <a:bodyPr>
            <a:normAutofit/>
          </a:bodyPr>
          <a:lstStyle/>
          <a:p>
            <a:r>
              <a:rPr lang="it-IT" sz="4000"/>
              <a:t>Main issues in the 80s</a:t>
            </a:r>
          </a:p>
        </p:txBody>
      </p:sp>
      <p:sp>
        <p:nvSpPr>
          <p:cNvPr id="9" name="Rectangle 8">
            <a:extLst>
              <a:ext uri="{FF2B5EF4-FFF2-40B4-BE49-F238E27FC236}">
                <a16:creationId xmlns:a16="http://schemas.microsoft.com/office/drawing/2014/main" id="{CB47E54D-C502-461E-8397-6E20A7160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816EEA-C74C-4297-9F06-02600C1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AE896434-AEE4-FB4F-C701-6FCF6C5963DE}"/>
              </a:ext>
            </a:extLst>
          </p:cNvPr>
          <p:cNvGraphicFramePr>
            <a:graphicFrameLocks noGrp="1"/>
          </p:cNvGraphicFramePr>
          <p:nvPr>
            <p:ph idx="1"/>
            <p:extLst>
              <p:ext uri="{D42A27DB-BD31-4B8C-83A1-F6EECF244321}">
                <p14:modId xmlns:p14="http://schemas.microsoft.com/office/powerpoint/2010/main" val="2831772491"/>
              </p:ext>
            </p:extLst>
          </p:nvPr>
        </p:nvGraphicFramePr>
        <p:xfrm>
          <a:off x="1082675" y="1095375"/>
          <a:ext cx="6003925"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85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41B6F7-2011-4FC0-B710-5ACB7BD6310D}"/>
              </a:ext>
            </a:extLst>
          </p:cNvPr>
          <p:cNvSpPr>
            <a:spLocks noGrp="1"/>
          </p:cNvSpPr>
          <p:nvPr>
            <p:ph type="title"/>
          </p:nvPr>
        </p:nvSpPr>
        <p:spPr>
          <a:xfrm>
            <a:off x="913795" y="609600"/>
            <a:ext cx="10353761" cy="1326321"/>
          </a:xfrm>
        </p:spPr>
        <p:txBody>
          <a:bodyPr>
            <a:normAutofit/>
          </a:bodyPr>
          <a:lstStyle/>
          <a:p>
            <a:r>
              <a:rPr lang="it-IT" sz="3100" dirty="0"/>
              <a:t>The common </a:t>
            </a:r>
            <a:r>
              <a:rPr lang="it-IT" sz="3100" dirty="0" err="1"/>
              <a:t>foreign</a:t>
            </a:r>
            <a:r>
              <a:rPr lang="it-IT" sz="3100" dirty="0"/>
              <a:t> and security policy and common security and </a:t>
            </a:r>
            <a:r>
              <a:rPr lang="it-IT" sz="3100" dirty="0" err="1"/>
              <a:t>defence</a:t>
            </a:r>
            <a:r>
              <a:rPr lang="it-IT" sz="3100" dirty="0"/>
              <a:t> policy</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A517BD6F-F80C-399B-4691-82BF8B67FE20}"/>
              </a:ext>
            </a:extLst>
          </p:cNvPr>
          <p:cNvGraphicFramePr>
            <a:graphicFrameLocks noGrp="1"/>
          </p:cNvGraphicFramePr>
          <p:nvPr>
            <p:ph idx="1"/>
            <p:extLst>
              <p:ext uri="{D42A27DB-BD31-4B8C-83A1-F6EECF244321}">
                <p14:modId xmlns:p14="http://schemas.microsoft.com/office/powerpoint/2010/main" val="2255770719"/>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73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6B9F81-4010-40D7-93F8-692A288D986E}"/>
              </a:ext>
            </a:extLst>
          </p:cNvPr>
          <p:cNvSpPr>
            <a:spLocks noGrp="1"/>
          </p:cNvSpPr>
          <p:nvPr>
            <p:ph type="title"/>
          </p:nvPr>
        </p:nvSpPr>
        <p:spPr>
          <a:xfrm>
            <a:off x="4927472" y="609600"/>
            <a:ext cx="6340084" cy="1326321"/>
          </a:xfrm>
        </p:spPr>
        <p:txBody>
          <a:bodyPr>
            <a:normAutofit/>
          </a:bodyPr>
          <a:lstStyle/>
          <a:p>
            <a:r>
              <a:rPr lang="it-IT" dirty="0"/>
              <a:t>The </a:t>
            </a:r>
            <a:r>
              <a:rPr lang="it-IT" dirty="0" err="1"/>
              <a:t>Lisbon</a:t>
            </a:r>
            <a:r>
              <a:rPr lang="it-IT" dirty="0"/>
              <a:t> Treaty</a:t>
            </a:r>
          </a:p>
        </p:txBody>
      </p:sp>
      <p:pic>
        <p:nvPicPr>
          <p:cNvPr id="5" name="Picture 4" descr="A row of white marble pillars">
            <a:extLst>
              <a:ext uri="{FF2B5EF4-FFF2-40B4-BE49-F238E27FC236}">
                <a16:creationId xmlns:a16="http://schemas.microsoft.com/office/drawing/2014/main" id="{082B8B59-4EBB-0EFE-D960-B6D5FD73AE7A}"/>
              </a:ext>
            </a:extLst>
          </p:cNvPr>
          <p:cNvPicPr>
            <a:picLocks noChangeAspect="1"/>
          </p:cNvPicPr>
          <p:nvPr/>
        </p:nvPicPr>
        <p:blipFill rotWithShape="1">
          <a:blip r:embed="rId3"/>
          <a:srcRect l="35560" r="18641" b="-1"/>
          <a:stretch/>
        </p:blipFill>
        <p:spPr>
          <a:xfrm>
            <a:off x="20" y="10"/>
            <a:ext cx="4635987" cy="6857990"/>
          </a:xfrm>
          <a:prstGeom prst="rect">
            <a:avLst/>
          </a:prstGeom>
        </p:spPr>
      </p:pic>
      <p:sp>
        <p:nvSpPr>
          <p:cNvPr id="3" name="Segnaposto contenuto 2">
            <a:extLst>
              <a:ext uri="{FF2B5EF4-FFF2-40B4-BE49-F238E27FC236}">
                <a16:creationId xmlns:a16="http://schemas.microsoft.com/office/drawing/2014/main" id="{2341AA6B-DDA4-4B4D-9DEF-D718A04A4F07}"/>
              </a:ext>
            </a:extLst>
          </p:cNvPr>
          <p:cNvSpPr>
            <a:spLocks noGrp="1"/>
          </p:cNvSpPr>
          <p:nvPr>
            <p:ph idx="1"/>
          </p:nvPr>
        </p:nvSpPr>
        <p:spPr>
          <a:xfrm>
            <a:off x="4927471" y="2096064"/>
            <a:ext cx="6340085" cy="3695136"/>
          </a:xfrm>
        </p:spPr>
        <p:txBody>
          <a:bodyPr>
            <a:normAutofit/>
          </a:bodyPr>
          <a:lstStyle/>
          <a:p>
            <a:r>
              <a:rPr lang="it-IT" dirty="0" err="1"/>
              <a:t>Abolition</a:t>
            </a:r>
            <a:r>
              <a:rPr lang="it-IT" dirty="0"/>
              <a:t> of the pillar </a:t>
            </a:r>
            <a:r>
              <a:rPr lang="it-IT" dirty="0" err="1"/>
              <a:t>structure</a:t>
            </a:r>
            <a:r>
              <a:rPr lang="it-IT" dirty="0"/>
              <a:t> (or </a:t>
            </a:r>
            <a:r>
              <a:rPr lang="it-IT" dirty="0" err="1"/>
              <a:t>not</a:t>
            </a:r>
            <a:r>
              <a:rPr lang="it-IT" dirty="0"/>
              <a:t>?)</a:t>
            </a:r>
          </a:p>
          <a:p>
            <a:r>
              <a:rPr lang="it-IT" dirty="0"/>
              <a:t>CFSP </a:t>
            </a:r>
            <a:r>
              <a:rPr lang="it-IT" dirty="0" err="1"/>
              <a:t>is</a:t>
            </a:r>
            <a:r>
              <a:rPr lang="it-IT" dirty="0"/>
              <a:t> </a:t>
            </a:r>
            <a:r>
              <a:rPr lang="it-IT" dirty="0" err="1"/>
              <a:t>not</a:t>
            </a:r>
            <a:r>
              <a:rPr lang="it-IT" dirty="0"/>
              <a:t> a </a:t>
            </a:r>
            <a:r>
              <a:rPr lang="it-IT" dirty="0" err="1"/>
              <a:t>categorized</a:t>
            </a:r>
            <a:r>
              <a:rPr lang="it-IT" dirty="0"/>
              <a:t> </a:t>
            </a:r>
            <a:r>
              <a:rPr lang="it-IT" dirty="0" err="1"/>
              <a:t>competence</a:t>
            </a:r>
            <a:r>
              <a:rPr lang="it-IT" dirty="0"/>
              <a:t>. </a:t>
            </a:r>
            <a:r>
              <a:rPr lang="it-IT" dirty="0" err="1"/>
              <a:t>It</a:t>
            </a:r>
            <a:r>
              <a:rPr lang="it-IT" dirty="0"/>
              <a:t> </a:t>
            </a:r>
            <a:r>
              <a:rPr lang="it-IT" dirty="0" err="1"/>
              <a:t>is</a:t>
            </a:r>
            <a:r>
              <a:rPr lang="it-IT" dirty="0"/>
              <a:t> </a:t>
            </a:r>
            <a:r>
              <a:rPr lang="it-IT" dirty="0" err="1"/>
              <a:t>different</a:t>
            </a:r>
            <a:r>
              <a:rPr lang="it-IT" dirty="0"/>
              <a:t> in nature from the other </a:t>
            </a:r>
            <a:r>
              <a:rPr lang="it-IT" dirty="0" err="1"/>
              <a:t>competences</a:t>
            </a:r>
            <a:endParaRPr lang="it-IT" dirty="0"/>
          </a:p>
          <a:p>
            <a:r>
              <a:rPr lang="it-IT" dirty="0"/>
              <a:t>Article 40 TEU on the </a:t>
            </a:r>
            <a:r>
              <a:rPr lang="it-IT" dirty="0" err="1"/>
              <a:t>separation</a:t>
            </a:r>
            <a:r>
              <a:rPr lang="it-IT" dirty="0"/>
              <a:t> </a:t>
            </a:r>
            <a:r>
              <a:rPr lang="it-IT" dirty="0" err="1"/>
              <a:t>between</a:t>
            </a:r>
            <a:r>
              <a:rPr lang="it-IT" dirty="0"/>
              <a:t> CFSP and the other </a:t>
            </a:r>
            <a:r>
              <a:rPr lang="it-IT" dirty="0" err="1"/>
              <a:t>competences</a:t>
            </a:r>
            <a:endParaRPr lang="it-IT" dirty="0"/>
          </a:p>
          <a:p>
            <a:r>
              <a:rPr lang="it-IT" dirty="0" err="1"/>
              <a:t>Less</a:t>
            </a:r>
            <a:r>
              <a:rPr lang="it-IT" dirty="0"/>
              <a:t> </a:t>
            </a:r>
            <a:r>
              <a:rPr lang="it-IT" dirty="0" err="1"/>
              <a:t>complexity</a:t>
            </a:r>
            <a:r>
              <a:rPr lang="it-IT" dirty="0"/>
              <a:t> in </a:t>
            </a:r>
            <a:r>
              <a:rPr lang="it-IT" dirty="0" err="1"/>
              <a:t>form</a:t>
            </a:r>
            <a:r>
              <a:rPr lang="it-IT" dirty="0"/>
              <a:t>, </a:t>
            </a:r>
            <a:r>
              <a:rPr lang="it-IT" dirty="0" err="1"/>
              <a:t>but</a:t>
            </a:r>
            <a:r>
              <a:rPr lang="it-IT" dirty="0"/>
              <a:t> </a:t>
            </a:r>
            <a:r>
              <a:rPr lang="it-IT" dirty="0" err="1"/>
              <a:t>complexity</a:t>
            </a:r>
            <a:r>
              <a:rPr lang="it-IT" dirty="0"/>
              <a:t> in </a:t>
            </a:r>
            <a:r>
              <a:rPr lang="it-IT" dirty="0" err="1"/>
              <a:t>substance</a:t>
            </a:r>
            <a:r>
              <a:rPr lang="it-IT" dirty="0"/>
              <a:t> </a:t>
            </a:r>
            <a:r>
              <a:rPr lang="it-IT" dirty="0" err="1"/>
              <a:t>remains</a:t>
            </a:r>
            <a:r>
              <a:rPr lang="it-IT" dirty="0"/>
              <a:t> </a:t>
            </a:r>
            <a:r>
              <a:rPr lang="it-IT" dirty="0" err="1"/>
              <a:t>intact</a:t>
            </a:r>
            <a:endParaRPr lang="it-IT"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53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B232DB7-75B1-403E-87A7-8542E9BEC005}"/>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Scope, values and objectives.</a:t>
            </a:r>
            <a:br>
              <a:rPr lang="it-IT" sz="2400">
                <a:solidFill>
                  <a:srgbClr val="FFFFFF"/>
                </a:solidFill>
              </a:rPr>
            </a:br>
            <a:r>
              <a:rPr lang="it-IT" sz="2400">
                <a:solidFill>
                  <a:srgbClr val="FFFFFF"/>
                </a:solidFill>
              </a:rPr>
              <a:t>Article 21 teu</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3602302-4D1D-4F7A-AF19-C3D2F1B3B8E0}"/>
              </a:ext>
            </a:extLst>
          </p:cNvPr>
          <p:cNvSpPr>
            <a:spLocks noGrp="1"/>
          </p:cNvSpPr>
          <p:nvPr>
            <p:ph idx="1"/>
          </p:nvPr>
        </p:nvSpPr>
        <p:spPr>
          <a:xfrm>
            <a:off x="4711641" y="1122001"/>
            <a:ext cx="6566564" cy="4761274"/>
          </a:xfrm>
        </p:spPr>
        <p:txBody>
          <a:bodyPr anchor="ctr">
            <a:normAutofit/>
          </a:bodyPr>
          <a:lstStyle/>
          <a:p>
            <a:pPr marL="0" indent="0">
              <a:buNone/>
            </a:pPr>
            <a:r>
              <a:rPr lang="it-IT" sz="1600"/>
              <a:t> </a:t>
            </a:r>
          </a:p>
          <a:p>
            <a:pPr marL="0" indent="0">
              <a:buNone/>
            </a:pPr>
            <a:r>
              <a:rPr lang="it-IT" sz="1600"/>
              <a:t>Common set of values and principles (Union values, not values shared by and common to the MS)</a:t>
            </a:r>
          </a:p>
          <a:p>
            <a:pPr marL="0" indent="0">
              <a:buNone/>
            </a:pPr>
            <a:r>
              <a:rPr lang="it-IT" sz="1600"/>
              <a:t>Common and overarching objectives of the external action:</a:t>
            </a:r>
          </a:p>
          <a:p>
            <a:pPr marL="457200" indent="-457200">
              <a:buAutoNum type="arabicPeriod"/>
            </a:pPr>
            <a:r>
              <a:rPr lang="it-IT" sz="1600"/>
              <a:t>Political</a:t>
            </a:r>
          </a:p>
          <a:p>
            <a:pPr marL="457200" indent="-457200">
              <a:buAutoNum type="arabicPeriod"/>
            </a:pPr>
            <a:r>
              <a:rPr lang="it-IT" sz="1600"/>
              <a:t>Security-related</a:t>
            </a:r>
          </a:p>
          <a:p>
            <a:pPr marL="457200" indent="-457200">
              <a:buAutoNum type="arabicPeriod"/>
            </a:pPr>
            <a:r>
              <a:rPr lang="it-IT" sz="1600"/>
              <a:t>Development-related</a:t>
            </a:r>
          </a:p>
          <a:p>
            <a:pPr marL="457200" indent="-457200">
              <a:buAutoNum type="arabicPeriod"/>
            </a:pPr>
            <a:r>
              <a:rPr lang="it-IT" sz="1600"/>
              <a:t>Economic</a:t>
            </a:r>
          </a:p>
          <a:p>
            <a:pPr marL="457200" indent="-457200">
              <a:buAutoNum type="arabicPeriod"/>
            </a:pPr>
            <a:r>
              <a:rPr lang="it-IT" sz="1600"/>
              <a:t>Environmental</a:t>
            </a:r>
          </a:p>
          <a:p>
            <a:pPr marL="457200" indent="-457200">
              <a:buAutoNum type="arabicPeriod"/>
            </a:pPr>
            <a:r>
              <a:rPr lang="it-IT" sz="1600"/>
              <a:t>social</a:t>
            </a:r>
          </a:p>
        </p:txBody>
      </p:sp>
    </p:spTree>
    <p:extLst>
      <p:ext uri="{BB962C8B-B14F-4D97-AF65-F5344CB8AC3E}">
        <p14:creationId xmlns:p14="http://schemas.microsoft.com/office/powerpoint/2010/main" val="10549077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C2D1EF5-A984-4928-AEE6-DC0E057B729D}"/>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Duty of consistency. Article 21 (3)</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832AB4A-B6ED-40C7-A26D-831F483A17CC}"/>
              </a:ext>
            </a:extLst>
          </p:cNvPr>
          <p:cNvSpPr>
            <a:spLocks noGrp="1"/>
          </p:cNvSpPr>
          <p:nvPr>
            <p:ph idx="1"/>
          </p:nvPr>
        </p:nvSpPr>
        <p:spPr>
          <a:xfrm>
            <a:off x="4711641" y="1122001"/>
            <a:ext cx="6566564" cy="4761274"/>
          </a:xfrm>
        </p:spPr>
        <p:txBody>
          <a:bodyPr anchor="ctr">
            <a:normAutofit/>
          </a:bodyPr>
          <a:lstStyle/>
          <a:p>
            <a:r>
              <a:rPr lang="it-IT" sz="1600"/>
              <a:t>It applies to all the strands of external action </a:t>
            </a:r>
          </a:p>
          <a:p>
            <a:pPr marL="0" indent="0">
              <a:buNone/>
            </a:pPr>
            <a:r>
              <a:rPr lang="en-US" sz="1600"/>
              <a:t>in the light of the design of the Union’s</a:t>
            </a:r>
          </a:p>
          <a:p>
            <a:pPr marL="0" indent="0">
              <a:buNone/>
            </a:pPr>
            <a:r>
              <a:rPr lang="en-US" sz="1600"/>
              <a:t>external action under the Treaties, common principles and objectives aim to</a:t>
            </a:r>
          </a:p>
          <a:p>
            <a:pPr marL="0" indent="0">
              <a:buNone/>
            </a:pPr>
            <a:r>
              <a:rPr lang="en-US" sz="1600"/>
              <a:t>ensure that the various strands of the Union’s external action, different though</a:t>
            </a:r>
          </a:p>
          <a:p>
            <a:pPr marL="0" indent="0">
              <a:buNone/>
            </a:pPr>
            <a:r>
              <a:rPr lang="en-US" sz="1600"/>
              <a:t>they are in their implications, political sensitivity, and applicable procedures, are</a:t>
            </a:r>
          </a:p>
          <a:p>
            <a:pPr marL="0" indent="0">
              <a:buNone/>
            </a:pPr>
            <a:r>
              <a:rPr lang="it-IT" sz="1600"/>
              <a:t>consistent and coherent.</a:t>
            </a:r>
          </a:p>
        </p:txBody>
      </p:sp>
    </p:spTree>
    <p:extLst>
      <p:ext uri="{BB962C8B-B14F-4D97-AF65-F5344CB8AC3E}">
        <p14:creationId xmlns:p14="http://schemas.microsoft.com/office/powerpoint/2010/main" val="145434719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D9B350D-D316-446B-BC18-29F513A41747}"/>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Scope of the CFSP.</a:t>
            </a:r>
            <a:br>
              <a:rPr lang="it-IT" sz="2400">
                <a:solidFill>
                  <a:srgbClr val="FFFFFF"/>
                </a:solidFill>
              </a:rPr>
            </a:br>
            <a:r>
              <a:rPr lang="it-IT" sz="2400">
                <a:solidFill>
                  <a:srgbClr val="FFFFFF"/>
                </a:solidFill>
              </a:rPr>
              <a:t>Article 24 (1) TEU</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0B3A5E4-D0ED-438E-B7CB-92071C27BB8A}"/>
              </a:ext>
            </a:extLst>
          </p:cNvPr>
          <p:cNvSpPr>
            <a:spLocks noGrp="1"/>
          </p:cNvSpPr>
          <p:nvPr>
            <p:ph idx="1"/>
          </p:nvPr>
        </p:nvSpPr>
        <p:spPr>
          <a:xfrm>
            <a:off x="4711641" y="1122001"/>
            <a:ext cx="6566564" cy="4761274"/>
          </a:xfrm>
        </p:spPr>
        <p:txBody>
          <a:bodyPr anchor="ctr">
            <a:normAutofit/>
          </a:bodyPr>
          <a:lstStyle/>
          <a:p>
            <a:pPr marL="0" indent="0">
              <a:buNone/>
            </a:pPr>
            <a:r>
              <a:rPr lang="en-US" sz="1600"/>
              <a:t> </a:t>
            </a:r>
          </a:p>
          <a:p>
            <a:pPr marL="0" indent="0">
              <a:buNone/>
            </a:pPr>
            <a:r>
              <a:rPr lang="en-US" sz="1600"/>
              <a:t>‘the Union’s competence in matters of</a:t>
            </a:r>
          </a:p>
          <a:p>
            <a:pPr marL="0" indent="0">
              <a:buNone/>
            </a:pPr>
            <a:r>
              <a:rPr lang="en-US" sz="1600"/>
              <a:t>common foreign and security policy shall cover all areas of foreign policy and all</a:t>
            </a:r>
          </a:p>
          <a:p>
            <a:pPr marL="0" indent="0">
              <a:buNone/>
            </a:pPr>
            <a:r>
              <a:rPr lang="en-US" sz="1600"/>
              <a:t>questions relating to the Union’s security, including the progressive framing of a</a:t>
            </a:r>
          </a:p>
          <a:p>
            <a:pPr marL="0" indent="0">
              <a:buNone/>
            </a:pPr>
            <a:r>
              <a:rPr lang="en-US" sz="1600"/>
              <a:t>common defence policy that might lead to a common defence’.</a:t>
            </a:r>
            <a:endParaRPr lang="it-IT" sz="1600"/>
          </a:p>
        </p:txBody>
      </p:sp>
    </p:spTree>
    <p:extLst>
      <p:ext uri="{BB962C8B-B14F-4D97-AF65-F5344CB8AC3E}">
        <p14:creationId xmlns:p14="http://schemas.microsoft.com/office/powerpoint/2010/main" val="184725784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B3622EC-06BA-49CE-A62E-0F49CA6E54F2}"/>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Duties.</a:t>
            </a:r>
            <a:br>
              <a:rPr lang="it-IT" sz="2400">
                <a:solidFill>
                  <a:srgbClr val="FFFFFF"/>
                </a:solidFill>
              </a:rPr>
            </a:br>
            <a:r>
              <a:rPr lang="it-IT" sz="2400">
                <a:solidFill>
                  <a:srgbClr val="FFFFFF"/>
                </a:solidFill>
              </a:rPr>
              <a:t>Loyalty: Article 24 (3) TEU</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E3DF20D-75C6-458B-B32D-3691FBF254BE}"/>
              </a:ext>
            </a:extLst>
          </p:cNvPr>
          <p:cNvSpPr>
            <a:spLocks noGrp="1"/>
          </p:cNvSpPr>
          <p:nvPr>
            <p:ph idx="1"/>
          </p:nvPr>
        </p:nvSpPr>
        <p:spPr>
          <a:xfrm>
            <a:off x="4711641" y="1122001"/>
            <a:ext cx="6566564" cy="4761274"/>
          </a:xfrm>
        </p:spPr>
        <p:txBody>
          <a:bodyPr anchor="ctr">
            <a:normAutofit/>
          </a:bodyPr>
          <a:lstStyle/>
          <a:p>
            <a:pPr marL="0" indent="0">
              <a:buNone/>
            </a:pPr>
            <a:endParaRPr lang="en-US" sz="1600"/>
          </a:p>
          <a:p>
            <a:pPr marL="0" indent="0">
              <a:buNone/>
            </a:pPr>
            <a:endParaRPr lang="en-US" sz="1600"/>
          </a:p>
          <a:p>
            <a:pPr marL="0" indent="0">
              <a:buNone/>
            </a:pPr>
            <a:r>
              <a:rPr lang="en-US" sz="1600"/>
              <a:t>A positive duty to take action in accordance with the Union’s policy, and a negative duty not to engage in behavior which would run counter to the Union’s action.</a:t>
            </a:r>
          </a:p>
          <a:p>
            <a:pPr marL="0" indent="0">
              <a:buNone/>
            </a:pPr>
            <a:r>
              <a:rPr lang="en-US" sz="1600"/>
              <a:t>Aim: to build a political solidarity</a:t>
            </a:r>
            <a:endParaRPr lang="it-IT" sz="1600"/>
          </a:p>
        </p:txBody>
      </p:sp>
    </p:spTree>
    <p:extLst>
      <p:ext uri="{BB962C8B-B14F-4D97-AF65-F5344CB8AC3E}">
        <p14:creationId xmlns:p14="http://schemas.microsoft.com/office/powerpoint/2010/main" val="266051360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BCBB534-9B34-4DB3-92D4-00243E8795A2}"/>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Consultation. Article 32 TEU</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944C929-8451-4DA4-B91E-9E91304C1D51}"/>
              </a:ext>
            </a:extLst>
          </p:cNvPr>
          <p:cNvSpPr>
            <a:spLocks noGrp="1"/>
          </p:cNvSpPr>
          <p:nvPr>
            <p:ph idx="1"/>
          </p:nvPr>
        </p:nvSpPr>
        <p:spPr>
          <a:xfrm>
            <a:off x="4711641" y="1122001"/>
            <a:ext cx="6566564" cy="4761274"/>
          </a:xfrm>
        </p:spPr>
        <p:txBody>
          <a:bodyPr anchor="ctr">
            <a:normAutofit/>
          </a:bodyPr>
          <a:lstStyle/>
          <a:p>
            <a:endParaRPr lang="it-IT" sz="1600"/>
          </a:p>
          <a:p>
            <a:r>
              <a:rPr lang="it-IT" sz="1600"/>
              <a:t>CFSP is a common policy, not a single EU policy. It may not replace Member States’ foregn policies.</a:t>
            </a:r>
          </a:p>
          <a:p>
            <a:endParaRPr lang="it-IT" sz="1600"/>
          </a:p>
          <a:p>
            <a:r>
              <a:rPr lang="it-IT" sz="1600"/>
              <a:t>Duty to consult in order to converge on common positions</a:t>
            </a:r>
          </a:p>
        </p:txBody>
      </p:sp>
    </p:spTree>
    <p:extLst>
      <p:ext uri="{BB962C8B-B14F-4D97-AF65-F5344CB8AC3E}">
        <p14:creationId xmlns:p14="http://schemas.microsoft.com/office/powerpoint/2010/main" val="31280348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05A4F0C-EB57-453D-B602-4C8CF8ED78D8}"/>
              </a:ext>
            </a:extLst>
          </p:cNvPr>
          <p:cNvSpPr>
            <a:spLocks noGrp="1"/>
          </p:cNvSpPr>
          <p:nvPr>
            <p:ph type="title"/>
          </p:nvPr>
        </p:nvSpPr>
        <p:spPr>
          <a:xfrm>
            <a:off x="696686" y="1122001"/>
            <a:ext cx="3040685" cy="4613999"/>
          </a:xfrm>
        </p:spPr>
        <p:txBody>
          <a:bodyPr anchor="ctr">
            <a:normAutofit/>
          </a:bodyPr>
          <a:lstStyle/>
          <a:p>
            <a:pPr algn="l"/>
            <a:r>
              <a:rPr lang="it-IT" sz="2200">
                <a:solidFill>
                  <a:srgbClr val="FFFFFF"/>
                </a:solidFill>
              </a:rPr>
              <a:t>Implementation of instruments and support of positions (Article 28 TEU)</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43350F0-2308-4419-AB32-41A08AD0FD74}"/>
              </a:ext>
            </a:extLst>
          </p:cNvPr>
          <p:cNvSpPr>
            <a:spLocks noGrp="1"/>
          </p:cNvSpPr>
          <p:nvPr>
            <p:ph idx="1"/>
          </p:nvPr>
        </p:nvSpPr>
        <p:spPr>
          <a:xfrm>
            <a:off x="4711641" y="1122001"/>
            <a:ext cx="6566564" cy="4761274"/>
          </a:xfrm>
        </p:spPr>
        <p:txBody>
          <a:bodyPr anchor="ctr">
            <a:normAutofit/>
          </a:bodyPr>
          <a:lstStyle/>
          <a:p>
            <a:pPr marL="0" indent="0">
              <a:buNone/>
            </a:pPr>
            <a:r>
              <a:rPr lang="en-US" sz="1600"/>
              <a:t>Article 28(2) TEU provides that decisions defining actions</a:t>
            </a:r>
          </a:p>
          <a:p>
            <a:pPr marL="0" indent="0">
              <a:buNone/>
            </a:pPr>
            <a:r>
              <a:rPr lang="en-US" sz="1600"/>
              <a:t>to be undertaken by the Union ‘shall commit the Member States in the positions</a:t>
            </a:r>
          </a:p>
          <a:p>
            <a:pPr marL="0" indent="0">
              <a:buNone/>
            </a:pPr>
            <a:r>
              <a:rPr lang="en-US" sz="1600"/>
              <a:t>they adopt and in the conduct of their activity’. As for decisions defining the</a:t>
            </a:r>
          </a:p>
          <a:p>
            <a:pPr marL="0" indent="0">
              <a:buNone/>
            </a:pPr>
            <a:r>
              <a:rPr lang="en-US" sz="1600"/>
              <a:t>approach of the Union to a particular matter of a geographical or thematic</a:t>
            </a:r>
          </a:p>
          <a:p>
            <a:pPr marL="0" indent="0">
              <a:buNone/>
            </a:pPr>
            <a:r>
              <a:rPr lang="en-US" sz="1600"/>
              <a:t>nature, Member States ‘shall ensure that their national policies conform to the</a:t>
            </a:r>
          </a:p>
          <a:p>
            <a:pPr marL="0" indent="0">
              <a:buNone/>
            </a:pPr>
            <a:r>
              <a:rPr lang="it-IT" sz="1600"/>
              <a:t>Union positions’</a:t>
            </a:r>
          </a:p>
        </p:txBody>
      </p:sp>
    </p:spTree>
    <p:extLst>
      <p:ext uri="{BB962C8B-B14F-4D97-AF65-F5344CB8AC3E}">
        <p14:creationId xmlns:p14="http://schemas.microsoft.com/office/powerpoint/2010/main" val="191602956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8FB1065-ED04-42E7-A8E1-31E33DAE6303}"/>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instruments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F96DF1C-AFA4-4194-87AE-B575192255E5}"/>
              </a:ext>
            </a:extLst>
          </p:cNvPr>
          <p:cNvSpPr>
            <a:spLocks noGrp="1"/>
          </p:cNvSpPr>
          <p:nvPr>
            <p:ph idx="1"/>
          </p:nvPr>
        </p:nvSpPr>
        <p:spPr>
          <a:xfrm>
            <a:off x="4711641" y="1122001"/>
            <a:ext cx="6566564" cy="4761274"/>
          </a:xfrm>
        </p:spPr>
        <p:txBody>
          <a:bodyPr anchor="ctr">
            <a:normAutofit/>
          </a:bodyPr>
          <a:lstStyle/>
          <a:p>
            <a:pPr marL="0" indent="0">
              <a:buNone/>
            </a:pPr>
            <a:r>
              <a:rPr lang="it-IT" sz="1600"/>
              <a:t>A. Three types of decisions:</a:t>
            </a:r>
          </a:p>
          <a:p>
            <a:r>
              <a:rPr lang="it-IT" sz="1600"/>
              <a:t>I. Actions – Article 28 TEU</a:t>
            </a:r>
          </a:p>
          <a:p>
            <a:r>
              <a:rPr lang="it-IT" sz="1600"/>
              <a:t>II. Positions – Article 29 TEU</a:t>
            </a:r>
          </a:p>
          <a:p>
            <a:r>
              <a:rPr lang="it-IT" sz="1600"/>
              <a:t>III. Arrangements for implementing an action or a position</a:t>
            </a:r>
          </a:p>
          <a:p>
            <a:endParaRPr lang="it-IT" sz="1600"/>
          </a:p>
          <a:p>
            <a:r>
              <a:rPr lang="it-IT" sz="1600"/>
              <a:t>B. International agreements</a:t>
            </a:r>
          </a:p>
        </p:txBody>
      </p:sp>
    </p:spTree>
    <p:extLst>
      <p:ext uri="{BB962C8B-B14F-4D97-AF65-F5344CB8AC3E}">
        <p14:creationId xmlns:p14="http://schemas.microsoft.com/office/powerpoint/2010/main" val="212753179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F9B12-C848-4F27-8F9B-DC465F222322}"/>
              </a:ext>
            </a:extLst>
          </p:cNvPr>
          <p:cNvSpPr>
            <a:spLocks noGrp="1"/>
          </p:cNvSpPr>
          <p:nvPr>
            <p:ph type="title"/>
          </p:nvPr>
        </p:nvSpPr>
        <p:spPr>
          <a:xfrm>
            <a:off x="7872575" y="628651"/>
            <a:ext cx="3643150" cy="5584259"/>
          </a:xfrm>
        </p:spPr>
        <p:txBody>
          <a:bodyPr>
            <a:normAutofit/>
          </a:bodyPr>
          <a:lstStyle/>
          <a:p>
            <a:r>
              <a:rPr lang="it-IT" dirty="0"/>
              <a:t>The </a:t>
            </a:r>
            <a:r>
              <a:rPr lang="it-IT"/>
              <a:t>European</a:t>
            </a:r>
            <a:r>
              <a:rPr lang="it-IT" dirty="0"/>
              <a:t> </a:t>
            </a:r>
            <a:r>
              <a:rPr lang="it-IT"/>
              <a:t>Political</a:t>
            </a:r>
            <a:r>
              <a:rPr lang="it-IT" dirty="0"/>
              <a:t> Cooperation</a:t>
            </a:r>
          </a:p>
        </p:txBody>
      </p:sp>
      <p:sp>
        <p:nvSpPr>
          <p:cNvPr id="9" name="Rectangle 8">
            <a:extLst>
              <a:ext uri="{FF2B5EF4-FFF2-40B4-BE49-F238E27FC236}">
                <a16:creationId xmlns:a16="http://schemas.microsoft.com/office/drawing/2014/main" id="{CB47E54D-C502-461E-8397-6E20A7160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816EEA-C74C-4297-9F06-02600C1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82F297CF-FFD2-B01E-6E4A-58E1180DB115}"/>
              </a:ext>
            </a:extLst>
          </p:cNvPr>
          <p:cNvGraphicFramePr>
            <a:graphicFrameLocks noGrp="1"/>
          </p:cNvGraphicFramePr>
          <p:nvPr>
            <p:ph idx="1"/>
            <p:extLst>
              <p:ext uri="{D42A27DB-BD31-4B8C-83A1-F6EECF244321}">
                <p14:modId xmlns:p14="http://schemas.microsoft.com/office/powerpoint/2010/main" val="3645056653"/>
              </p:ext>
            </p:extLst>
          </p:nvPr>
        </p:nvGraphicFramePr>
        <p:xfrm>
          <a:off x="1082675" y="1095375"/>
          <a:ext cx="6003925"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72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6D74CB-CBAE-40B8-8017-BACA6718BB3D}"/>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Sanctions and missions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2A70C05-3029-4FF8-9FBF-C0E8CECE86E6}"/>
              </a:ext>
            </a:extLst>
          </p:cNvPr>
          <p:cNvSpPr>
            <a:spLocks noGrp="1"/>
          </p:cNvSpPr>
          <p:nvPr>
            <p:ph idx="1"/>
          </p:nvPr>
        </p:nvSpPr>
        <p:spPr>
          <a:xfrm>
            <a:off x="4711641" y="1122001"/>
            <a:ext cx="6566564" cy="4761274"/>
          </a:xfrm>
        </p:spPr>
        <p:txBody>
          <a:bodyPr anchor="ctr">
            <a:normAutofit/>
          </a:bodyPr>
          <a:lstStyle/>
          <a:p>
            <a:r>
              <a:rPr lang="it-IT" sz="1600">
                <a:hlinkClick r:id="rId2"/>
              </a:rPr>
              <a:t>https://www.sanctionsmap.eu/#/main</a:t>
            </a:r>
            <a:r>
              <a:rPr lang="it-IT" sz="1600"/>
              <a:t> </a:t>
            </a:r>
          </a:p>
          <a:p>
            <a:endParaRPr lang="it-IT" sz="1600"/>
          </a:p>
          <a:p>
            <a:endParaRPr lang="it-IT" sz="1600"/>
          </a:p>
          <a:p>
            <a:r>
              <a:rPr lang="it-IT" sz="1600">
                <a:hlinkClick r:id="rId3"/>
              </a:rPr>
              <a:t>https://www.eeas.europa.eu/eeas/missions-and-operations_en</a:t>
            </a:r>
            <a:r>
              <a:rPr lang="it-IT" sz="1600"/>
              <a:t> </a:t>
            </a:r>
          </a:p>
          <a:p>
            <a:endParaRPr lang="it-IT" sz="1600"/>
          </a:p>
          <a:p>
            <a:r>
              <a:rPr lang="it-IT" sz="1600"/>
              <a:t>Human rights sanctions</a:t>
            </a:r>
          </a:p>
          <a:p>
            <a:r>
              <a:rPr lang="it-IT" sz="1600"/>
              <a:t>European Peace Facility</a:t>
            </a:r>
          </a:p>
        </p:txBody>
      </p:sp>
    </p:spTree>
    <p:extLst>
      <p:ext uri="{BB962C8B-B14F-4D97-AF65-F5344CB8AC3E}">
        <p14:creationId xmlns:p14="http://schemas.microsoft.com/office/powerpoint/2010/main" val="194277827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F93EA8A-D2D2-48F7-B45D-598492830B17}"/>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Institutional framework</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7E88933-88AE-433F-9544-C6A38CC7C5C6}"/>
              </a:ext>
            </a:extLst>
          </p:cNvPr>
          <p:cNvSpPr>
            <a:spLocks noGrp="1"/>
          </p:cNvSpPr>
          <p:nvPr>
            <p:ph idx="1"/>
          </p:nvPr>
        </p:nvSpPr>
        <p:spPr>
          <a:xfrm>
            <a:off x="4711641" y="1122001"/>
            <a:ext cx="6566564" cy="4761274"/>
          </a:xfrm>
        </p:spPr>
        <p:txBody>
          <a:bodyPr anchor="ctr">
            <a:normAutofit/>
          </a:bodyPr>
          <a:lstStyle/>
          <a:p>
            <a:r>
              <a:rPr lang="it-IT" sz="1600"/>
              <a:t>European Council and President of the European Council</a:t>
            </a:r>
          </a:p>
          <a:p>
            <a:r>
              <a:rPr lang="it-IT" sz="1600"/>
              <a:t>High Representative for Foreign Affairs and Security Policy</a:t>
            </a:r>
          </a:p>
          <a:p>
            <a:r>
              <a:rPr lang="it-IT" sz="1600"/>
              <a:t>President of the Commission</a:t>
            </a:r>
          </a:p>
          <a:p>
            <a:r>
              <a:rPr lang="it-IT" sz="1600"/>
              <a:t>European External Action Service</a:t>
            </a:r>
          </a:p>
          <a:p>
            <a:r>
              <a:rPr lang="it-IT" sz="1600"/>
              <a:t>European Parliament</a:t>
            </a:r>
          </a:p>
          <a:p>
            <a:r>
              <a:rPr lang="it-IT" sz="1600"/>
              <a:t>European Commission – budget, connection development cooperation/CFSP</a:t>
            </a:r>
          </a:p>
          <a:p>
            <a:r>
              <a:rPr lang="it-IT" sz="1600"/>
              <a:t>Council</a:t>
            </a:r>
          </a:p>
        </p:txBody>
      </p:sp>
    </p:spTree>
    <p:extLst>
      <p:ext uri="{BB962C8B-B14F-4D97-AF65-F5344CB8AC3E}">
        <p14:creationId xmlns:p14="http://schemas.microsoft.com/office/powerpoint/2010/main" val="121990374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F6C9839-5834-4975-9CF9-604D39A4F06E}"/>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Decision-making.</a:t>
            </a:r>
            <a:br>
              <a:rPr lang="it-IT" sz="2400">
                <a:solidFill>
                  <a:srgbClr val="FFFFFF"/>
                </a:solidFill>
              </a:rPr>
            </a:br>
            <a:r>
              <a:rPr lang="it-IT" sz="2400">
                <a:solidFill>
                  <a:srgbClr val="FFFFFF"/>
                </a:solidFill>
              </a:rPr>
              <a:t>Article 31teu</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D8A8CF9-923C-4E3D-8AFC-31E249209F67}"/>
              </a:ext>
            </a:extLst>
          </p:cNvPr>
          <p:cNvSpPr>
            <a:spLocks noGrp="1"/>
          </p:cNvSpPr>
          <p:nvPr>
            <p:ph idx="1"/>
          </p:nvPr>
        </p:nvSpPr>
        <p:spPr>
          <a:xfrm>
            <a:off x="4711641" y="1122001"/>
            <a:ext cx="6566564" cy="4761274"/>
          </a:xfrm>
        </p:spPr>
        <p:txBody>
          <a:bodyPr anchor="ctr">
            <a:normAutofit/>
          </a:bodyPr>
          <a:lstStyle/>
          <a:p>
            <a:r>
              <a:rPr lang="it-IT" sz="1600"/>
              <a:t>Unanimity with a few exceptions.</a:t>
            </a:r>
          </a:p>
          <a:p>
            <a:r>
              <a:rPr lang="it-IT" sz="1600"/>
              <a:t>Constructive abstention/emergency brake </a:t>
            </a:r>
          </a:p>
        </p:txBody>
      </p:sp>
    </p:spTree>
    <p:extLst>
      <p:ext uri="{BB962C8B-B14F-4D97-AF65-F5344CB8AC3E}">
        <p14:creationId xmlns:p14="http://schemas.microsoft.com/office/powerpoint/2010/main" val="257727745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23AEEE0-1D65-4725-A676-008828DF53FC}"/>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Judicial review</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71E3A97-528A-4E43-805F-5E05974B0600}"/>
              </a:ext>
            </a:extLst>
          </p:cNvPr>
          <p:cNvSpPr>
            <a:spLocks noGrp="1"/>
          </p:cNvSpPr>
          <p:nvPr>
            <p:ph idx="1"/>
          </p:nvPr>
        </p:nvSpPr>
        <p:spPr>
          <a:xfrm>
            <a:off x="4711641" y="1122001"/>
            <a:ext cx="6566564" cy="4761274"/>
          </a:xfrm>
        </p:spPr>
        <p:txBody>
          <a:bodyPr anchor="ctr">
            <a:normAutofit/>
          </a:bodyPr>
          <a:lstStyle/>
          <a:p>
            <a:r>
              <a:rPr lang="it-IT" sz="1600"/>
              <a:t>Art. 40: monitoring borders</a:t>
            </a:r>
          </a:p>
          <a:p>
            <a:endParaRPr lang="it-IT" sz="1600"/>
          </a:p>
          <a:p>
            <a:r>
              <a:rPr lang="it-IT" sz="1600"/>
              <a:t>Art. 275: restrictive measures against individuals – but see the Venezuela case</a:t>
            </a:r>
          </a:p>
          <a:p>
            <a:endParaRPr lang="it-IT" sz="1600"/>
          </a:p>
          <a:p>
            <a:r>
              <a:rPr lang="it-IT" sz="1600"/>
              <a:t>The ecxeptions to jurisdiction must be interpreted restrictively</a:t>
            </a:r>
          </a:p>
        </p:txBody>
      </p:sp>
    </p:spTree>
    <p:extLst>
      <p:ext uri="{BB962C8B-B14F-4D97-AF65-F5344CB8AC3E}">
        <p14:creationId xmlns:p14="http://schemas.microsoft.com/office/powerpoint/2010/main" val="253940958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CF5C68F-D3FD-4AB7-ABBA-461FDE3CC9D8}"/>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Coherence and connection to other policy areas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47CCD8C-EF6B-447A-B569-896A2DD7A244}"/>
              </a:ext>
            </a:extLst>
          </p:cNvPr>
          <p:cNvSpPr>
            <a:spLocks noGrp="1"/>
          </p:cNvSpPr>
          <p:nvPr>
            <p:ph idx="1"/>
          </p:nvPr>
        </p:nvSpPr>
        <p:spPr>
          <a:xfrm>
            <a:off x="4711641" y="1122001"/>
            <a:ext cx="6566564" cy="4761274"/>
          </a:xfrm>
        </p:spPr>
        <p:txBody>
          <a:bodyPr anchor="ctr">
            <a:normAutofit/>
          </a:bodyPr>
          <a:lstStyle/>
          <a:p>
            <a:r>
              <a:rPr lang="it-IT" sz="1600">
                <a:hlinkClick r:id="rId2"/>
              </a:rPr>
              <a:t>https://www.consilium.europa.eu/en/press/press-releases/2022/03/21/a-strategic-compass-for-a-stronger-eu-security-and-defence-in-the-next-decade/#:~:text=The%20Strategic%20Compass%20is%20a,the%20rest%20of%20the%20world</a:t>
            </a:r>
            <a:r>
              <a:rPr lang="it-IT" sz="1600"/>
              <a:t>.</a:t>
            </a:r>
          </a:p>
          <a:p>
            <a:endParaRPr lang="it-IT" sz="1600"/>
          </a:p>
          <a:p>
            <a:r>
              <a:rPr lang="it-IT" sz="1600">
                <a:hlinkClick r:id="rId3"/>
              </a:rPr>
              <a:t>https://ec.europa.eu/commission/presscorner/detail/en/ip_20_1379</a:t>
            </a:r>
            <a:r>
              <a:rPr lang="it-IT" sz="1600"/>
              <a:t>. </a:t>
            </a:r>
          </a:p>
        </p:txBody>
      </p:sp>
    </p:spTree>
    <p:extLst>
      <p:ext uri="{BB962C8B-B14F-4D97-AF65-F5344CB8AC3E}">
        <p14:creationId xmlns:p14="http://schemas.microsoft.com/office/powerpoint/2010/main" val="129812241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E7A942A-F093-4A21-807F-07C079FC25E9}"/>
              </a:ext>
            </a:extLst>
          </p:cNvPr>
          <p:cNvSpPr>
            <a:spLocks noGrp="1"/>
          </p:cNvSpPr>
          <p:nvPr>
            <p:ph type="title"/>
          </p:nvPr>
        </p:nvSpPr>
        <p:spPr>
          <a:xfrm>
            <a:off x="696686" y="1122001"/>
            <a:ext cx="3040685" cy="4613999"/>
          </a:xfrm>
        </p:spPr>
        <p:txBody>
          <a:bodyPr anchor="ctr">
            <a:normAutofit/>
          </a:bodyPr>
          <a:lstStyle/>
          <a:p>
            <a:pPr algn="l"/>
            <a:r>
              <a:rPr lang="it-IT" sz="2400">
                <a:solidFill>
                  <a:srgbClr val="FFFFFF"/>
                </a:solidFill>
              </a:rPr>
              <a:t>conclusions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911C969-083F-488D-8E7D-5D35AA6BBDBE}"/>
              </a:ext>
            </a:extLst>
          </p:cNvPr>
          <p:cNvSpPr>
            <a:spLocks noGrp="1"/>
          </p:cNvSpPr>
          <p:nvPr>
            <p:ph idx="1"/>
          </p:nvPr>
        </p:nvSpPr>
        <p:spPr>
          <a:xfrm>
            <a:off x="4711641" y="1122001"/>
            <a:ext cx="6566564" cy="4761274"/>
          </a:xfrm>
        </p:spPr>
        <p:txBody>
          <a:bodyPr anchor="ctr">
            <a:normAutofit/>
          </a:bodyPr>
          <a:lstStyle/>
          <a:p>
            <a:endParaRPr lang="it-IT" sz="1600"/>
          </a:p>
          <a:p>
            <a:r>
              <a:rPr lang="it-IT" sz="1600"/>
              <a:t>Law and practise in the CFSP and CSDP</a:t>
            </a:r>
          </a:p>
          <a:p>
            <a:endParaRPr lang="it-IT" sz="1600"/>
          </a:p>
          <a:p>
            <a:r>
              <a:rPr lang="it-IT" sz="1600"/>
              <a:t>Role of the MS </a:t>
            </a:r>
          </a:p>
          <a:p>
            <a:endParaRPr lang="it-IT" sz="1600"/>
          </a:p>
          <a:p>
            <a:r>
              <a:rPr lang="it-IT" sz="1600"/>
              <a:t>Linkages and consistency between CFSP and other external policies and between CFSP and internal policies.</a:t>
            </a:r>
          </a:p>
        </p:txBody>
      </p:sp>
    </p:spTree>
    <p:extLst>
      <p:ext uri="{BB962C8B-B14F-4D97-AF65-F5344CB8AC3E}">
        <p14:creationId xmlns:p14="http://schemas.microsoft.com/office/powerpoint/2010/main" val="155744721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92AFA9-3740-44CF-B48D-402481C8C027}"/>
              </a:ext>
            </a:extLst>
          </p:cNvPr>
          <p:cNvSpPr>
            <a:spLocks noGrp="1"/>
          </p:cNvSpPr>
          <p:nvPr>
            <p:ph type="title"/>
          </p:nvPr>
        </p:nvSpPr>
        <p:spPr>
          <a:xfrm>
            <a:off x="965200" y="1096963"/>
            <a:ext cx="3367361" cy="4664075"/>
          </a:xfrm>
        </p:spPr>
        <p:txBody>
          <a:bodyPr>
            <a:normAutofit/>
          </a:bodyPr>
          <a:lstStyle/>
          <a:p>
            <a:pPr algn="l"/>
            <a:r>
              <a:rPr lang="it-IT" sz="2800">
                <a:solidFill>
                  <a:srgbClr val="FFFFFF"/>
                </a:solidFill>
              </a:rPr>
              <a:t>Single European Act - 1986</a:t>
            </a: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5F594C2-64EF-4DB2-9C49-5EF5AE09D5A0}"/>
              </a:ext>
            </a:extLst>
          </p:cNvPr>
          <p:cNvSpPr>
            <a:spLocks noGrp="1"/>
          </p:cNvSpPr>
          <p:nvPr>
            <p:ph idx="1"/>
          </p:nvPr>
        </p:nvSpPr>
        <p:spPr>
          <a:xfrm>
            <a:off x="5297762" y="1096963"/>
            <a:ext cx="5969795" cy="4664075"/>
          </a:xfrm>
        </p:spPr>
        <p:txBody>
          <a:bodyPr anchor="ctr">
            <a:normAutofit/>
          </a:bodyPr>
          <a:lstStyle/>
          <a:p>
            <a:pPr>
              <a:lnSpc>
                <a:spcPct val="110000"/>
              </a:lnSpc>
            </a:pPr>
            <a:r>
              <a:rPr lang="en-US" sz="1800">
                <a:solidFill>
                  <a:schemeClr val="tx1">
                    <a:lumMod val="95000"/>
                    <a:lumOff val="5000"/>
                  </a:schemeClr>
                </a:solidFill>
              </a:rPr>
              <a:t>The Single European Act (SEA) of February 1986 institutionalised the EPC that had been carried out since 1976, codified previous EPC practices and established a small permanent secretariat in Brussels to assist the Presidency of the Community. It set the objective of a European foreign policy, extending it to include the political and economic aspects of security but excluding the area of defence. Europe’s independence and the defence of democratic principles and human rights were referred to explicitly as being objectives of European Political Cooperation. The Single Act laid down that the Twelve should consult each other in order to adopt common political positions if possible.</a:t>
            </a:r>
            <a:endParaRPr lang="it-IT" sz="1800">
              <a:solidFill>
                <a:schemeClr val="tx1">
                  <a:lumMod val="95000"/>
                  <a:lumOff val="5000"/>
                </a:schemeClr>
              </a:solidFill>
            </a:endParaRPr>
          </a:p>
        </p:txBody>
      </p:sp>
    </p:spTree>
    <p:extLst>
      <p:ext uri="{BB962C8B-B14F-4D97-AF65-F5344CB8AC3E}">
        <p14:creationId xmlns:p14="http://schemas.microsoft.com/office/powerpoint/2010/main" val="378353349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5D8E00-B96C-489E-92CF-4BBA58A43E31}"/>
              </a:ext>
            </a:extLst>
          </p:cNvPr>
          <p:cNvSpPr>
            <a:spLocks noGrp="1"/>
          </p:cNvSpPr>
          <p:nvPr>
            <p:ph type="title"/>
          </p:nvPr>
        </p:nvSpPr>
        <p:spPr>
          <a:xfrm>
            <a:off x="913795" y="609600"/>
            <a:ext cx="10353761" cy="1326321"/>
          </a:xfrm>
        </p:spPr>
        <p:txBody>
          <a:bodyPr>
            <a:normAutofit/>
          </a:bodyPr>
          <a:lstStyle/>
          <a:p>
            <a:r>
              <a:rPr lang="it-IT" dirty="0"/>
              <a:t>The first Reports</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908BA2F9-F969-66B9-63A8-A10213E1AF84}"/>
              </a:ext>
            </a:extLst>
          </p:cNvPr>
          <p:cNvGraphicFramePr>
            <a:graphicFrameLocks noGrp="1"/>
          </p:cNvGraphicFramePr>
          <p:nvPr>
            <p:ph idx="1"/>
            <p:extLst>
              <p:ext uri="{D42A27DB-BD31-4B8C-83A1-F6EECF244321}">
                <p14:modId xmlns:p14="http://schemas.microsoft.com/office/powerpoint/2010/main" val="2029723476"/>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03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0EBFB-5DFE-4FDF-993A-3756583C49D2}"/>
              </a:ext>
            </a:extLst>
          </p:cNvPr>
          <p:cNvSpPr>
            <a:spLocks noGrp="1"/>
          </p:cNvSpPr>
          <p:nvPr>
            <p:ph type="title"/>
          </p:nvPr>
        </p:nvSpPr>
        <p:spPr>
          <a:xfrm>
            <a:off x="752475" y="609600"/>
            <a:ext cx="3643150" cy="5603310"/>
          </a:xfrm>
        </p:spPr>
        <p:txBody>
          <a:bodyPr>
            <a:normAutofit/>
          </a:bodyPr>
          <a:lstStyle/>
          <a:p>
            <a:r>
              <a:rPr lang="it-IT" dirty="0"/>
              <a:t>How </a:t>
            </a:r>
            <a:r>
              <a:rPr lang="it-IT" dirty="0" err="1"/>
              <a:t>did</a:t>
            </a:r>
            <a:r>
              <a:rPr lang="it-IT" dirty="0"/>
              <a:t> </a:t>
            </a:r>
            <a:r>
              <a:rPr lang="it-IT" dirty="0" err="1"/>
              <a:t>it</a:t>
            </a:r>
            <a:r>
              <a:rPr lang="it-IT" dirty="0"/>
              <a:t> work?</a:t>
            </a:r>
          </a:p>
        </p:txBody>
      </p:sp>
      <p:graphicFrame>
        <p:nvGraphicFramePr>
          <p:cNvPr id="5" name="Segnaposto contenuto 2">
            <a:extLst>
              <a:ext uri="{FF2B5EF4-FFF2-40B4-BE49-F238E27FC236}">
                <a16:creationId xmlns:a16="http://schemas.microsoft.com/office/drawing/2014/main" id="{42A523E8-52C0-64FA-F91D-5A135B7A1D41}"/>
              </a:ext>
            </a:extLst>
          </p:cNvPr>
          <p:cNvGraphicFramePr>
            <a:graphicFrameLocks noGrp="1"/>
          </p:cNvGraphicFramePr>
          <p:nvPr>
            <p:ph idx="1"/>
            <p:extLst>
              <p:ext uri="{D42A27DB-BD31-4B8C-83A1-F6EECF244321}">
                <p14:modId xmlns:p14="http://schemas.microsoft.com/office/powerpoint/2010/main" val="3738029189"/>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62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3ACF77-CC47-4A0F-AAF1-5B9C1E57C40E}"/>
              </a:ext>
            </a:extLst>
          </p:cNvPr>
          <p:cNvSpPr>
            <a:spLocks noGrp="1"/>
          </p:cNvSpPr>
          <p:nvPr>
            <p:ph type="title"/>
          </p:nvPr>
        </p:nvSpPr>
        <p:spPr>
          <a:xfrm>
            <a:off x="752475" y="609600"/>
            <a:ext cx="3643150" cy="5603310"/>
          </a:xfrm>
        </p:spPr>
        <p:txBody>
          <a:bodyPr>
            <a:normAutofit/>
          </a:bodyPr>
          <a:lstStyle/>
          <a:p>
            <a:r>
              <a:rPr lang="it-IT" sz="3100" err="1"/>
              <a:t>Structure</a:t>
            </a:r>
            <a:r>
              <a:rPr lang="it-IT" sz="3100"/>
              <a:t> and organization</a:t>
            </a:r>
          </a:p>
        </p:txBody>
      </p:sp>
      <p:graphicFrame>
        <p:nvGraphicFramePr>
          <p:cNvPr id="5" name="Segnaposto contenuto 2">
            <a:extLst>
              <a:ext uri="{FF2B5EF4-FFF2-40B4-BE49-F238E27FC236}">
                <a16:creationId xmlns:a16="http://schemas.microsoft.com/office/drawing/2014/main" id="{B9840267-5C03-651D-81C2-47C0B399A5DB}"/>
              </a:ext>
            </a:extLst>
          </p:cNvPr>
          <p:cNvGraphicFramePr>
            <a:graphicFrameLocks noGrp="1"/>
          </p:cNvGraphicFramePr>
          <p:nvPr>
            <p:ph idx="1"/>
            <p:extLst>
              <p:ext uri="{D42A27DB-BD31-4B8C-83A1-F6EECF244321}">
                <p14:modId xmlns:p14="http://schemas.microsoft.com/office/powerpoint/2010/main" val="200623849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2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A3ACF77-CC47-4A0F-AAF1-5B9C1E57C40E}"/>
              </a:ext>
            </a:extLst>
          </p:cNvPr>
          <p:cNvSpPr>
            <a:spLocks noGrp="1"/>
          </p:cNvSpPr>
          <p:nvPr>
            <p:ph type="title"/>
          </p:nvPr>
        </p:nvSpPr>
        <p:spPr>
          <a:xfrm>
            <a:off x="913796" y="927100"/>
            <a:ext cx="3418766" cy="4616450"/>
          </a:xfrm>
        </p:spPr>
        <p:txBody>
          <a:bodyPr>
            <a:normAutofit/>
          </a:bodyPr>
          <a:lstStyle/>
          <a:p>
            <a:r>
              <a:rPr lang="it-IT" sz="3100" err="1"/>
              <a:t>Structure</a:t>
            </a:r>
            <a:r>
              <a:rPr lang="it-IT" sz="3100"/>
              <a:t> and organization</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39DD01C-C5C6-4A3E-897A-68607338CCBB}"/>
              </a:ext>
            </a:extLst>
          </p:cNvPr>
          <p:cNvSpPr>
            <a:spLocks noGrp="1"/>
          </p:cNvSpPr>
          <p:nvPr>
            <p:ph idx="1"/>
          </p:nvPr>
        </p:nvSpPr>
        <p:spPr>
          <a:xfrm>
            <a:off x="4976029" y="971549"/>
            <a:ext cx="6291528" cy="4616450"/>
          </a:xfrm>
        </p:spPr>
        <p:txBody>
          <a:bodyPr anchor="ctr">
            <a:normAutofit/>
          </a:bodyPr>
          <a:lstStyle/>
          <a:p>
            <a:r>
              <a:rPr lang="en-US" dirty="0"/>
              <a:t>The Group of European Correspondents (one official from each country's Foreign Ministry): monitors the smooth functioning of EPC. </a:t>
            </a:r>
          </a:p>
          <a:p>
            <a:r>
              <a:rPr lang="en-US" dirty="0"/>
              <a:t>Working Groups (1520 groups in all): regular meetings at expert level — on average each Group meets two or three times per Presidency. </a:t>
            </a:r>
          </a:p>
          <a:p>
            <a:r>
              <a:rPr lang="en-US" dirty="0"/>
              <a:t>EPC also involves cooperation among representatives of the Twelve in third countries and to international organizations.</a:t>
            </a:r>
            <a:endParaRPr lang="it-IT" dirty="0"/>
          </a:p>
        </p:txBody>
      </p:sp>
    </p:spTree>
    <p:extLst>
      <p:ext uri="{BB962C8B-B14F-4D97-AF65-F5344CB8AC3E}">
        <p14:creationId xmlns:p14="http://schemas.microsoft.com/office/powerpoint/2010/main" val="278950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E47AC4-4B59-403E-BA99-9F4D1A1BE524}"/>
              </a:ext>
            </a:extLst>
          </p:cNvPr>
          <p:cNvSpPr>
            <a:spLocks noGrp="1"/>
          </p:cNvSpPr>
          <p:nvPr>
            <p:ph type="title"/>
          </p:nvPr>
        </p:nvSpPr>
        <p:spPr>
          <a:xfrm>
            <a:off x="752475" y="609600"/>
            <a:ext cx="3643150" cy="5603310"/>
          </a:xfrm>
        </p:spPr>
        <p:txBody>
          <a:bodyPr>
            <a:normAutofit/>
          </a:bodyPr>
          <a:lstStyle/>
          <a:p>
            <a:r>
              <a:rPr lang="it-IT" dirty="0"/>
              <a:t>The </a:t>
            </a:r>
            <a:r>
              <a:rPr lang="it-IT" dirty="0" err="1"/>
              <a:t>presidency</a:t>
            </a:r>
            <a:r>
              <a:rPr lang="it-IT" dirty="0"/>
              <a:t> and the Troika</a:t>
            </a:r>
          </a:p>
        </p:txBody>
      </p:sp>
      <p:graphicFrame>
        <p:nvGraphicFramePr>
          <p:cNvPr id="7" name="Segnaposto contenuto 2">
            <a:extLst>
              <a:ext uri="{FF2B5EF4-FFF2-40B4-BE49-F238E27FC236}">
                <a16:creationId xmlns:a16="http://schemas.microsoft.com/office/drawing/2014/main" id="{908D9BF6-6EDD-67E3-A281-2AA5F90AC21C}"/>
              </a:ext>
            </a:extLst>
          </p:cNvPr>
          <p:cNvGraphicFramePr>
            <a:graphicFrameLocks noGrp="1"/>
          </p:cNvGraphicFramePr>
          <p:nvPr>
            <p:ph idx="1"/>
            <p:extLst>
              <p:ext uri="{D42A27DB-BD31-4B8C-83A1-F6EECF244321}">
                <p14:modId xmlns:p14="http://schemas.microsoft.com/office/powerpoint/2010/main" val="195721095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29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4CD37-0982-46A0-A26D-236DF130AD3E}"/>
              </a:ext>
            </a:extLst>
          </p:cNvPr>
          <p:cNvSpPr>
            <a:spLocks noGrp="1"/>
          </p:cNvSpPr>
          <p:nvPr>
            <p:ph type="title"/>
          </p:nvPr>
        </p:nvSpPr>
        <p:spPr>
          <a:xfrm>
            <a:off x="752475" y="609600"/>
            <a:ext cx="3643150" cy="5603310"/>
          </a:xfrm>
        </p:spPr>
        <p:txBody>
          <a:bodyPr>
            <a:normAutofit/>
          </a:bodyPr>
          <a:lstStyle/>
          <a:p>
            <a:r>
              <a:rPr lang="it-IT" dirty="0"/>
              <a:t>The </a:t>
            </a:r>
            <a:r>
              <a:rPr lang="it-IT" dirty="0" err="1"/>
              <a:t>secretariat</a:t>
            </a:r>
            <a:r>
              <a:rPr lang="it-IT" dirty="0"/>
              <a:t> and the </a:t>
            </a:r>
            <a:r>
              <a:rPr lang="it-IT" dirty="0" err="1"/>
              <a:t>coreu</a:t>
            </a:r>
            <a:endParaRPr lang="it-IT" dirty="0"/>
          </a:p>
        </p:txBody>
      </p:sp>
      <p:graphicFrame>
        <p:nvGraphicFramePr>
          <p:cNvPr id="5" name="Segnaposto contenuto 2">
            <a:extLst>
              <a:ext uri="{FF2B5EF4-FFF2-40B4-BE49-F238E27FC236}">
                <a16:creationId xmlns:a16="http://schemas.microsoft.com/office/drawing/2014/main" id="{11B2F0B1-84EB-F56A-8FC5-56859FED0D07}"/>
              </a:ext>
            </a:extLst>
          </p:cNvPr>
          <p:cNvGraphicFramePr>
            <a:graphicFrameLocks noGrp="1"/>
          </p:cNvGraphicFramePr>
          <p:nvPr>
            <p:ph idx="1"/>
            <p:extLst>
              <p:ext uri="{D42A27DB-BD31-4B8C-83A1-F6EECF244321}">
                <p14:modId xmlns:p14="http://schemas.microsoft.com/office/powerpoint/2010/main" val="340843308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134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Damascato</Template>
  <TotalTime>1500</TotalTime>
  <Words>1456</Words>
  <Application>Microsoft Office PowerPoint</Application>
  <PresentationFormat>Widescreen</PresentationFormat>
  <Paragraphs>134</Paragraphs>
  <Slides>25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Bookman Old Style</vt:lpstr>
      <vt:lpstr>Rockwell</vt:lpstr>
      <vt:lpstr>Damask</vt:lpstr>
      <vt:lpstr>From the EPC to the CFSP</vt:lpstr>
      <vt:lpstr>The European Political Cooperation</vt:lpstr>
      <vt:lpstr>Single European Act - 1986</vt:lpstr>
      <vt:lpstr>The first Reports</vt:lpstr>
      <vt:lpstr>How did it work?</vt:lpstr>
      <vt:lpstr>Structure and organization</vt:lpstr>
      <vt:lpstr>Structure and organization</vt:lpstr>
      <vt:lpstr>The presidency and the Troika</vt:lpstr>
      <vt:lpstr>The secretariat and the coreu</vt:lpstr>
      <vt:lpstr>Main issues in the 80s</vt:lpstr>
      <vt:lpstr>The common foreign and security policy and common security and defence policy</vt:lpstr>
      <vt:lpstr>The Lisbon Treaty</vt:lpstr>
      <vt:lpstr>Scope, values and objectives. Article 21 teu</vt:lpstr>
      <vt:lpstr>Duty of consistency. Article 21 (3)</vt:lpstr>
      <vt:lpstr>Scope of the CFSP. Article 24 (1) TEU</vt:lpstr>
      <vt:lpstr>Duties. Loyalty: Article 24 (3) TEU</vt:lpstr>
      <vt:lpstr>Consultation. Article 32 TEU</vt:lpstr>
      <vt:lpstr>Implementation of instruments and support of positions (Article 28 TEU)</vt:lpstr>
      <vt:lpstr>instruments</vt:lpstr>
      <vt:lpstr>Sanctions and missions</vt:lpstr>
      <vt:lpstr>Institutional framework</vt:lpstr>
      <vt:lpstr>Decision-making. Article 31teu</vt:lpstr>
      <vt:lpstr>Judicial review</vt:lpstr>
      <vt:lpstr>Coherence and connection to other policy areas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EPC to the CFSP</dc:title>
  <dc:creator>Alessandra</dc:creator>
  <cp:lastModifiedBy>Alessandra Mignolli</cp:lastModifiedBy>
  <cp:revision>26</cp:revision>
  <dcterms:created xsi:type="dcterms:W3CDTF">2022-10-26T08:00:49Z</dcterms:created>
  <dcterms:modified xsi:type="dcterms:W3CDTF">2023-11-27T08:53:06Z</dcterms:modified>
</cp:coreProperties>
</file>