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Lst>
  <p:notesMasterIdLst>
    <p:notesMasterId r:id="rId31"/>
  </p:notesMasterIdLst>
  <p:sldIdLst>
    <p:sldId id="258" r:id="rId3"/>
    <p:sldId id="259" r:id="rId4"/>
    <p:sldId id="303" r:id="rId5"/>
    <p:sldId id="302" r:id="rId6"/>
    <p:sldId id="257" r:id="rId7"/>
    <p:sldId id="260" r:id="rId8"/>
    <p:sldId id="262" r:id="rId9"/>
    <p:sldId id="263" r:id="rId10"/>
    <p:sldId id="276" r:id="rId11"/>
    <p:sldId id="277" r:id="rId12"/>
    <p:sldId id="278" r:id="rId13"/>
    <p:sldId id="261" r:id="rId14"/>
    <p:sldId id="301" r:id="rId15"/>
    <p:sldId id="300" r:id="rId16"/>
    <p:sldId id="279" r:id="rId17"/>
    <p:sldId id="274" r:id="rId18"/>
    <p:sldId id="280" r:id="rId19"/>
    <p:sldId id="281" r:id="rId20"/>
    <p:sldId id="273" r:id="rId21"/>
    <p:sldId id="282" r:id="rId22"/>
    <p:sldId id="265" r:id="rId23"/>
    <p:sldId id="283" r:id="rId24"/>
    <p:sldId id="266" r:id="rId25"/>
    <p:sldId id="275" r:id="rId26"/>
    <p:sldId id="268" r:id="rId27"/>
    <p:sldId id="290" r:id="rId28"/>
    <p:sldId id="287" r:id="rId29"/>
    <p:sldId id="289"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p:restoredTop sz="94410"/>
  </p:normalViewPr>
  <p:slideViewPr>
    <p:cSldViewPr snapToGrid="0" snapToObjects="1">
      <p:cViewPr varScale="1">
        <p:scale>
          <a:sx n="81" d="100"/>
          <a:sy n="81" d="100"/>
        </p:scale>
        <p:origin x="20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11.png"/></Relationships>
</file>

<file path=ppt/diagrams/_rels/data11.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gif"/></Relationships>
</file>

<file path=ppt/diagrams/_rels/data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gif"/></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gif"/></Relationships>
</file>

<file path=ppt/diagrams/_rels/drawing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6A3D3-0EA1-8D41-86DB-F5A615F3E7A7}"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it-IT"/>
        </a:p>
      </dgm:t>
    </dgm:pt>
    <dgm:pt modelId="{42BA1613-3CDA-1B48-B626-6B4B1F52475B}">
      <dgm:prSet phldrT="[Testo]"/>
      <dgm:spPr>
        <a:blipFill rotWithShape="0">
          <a:blip xmlns:r="http://schemas.openxmlformats.org/officeDocument/2006/relationships" r:embed="rId1"/>
          <a:tile tx="0" ty="0" sx="100000" sy="100000" flip="none" algn="tl"/>
        </a:blipFill>
      </dgm:spPr>
      <dgm:t>
        <a:bodyPr/>
        <a:lstStyle/>
        <a:p>
          <a:r>
            <a:rPr lang="it-IT" dirty="0"/>
            <a:t>People</a:t>
          </a:r>
        </a:p>
      </dgm:t>
    </dgm:pt>
    <dgm:pt modelId="{7EFA6756-54FC-404B-B7D8-0BED03DA3E9E}" type="parTrans" cxnId="{BA67E2A3-C3B2-F544-9D1B-6BEB84D676CE}">
      <dgm:prSet/>
      <dgm:spPr/>
      <dgm:t>
        <a:bodyPr/>
        <a:lstStyle/>
        <a:p>
          <a:endParaRPr lang="it-IT"/>
        </a:p>
      </dgm:t>
    </dgm:pt>
    <dgm:pt modelId="{530A4904-6A5C-6241-8904-34063C200B44}" type="sibTrans" cxnId="{BA67E2A3-C3B2-F544-9D1B-6BEB84D676CE}">
      <dgm:prSe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endParaRPr lang="it-IT"/>
        </a:p>
      </dgm:t>
    </dgm:pt>
    <dgm:pt modelId="{8402167E-CD47-3C47-968B-51049F4D6222}">
      <dgm:prSet phldrT="[Testo]"/>
      <dgm:spPr>
        <a:blipFill rotWithShape="0">
          <a:blip xmlns:r="http://schemas.openxmlformats.org/officeDocument/2006/relationships" r:embed="rId2"/>
          <a:tile tx="0" ty="0" sx="100000" sy="100000" flip="none" algn="tl"/>
        </a:blipFill>
      </dgm:spPr>
      <dgm:t>
        <a:bodyPr/>
        <a:lstStyle/>
        <a:p>
          <a:r>
            <a:rPr lang="it-IT" dirty="0"/>
            <a:t>Government</a:t>
          </a:r>
        </a:p>
      </dgm:t>
    </dgm:pt>
    <dgm:pt modelId="{55615284-6809-904C-8805-BA8428CEC54B}" type="parTrans" cxnId="{41D61B57-8521-5A4F-8E1E-C13655E56E68}">
      <dgm:prSet/>
      <dgm:spPr/>
      <dgm:t>
        <a:bodyPr/>
        <a:lstStyle/>
        <a:p>
          <a:endParaRPr lang="it-IT"/>
        </a:p>
      </dgm:t>
    </dgm:pt>
    <dgm:pt modelId="{3768ACBB-A6E0-7A49-B907-3280FE285CA0}" type="sibTrans" cxnId="{41D61B57-8521-5A4F-8E1E-C13655E56E68}">
      <dgm:prSe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endParaRPr lang="it-IT"/>
        </a:p>
      </dgm:t>
    </dgm:pt>
    <dgm:pt modelId="{2401BA68-1C48-214D-B1A1-760F47220742}">
      <dgm:prSet phldrT="[Testo]"/>
      <dgm:spPr>
        <a:blipFill rotWithShape="0">
          <a:blip xmlns:r="http://schemas.openxmlformats.org/officeDocument/2006/relationships" r:embed="rId3"/>
          <a:tile tx="0" ty="0" sx="100000" sy="100000" flip="none" algn="tl"/>
        </a:blipFill>
      </dgm:spPr>
      <dgm:t>
        <a:bodyPr/>
        <a:lstStyle/>
        <a:p>
          <a:r>
            <a:rPr lang="it-IT" dirty="0" err="1"/>
            <a:t>Territory</a:t>
          </a:r>
          <a:endParaRPr lang="it-IT" dirty="0"/>
        </a:p>
      </dgm:t>
    </dgm:pt>
    <dgm:pt modelId="{C43043FD-B977-5B4B-9F37-1CD560D90403}" type="parTrans" cxnId="{FDA7420A-A7FD-D74C-B909-074AAC6B7DBA}">
      <dgm:prSet/>
      <dgm:spPr/>
      <dgm:t>
        <a:bodyPr/>
        <a:lstStyle/>
        <a:p>
          <a:endParaRPr lang="it-IT"/>
        </a:p>
      </dgm:t>
    </dgm:pt>
    <dgm:pt modelId="{EE8AF332-65D4-CC4C-BD72-7C78E2ABAB93}" type="sibTrans" cxnId="{FDA7420A-A7FD-D74C-B909-074AAC6B7DBA}">
      <dgm:prSe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dgm:spPr>
      <dgm:t>
        <a:bodyPr/>
        <a:lstStyle/>
        <a:p>
          <a:endParaRPr lang="it-IT"/>
        </a:p>
      </dgm:t>
    </dgm:pt>
    <dgm:pt modelId="{87ADCCF9-20F1-2E4E-983D-3A021E61ECAE}" type="pres">
      <dgm:prSet presAssocID="{FCE6A3D3-0EA1-8D41-86DB-F5A615F3E7A7}" presName="Name0" presStyleCnt="0">
        <dgm:presLayoutVars>
          <dgm:dir/>
          <dgm:resizeHandles val="exact"/>
        </dgm:presLayoutVars>
      </dgm:prSet>
      <dgm:spPr/>
    </dgm:pt>
    <dgm:pt modelId="{E682292E-59DC-E742-864B-A6311307CC35}" type="pres">
      <dgm:prSet presAssocID="{42BA1613-3CDA-1B48-B626-6B4B1F52475B}" presName="node" presStyleLbl="node1" presStyleIdx="0" presStyleCnt="3">
        <dgm:presLayoutVars>
          <dgm:bulletEnabled val="1"/>
        </dgm:presLayoutVars>
      </dgm:prSet>
      <dgm:spPr/>
    </dgm:pt>
    <dgm:pt modelId="{91205BFC-0A6D-0F48-BB20-AFB71C8656F0}" type="pres">
      <dgm:prSet presAssocID="{530A4904-6A5C-6241-8904-34063C200B44}" presName="sibTrans" presStyleLbl="sibTrans2D1" presStyleIdx="0" presStyleCnt="3"/>
      <dgm:spPr/>
    </dgm:pt>
    <dgm:pt modelId="{20360BCD-31AC-2D43-B775-993E193EB596}" type="pres">
      <dgm:prSet presAssocID="{530A4904-6A5C-6241-8904-34063C200B44}" presName="connectorText" presStyleLbl="sibTrans2D1" presStyleIdx="0" presStyleCnt="3"/>
      <dgm:spPr/>
    </dgm:pt>
    <dgm:pt modelId="{754C82A1-4AAF-A348-A952-D7C29FDCC397}" type="pres">
      <dgm:prSet presAssocID="{8402167E-CD47-3C47-968B-51049F4D6222}" presName="node" presStyleLbl="node1" presStyleIdx="1" presStyleCnt="3">
        <dgm:presLayoutVars>
          <dgm:bulletEnabled val="1"/>
        </dgm:presLayoutVars>
      </dgm:prSet>
      <dgm:spPr/>
    </dgm:pt>
    <dgm:pt modelId="{05B35BAE-3479-0E43-8B55-394619770EFD}" type="pres">
      <dgm:prSet presAssocID="{3768ACBB-A6E0-7A49-B907-3280FE285CA0}" presName="sibTrans" presStyleLbl="sibTrans2D1" presStyleIdx="1" presStyleCnt="3"/>
      <dgm:spPr/>
    </dgm:pt>
    <dgm:pt modelId="{51118764-3B6B-A44C-9695-39536B9559B1}" type="pres">
      <dgm:prSet presAssocID="{3768ACBB-A6E0-7A49-B907-3280FE285CA0}" presName="connectorText" presStyleLbl="sibTrans2D1" presStyleIdx="1" presStyleCnt="3"/>
      <dgm:spPr/>
    </dgm:pt>
    <dgm:pt modelId="{56833000-E087-3747-8093-047DC5217046}" type="pres">
      <dgm:prSet presAssocID="{2401BA68-1C48-214D-B1A1-760F47220742}" presName="node" presStyleLbl="node1" presStyleIdx="2" presStyleCnt="3">
        <dgm:presLayoutVars>
          <dgm:bulletEnabled val="1"/>
        </dgm:presLayoutVars>
      </dgm:prSet>
      <dgm:spPr/>
    </dgm:pt>
    <dgm:pt modelId="{34C2831C-C465-004B-88CC-C70414D4D7CF}" type="pres">
      <dgm:prSet presAssocID="{EE8AF332-65D4-CC4C-BD72-7C78E2ABAB93}" presName="sibTrans" presStyleLbl="sibTrans2D1" presStyleIdx="2" presStyleCnt="3"/>
      <dgm:spPr/>
    </dgm:pt>
    <dgm:pt modelId="{35F2743C-36AA-B24B-9D6D-ABB964FF7A72}" type="pres">
      <dgm:prSet presAssocID="{EE8AF332-65D4-CC4C-BD72-7C78E2ABAB93}" presName="connectorText" presStyleLbl="sibTrans2D1" presStyleIdx="2" presStyleCnt="3"/>
      <dgm:spPr/>
    </dgm:pt>
  </dgm:ptLst>
  <dgm:cxnLst>
    <dgm:cxn modelId="{BEEA8D05-531B-184A-9BE0-C2038DE829DF}" type="presOf" srcId="{8402167E-CD47-3C47-968B-51049F4D6222}" destId="{754C82A1-4AAF-A348-A952-D7C29FDCC397}" srcOrd="0" destOrd="0" presId="urn:microsoft.com/office/officeart/2005/8/layout/cycle7"/>
    <dgm:cxn modelId="{123C4709-8300-2F40-9B32-23E9ED6C9131}" type="presOf" srcId="{530A4904-6A5C-6241-8904-34063C200B44}" destId="{91205BFC-0A6D-0F48-BB20-AFB71C8656F0}" srcOrd="0" destOrd="0" presId="urn:microsoft.com/office/officeart/2005/8/layout/cycle7"/>
    <dgm:cxn modelId="{FDA7420A-A7FD-D74C-B909-074AAC6B7DBA}" srcId="{FCE6A3D3-0EA1-8D41-86DB-F5A615F3E7A7}" destId="{2401BA68-1C48-214D-B1A1-760F47220742}" srcOrd="2" destOrd="0" parTransId="{C43043FD-B977-5B4B-9F37-1CD560D90403}" sibTransId="{EE8AF332-65D4-CC4C-BD72-7C78E2ABAB93}"/>
    <dgm:cxn modelId="{C6750C0C-2C29-D642-938F-364384F0DF7C}" type="presOf" srcId="{EE8AF332-65D4-CC4C-BD72-7C78E2ABAB93}" destId="{34C2831C-C465-004B-88CC-C70414D4D7CF}" srcOrd="0" destOrd="0" presId="urn:microsoft.com/office/officeart/2005/8/layout/cycle7"/>
    <dgm:cxn modelId="{27B4A21D-5714-DB43-BCBC-0BE067914811}" type="presOf" srcId="{3768ACBB-A6E0-7A49-B907-3280FE285CA0}" destId="{51118764-3B6B-A44C-9695-39536B9559B1}" srcOrd="1" destOrd="0" presId="urn:microsoft.com/office/officeart/2005/8/layout/cycle7"/>
    <dgm:cxn modelId="{6BC87C40-0376-254A-8C1C-7A89C91948E9}" type="presOf" srcId="{42BA1613-3CDA-1B48-B626-6B4B1F52475B}" destId="{E682292E-59DC-E742-864B-A6311307CC35}" srcOrd="0" destOrd="0" presId="urn:microsoft.com/office/officeart/2005/8/layout/cycle7"/>
    <dgm:cxn modelId="{41D61B57-8521-5A4F-8E1E-C13655E56E68}" srcId="{FCE6A3D3-0EA1-8D41-86DB-F5A615F3E7A7}" destId="{8402167E-CD47-3C47-968B-51049F4D6222}" srcOrd="1" destOrd="0" parTransId="{55615284-6809-904C-8805-BA8428CEC54B}" sibTransId="{3768ACBB-A6E0-7A49-B907-3280FE285CA0}"/>
    <dgm:cxn modelId="{DD26E25B-4D6B-4A40-B5DA-E50AF1F0C2B6}" type="presOf" srcId="{2401BA68-1C48-214D-B1A1-760F47220742}" destId="{56833000-E087-3747-8093-047DC5217046}" srcOrd="0" destOrd="0" presId="urn:microsoft.com/office/officeart/2005/8/layout/cycle7"/>
    <dgm:cxn modelId="{1B7ADE73-DA88-BB4B-BCCC-ECE6DB5DA120}" type="presOf" srcId="{FCE6A3D3-0EA1-8D41-86DB-F5A615F3E7A7}" destId="{87ADCCF9-20F1-2E4E-983D-3A021E61ECAE}" srcOrd="0" destOrd="0" presId="urn:microsoft.com/office/officeart/2005/8/layout/cycle7"/>
    <dgm:cxn modelId="{BA67E2A3-C3B2-F544-9D1B-6BEB84D676CE}" srcId="{FCE6A3D3-0EA1-8D41-86DB-F5A615F3E7A7}" destId="{42BA1613-3CDA-1B48-B626-6B4B1F52475B}" srcOrd="0" destOrd="0" parTransId="{7EFA6756-54FC-404B-B7D8-0BED03DA3E9E}" sibTransId="{530A4904-6A5C-6241-8904-34063C200B44}"/>
    <dgm:cxn modelId="{97A465BF-637C-F74E-A611-34924378DB42}" type="presOf" srcId="{530A4904-6A5C-6241-8904-34063C200B44}" destId="{20360BCD-31AC-2D43-B775-993E193EB596}" srcOrd="1" destOrd="0" presId="urn:microsoft.com/office/officeart/2005/8/layout/cycle7"/>
    <dgm:cxn modelId="{A8A14BCD-213A-EF4B-AE21-11FCC89BEAD2}" type="presOf" srcId="{3768ACBB-A6E0-7A49-B907-3280FE285CA0}" destId="{05B35BAE-3479-0E43-8B55-394619770EFD}" srcOrd="0" destOrd="0" presId="urn:microsoft.com/office/officeart/2005/8/layout/cycle7"/>
    <dgm:cxn modelId="{FFBF64F8-DAA1-B443-B6A6-5F6CA9623626}" type="presOf" srcId="{EE8AF332-65D4-CC4C-BD72-7C78E2ABAB93}" destId="{35F2743C-36AA-B24B-9D6D-ABB964FF7A72}" srcOrd="1" destOrd="0" presId="urn:microsoft.com/office/officeart/2005/8/layout/cycle7"/>
    <dgm:cxn modelId="{8AAA43BA-8B0B-7642-96F9-B7EB5654BA9E}" type="presParOf" srcId="{87ADCCF9-20F1-2E4E-983D-3A021E61ECAE}" destId="{E682292E-59DC-E742-864B-A6311307CC35}" srcOrd="0" destOrd="0" presId="urn:microsoft.com/office/officeart/2005/8/layout/cycle7"/>
    <dgm:cxn modelId="{1D8B17A7-BF65-5E47-A0ED-29B15EDC90E7}" type="presParOf" srcId="{87ADCCF9-20F1-2E4E-983D-3A021E61ECAE}" destId="{91205BFC-0A6D-0F48-BB20-AFB71C8656F0}" srcOrd="1" destOrd="0" presId="urn:microsoft.com/office/officeart/2005/8/layout/cycle7"/>
    <dgm:cxn modelId="{3B07876B-D3FC-AE4C-AA61-59AF747AA448}" type="presParOf" srcId="{91205BFC-0A6D-0F48-BB20-AFB71C8656F0}" destId="{20360BCD-31AC-2D43-B775-993E193EB596}" srcOrd="0" destOrd="0" presId="urn:microsoft.com/office/officeart/2005/8/layout/cycle7"/>
    <dgm:cxn modelId="{EFF52F5F-A11C-5F46-A90F-80DF37144886}" type="presParOf" srcId="{87ADCCF9-20F1-2E4E-983D-3A021E61ECAE}" destId="{754C82A1-4AAF-A348-A952-D7C29FDCC397}" srcOrd="2" destOrd="0" presId="urn:microsoft.com/office/officeart/2005/8/layout/cycle7"/>
    <dgm:cxn modelId="{755552DD-0B4B-694F-BB4A-F58C9BFDB512}" type="presParOf" srcId="{87ADCCF9-20F1-2E4E-983D-3A021E61ECAE}" destId="{05B35BAE-3479-0E43-8B55-394619770EFD}" srcOrd="3" destOrd="0" presId="urn:microsoft.com/office/officeart/2005/8/layout/cycle7"/>
    <dgm:cxn modelId="{1B0C1C23-B0A9-604D-8EE9-C6ACA3801183}" type="presParOf" srcId="{05B35BAE-3479-0E43-8B55-394619770EFD}" destId="{51118764-3B6B-A44C-9695-39536B9559B1}" srcOrd="0" destOrd="0" presId="urn:microsoft.com/office/officeart/2005/8/layout/cycle7"/>
    <dgm:cxn modelId="{FCD172C0-D239-C54A-94F1-698B119CFD89}" type="presParOf" srcId="{87ADCCF9-20F1-2E4E-983D-3A021E61ECAE}" destId="{56833000-E087-3747-8093-047DC5217046}" srcOrd="4" destOrd="0" presId="urn:microsoft.com/office/officeart/2005/8/layout/cycle7"/>
    <dgm:cxn modelId="{C7B4F599-5EDD-F34F-A2BB-0D8FB4919CA7}" type="presParOf" srcId="{87ADCCF9-20F1-2E4E-983D-3A021E61ECAE}" destId="{34C2831C-C465-004B-88CC-C70414D4D7CF}" srcOrd="5" destOrd="0" presId="urn:microsoft.com/office/officeart/2005/8/layout/cycle7"/>
    <dgm:cxn modelId="{0DE6E560-8B58-6641-903E-E75A7FE7EA9C}" type="presParOf" srcId="{34C2831C-C465-004B-88CC-C70414D4D7CF}" destId="{35F2743C-36AA-B24B-9D6D-ABB964FF7A72}"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3E34B7-A076-AA49-BF24-3444AF1EAFD8}"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it-IT"/>
        </a:p>
      </dgm:t>
    </dgm:pt>
    <dgm:pt modelId="{A1DCD6E1-C05F-DE43-96B7-9E0C19015610}">
      <dgm:prSet phldrT="[Testo]"/>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err="1"/>
            <a:t>Advice</a:t>
          </a:r>
          <a:r>
            <a:rPr lang="it-IT" dirty="0"/>
            <a:t> and </a:t>
          </a:r>
          <a:r>
            <a:rPr lang="it-IT" dirty="0" err="1"/>
            <a:t>Consent</a:t>
          </a:r>
          <a:r>
            <a:rPr lang="it-IT" dirty="0"/>
            <a:t> (</a:t>
          </a:r>
          <a:r>
            <a:rPr lang="it-IT" dirty="0" err="1"/>
            <a:t>through</a:t>
          </a:r>
          <a:r>
            <a:rPr lang="it-IT" dirty="0"/>
            <a:t> </a:t>
          </a:r>
          <a:r>
            <a:rPr lang="it-IT" dirty="0" err="1"/>
            <a:t>hearings</a:t>
          </a:r>
          <a:r>
            <a:rPr lang="it-IT" dirty="0"/>
            <a:t>)</a:t>
          </a:r>
        </a:p>
      </dgm:t>
    </dgm:pt>
    <dgm:pt modelId="{AF7B2668-062F-2646-A4D8-A340313E9D38}" type="parTrans" cxnId="{094CC9A5-691F-2B4B-9BDB-4DCB4D92B1C1}">
      <dgm:prSet/>
      <dgm:spPr/>
      <dgm:t>
        <a:bodyPr/>
        <a:lstStyle/>
        <a:p>
          <a:endParaRPr lang="it-IT"/>
        </a:p>
      </dgm:t>
    </dgm:pt>
    <dgm:pt modelId="{89089FCD-FA1B-D04F-BC63-5A0AF0EC9408}" type="sibTrans" cxnId="{094CC9A5-691F-2B4B-9BDB-4DCB4D92B1C1}">
      <dgm:prSet/>
      <dgm:spPr/>
      <dgm:t>
        <a:bodyPr/>
        <a:lstStyle/>
        <a:p>
          <a:endParaRPr lang="it-IT"/>
        </a:p>
      </dgm:t>
    </dgm:pt>
    <dgm:pt modelId="{D19F8158-B223-8C44-8097-EE1DF1737AB6}">
      <dgm:prSet phldrT="[Testo]"/>
      <dgm:spPr/>
      <dgm:t>
        <a:bodyPr/>
        <a:lstStyle/>
        <a:p>
          <a:r>
            <a:rPr lang="it-IT" dirty="0" err="1"/>
            <a:t>Appointment</a:t>
          </a:r>
          <a:r>
            <a:rPr lang="it-IT" dirty="0"/>
            <a:t> of </a:t>
          </a:r>
          <a:r>
            <a:rPr lang="it-IT" dirty="0" err="1"/>
            <a:t>Embassadors</a:t>
          </a:r>
          <a:r>
            <a:rPr lang="it-IT" dirty="0"/>
            <a:t>, Federal </a:t>
          </a:r>
          <a:r>
            <a:rPr lang="it-IT" dirty="0" err="1"/>
            <a:t>Officers</a:t>
          </a:r>
          <a:endParaRPr lang="it-IT" dirty="0"/>
        </a:p>
      </dgm:t>
    </dgm:pt>
    <dgm:pt modelId="{1153517D-319C-6B42-8029-FC20A85D1029}" type="parTrans" cxnId="{5105AA5C-1169-6A48-911D-AE2EF079F896}">
      <dgm:prSet/>
      <dgm:spPr/>
      <dgm:t>
        <a:bodyPr/>
        <a:lstStyle/>
        <a:p>
          <a:endParaRPr lang="it-IT"/>
        </a:p>
      </dgm:t>
    </dgm:pt>
    <dgm:pt modelId="{39839A85-9B5D-CD40-9B7D-110EA86DEBAC}" type="sibTrans" cxnId="{5105AA5C-1169-6A48-911D-AE2EF079F896}">
      <dgm:prSet/>
      <dgm:spPr/>
      <dgm:t>
        <a:bodyPr/>
        <a:lstStyle/>
        <a:p>
          <a:endParaRPr lang="it-IT"/>
        </a:p>
      </dgm:t>
    </dgm:pt>
    <dgm:pt modelId="{AFB69012-230E-A047-BFDD-79E82253BC6B}">
      <dgm:prSet phldrT="[Testo]"/>
      <dgm:spPr/>
      <dgm:t>
        <a:bodyPr/>
        <a:lstStyle/>
        <a:p>
          <a:r>
            <a:rPr lang="it-IT" dirty="0" err="1"/>
            <a:t>Appointment</a:t>
          </a:r>
          <a:r>
            <a:rPr lang="it-IT" dirty="0"/>
            <a:t> of Supreme Court </a:t>
          </a:r>
          <a:r>
            <a:rPr lang="it-IT" dirty="0" err="1"/>
            <a:t>Judges</a:t>
          </a:r>
          <a:endParaRPr lang="it-IT" dirty="0"/>
        </a:p>
      </dgm:t>
    </dgm:pt>
    <dgm:pt modelId="{5181FBCE-3E2C-2A47-A24D-FC0329412C2D}" type="parTrans" cxnId="{01FBC689-6F01-144B-B4F9-3689E1383877}">
      <dgm:prSet/>
      <dgm:spPr/>
      <dgm:t>
        <a:bodyPr/>
        <a:lstStyle/>
        <a:p>
          <a:endParaRPr lang="it-IT"/>
        </a:p>
      </dgm:t>
    </dgm:pt>
    <dgm:pt modelId="{7991A7B6-F9F4-2543-B91E-52D571D3E9EF}" type="sibTrans" cxnId="{01FBC689-6F01-144B-B4F9-3689E1383877}">
      <dgm:prSet/>
      <dgm:spPr/>
      <dgm:t>
        <a:bodyPr/>
        <a:lstStyle/>
        <a:p>
          <a:endParaRPr lang="it-IT"/>
        </a:p>
      </dgm:t>
    </dgm:pt>
    <dgm:pt modelId="{F4B5EF7D-6C0A-114C-B57B-5F5F0D1156E9}">
      <dgm:prSet phldrT="[Testo]"/>
      <dgm:spPr>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t>Control on </a:t>
          </a:r>
          <a:r>
            <a:rPr lang="it-IT" dirty="0" err="1"/>
            <a:t>Foreign</a:t>
          </a:r>
          <a:r>
            <a:rPr lang="it-IT" dirty="0"/>
            <a:t> </a:t>
          </a:r>
          <a:r>
            <a:rPr lang="it-IT" dirty="0" err="1"/>
            <a:t>Politics</a:t>
          </a:r>
          <a:endParaRPr lang="it-IT" dirty="0"/>
        </a:p>
      </dgm:t>
    </dgm:pt>
    <dgm:pt modelId="{E5A82C4E-FFFA-F241-A875-254A8C25C43B}" type="parTrans" cxnId="{1E7C7F1A-0149-F54A-8ABE-9D9D4BB8CC62}">
      <dgm:prSet/>
      <dgm:spPr/>
      <dgm:t>
        <a:bodyPr/>
        <a:lstStyle/>
        <a:p>
          <a:endParaRPr lang="it-IT"/>
        </a:p>
      </dgm:t>
    </dgm:pt>
    <dgm:pt modelId="{D8CE7DEC-5743-BA4E-B28C-6F26FCA27822}" type="sibTrans" cxnId="{1E7C7F1A-0149-F54A-8ABE-9D9D4BB8CC62}">
      <dgm:prSet/>
      <dgm:spPr/>
      <dgm:t>
        <a:bodyPr/>
        <a:lstStyle/>
        <a:p>
          <a:endParaRPr lang="it-IT"/>
        </a:p>
      </dgm:t>
    </dgm:pt>
    <dgm:pt modelId="{FB25496C-DB31-D340-8302-72B65451949B}">
      <dgm:prSet phldrT="[Testo]"/>
      <dgm:spPr/>
      <dgm:t>
        <a:bodyPr/>
        <a:lstStyle/>
        <a:p>
          <a:r>
            <a:rPr lang="it-IT" dirty="0" err="1"/>
            <a:t>Approval</a:t>
          </a:r>
          <a:r>
            <a:rPr lang="it-IT" dirty="0"/>
            <a:t> of </a:t>
          </a:r>
          <a:r>
            <a:rPr lang="it-IT" dirty="0" err="1"/>
            <a:t>Treaties</a:t>
          </a:r>
          <a:endParaRPr lang="it-IT" dirty="0"/>
        </a:p>
      </dgm:t>
    </dgm:pt>
    <dgm:pt modelId="{088AB0C4-1E11-554A-BC7A-458818F80FD8}" type="parTrans" cxnId="{E1387613-B6B7-B442-957E-7AC5244B08C4}">
      <dgm:prSet/>
      <dgm:spPr/>
      <dgm:t>
        <a:bodyPr/>
        <a:lstStyle/>
        <a:p>
          <a:endParaRPr lang="it-IT"/>
        </a:p>
      </dgm:t>
    </dgm:pt>
    <dgm:pt modelId="{16F9BE0D-3AD9-9148-B42F-7AD217ECB081}" type="sibTrans" cxnId="{E1387613-B6B7-B442-957E-7AC5244B08C4}">
      <dgm:prSet/>
      <dgm:spPr/>
      <dgm:t>
        <a:bodyPr/>
        <a:lstStyle/>
        <a:p>
          <a:endParaRPr lang="it-IT"/>
        </a:p>
      </dgm:t>
    </dgm:pt>
    <dgm:pt modelId="{2D9C13E2-BCBA-694D-989F-47BBB5853E68}">
      <dgm:prSet phldrT="[Testo]"/>
      <dgm:spPr/>
      <dgm:t>
        <a:bodyPr/>
        <a:lstStyle/>
        <a:p>
          <a:r>
            <a:rPr lang="it-IT" dirty="0" err="1"/>
            <a:t>Consent</a:t>
          </a:r>
          <a:r>
            <a:rPr lang="it-IT" dirty="0"/>
            <a:t> to War</a:t>
          </a:r>
        </a:p>
      </dgm:t>
    </dgm:pt>
    <dgm:pt modelId="{60ED9A34-4F1A-1542-9A87-966664D8D585}" type="parTrans" cxnId="{743904FF-895A-814E-B5F2-F387A1DAEBD5}">
      <dgm:prSet/>
      <dgm:spPr/>
      <dgm:t>
        <a:bodyPr/>
        <a:lstStyle/>
        <a:p>
          <a:endParaRPr lang="it-IT"/>
        </a:p>
      </dgm:t>
    </dgm:pt>
    <dgm:pt modelId="{FF2EFE4D-C218-E641-B94C-2BDE7D6D12DD}" type="sibTrans" cxnId="{743904FF-895A-814E-B5F2-F387A1DAEBD5}">
      <dgm:prSet/>
      <dgm:spPr/>
      <dgm:t>
        <a:bodyPr/>
        <a:lstStyle/>
        <a:p>
          <a:endParaRPr lang="it-IT"/>
        </a:p>
      </dgm:t>
    </dgm:pt>
    <dgm:pt modelId="{B119555C-94A2-EC4E-AF8A-581D0BCDF833}" type="pres">
      <dgm:prSet presAssocID="{B73E34B7-A076-AA49-BF24-3444AF1EAFD8}" presName="composite" presStyleCnt="0">
        <dgm:presLayoutVars>
          <dgm:chMax val="5"/>
          <dgm:dir/>
          <dgm:animLvl val="ctr"/>
          <dgm:resizeHandles val="exact"/>
        </dgm:presLayoutVars>
      </dgm:prSet>
      <dgm:spPr/>
    </dgm:pt>
    <dgm:pt modelId="{4C8802EA-8AFB-3B4D-A774-48348B18F68E}" type="pres">
      <dgm:prSet presAssocID="{B73E34B7-A076-AA49-BF24-3444AF1EAFD8}" presName="cycle" presStyleCnt="0"/>
      <dgm:spPr/>
    </dgm:pt>
    <dgm:pt modelId="{24D4B56B-390B-5B4A-A590-DB23F8DDCD83}" type="pres">
      <dgm:prSet presAssocID="{B73E34B7-A076-AA49-BF24-3444AF1EAFD8}" presName="centerShape" presStyleCnt="0"/>
      <dgm:spPr/>
    </dgm:pt>
    <dgm:pt modelId="{DBA84886-D7E9-344B-BA28-07B9D40E140D}" type="pres">
      <dgm:prSet presAssocID="{B73E34B7-A076-AA49-BF24-3444AF1EAFD8}" presName="connSite" presStyleLbl="node1" presStyleIdx="0" presStyleCnt="3"/>
      <dgm:spPr/>
    </dgm:pt>
    <dgm:pt modelId="{81E84DAA-69C7-974F-B9DD-B5F3C86F15F6}" type="pres">
      <dgm:prSet presAssocID="{B73E34B7-A076-AA49-BF24-3444AF1EAFD8}" presName="visible" presStyleLbl="node1" presStyleIdx="0" presStyleCnt="3" custScaleX="85812" custScaleY="86457" custLinFactNeighborX="-1048" custLinFactNeighborY="64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A12874C-832A-AD46-A2C9-D67C008F3A20}" type="pres">
      <dgm:prSet presAssocID="{AF7B2668-062F-2646-A4D8-A340313E9D38}" presName="Name25" presStyleLbl="parChTrans1D1" presStyleIdx="0" presStyleCnt="2"/>
      <dgm:spPr/>
    </dgm:pt>
    <dgm:pt modelId="{AABD8681-F752-2F4B-BF33-00066C302B43}" type="pres">
      <dgm:prSet presAssocID="{A1DCD6E1-C05F-DE43-96B7-9E0C19015610}" presName="node" presStyleCnt="0"/>
      <dgm:spPr/>
    </dgm:pt>
    <dgm:pt modelId="{44F9BC66-9F6A-4045-8866-099C84E22D93}" type="pres">
      <dgm:prSet presAssocID="{A1DCD6E1-C05F-DE43-96B7-9E0C19015610}" presName="parentNode" presStyleLbl="node1" presStyleIdx="1" presStyleCnt="3" custLinFactNeighborY="-740">
        <dgm:presLayoutVars>
          <dgm:chMax val="1"/>
          <dgm:bulletEnabled val="1"/>
        </dgm:presLayoutVars>
      </dgm:prSet>
      <dgm:spPr/>
    </dgm:pt>
    <dgm:pt modelId="{C18DFCEA-BBF0-7943-B735-A4E72835A776}" type="pres">
      <dgm:prSet presAssocID="{A1DCD6E1-C05F-DE43-96B7-9E0C19015610}" presName="childNode" presStyleLbl="revTx" presStyleIdx="0" presStyleCnt="2">
        <dgm:presLayoutVars>
          <dgm:bulletEnabled val="1"/>
        </dgm:presLayoutVars>
      </dgm:prSet>
      <dgm:spPr/>
    </dgm:pt>
    <dgm:pt modelId="{3FA0BAF6-36AB-EE40-8340-4854F3B95F56}" type="pres">
      <dgm:prSet presAssocID="{E5A82C4E-FFFA-F241-A875-254A8C25C43B}" presName="Name25" presStyleLbl="parChTrans1D1" presStyleIdx="1" presStyleCnt="2"/>
      <dgm:spPr/>
    </dgm:pt>
    <dgm:pt modelId="{D46B153B-A416-4148-A702-BBA87AB46F3A}" type="pres">
      <dgm:prSet presAssocID="{F4B5EF7D-6C0A-114C-B57B-5F5F0D1156E9}" presName="node" presStyleCnt="0"/>
      <dgm:spPr/>
    </dgm:pt>
    <dgm:pt modelId="{871D6D8A-B3D7-1D40-8DD3-1A7A7B6A45AC}" type="pres">
      <dgm:prSet presAssocID="{F4B5EF7D-6C0A-114C-B57B-5F5F0D1156E9}" presName="parentNode" presStyleLbl="node1" presStyleIdx="2" presStyleCnt="3">
        <dgm:presLayoutVars>
          <dgm:chMax val="1"/>
          <dgm:bulletEnabled val="1"/>
        </dgm:presLayoutVars>
      </dgm:prSet>
      <dgm:spPr/>
    </dgm:pt>
    <dgm:pt modelId="{85D7060F-731B-AE4A-88DF-4578A8A182DA}" type="pres">
      <dgm:prSet presAssocID="{F4B5EF7D-6C0A-114C-B57B-5F5F0D1156E9}" presName="childNode" presStyleLbl="revTx" presStyleIdx="1" presStyleCnt="2">
        <dgm:presLayoutVars>
          <dgm:bulletEnabled val="1"/>
        </dgm:presLayoutVars>
      </dgm:prSet>
      <dgm:spPr/>
    </dgm:pt>
  </dgm:ptLst>
  <dgm:cxnLst>
    <dgm:cxn modelId="{D2669103-A04B-8845-9BF7-19DD2A8B3842}" type="presOf" srcId="{D19F8158-B223-8C44-8097-EE1DF1737AB6}" destId="{C18DFCEA-BBF0-7943-B735-A4E72835A776}" srcOrd="0" destOrd="0" presId="urn:microsoft.com/office/officeart/2005/8/layout/radial2"/>
    <dgm:cxn modelId="{E1387613-B6B7-B442-957E-7AC5244B08C4}" srcId="{F4B5EF7D-6C0A-114C-B57B-5F5F0D1156E9}" destId="{FB25496C-DB31-D340-8302-72B65451949B}" srcOrd="0" destOrd="0" parTransId="{088AB0C4-1E11-554A-BC7A-458818F80FD8}" sibTransId="{16F9BE0D-3AD9-9148-B42F-7AD217ECB081}"/>
    <dgm:cxn modelId="{1E7C7F1A-0149-F54A-8ABE-9D9D4BB8CC62}" srcId="{B73E34B7-A076-AA49-BF24-3444AF1EAFD8}" destId="{F4B5EF7D-6C0A-114C-B57B-5F5F0D1156E9}" srcOrd="1" destOrd="0" parTransId="{E5A82C4E-FFFA-F241-A875-254A8C25C43B}" sibTransId="{D8CE7DEC-5743-BA4E-B28C-6F26FCA27822}"/>
    <dgm:cxn modelId="{5105AA5C-1169-6A48-911D-AE2EF079F896}" srcId="{A1DCD6E1-C05F-DE43-96B7-9E0C19015610}" destId="{D19F8158-B223-8C44-8097-EE1DF1737AB6}" srcOrd="0" destOrd="0" parTransId="{1153517D-319C-6B42-8029-FC20A85D1029}" sibTransId="{39839A85-9B5D-CD40-9B7D-110EA86DEBAC}"/>
    <dgm:cxn modelId="{8D512778-AFFA-734B-8735-A1A657298B23}" type="presOf" srcId="{A1DCD6E1-C05F-DE43-96B7-9E0C19015610}" destId="{44F9BC66-9F6A-4045-8866-099C84E22D93}" srcOrd="0" destOrd="0" presId="urn:microsoft.com/office/officeart/2005/8/layout/radial2"/>
    <dgm:cxn modelId="{4A4ECE78-25EC-FB4C-9113-F27F8A674B15}" type="presOf" srcId="{AFB69012-230E-A047-BFDD-79E82253BC6B}" destId="{C18DFCEA-BBF0-7943-B735-A4E72835A776}" srcOrd="0" destOrd="1" presId="urn:microsoft.com/office/officeart/2005/8/layout/radial2"/>
    <dgm:cxn modelId="{01FBC689-6F01-144B-B4F9-3689E1383877}" srcId="{A1DCD6E1-C05F-DE43-96B7-9E0C19015610}" destId="{AFB69012-230E-A047-BFDD-79E82253BC6B}" srcOrd="1" destOrd="0" parTransId="{5181FBCE-3E2C-2A47-A24D-FC0329412C2D}" sibTransId="{7991A7B6-F9F4-2543-B91E-52D571D3E9EF}"/>
    <dgm:cxn modelId="{04009393-FFBA-0845-928B-DF55ABB4E724}" type="presOf" srcId="{2D9C13E2-BCBA-694D-989F-47BBB5853E68}" destId="{85D7060F-731B-AE4A-88DF-4578A8A182DA}" srcOrd="0" destOrd="1" presId="urn:microsoft.com/office/officeart/2005/8/layout/radial2"/>
    <dgm:cxn modelId="{4DEF6299-A7E4-3F46-8841-F1DBD8FC066B}" type="presOf" srcId="{FB25496C-DB31-D340-8302-72B65451949B}" destId="{85D7060F-731B-AE4A-88DF-4578A8A182DA}" srcOrd="0" destOrd="0" presId="urn:microsoft.com/office/officeart/2005/8/layout/radial2"/>
    <dgm:cxn modelId="{094CC9A5-691F-2B4B-9BDB-4DCB4D92B1C1}" srcId="{B73E34B7-A076-AA49-BF24-3444AF1EAFD8}" destId="{A1DCD6E1-C05F-DE43-96B7-9E0C19015610}" srcOrd="0" destOrd="0" parTransId="{AF7B2668-062F-2646-A4D8-A340313E9D38}" sibTransId="{89089FCD-FA1B-D04F-BC63-5A0AF0EC9408}"/>
    <dgm:cxn modelId="{DE51B3AB-20D8-9B45-B6C3-A24C482C5FBD}" type="presOf" srcId="{F4B5EF7D-6C0A-114C-B57B-5F5F0D1156E9}" destId="{871D6D8A-B3D7-1D40-8DD3-1A7A7B6A45AC}" srcOrd="0" destOrd="0" presId="urn:microsoft.com/office/officeart/2005/8/layout/radial2"/>
    <dgm:cxn modelId="{37CCD1BB-8E77-BA4F-BEA8-B41C05BC1385}" type="presOf" srcId="{B73E34B7-A076-AA49-BF24-3444AF1EAFD8}" destId="{B119555C-94A2-EC4E-AF8A-581D0BCDF833}" srcOrd="0" destOrd="0" presId="urn:microsoft.com/office/officeart/2005/8/layout/radial2"/>
    <dgm:cxn modelId="{57F7D8CA-B866-6442-BC99-2B5293B6DD7F}" type="presOf" srcId="{AF7B2668-062F-2646-A4D8-A340313E9D38}" destId="{3A12874C-832A-AD46-A2C9-D67C008F3A20}" srcOrd="0" destOrd="0" presId="urn:microsoft.com/office/officeart/2005/8/layout/radial2"/>
    <dgm:cxn modelId="{452CE9DB-7852-264A-8E8C-8F13BB04F6B9}" type="presOf" srcId="{E5A82C4E-FFFA-F241-A875-254A8C25C43B}" destId="{3FA0BAF6-36AB-EE40-8340-4854F3B95F56}" srcOrd="0" destOrd="0" presId="urn:microsoft.com/office/officeart/2005/8/layout/radial2"/>
    <dgm:cxn modelId="{743904FF-895A-814E-B5F2-F387A1DAEBD5}" srcId="{F4B5EF7D-6C0A-114C-B57B-5F5F0D1156E9}" destId="{2D9C13E2-BCBA-694D-989F-47BBB5853E68}" srcOrd="1" destOrd="0" parTransId="{60ED9A34-4F1A-1542-9A87-966664D8D585}" sibTransId="{FF2EFE4D-C218-E641-B94C-2BDE7D6D12DD}"/>
    <dgm:cxn modelId="{B17E1CCD-5853-B244-9B96-BA09BA14B286}" type="presParOf" srcId="{B119555C-94A2-EC4E-AF8A-581D0BCDF833}" destId="{4C8802EA-8AFB-3B4D-A774-48348B18F68E}" srcOrd="0" destOrd="0" presId="urn:microsoft.com/office/officeart/2005/8/layout/radial2"/>
    <dgm:cxn modelId="{644CD643-9D63-C340-8232-456303EE2951}" type="presParOf" srcId="{4C8802EA-8AFB-3B4D-A774-48348B18F68E}" destId="{24D4B56B-390B-5B4A-A590-DB23F8DDCD83}" srcOrd="0" destOrd="0" presId="urn:microsoft.com/office/officeart/2005/8/layout/radial2"/>
    <dgm:cxn modelId="{F8E9DB74-71A5-814F-BBC8-D4662C693EC9}" type="presParOf" srcId="{24D4B56B-390B-5B4A-A590-DB23F8DDCD83}" destId="{DBA84886-D7E9-344B-BA28-07B9D40E140D}" srcOrd="0" destOrd="0" presId="urn:microsoft.com/office/officeart/2005/8/layout/radial2"/>
    <dgm:cxn modelId="{53DBB910-FF32-C144-9C8C-639CA9B1C6D3}" type="presParOf" srcId="{24D4B56B-390B-5B4A-A590-DB23F8DDCD83}" destId="{81E84DAA-69C7-974F-B9DD-B5F3C86F15F6}" srcOrd="1" destOrd="0" presId="urn:microsoft.com/office/officeart/2005/8/layout/radial2"/>
    <dgm:cxn modelId="{362341EB-36FC-E44A-98B0-4CCB84D20A7C}" type="presParOf" srcId="{4C8802EA-8AFB-3B4D-A774-48348B18F68E}" destId="{3A12874C-832A-AD46-A2C9-D67C008F3A20}" srcOrd="1" destOrd="0" presId="urn:microsoft.com/office/officeart/2005/8/layout/radial2"/>
    <dgm:cxn modelId="{BF633C2D-3DD1-5345-9AFF-6E5793144D63}" type="presParOf" srcId="{4C8802EA-8AFB-3B4D-A774-48348B18F68E}" destId="{AABD8681-F752-2F4B-BF33-00066C302B43}" srcOrd="2" destOrd="0" presId="urn:microsoft.com/office/officeart/2005/8/layout/radial2"/>
    <dgm:cxn modelId="{2987929D-DCF9-144E-A83A-27DB6811CF4D}" type="presParOf" srcId="{AABD8681-F752-2F4B-BF33-00066C302B43}" destId="{44F9BC66-9F6A-4045-8866-099C84E22D93}" srcOrd="0" destOrd="0" presId="urn:microsoft.com/office/officeart/2005/8/layout/radial2"/>
    <dgm:cxn modelId="{956737A3-6430-164A-B7F5-11A843F074A9}" type="presParOf" srcId="{AABD8681-F752-2F4B-BF33-00066C302B43}" destId="{C18DFCEA-BBF0-7943-B735-A4E72835A776}" srcOrd="1" destOrd="0" presId="urn:microsoft.com/office/officeart/2005/8/layout/radial2"/>
    <dgm:cxn modelId="{EC8C7E65-EA0D-F049-8A47-4C575C8211C7}" type="presParOf" srcId="{4C8802EA-8AFB-3B4D-A774-48348B18F68E}" destId="{3FA0BAF6-36AB-EE40-8340-4854F3B95F56}" srcOrd="3" destOrd="0" presId="urn:microsoft.com/office/officeart/2005/8/layout/radial2"/>
    <dgm:cxn modelId="{4E715E06-6402-2940-8737-02E588291F1C}" type="presParOf" srcId="{4C8802EA-8AFB-3B4D-A774-48348B18F68E}" destId="{D46B153B-A416-4148-A702-BBA87AB46F3A}" srcOrd="4" destOrd="0" presId="urn:microsoft.com/office/officeart/2005/8/layout/radial2"/>
    <dgm:cxn modelId="{F22A7B55-42B6-7545-B048-AFCC059E0B77}" type="presParOf" srcId="{D46B153B-A416-4148-A702-BBA87AB46F3A}" destId="{871D6D8A-B3D7-1D40-8DD3-1A7A7B6A45AC}" srcOrd="0" destOrd="0" presId="urn:microsoft.com/office/officeart/2005/8/layout/radial2"/>
    <dgm:cxn modelId="{C9A6F2FF-B1F7-0A48-A821-C15CE1037A12}" type="presParOf" srcId="{D46B153B-A416-4148-A702-BBA87AB46F3A}" destId="{85D7060F-731B-AE4A-88DF-4578A8A182DA}"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FF95D9-0954-D243-B10B-A24F52BE20F3}"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it-IT"/>
        </a:p>
      </dgm:t>
    </dgm:pt>
    <dgm:pt modelId="{69D44FAD-63F2-0747-B820-2DCC51856E88}">
      <dgm:prSet phldrT="[Testo]" phldr="1"/>
      <dgm:spPr/>
      <dgm:t>
        <a:bodyPr/>
        <a:lstStyle/>
        <a:p>
          <a:endParaRPr lang="it-IT" dirty="0"/>
        </a:p>
      </dgm:t>
    </dgm:pt>
    <dgm:pt modelId="{C97FB7B7-4692-C440-91A1-8189E3B71995}" type="parTrans" cxnId="{4A67A5D3-A87E-E64E-A461-38439759FB4D}">
      <dgm:prSet/>
      <dgm:spPr>
        <a:ln w="38100">
          <a:solidFill>
            <a:schemeClr val="tx1"/>
          </a:solidFill>
        </a:ln>
      </dgm:spPr>
      <dgm:t>
        <a:bodyPr/>
        <a:lstStyle/>
        <a:p>
          <a:endParaRPr lang="it-IT"/>
        </a:p>
      </dgm:t>
    </dgm:pt>
    <dgm:pt modelId="{E23FF4C3-AD21-6C46-973C-E2F625FBC3EE}" type="sibTrans" cxnId="{4A67A5D3-A87E-E64E-A461-38439759FB4D}">
      <dgm:prSet/>
      <dgm:spPr/>
      <dgm:t>
        <a:bodyPr/>
        <a:lstStyle/>
        <a:p>
          <a:endParaRPr lang="it-IT"/>
        </a:p>
      </dgm:t>
    </dgm:pt>
    <dgm:pt modelId="{6598D6FB-933F-4E44-9E3F-65D8BD3705ED}">
      <dgm:prSet phldrT="[Testo]" custT="1"/>
      <dgm:spPr/>
      <dgm:t>
        <a:bodyPr/>
        <a:lstStyle/>
        <a:p>
          <a:r>
            <a:rPr lang="it-IT" sz="2400" dirty="0" err="1"/>
            <a:t>Resistance</a:t>
          </a:r>
          <a:r>
            <a:rPr lang="it-IT" sz="2400" dirty="0"/>
            <a:t> (Roosevelt)</a:t>
          </a:r>
        </a:p>
      </dgm:t>
    </dgm:pt>
    <dgm:pt modelId="{970892CB-4CF7-224C-92B1-F49AFF47964E}" type="parTrans" cxnId="{931C6073-5B8F-1342-AE37-55C3EB5C8AF0}">
      <dgm:prSet/>
      <dgm:spPr/>
      <dgm:t>
        <a:bodyPr/>
        <a:lstStyle/>
        <a:p>
          <a:endParaRPr lang="it-IT"/>
        </a:p>
      </dgm:t>
    </dgm:pt>
    <dgm:pt modelId="{1EFFBCD3-1055-934B-9BA8-9A9C5C39A5FC}" type="sibTrans" cxnId="{931C6073-5B8F-1342-AE37-55C3EB5C8AF0}">
      <dgm:prSet/>
      <dgm:spPr/>
      <dgm:t>
        <a:bodyPr/>
        <a:lstStyle/>
        <a:p>
          <a:endParaRPr lang="it-IT"/>
        </a:p>
      </dgm:t>
    </dgm:pt>
    <dgm:pt modelId="{2BEE83CB-45CD-5B4F-8D6A-D84E6C365A56}">
      <dgm:prSet phldrT="[Testo]" custT="1"/>
      <dgm:spPr/>
      <dgm:t>
        <a:bodyPr/>
        <a:lstStyle/>
        <a:p>
          <a:r>
            <a:rPr lang="it-IT" sz="2400" dirty="0" err="1"/>
            <a:t>Convergence</a:t>
          </a:r>
          <a:r>
            <a:rPr lang="it-IT" sz="2400" dirty="0"/>
            <a:t> (Obama, </a:t>
          </a:r>
          <a:r>
            <a:rPr lang="it-IT" sz="2400" dirty="0" err="1"/>
            <a:t>Sebelius</a:t>
          </a:r>
          <a:r>
            <a:rPr lang="it-IT" sz="2400" dirty="0"/>
            <a:t> case)</a:t>
          </a:r>
        </a:p>
      </dgm:t>
    </dgm:pt>
    <dgm:pt modelId="{E2E2E438-EEC3-6841-B995-1026F4B6D2D2}" type="parTrans" cxnId="{51146106-5B45-2249-967A-2C472978BCB5}">
      <dgm:prSet/>
      <dgm:spPr/>
      <dgm:t>
        <a:bodyPr/>
        <a:lstStyle/>
        <a:p>
          <a:endParaRPr lang="it-IT"/>
        </a:p>
      </dgm:t>
    </dgm:pt>
    <dgm:pt modelId="{7C153AA2-B9CD-A249-862D-55A732C2BFBF}" type="sibTrans" cxnId="{51146106-5B45-2249-967A-2C472978BCB5}">
      <dgm:prSet/>
      <dgm:spPr/>
      <dgm:t>
        <a:bodyPr/>
        <a:lstStyle/>
        <a:p>
          <a:endParaRPr lang="it-IT"/>
        </a:p>
      </dgm:t>
    </dgm:pt>
    <dgm:pt modelId="{79C92911-9DF1-F147-951A-089B22A27101}">
      <dgm:prSet phldrT="[Testo]" phldr="1"/>
      <dgm:spPr/>
      <dgm:t>
        <a:bodyPr/>
        <a:lstStyle/>
        <a:p>
          <a:endParaRPr lang="it-IT" dirty="0"/>
        </a:p>
      </dgm:t>
    </dgm:pt>
    <dgm:pt modelId="{1643BCC1-EA4F-4B4C-A835-CDA50A37D76F}" type="parTrans" cxnId="{A71B514B-8AC0-A341-BFA8-6C5D95ECE7B8}">
      <dgm:prSet/>
      <dgm:spPr>
        <a:ln w="38100">
          <a:solidFill>
            <a:schemeClr val="tx1"/>
          </a:solidFill>
        </a:ln>
      </dgm:spPr>
      <dgm:t>
        <a:bodyPr/>
        <a:lstStyle/>
        <a:p>
          <a:endParaRPr lang="it-IT"/>
        </a:p>
      </dgm:t>
    </dgm:pt>
    <dgm:pt modelId="{B4833714-FBF1-F84E-B809-C742D7C42AFD}" type="sibTrans" cxnId="{A71B514B-8AC0-A341-BFA8-6C5D95ECE7B8}">
      <dgm:prSet/>
      <dgm:spPr/>
      <dgm:t>
        <a:bodyPr/>
        <a:lstStyle/>
        <a:p>
          <a:endParaRPr lang="it-IT"/>
        </a:p>
      </dgm:t>
    </dgm:pt>
    <dgm:pt modelId="{9B1FD3B2-925C-FD48-B2F4-BD680C420B34}">
      <dgm:prSet phldrT="[Testo]" custT="1"/>
      <dgm:spPr/>
      <dgm:t>
        <a:bodyPr/>
        <a:lstStyle/>
        <a:p>
          <a:r>
            <a:rPr lang="it-IT" sz="2400" dirty="0" err="1"/>
            <a:t>Civil</a:t>
          </a:r>
          <a:r>
            <a:rPr lang="it-IT" sz="2400" dirty="0"/>
            <a:t> </a:t>
          </a:r>
          <a:r>
            <a:rPr lang="it-IT" sz="2400" dirty="0" err="1"/>
            <a:t>rights</a:t>
          </a:r>
          <a:r>
            <a:rPr lang="it-IT" sz="2400" dirty="0"/>
            <a:t> </a:t>
          </a:r>
          <a:r>
            <a:rPr lang="it-IT" sz="2400" dirty="0" err="1"/>
            <a:t>Revolution</a:t>
          </a:r>
          <a:endParaRPr lang="it-IT" sz="2400" dirty="0"/>
        </a:p>
      </dgm:t>
    </dgm:pt>
    <dgm:pt modelId="{C9D0725C-EB91-4142-BF1C-04E9F79E7F46}" type="parTrans" cxnId="{8E60FB45-D7F1-E444-887F-4CB601A11095}">
      <dgm:prSet/>
      <dgm:spPr/>
      <dgm:t>
        <a:bodyPr/>
        <a:lstStyle/>
        <a:p>
          <a:endParaRPr lang="it-IT"/>
        </a:p>
      </dgm:t>
    </dgm:pt>
    <dgm:pt modelId="{F61C7ABD-9F61-BC49-9179-936778B36ACE}" type="sibTrans" cxnId="{8E60FB45-D7F1-E444-887F-4CB601A11095}">
      <dgm:prSet/>
      <dgm:spPr/>
      <dgm:t>
        <a:bodyPr/>
        <a:lstStyle/>
        <a:p>
          <a:endParaRPr lang="it-IT"/>
        </a:p>
      </dgm:t>
    </dgm:pt>
    <dgm:pt modelId="{20D70720-CF60-5746-BDE9-BAE94BA1FDEF}">
      <dgm:prSet phldrT="[Testo]" phldr="1"/>
      <dgm:spPr/>
      <dgm:t>
        <a:bodyPr/>
        <a:lstStyle/>
        <a:p>
          <a:endParaRPr lang="it-IT" dirty="0"/>
        </a:p>
      </dgm:t>
    </dgm:pt>
    <dgm:pt modelId="{4B5D75FD-E3D2-5C42-A8BD-D377B54D6CD8}" type="parTrans" cxnId="{0BE7CE23-50CD-0B47-8B2B-4D3F8BB95916}">
      <dgm:prSet/>
      <dgm:spPr>
        <a:ln w="38100">
          <a:solidFill>
            <a:schemeClr val="tx1"/>
          </a:solidFill>
        </a:ln>
      </dgm:spPr>
      <dgm:t>
        <a:bodyPr/>
        <a:lstStyle/>
        <a:p>
          <a:endParaRPr lang="it-IT"/>
        </a:p>
      </dgm:t>
    </dgm:pt>
    <dgm:pt modelId="{FFCAD4D4-0886-0B42-9307-8464D2995277}" type="sibTrans" cxnId="{0BE7CE23-50CD-0B47-8B2B-4D3F8BB95916}">
      <dgm:prSet/>
      <dgm:spPr/>
      <dgm:t>
        <a:bodyPr/>
        <a:lstStyle/>
        <a:p>
          <a:endParaRPr lang="it-IT"/>
        </a:p>
      </dgm:t>
    </dgm:pt>
    <dgm:pt modelId="{C1E2DB26-E766-3E47-957B-DF4477F9C8AC}">
      <dgm:prSet phldrT="[Testo]" custT="1"/>
      <dgm:spPr/>
      <dgm:t>
        <a:bodyPr/>
        <a:lstStyle/>
        <a:p>
          <a:r>
            <a:rPr lang="it-IT" sz="2200" dirty="0"/>
            <a:t>Relation with the </a:t>
          </a:r>
          <a:r>
            <a:rPr lang="it-IT" sz="2200" dirty="0" err="1"/>
            <a:t>States</a:t>
          </a:r>
          <a:endParaRPr lang="it-IT" sz="2200" dirty="0"/>
        </a:p>
      </dgm:t>
    </dgm:pt>
    <dgm:pt modelId="{9294C499-000B-334C-842C-350C64C36792}" type="parTrans" cxnId="{FAA01A38-606F-5E49-B555-FD89028F22CC}">
      <dgm:prSet/>
      <dgm:spPr/>
      <dgm:t>
        <a:bodyPr/>
        <a:lstStyle/>
        <a:p>
          <a:endParaRPr lang="it-IT"/>
        </a:p>
      </dgm:t>
    </dgm:pt>
    <dgm:pt modelId="{D9AB9859-6D56-4E47-84CA-AECB2A0D51CF}" type="sibTrans" cxnId="{FAA01A38-606F-5E49-B555-FD89028F22CC}">
      <dgm:prSet/>
      <dgm:spPr/>
      <dgm:t>
        <a:bodyPr/>
        <a:lstStyle/>
        <a:p>
          <a:endParaRPr lang="it-IT"/>
        </a:p>
      </dgm:t>
    </dgm:pt>
    <dgm:pt modelId="{F9FA7C8A-9289-1643-99FB-1AE488EEC8FC}">
      <dgm:prSet phldrT="[Testo]" custT="1"/>
      <dgm:spPr/>
      <dgm:t>
        <a:bodyPr/>
        <a:lstStyle/>
        <a:p>
          <a:r>
            <a:rPr lang="it-IT" sz="2200" dirty="0"/>
            <a:t>i.e. </a:t>
          </a:r>
          <a:r>
            <a:rPr lang="it-IT" sz="2200" dirty="0" err="1"/>
            <a:t>implied</a:t>
          </a:r>
          <a:r>
            <a:rPr lang="it-IT" sz="2200" dirty="0"/>
            <a:t> </a:t>
          </a:r>
          <a:r>
            <a:rPr lang="it-IT" sz="2200" dirty="0" err="1"/>
            <a:t>powers</a:t>
          </a:r>
          <a:r>
            <a:rPr lang="it-IT" sz="2200" dirty="0"/>
            <a:t> </a:t>
          </a:r>
          <a:r>
            <a:rPr lang="it-IT" sz="2200" dirty="0" err="1"/>
            <a:t>doctrine</a:t>
          </a:r>
          <a:r>
            <a:rPr lang="it-IT" sz="2200" dirty="0"/>
            <a:t>, Commerce </a:t>
          </a:r>
          <a:r>
            <a:rPr lang="it-IT" sz="2200" dirty="0" err="1"/>
            <a:t>Clause</a:t>
          </a:r>
          <a:r>
            <a:rPr lang="it-IT" sz="2200" dirty="0"/>
            <a:t> and new </a:t>
          </a:r>
          <a:r>
            <a:rPr lang="it-IT" sz="2200" dirty="0" err="1"/>
            <a:t>federal</a:t>
          </a:r>
          <a:r>
            <a:rPr lang="it-IT" sz="2200" dirty="0"/>
            <a:t> </a:t>
          </a:r>
          <a:r>
            <a:rPr lang="it-IT" sz="2200" dirty="0" err="1"/>
            <a:t>competences</a:t>
          </a:r>
          <a:endParaRPr lang="it-IT" sz="2200" dirty="0"/>
        </a:p>
      </dgm:t>
    </dgm:pt>
    <dgm:pt modelId="{714C8A4C-6C15-6D47-9EA9-41C895BFA43B}" type="parTrans" cxnId="{5459C813-6295-4D49-8C91-356BD6E26955}">
      <dgm:prSet/>
      <dgm:spPr/>
      <dgm:t>
        <a:bodyPr/>
        <a:lstStyle/>
        <a:p>
          <a:endParaRPr lang="it-IT"/>
        </a:p>
      </dgm:t>
    </dgm:pt>
    <dgm:pt modelId="{4E5DB787-8BAF-2548-99F7-9683A81A4D6B}" type="sibTrans" cxnId="{5459C813-6295-4D49-8C91-356BD6E26955}">
      <dgm:prSet/>
      <dgm:spPr/>
      <dgm:t>
        <a:bodyPr/>
        <a:lstStyle/>
        <a:p>
          <a:pPr rtl="0"/>
          <a:endParaRPr lang="it-IT"/>
        </a:p>
      </dgm:t>
    </dgm:pt>
    <dgm:pt modelId="{281D2A52-09FF-B044-B6C5-405015C92E2D}" type="pres">
      <dgm:prSet presAssocID="{51FF95D9-0954-D243-B10B-A24F52BE20F3}" presName="composite" presStyleCnt="0">
        <dgm:presLayoutVars>
          <dgm:chMax val="5"/>
          <dgm:dir/>
          <dgm:animLvl val="ctr"/>
          <dgm:resizeHandles val="exact"/>
        </dgm:presLayoutVars>
      </dgm:prSet>
      <dgm:spPr/>
    </dgm:pt>
    <dgm:pt modelId="{4F838358-2FC4-C947-B08B-0553BD7EB0B0}" type="pres">
      <dgm:prSet presAssocID="{51FF95D9-0954-D243-B10B-A24F52BE20F3}" presName="cycle" presStyleCnt="0"/>
      <dgm:spPr/>
    </dgm:pt>
    <dgm:pt modelId="{77234389-BED1-C445-912A-E475A08664AD}" type="pres">
      <dgm:prSet presAssocID="{51FF95D9-0954-D243-B10B-A24F52BE20F3}" presName="centerShape" presStyleCnt="0"/>
      <dgm:spPr/>
    </dgm:pt>
    <dgm:pt modelId="{6AFB46E7-89DA-6E49-8E68-43A2A57EDBC1}" type="pres">
      <dgm:prSet presAssocID="{51FF95D9-0954-D243-B10B-A24F52BE20F3}" presName="connSite" presStyleLbl="node1" presStyleIdx="0" presStyleCnt="4"/>
      <dgm:spPr/>
    </dgm:pt>
    <dgm:pt modelId="{DE1B195A-4B34-594A-8000-4CA04934BF1F}" type="pres">
      <dgm:prSet presAssocID="{51FF95D9-0954-D243-B10B-A24F52BE20F3}" presName="visible" presStyleLbl="node1" presStyleIdx="0" presStyleCnt="4" custLinFactNeighborX="-2652" custLinFactNeighborY="15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2849359-BBEF-F34C-BE93-FD8AFEA2E4E7}" type="pres">
      <dgm:prSet presAssocID="{C97FB7B7-4692-C440-91A1-8189E3B71995}" presName="Name25" presStyleLbl="parChTrans1D1" presStyleIdx="0" presStyleCnt="3"/>
      <dgm:spPr/>
    </dgm:pt>
    <dgm:pt modelId="{9A13E7FB-5927-1A4C-AE80-54523ED9C32E}" type="pres">
      <dgm:prSet presAssocID="{69D44FAD-63F2-0747-B820-2DCC51856E88}" presName="node" presStyleCnt="0"/>
      <dgm:spPr/>
    </dgm:pt>
    <dgm:pt modelId="{3E6560A0-6653-E440-8B65-6B0D5C03389A}" type="pres">
      <dgm:prSet presAssocID="{69D44FAD-63F2-0747-B820-2DCC51856E88}" presName="parentNode" presStyleLbl="node1" presStyleIdx="1" presStyleCnt="4">
        <dgm:presLayoutVars>
          <dgm:chMax val="1"/>
          <dgm:bulletEnabled val="1"/>
        </dgm:presLayoutVars>
      </dgm:prSet>
      <dgm:spPr/>
    </dgm:pt>
    <dgm:pt modelId="{584D824A-51A9-6C4E-B9B3-7EF3869EBBC8}" type="pres">
      <dgm:prSet presAssocID="{69D44FAD-63F2-0747-B820-2DCC51856E88}" presName="childNode" presStyleLbl="revTx" presStyleIdx="0" presStyleCnt="3">
        <dgm:presLayoutVars>
          <dgm:bulletEnabled val="1"/>
        </dgm:presLayoutVars>
      </dgm:prSet>
      <dgm:spPr/>
    </dgm:pt>
    <dgm:pt modelId="{37B771E1-A3CD-2D4A-9F33-C11660F90574}" type="pres">
      <dgm:prSet presAssocID="{1643BCC1-EA4F-4B4C-A835-CDA50A37D76F}" presName="Name25" presStyleLbl="parChTrans1D1" presStyleIdx="1" presStyleCnt="3"/>
      <dgm:spPr/>
    </dgm:pt>
    <dgm:pt modelId="{34029B18-3AC7-C048-9D4A-CAB939B77005}" type="pres">
      <dgm:prSet presAssocID="{79C92911-9DF1-F147-951A-089B22A27101}" presName="node" presStyleCnt="0"/>
      <dgm:spPr/>
    </dgm:pt>
    <dgm:pt modelId="{498D9734-C567-CD4D-8135-99F92C9B3735}" type="pres">
      <dgm:prSet presAssocID="{79C92911-9DF1-F147-951A-089B22A27101}" presName="parentNode" presStyleLbl="node1" presStyleIdx="2" presStyleCnt="4">
        <dgm:presLayoutVars>
          <dgm:chMax val="1"/>
          <dgm:bulletEnabled val="1"/>
        </dgm:presLayoutVars>
      </dgm:prSet>
      <dgm:spPr/>
    </dgm:pt>
    <dgm:pt modelId="{36E1582E-96E2-E046-BC81-8678E501993F}" type="pres">
      <dgm:prSet presAssocID="{79C92911-9DF1-F147-951A-089B22A27101}" presName="childNode" presStyleLbl="revTx" presStyleIdx="1" presStyleCnt="3">
        <dgm:presLayoutVars>
          <dgm:bulletEnabled val="1"/>
        </dgm:presLayoutVars>
      </dgm:prSet>
      <dgm:spPr/>
    </dgm:pt>
    <dgm:pt modelId="{A788C02F-A593-1E43-9AA9-D097C330C073}" type="pres">
      <dgm:prSet presAssocID="{4B5D75FD-E3D2-5C42-A8BD-D377B54D6CD8}" presName="Name25" presStyleLbl="parChTrans1D1" presStyleIdx="2" presStyleCnt="3"/>
      <dgm:spPr/>
    </dgm:pt>
    <dgm:pt modelId="{C7392353-B85D-9748-B100-C3854DE3D95E}" type="pres">
      <dgm:prSet presAssocID="{20D70720-CF60-5746-BDE9-BAE94BA1FDEF}" presName="node" presStyleCnt="0"/>
      <dgm:spPr/>
    </dgm:pt>
    <dgm:pt modelId="{3E7F17B2-53FD-C541-86CC-708624282F98}" type="pres">
      <dgm:prSet presAssocID="{20D70720-CF60-5746-BDE9-BAE94BA1FDEF}" presName="parentNode" presStyleLbl="node1" presStyleIdx="3" presStyleCnt="4" custLinFactNeighborX="-79" custLinFactNeighborY="14937">
        <dgm:presLayoutVars>
          <dgm:chMax val="1"/>
          <dgm:bulletEnabled val="1"/>
        </dgm:presLayoutVars>
      </dgm:prSet>
      <dgm:spPr/>
    </dgm:pt>
    <dgm:pt modelId="{5C3B0E3F-837B-AF48-AFA4-176D0FB6636A}" type="pres">
      <dgm:prSet presAssocID="{20D70720-CF60-5746-BDE9-BAE94BA1FDEF}" presName="childNode" presStyleLbl="revTx" presStyleIdx="2" presStyleCnt="3">
        <dgm:presLayoutVars>
          <dgm:bulletEnabled val="1"/>
        </dgm:presLayoutVars>
      </dgm:prSet>
      <dgm:spPr/>
    </dgm:pt>
  </dgm:ptLst>
  <dgm:cxnLst>
    <dgm:cxn modelId="{DAD71500-C879-0143-B044-400AAC85AD2F}" type="presOf" srcId="{79C92911-9DF1-F147-951A-089B22A27101}" destId="{498D9734-C567-CD4D-8135-99F92C9B3735}" srcOrd="0" destOrd="0" presId="urn:microsoft.com/office/officeart/2005/8/layout/radial2"/>
    <dgm:cxn modelId="{51146106-5B45-2249-967A-2C472978BCB5}" srcId="{69D44FAD-63F2-0747-B820-2DCC51856E88}" destId="{2BEE83CB-45CD-5B4F-8D6A-D84E6C365A56}" srcOrd="1" destOrd="0" parTransId="{E2E2E438-EEC3-6841-B995-1026F4B6D2D2}" sibTransId="{7C153AA2-B9CD-A249-862D-55A732C2BFBF}"/>
    <dgm:cxn modelId="{A1F1420D-325D-A945-953B-4AF0CA57EA38}" type="presOf" srcId="{2BEE83CB-45CD-5B4F-8D6A-D84E6C365A56}" destId="{584D824A-51A9-6C4E-B9B3-7EF3869EBBC8}" srcOrd="0" destOrd="1" presId="urn:microsoft.com/office/officeart/2005/8/layout/radial2"/>
    <dgm:cxn modelId="{5459C813-6295-4D49-8C91-356BD6E26955}" srcId="{20D70720-CF60-5746-BDE9-BAE94BA1FDEF}" destId="{F9FA7C8A-9289-1643-99FB-1AE488EEC8FC}" srcOrd="1" destOrd="0" parTransId="{714C8A4C-6C15-6D47-9EA9-41C895BFA43B}" sibTransId="{4E5DB787-8BAF-2548-99F7-9683A81A4D6B}"/>
    <dgm:cxn modelId="{A8FA3A19-39C2-3344-BF5A-AD4ECCF59571}" type="presOf" srcId="{C97FB7B7-4692-C440-91A1-8189E3B71995}" destId="{12849359-BBEF-F34C-BE93-FD8AFEA2E4E7}" srcOrd="0" destOrd="0" presId="urn:microsoft.com/office/officeart/2005/8/layout/radial2"/>
    <dgm:cxn modelId="{0BE7CE23-50CD-0B47-8B2B-4D3F8BB95916}" srcId="{51FF95D9-0954-D243-B10B-A24F52BE20F3}" destId="{20D70720-CF60-5746-BDE9-BAE94BA1FDEF}" srcOrd="2" destOrd="0" parTransId="{4B5D75FD-E3D2-5C42-A8BD-D377B54D6CD8}" sibTransId="{FFCAD4D4-0886-0B42-9307-8464D2995277}"/>
    <dgm:cxn modelId="{FAA01A38-606F-5E49-B555-FD89028F22CC}" srcId="{20D70720-CF60-5746-BDE9-BAE94BA1FDEF}" destId="{C1E2DB26-E766-3E47-957B-DF4477F9C8AC}" srcOrd="0" destOrd="0" parTransId="{9294C499-000B-334C-842C-350C64C36792}" sibTransId="{D9AB9859-6D56-4E47-84CA-AECB2A0D51CF}"/>
    <dgm:cxn modelId="{0A32753E-2322-5446-812B-DFC7F384C9DA}" type="presOf" srcId="{F9FA7C8A-9289-1643-99FB-1AE488EEC8FC}" destId="{5C3B0E3F-837B-AF48-AFA4-176D0FB6636A}" srcOrd="0" destOrd="1" presId="urn:microsoft.com/office/officeart/2005/8/layout/radial2"/>
    <dgm:cxn modelId="{8E60FB45-D7F1-E444-887F-4CB601A11095}" srcId="{79C92911-9DF1-F147-951A-089B22A27101}" destId="{9B1FD3B2-925C-FD48-B2F4-BD680C420B34}" srcOrd="0" destOrd="0" parTransId="{C9D0725C-EB91-4142-BF1C-04E9F79E7F46}" sibTransId="{F61C7ABD-9F61-BC49-9179-936778B36ACE}"/>
    <dgm:cxn modelId="{42F7424B-3A69-D541-9672-320EDDC2CF2E}" type="presOf" srcId="{69D44FAD-63F2-0747-B820-2DCC51856E88}" destId="{3E6560A0-6653-E440-8B65-6B0D5C03389A}" srcOrd="0" destOrd="0" presId="urn:microsoft.com/office/officeart/2005/8/layout/radial2"/>
    <dgm:cxn modelId="{A71B514B-8AC0-A341-BFA8-6C5D95ECE7B8}" srcId="{51FF95D9-0954-D243-B10B-A24F52BE20F3}" destId="{79C92911-9DF1-F147-951A-089B22A27101}" srcOrd="1" destOrd="0" parTransId="{1643BCC1-EA4F-4B4C-A835-CDA50A37D76F}" sibTransId="{B4833714-FBF1-F84E-B809-C742D7C42AFD}"/>
    <dgm:cxn modelId="{C707AC5A-3E0E-5A4B-B193-06242D787EF7}" type="presOf" srcId="{20D70720-CF60-5746-BDE9-BAE94BA1FDEF}" destId="{3E7F17B2-53FD-C541-86CC-708624282F98}" srcOrd="0" destOrd="0" presId="urn:microsoft.com/office/officeart/2005/8/layout/radial2"/>
    <dgm:cxn modelId="{1EE74B62-D134-3049-AFEB-CD7F312C9AA2}" type="presOf" srcId="{4B5D75FD-E3D2-5C42-A8BD-D377B54D6CD8}" destId="{A788C02F-A593-1E43-9AA9-D097C330C073}" srcOrd="0" destOrd="0" presId="urn:microsoft.com/office/officeart/2005/8/layout/radial2"/>
    <dgm:cxn modelId="{931C6073-5B8F-1342-AE37-55C3EB5C8AF0}" srcId="{69D44FAD-63F2-0747-B820-2DCC51856E88}" destId="{6598D6FB-933F-4E44-9E3F-65D8BD3705ED}" srcOrd="0" destOrd="0" parTransId="{970892CB-4CF7-224C-92B1-F49AFF47964E}" sibTransId="{1EFFBCD3-1055-934B-9BA8-9A9C5C39A5FC}"/>
    <dgm:cxn modelId="{FA0E3277-D8F9-BA45-901B-5087B7DD286A}" type="presOf" srcId="{9B1FD3B2-925C-FD48-B2F4-BD680C420B34}" destId="{36E1582E-96E2-E046-BC81-8678E501993F}" srcOrd="0" destOrd="0" presId="urn:microsoft.com/office/officeart/2005/8/layout/radial2"/>
    <dgm:cxn modelId="{43083881-3199-B247-A3D3-59F8BE7C59EC}" type="presOf" srcId="{51FF95D9-0954-D243-B10B-A24F52BE20F3}" destId="{281D2A52-09FF-B044-B6C5-405015C92E2D}" srcOrd="0" destOrd="0" presId="urn:microsoft.com/office/officeart/2005/8/layout/radial2"/>
    <dgm:cxn modelId="{43372B9E-D4F8-AE42-AF49-980C93859DA6}" type="presOf" srcId="{C1E2DB26-E766-3E47-957B-DF4477F9C8AC}" destId="{5C3B0E3F-837B-AF48-AFA4-176D0FB6636A}" srcOrd="0" destOrd="0" presId="urn:microsoft.com/office/officeart/2005/8/layout/radial2"/>
    <dgm:cxn modelId="{EC0AA1C8-541D-634C-9064-F4750E47A947}" type="presOf" srcId="{1643BCC1-EA4F-4B4C-A835-CDA50A37D76F}" destId="{37B771E1-A3CD-2D4A-9F33-C11660F90574}" srcOrd="0" destOrd="0" presId="urn:microsoft.com/office/officeart/2005/8/layout/radial2"/>
    <dgm:cxn modelId="{4A67A5D3-A87E-E64E-A461-38439759FB4D}" srcId="{51FF95D9-0954-D243-B10B-A24F52BE20F3}" destId="{69D44FAD-63F2-0747-B820-2DCC51856E88}" srcOrd="0" destOrd="0" parTransId="{C97FB7B7-4692-C440-91A1-8189E3B71995}" sibTransId="{E23FF4C3-AD21-6C46-973C-E2F625FBC3EE}"/>
    <dgm:cxn modelId="{C2E77AE2-68B3-FC45-B259-33779315CDBD}" type="presOf" srcId="{6598D6FB-933F-4E44-9E3F-65D8BD3705ED}" destId="{584D824A-51A9-6C4E-B9B3-7EF3869EBBC8}" srcOrd="0" destOrd="0" presId="urn:microsoft.com/office/officeart/2005/8/layout/radial2"/>
    <dgm:cxn modelId="{6E711F23-53A0-3146-B418-D5979169598D}" type="presParOf" srcId="{281D2A52-09FF-B044-B6C5-405015C92E2D}" destId="{4F838358-2FC4-C947-B08B-0553BD7EB0B0}" srcOrd="0" destOrd="0" presId="urn:microsoft.com/office/officeart/2005/8/layout/radial2"/>
    <dgm:cxn modelId="{4D6D78A4-930A-DC46-9F6E-B416B49E84E7}" type="presParOf" srcId="{4F838358-2FC4-C947-B08B-0553BD7EB0B0}" destId="{77234389-BED1-C445-912A-E475A08664AD}" srcOrd="0" destOrd="0" presId="urn:microsoft.com/office/officeart/2005/8/layout/radial2"/>
    <dgm:cxn modelId="{E01DB942-1064-7043-98C8-FA783B49F263}" type="presParOf" srcId="{77234389-BED1-C445-912A-E475A08664AD}" destId="{6AFB46E7-89DA-6E49-8E68-43A2A57EDBC1}" srcOrd="0" destOrd="0" presId="urn:microsoft.com/office/officeart/2005/8/layout/radial2"/>
    <dgm:cxn modelId="{1624D27D-8995-9B43-8874-1F9293A777DB}" type="presParOf" srcId="{77234389-BED1-C445-912A-E475A08664AD}" destId="{DE1B195A-4B34-594A-8000-4CA04934BF1F}" srcOrd="1" destOrd="0" presId="urn:microsoft.com/office/officeart/2005/8/layout/radial2"/>
    <dgm:cxn modelId="{5821CCCA-3E80-5C45-AA5C-D09CA6EE5518}" type="presParOf" srcId="{4F838358-2FC4-C947-B08B-0553BD7EB0B0}" destId="{12849359-BBEF-F34C-BE93-FD8AFEA2E4E7}" srcOrd="1" destOrd="0" presId="urn:microsoft.com/office/officeart/2005/8/layout/radial2"/>
    <dgm:cxn modelId="{F73B3E34-413C-F345-B737-01CC6C562F61}" type="presParOf" srcId="{4F838358-2FC4-C947-B08B-0553BD7EB0B0}" destId="{9A13E7FB-5927-1A4C-AE80-54523ED9C32E}" srcOrd="2" destOrd="0" presId="urn:microsoft.com/office/officeart/2005/8/layout/radial2"/>
    <dgm:cxn modelId="{102B66CC-F4D7-C747-A402-7FCFFA420105}" type="presParOf" srcId="{9A13E7FB-5927-1A4C-AE80-54523ED9C32E}" destId="{3E6560A0-6653-E440-8B65-6B0D5C03389A}" srcOrd="0" destOrd="0" presId="urn:microsoft.com/office/officeart/2005/8/layout/radial2"/>
    <dgm:cxn modelId="{35F78560-B6B5-354A-8733-DCAC86FE4CAB}" type="presParOf" srcId="{9A13E7FB-5927-1A4C-AE80-54523ED9C32E}" destId="{584D824A-51A9-6C4E-B9B3-7EF3869EBBC8}" srcOrd="1" destOrd="0" presId="urn:microsoft.com/office/officeart/2005/8/layout/radial2"/>
    <dgm:cxn modelId="{F3D494B3-3380-6146-B85A-A79616C679C4}" type="presParOf" srcId="{4F838358-2FC4-C947-B08B-0553BD7EB0B0}" destId="{37B771E1-A3CD-2D4A-9F33-C11660F90574}" srcOrd="3" destOrd="0" presId="urn:microsoft.com/office/officeart/2005/8/layout/radial2"/>
    <dgm:cxn modelId="{1B02F642-4281-924A-9DD3-B0BB69A11F8B}" type="presParOf" srcId="{4F838358-2FC4-C947-B08B-0553BD7EB0B0}" destId="{34029B18-3AC7-C048-9D4A-CAB939B77005}" srcOrd="4" destOrd="0" presId="urn:microsoft.com/office/officeart/2005/8/layout/radial2"/>
    <dgm:cxn modelId="{C890B374-43E0-5841-8F0A-C0F73D67AE7B}" type="presParOf" srcId="{34029B18-3AC7-C048-9D4A-CAB939B77005}" destId="{498D9734-C567-CD4D-8135-99F92C9B3735}" srcOrd="0" destOrd="0" presId="urn:microsoft.com/office/officeart/2005/8/layout/radial2"/>
    <dgm:cxn modelId="{67CE4FEB-F141-BC44-B92C-C339491C0E04}" type="presParOf" srcId="{34029B18-3AC7-C048-9D4A-CAB939B77005}" destId="{36E1582E-96E2-E046-BC81-8678E501993F}" srcOrd="1" destOrd="0" presId="urn:microsoft.com/office/officeart/2005/8/layout/radial2"/>
    <dgm:cxn modelId="{8E146105-5345-9D41-A071-39EDDA75F8CE}" type="presParOf" srcId="{4F838358-2FC4-C947-B08B-0553BD7EB0B0}" destId="{A788C02F-A593-1E43-9AA9-D097C330C073}" srcOrd="5" destOrd="0" presId="urn:microsoft.com/office/officeart/2005/8/layout/radial2"/>
    <dgm:cxn modelId="{A8A60131-9F33-1742-94B0-80AFF95D8D7E}" type="presParOf" srcId="{4F838358-2FC4-C947-B08B-0553BD7EB0B0}" destId="{C7392353-B85D-9748-B100-C3854DE3D95E}" srcOrd="6" destOrd="0" presId="urn:microsoft.com/office/officeart/2005/8/layout/radial2"/>
    <dgm:cxn modelId="{5D2A3821-66FD-4B46-A99B-B4A245717061}" type="presParOf" srcId="{C7392353-B85D-9748-B100-C3854DE3D95E}" destId="{3E7F17B2-53FD-C541-86CC-708624282F98}" srcOrd="0" destOrd="0" presId="urn:microsoft.com/office/officeart/2005/8/layout/radial2"/>
    <dgm:cxn modelId="{BAC527FA-471D-5843-B0E7-7F1F030061C9}" type="presParOf" srcId="{C7392353-B85D-9748-B100-C3854DE3D95E}" destId="{5C3B0E3F-837B-AF48-AFA4-176D0FB6636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12E9B-F0A8-9744-98E5-74C7B4B82936}" type="doc">
      <dgm:prSet loTypeId="urn:microsoft.com/office/officeart/2005/8/layout/cycle8" loCatId="" qsTypeId="urn:microsoft.com/office/officeart/2005/8/quickstyle/3d3" qsCatId="3D" csTypeId="urn:microsoft.com/office/officeart/2005/8/colors/colorful5" csCatId="colorful" phldr="1"/>
      <dgm:spPr/>
    </dgm:pt>
    <dgm:pt modelId="{526FD680-910A-6140-AD20-7613F7C88221}">
      <dgm:prSet phldrT="[Testo]"/>
      <dgm:spPr>
        <a:solidFill>
          <a:srgbClr val="00B0F0"/>
        </a:solidFill>
      </dgm:spPr>
      <dgm:t>
        <a:bodyPr/>
        <a:lstStyle/>
        <a:p>
          <a:r>
            <a:rPr lang="it-IT" dirty="0"/>
            <a:t>Executive</a:t>
          </a:r>
        </a:p>
      </dgm:t>
    </dgm:pt>
    <dgm:pt modelId="{5587CBE4-EB7B-6844-85DC-D0EE1669FA75}" type="parTrans" cxnId="{27472E99-0B7F-0741-9055-C5413A9E4EB0}">
      <dgm:prSet/>
      <dgm:spPr/>
      <dgm:t>
        <a:bodyPr/>
        <a:lstStyle/>
        <a:p>
          <a:endParaRPr lang="it-IT"/>
        </a:p>
      </dgm:t>
    </dgm:pt>
    <dgm:pt modelId="{B12A1FE5-0488-9243-96DF-CC2DF79AAF5D}" type="sibTrans" cxnId="{27472E99-0B7F-0741-9055-C5413A9E4EB0}">
      <dgm:prSet/>
      <dgm:spPr/>
      <dgm:t>
        <a:bodyPr/>
        <a:lstStyle/>
        <a:p>
          <a:endParaRPr lang="it-IT"/>
        </a:p>
      </dgm:t>
    </dgm:pt>
    <dgm:pt modelId="{C4A06354-D1E3-FB48-A252-23507A689CC0}">
      <dgm:prSet phldrT="[Testo]"/>
      <dgm:spPr>
        <a:solidFill>
          <a:schemeClr val="accent3">
            <a:lumMod val="75000"/>
          </a:schemeClr>
        </a:solidFill>
      </dgm:spPr>
      <dgm:t>
        <a:bodyPr/>
        <a:lstStyle/>
        <a:p>
          <a:r>
            <a:rPr lang="it-IT" dirty="0" err="1"/>
            <a:t>Judiciary</a:t>
          </a:r>
          <a:endParaRPr lang="it-IT" dirty="0"/>
        </a:p>
      </dgm:t>
    </dgm:pt>
    <dgm:pt modelId="{6491018A-34EA-0045-AE0C-E34ACA605F39}" type="parTrans" cxnId="{189E7563-1504-6246-81DE-46875510EA5A}">
      <dgm:prSet/>
      <dgm:spPr/>
      <dgm:t>
        <a:bodyPr/>
        <a:lstStyle/>
        <a:p>
          <a:endParaRPr lang="it-IT"/>
        </a:p>
      </dgm:t>
    </dgm:pt>
    <dgm:pt modelId="{7222B8EF-E69C-6A44-8FB3-B48B987D1E7A}" type="sibTrans" cxnId="{189E7563-1504-6246-81DE-46875510EA5A}">
      <dgm:prSet/>
      <dgm:spPr/>
      <dgm:t>
        <a:bodyPr/>
        <a:lstStyle/>
        <a:p>
          <a:endParaRPr lang="it-IT"/>
        </a:p>
      </dgm:t>
    </dgm:pt>
    <dgm:pt modelId="{AC8BD7C6-12BA-4F4D-90C7-BD986BCFBB42}">
      <dgm:prSet phldrT="[Testo]"/>
      <dgm:spPr>
        <a:solidFill>
          <a:srgbClr val="C00000"/>
        </a:solidFill>
      </dgm:spPr>
      <dgm:t>
        <a:bodyPr/>
        <a:lstStyle/>
        <a:p>
          <a:r>
            <a:rPr lang="it-IT" dirty="0"/>
            <a:t>Legislative</a:t>
          </a:r>
        </a:p>
      </dgm:t>
    </dgm:pt>
    <dgm:pt modelId="{723B939F-F4A3-8347-8FC1-C4F3FBCD4570}" type="parTrans" cxnId="{C6CB341F-1375-C644-A75A-7128CFD92796}">
      <dgm:prSet/>
      <dgm:spPr/>
      <dgm:t>
        <a:bodyPr/>
        <a:lstStyle/>
        <a:p>
          <a:endParaRPr lang="it-IT"/>
        </a:p>
      </dgm:t>
    </dgm:pt>
    <dgm:pt modelId="{4D2AF107-ECAF-5940-B8D1-6A7756B635B2}" type="sibTrans" cxnId="{C6CB341F-1375-C644-A75A-7128CFD92796}">
      <dgm:prSet/>
      <dgm:spPr/>
      <dgm:t>
        <a:bodyPr/>
        <a:lstStyle/>
        <a:p>
          <a:endParaRPr lang="it-IT"/>
        </a:p>
      </dgm:t>
    </dgm:pt>
    <dgm:pt modelId="{345A0C0F-8650-0049-BA5D-F71F350E2FD2}" type="pres">
      <dgm:prSet presAssocID="{D5A12E9B-F0A8-9744-98E5-74C7B4B82936}" presName="compositeShape" presStyleCnt="0">
        <dgm:presLayoutVars>
          <dgm:chMax val="7"/>
          <dgm:dir/>
          <dgm:resizeHandles val="exact"/>
        </dgm:presLayoutVars>
      </dgm:prSet>
      <dgm:spPr/>
    </dgm:pt>
    <dgm:pt modelId="{9B4E402F-622B-0042-9B64-F6803ABED47B}" type="pres">
      <dgm:prSet presAssocID="{D5A12E9B-F0A8-9744-98E5-74C7B4B82936}" presName="wedge1" presStyleLbl="node1" presStyleIdx="0" presStyleCnt="3"/>
      <dgm:spPr/>
    </dgm:pt>
    <dgm:pt modelId="{25FFEA16-6484-3349-9B26-42A4B89EB0FF}" type="pres">
      <dgm:prSet presAssocID="{D5A12E9B-F0A8-9744-98E5-74C7B4B82936}" presName="dummy1a" presStyleCnt="0"/>
      <dgm:spPr/>
    </dgm:pt>
    <dgm:pt modelId="{047832D6-DD74-8B40-B281-E529FBD6194C}" type="pres">
      <dgm:prSet presAssocID="{D5A12E9B-F0A8-9744-98E5-74C7B4B82936}" presName="dummy1b" presStyleCnt="0"/>
      <dgm:spPr/>
    </dgm:pt>
    <dgm:pt modelId="{259CF1CA-D290-9A45-9C14-389A6D5937EE}" type="pres">
      <dgm:prSet presAssocID="{D5A12E9B-F0A8-9744-98E5-74C7B4B82936}" presName="wedge1Tx" presStyleLbl="node1" presStyleIdx="0" presStyleCnt="3">
        <dgm:presLayoutVars>
          <dgm:chMax val="0"/>
          <dgm:chPref val="0"/>
          <dgm:bulletEnabled val="1"/>
        </dgm:presLayoutVars>
      </dgm:prSet>
      <dgm:spPr/>
    </dgm:pt>
    <dgm:pt modelId="{DFD69D77-4EFA-2142-91A8-47232F0BFF9C}" type="pres">
      <dgm:prSet presAssocID="{D5A12E9B-F0A8-9744-98E5-74C7B4B82936}" presName="wedge2" presStyleLbl="node1" presStyleIdx="1" presStyleCnt="3"/>
      <dgm:spPr/>
    </dgm:pt>
    <dgm:pt modelId="{915E95C6-35A3-F94C-B9BC-F998FF468ADD}" type="pres">
      <dgm:prSet presAssocID="{D5A12E9B-F0A8-9744-98E5-74C7B4B82936}" presName="dummy2a" presStyleCnt="0"/>
      <dgm:spPr/>
    </dgm:pt>
    <dgm:pt modelId="{8DFE49E7-D754-1443-B133-DBDC2194EE68}" type="pres">
      <dgm:prSet presAssocID="{D5A12E9B-F0A8-9744-98E5-74C7B4B82936}" presName="dummy2b" presStyleCnt="0"/>
      <dgm:spPr/>
    </dgm:pt>
    <dgm:pt modelId="{832F3C32-9E91-B44C-BB7F-4EC127B431C7}" type="pres">
      <dgm:prSet presAssocID="{D5A12E9B-F0A8-9744-98E5-74C7B4B82936}" presName="wedge2Tx" presStyleLbl="node1" presStyleIdx="1" presStyleCnt="3">
        <dgm:presLayoutVars>
          <dgm:chMax val="0"/>
          <dgm:chPref val="0"/>
          <dgm:bulletEnabled val="1"/>
        </dgm:presLayoutVars>
      </dgm:prSet>
      <dgm:spPr/>
    </dgm:pt>
    <dgm:pt modelId="{AAAE7F38-2CBF-D64F-B676-E6AA1FA00C38}" type="pres">
      <dgm:prSet presAssocID="{D5A12E9B-F0A8-9744-98E5-74C7B4B82936}" presName="wedge3" presStyleLbl="node1" presStyleIdx="2" presStyleCnt="3"/>
      <dgm:spPr/>
    </dgm:pt>
    <dgm:pt modelId="{E241808E-7F7B-574A-96CE-EF70AD5D693F}" type="pres">
      <dgm:prSet presAssocID="{D5A12E9B-F0A8-9744-98E5-74C7B4B82936}" presName="dummy3a" presStyleCnt="0"/>
      <dgm:spPr/>
    </dgm:pt>
    <dgm:pt modelId="{DE3B3E74-0B5A-5B40-A438-EA94BF41F7B8}" type="pres">
      <dgm:prSet presAssocID="{D5A12E9B-F0A8-9744-98E5-74C7B4B82936}" presName="dummy3b" presStyleCnt="0"/>
      <dgm:spPr/>
    </dgm:pt>
    <dgm:pt modelId="{73C1CB81-053D-4043-86B0-44C8DE6920F0}" type="pres">
      <dgm:prSet presAssocID="{D5A12E9B-F0A8-9744-98E5-74C7B4B82936}" presName="wedge3Tx" presStyleLbl="node1" presStyleIdx="2" presStyleCnt="3">
        <dgm:presLayoutVars>
          <dgm:chMax val="0"/>
          <dgm:chPref val="0"/>
          <dgm:bulletEnabled val="1"/>
        </dgm:presLayoutVars>
      </dgm:prSet>
      <dgm:spPr/>
    </dgm:pt>
    <dgm:pt modelId="{CC7136A0-C310-A245-8C66-C02A18DD8ED1}" type="pres">
      <dgm:prSet presAssocID="{B12A1FE5-0488-9243-96DF-CC2DF79AAF5D}" presName="arrowWedge1" presStyleLbl="fgSibTrans2D1" presStyleIdx="0" presStyleCnt="3"/>
      <dgm:spPr/>
    </dgm:pt>
    <dgm:pt modelId="{32842F3A-DEA8-EE41-A2F3-3EED304F92C2}" type="pres">
      <dgm:prSet presAssocID="{7222B8EF-E69C-6A44-8FB3-B48B987D1E7A}" presName="arrowWedge2" presStyleLbl="fgSibTrans2D1" presStyleIdx="1" presStyleCnt="3"/>
      <dgm:spPr/>
    </dgm:pt>
    <dgm:pt modelId="{441D1115-1275-3443-BECA-E41C9F1E3261}" type="pres">
      <dgm:prSet presAssocID="{4D2AF107-ECAF-5940-B8D1-6A7756B635B2}" presName="arrowWedge3" presStyleLbl="fgSibTrans2D1" presStyleIdx="2" presStyleCnt="3"/>
      <dgm:spPr/>
    </dgm:pt>
  </dgm:ptLst>
  <dgm:cxnLst>
    <dgm:cxn modelId="{26160504-C9ED-3C44-97DB-BAB5D96C4883}" type="presOf" srcId="{526FD680-910A-6140-AD20-7613F7C88221}" destId="{9B4E402F-622B-0042-9B64-F6803ABED47B}" srcOrd="0" destOrd="0" presId="urn:microsoft.com/office/officeart/2005/8/layout/cycle8"/>
    <dgm:cxn modelId="{F411AD06-C446-B244-900A-9AE50133D843}" type="presOf" srcId="{C4A06354-D1E3-FB48-A252-23507A689CC0}" destId="{832F3C32-9E91-B44C-BB7F-4EC127B431C7}" srcOrd="1" destOrd="0" presId="urn:microsoft.com/office/officeart/2005/8/layout/cycle8"/>
    <dgm:cxn modelId="{C6CB341F-1375-C644-A75A-7128CFD92796}" srcId="{D5A12E9B-F0A8-9744-98E5-74C7B4B82936}" destId="{AC8BD7C6-12BA-4F4D-90C7-BD986BCFBB42}" srcOrd="2" destOrd="0" parTransId="{723B939F-F4A3-8347-8FC1-C4F3FBCD4570}" sibTransId="{4D2AF107-ECAF-5940-B8D1-6A7756B635B2}"/>
    <dgm:cxn modelId="{29616839-940F-4447-A66A-3CCAB0B61D9F}" type="presOf" srcId="{AC8BD7C6-12BA-4F4D-90C7-BD986BCFBB42}" destId="{AAAE7F38-2CBF-D64F-B676-E6AA1FA00C38}" srcOrd="0" destOrd="0" presId="urn:microsoft.com/office/officeart/2005/8/layout/cycle8"/>
    <dgm:cxn modelId="{189E7563-1504-6246-81DE-46875510EA5A}" srcId="{D5A12E9B-F0A8-9744-98E5-74C7B4B82936}" destId="{C4A06354-D1E3-FB48-A252-23507A689CC0}" srcOrd="1" destOrd="0" parTransId="{6491018A-34EA-0045-AE0C-E34ACA605F39}" sibTransId="{7222B8EF-E69C-6A44-8FB3-B48B987D1E7A}"/>
    <dgm:cxn modelId="{509C9581-2013-4B4E-9090-0973B6DCD45D}" type="presOf" srcId="{C4A06354-D1E3-FB48-A252-23507A689CC0}" destId="{DFD69D77-4EFA-2142-91A8-47232F0BFF9C}" srcOrd="0" destOrd="0" presId="urn:microsoft.com/office/officeart/2005/8/layout/cycle8"/>
    <dgm:cxn modelId="{4A15E387-44BB-F749-9F45-4FC8C998C832}" type="presOf" srcId="{AC8BD7C6-12BA-4F4D-90C7-BD986BCFBB42}" destId="{73C1CB81-053D-4043-86B0-44C8DE6920F0}" srcOrd="1" destOrd="0" presId="urn:microsoft.com/office/officeart/2005/8/layout/cycle8"/>
    <dgm:cxn modelId="{67D3D091-B690-C24B-8D4B-B873724A2F02}" type="presOf" srcId="{D5A12E9B-F0A8-9744-98E5-74C7B4B82936}" destId="{345A0C0F-8650-0049-BA5D-F71F350E2FD2}" srcOrd="0" destOrd="0" presId="urn:microsoft.com/office/officeart/2005/8/layout/cycle8"/>
    <dgm:cxn modelId="{27472E99-0B7F-0741-9055-C5413A9E4EB0}" srcId="{D5A12E9B-F0A8-9744-98E5-74C7B4B82936}" destId="{526FD680-910A-6140-AD20-7613F7C88221}" srcOrd="0" destOrd="0" parTransId="{5587CBE4-EB7B-6844-85DC-D0EE1669FA75}" sibTransId="{B12A1FE5-0488-9243-96DF-CC2DF79AAF5D}"/>
    <dgm:cxn modelId="{1D0A4EC5-B9DB-6C4E-A4BC-4DE6A4F3528C}" type="presOf" srcId="{526FD680-910A-6140-AD20-7613F7C88221}" destId="{259CF1CA-D290-9A45-9C14-389A6D5937EE}" srcOrd="1" destOrd="0" presId="urn:microsoft.com/office/officeart/2005/8/layout/cycle8"/>
    <dgm:cxn modelId="{8A7ADE5A-289C-EA46-B28F-8D8B07C831FF}" type="presParOf" srcId="{345A0C0F-8650-0049-BA5D-F71F350E2FD2}" destId="{9B4E402F-622B-0042-9B64-F6803ABED47B}" srcOrd="0" destOrd="0" presId="urn:microsoft.com/office/officeart/2005/8/layout/cycle8"/>
    <dgm:cxn modelId="{1A2CD2C0-B1DF-DF49-A4E8-4DD9739F74F6}" type="presParOf" srcId="{345A0C0F-8650-0049-BA5D-F71F350E2FD2}" destId="{25FFEA16-6484-3349-9B26-42A4B89EB0FF}" srcOrd="1" destOrd="0" presId="urn:microsoft.com/office/officeart/2005/8/layout/cycle8"/>
    <dgm:cxn modelId="{B3ED8E0E-C6EF-4245-9A72-243A3DFF6F59}" type="presParOf" srcId="{345A0C0F-8650-0049-BA5D-F71F350E2FD2}" destId="{047832D6-DD74-8B40-B281-E529FBD6194C}" srcOrd="2" destOrd="0" presId="urn:microsoft.com/office/officeart/2005/8/layout/cycle8"/>
    <dgm:cxn modelId="{0C24B534-7FD4-B34D-8DE3-D6C00E915654}" type="presParOf" srcId="{345A0C0F-8650-0049-BA5D-F71F350E2FD2}" destId="{259CF1CA-D290-9A45-9C14-389A6D5937EE}" srcOrd="3" destOrd="0" presId="urn:microsoft.com/office/officeart/2005/8/layout/cycle8"/>
    <dgm:cxn modelId="{38C20005-B64B-BE4B-B2D9-F93CE182AE2F}" type="presParOf" srcId="{345A0C0F-8650-0049-BA5D-F71F350E2FD2}" destId="{DFD69D77-4EFA-2142-91A8-47232F0BFF9C}" srcOrd="4" destOrd="0" presId="urn:microsoft.com/office/officeart/2005/8/layout/cycle8"/>
    <dgm:cxn modelId="{574CAAA3-3253-2849-B53B-CF86D922A8A0}" type="presParOf" srcId="{345A0C0F-8650-0049-BA5D-F71F350E2FD2}" destId="{915E95C6-35A3-F94C-B9BC-F998FF468ADD}" srcOrd="5" destOrd="0" presId="urn:microsoft.com/office/officeart/2005/8/layout/cycle8"/>
    <dgm:cxn modelId="{3E19BCCD-2C24-4D4F-ACAE-D5DFD646125F}" type="presParOf" srcId="{345A0C0F-8650-0049-BA5D-F71F350E2FD2}" destId="{8DFE49E7-D754-1443-B133-DBDC2194EE68}" srcOrd="6" destOrd="0" presId="urn:microsoft.com/office/officeart/2005/8/layout/cycle8"/>
    <dgm:cxn modelId="{D06C7944-F4B8-DD45-9077-AC29DF17A69A}" type="presParOf" srcId="{345A0C0F-8650-0049-BA5D-F71F350E2FD2}" destId="{832F3C32-9E91-B44C-BB7F-4EC127B431C7}" srcOrd="7" destOrd="0" presId="urn:microsoft.com/office/officeart/2005/8/layout/cycle8"/>
    <dgm:cxn modelId="{A6043330-0F0C-664E-99DB-E9FBB9E7325D}" type="presParOf" srcId="{345A0C0F-8650-0049-BA5D-F71F350E2FD2}" destId="{AAAE7F38-2CBF-D64F-B676-E6AA1FA00C38}" srcOrd="8" destOrd="0" presId="urn:microsoft.com/office/officeart/2005/8/layout/cycle8"/>
    <dgm:cxn modelId="{85BB340C-9681-4146-A9C5-CE7ADE6537FF}" type="presParOf" srcId="{345A0C0F-8650-0049-BA5D-F71F350E2FD2}" destId="{E241808E-7F7B-574A-96CE-EF70AD5D693F}" srcOrd="9" destOrd="0" presId="urn:microsoft.com/office/officeart/2005/8/layout/cycle8"/>
    <dgm:cxn modelId="{9B17E5A7-C9BC-4244-8828-71264E614CA8}" type="presParOf" srcId="{345A0C0F-8650-0049-BA5D-F71F350E2FD2}" destId="{DE3B3E74-0B5A-5B40-A438-EA94BF41F7B8}" srcOrd="10" destOrd="0" presId="urn:microsoft.com/office/officeart/2005/8/layout/cycle8"/>
    <dgm:cxn modelId="{BE034383-A070-164D-AE1C-19A20A81FC9F}" type="presParOf" srcId="{345A0C0F-8650-0049-BA5D-F71F350E2FD2}" destId="{73C1CB81-053D-4043-86B0-44C8DE6920F0}" srcOrd="11" destOrd="0" presId="urn:microsoft.com/office/officeart/2005/8/layout/cycle8"/>
    <dgm:cxn modelId="{C9CC4363-7350-7545-AB3D-D4087A3B9761}" type="presParOf" srcId="{345A0C0F-8650-0049-BA5D-F71F350E2FD2}" destId="{CC7136A0-C310-A245-8C66-C02A18DD8ED1}" srcOrd="12" destOrd="0" presId="urn:microsoft.com/office/officeart/2005/8/layout/cycle8"/>
    <dgm:cxn modelId="{5A1EC561-6434-544C-9554-21A41A002140}" type="presParOf" srcId="{345A0C0F-8650-0049-BA5D-F71F350E2FD2}" destId="{32842F3A-DEA8-EE41-A2F3-3EED304F92C2}" srcOrd="13" destOrd="0" presId="urn:microsoft.com/office/officeart/2005/8/layout/cycle8"/>
    <dgm:cxn modelId="{A12C8AD1-F0B4-1043-BFAA-4F4F6B10C808}" type="presParOf" srcId="{345A0C0F-8650-0049-BA5D-F71F350E2FD2}" destId="{441D1115-1275-3443-BECA-E41C9F1E326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95E4CF-E3C1-3D4B-9E91-1DB330F173E2}" type="doc">
      <dgm:prSet loTypeId="urn:microsoft.com/office/officeart/2005/8/layout/gear1" loCatId="" qsTypeId="urn:microsoft.com/office/officeart/2005/8/quickstyle/simple4" qsCatId="simple" csTypeId="urn:microsoft.com/office/officeart/2005/8/colors/accent1_2" csCatId="accent1" phldr="1"/>
      <dgm:spPr/>
    </dgm:pt>
    <dgm:pt modelId="{2D759887-3B2D-F347-B0F9-CDBA5C4D38D0}">
      <dgm:prSet phldrT="[Testo]"/>
      <dgm:spPr>
        <a:solidFill>
          <a:schemeClr val="accent6">
            <a:lumMod val="75000"/>
          </a:schemeClr>
        </a:solidFill>
      </dgm:spPr>
      <dgm:t>
        <a:bodyPr/>
        <a:lstStyle/>
        <a:p>
          <a:r>
            <a:rPr lang="it-IT" dirty="0" err="1"/>
            <a:t>Constitutional</a:t>
          </a:r>
          <a:r>
            <a:rPr lang="it-IT" dirty="0"/>
            <a:t> </a:t>
          </a:r>
          <a:r>
            <a:rPr lang="it-IT" dirty="0" err="1"/>
            <a:t>Provisions</a:t>
          </a:r>
          <a:endParaRPr lang="it-IT" dirty="0"/>
        </a:p>
      </dgm:t>
    </dgm:pt>
    <dgm:pt modelId="{4B6823E8-4961-4246-B085-45ADEBC4343C}" type="parTrans" cxnId="{60F7044D-C212-2647-9AD5-93751AEDDE08}">
      <dgm:prSet/>
      <dgm:spPr/>
      <dgm:t>
        <a:bodyPr/>
        <a:lstStyle/>
        <a:p>
          <a:endParaRPr lang="it-IT"/>
        </a:p>
      </dgm:t>
    </dgm:pt>
    <dgm:pt modelId="{2EEDB4E8-2FF7-0C4B-B40B-4C134349C8AF}" type="sibTrans" cxnId="{60F7044D-C212-2647-9AD5-93751AEDDE08}">
      <dgm:prSet/>
      <dgm:spPr>
        <a:solidFill>
          <a:schemeClr val="bg1"/>
        </a:solidFill>
      </dgm:spPr>
      <dgm:t>
        <a:bodyPr/>
        <a:lstStyle/>
        <a:p>
          <a:endParaRPr lang="it-IT"/>
        </a:p>
      </dgm:t>
    </dgm:pt>
    <dgm:pt modelId="{6ED1B88E-C3E5-0E46-8F59-BCEEB0AEF224}">
      <dgm:prSet phldrT="[Testo]"/>
      <dgm:spPr>
        <a:solidFill>
          <a:srgbClr val="C00000"/>
        </a:solidFill>
      </dgm:spPr>
      <dgm:t>
        <a:bodyPr/>
        <a:lstStyle/>
        <a:p>
          <a:pPr algn="ctr"/>
          <a:r>
            <a:rPr lang="it-IT" dirty="0" err="1"/>
            <a:t>History</a:t>
          </a:r>
          <a:endParaRPr lang="it-IT" dirty="0"/>
        </a:p>
      </dgm:t>
    </dgm:pt>
    <dgm:pt modelId="{9BB8C0B9-1C18-4B45-8B89-68A03F699C87}" type="parTrans" cxnId="{989BCBFB-6F31-2A41-AF47-F20125771C58}">
      <dgm:prSet/>
      <dgm:spPr/>
      <dgm:t>
        <a:bodyPr/>
        <a:lstStyle/>
        <a:p>
          <a:endParaRPr lang="it-IT"/>
        </a:p>
      </dgm:t>
    </dgm:pt>
    <dgm:pt modelId="{08AEFC3B-683A-E749-B206-A9F571ACC6C7}" type="sibTrans" cxnId="{989BCBFB-6F31-2A41-AF47-F20125771C58}">
      <dgm:prSet/>
      <dgm:spPr>
        <a:solidFill>
          <a:schemeClr val="bg1"/>
        </a:solidFill>
      </dgm:spPr>
      <dgm:t>
        <a:bodyPr/>
        <a:lstStyle/>
        <a:p>
          <a:endParaRPr lang="it-IT"/>
        </a:p>
      </dgm:t>
    </dgm:pt>
    <dgm:pt modelId="{6C38252D-B6B0-7844-BAD5-9BD3838638A8}">
      <dgm:prSet phldrT="[Testo]"/>
      <dgm:spPr>
        <a:solidFill>
          <a:schemeClr val="accent3">
            <a:lumMod val="75000"/>
          </a:schemeClr>
        </a:solidFill>
      </dgm:spPr>
      <dgm:t>
        <a:bodyPr/>
        <a:lstStyle/>
        <a:p>
          <a:r>
            <a:rPr lang="it-IT" dirty="0" err="1"/>
            <a:t>Political</a:t>
          </a:r>
          <a:r>
            <a:rPr lang="it-IT" dirty="0"/>
            <a:t> System</a:t>
          </a:r>
        </a:p>
      </dgm:t>
    </dgm:pt>
    <dgm:pt modelId="{EA94DEDE-149A-0349-A27E-03642FC490F1}" type="parTrans" cxnId="{8BFB71D6-0E18-DE43-99A8-A08187DD9F01}">
      <dgm:prSet/>
      <dgm:spPr/>
      <dgm:t>
        <a:bodyPr/>
        <a:lstStyle/>
        <a:p>
          <a:endParaRPr lang="it-IT"/>
        </a:p>
      </dgm:t>
    </dgm:pt>
    <dgm:pt modelId="{E3185A49-08C2-EF46-ABC5-C836E8CC4AFC}" type="sibTrans" cxnId="{8BFB71D6-0E18-DE43-99A8-A08187DD9F01}">
      <dgm:prSet/>
      <dgm:spPr>
        <a:solidFill>
          <a:schemeClr val="bg1"/>
        </a:solidFill>
      </dgm:spPr>
      <dgm:t>
        <a:bodyPr/>
        <a:lstStyle/>
        <a:p>
          <a:pPr rtl="0"/>
          <a:endParaRPr lang="it-IT"/>
        </a:p>
      </dgm:t>
    </dgm:pt>
    <dgm:pt modelId="{E319AE80-F4E8-7C46-B50F-AF04F97BE18B}" type="pres">
      <dgm:prSet presAssocID="{0E95E4CF-E3C1-3D4B-9E91-1DB330F173E2}" presName="composite" presStyleCnt="0">
        <dgm:presLayoutVars>
          <dgm:chMax val="3"/>
          <dgm:animLvl val="lvl"/>
          <dgm:resizeHandles val="exact"/>
        </dgm:presLayoutVars>
      </dgm:prSet>
      <dgm:spPr/>
    </dgm:pt>
    <dgm:pt modelId="{1B7328E1-8674-C743-AD9A-C58243E07D4D}" type="pres">
      <dgm:prSet presAssocID="{2D759887-3B2D-F347-B0F9-CDBA5C4D38D0}" presName="gear1" presStyleLbl="node1" presStyleIdx="0" presStyleCnt="3">
        <dgm:presLayoutVars>
          <dgm:chMax val="1"/>
          <dgm:bulletEnabled val="1"/>
        </dgm:presLayoutVars>
      </dgm:prSet>
      <dgm:spPr/>
    </dgm:pt>
    <dgm:pt modelId="{D85698C9-A32C-9743-9A62-746BE6FD9E2F}" type="pres">
      <dgm:prSet presAssocID="{2D759887-3B2D-F347-B0F9-CDBA5C4D38D0}" presName="gear1srcNode" presStyleLbl="node1" presStyleIdx="0" presStyleCnt="3"/>
      <dgm:spPr/>
    </dgm:pt>
    <dgm:pt modelId="{2E73A6F8-3F9E-B849-BA17-0946545C056E}" type="pres">
      <dgm:prSet presAssocID="{2D759887-3B2D-F347-B0F9-CDBA5C4D38D0}" presName="gear1dstNode" presStyleLbl="node1" presStyleIdx="0" presStyleCnt="3"/>
      <dgm:spPr/>
    </dgm:pt>
    <dgm:pt modelId="{A8E67B82-A6A7-2042-8BF2-A9BBCC4D08ED}" type="pres">
      <dgm:prSet presAssocID="{6ED1B88E-C3E5-0E46-8F59-BCEEB0AEF224}" presName="gear2" presStyleLbl="node1" presStyleIdx="1" presStyleCnt="3">
        <dgm:presLayoutVars>
          <dgm:chMax val="1"/>
          <dgm:bulletEnabled val="1"/>
        </dgm:presLayoutVars>
      </dgm:prSet>
      <dgm:spPr/>
    </dgm:pt>
    <dgm:pt modelId="{77AE0E88-6785-6847-8280-9C1E2B97972F}" type="pres">
      <dgm:prSet presAssocID="{6ED1B88E-C3E5-0E46-8F59-BCEEB0AEF224}" presName="gear2srcNode" presStyleLbl="node1" presStyleIdx="1" presStyleCnt="3"/>
      <dgm:spPr/>
    </dgm:pt>
    <dgm:pt modelId="{FFF6EFF8-9316-074C-BC0F-02E787456898}" type="pres">
      <dgm:prSet presAssocID="{6ED1B88E-C3E5-0E46-8F59-BCEEB0AEF224}" presName="gear2dstNode" presStyleLbl="node1" presStyleIdx="1" presStyleCnt="3"/>
      <dgm:spPr/>
    </dgm:pt>
    <dgm:pt modelId="{D5D2ADC0-B728-3B42-B91F-7F7B5B7D1AA2}" type="pres">
      <dgm:prSet presAssocID="{6C38252D-B6B0-7844-BAD5-9BD3838638A8}" presName="gear3" presStyleLbl="node1" presStyleIdx="2" presStyleCnt="3"/>
      <dgm:spPr/>
    </dgm:pt>
    <dgm:pt modelId="{A1565430-2A8A-8544-88B1-32F46889ADEB}" type="pres">
      <dgm:prSet presAssocID="{6C38252D-B6B0-7844-BAD5-9BD3838638A8}" presName="gear3tx" presStyleLbl="node1" presStyleIdx="2" presStyleCnt="3">
        <dgm:presLayoutVars>
          <dgm:chMax val="1"/>
          <dgm:bulletEnabled val="1"/>
        </dgm:presLayoutVars>
      </dgm:prSet>
      <dgm:spPr/>
    </dgm:pt>
    <dgm:pt modelId="{CC2D104F-2872-384F-B927-CF5EBA9F7C29}" type="pres">
      <dgm:prSet presAssocID="{6C38252D-B6B0-7844-BAD5-9BD3838638A8}" presName="gear3srcNode" presStyleLbl="node1" presStyleIdx="2" presStyleCnt="3"/>
      <dgm:spPr/>
    </dgm:pt>
    <dgm:pt modelId="{D4F6DEBF-9567-8042-8174-1F28E81A7B96}" type="pres">
      <dgm:prSet presAssocID="{6C38252D-B6B0-7844-BAD5-9BD3838638A8}" presName="gear3dstNode" presStyleLbl="node1" presStyleIdx="2" presStyleCnt="3"/>
      <dgm:spPr/>
    </dgm:pt>
    <dgm:pt modelId="{E6185EAF-50FD-8D4E-BF1E-7C053EC03D91}" type="pres">
      <dgm:prSet presAssocID="{2EEDB4E8-2FF7-0C4B-B40B-4C134349C8AF}" presName="connector1" presStyleLbl="sibTrans2D1" presStyleIdx="0" presStyleCnt="3"/>
      <dgm:spPr/>
    </dgm:pt>
    <dgm:pt modelId="{3182246B-4302-0A46-BE70-37FF850F4039}" type="pres">
      <dgm:prSet presAssocID="{08AEFC3B-683A-E749-B206-A9F571ACC6C7}" presName="connector2" presStyleLbl="sibTrans2D1" presStyleIdx="1" presStyleCnt="3"/>
      <dgm:spPr/>
    </dgm:pt>
    <dgm:pt modelId="{4BF7BEE0-86AC-6848-BA31-BAD4D336CD0C}" type="pres">
      <dgm:prSet presAssocID="{E3185A49-08C2-EF46-ABC5-C836E8CC4AFC}" presName="connector3" presStyleLbl="sibTrans2D1" presStyleIdx="2" presStyleCnt="3"/>
      <dgm:spPr/>
    </dgm:pt>
  </dgm:ptLst>
  <dgm:cxnLst>
    <dgm:cxn modelId="{FC70FC16-93A3-3546-8BD4-0042FA4D4A04}" type="presOf" srcId="{2D759887-3B2D-F347-B0F9-CDBA5C4D38D0}" destId="{1B7328E1-8674-C743-AD9A-C58243E07D4D}" srcOrd="0" destOrd="0" presId="urn:microsoft.com/office/officeart/2005/8/layout/gear1"/>
    <dgm:cxn modelId="{C0F6741E-B924-FD46-8415-3311E9DD2DFA}" type="presOf" srcId="{6ED1B88E-C3E5-0E46-8F59-BCEEB0AEF224}" destId="{A8E67B82-A6A7-2042-8BF2-A9BBCC4D08ED}" srcOrd="0" destOrd="0" presId="urn:microsoft.com/office/officeart/2005/8/layout/gear1"/>
    <dgm:cxn modelId="{F7E70230-D403-F74E-9A4F-06DA40884DA5}" type="presOf" srcId="{2D759887-3B2D-F347-B0F9-CDBA5C4D38D0}" destId="{2E73A6F8-3F9E-B849-BA17-0946545C056E}" srcOrd="2" destOrd="0" presId="urn:microsoft.com/office/officeart/2005/8/layout/gear1"/>
    <dgm:cxn modelId="{43166434-B9BE-8644-AA86-98489CFA8978}" type="presOf" srcId="{6C38252D-B6B0-7844-BAD5-9BD3838638A8}" destId="{D5D2ADC0-B728-3B42-B91F-7F7B5B7D1AA2}" srcOrd="0" destOrd="0" presId="urn:microsoft.com/office/officeart/2005/8/layout/gear1"/>
    <dgm:cxn modelId="{D0E24C38-3046-5248-B54F-339490B01B50}" type="presOf" srcId="{2D759887-3B2D-F347-B0F9-CDBA5C4D38D0}" destId="{D85698C9-A32C-9743-9A62-746BE6FD9E2F}" srcOrd="1" destOrd="0" presId="urn:microsoft.com/office/officeart/2005/8/layout/gear1"/>
    <dgm:cxn modelId="{80454D3D-78D1-8249-98CA-25F2D03D57AC}" type="presOf" srcId="{6ED1B88E-C3E5-0E46-8F59-BCEEB0AEF224}" destId="{77AE0E88-6785-6847-8280-9C1E2B97972F}" srcOrd="1" destOrd="0" presId="urn:microsoft.com/office/officeart/2005/8/layout/gear1"/>
    <dgm:cxn modelId="{60F7044D-C212-2647-9AD5-93751AEDDE08}" srcId="{0E95E4CF-E3C1-3D4B-9E91-1DB330F173E2}" destId="{2D759887-3B2D-F347-B0F9-CDBA5C4D38D0}" srcOrd="0" destOrd="0" parTransId="{4B6823E8-4961-4246-B085-45ADEBC4343C}" sibTransId="{2EEDB4E8-2FF7-0C4B-B40B-4C134349C8AF}"/>
    <dgm:cxn modelId="{35D60658-5498-2B4B-A488-FB15BB31354D}" type="presOf" srcId="{08AEFC3B-683A-E749-B206-A9F571ACC6C7}" destId="{3182246B-4302-0A46-BE70-37FF850F4039}" srcOrd="0" destOrd="0" presId="urn:microsoft.com/office/officeart/2005/8/layout/gear1"/>
    <dgm:cxn modelId="{E2A27563-2CB1-0847-A465-3DD1B3BBB0AC}" type="presOf" srcId="{0E95E4CF-E3C1-3D4B-9E91-1DB330F173E2}" destId="{E319AE80-F4E8-7C46-B50F-AF04F97BE18B}" srcOrd="0" destOrd="0" presId="urn:microsoft.com/office/officeart/2005/8/layout/gear1"/>
    <dgm:cxn modelId="{36703F80-218A-214E-A9A2-16E60A78BD61}" type="presOf" srcId="{6C38252D-B6B0-7844-BAD5-9BD3838638A8}" destId="{A1565430-2A8A-8544-88B1-32F46889ADEB}" srcOrd="1" destOrd="0" presId="urn:microsoft.com/office/officeart/2005/8/layout/gear1"/>
    <dgm:cxn modelId="{EFCA799F-9729-204E-8949-8B09ABAF151D}" type="presOf" srcId="{2EEDB4E8-2FF7-0C4B-B40B-4C134349C8AF}" destId="{E6185EAF-50FD-8D4E-BF1E-7C053EC03D91}" srcOrd="0" destOrd="0" presId="urn:microsoft.com/office/officeart/2005/8/layout/gear1"/>
    <dgm:cxn modelId="{065822A3-57BC-FE4C-B7B2-C6824736B45C}" type="presOf" srcId="{E3185A49-08C2-EF46-ABC5-C836E8CC4AFC}" destId="{4BF7BEE0-86AC-6848-BA31-BAD4D336CD0C}" srcOrd="0" destOrd="0" presId="urn:microsoft.com/office/officeart/2005/8/layout/gear1"/>
    <dgm:cxn modelId="{68E901AF-70CB-E748-9DE1-CED8836D7610}" type="presOf" srcId="{6ED1B88E-C3E5-0E46-8F59-BCEEB0AEF224}" destId="{FFF6EFF8-9316-074C-BC0F-02E787456898}" srcOrd="2" destOrd="0" presId="urn:microsoft.com/office/officeart/2005/8/layout/gear1"/>
    <dgm:cxn modelId="{61675BD3-0D70-0740-B76D-3C1C78E73B60}" type="presOf" srcId="{6C38252D-B6B0-7844-BAD5-9BD3838638A8}" destId="{CC2D104F-2872-384F-B927-CF5EBA9F7C29}" srcOrd="2" destOrd="0" presId="urn:microsoft.com/office/officeart/2005/8/layout/gear1"/>
    <dgm:cxn modelId="{8BFB71D6-0E18-DE43-99A8-A08187DD9F01}" srcId="{0E95E4CF-E3C1-3D4B-9E91-1DB330F173E2}" destId="{6C38252D-B6B0-7844-BAD5-9BD3838638A8}" srcOrd="2" destOrd="0" parTransId="{EA94DEDE-149A-0349-A27E-03642FC490F1}" sibTransId="{E3185A49-08C2-EF46-ABC5-C836E8CC4AFC}"/>
    <dgm:cxn modelId="{8A4945F3-EE7C-5A41-ABBC-6F9EAE549553}" type="presOf" srcId="{6C38252D-B6B0-7844-BAD5-9BD3838638A8}" destId="{D4F6DEBF-9567-8042-8174-1F28E81A7B96}" srcOrd="3" destOrd="0" presId="urn:microsoft.com/office/officeart/2005/8/layout/gear1"/>
    <dgm:cxn modelId="{989BCBFB-6F31-2A41-AF47-F20125771C58}" srcId="{0E95E4CF-E3C1-3D4B-9E91-1DB330F173E2}" destId="{6ED1B88E-C3E5-0E46-8F59-BCEEB0AEF224}" srcOrd="1" destOrd="0" parTransId="{9BB8C0B9-1C18-4B45-8B89-68A03F699C87}" sibTransId="{08AEFC3B-683A-E749-B206-A9F571ACC6C7}"/>
    <dgm:cxn modelId="{DF251611-E4F3-154E-8E84-DB84349C7D1F}" type="presParOf" srcId="{E319AE80-F4E8-7C46-B50F-AF04F97BE18B}" destId="{1B7328E1-8674-C743-AD9A-C58243E07D4D}" srcOrd="0" destOrd="0" presId="urn:microsoft.com/office/officeart/2005/8/layout/gear1"/>
    <dgm:cxn modelId="{B9577D00-1014-9D40-8208-C6A6715BE7FF}" type="presParOf" srcId="{E319AE80-F4E8-7C46-B50F-AF04F97BE18B}" destId="{D85698C9-A32C-9743-9A62-746BE6FD9E2F}" srcOrd="1" destOrd="0" presId="urn:microsoft.com/office/officeart/2005/8/layout/gear1"/>
    <dgm:cxn modelId="{F25634D8-336A-0E4A-A38E-63CB71CE296D}" type="presParOf" srcId="{E319AE80-F4E8-7C46-B50F-AF04F97BE18B}" destId="{2E73A6F8-3F9E-B849-BA17-0946545C056E}" srcOrd="2" destOrd="0" presId="urn:microsoft.com/office/officeart/2005/8/layout/gear1"/>
    <dgm:cxn modelId="{F0502D5C-CDAC-B945-9271-F1511CF5631A}" type="presParOf" srcId="{E319AE80-F4E8-7C46-B50F-AF04F97BE18B}" destId="{A8E67B82-A6A7-2042-8BF2-A9BBCC4D08ED}" srcOrd="3" destOrd="0" presId="urn:microsoft.com/office/officeart/2005/8/layout/gear1"/>
    <dgm:cxn modelId="{C57B4206-28F8-AF4A-AE65-E08FE3C5D209}" type="presParOf" srcId="{E319AE80-F4E8-7C46-B50F-AF04F97BE18B}" destId="{77AE0E88-6785-6847-8280-9C1E2B97972F}" srcOrd="4" destOrd="0" presId="urn:microsoft.com/office/officeart/2005/8/layout/gear1"/>
    <dgm:cxn modelId="{3E04D041-3E31-E444-A8F9-81FAFC7A3560}" type="presParOf" srcId="{E319AE80-F4E8-7C46-B50F-AF04F97BE18B}" destId="{FFF6EFF8-9316-074C-BC0F-02E787456898}" srcOrd="5" destOrd="0" presId="urn:microsoft.com/office/officeart/2005/8/layout/gear1"/>
    <dgm:cxn modelId="{301F6349-0AF6-1D4C-A71B-82898E8D8E6D}" type="presParOf" srcId="{E319AE80-F4E8-7C46-B50F-AF04F97BE18B}" destId="{D5D2ADC0-B728-3B42-B91F-7F7B5B7D1AA2}" srcOrd="6" destOrd="0" presId="urn:microsoft.com/office/officeart/2005/8/layout/gear1"/>
    <dgm:cxn modelId="{21682B2C-3F9A-684E-BA42-6615C334EF87}" type="presParOf" srcId="{E319AE80-F4E8-7C46-B50F-AF04F97BE18B}" destId="{A1565430-2A8A-8544-88B1-32F46889ADEB}" srcOrd="7" destOrd="0" presId="urn:microsoft.com/office/officeart/2005/8/layout/gear1"/>
    <dgm:cxn modelId="{322B44C0-E4D5-CA47-BF1B-11B6EFEB5066}" type="presParOf" srcId="{E319AE80-F4E8-7C46-B50F-AF04F97BE18B}" destId="{CC2D104F-2872-384F-B927-CF5EBA9F7C29}" srcOrd="8" destOrd="0" presId="urn:microsoft.com/office/officeart/2005/8/layout/gear1"/>
    <dgm:cxn modelId="{8C69B4CD-008D-5246-B55D-E3556A29DDF9}" type="presParOf" srcId="{E319AE80-F4E8-7C46-B50F-AF04F97BE18B}" destId="{D4F6DEBF-9567-8042-8174-1F28E81A7B96}" srcOrd="9" destOrd="0" presId="urn:microsoft.com/office/officeart/2005/8/layout/gear1"/>
    <dgm:cxn modelId="{F8C846C2-7F82-4C44-BD44-C0F40C20C350}" type="presParOf" srcId="{E319AE80-F4E8-7C46-B50F-AF04F97BE18B}" destId="{E6185EAF-50FD-8D4E-BF1E-7C053EC03D91}" srcOrd="10" destOrd="0" presId="urn:microsoft.com/office/officeart/2005/8/layout/gear1"/>
    <dgm:cxn modelId="{8F5692B1-0E5C-AC4E-859B-411BF1418F82}" type="presParOf" srcId="{E319AE80-F4E8-7C46-B50F-AF04F97BE18B}" destId="{3182246B-4302-0A46-BE70-37FF850F4039}" srcOrd="11" destOrd="0" presId="urn:microsoft.com/office/officeart/2005/8/layout/gear1"/>
    <dgm:cxn modelId="{7C2DD3EB-B4CE-464A-BB9D-B47CA5C5072F}" type="presParOf" srcId="{E319AE80-F4E8-7C46-B50F-AF04F97BE18B}" destId="{4BF7BEE0-86AC-6848-BA31-BAD4D336CD0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D138A-8941-5546-AA0B-716CA944AC9B}"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it-IT"/>
        </a:p>
      </dgm:t>
    </dgm:pt>
    <dgm:pt modelId="{D9AC60E8-F298-8449-B0F9-3C1CAA44599F}">
      <dgm:prSet phldrT="[Testo]"/>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dgm:spPr>
      <dgm:t>
        <a:bodyPr/>
        <a:lstStyle/>
        <a:p>
          <a:r>
            <a:rPr lang="it-IT" dirty="0" err="1"/>
            <a:t>Who</a:t>
          </a:r>
          <a:r>
            <a:rPr lang="it-IT" dirty="0"/>
            <a:t>?</a:t>
          </a:r>
        </a:p>
      </dgm:t>
    </dgm:pt>
    <dgm:pt modelId="{6F32BDB1-8187-3643-8546-92B1145E1AFF}" type="parTrans" cxnId="{05AD279F-E29E-264D-AB4E-0B4CA160E682}">
      <dgm:prSet/>
      <dgm:spPr/>
      <dgm:t>
        <a:bodyPr/>
        <a:lstStyle/>
        <a:p>
          <a:endParaRPr lang="it-IT"/>
        </a:p>
      </dgm:t>
    </dgm:pt>
    <dgm:pt modelId="{0233CB7F-4EAA-EE46-8CCA-E551832E5E1E}" type="sibTrans" cxnId="{05AD279F-E29E-264D-AB4E-0B4CA160E682}">
      <dgm:prSet/>
      <dgm:spPr/>
      <dgm:t>
        <a:bodyPr/>
        <a:lstStyle/>
        <a:p>
          <a:endParaRPr lang="it-IT"/>
        </a:p>
      </dgm:t>
    </dgm:pt>
    <dgm:pt modelId="{B463AD18-FF74-2342-A971-C270CC34CBCF}">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err="1">
              <a:solidFill>
                <a:schemeClr val="bg1"/>
              </a:solidFill>
            </a:rPr>
            <a:t>Stucture</a:t>
          </a:r>
          <a:r>
            <a:rPr lang="it-IT" dirty="0">
              <a:solidFill>
                <a:schemeClr val="bg1"/>
              </a:solidFill>
            </a:rPr>
            <a:t> and </a:t>
          </a:r>
          <a:r>
            <a:rPr lang="it-IT" dirty="0" err="1">
              <a:solidFill>
                <a:schemeClr val="bg1"/>
              </a:solidFill>
            </a:rPr>
            <a:t>Legitimation</a:t>
          </a:r>
          <a:r>
            <a:rPr lang="it-IT" dirty="0">
              <a:solidFill>
                <a:schemeClr val="bg1"/>
              </a:solidFill>
            </a:rPr>
            <a:t> of </a:t>
          </a:r>
          <a:r>
            <a:rPr lang="it-IT" dirty="0" err="1">
              <a:solidFill>
                <a:schemeClr val="bg1"/>
              </a:solidFill>
            </a:rPr>
            <a:t>Constitutional</a:t>
          </a:r>
          <a:r>
            <a:rPr lang="it-IT" dirty="0">
              <a:solidFill>
                <a:schemeClr val="bg1"/>
              </a:solidFill>
            </a:rPr>
            <a:t> </a:t>
          </a:r>
          <a:r>
            <a:rPr lang="it-IT" dirty="0" err="1">
              <a:solidFill>
                <a:schemeClr val="bg1"/>
              </a:solidFill>
            </a:rPr>
            <a:t>Bodies</a:t>
          </a:r>
          <a:r>
            <a:rPr lang="it-IT" dirty="0">
              <a:solidFill>
                <a:schemeClr val="bg1"/>
              </a:solidFill>
            </a:rPr>
            <a:t> </a:t>
          </a:r>
        </a:p>
      </dgm:t>
    </dgm:pt>
    <dgm:pt modelId="{BEF6D5AA-E3E7-2D4C-AA0E-644D4DD2E466}" type="parTrans" cxnId="{0B7C9BDB-6279-7D4E-92C1-683DEE91A780}">
      <dgm:prSet/>
      <dgm:spPr/>
      <dgm:t>
        <a:bodyPr/>
        <a:lstStyle/>
        <a:p>
          <a:endParaRPr lang="it-IT"/>
        </a:p>
      </dgm:t>
    </dgm:pt>
    <dgm:pt modelId="{F05FC7EF-8A1A-8244-BC3F-E86168446D28}" type="sibTrans" cxnId="{0B7C9BDB-6279-7D4E-92C1-683DEE91A780}">
      <dgm:prSet/>
      <dgm:spPr/>
      <dgm:t>
        <a:bodyPr/>
        <a:lstStyle/>
        <a:p>
          <a:endParaRPr lang="it-IT"/>
        </a:p>
      </dgm:t>
    </dgm:pt>
    <dgm:pt modelId="{A371E2F8-7993-1C41-8189-D0E296A4BBE1}">
      <dgm:prSet phldrT="[Testo]"/>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dgm:spPr>
      <dgm:t>
        <a:bodyPr/>
        <a:lstStyle/>
        <a:p>
          <a:r>
            <a:rPr lang="it-IT" dirty="0" err="1"/>
            <a:t>What</a:t>
          </a:r>
          <a:r>
            <a:rPr lang="it-IT" dirty="0"/>
            <a:t>?</a:t>
          </a:r>
        </a:p>
      </dgm:t>
    </dgm:pt>
    <dgm:pt modelId="{005CACC2-31A4-F742-A01A-9C3531E44FA9}" type="parTrans" cxnId="{1DD182C8-23C1-6849-8379-813E09FF4B49}">
      <dgm:prSet/>
      <dgm:spPr/>
      <dgm:t>
        <a:bodyPr/>
        <a:lstStyle/>
        <a:p>
          <a:endParaRPr lang="it-IT"/>
        </a:p>
      </dgm:t>
    </dgm:pt>
    <dgm:pt modelId="{A09DFEE9-C386-A34F-AA5D-7C73BF7ADE34}" type="sibTrans" cxnId="{1DD182C8-23C1-6849-8379-813E09FF4B49}">
      <dgm:prSet/>
      <dgm:spPr/>
      <dgm:t>
        <a:bodyPr/>
        <a:lstStyle/>
        <a:p>
          <a:endParaRPr lang="it-IT"/>
        </a:p>
      </dgm:t>
    </dgm:pt>
    <dgm:pt modelId="{9FF105EE-4828-1A47-A7B9-728609052166}">
      <dgm:prSet phldrT="[Testo]"/>
      <dgm:sp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dgm:spPr>
      <dgm:t>
        <a:bodyPr/>
        <a:lstStyle/>
        <a:p>
          <a:r>
            <a:rPr lang="it-IT" dirty="0" err="1">
              <a:solidFill>
                <a:schemeClr val="bg1"/>
              </a:solidFill>
            </a:rPr>
            <a:t>Main</a:t>
          </a:r>
          <a:r>
            <a:rPr lang="it-IT" dirty="0">
              <a:solidFill>
                <a:schemeClr val="bg1"/>
              </a:solidFill>
            </a:rPr>
            <a:t> </a:t>
          </a:r>
          <a:r>
            <a:rPr lang="it-IT" dirty="0" err="1">
              <a:solidFill>
                <a:schemeClr val="bg1"/>
              </a:solidFill>
            </a:rPr>
            <a:t>Features</a:t>
          </a:r>
          <a:r>
            <a:rPr lang="it-IT" dirty="0">
              <a:solidFill>
                <a:schemeClr val="bg1"/>
              </a:solidFill>
            </a:rPr>
            <a:t> of </a:t>
          </a:r>
          <a:r>
            <a:rPr lang="it-IT" dirty="0" err="1">
              <a:solidFill>
                <a:schemeClr val="bg1"/>
              </a:solidFill>
            </a:rPr>
            <a:t>Separation</a:t>
          </a:r>
          <a:r>
            <a:rPr lang="it-IT" dirty="0">
              <a:solidFill>
                <a:schemeClr val="bg1"/>
              </a:solidFill>
            </a:rPr>
            <a:t> of </a:t>
          </a:r>
          <a:r>
            <a:rPr lang="it-IT" dirty="0" err="1">
              <a:solidFill>
                <a:schemeClr val="bg1"/>
              </a:solidFill>
            </a:rPr>
            <a:t>Powers</a:t>
          </a:r>
          <a:endParaRPr lang="it-IT" dirty="0">
            <a:solidFill>
              <a:schemeClr val="bg1"/>
            </a:solidFill>
          </a:endParaRPr>
        </a:p>
      </dgm:t>
    </dgm:pt>
    <dgm:pt modelId="{558E925D-8825-6A45-96C7-E884D80273C5}" type="parTrans" cxnId="{FDBE492E-EE5C-624A-B8D2-C028AA09995D}">
      <dgm:prSet/>
      <dgm:spPr/>
      <dgm:t>
        <a:bodyPr/>
        <a:lstStyle/>
        <a:p>
          <a:endParaRPr lang="it-IT"/>
        </a:p>
      </dgm:t>
    </dgm:pt>
    <dgm:pt modelId="{C008DC47-25A1-244E-9B89-1CA760C376C1}" type="sibTrans" cxnId="{FDBE492E-EE5C-624A-B8D2-C028AA09995D}">
      <dgm:prSet/>
      <dgm:spPr/>
      <dgm:t>
        <a:bodyPr/>
        <a:lstStyle/>
        <a:p>
          <a:endParaRPr lang="it-IT"/>
        </a:p>
      </dgm:t>
    </dgm:pt>
    <dgm:pt modelId="{E3DAF52C-67F0-7E4A-B95D-4CDDFCE886F9}">
      <dgm:prSet phldrT="[Testo]"/>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dgm:spPr>
      <dgm:t>
        <a:bodyPr/>
        <a:lstStyle/>
        <a:p>
          <a:r>
            <a:rPr lang="it-IT" dirty="0"/>
            <a:t>How?</a:t>
          </a:r>
        </a:p>
      </dgm:t>
    </dgm:pt>
    <dgm:pt modelId="{E158E3FE-8F67-E74C-B9D0-0CCFDB483203}" type="parTrans" cxnId="{825AD438-E716-994D-B8EB-E0731A599674}">
      <dgm:prSet/>
      <dgm:spPr/>
      <dgm:t>
        <a:bodyPr/>
        <a:lstStyle/>
        <a:p>
          <a:endParaRPr lang="it-IT"/>
        </a:p>
      </dgm:t>
    </dgm:pt>
    <dgm:pt modelId="{784A4808-4A9C-D041-9660-2465A6B28D4B}" type="sibTrans" cxnId="{825AD438-E716-994D-B8EB-E0731A599674}">
      <dgm:prSet/>
      <dgm:spPr/>
      <dgm:t>
        <a:bodyPr/>
        <a:lstStyle/>
        <a:p>
          <a:endParaRPr lang="it-IT"/>
        </a:p>
      </dgm:t>
    </dgm:pt>
    <dgm:pt modelId="{E5F4135C-AB6F-114B-9C07-66192AC432C2}">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Relation </a:t>
          </a:r>
          <a:r>
            <a:rPr lang="it-IT" dirty="0" err="1">
              <a:solidFill>
                <a:schemeClr val="bg1"/>
              </a:solidFill>
            </a:rPr>
            <a:t>among</a:t>
          </a:r>
          <a:r>
            <a:rPr lang="it-IT" dirty="0">
              <a:solidFill>
                <a:schemeClr val="bg1"/>
              </a:solidFill>
            </a:rPr>
            <a:t> </a:t>
          </a:r>
          <a:r>
            <a:rPr lang="it-IT" dirty="0" err="1">
              <a:solidFill>
                <a:schemeClr val="bg1"/>
              </a:solidFill>
            </a:rPr>
            <a:t>Constitutional</a:t>
          </a:r>
          <a:r>
            <a:rPr lang="it-IT" dirty="0">
              <a:solidFill>
                <a:schemeClr val="bg1"/>
              </a:solidFill>
            </a:rPr>
            <a:t> </a:t>
          </a:r>
          <a:r>
            <a:rPr lang="it-IT" dirty="0" err="1">
              <a:solidFill>
                <a:schemeClr val="bg1"/>
              </a:solidFill>
            </a:rPr>
            <a:t>Bodies</a:t>
          </a:r>
          <a:r>
            <a:rPr lang="it-IT" dirty="0">
              <a:solidFill>
                <a:schemeClr val="bg1"/>
              </a:solidFill>
            </a:rPr>
            <a:t>: </a:t>
          </a:r>
          <a:r>
            <a:rPr lang="it-IT" dirty="0" err="1">
              <a:solidFill>
                <a:schemeClr val="bg1"/>
              </a:solidFill>
            </a:rPr>
            <a:t>Who</a:t>
          </a:r>
          <a:r>
            <a:rPr lang="it-IT" dirty="0">
              <a:solidFill>
                <a:schemeClr val="bg1"/>
              </a:solidFill>
            </a:rPr>
            <a:t> </a:t>
          </a:r>
          <a:r>
            <a:rPr lang="it-IT" dirty="0" err="1">
              <a:solidFill>
                <a:schemeClr val="bg1"/>
              </a:solidFill>
            </a:rPr>
            <a:t>holds</a:t>
          </a:r>
          <a:r>
            <a:rPr lang="it-IT" dirty="0">
              <a:solidFill>
                <a:schemeClr val="bg1"/>
              </a:solidFill>
            </a:rPr>
            <a:t> </a:t>
          </a:r>
          <a:r>
            <a:rPr lang="it-IT" dirty="0" err="1">
              <a:solidFill>
                <a:schemeClr val="bg1"/>
              </a:solidFill>
            </a:rPr>
            <a:t>political</a:t>
          </a:r>
          <a:r>
            <a:rPr lang="it-IT" dirty="0">
              <a:solidFill>
                <a:schemeClr val="bg1"/>
              </a:solidFill>
            </a:rPr>
            <a:t> </a:t>
          </a:r>
          <a:r>
            <a:rPr lang="it-IT" dirty="0" err="1">
              <a:solidFill>
                <a:schemeClr val="bg1"/>
              </a:solidFill>
            </a:rPr>
            <a:t>direction</a:t>
          </a:r>
          <a:r>
            <a:rPr lang="it-IT" dirty="0">
              <a:solidFill>
                <a:schemeClr val="bg1"/>
              </a:solidFill>
            </a:rPr>
            <a:t>?</a:t>
          </a:r>
        </a:p>
      </dgm:t>
    </dgm:pt>
    <dgm:pt modelId="{20BC5C76-27B4-E94E-9D79-47AE63BEA441}" type="parTrans" cxnId="{9893EA9B-E344-7045-8EFB-D5F14455A5DA}">
      <dgm:prSet/>
      <dgm:spPr/>
      <dgm:t>
        <a:bodyPr/>
        <a:lstStyle/>
        <a:p>
          <a:endParaRPr lang="it-IT"/>
        </a:p>
      </dgm:t>
    </dgm:pt>
    <dgm:pt modelId="{12422B46-5BA6-4D43-BFB2-E8B077FBF3C4}" type="sibTrans" cxnId="{9893EA9B-E344-7045-8EFB-D5F14455A5DA}">
      <dgm:prSet/>
      <dgm:spPr/>
      <dgm:t>
        <a:bodyPr/>
        <a:lstStyle/>
        <a:p>
          <a:pPr rtl="0"/>
          <a:endParaRPr lang="it-IT"/>
        </a:p>
      </dgm:t>
    </dgm:pt>
    <dgm:pt modelId="{20FC0686-65BB-904C-8221-1BEEA8F05078}" type="pres">
      <dgm:prSet presAssocID="{E62D138A-8941-5546-AA0B-716CA944AC9B}" presName="theList" presStyleCnt="0">
        <dgm:presLayoutVars>
          <dgm:dir/>
          <dgm:animLvl val="lvl"/>
          <dgm:resizeHandles val="exact"/>
        </dgm:presLayoutVars>
      </dgm:prSet>
      <dgm:spPr/>
    </dgm:pt>
    <dgm:pt modelId="{F739309E-54F8-4F4F-9477-DEC2857FE74D}" type="pres">
      <dgm:prSet presAssocID="{D9AC60E8-F298-8449-B0F9-3C1CAA44599F}" presName="compNode" presStyleCnt="0"/>
      <dgm:spPr/>
    </dgm:pt>
    <dgm:pt modelId="{ADDBD6D8-6CD2-394F-BB1C-090F9A591D26}" type="pres">
      <dgm:prSet presAssocID="{D9AC60E8-F298-8449-B0F9-3C1CAA44599F}" presName="aNode" presStyleLbl="bgShp" presStyleIdx="0" presStyleCnt="3"/>
      <dgm:spPr/>
    </dgm:pt>
    <dgm:pt modelId="{F5EB61BD-E945-8445-999B-6C776D738967}" type="pres">
      <dgm:prSet presAssocID="{D9AC60E8-F298-8449-B0F9-3C1CAA44599F}" presName="textNode" presStyleLbl="bgShp" presStyleIdx="0" presStyleCnt="3"/>
      <dgm:spPr/>
    </dgm:pt>
    <dgm:pt modelId="{E7A29065-921E-D746-983D-FAB51F343E0A}" type="pres">
      <dgm:prSet presAssocID="{D9AC60E8-F298-8449-B0F9-3C1CAA44599F}" presName="compChildNode" presStyleCnt="0"/>
      <dgm:spPr/>
    </dgm:pt>
    <dgm:pt modelId="{B1B69634-5326-164A-88E5-9073F942D60B}" type="pres">
      <dgm:prSet presAssocID="{D9AC60E8-F298-8449-B0F9-3C1CAA44599F}" presName="theInnerList" presStyleCnt="0"/>
      <dgm:spPr/>
    </dgm:pt>
    <dgm:pt modelId="{22366DEB-40FB-674E-93C8-C58D9E5582B9}" type="pres">
      <dgm:prSet presAssocID="{B463AD18-FF74-2342-A971-C270CC34CBCF}" presName="childNode" presStyleLbl="node1" presStyleIdx="0" presStyleCnt="3">
        <dgm:presLayoutVars>
          <dgm:bulletEnabled val="1"/>
        </dgm:presLayoutVars>
      </dgm:prSet>
      <dgm:spPr/>
    </dgm:pt>
    <dgm:pt modelId="{772BF049-B6F0-7F40-BA75-3393530E9E67}" type="pres">
      <dgm:prSet presAssocID="{D9AC60E8-F298-8449-B0F9-3C1CAA44599F}" presName="aSpace" presStyleCnt="0"/>
      <dgm:spPr/>
    </dgm:pt>
    <dgm:pt modelId="{5637606D-0634-FC46-AC42-110AC7B6AF5C}" type="pres">
      <dgm:prSet presAssocID="{A371E2F8-7993-1C41-8189-D0E296A4BBE1}" presName="compNode" presStyleCnt="0"/>
      <dgm:spPr/>
    </dgm:pt>
    <dgm:pt modelId="{E3C22A6C-8148-F045-A358-9A2F7D7F223D}" type="pres">
      <dgm:prSet presAssocID="{A371E2F8-7993-1C41-8189-D0E296A4BBE1}" presName="aNode" presStyleLbl="bgShp" presStyleIdx="1" presStyleCnt="3"/>
      <dgm:spPr/>
    </dgm:pt>
    <dgm:pt modelId="{2A6C46AA-E508-7B41-BA56-A2B1FDB27628}" type="pres">
      <dgm:prSet presAssocID="{A371E2F8-7993-1C41-8189-D0E296A4BBE1}" presName="textNode" presStyleLbl="bgShp" presStyleIdx="1" presStyleCnt="3"/>
      <dgm:spPr/>
    </dgm:pt>
    <dgm:pt modelId="{A5DFC784-228A-3A48-9A89-C6AB606DC640}" type="pres">
      <dgm:prSet presAssocID="{A371E2F8-7993-1C41-8189-D0E296A4BBE1}" presName="compChildNode" presStyleCnt="0"/>
      <dgm:spPr/>
    </dgm:pt>
    <dgm:pt modelId="{6E36E40F-7707-9240-99D8-FDED8CD73B27}" type="pres">
      <dgm:prSet presAssocID="{A371E2F8-7993-1C41-8189-D0E296A4BBE1}" presName="theInnerList" presStyleCnt="0"/>
      <dgm:spPr/>
    </dgm:pt>
    <dgm:pt modelId="{DED098DD-0978-5D45-A5F7-759AFA8B4FC1}" type="pres">
      <dgm:prSet presAssocID="{9FF105EE-4828-1A47-A7B9-728609052166}" presName="childNode" presStyleLbl="node1" presStyleIdx="1" presStyleCnt="3">
        <dgm:presLayoutVars>
          <dgm:bulletEnabled val="1"/>
        </dgm:presLayoutVars>
      </dgm:prSet>
      <dgm:spPr/>
    </dgm:pt>
    <dgm:pt modelId="{3AB331D2-871E-A54A-9F58-732ACF2B18FE}" type="pres">
      <dgm:prSet presAssocID="{A371E2F8-7993-1C41-8189-D0E296A4BBE1}" presName="aSpace" presStyleCnt="0"/>
      <dgm:spPr/>
    </dgm:pt>
    <dgm:pt modelId="{25BC4EA2-EB03-1A4A-A0B4-B495AE769621}" type="pres">
      <dgm:prSet presAssocID="{E3DAF52C-67F0-7E4A-B95D-4CDDFCE886F9}" presName="compNode" presStyleCnt="0"/>
      <dgm:spPr/>
    </dgm:pt>
    <dgm:pt modelId="{6C52A8A2-F03B-CF46-8FBC-0CAE5AE07C6E}" type="pres">
      <dgm:prSet presAssocID="{E3DAF52C-67F0-7E4A-B95D-4CDDFCE886F9}" presName="aNode" presStyleLbl="bgShp" presStyleIdx="2" presStyleCnt="3"/>
      <dgm:spPr/>
    </dgm:pt>
    <dgm:pt modelId="{6D675451-7781-F242-AC90-51C24DFC01CC}" type="pres">
      <dgm:prSet presAssocID="{E3DAF52C-67F0-7E4A-B95D-4CDDFCE886F9}" presName="textNode" presStyleLbl="bgShp" presStyleIdx="2" presStyleCnt="3"/>
      <dgm:spPr/>
    </dgm:pt>
    <dgm:pt modelId="{F0FD1022-BC5A-8349-818A-F2BF2FEA0FA3}" type="pres">
      <dgm:prSet presAssocID="{E3DAF52C-67F0-7E4A-B95D-4CDDFCE886F9}" presName="compChildNode" presStyleCnt="0"/>
      <dgm:spPr/>
    </dgm:pt>
    <dgm:pt modelId="{DE5679AD-C453-5148-B204-70FFCCC87057}" type="pres">
      <dgm:prSet presAssocID="{E3DAF52C-67F0-7E4A-B95D-4CDDFCE886F9}" presName="theInnerList" presStyleCnt="0"/>
      <dgm:spPr/>
    </dgm:pt>
    <dgm:pt modelId="{D15579B7-FD9C-394C-97E8-D96E8ED58AA9}" type="pres">
      <dgm:prSet presAssocID="{E5F4135C-AB6F-114B-9C07-66192AC432C2}" presName="childNode" presStyleLbl="node1" presStyleIdx="2" presStyleCnt="3">
        <dgm:presLayoutVars>
          <dgm:bulletEnabled val="1"/>
        </dgm:presLayoutVars>
      </dgm:prSet>
      <dgm:spPr/>
    </dgm:pt>
  </dgm:ptLst>
  <dgm:cxnLst>
    <dgm:cxn modelId="{FDBE492E-EE5C-624A-B8D2-C028AA09995D}" srcId="{A371E2F8-7993-1C41-8189-D0E296A4BBE1}" destId="{9FF105EE-4828-1A47-A7B9-728609052166}" srcOrd="0" destOrd="0" parTransId="{558E925D-8825-6A45-96C7-E884D80273C5}" sibTransId="{C008DC47-25A1-244E-9B89-1CA760C376C1}"/>
    <dgm:cxn modelId="{825AD438-E716-994D-B8EB-E0731A599674}" srcId="{E62D138A-8941-5546-AA0B-716CA944AC9B}" destId="{E3DAF52C-67F0-7E4A-B95D-4CDDFCE886F9}" srcOrd="2" destOrd="0" parTransId="{E158E3FE-8F67-E74C-B9D0-0CCFDB483203}" sibTransId="{784A4808-4A9C-D041-9660-2465A6B28D4B}"/>
    <dgm:cxn modelId="{CE5A605D-01EA-C644-A722-AC6F1D9303C3}" type="presOf" srcId="{E3DAF52C-67F0-7E4A-B95D-4CDDFCE886F9}" destId="{6D675451-7781-F242-AC90-51C24DFC01CC}" srcOrd="1" destOrd="0" presId="urn:microsoft.com/office/officeart/2005/8/layout/lProcess2"/>
    <dgm:cxn modelId="{C341B761-3B74-BC4B-B83A-CAD27F73F4CA}" type="presOf" srcId="{E5F4135C-AB6F-114B-9C07-66192AC432C2}" destId="{D15579B7-FD9C-394C-97E8-D96E8ED58AA9}" srcOrd="0" destOrd="0" presId="urn:microsoft.com/office/officeart/2005/8/layout/lProcess2"/>
    <dgm:cxn modelId="{7A03857A-019B-DF4F-BBB8-B4BA1AE1DCF6}" type="presOf" srcId="{E62D138A-8941-5546-AA0B-716CA944AC9B}" destId="{20FC0686-65BB-904C-8221-1BEEA8F05078}" srcOrd="0" destOrd="0" presId="urn:microsoft.com/office/officeart/2005/8/layout/lProcess2"/>
    <dgm:cxn modelId="{9893EA9B-E344-7045-8EFB-D5F14455A5DA}" srcId="{E3DAF52C-67F0-7E4A-B95D-4CDDFCE886F9}" destId="{E5F4135C-AB6F-114B-9C07-66192AC432C2}" srcOrd="0" destOrd="0" parTransId="{20BC5C76-27B4-E94E-9D79-47AE63BEA441}" sibTransId="{12422B46-5BA6-4D43-BFB2-E8B077FBF3C4}"/>
    <dgm:cxn modelId="{05AD279F-E29E-264D-AB4E-0B4CA160E682}" srcId="{E62D138A-8941-5546-AA0B-716CA944AC9B}" destId="{D9AC60E8-F298-8449-B0F9-3C1CAA44599F}" srcOrd="0" destOrd="0" parTransId="{6F32BDB1-8187-3643-8546-92B1145E1AFF}" sibTransId="{0233CB7F-4EAA-EE46-8CCA-E551832E5E1E}"/>
    <dgm:cxn modelId="{8C1E9EA5-C79A-F848-8119-7379455EE0DA}" type="presOf" srcId="{A371E2F8-7993-1C41-8189-D0E296A4BBE1}" destId="{E3C22A6C-8148-F045-A358-9A2F7D7F223D}" srcOrd="0" destOrd="0" presId="urn:microsoft.com/office/officeart/2005/8/layout/lProcess2"/>
    <dgm:cxn modelId="{047A08AC-7649-5F43-B742-C0484FECC484}" type="presOf" srcId="{D9AC60E8-F298-8449-B0F9-3C1CAA44599F}" destId="{F5EB61BD-E945-8445-999B-6C776D738967}" srcOrd="1" destOrd="0" presId="urn:microsoft.com/office/officeart/2005/8/layout/lProcess2"/>
    <dgm:cxn modelId="{E37BD8BD-F21F-AB4F-A427-A7B8BFD078FA}" type="presOf" srcId="{9FF105EE-4828-1A47-A7B9-728609052166}" destId="{DED098DD-0978-5D45-A5F7-759AFA8B4FC1}" srcOrd="0" destOrd="0" presId="urn:microsoft.com/office/officeart/2005/8/layout/lProcess2"/>
    <dgm:cxn modelId="{1DD182C8-23C1-6849-8379-813E09FF4B49}" srcId="{E62D138A-8941-5546-AA0B-716CA944AC9B}" destId="{A371E2F8-7993-1C41-8189-D0E296A4BBE1}" srcOrd="1" destOrd="0" parTransId="{005CACC2-31A4-F742-A01A-9C3531E44FA9}" sibTransId="{A09DFEE9-C386-A34F-AA5D-7C73BF7ADE34}"/>
    <dgm:cxn modelId="{0B7C9BDB-6279-7D4E-92C1-683DEE91A780}" srcId="{D9AC60E8-F298-8449-B0F9-3C1CAA44599F}" destId="{B463AD18-FF74-2342-A971-C270CC34CBCF}" srcOrd="0" destOrd="0" parTransId="{BEF6D5AA-E3E7-2D4C-AA0E-644D4DD2E466}" sibTransId="{F05FC7EF-8A1A-8244-BC3F-E86168446D28}"/>
    <dgm:cxn modelId="{545437E5-8302-CF45-83D5-B4BF53DED888}" type="presOf" srcId="{E3DAF52C-67F0-7E4A-B95D-4CDDFCE886F9}" destId="{6C52A8A2-F03B-CF46-8FBC-0CAE5AE07C6E}" srcOrd="0" destOrd="0" presId="urn:microsoft.com/office/officeart/2005/8/layout/lProcess2"/>
    <dgm:cxn modelId="{5D69A7E8-B7AC-5A4C-BE81-D85297A0647E}" type="presOf" srcId="{B463AD18-FF74-2342-A971-C270CC34CBCF}" destId="{22366DEB-40FB-674E-93C8-C58D9E5582B9}" srcOrd="0" destOrd="0" presId="urn:microsoft.com/office/officeart/2005/8/layout/lProcess2"/>
    <dgm:cxn modelId="{7770C1FA-E271-864E-A335-E12EB102AF67}" type="presOf" srcId="{A371E2F8-7993-1C41-8189-D0E296A4BBE1}" destId="{2A6C46AA-E508-7B41-BA56-A2B1FDB27628}" srcOrd="1" destOrd="0" presId="urn:microsoft.com/office/officeart/2005/8/layout/lProcess2"/>
    <dgm:cxn modelId="{C82B99FE-118D-B542-BF9C-4B3D6C17028C}" type="presOf" srcId="{D9AC60E8-F298-8449-B0F9-3C1CAA44599F}" destId="{ADDBD6D8-6CD2-394F-BB1C-090F9A591D26}" srcOrd="0" destOrd="0" presId="urn:microsoft.com/office/officeart/2005/8/layout/lProcess2"/>
    <dgm:cxn modelId="{5EDBF535-6B51-C648-A1FD-39EEAE7A1899}" type="presParOf" srcId="{20FC0686-65BB-904C-8221-1BEEA8F05078}" destId="{F739309E-54F8-4F4F-9477-DEC2857FE74D}" srcOrd="0" destOrd="0" presId="urn:microsoft.com/office/officeart/2005/8/layout/lProcess2"/>
    <dgm:cxn modelId="{41B4C22A-9BCB-8346-A3E0-6B32DE1A78C5}" type="presParOf" srcId="{F739309E-54F8-4F4F-9477-DEC2857FE74D}" destId="{ADDBD6D8-6CD2-394F-BB1C-090F9A591D26}" srcOrd="0" destOrd="0" presId="urn:microsoft.com/office/officeart/2005/8/layout/lProcess2"/>
    <dgm:cxn modelId="{7995CBAD-BBC7-9E4E-A3AB-4401547CF6CE}" type="presParOf" srcId="{F739309E-54F8-4F4F-9477-DEC2857FE74D}" destId="{F5EB61BD-E945-8445-999B-6C776D738967}" srcOrd="1" destOrd="0" presId="urn:microsoft.com/office/officeart/2005/8/layout/lProcess2"/>
    <dgm:cxn modelId="{374C71C0-63FD-FF4D-9190-D79B91186619}" type="presParOf" srcId="{F739309E-54F8-4F4F-9477-DEC2857FE74D}" destId="{E7A29065-921E-D746-983D-FAB51F343E0A}" srcOrd="2" destOrd="0" presId="urn:microsoft.com/office/officeart/2005/8/layout/lProcess2"/>
    <dgm:cxn modelId="{2DB98A60-3BCD-834C-A477-1FF23E792EB9}" type="presParOf" srcId="{E7A29065-921E-D746-983D-FAB51F343E0A}" destId="{B1B69634-5326-164A-88E5-9073F942D60B}" srcOrd="0" destOrd="0" presId="urn:microsoft.com/office/officeart/2005/8/layout/lProcess2"/>
    <dgm:cxn modelId="{10BC57DA-A9AA-C04B-BD9A-8CFC93C720F8}" type="presParOf" srcId="{B1B69634-5326-164A-88E5-9073F942D60B}" destId="{22366DEB-40FB-674E-93C8-C58D9E5582B9}" srcOrd="0" destOrd="0" presId="urn:microsoft.com/office/officeart/2005/8/layout/lProcess2"/>
    <dgm:cxn modelId="{CB29E625-F16D-DF4E-98D3-507ED35EBBFE}" type="presParOf" srcId="{20FC0686-65BB-904C-8221-1BEEA8F05078}" destId="{772BF049-B6F0-7F40-BA75-3393530E9E67}" srcOrd="1" destOrd="0" presId="urn:microsoft.com/office/officeart/2005/8/layout/lProcess2"/>
    <dgm:cxn modelId="{AB6186B5-E001-274C-A2F2-89B8E11497C8}" type="presParOf" srcId="{20FC0686-65BB-904C-8221-1BEEA8F05078}" destId="{5637606D-0634-FC46-AC42-110AC7B6AF5C}" srcOrd="2" destOrd="0" presId="urn:microsoft.com/office/officeart/2005/8/layout/lProcess2"/>
    <dgm:cxn modelId="{48A54CF1-9F55-0D4E-8208-50773C87B8F0}" type="presParOf" srcId="{5637606D-0634-FC46-AC42-110AC7B6AF5C}" destId="{E3C22A6C-8148-F045-A358-9A2F7D7F223D}" srcOrd="0" destOrd="0" presId="urn:microsoft.com/office/officeart/2005/8/layout/lProcess2"/>
    <dgm:cxn modelId="{68291B04-47D5-5C41-A9F0-FC1C42100FA0}" type="presParOf" srcId="{5637606D-0634-FC46-AC42-110AC7B6AF5C}" destId="{2A6C46AA-E508-7B41-BA56-A2B1FDB27628}" srcOrd="1" destOrd="0" presId="urn:microsoft.com/office/officeart/2005/8/layout/lProcess2"/>
    <dgm:cxn modelId="{9AEAF04F-4233-E64C-AF62-F7200BC64729}" type="presParOf" srcId="{5637606D-0634-FC46-AC42-110AC7B6AF5C}" destId="{A5DFC784-228A-3A48-9A89-C6AB606DC640}" srcOrd="2" destOrd="0" presId="urn:microsoft.com/office/officeart/2005/8/layout/lProcess2"/>
    <dgm:cxn modelId="{D1E927E1-382F-3640-92D1-05F0D284BF5E}" type="presParOf" srcId="{A5DFC784-228A-3A48-9A89-C6AB606DC640}" destId="{6E36E40F-7707-9240-99D8-FDED8CD73B27}" srcOrd="0" destOrd="0" presId="urn:microsoft.com/office/officeart/2005/8/layout/lProcess2"/>
    <dgm:cxn modelId="{96FDC03E-E617-B94C-84F9-6B62C3632D3B}" type="presParOf" srcId="{6E36E40F-7707-9240-99D8-FDED8CD73B27}" destId="{DED098DD-0978-5D45-A5F7-759AFA8B4FC1}" srcOrd="0" destOrd="0" presId="urn:microsoft.com/office/officeart/2005/8/layout/lProcess2"/>
    <dgm:cxn modelId="{DC9F006C-D104-064A-8DE1-B5348C8B87C4}" type="presParOf" srcId="{20FC0686-65BB-904C-8221-1BEEA8F05078}" destId="{3AB331D2-871E-A54A-9F58-732ACF2B18FE}" srcOrd="3" destOrd="0" presId="urn:microsoft.com/office/officeart/2005/8/layout/lProcess2"/>
    <dgm:cxn modelId="{383C8BE6-8223-5142-8176-DED1C860D716}" type="presParOf" srcId="{20FC0686-65BB-904C-8221-1BEEA8F05078}" destId="{25BC4EA2-EB03-1A4A-A0B4-B495AE769621}" srcOrd="4" destOrd="0" presId="urn:microsoft.com/office/officeart/2005/8/layout/lProcess2"/>
    <dgm:cxn modelId="{B4CA5553-D40A-2447-B194-15DEE9818D02}" type="presParOf" srcId="{25BC4EA2-EB03-1A4A-A0B4-B495AE769621}" destId="{6C52A8A2-F03B-CF46-8FBC-0CAE5AE07C6E}" srcOrd="0" destOrd="0" presId="urn:microsoft.com/office/officeart/2005/8/layout/lProcess2"/>
    <dgm:cxn modelId="{EBC9F21E-69B4-C144-A4AE-9663A09A21EC}" type="presParOf" srcId="{25BC4EA2-EB03-1A4A-A0B4-B495AE769621}" destId="{6D675451-7781-F242-AC90-51C24DFC01CC}" srcOrd="1" destOrd="0" presId="urn:microsoft.com/office/officeart/2005/8/layout/lProcess2"/>
    <dgm:cxn modelId="{473171EC-FED6-7047-8589-DBDBEE5F73A3}" type="presParOf" srcId="{25BC4EA2-EB03-1A4A-A0B4-B495AE769621}" destId="{F0FD1022-BC5A-8349-818A-F2BF2FEA0FA3}" srcOrd="2" destOrd="0" presId="urn:microsoft.com/office/officeart/2005/8/layout/lProcess2"/>
    <dgm:cxn modelId="{8D38BECA-E422-CD4D-A8E8-4ABC4C7C6407}" type="presParOf" srcId="{F0FD1022-BC5A-8349-818A-F2BF2FEA0FA3}" destId="{DE5679AD-C453-5148-B204-70FFCCC87057}" srcOrd="0" destOrd="0" presId="urn:microsoft.com/office/officeart/2005/8/layout/lProcess2"/>
    <dgm:cxn modelId="{4E7FFBB0-F4B6-B845-A355-0FD64E580E6F}" type="presParOf" srcId="{DE5679AD-C453-5148-B204-70FFCCC87057}" destId="{D15579B7-FD9C-394C-97E8-D96E8ED58AA9}"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8CC1A-7CC0-F740-97FC-1FFAF743625C}" type="doc">
      <dgm:prSet loTypeId="urn:microsoft.com/office/officeart/2005/8/layout/target3" loCatId="" qsTypeId="urn:microsoft.com/office/officeart/2005/8/quickstyle/simple5" qsCatId="simple" csTypeId="urn:microsoft.com/office/officeart/2005/8/colors/accent1_4" csCatId="accent1" phldr="1"/>
      <dgm:spPr/>
      <dgm:t>
        <a:bodyPr/>
        <a:lstStyle/>
        <a:p>
          <a:endParaRPr lang="it-IT"/>
        </a:p>
      </dgm:t>
    </dgm:pt>
    <dgm:pt modelId="{84C7FD9C-7A2E-604A-81B8-7617133EB954}">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dgm:spPr>
      <dgm:t>
        <a:bodyPr/>
        <a:lstStyle/>
        <a:p>
          <a:r>
            <a:rPr lang="it-IT" dirty="0" err="1"/>
            <a:t>Political</a:t>
          </a:r>
          <a:r>
            <a:rPr lang="it-IT" dirty="0"/>
            <a:t> </a:t>
          </a:r>
          <a:r>
            <a:rPr lang="it-IT" dirty="0" err="1"/>
            <a:t>Direction</a:t>
          </a:r>
          <a:endParaRPr lang="it-IT" dirty="0"/>
        </a:p>
      </dgm:t>
    </dgm:pt>
    <dgm:pt modelId="{468801D0-A259-B640-8453-574ADE99D120}" type="parTrans" cxnId="{02194711-3C0D-A143-AECC-481B86FF7EAD}">
      <dgm:prSet/>
      <dgm:spPr/>
      <dgm:t>
        <a:bodyPr/>
        <a:lstStyle/>
        <a:p>
          <a:endParaRPr lang="it-IT"/>
        </a:p>
      </dgm:t>
    </dgm:pt>
    <dgm:pt modelId="{C117655B-40C3-4B41-BBB7-BBD8F1E8EA67}" type="sibTrans" cxnId="{02194711-3C0D-A143-AECC-481B86FF7EAD}">
      <dgm:prSet/>
      <dgm:spPr/>
      <dgm:t>
        <a:bodyPr/>
        <a:lstStyle/>
        <a:p>
          <a:endParaRPr lang="it-IT"/>
        </a:p>
      </dgm:t>
    </dgm:pt>
    <dgm:pt modelId="{72779AFB-6E28-DC45-849A-41E1319AB6C5}">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dirty="0"/>
            <a:t>Complete Balance</a:t>
          </a:r>
        </a:p>
      </dgm:t>
    </dgm:pt>
    <dgm:pt modelId="{FF4FB2F7-A786-424A-B57A-493867840322}" type="parTrans" cxnId="{06EFB58E-EDD9-B646-9274-0411D7EF9079}">
      <dgm:prSet/>
      <dgm:spPr/>
      <dgm:t>
        <a:bodyPr/>
        <a:lstStyle/>
        <a:p>
          <a:endParaRPr lang="it-IT"/>
        </a:p>
      </dgm:t>
    </dgm:pt>
    <dgm:pt modelId="{E5C41ED5-D4C8-A64C-9826-7B8DC8AC12F7}" type="sibTrans" cxnId="{06EFB58E-EDD9-B646-9274-0411D7EF9079}">
      <dgm:prSet/>
      <dgm:spPr/>
      <dgm:t>
        <a:bodyPr/>
        <a:lstStyle/>
        <a:p>
          <a:endParaRPr lang="it-IT"/>
        </a:p>
      </dgm:t>
    </dgm:pt>
    <dgm:pt modelId="{3E344117-4614-F649-B0E1-FD7BD4F46C00}">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dirty="0" err="1"/>
            <a:t>Parliamentary</a:t>
          </a:r>
          <a:r>
            <a:rPr lang="it-IT" dirty="0"/>
            <a:t> Side (“</a:t>
          </a:r>
          <a:r>
            <a:rPr lang="it-IT" dirty="0" err="1"/>
            <a:t>Congressional</a:t>
          </a:r>
          <a:r>
            <a:rPr lang="it-IT" dirty="0"/>
            <a:t> </a:t>
          </a:r>
          <a:r>
            <a:rPr lang="it-IT" dirty="0" err="1"/>
            <a:t>Government</a:t>
          </a:r>
          <a:r>
            <a:rPr lang="it-IT" dirty="0"/>
            <a:t>” in US </a:t>
          </a:r>
          <a:r>
            <a:rPr lang="it-IT" dirty="0" err="1"/>
            <a:t>history</a:t>
          </a:r>
          <a:r>
            <a:rPr lang="it-IT" dirty="0"/>
            <a:t>)</a:t>
          </a:r>
        </a:p>
      </dgm:t>
    </dgm:pt>
    <dgm:pt modelId="{6F4B9742-8BBA-9D44-8CCD-AB5CDFE92D20}" type="parTrans" cxnId="{77640577-AEEA-8D4B-B00E-50E4F11DA938}">
      <dgm:prSet/>
      <dgm:spPr/>
      <dgm:t>
        <a:bodyPr/>
        <a:lstStyle/>
        <a:p>
          <a:endParaRPr lang="it-IT"/>
        </a:p>
      </dgm:t>
    </dgm:pt>
    <dgm:pt modelId="{3326AE39-0255-BA40-A8B4-CBF84D7E91CF}" type="sibTrans" cxnId="{77640577-AEEA-8D4B-B00E-50E4F11DA938}">
      <dgm:prSet/>
      <dgm:spPr/>
      <dgm:t>
        <a:bodyPr/>
        <a:lstStyle/>
        <a:p>
          <a:endParaRPr lang="it-IT"/>
        </a:p>
      </dgm:t>
    </dgm:pt>
    <dgm:pt modelId="{C76230AC-2FA3-D54F-B1D2-38EE555327C0}">
      <dgm:prSet phldrT="[Testo]"/>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dgm:spPr>
      <dgm:t>
        <a:bodyPr/>
        <a:lstStyle/>
        <a:p>
          <a:r>
            <a:rPr lang="it-IT" dirty="0" err="1"/>
            <a:t>Strict</a:t>
          </a:r>
          <a:r>
            <a:rPr lang="it-IT" dirty="0"/>
            <a:t> </a:t>
          </a:r>
          <a:r>
            <a:rPr lang="it-IT" dirty="0" err="1"/>
            <a:t>Separation</a:t>
          </a:r>
          <a:r>
            <a:rPr lang="it-IT" dirty="0"/>
            <a:t> of </a:t>
          </a:r>
          <a:r>
            <a:rPr lang="it-IT" dirty="0" err="1"/>
            <a:t>Powers</a:t>
          </a:r>
          <a:endParaRPr lang="it-IT" dirty="0"/>
        </a:p>
      </dgm:t>
    </dgm:pt>
    <dgm:pt modelId="{AF762223-CDF7-D54A-9DB4-4EFAB372B8D3}" type="parTrans" cxnId="{8F040A02-1977-8245-8985-7C466BBF2B5A}">
      <dgm:prSet/>
      <dgm:spPr/>
      <dgm:t>
        <a:bodyPr/>
        <a:lstStyle/>
        <a:p>
          <a:endParaRPr lang="it-IT"/>
        </a:p>
      </dgm:t>
    </dgm:pt>
    <dgm:pt modelId="{66C5F8AC-0CA9-324C-B093-842E9EFD5E5C}" type="sibTrans" cxnId="{8F040A02-1977-8245-8985-7C466BBF2B5A}">
      <dgm:prSet/>
      <dgm:spPr/>
      <dgm:t>
        <a:bodyPr/>
        <a:lstStyle/>
        <a:p>
          <a:endParaRPr lang="it-IT"/>
        </a:p>
      </dgm:t>
    </dgm:pt>
    <dgm:pt modelId="{6AA34C37-49BD-B845-A914-17C77AD18CE4}">
      <dgm:prSet phldrT="[Testo]"/>
      <dgm:spPr/>
      <dgm:t>
        <a:bodyPr/>
        <a:lstStyle/>
        <a:p>
          <a:r>
            <a:rPr lang="it-IT" dirty="0"/>
            <a:t>Legislative</a:t>
          </a:r>
        </a:p>
      </dgm:t>
    </dgm:pt>
    <dgm:pt modelId="{1CCF15CF-B728-1043-AA1F-E56DBFFA8C0B}" type="parTrans" cxnId="{82B72110-60E6-3041-96A4-C1AE23A153E4}">
      <dgm:prSet/>
      <dgm:spPr/>
      <dgm:t>
        <a:bodyPr/>
        <a:lstStyle/>
        <a:p>
          <a:endParaRPr lang="it-IT"/>
        </a:p>
      </dgm:t>
    </dgm:pt>
    <dgm:pt modelId="{00B9BD47-E5C7-0A47-88BF-9883C7CE90FD}" type="sibTrans" cxnId="{82B72110-60E6-3041-96A4-C1AE23A153E4}">
      <dgm:prSet/>
      <dgm:spPr/>
      <dgm:t>
        <a:bodyPr/>
        <a:lstStyle/>
        <a:p>
          <a:endParaRPr lang="it-IT"/>
        </a:p>
      </dgm:t>
    </dgm:pt>
    <dgm:pt modelId="{8EBDC70A-DB23-BD4F-91D9-6B583AA52083}">
      <dgm:prSet phldrT="[Testo]"/>
      <dgm:spPr/>
      <dgm:t>
        <a:bodyPr/>
        <a:lstStyle/>
        <a:p>
          <a:r>
            <a:rPr lang="it-IT" dirty="0"/>
            <a:t>Executive</a:t>
          </a:r>
        </a:p>
      </dgm:t>
    </dgm:pt>
    <dgm:pt modelId="{8C73D939-2B3A-9B4F-A53A-F82D750DB345}" type="parTrans" cxnId="{7D41A527-8E80-F442-8D87-DE0CD65D230B}">
      <dgm:prSet/>
      <dgm:spPr/>
      <dgm:t>
        <a:bodyPr/>
        <a:lstStyle/>
        <a:p>
          <a:endParaRPr lang="it-IT"/>
        </a:p>
      </dgm:t>
    </dgm:pt>
    <dgm:pt modelId="{EC590C1E-F654-A745-A274-B462A21A4A6E}" type="sibTrans" cxnId="{7D41A527-8E80-F442-8D87-DE0CD65D230B}">
      <dgm:prSet/>
      <dgm:spPr/>
      <dgm:t>
        <a:bodyPr/>
        <a:lstStyle/>
        <a:p>
          <a:endParaRPr lang="it-IT"/>
        </a:p>
      </dgm:t>
    </dgm:pt>
    <dgm:pt modelId="{5D1F9A01-9181-3D4C-B40B-68F57B5C3B09}">
      <dgm:prSet phldrT="[Testo]"/>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dgm:spPr>
      <dgm:t>
        <a:bodyPr/>
        <a:lstStyle/>
        <a:p>
          <a:r>
            <a:rPr lang="it-IT" dirty="0"/>
            <a:t>Direct </a:t>
          </a:r>
          <a:r>
            <a:rPr lang="it-IT" dirty="0" err="1"/>
            <a:t>Election</a:t>
          </a:r>
          <a:endParaRPr lang="it-IT" dirty="0"/>
        </a:p>
      </dgm:t>
    </dgm:pt>
    <dgm:pt modelId="{79DF0569-1742-7D48-9000-B4A57F791BFD}" type="parTrans" cxnId="{2C639F69-0707-184C-82A5-687ECC4E51C9}">
      <dgm:prSet/>
      <dgm:spPr/>
      <dgm:t>
        <a:bodyPr/>
        <a:lstStyle/>
        <a:p>
          <a:endParaRPr lang="it-IT"/>
        </a:p>
      </dgm:t>
    </dgm:pt>
    <dgm:pt modelId="{AC97CF90-3D24-5A48-9875-30F44A8222A9}" type="sibTrans" cxnId="{2C639F69-0707-184C-82A5-687ECC4E51C9}">
      <dgm:prSet/>
      <dgm:spPr/>
      <dgm:t>
        <a:bodyPr/>
        <a:lstStyle/>
        <a:p>
          <a:endParaRPr lang="it-IT"/>
        </a:p>
      </dgm:t>
    </dgm:pt>
    <dgm:pt modelId="{91D637DE-9909-5647-AC61-AACD1683E2B0}">
      <dgm:prSet phldrT="[Testo]"/>
      <dgm:spPr/>
      <dgm:t>
        <a:bodyPr/>
        <a:lstStyle/>
        <a:p>
          <a:r>
            <a:rPr lang="it-IT" dirty="0" err="1"/>
            <a:t>President</a:t>
          </a:r>
          <a:endParaRPr lang="it-IT" dirty="0"/>
        </a:p>
      </dgm:t>
    </dgm:pt>
    <dgm:pt modelId="{315587B7-2A0C-364D-91A5-427AA25A1BA1}" type="parTrans" cxnId="{25D69E70-EC25-2541-B225-CB17531B475C}">
      <dgm:prSet/>
      <dgm:spPr/>
      <dgm:t>
        <a:bodyPr/>
        <a:lstStyle/>
        <a:p>
          <a:endParaRPr lang="it-IT"/>
        </a:p>
      </dgm:t>
    </dgm:pt>
    <dgm:pt modelId="{7E30F0D7-6CEB-AC46-AC7E-579547FD836F}" type="sibTrans" cxnId="{25D69E70-EC25-2541-B225-CB17531B475C}">
      <dgm:prSet/>
      <dgm:spPr/>
      <dgm:t>
        <a:bodyPr/>
        <a:lstStyle/>
        <a:p>
          <a:endParaRPr lang="it-IT"/>
        </a:p>
      </dgm:t>
    </dgm:pt>
    <dgm:pt modelId="{AB89322B-20F3-6541-A7EA-B28E8E9B1C23}">
      <dgm:prSet phldrT="[Testo]"/>
      <dgm:spPr/>
      <dgm:t>
        <a:bodyPr/>
        <a:lstStyle/>
        <a:p>
          <a:r>
            <a:rPr lang="it-IT" dirty="0" err="1"/>
            <a:t>Parliament</a:t>
          </a:r>
          <a:endParaRPr lang="it-IT" dirty="0"/>
        </a:p>
      </dgm:t>
    </dgm:pt>
    <dgm:pt modelId="{3E946E2C-DF2E-7F42-BA60-8773F631A67A}" type="parTrans" cxnId="{64896A8A-9CFD-7246-A0DD-BB36BB099855}">
      <dgm:prSet/>
      <dgm:spPr/>
      <dgm:t>
        <a:bodyPr/>
        <a:lstStyle/>
        <a:p>
          <a:endParaRPr lang="it-IT"/>
        </a:p>
      </dgm:t>
    </dgm:pt>
    <dgm:pt modelId="{0427012C-341A-D444-BA7D-D933033D01AC}" type="sibTrans" cxnId="{64896A8A-9CFD-7246-A0DD-BB36BB099855}">
      <dgm:prSet/>
      <dgm:spPr/>
      <dgm:t>
        <a:bodyPr/>
        <a:lstStyle/>
        <a:p>
          <a:pPr rtl="0"/>
          <a:endParaRPr lang="it-IT"/>
        </a:p>
      </dgm:t>
    </dgm:pt>
    <dgm:pt modelId="{F208700A-0801-D44C-BE44-C1D8B9E7CD6F}">
      <dgm:prSet phldrT="[Testo]"/>
      <dgm:spPr/>
      <dgm:t>
        <a:bodyPr/>
        <a:lstStyle/>
        <a:p>
          <a:r>
            <a:rPr lang="it-IT" dirty="0" err="1"/>
            <a:t>Judiciary</a:t>
          </a:r>
          <a:endParaRPr lang="it-IT" dirty="0"/>
        </a:p>
      </dgm:t>
    </dgm:pt>
    <dgm:pt modelId="{DBF9ADB9-4FE8-974C-BC90-144FB39674E7}" type="parTrans" cxnId="{48B20B31-6F7B-3649-808E-CA8083089C59}">
      <dgm:prSet/>
      <dgm:spPr/>
      <dgm:t>
        <a:bodyPr/>
        <a:lstStyle/>
        <a:p>
          <a:endParaRPr lang="it-IT"/>
        </a:p>
      </dgm:t>
    </dgm:pt>
    <dgm:pt modelId="{47D78A2B-42E8-5542-9E0C-A790C43DFE41}" type="sibTrans" cxnId="{48B20B31-6F7B-3649-808E-CA8083089C59}">
      <dgm:prSet/>
      <dgm:spPr/>
      <dgm:t>
        <a:bodyPr/>
        <a:lstStyle/>
        <a:p>
          <a:endParaRPr lang="it-IT"/>
        </a:p>
      </dgm:t>
    </dgm:pt>
    <dgm:pt modelId="{70219FF0-5854-5F4E-ADEA-69D6BAA6AFDD}">
      <dgm:prSet phldrT="[Testo]"/>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r>
            <a:rPr lang="it-IT" dirty="0" err="1"/>
            <a:t>Presidential</a:t>
          </a:r>
          <a:r>
            <a:rPr lang="it-IT" dirty="0"/>
            <a:t> Side (South America)</a:t>
          </a:r>
        </a:p>
      </dgm:t>
    </dgm:pt>
    <dgm:pt modelId="{C82AA1A0-B98B-8B43-963F-04D58B07E651}" type="parTrans" cxnId="{5F20AAAA-9732-6B49-9290-4DB8AC59CD1E}">
      <dgm:prSet/>
      <dgm:spPr/>
      <dgm:t>
        <a:bodyPr/>
        <a:lstStyle/>
        <a:p>
          <a:endParaRPr lang="it-IT"/>
        </a:p>
      </dgm:t>
    </dgm:pt>
    <dgm:pt modelId="{9BBF271C-0D1B-8B4B-AFF5-67DF5E1C53B6}" type="sibTrans" cxnId="{5F20AAAA-9732-6B49-9290-4DB8AC59CD1E}">
      <dgm:prSet/>
      <dgm:spPr/>
      <dgm:t>
        <a:bodyPr/>
        <a:lstStyle/>
        <a:p>
          <a:endParaRPr lang="it-IT"/>
        </a:p>
      </dgm:t>
    </dgm:pt>
    <dgm:pt modelId="{9DFC0150-5F4D-C247-999A-8C32E2EA2AD9}" type="pres">
      <dgm:prSet presAssocID="{B7A8CC1A-7CC0-F740-97FC-1FFAF743625C}" presName="Name0" presStyleCnt="0">
        <dgm:presLayoutVars>
          <dgm:chMax val="7"/>
          <dgm:dir/>
          <dgm:animLvl val="lvl"/>
          <dgm:resizeHandles val="exact"/>
        </dgm:presLayoutVars>
      </dgm:prSet>
      <dgm:spPr/>
    </dgm:pt>
    <dgm:pt modelId="{CE9D5609-EB5A-4F49-80AD-68BAF144B0BE}" type="pres">
      <dgm:prSet presAssocID="{84C7FD9C-7A2E-604A-81B8-7617133EB954}" presName="circle1" presStyleLbl="node1" presStyleIdx="0" presStyleCnt="3"/>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dgm:spPr>
    </dgm:pt>
    <dgm:pt modelId="{7587080D-B200-6C44-8E1C-C5FE39842D10}" type="pres">
      <dgm:prSet presAssocID="{84C7FD9C-7A2E-604A-81B8-7617133EB954}" presName="space" presStyleCnt="0"/>
      <dgm:spPr/>
    </dgm:pt>
    <dgm:pt modelId="{3928CEBF-C01F-9C45-B069-E51053AFDB1E}" type="pres">
      <dgm:prSet presAssocID="{84C7FD9C-7A2E-604A-81B8-7617133EB954}" presName="rect1" presStyleLbl="alignAcc1" presStyleIdx="0" presStyleCnt="3"/>
      <dgm:spPr/>
    </dgm:pt>
    <dgm:pt modelId="{0EBE1689-DA23-794C-B8BA-A2C88321E30F}" type="pres">
      <dgm:prSet presAssocID="{C76230AC-2FA3-D54F-B1D2-38EE555327C0}" presName="vertSpace2" presStyleLbl="node1" presStyleIdx="0" presStyleCnt="3"/>
      <dgm:spPr/>
    </dgm:pt>
    <dgm:pt modelId="{3AB583F7-9024-FD40-B5EB-0D93BE861609}" type="pres">
      <dgm:prSet presAssocID="{C76230AC-2FA3-D54F-B1D2-38EE555327C0}" presName="circle2" presStyleLbl="node1" presStyleIdx="1" presStyleCnt="3"/>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dgm:spPr>
    </dgm:pt>
    <dgm:pt modelId="{ED638F51-DD9C-7741-950D-E978D2BD5078}" type="pres">
      <dgm:prSet presAssocID="{C76230AC-2FA3-D54F-B1D2-38EE555327C0}" presName="rect2" presStyleLbl="alignAcc1" presStyleIdx="1" presStyleCnt="3"/>
      <dgm:spPr/>
    </dgm:pt>
    <dgm:pt modelId="{CAE08811-E20E-8140-BB58-B8131A1AB735}" type="pres">
      <dgm:prSet presAssocID="{5D1F9A01-9181-3D4C-B40B-68F57B5C3B09}" presName="vertSpace3" presStyleLbl="node1" presStyleIdx="1" presStyleCnt="3"/>
      <dgm:spPr/>
    </dgm:pt>
    <dgm:pt modelId="{E1A7557B-535B-C54F-AD4D-1A5A207245EB}" type="pres">
      <dgm:prSet presAssocID="{5D1F9A01-9181-3D4C-B40B-68F57B5C3B09}" presName="circle3" presStyleLbl="node1" presStyleIdx="2" presStyleCnt="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78F0208E-B6BB-2040-8171-27217D3845FC}" type="pres">
      <dgm:prSet presAssocID="{5D1F9A01-9181-3D4C-B40B-68F57B5C3B09}" presName="rect3" presStyleLbl="alignAcc1" presStyleIdx="2" presStyleCnt="3"/>
      <dgm:spPr/>
    </dgm:pt>
    <dgm:pt modelId="{198B930D-32BB-3144-BBE4-2C7C669BF8F5}" type="pres">
      <dgm:prSet presAssocID="{84C7FD9C-7A2E-604A-81B8-7617133EB954}" presName="rect1ParTx" presStyleLbl="alignAcc1" presStyleIdx="2" presStyleCnt="3">
        <dgm:presLayoutVars>
          <dgm:chMax val="1"/>
          <dgm:bulletEnabled val="1"/>
        </dgm:presLayoutVars>
      </dgm:prSet>
      <dgm:spPr/>
    </dgm:pt>
    <dgm:pt modelId="{CD1D6308-208A-3D46-9235-742D922D338A}" type="pres">
      <dgm:prSet presAssocID="{84C7FD9C-7A2E-604A-81B8-7617133EB954}" presName="rect1ChTx" presStyleLbl="alignAcc1" presStyleIdx="2" presStyleCnt="3">
        <dgm:presLayoutVars>
          <dgm:bulletEnabled val="1"/>
        </dgm:presLayoutVars>
      </dgm:prSet>
      <dgm:spPr/>
    </dgm:pt>
    <dgm:pt modelId="{E0B34D76-4602-7945-9039-615405201FAB}" type="pres">
      <dgm:prSet presAssocID="{C76230AC-2FA3-D54F-B1D2-38EE555327C0}" presName="rect2ParTx" presStyleLbl="alignAcc1" presStyleIdx="2" presStyleCnt="3">
        <dgm:presLayoutVars>
          <dgm:chMax val="1"/>
          <dgm:bulletEnabled val="1"/>
        </dgm:presLayoutVars>
      </dgm:prSet>
      <dgm:spPr/>
    </dgm:pt>
    <dgm:pt modelId="{977B7E6C-99B8-D644-BAE8-9D2A3DB555CF}" type="pres">
      <dgm:prSet presAssocID="{C76230AC-2FA3-D54F-B1D2-38EE555327C0}" presName="rect2ChTx" presStyleLbl="alignAcc1" presStyleIdx="2" presStyleCnt="3">
        <dgm:presLayoutVars>
          <dgm:bulletEnabled val="1"/>
        </dgm:presLayoutVars>
      </dgm:prSet>
      <dgm:spPr/>
    </dgm:pt>
    <dgm:pt modelId="{0947B412-4CC3-4E42-AF14-9322B3A9CDC6}" type="pres">
      <dgm:prSet presAssocID="{5D1F9A01-9181-3D4C-B40B-68F57B5C3B09}" presName="rect3ParTx" presStyleLbl="alignAcc1" presStyleIdx="2" presStyleCnt="3">
        <dgm:presLayoutVars>
          <dgm:chMax val="1"/>
          <dgm:bulletEnabled val="1"/>
        </dgm:presLayoutVars>
      </dgm:prSet>
      <dgm:spPr/>
    </dgm:pt>
    <dgm:pt modelId="{513BC1CF-A9A6-9347-8E6E-D9FE4427F171}" type="pres">
      <dgm:prSet presAssocID="{5D1F9A01-9181-3D4C-B40B-68F57B5C3B09}" presName="rect3ChTx" presStyleLbl="alignAcc1" presStyleIdx="2" presStyleCnt="3">
        <dgm:presLayoutVars>
          <dgm:bulletEnabled val="1"/>
        </dgm:presLayoutVars>
      </dgm:prSet>
      <dgm:spPr/>
    </dgm:pt>
  </dgm:ptLst>
  <dgm:cxnLst>
    <dgm:cxn modelId="{8F040A02-1977-8245-8985-7C466BBF2B5A}" srcId="{B7A8CC1A-7CC0-F740-97FC-1FFAF743625C}" destId="{C76230AC-2FA3-D54F-B1D2-38EE555327C0}" srcOrd="1" destOrd="0" parTransId="{AF762223-CDF7-D54A-9DB4-4EFAB372B8D3}" sibTransId="{66C5F8AC-0CA9-324C-B093-842E9EFD5E5C}"/>
    <dgm:cxn modelId="{11C6DF07-9A32-F447-B0E3-E9B8FBA0333C}" type="presOf" srcId="{84C7FD9C-7A2E-604A-81B8-7617133EB954}" destId="{3928CEBF-C01F-9C45-B069-E51053AFDB1E}" srcOrd="0" destOrd="0" presId="urn:microsoft.com/office/officeart/2005/8/layout/target3"/>
    <dgm:cxn modelId="{82B72110-60E6-3041-96A4-C1AE23A153E4}" srcId="{C76230AC-2FA3-D54F-B1D2-38EE555327C0}" destId="{6AA34C37-49BD-B845-A914-17C77AD18CE4}" srcOrd="0" destOrd="0" parTransId="{1CCF15CF-B728-1043-AA1F-E56DBFFA8C0B}" sibTransId="{00B9BD47-E5C7-0A47-88BF-9883C7CE90FD}"/>
    <dgm:cxn modelId="{02194711-3C0D-A143-AECC-481B86FF7EAD}" srcId="{B7A8CC1A-7CC0-F740-97FC-1FFAF743625C}" destId="{84C7FD9C-7A2E-604A-81B8-7617133EB954}" srcOrd="0" destOrd="0" parTransId="{468801D0-A259-B640-8453-574ADE99D120}" sibTransId="{C117655B-40C3-4B41-BBB7-BBD8F1E8EA67}"/>
    <dgm:cxn modelId="{2FBD0716-FB79-CB48-9843-1AE4B5B14FDD}" type="presOf" srcId="{84C7FD9C-7A2E-604A-81B8-7617133EB954}" destId="{198B930D-32BB-3144-BBE4-2C7C669BF8F5}" srcOrd="1" destOrd="0" presId="urn:microsoft.com/office/officeart/2005/8/layout/target3"/>
    <dgm:cxn modelId="{6C5C3023-8298-504A-BA26-0E03A070DE04}" type="presOf" srcId="{C76230AC-2FA3-D54F-B1D2-38EE555327C0}" destId="{ED638F51-DD9C-7741-950D-E978D2BD5078}" srcOrd="0" destOrd="0" presId="urn:microsoft.com/office/officeart/2005/8/layout/target3"/>
    <dgm:cxn modelId="{7D41A527-8E80-F442-8D87-DE0CD65D230B}" srcId="{C76230AC-2FA3-D54F-B1D2-38EE555327C0}" destId="{8EBDC70A-DB23-BD4F-91D9-6B583AA52083}" srcOrd="1" destOrd="0" parTransId="{8C73D939-2B3A-9B4F-A53A-F82D750DB345}" sibTransId="{EC590C1E-F654-A745-A274-B462A21A4A6E}"/>
    <dgm:cxn modelId="{DD1A8B29-B261-C74A-A609-B1AE93A68F95}" type="presOf" srcId="{91D637DE-9909-5647-AC61-AACD1683E2B0}" destId="{513BC1CF-A9A6-9347-8E6E-D9FE4427F171}" srcOrd="0" destOrd="0" presId="urn:microsoft.com/office/officeart/2005/8/layout/target3"/>
    <dgm:cxn modelId="{48B20B31-6F7B-3649-808E-CA8083089C59}" srcId="{C76230AC-2FA3-D54F-B1D2-38EE555327C0}" destId="{F208700A-0801-D44C-BE44-C1D8B9E7CD6F}" srcOrd="2" destOrd="0" parTransId="{DBF9ADB9-4FE8-974C-BC90-144FB39674E7}" sibTransId="{47D78A2B-42E8-5542-9E0C-A790C43DFE41}"/>
    <dgm:cxn modelId="{9F463657-9479-4243-93E3-E7BBBB38F318}" type="presOf" srcId="{C76230AC-2FA3-D54F-B1D2-38EE555327C0}" destId="{E0B34D76-4602-7945-9039-615405201FAB}" srcOrd="1" destOrd="0" presId="urn:microsoft.com/office/officeart/2005/8/layout/target3"/>
    <dgm:cxn modelId="{0ADBF563-7467-DE42-8146-039A322C7D75}" type="presOf" srcId="{AB89322B-20F3-6541-A7EA-B28E8E9B1C23}" destId="{513BC1CF-A9A6-9347-8E6E-D9FE4427F171}" srcOrd="0" destOrd="1" presId="urn:microsoft.com/office/officeart/2005/8/layout/target3"/>
    <dgm:cxn modelId="{2C639F69-0707-184C-82A5-687ECC4E51C9}" srcId="{B7A8CC1A-7CC0-F740-97FC-1FFAF743625C}" destId="{5D1F9A01-9181-3D4C-B40B-68F57B5C3B09}" srcOrd="2" destOrd="0" parTransId="{79DF0569-1742-7D48-9000-B4A57F791BFD}" sibTransId="{AC97CF90-3D24-5A48-9875-30F44A8222A9}"/>
    <dgm:cxn modelId="{25D69E70-EC25-2541-B225-CB17531B475C}" srcId="{5D1F9A01-9181-3D4C-B40B-68F57B5C3B09}" destId="{91D637DE-9909-5647-AC61-AACD1683E2B0}" srcOrd="0" destOrd="0" parTransId="{315587B7-2A0C-364D-91A5-427AA25A1BA1}" sibTransId="{7E30F0D7-6CEB-AC46-AC7E-579547FD836F}"/>
    <dgm:cxn modelId="{B1927672-49C2-6C48-8B5E-506FB20902B9}" type="presOf" srcId="{F208700A-0801-D44C-BE44-C1D8B9E7CD6F}" destId="{977B7E6C-99B8-D644-BAE8-9D2A3DB555CF}" srcOrd="0" destOrd="2" presId="urn:microsoft.com/office/officeart/2005/8/layout/target3"/>
    <dgm:cxn modelId="{77640577-AEEA-8D4B-B00E-50E4F11DA938}" srcId="{84C7FD9C-7A2E-604A-81B8-7617133EB954}" destId="{3E344117-4614-F649-B0E1-FD7BD4F46C00}" srcOrd="2" destOrd="0" parTransId="{6F4B9742-8BBA-9D44-8CCD-AB5CDFE92D20}" sibTransId="{3326AE39-0255-BA40-A8B4-CBF84D7E91CF}"/>
    <dgm:cxn modelId="{4015B27E-0893-C04E-A7C4-ACD6FFA749A8}" type="presOf" srcId="{8EBDC70A-DB23-BD4F-91D9-6B583AA52083}" destId="{977B7E6C-99B8-D644-BAE8-9D2A3DB555CF}" srcOrd="0" destOrd="1" presId="urn:microsoft.com/office/officeart/2005/8/layout/target3"/>
    <dgm:cxn modelId="{64896A8A-9CFD-7246-A0DD-BB36BB099855}" srcId="{5D1F9A01-9181-3D4C-B40B-68F57B5C3B09}" destId="{AB89322B-20F3-6541-A7EA-B28E8E9B1C23}" srcOrd="1" destOrd="0" parTransId="{3E946E2C-DF2E-7F42-BA60-8773F631A67A}" sibTransId="{0427012C-341A-D444-BA7D-D933033D01AC}"/>
    <dgm:cxn modelId="{06EFB58E-EDD9-B646-9274-0411D7EF9079}" srcId="{84C7FD9C-7A2E-604A-81B8-7617133EB954}" destId="{72779AFB-6E28-DC45-849A-41E1319AB6C5}" srcOrd="0" destOrd="0" parTransId="{FF4FB2F7-A786-424A-B57A-493867840322}" sibTransId="{E5C41ED5-D4C8-A64C-9826-7B8DC8AC12F7}"/>
    <dgm:cxn modelId="{268EB697-A1EC-FC4F-80EE-58663693AE6A}" type="presOf" srcId="{72779AFB-6E28-DC45-849A-41E1319AB6C5}" destId="{CD1D6308-208A-3D46-9235-742D922D338A}" srcOrd="0" destOrd="0" presId="urn:microsoft.com/office/officeart/2005/8/layout/target3"/>
    <dgm:cxn modelId="{D3226D9C-9D90-554D-AB1A-6D7032F7964D}" type="presOf" srcId="{3E344117-4614-F649-B0E1-FD7BD4F46C00}" destId="{CD1D6308-208A-3D46-9235-742D922D338A}" srcOrd="0" destOrd="2" presId="urn:microsoft.com/office/officeart/2005/8/layout/target3"/>
    <dgm:cxn modelId="{D1E4009D-CDF8-BB4E-A091-370CDE6B94B3}" type="presOf" srcId="{B7A8CC1A-7CC0-F740-97FC-1FFAF743625C}" destId="{9DFC0150-5F4D-C247-999A-8C32E2EA2AD9}" srcOrd="0" destOrd="0" presId="urn:microsoft.com/office/officeart/2005/8/layout/target3"/>
    <dgm:cxn modelId="{5F20AAAA-9732-6B49-9290-4DB8AC59CD1E}" srcId="{84C7FD9C-7A2E-604A-81B8-7617133EB954}" destId="{70219FF0-5854-5F4E-ADEA-69D6BAA6AFDD}" srcOrd="1" destOrd="0" parTransId="{C82AA1A0-B98B-8B43-963F-04D58B07E651}" sibTransId="{9BBF271C-0D1B-8B4B-AFF5-67DF5E1C53B6}"/>
    <dgm:cxn modelId="{02C8F5C3-771D-914A-A5C4-E9509D7F944A}" type="presOf" srcId="{6AA34C37-49BD-B845-A914-17C77AD18CE4}" destId="{977B7E6C-99B8-D644-BAE8-9D2A3DB555CF}" srcOrd="0" destOrd="0" presId="urn:microsoft.com/office/officeart/2005/8/layout/target3"/>
    <dgm:cxn modelId="{EA50FDD2-0C0A-4943-ACF2-C9B804643D5D}" type="presOf" srcId="{5D1F9A01-9181-3D4C-B40B-68F57B5C3B09}" destId="{78F0208E-B6BB-2040-8171-27217D3845FC}" srcOrd="0" destOrd="0" presId="urn:microsoft.com/office/officeart/2005/8/layout/target3"/>
    <dgm:cxn modelId="{DA54FDD4-5AFC-1742-8913-A93239E0F98B}" type="presOf" srcId="{70219FF0-5854-5F4E-ADEA-69D6BAA6AFDD}" destId="{CD1D6308-208A-3D46-9235-742D922D338A}" srcOrd="0" destOrd="1" presId="urn:microsoft.com/office/officeart/2005/8/layout/target3"/>
    <dgm:cxn modelId="{D3B4C6E7-6E39-B947-82F0-DF690AC8FDC7}" type="presOf" srcId="{5D1F9A01-9181-3D4C-B40B-68F57B5C3B09}" destId="{0947B412-4CC3-4E42-AF14-9322B3A9CDC6}" srcOrd="1" destOrd="0" presId="urn:microsoft.com/office/officeart/2005/8/layout/target3"/>
    <dgm:cxn modelId="{78F02888-BD68-9C44-8791-DD0A1722D35D}" type="presParOf" srcId="{9DFC0150-5F4D-C247-999A-8C32E2EA2AD9}" destId="{CE9D5609-EB5A-4F49-80AD-68BAF144B0BE}" srcOrd="0" destOrd="0" presId="urn:microsoft.com/office/officeart/2005/8/layout/target3"/>
    <dgm:cxn modelId="{951CA9CB-0231-204B-B656-89019C95B6AB}" type="presParOf" srcId="{9DFC0150-5F4D-C247-999A-8C32E2EA2AD9}" destId="{7587080D-B200-6C44-8E1C-C5FE39842D10}" srcOrd="1" destOrd="0" presId="urn:microsoft.com/office/officeart/2005/8/layout/target3"/>
    <dgm:cxn modelId="{5C1E3B26-166E-B241-950C-778696DD3D33}" type="presParOf" srcId="{9DFC0150-5F4D-C247-999A-8C32E2EA2AD9}" destId="{3928CEBF-C01F-9C45-B069-E51053AFDB1E}" srcOrd="2" destOrd="0" presId="urn:microsoft.com/office/officeart/2005/8/layout/target3"/>
    <dgm:cxn modelId="{8E778585-A9B0-7741-899F-13CE8F671C2B}" type="presParOf" srcId="{9DFC0150-5F4D-C247-999A-8C32E2EA2AD9}" destId="{0EBE1689-DA23-794C-B8BA-A2C88321E30F}" srcOrd="3" destOrd="0" presId="urn:microsoft.com/office/officeart/2005/8/layout/target3"/>
    <dgm:cxn modelId="{2C4EF029-67BE-9743-9A5E-B85EF4F7836F}" type="presParOf" srcId="{9DFC0150-5F4D-C247-999A-8C32E2EA2AD9}" destId="{3AB583F7-9024-FD40-B5EB-0D93BE861609}" srcOrd="4" destOrd="0" presId="urn:microsoft.com/office/officeart/2005/8/layout/target3"/>
    <dgm:cxn modelId="{45A9C512-4859-A940-B676-2B18DC71B2E2}" type="presParOf" srcId="{9DFC0150-5F4D-C247-999A-8C32E2EA2AD9}" destId="{ED638F51-DD9C-7741-950D-E978D2BD5078}" srcOrd="5" destOrd="0" presId="urn:microsoft.com/office/officeart/2005/8/layout/target3"/>
    <dgm:cxn modelId="{2966D565-BE8E-F04D-88BB-6698E25844D3}" type="presParOf" srcId="{9DFC0150-5F4D-C247-999A-8C32E2EA2AD9}" destId="{CAE08811-E20E-8140-BB58-B8131A1AB735}" srcOrd="6" destOrd="0" presId="urn:microsoft.com/office/officeart/2005/8/layout/target3"/>
    <dgm:cxn modelId="{8B47F3F4-E079-5C47-AB74-E4BF85A79F0E}" type="presParOf" srcId="{9DFC0150-5F4D-C247-999A-8C32E2EA2AD9}" destId="{E1A7557B-535B-C54F-AD4D-1A5A207245EB}" srcOrd="7" destOrd="0" presId="urn:microsoft.com/office/officeart/2005/8/layout/target3"/>
    <dgm:cxn modelId="{C7129004-AE78-C44E-B063-25FB30CA45B7}" type="presParOf" srcId="{9DFC0150-5F4D-C247-999A-8C32E2EA2AD9}" destId="{78F0208E-B6BB-2040-8171-27217D3845FC}" srcOrd="8" destOrd="0" presId="urn:microsoft.com/office/officeart/2005/8/layout/target3"/>
    <dgm:cxn modelId="{BC47848F-3816-1A4F-892D-27265A7E57CE}" type="presParOf" srcId="{9DFC0150-5F4D-C247-999A-8C32E2EA2AD9}" destId="{198B930D-32BB-3144-BBE4-2C7C669BF8F5}" srcOrd="9" destOrd="0" presId="urn:microsoft.com/office/officeart/2005/8/layout/target3"/>
    <dgm:cxn modelId="{DF3AB638-1D43-6A4A-9AAE-22BB7CC75722}" type="presParOf" srcId="{9DFC0150-5F4D-C247-999A-8C32E2EA2AD9}" destId="{CD1D6308-208A-3D46-9235-742D922D338A}" srcOrd="10" destOrd="0" presId="urn:microsoft.com/office/officeart/2005/8/layout/target3"/>
    <dgm:cxn modelId="{E78CD9A9-16B5-D348-AC0D-8154F8220F16}" type="presParOf" srcId="{9DFC0150-5F4D-C247-999A-8C32E2EA2AD9}" destId="{E0B34D76-4602-7945-9039-615405201FAB}" srcOrd="11" destOrd="0" presId="urn:microsoft.com/office/officeart/2005/8/layout/target3"/>
    <dgm:cxn modelId="{63EE0A0C-F707-B541-AF98-867A9C31E651}" type="presParOf" srcId="{9DFC0150-5F4D-C247-999A-8C32E2EA2AD9}" destId="{977B7E6C-99B8-D644-BAE8-9D2A3DB555CF}" srcOrd="12" destOrd="0" presId="urn:microsoft.com/office/officeart/2005/8/layout/target3"/>
    <dgm:cxn modelId="{0B328669-2346-7D41-B745-A6B834056169}" type="presParOf" srcId="{9DFC0150-5F4D-C247-999A-8C32E2EA2AD9}" destId="{0947B412-4CC3-4E42-AF14-9322B3A9CDC6}" srcOrd="13" destOrd="0" presId="urn:microsoft.com/office/officeart/2005/8/layout/target3"/>
    <dgm:cxn modelId="{070E9551-9ED2-3F4B-A60D-EC6568886A21}" type="presParOf" srcId="{9DFC0150-5F4D-C247-999A-8C32E2EA2AD9}" destId="{513BC1CF-A9A6-9347-8E6E-D9FE4427F17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310858-71E6-8943-96C0-237B5F9A926A}" type="doc">
      <dgm:prSet loTypeId="urn:microsoft.com/office/officeart/2005/8/layout/hList2" loCatId="" qsTypeId="urn:microsoft.com/office/officeart/2005/8/quickstyle/simple4" qsCatId="simple" csTypeId="urn:microsoft.com/office/officeart/2005/8/colors/accent1_2" csCatId="accent1" phldr="1"/>
      <dgm:spPr/>
      <dgm:t>
        <a:bodyPr/>
        <a:lstStyle/>
        <a:p>
          <a:endParaRPr lang="it-IT"/>
        </a:p>
      </dgm:t>
    </dgm:pt>
    <dgm:pt modelId="{776A3B01-0A34-0249-AE82-956162091C6C}">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err="1">
              <a:solidFill>
                <a:schemeClr val="bg1"/>
              </a:solidFill>
            </a:rPr>
            <a:t>Chief</a:t>
          </a:r>
          <a:r>
            <a:rPr lang="it-IT" dirty="0">
              <a:solidFill>
                <a:schemeClr val="bg1"/>
              </a:solidFill>
            </a:rPr>
            <a:t> of the Executive </a:t>
          </a:r>
          <a:r>
            <a:rPr lang="it-IT" dirty="0" err="1">
              <a:solidFill>
                <a:schemeClr val="bg1"/>
              </a:solidFill>
            </a:rPr>
            <a:t>Power</a:t>
          </a:r>
          <a:endParaRPr lang="it-IT" dirty="0">
            <a:solidFill>
              <a:schemeClr val="bg1"/>
            </a:solidFill>
          </a:endParaRPr>
        </a:p>
      </dgm:t>
    </dgm:pt>
    <dgm:pt modelId="{E17B1772-2B3D-FE4F-A64E-0091E8E610AB}" type="parTrans" cxnId="{69DE8111-AFB3-BB46-A837-31648335F387}">
      <dgm:prSet/>
      <dgm:spPr/>
      <dgm:t>
        <a:bodyPr/>
        <a:lstStyle/>
        <a:p>
          <a:endParaRPr lang="it-IT"/>
        </a:p>
      </dgm:t>
    </dgm:pt>
    <dgm:pt modelId="{B8597F0F-2C49-AC47-9D0C-4B95033E1F9A}" type="sibTrans" cxnId="{69DE8111-AFB3-BB46-A837-31648335F387}">
      <dgm:prSet/>
      <dgm:spPr/>
      <dgm:t>
        <a:bodyPr/>
        <a:lstStyle/>
        <a:p>
          <a:endParaRPr lang="it-IT"/>
        </a:p>
      </dgm:t>
    </dgm:pt>
    <dgm:pt modelId="{11DF256D-24BE-A640-9F57-C06E1895F91A}">
      <dgm:prSet phldrT="[Testo]"/>
      <dgm:spPr/>
      <dgm:t>
        <a:bodyPr/>
        <a:lstStyle/>
        <a:p>
          <a:r>
            <a:rPr lang="it-IT" dirty="0" err="1"/>
            <a:t>Congress</a:t>
          </a:r>
          <a:r>
            <a:rPr lang="it-IT" dirty="0"/>
            <a:t> of the </a:t>
          </a:r>
          <a:r>
            <a:rPr lang="it-IT" dirty="0" err="1"/>
            <a:t>United</a:t>
          </a:r>
          <a:r>
            <a:rPr lang="it-IT" dirty="0"/>
            <a:t> </a:t>
          </a:r>
          <a:r>
            <a:rPr lang="it-IT" dirty="0" err="1"/>
            <a:t>States</a:t>
          </a:r>
          <a:endParaRPr lang="it-IT" dirty="0"/>
        </a:p>
      </dgm:t>
    </dgm:pt>
    <dgm:pt modelId="{5DB90EAF-D0FD-4B45-892C-4DDDDC7B4D82}" type="parTrans" cxnId="{5413FEB4-3280-CA43-97B3-1CD4BF49F8E3}">
      <dgm:prSet/>
      <dgm:spPr/>
      <dgm:t>
        <a:bodyPr/>
        <a:lstStyle/>
        <a:p>
          <a:endParaRPr lang="it-IT"/>
        </a:p>
      </dgm:t>
    </dgm:pt>
    <dgm:pt modelId="{BABFAC4A-1A79-034F-88E4-737EBC2AEC71}" type="sibTrans" cxnId="{5413FEB4-3280-CA43-97B3-1CD4BF49F8E3}">
      <dgm:prSet/>
      <dgm:spPr/>
      <dgm:t>
        <a:bodyPr/>
        <a:lstStyle/>
        <a:p>
          <a:endParaRPr lang="it-IT"/>
        </a:p>
      </dgm:t>
    </dgm:pt>
    <dgm:pt modelId="{916B9CBA-A679-B644-8007-0C868F08F3A9}">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err="1">
              <a:solidFill>
                <a:schemeClr val="bg1"/>
              </a:solidFill>
            </a:rPr>
            <a:t>Two</a:t>
          </a:r>
          <a:r>
            <a:rPr lang="it-IT" dirty="0">
              <a:solidFill>
                <a:schemeClr val="bg1"/>
              </a:solidFill>
            </a:rPr>
            <a:t> </a:t>
          </a:r>
          <a:r>
            <a:rPr lang="it-IT" dirty="0" err="1">
              <a:solidFill>
                <a:schemeClr val="bg1"/>
              </a:solidFill>
            </a:rPr>
            <a:t>Houses</a:t>
          </a:r>
          <a:endParaRPr lang="it-IT" dirty="0">
            <a:solidFill>
              <a:schemeClr val="bg1"/>
            </a:solidFill>
          </a:endParaRPr>
        </a:p>
      </dgm:t>
    </dgm:pt>
    <dgm:pt modelId="{02610D40-51D2-E94C-9F6B-64B5DF3A48C4}" type="parTrans" cxnId="{1CBDAACE-71DD-DF4B-BF74-0C6B4C141FCE}">
      <dgm:prSet/>
      <dgm:spPr/>
      <dgm:t>
        <a:bodyPr/>
        <a:lstStyle/>
        <a:p>
          <a:endParaRPr lang="it-IT"/>
        </a:p>
      </dgm:t>
    </dgm:pt>
    <dgm:pt modelId="{7065FB8A-B09C-CE44-AE58-F7971F2E4942}" type="sibTrans" cxnId="{1CBDAACE-71DD-DF4B-BF74-0C6B4C141FCE}">
      <dgm:prSet/>
      <dgm:spPr/>
      <dgm:t>
        <a:bodyPr/>
        <a:lstStyle/>
        <a:p>
          <a:endParaRPr lang="it-IT"/>
        </a:p>
      </dgm:t>
    </dgm:pt>
    <dgm:pt modelId="{8105DB31-784E-514F-B161-99075CEBEFA3}">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Direct </a:t>
          </a:r>
          <a:r>
            <a:rPr lang="it-IT" dirty="0" err="1">
              <a:solidFill>
                <a:schemeClr val="bg1"/>
              </a:solidFill>
            </a:rPr>
            <a:t>Election</a:t>
          </a:r>
          <a:endParaRPr lang="it-IT" dirty="0">
            <a:solidFill>
              <a:schemeClr val="bg1"/>
            </a:solidFill>
          </a:endParaRPr>
        </a:p>
      </dgm:t>
    </dgm:pt>
    <dgm:pt modelId="{00E271C2-F84C-8443-AAFF-61A8F172DD63}" type="parTrans" cxnId="{64A536CD-9B41-5D4C-8A2A-470AC55C184B}">
      <dgm:prSet/>
      <dgm:spPr/>
      <dgm:t>
        <a:bodyPr/>
        <a:lstStyle/>
        <a:p>
          <a:endParaRPr lang="it-IT"/>
        </a:p>
      </dgm:t>
    </dgm:pt>
    <dgm:pt modelId="{DAFE9C1C-0464-B243-8E0D-185D4E4C712F}" type="sibTrans" cxnId="{64A536CD-9B41-5D4C-8A2A-470AC55C184B}">
      <dgm:prSet/>
      <dgm:spPr/>
      <dgm:t>
        <a:bodyPr/>
        <a:lstStyle/>
        <a:p>
          <a:endParaRPr lang="it-IT"/>
        </a:p>
      </dgm:t>
    </dgm:pt>
    <dgm:pt modelId="{045B47FD-D750-294C-84FB-8C114C988DF9}">
      <dgm:prSet phldrT="[Testo]"/>
      <dgm:spPr/>
      <dgm:t>
        <a:bodyPr/>
        <a:lstStyle/>
        <a:p>
          <a:r>
            <a:rPr lang="it-IT" dirty="0"/>
            <a:t>Supreme Court of the </a:t>
          </a:r>
          <a:r>
            <a:rPr lang="it-IT" dirty="0" err="1"/>
            <a:t>United</a:t>
          </a:r>
          <a:r>
            <a:rPr lang="it-IT" dirty="0"/>
            <a:t> </a:t>
          </a:r>
          <a:r>
            <a:rPr lang="it-IT" dirty="0" err="1"/>
            <a:t>States</a:t>
          </a:r>
          <a:endParaRPr lang="it-IT" dirty="0"/>
        </a:p>
      </dgm:t>
    </dgm:pt>
    <dgm:pt modelId="{81CEA9A4-4F14-AF47-9E62-535B38076CF4}" type="parTrans" cxnId="{5DB55E76-47D8-3547-BF70-B209E3E68FF5}">
      <dgm:prSet/>
      <dgm:spPr/>
      <dgm:t>
        <a:bodyPr/>
        <a:lstStyle/>
        <a:p>
          <a:endParaRPr lang="it-IT"/>
        </a:p>
      </dgm:t>
    </dgm:pt>
    <dgm:pt modelId="{88E2CFBA-27C0-884B-BFD5-DCEEDE943F8B}" type="sibTrans" cxnId="{5DB55E76-47D8-3547-BF70-B209E3E68FF5}">
      <dgm:prSet/>
      <dgm:spPr/>
      <dgm:t>
        <a:bodyPr/>
        <a:lstStyle/>
        <a:p>
          <a:endParaRPr lang="it-IT"/>
        </a:p>
      </dgm:t>
    </dgm:pt>
    <dgm:pt modelId="{2A7E7AC8-3652-A441-B2C8-AFEA21F765B9}">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err="1">
              <a:solidFill>
                <a:schemeClr val="bg1"/>
              </a:solidFill>
            </a:rPr>
            <a:t>Highest</a:t>
          </a:r>
          <a:r>
            <a:rPr lang="it-IT" dirty="0">
              <a:solidFill>
                <a:schemeClr val="bg1"/>
              </a:solidFill>
            </a:rPr>
            <a:t> Federal Court</a:t>
          </a:r>
        </a:p>
      </dgm:t>
    </dgm:pt>
    <dgm:pt modelId="{287A01F9-AEA0-5947-905F-20E697FA63CA}" type="parTrans" cxnId="{3ADF67DB-5F7B-3B44-AF3D-36379749D659}">
      <dgm:prSet/>
      <dgm:spPr/>
      <dgm:t>
        <a:bodyPr/>
        <a:lstStyle/>
        <a:p>
          <a:endParaRPr lang="it-IT"/>
        </a:p>
      </dgm:t>
    </dgm:pt>
    <dgm:pt modelId="{CD614079-8D01-5248-AFF0-2E29B16C9CCE}" type="sibTrans" cxnId="{3ADF67DB-5F7B-3B44-AF3D-36379749D659}">
      <dgm:prSet/>
      <dgm:spPr/>
      <dgm:t>
        <a:bodyPr/>
        <a:lstStyle/>
        <a:p>
          <a:endParaRPr lang="it-IT"/>
        </a:p>
      </dgm:t>
    </dgm:pt>
    <dgm:pt modelId="{2EA656EB-8125-E940-86FB-429D79A1FCAC}">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err="1">
              <a:solidFill>
                <a:schemeClr val="bg1"/>
              </a:solidFill>
            </a:rPr>
            <a:t>Chief</a:t>
          </a:r>
          <a:r>
            <a:rPr lang="it-IT" dirty="0">
              <a:solidFill>
                <a:schemeClr val="bg1"/>
              </a:solidFill>
            </a:rPr>
            <a:t> </a:t>
          </a:r>
          <a:r>
            <a:rPr lang="it-IT" dirty="0" err="1">
              <a:solidFill>
                <a:schemeClr val="bg1"/>
              </a:solidFill>
            </a:rPr>
            <a:t>Justice</a:t>
          </a:r>
          <a:endParaRPr lang="it-IT" dirty="0">
            <a:solidFill>
              <a:schemeClr val="bg1"/>
            </a:solidFill>
          </a:endParaRPr>
        </a:p>
      </dgm:t>
    </dgm:pt>
    <dgm:pt modelId="{CBA965FE-4D0A-C442-8752-C1B2BDC38CF0}" type="parTrans" cxnId="{89A21EBE-9F9F-F841-9C65-9CB0AE1895BF}">
      <dgm:prSet/>
      <dgm:spPr/>
      <dgm:t>
        <a:bodyPr/>
        <a:lstStyle/>
        <a:p>
          <a:endParaRPr lang="it-IT"/>
        </a:p>
      </dgm:t>
    </dgm:pt>
    <dgm:pt modelId="{E1666DAE-BA34-A24B-A155-A57213C7EA3B}" type="sibTrans" cxnId="{89A21EBE-9F9F-F841-9C65-9CB0AE1895BF}">
      <dgm:prSet/>
      <dgm:spPr/>
      <dgm:t>
        <a:bodyPr/>
        <a:lstStyle/>
        <a:p>
          <a:pPr rtl="0"/>
          <a:endParaRPr lang="it-IT"/>
        </a:p>
      </dgm:t>
    </dgm:pt>
    <dgm:pt modelId="{22888E94-F319-814F-9BD2-C45154211B64}">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p>
      </dgm:t>
    </dgm:pt>
    <dgm:pt modelId="{CEE19AB5-590C-444A-9D08-D0432B969FFC}" type="parTrans" cxnId="{1A98AB2E-C31E-474A-A00D-21BF95D20E91}">
      <dgm:prSet/>
      <dgm:spPr/>
      <dgm:t>
        <a:bodyPr/>
        <a:lstStyle/>
        <a:p>
          <a:endParaRPr lang="it-IT"/>
        </a:p>
      </dgm:t>
    </dgm:pt>
    <dgm:pt modelId="{362ED1B6-BE3C-B142-B03C-D2F1CC25A1DF}" type="sibTrans" cxnId="{1A98AB2E-C31E-474A-A00D-21BF95D20E91}">
      <dgm:prSet/>
      <dgm:spPr/>
      <dgm:t>
        <a:bodyPr/>
        <a:lstStyle/>
        <a:p>
          <a:endParaRPr lang="it-IT"/>
        </a:p>
      </dgm:t>
    </dgm:pt>
    <dgm:pt modelId="{7321C445-7D01-2F4F-BEF8-84326D93439F}">
      <dgm:prSet phldrT="[Testo]"/>
      <dgm:spPr/>
      <dgm:t>
        <a:bodyPr/>
        <a:lstStyle/>
        <a:p>
          <a:r>
            <a:rPr lang="it-IT" dirty="0" err="1"/>
            <a:t>President</a:t>
          </a:r>
          <a:r>
            <a:rPr lang="it-IT" dirty="0"/>
            <a:t> of the </a:t>
          </a:r>
          <a:r>
            <a:rPr lang="it-IT" dirty="0" err="1"/>
            <a:t>United</a:t>
          </a:r>
          <a:r>
            <a:rPr lang="it-IT" dirty="0"/>
            <a:t> </a:t>
          </a:r>
          <a:r>
            <a:rPr lang="it-IT" dirty="0" err="1"/>
            <a:t>States</a:t>
          </a:r>
          <a:endParaRPr lang="it-IT" dirty="0"/>
        </a:p>
      </dgm:t>
    </dgm:pt>
    <dgm:pt modelId="{AF66A74C-1808-8D4C-B87E-44E0492BC92A}" type="sibTrans" cxnId="{D303D432-28E0-2249-8C69-326DE75D6C4E}">
      <dgm:prSet/>
      <dgm:spPr/>
      <dgm:t>
        <a:bodyPr/>
        <a:lstStyle/>
        <a:p>
          <a:endParaRPr lang="it-IT"/>
        </a:p>
      </dgm:t>
    </dgm:pt>
    <dgm:pt modelId="{657D992A-E91B-A444-B5B8-B737E3D84F12}" type="parTrans" cxnId="{D303D432-28E0-2249-8C69-326DE75D6C4E}">
      <dgm:prSet/>
      <dgm:spPr/>
      <dgm:t>
        <a:bodyPr/>
        <a:lstStyle/>
        <a:p>
          <a:endParaRPr lang="it-IT"/>
        </a:p>
      </dgm:t>
    </dgm:pt>
    <dgm:pt modelId="{96D2C431-4142-5344-BD00-72AE56CB6048}">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Executive Office</a:t>
          </a:r>
        </a:p>
      </dgm:t>
    </dgm:pt>
    <dgm:pt modelId="{24C182E2-37C7-6D49-8048-A70ACA11B495}" type="parTrans" cxnId="{60611AB0-669E-0F43-89B8-D20DED9DD948}">
      <dgm:prSet/>
      <dgm:spPr/>
      <dgm:t>
        <a:bodyPr/>
        <a:lstStyle/>
        <a:p>
          <a:endParaRPr lang="it-IT"/>
        </a:p>
      </dgm:t>
    </dgm:pt>
    <dgm:pt modelId="{F59583BC-65EB-7E40-9865-494B07ED9707}" type="sibTrans" cxnId="{60611AB0-669E-0F43-89B8-D20DED9DD948}">
      <dgm:prSet/>
      <dgm:spPr/>
      <dgm:t>
        <a:bodyPr/>
        <a:lstStyle/>
        <a:p>
          <a:endParaRPr lang="it-IT"/>
        </a:p>
      </dgm:t>
    </dgm:pt>
    <dgm:pt modelId="{D4C791AC-15E6-C74F-9CB5-5A0633A72910}">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err="1">
              <a:solidFill>
                <a:schemeClr val="bg1"/>
              </a:solidFill>
            </a:rPr>
            <a:t>Secretaries</a:t>
          </a:r>
          <a:r>
            <a:rPr lang="it-IT" dirty="0">
              <a:solidFill>
                <a:schemeClr val="bg1"/>
              </a:solidFill>
            </a:rPr>
            <a:t> of State</a:t>
          </a:r>
        </a:p>
      </dgm:t>
    </dgm:pt>
    <dgm:pt modelId="{312F0B33-79F6-574C-BC0C-2DF708B5834F}" type="parTrans" cxnId="{725E8FD9-C6F6-2A44-85AD-F8A2F27E7BFF}">
      <dgm:prSet/>
      <dgm:spPr/>
      <dgm:t>
        <a:bodyPr/>
        <a:lstStyle/>
        <a:p>
          <a:endParaRPr lang="it-IT"/>
        </a:p>
      </dgm:t>
    </dgm:pt>
    <dgm:pt modelId="{D64DC678-A65B-644C-A3CE-E3EE37C29D70}" type="sibTrans" cxnId="{725E8FD9-C6F6-2A44-85AD-F8A2F27E7BFF}">
      <dgm:prSet/>
      <dgm:spPr/>
      <dgm:t>
        <a:bodyPr/>
        <a:lstStyle/>
        <a:p>
          <a:endParaRPr lang="it-IT"/>
        </a:p>
      </dgm:t>
    </dgm:pt>
    <dgm:pt modelId="{E8A03D09-E07C-A741-BBF8-CF8639CB1BF5}">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“Direct” </a:t>
          </a:r>
          <a:r>
            <a:rPr lang="it-IT" dirty="0" err="1">
              <a:solidFill>
                <a:schemeClr val="bg1"/>
              </a:solidFill>
            </a:rPr>
            <a:t>Election</a:t>
          </a:r>
          <a:r>
            <a:rPr lang="it-IT" dirty="0">
              <a:solidFill>
                <a:schemeClr val="bg1"/>
              </a:solidFill>
            </a:rPr>
            <a:t> – 4 </a:t>
          </a:r>
          <a:r>
            <a:rPr lang="it-IT" dirty="0" err="1">
              <a:solidFill>
                <a:schemeClr val="bg1"/>
              </a:solidFill>
            </a:rPr>
            <a:t>Years</a:t>
          </a:r>
          <a:r>
            <a:rPr lang="it-IT" dirty="0">
              <a:solidFill>
                <a:schemeClr val="bg1"/>
              </a:solidFill>
            </a:rPr>
            <a:t> </a:t>
          </a:r>
          <a:r>
            <a:rPr lang="it-IT" dirty="0" err="1">
              <a:solidFill>
                <a:schemeClr val="bg1"/>
              </a:solidFill>
            </a:rPr>
            <a:t>Term</a:t>
          </a:r>
          <a:endParaRPr lang="it-IT" dirty="0">
            <a:solidFill>
              <a:schemeClr val="bg1"/>
            </a:solidFill>
          </a:endParaRPr>
        </a:p>
      </dgm:t>
    </dgm:pt>
    <dgm:pt modelId="{D7BA2E8F-2320-F94F-8211-0A9C294BCAB7}" type="parTrans" cxnId="{130DE445-556A-BC46-8CB9-D4B7132B3FC0}">
      <dgm:prSet/>
      <dgm:spPr/>
      <dgm:t>
        <a:bodyPr/>
        <a:lstStyle/>
        <a:p>
          <a:endParaRPr lang="it-IT"/>
        </a:p>
      </dgm:t>
    </dgm:pt>
    <dgm:pt modelId="{EA12527D-0823-2044-B45D-8229ECD73DF4}" type="sibTrans" cxnId="{130DE445-556A-BC46-8CB9-D4B7132B3FC0}">
      <dgm:prSet/>
      <dgm:spPr/>
      <dgm:t>
        <a:bodyPr/>
        <a:lstStyle/>
        <a:p>
          <a:endParaRPr lang="it-IT"/>
        </a:p>
      </dgm:t>
    </dgm:pt>
    <dgm:pt modelId="{CA95CD37-E94E-1549-B983-0BA6DB0FBE45}">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Legislative </a:t>
          </a:r>
          <a:r>
            <a:rPr lang="it-IT" dirty="0" err="1">
              <a:solidFill>
                <a:schemeClr val="bg1"/>
              </a:solidFill>
            </a:rPr>
            <a:t>Power</a:t>
          </a:r>
          <a:endParaRPr lang="it-IT" dirty="0">
            <a:solidFill>
              <a:schemeClr val="bg1"/>
            </a:solidFill>
          </a:endParaRPr>
        </a:p>
      </dgm:t>
    </dgm:pt>
    <dgm:pt modelId="{CD55F9AB-6582-8C47-9CE0-A27F6AE68DCE}" type="parTrans" cxnId="{A820541C-687E-7345-826F-C4925B542C83}">
      <dgm:prSet/>
      <dgm:spPr/>
      <dgm:t>
        <a:bodyPr/>
        <a:lstStyle/>
        <a:p>
          <a:endParaRPr lang="it-IT"/>
        </a:p>
      </dgm:t>
    </dgm:pt>
    <dgm:pt modelId="{F9DCC912-FBAE-D744-B408-DA825A989F95}" type="sibTrans" cxnId="{A820541C-687E-7345-826F-C4925B542C83}">
      <dgm:prSet/>
      <dgm:spPr/>
      <dgm:t>
        <a:bodyPr/>
        <a:lstStyle/>
        <a:p>
          <a:endParaRPr lang="it-IT"/>
        </a:p>
      </dgm:t>
    </dgm:pt>
    <dgm:pt modelId="{7346C388-CEB8-C44E-8772-3AE098364B28}">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b="1" dirty="0">
              <a:solidFill>
                <a:schemeClr val="bg1"/>
              </a:solidFill>
            </a:rPr>
            <a:t>House of </a:t>
          </a:r>
          <a:r>
            <a:rPr lang="it-IT" b="1" dirty="0" err="1">
              <a:solidFill>
                <a:schemeClr val="bg1"/>
              </a:solidFill>
            </a:rPr>
            <a:t>Representatives</a:t>
          </a:r>
          <a:r>
            <a:rPr lang="it-IT" b="1" dirty="0">
              <a:solidFill>
                <a:schemeClr val="bg1"/>
              </a:solidFill>
            </a:rPr>
            <a:t>* </a:t>
          </a:r>
          <a:r>
            <a:rPr lang="it-IT" dirty="0">
              <a:solidFill>
                <a:schemeClr val="bg1"/>
              </a:solidFill>
            </a:rPr>
            <a:t>– 435 </a:t>
          </a:r>
          <a:r>
            <a:rPr lang="it-IT" dirty="0" err="1">
              <a:solidFill>
                <a:schemeClr val="bg1"/>
              </a:solidFill>
            </a:rPr>
            <a:t>members</a:t>
          </a:r>
          <a:r>
            <a:rPr lang="it-IT" dirty="0">
              <a:solidFill>
                <a:schemeClr val="bg1"/>
              </a:solidFill>
            </a:rPr>
            <a:t> – 2 </a:t>
          </a:r>
          <a:r>
            <a:rPr lang="it-IT" dirty="0" err="1">
              <a:solidFill>
                <a:schemeClr val="bg1"/>
              </a:solidFill>
            </a:rPr>
            <a:t>Years</a:t>
          </a:r>
          <a:r>
            <a:rPr lang="it-IT" dirty="0">
              <a:solidFill>
                <a:schemeClr val="bg1"/>
              </a:solidFill>
            </a:rPr>
            <a:t> </a:t>
          </a:r>
          <a:r>
            <a:rPr lang="it-IT" dirty="0" err="1">
              <a:solidFill>
                <a:schemeClr val="bg1"/>
              </a:solidFill>
            </a:rPr>
            <a:t>Term</a:t>
          </a:r>
          <a:endParaRPr lang="it-IT" dirty="0">
            <a:solidFill>
              <a:schemeClr val="bg1"/>
            </a:solidFill>
          </a:endParaRPr>
        </a:p>
      </dgm:t>
    </dgm:pt>
    <dgm:pt modelId="{4B93FA0D-DEFB-EE46-AB0C-66E12BE1B48A}" type="parTrans" cxnId="{85C4D8F9-6B64-2B4F-A2AF-FA984F4075F4}">
      <dgm:prSet/>
      <dgm:spPr/>
      <dgm:t>
        <a:bodyPr/>
        <a:lstStyle/>
        <a:p>
          <a:endParaRPr lang="it-IT"/>
        </a:p>
      </dgm:t>
    </dgm:pt>
    <dgm:pt modelId="{5303A59F-6380-4B47-89DB-264F5089DD04}" type="sibTrans" cxnId="{85C4D8F9-6B64-2B4F-A2AF-FA984F4075F4}">
      <dgm:prSet/>
      <dgm:spPr/>
      <dgm:t>
        <a:bodyPr/>
        <a:lstStyle/>
        <a:p>
          <a:endParaRPr lang="it-IT"/>
        </a:p>
      </dgm:t>
    </dgm:pt>
    <dgm:pt modelId="{9B02F9DC-B2AA-8646-B95B-AF91820F098F}">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b="1" dirty="0" err="1">
              <a:solidFill>
                <a:schemeClr val="bg1"/>
              </a:solidFill>
            </a:rPr>
            <a:t>Senate</a:t>
          </a:r>
          <a:r>
            <a:rPr lang="it-IT" b="1" dirty="0">
              <a:solidFill>
                <a:schemeClr val="bg1"/>
              </a:solidFill>
            </a:rPr>
            <a:t>*</a:t>
          </a:r>
          <a:r>
            <a:rPr lang="it-IT" dirty="0">
              <a:solidFill>
                <a:schemeClr val="bg1"/>
              </a:solidFill>
            </a:rPr>
            <a:t> – 100 </a:t>
          </a:r>
          <a:r>
            <a:rPr lang="it-IT" dirty="0" err="1">
              <a:solidFill>
                <a:schemeClr val="bg1"/>
              </a:solidFill>
            </a:rPr>
            <a:t>members</a:t>
          </a:r>
          <a:r>
            <a:rPr lang="it-IT" dirty="0">
              <a:solidFill>
                <a:schemeClr val="bg1"/>
              </a:solidFill>
            </a:rPr>
            <a:t> – 6 </a:t>
          </a:r>
          <a:r>
            <a:rPr lang="it-IT" dirty="0" err="1">
              <a:solidFill>
                <a:schemeClr val="bg1"/>
              </a:solidFill>
            </a:rPr>
            <a:t>Years</a:t>
          </a:r>
          <a:r>
            <a:rPr lang="it-IT" dirty="0">
              <a:solidFill>
                <a:schemeClr val="bg1"/>
              </a:solidFill>
            </a:rPr>
            <a:t> (</a:t>
          </a:r>
          <a:r>
            <a:rPr lang="it-IT" dirty="0" err="1">
              <a:solidFill>
                <a:schemeClr val="bg1"/>
              </a:solidFill>
            </a:rPr>
            <a:t>renewed</a:t>
          </a:r>
          <a:r>
            <a:rPr lang="it-IT" dirty="0">
              <a:solidFill>
                <a:schemeClr val="bg1"/>
              </a:solidFill>
            </a:rPr>
            <a:t> for 1/3 </a:t>
          </a:r>
          <a:r>
            <a:rPr lang="it-IT" dirty="0" err="1">
              <a:solidFill>
                <a:schemeClr val="bg1"/>
              </a:solidFill>
            </a:rPr>
            <a:t>every</a:t>
          </a:r>
          <a:r>
            <a:rPr lang="it-IT" dirty="0">
              <a:solidFill>
                <a:schemeClr val="bg1"/>
              </a:solidFill>
            </a:rPr>
            <a:t> 2 </a:t>
          </a:r>
          <a:r>
            <a:rPr lang="it-IT" dirty="0" err="1">
              <a:solidFill>
                <a:schemeClr val="bg1"/>
              </a:solidFill>
            </a:rPr>
            <a:t>Years</a:t>
          </a:r>
          <a:r>
            <a:rPr lang="it-IT" dirty="0">
              <a:solidFill>
                <a:schemeClr val="bg1"/>
              </a:solidFill>
            </a:rPr>
            <a:t>)</a:t>
          </a:r>
        </a:p>
      </dgm:t>
    </dgm:pt>
    <dgm:pt modelId="{CCB519D8-6416-F34D-8F4F-C309EC81D3E4}" type="parTrans" cxnId="{4C869748-42D3-0441-B3E6-70200D2F40C5}">
      <dgm:prSet/>
      <dgm:spPr/>
      <dgm:t>
        <a:bodyPr/>
        <a:lstStyle/>
        <a:p>
          <a:endParaRPr lang="it-IT"/>
        </a:p>
      </dgm:t>
    </dgm:pt>
    <dgm:pt modelId="{74D5F1BE-6754-ED40-8A8C-8DAC9DBD4749}" type="sibTrans" cxnId="{4C869748-42D3-0441-B3E6-70200D2F40C5}">
      <dgm:prSet/>
      <dgm:spPr/>
      <dgm:t>
        <a:bodyPr/>
        <a:lstStyle/>
        <a:p>
          <a:endParaRPr lang="it-IT"/>
        </a:p>
      </dgm:t>
    </dgm:pt>
    <dgm:pt modelId="{58A92E99-AECF-A24D-B59A-EB3857E4D3DF}">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a:solidFill>
                <a:schemeClr val="bg1"/>
              </a:solidFill>
            </a:rPr>
            <a:t>8 Associate </a:t>
          </a:r>
          <a:r>
            <a:rPr lang="it-IT" dirty="0" err="1">
              <a:solidFill>
                <a:schemeClr val="bg1"/>
              </a:solidFill>
            </a:rPr>
            <a:t>Judges</a:t>
          </a:r>
          <a:endParaRPr lang="it-IT" dirty="0">
            <a:solidFill>
              <a:schemeClr val="bg1"/>
            </a:solidFill>
          </a:endParaRPr>
        </a:p>
      </dgm:t>
    </dgm:pt>
    <dgm:pt modelId="{A50231CB-0F35-DE43-AD5F-FA2C9F8B1BB0}" type="parTrans" cxnId="{F6F1664A-C98F-E54E-A329-E04324C63723}">
      <dgm:prSet/>
      <dgm:spPr/>
      <dgm:t>
        <a:bodyPr/>
        <a:lstStyle/>
        <a:p>
          <a:endParaRPr lang="it-IT"/>
        </a:p>
      </dgm:t>
    </dgm:pt>
    <dgm:pt modelId="{3C5D1735-4822-B347-898A-64A43AF0220F}" type="sibTrans" cxnId="{F6F1664A-C98F-E54E-A329-E04324C63723}">
      <dgm:prSet/>
      <dgm:spPr/>
      <dgm:t>
        <a:bodyPr/>
        <a:lstStyle/>
        <a:p>
          <a:endParaRPr lang="it-IT"/>
        </a:p>
      </dgm:t>
    </dgm:pt>
    <dgm:pt modelId="{A7F5C771-15A2-0B41-A242-8B3187EE9395}">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it-IT" dirty="0" err="1">
              <a:solidFill>
                <a:schemeClr val="bg1"/>
              </a:solidFill>
            </a:rPr>
            <a:t>Appointed</a:t>
          </a:r>
          <a:r>
            <a:rPr lang="it-IT" dirty="0">
              <a:solidFill>
                <a:schemeClr val="bg1"/>
              </a:solidFill>
            </a:rPr>
            <a:t> by the </a:t>
          </a:r>
          <a:r>
            <a:rPr lang="it-IT" dirty="0" err="1">
              <a:solidFill>
                <a:schemeClr val="bg1"/>
              </a:solidFill>
            </a:rPr>
            <a:t>President</a:t>
          </a:r>
          <a:r>
            <a:rPr lang="it-IT" dirty="0">
              <a:solidFill>
                <a:schemeClr val="bg1"/>
              </a:solidFill>
            </a:rPr>
            <a:t> – </a:t>
          </a:r>
          <a:r>
            <a:rPr lang="it-IT" dirty="0" err="1">
              <a:solidFill>
                <a:schemeClr val="bg1"/>
              </a:solidFill>
            </a:rPr>
            <a:t>Lifelong</a:t>
          </a:r>
          <a:endParaRPr lang="it-IT" dirty="0">
            <a:solidFill>
              <a:schemeClr val="bg1"/>
            </a:solidFill>
          </a:endParaRPr>
        </a:p>
      </dgm:t>
    </dgm:pt>
    <dgm:pt modelId="{5A71A0E8-6790-E248-B4C6-A51E28851751}" type="parTrans" cxnId="{87B319D9-AFE1-DA41-B0DD-460AB7346E34}">
      <dgm:prSet/>
      <dgm:spPr/>
      <dgm:t>
        <a:bodyPr/>
        <a:lstStyle/>
        <a:p>
          <a:endParaRPr lang="it-IT"/>
        </a:p>
      </dgm:t>
    </dgm:pt>
    <dgm:pt modelId="{6236329D-B63C-3645-8C7A-06641B09F645}" type="sibTrans" cxnId="{87B319D9-AFE1-DA41-B0DD-460AB7346E34}">
      <dgm:prSet/>
      <dgm:spPr/>
      <dgm:t>
        <a:bodyPr/>
        <a:lstStyle/>
        <a:p>
          <a:endParaRPr lang="it-IT"/>
        </a:p>
      </dgm:t>
    </dgm:pt>
    <dgm:pt modelId="{EBCD2408-CF18-4F48-AE76-6605F80422C5}">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2C36388E-7B14-F84B-A060-329E60ACEF63}" type="parTrans" cxnId="{26E222FB-48C7-E14E-ACAA-855DCD974B3A}">
      <dgm:prSet/>
      <dgm:spPr/>
      <dgm:t>
        <a:bodyPr/>
        <a:lstStyle/>
        <a:p>
          <a:endParaRPr lang="it-IT"/>
        </a:p>
      </dgm:t>
    </dgm:pt>
    <dgm:pt modelId="{80E32BF7-9268-614B-A0BC-BFD7777B51FB}" type="sibTrans" cxnId="{26E222FB-48C7-E14E-ACAA-855DCD974B3A}">
      <dgm:prSet/>
      <dgm:spPr/>
      <dgm:t>
        <a:bodyPr/>
        <a:lstStyle/>
        <a:p>
          <a:endParaRPr lang="it-IT"/>
        </a:p>
      </dgm:t>
    </dgm:pt>
    <dgm:pt modelId="{FBF927A7-E970-264E-A3AA-646BCFCDA006}">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BB81135F-033A-A644-AF96-8BFF441A713E}" type="parTrans" cxnId="{10FE504B-C603-764F-A1B6-46BDB87480A8}">
      <dgm:prSet/>
      <dgm:spPr/>
      <dgm:t>
        <a:bodyPr/>
        <a:lstStyle/>
        <a:p>
          <a:endParaRPr lang="it-IT"/>
        </a:p>
      </dgm:t>
    </dgm:pt>
    <dgm:pt modelId="{98BED959-FAFE-D442-87B7-3E3F08EFAEAE}" type="sibTrans" cxnId="{10FE504B-C603-764F-A1B6-46BDB87480A8}">
      <dgm:prSet/>
      <dgm:spPr/>
      <dgm:t>
        <a:bodyPr/>
        <a:lstStyle/>
        <a:p>
          <a:endParaRPr lang="it-IT"/>
        </a:p>
      </dgm:t>
    </dgm:pt>
    <dgm:pt modelId="{EE273126-029A-8541-A8C1-465DADEBCD92}">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AB883AF3-A024-0449-B535-B798090C4253}" type="parTrans" cxnId="{0C5BC9BB-5EB3-EB4A-BA3C-D12C6D741AF8}">
      <dgm:prSet/>
      <dgm:spPr/>
      <dgm:t>
        <a:bodyPr/>
        <a:lstStyle/>
        <a:p>
          <a:endParaRPr lang="it-IT"/>
        </a:p>
      </dgm:t>
    </dgm:pt>
    <dgm:pt modelId="{25A02C5F-A80A-A44E-BE91-B91B70B2C15A}" type="sibTrans" cxnId="{0C5BC9BB-5EB3-EB4A-BA3C-D12C6D741AF8}">
      <dgm:prSet/>
      <dgm:spPr/>
      <dgm:t>
        <a:bodyPr/>
        <a:lstStyle/>
        <a:p>
          <a:endParaRPr lang="it-IT"/>
        </a:p>
      </dgm:t>
    </dgm:pt>
    <dgm:pt modelId="{0DC7546B-CA38-7C4F-84B7-2BA608C2FBC7}">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68D2CD53-33CA-7B43-84DA-C8C081B97507}" type="parTrans" cxnId="{C4D267B7-8833-024A-B182-BD65B193C400}">
      <dgm:prSet/>
      <dgm:spPr/>
      <dgm:t>
        <a:bodyPr/>
        <a:lstStyle/>
        <a:p>
          <a:endParaRPr lang="it-IT"/>
        </a:p>
      </dgm:t>
    </dgm:pt>
    <dgm:pt modelId="{152EF501-309A-C741-AD86-0B6E5E8619DE}" type="sibTrans" cxnId="{C4D267B7-8833-024A-B182-BD65B193C400}">
      <dgm:prSet/>
      <dgm:spPr/>
      <dgm:t>
        <a:bodyPr/>
        <a:lstStyle/>
        <a:p>
          <a:endParaRPr lang="it-IT"/>
        </a:p>
      </dgm:t>
    </dgm:pt>
    <dgm:pt modelId="{D5FE4129-0654-7842-8B18-3EDCD3D36E20}">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7D5B5E54-5810-054E-8D4A-F1318AA02611}" type="parTrans" cxnId="{216914D4-D8CA-5F49-8E4C-F7D43897121D}">
      <dgm:prSet/>
      <dgm:spPr/>
      <dgm:t>
        <a:bodyPr/>
        <a:lstStyle/>
        <a:p>
          <a:endParaRPr lang="it-IT"/>
        </a:p>
      </dgm:t>
    </dgm:pt>
    <dgm:pt modelId="{26966F03-30CA-A24A-88B5-C6127D51B929}" type="sibTrans" cxnId="{216914D4-D8CA-5F49-8E4C-F7D43897121D}">
      <dgm:prSet/>
      <dgm:spPr/>
      <dgm:t>
        <a:bodyPr/>
        <a:lstStyle/>
        <a:p>
          <a:endParaRPr lang="it-IT"/>
        </a:p>
      </dgm:t>
    </dgm:pt>
    <dgm:pt modelId="{03FA7DEF-BC6D-7546-9930-6CC3669AB4F1}">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AAABD79E-9941-3241-9984-4F212BE52AAA}" type="parTrans" cxnId="{6FC38B59-315F-FC46-93E1-6673EEA9F594}">
      <dgm:prSet/>
      <dgm:spPr/>
      <dgm:t>
        <a:bodyPr/>
        <a:lstStyle/>
        <a:p>
          <a:endParaRPr lang="it-IT"/>
        </a:p>
      </dgm:t>
    </dgm:pt>
    <dgm:pt modelId="{DA6E3ECF-5691-D14B-B60C-73C8950183AC}" type="sibTrans" cxnId="{6FC38B59-315F-FC46-93E1-6673EEA9F594}">
      <dgm:prSet/>
      <dgm:spPr/>
      <dgm:t>
        <a:bodyPr/>
        <a:lstStyle/>
        <a:p>
          <a:endParaRPr lang="it-IT"/>
        </a:p>
      </dgm:t>
    </dgm:pt>
    <dgm:pt modelId="{7C5BAADA-EDB7-5A4F-9EC6-2A08169D662E}">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98A7017C-92CF-0845-817D-D9364E4D7BD8}" type="parTrans" cxnId="{A6276C2B-6D37-8F45-B6C6-519553113FBB}">
      <dgm:prSet/>
      <dgm:spPr/>
      <dgm:t>
        <a:bodyPr/>
        <a:lstStyle/>
        <a:p>
          <a:endParaRPr lang="it-IT"/>
        </a:p>
      </dgm:t>
    </dgm:pt>
    <dgm:pt modelId="{CC6BECCD-8FD3-D54C-8C45-0616213FB8DE}" type="sibTrans" cxnId="{A6276C2B-6D37-8F45-B6C6-519553113FBB}">
      <dgm:prSet/>
      <dgm:spPr/>
      <dgm:t>
        <a:bodyPr/>
        <a:lstStyle/>
        <a:p>
          <a:endParaRPr lang="it-IT"/>
        </a:p>
      </dgm:t>
    </dgm:pt>
    <dgm:pt modelId="{10F29DC2-6081-044A-8C35-6B50E04DF32E}">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it-IT" dirty="0">
            <a:solidFill>
              <a:schemeClr val="bg1"/>
            </a:solidFill>
          </a:endParaRPr>
        </a:p>
      </dgm:t>
    </dgm:pt>
    <dgm:pt modelId="{FC76D7EB-C749-594D-830C-A7F9972EE876}" type="parTrans" cxnId="{BCC9E73A-51CA-4A4B-8DFF-71EF23DDDB33}">
      <dgm:prSet/>
      <dgm:spPr/>
      <dgm:t>
        <a:bodyPr/>
        <a:lstStyle/>
        <a:p>
          <a:endParaRPr lang="it-IT"/>
        </a:p>
      </dgm:t>
    </dgm:pt>
    <dgm:pt modelId="{50858C09-909F-244C-9801-AE266A8D4A19}" type="sibTrans" cxnId="{BCC9E73A-51CA-4A4B-8DFF-71EF23DDDB33}">
      <dgm:prSet/>
      <dgm:spPr/>
      <dgm:t>
        <a:bodyPr/>
        <a:lstStyle/>
        <a:p>
          <a:endParaRPr lang="it-IT"/>
        </a:p>
      </dgm:t>
    </dgm:pt>
    <dgm:pt modelId="{7E25E48D-D9C2-9A48-A73D-BC376D81FA89}">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it-IT" dirty="0">
            <a:solidFill>
              <a:schemeClr val="bg1"/>
            </a:solidFill>
          </a:endParaRPr>
        </a:p>
      </dgm:t>
    </dgm:pt>
    <dgm:pt modelId="{0979FEC1-F082-894D-A0D9-98F8D5DF5D2F}" type="parTrans" cxnId="{31402449-471D-A54A-9885-4027359937D5}">
      <dgm:prSet/>
      <dgm:spPr/>
      <dgm:t>
        <a:bodyPr/>
        <a:lstStyle/>
        <a:p>
          <a:endParaRPr lang="it-IT"/>
        </a:p>
      </dgm:t>
    </dgm:pt>
    <dgm:pt modelId="{04F65F60-032C-4D44-A0E5-A0B5976426EE}" type="sibTrans" cxnId="{31402449-471D-A54A-9885-4027359937D5}">
      <dgm:prSet/>
      <dgm:spPr/>
      <dgm:t>
        <a:bodyPr/>
        <a:lstStyle/>
        <a:p>
          <a:endParaRPr lang="it-IT"/>
        </a:p>
      </dgm:t>
    </dgm:pt>
    <dgm:pt modelId="{B2D9FFE5-2C1C-BA40-A442-58FD23B80B04}">
      <dgm:prSet phldrT="[Testo]"/>
      <dgm:spPr>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it-IT" dirty="0">
            <a:solidFill>
              <a:schemeClr val="bg1"/>
            </a:solidFill>
          </a:endParaRPr>
        </a:p>
      </dgm:t>
    </dgm:pt>
    <dgm:pt modelId="{85547DB8-103C-BA4A-B0EB-1151E3B4EBD3}" type="parTrans" cxnId="{0E0F6F52-8C77-A94B-96C4-DA906E954317}">
      <dgm:prSet/>
      <dgm:spPr/>
      <dgm:t>
        <a:bodyPr/>
        <a:lstStyle/>
        <a:p>
          <a:endParaRPr lang="it-IT"/>
        </a:p>
      </dgm:t>
    </dgm:pt>
    <dgm:pt modelId="{8F60BAD1-435A-E641-9E57-44A66CF99ADF}" type="sibTrans" cxnId="{0E0F6F52-8C77-A94B-96C4-DA906E954317}">
      <dgm:prSet/>
      <dgm:spPr/>
      <dgm:t>
        <a:bodyPr/>
        <a:lstStyle/>
        <a:p>
          <a:endParaRPr lang="it-IT"/>
        </a:p>
      </dgm:t>
    </dgm:pt>
    <dgm:pt modelId="{7D378EF3-4536-C444-BEC0-0930E648D61C}">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Vice </a:t>
          </a:r>
          <a:r>
            <a:rPr lang="it-IT" dirty="0" err="1">
              <a:solidFill>
                <a:schemeClr val="bg1"/>
              </a:solidFill>
            </a:rPr>
            <a:t>President</a:t>
          </a:r>
          <a:r>
            <a:rPr lang="it-IT" dirty="0">
              <a:solidFill>
                <a:schemeClr val="bg1"/>
              </a:solidFill>
            </a:rPr>
            <a:t> (Head of </a:t>
          </a:r>
          <a:r>
            <a:rPr lang="it-IT" dirty="0" err="1">
              <a:solidFill>
                <a:schemeClr val="bg1"/>
              </a:solidFill>
            </a:rPr>
            <a:t>Senate</a:t>
          </a:r>
          <a:r>
            <a:rPr lang="it-IT" dirty="0">
              <a:solidFill>
                <a:schemeClr val="bg1"/>
              </a:solidFill>
            </a:rPr>
            <a:t>)</a:t>
          </a:r>
        </a:p>
      </dgm:t>
    </dgm:pt>
    <dgm:pt modelId="{FEC4B185-205D-A34D-8F7C-BCE47CD58F25}" type="parTrans" cxnId="{9AB6F4E6-4FF1-B744-9714-B060EBC2A7FF}">
      <dgm:prSet/>
      <dgm:spPr/>
      <dgm:t>
        <a:bodyPr/>
        <a:lstStyle/>
        <a:p>
          <a:endParaRPr lang="it-IT"/>
        </a:p>
      </dgm:t>
    </dgm:pt>
    <dgm:pt modelId="{42C38944-0DF5-E346-AD8D-E4C092448BC1}" type="sibTrans" cxnId="{9AB6F4E6-4FF1-B744-9714-B060EBC2A7FF}">
      <dgm:prSet/>
      <dgm:spPr/>
      <dgm:t>
        <a:bodyPr/>
        <a:lstStyle/>
        <a:p>
          <a:endParaRPr lang="it-IT"/>
        </a:p>
      </dgm:t>
    </dgm:pt>
    <dgm:pt modelId="{7F04B4D5-B45D-2C4D-B70E-F6D4A3FF03E2}">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B91925F8-1657-2644-9FAA-F1A40CB2B7E0}" type="parTrans" cxnId="{62277880-39A9-4B49-A1ED-D43F7FB31F70}">
      <dgm:prSet/>
      <dgm:spPr/>
      <dgm:t>
        <a:bodyPr/>
        <a:lstStyle/>
        <a:p>
          <a:endParaRPr lang="it-IT"/>
        </a:p>
      </dgm:t>
    </dgm:pt>
    <dgm:pt modelId="{5AAF75FE-35E8-2F4D-9F4B-1141FF21214C}" type="sibTrans" cxnId="{62277880-39A9-4B49-A1ED-D43F7FB31F70}">
      <dgm:prSet/>
      <dgm:spPr/>
      <dgm:t>
        <a:bodyPr/>
        <a:lstStyle/>
        <a:p>
          <a:endParaRPr lang="it-IT"/>
        </a:p>
      </dgm:t>
    </dgm:pt>
    <dgm:pt modelId="{035A47A5-3290-FD40-BB17-F8F9EACE8041}" type="pres">
      <dgm:prSet presAssocID="{98310858-71E6-8943-96C0-237B5F9A926A}" presName="linearFlow" presStyleCnt="0">
        <dgm:presLayoutVars>
          <dgm:dir/>
          <dgm:animLvl val="lvl"/>
          <dgm:resizeHandles/>
        </dgm:presLayoutVars>
      </dgm:prSet>
      <dgm:spPr/>
    </dgm:pt>
    <dgm:pt modelId="{D8F81D60-AED0-914D-B721-23F7537B7464}" type="pres">
      <dgm:prSet presAssocID="{7321C445-7D01-2F4F-BEF8-84326D93439F}" presName="compositeNode" presStyleCnt="0">
        <dgm:presLayoutVars>
          <dgm:bulletEnabled val="1"/>
        </dgm:presLayoutVars>
      </dgm:prSet>
      <dgm:spPr/>
    </dgm:pt>
    <dgm:pt modelId="{037B7D0D-3C8D-8047-BF2C-DFDFA8AE5242}" type="pres">
      <dgm:prSet presAssocID="{7321C445-7D01-2F4F-BEF8-84326D93439F}" presName="image" presStyleLbl="fgImgPlace1" presStyleIdx="0" presStyleCnt="3" custScaleX="148590" custScaleY="148709" custLinFactNeighborY="-1525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12D34B3-A5B1-BB4A-889A-153344BAB65C}" type="pres">
      <dgm:prSet presAssocID="{7321C445-7D01-2F4F-BEF8-84326D93439F}" presName="childNode" presStyleLbl="node1" presStyleIdx="0" presStyleCnt="3" custLinFactNeighborX="-1425" custLinFactNeighborY="245">
        <dgm:presLayoutVars>
          <dgm:bulletEnabled val="1"/>
        </dgm:presLayoutVars>
      </dgm:prSet>
      <dgm:spPr/>
    </dgm:pt>
    <dgm:pt modelId="{8424F3CC-39CE-ED43-8A67-2767ABA17145}" type="pres">
      <dgm:prSet presAssocID="{7321C445-7D01-2F4F-BEF8-84326D93439F}" presName="parentNode" presStyleLbl="revTx" presStyleIdx="0" presStyleCnt="3">
        <dgm:presLayoutVars>
          <dgm:chMax val="0"/>
          <dgm:bulletEnabled val="1"/>
        </dgm:presLayoutVars>
      </dgm:prSet>
      <dgm:spPr/>
    </dgm:pt>
    <dgm:pt modelId="{06ACE66A-9200-054A-BCEF-D07404FB1F70}" type="pres">
      <dgm:prSet presAssocID="{AF66A74C-1808-8D4C-B87E-44E0492BC92A}" presName="sibTrans" presStyleCnt="0"/>
      <dgm:spPr/>
    </dgm:pt>
    <dgm:pt modelId="{FF6BFFDC-555D-F64B-BC84-7F4C5DAD0EE3}" type="pres">
      <dgm:prSet presAssocID="{11DF256D-24BE-A640-9F57-C06E1895F91A}" presName="compositeNode" presStyleCnt="0">
        <dgm:presLayoutVars>
          <dgm:bulletEnabled val="1"/>
        </dgm:presLayoutVars>
      </dgm:prSet>
      <dgm:spPr/>
    </dgm:pt>
    <dgm:pt modelId="{53A242DF-6816-9946-A3B6-52BC30858FCB}" type="pres">
      <dgm:prSet presAssocID="{11DF256D-24BE-A640-9F57-C06E1895F91A}" presName="image" presStyleLbl="fgImgPlace1" presStyleIdx="1" presStyleCnt="3" custScaleX="148709" custScaleY="148891" custLinFactNeighborY="-2692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75217F8-D91E-4242-8E14-7B02C60C19DF}" type="pres">
      <dgm:prSet presAssocID="{11DF256D-24BE-A640-9F57-C06E1895F91A}" presName="childNode" presStyleLbl="node1" presStyleIdx="1" presStyleCnt="3">
        <dgm:presLayoutVars>
          <dgm:bulletEnabled val="1"/>
        </dgm:presLayoutVars>
      </dgm:prSet>
      <dgm:spPr/>
    </dgm:pt>
    <dgm:pt modelId="{F2729024-8EF3-3E45-A2BB-8619E2F2CD1F}" type="pres">
      <dgm:prSet presAssocID="{11DF256D-24BE-A640-9F57-C06E1895F91A}" presName="parentNode" presStyleLbl="revTx" presStyleIdx="1" presStyleCnt="3">
        <dgm:presLayoutVars>
          <dgm:chMax val="0"/>
          <dgm:bulletEnabled val="1"/>
        </dgm:presLayoutVars>
      </dgm:prSet>
      <dgm:spPr/>
    </dgm:pt>
    <dgm:pt modelId="{DC885A31-81F9-B342-A720-9BDA5BFC0CC4}" type="pres">
      <dgm:prSet presAssocID="{BABFAC4A-1A79-034F-88E4-737EBC2AEC71}" presName="sibTrans" presStyleCnt="0"/>
      <dgm:spPr/>
    </dgm:pt>
    <dgm:pt modelId="{4AF77E36-9B1F-3240-B324-CEABD039F264}" type="pres">
      <dgm:prSet presAssocID="{045B47FD-D750-294C-84FB-8C114C988DF9}" presName="compositeNode" presStyleCnt="0">
        <dgm:presLayoutVars>
          <dgm:bulletEnabled val="1"/>
        </dgm:presLayoutVars>
      </dgm:prSet>
      <dgm:spPr/>
    </dgm:pt>
    <dgm:pt modelId="{2681C167-827C-1047-B675-5183BCCAF332}" type="pres">
      <dgm:prSet presAssocID="{045B47FD-D750-294C-84FB-8C114C988DF9}" presName="image" presStyleLbl="fgImgPlace1" presStyleIdx="2" presStyleCnt="3" custScaleX="148709" custScaleY="148709" custLinFactNeighborY="-2214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809AFE3-6FCB-AB43-BC3F-35B10B604161}" type="pres">
      <dgm:prSet presAssocID="{045B47FD-D750-294C-84FB-8C114C988DF9}" presName="childNode" presStyleLbl="node1" presStyleIdx="2" presStyleCnt="3">
        <dgm:presLayoutVars>
          <dgm:bulletEnabled val="1"/>
        </dgm:presLayoutVars>
      </dgm:prSet>
      <dgm:spPr/>
    </dgm:pt>
    <dgm:pt modelId="{5920176A-7FC0-D34F-85DD-CE8FCDFF42F9}" type="pres">
      <dgm:prSet presAssocID="{045B47FD-D750-294C-84FB-8C114C988DF9}" presName="parentNode" presStyleLbl="revTx" presStyleIdx="2" presStyleCnt="3">
        <dgm:presLayoutVars>
          <dgm:chMax val="0"/>
          <dgm:bulletEnabled val="1"/>
        </dgm:presLayoutVars>
      </dgm:prSet>
      <dgm:spPr/>
    </dgm:pt>
  </dgm:ptLst>
  <dgm:cxnLst>
    <dgm:cxn modelId="{B84C920A-0E9C-2445-884F-EAC7D55965A8}" type="presOf" srcId="{58A92E99-AECF-A24D-B59A-EB3857E4D3DF}" destId="{3809AFE3-6FCB-AB43-BC3F-35B10B604161}" srcOrd="0" destOrd="4" presId="urn:microsoft.com/office/officeart/2005/8/layout/hList2"/>
    <dgm:cxn modelId="{81B2520B-3A07-2645-BE86-75A1C6A25DBB}" type="presOf" srcId="{2A7E7AC8-3652-A441-B2C8-AFEA21F765B9}" destId="{3809AFE3-6FCB-AB43-BC3F-35B10B604161}" srcOrd="0" destOrd="0" presId="urn:microsoft.com/office/officeart/2005/8/layout/hList2"/>
    <dgm:cxn modelId="{69DE8111-AFB3-BB46-A837-31648335F387}" srcId="{7321C445-7D01-2F4F-BEF8-84326D93439F}" destId="{776A3B01-0A34-0249-AE82-956162091C6C}" srcOrd="0" destOrd="0" parTransId="{E17B1772-2B3D-FE4F-A64E-0091E8E610AB}" sibTransId="{B8597F0F-2C49-AC47-9D0C-4B95033E1F9A}"/>
    <dgm:cxn modelId="{9091FB13-2D22-714C-A8B3-8E4DF1EEACDC}" type="presOf" srcId="{8105DB31-784E-514F-B161-99075CEBEFA3}" destId="{375217F8-D91E-4242-8E14-7B02C60C19DF}" srcOrd="0" destOrd="4" presId="urn:microsoft.com/office/officeart/2005/8/layout/hList2"/>
    <dgm:cxn modelId="{A820541C-687E-7345-826F-C4925B542C83}" srcId="{11DF256D-24BE-A640-9F57-C06E1895F91A}" destId="{CA95CD37-E94E-1549-B983-0BA6DB0FBE45}" srcOrd="0" destOrd="0" parTransId="{CD55F9AB-6582-8C47-9CE0-A27F6AE68DCE}" sibTransId="{F9DCC912-FBAE-D744-B408-DA825A989F95}"/>
    <dgm:cxn modelId="{2181F91D-D846-274E-BC35-8322F15391DA}" type="presOf" srcId="{96D2C431-4142-5344-BD00-72AE56CB6048}" destId="{C12D34B3-A5B1-BB4A-889A-153344BAB65C}" srcOrd="0" destOrd="6" presId="urn:microsoft.com/office/officeart/2005/8/layout/hList2"/>
    <dgm:cxn modelId="{8B31D41E-8E16-DB46-BB06-7DBB2DB01976}" type="presOf" srcId="{045B47FD-D750-294C-84FB-8C114C988DF9}" destId="{5920176A-7FC0-D34F-85DD-CE8FCDFF42F9}" srcOrd="0" destOrd="0" presId="urn:microsoft.com/office/officeart/2005/8/layout/hList2"/>
    <dgm:cxn modelId="{39DD5E29-B698-5A4E-A906-ECDEA1CE3D53}" type="presOf" srcId="{A7F5C771-15A2-0B41-A242-8B3187EE9395}" destId="{3809AFE3-6FCB-AB43-BC3F-35B10B604161}" srcOrd="0" destOrd="6" presId="urn:microsoft.com/office/officeart/2005/8/layout/hList2"/>
    <dgm:cxn modelId="{A6276C2B-6D37-8F45-B6C6-519553113FBB}" srcId="{11DF256D-24BE-A640-9F57-C06E1895F91A}" destId="{7C5BAADA-EDB7-5A4F-9EC6-2A08169D662E}" srcOrd="7" destOrd="0" parTransId="{98A7017C-92CF-0845-817D-D9364E4D7BD8}" sibTransId="{CC6BECCD-8FD3-D54C-8C45-0616213FB8DE}"/>
    <dgm:cxn modelId="{182A432E-5CC4-2541-905D-6312F5D61299}" type="presOf" srcId="{D5FE4129-0654-7842-8B18-3EDCD3D36E20}" destId="{375217F8-D91E-4242-8E14-7B02C60C19DF}" srcOrd="0" destOrd="3" presId="urn:microsoft.com/office/officeart/2005/8/layout/hList2"/>
    <dgm:cxn modelId="{1A98AB2E-C31E-474A-A00D-21BF95D20E91}" srcId="{7321C445-7D01-2F4F-BEF8-84326D93439F}" destId="{22888E94-F319-814F-9BD2-C45154211B64}" srcOrd="9" destOrd="0" parTransId="{CEE19AB5-590C-444A-9D08-D0432B969FFC}" sibTransId="{362ED1B6-BE3C-B142-B03C-D2F1CC25A1DF}"/>
    <dgm:cxn modelId="{D303D432-28E0-2249-8C69-326DE75D6C4E}" srcId="{98310858-71E6-8943-96C0-237B5F9A926A}" destId="{7321C445-7D01-2F4F-BEF8-84326D93439F}" srcOrd="0" destOrd="0" parTransId="{657D992A-E91B-A444-B5B8-B737E3D84F12}" sibTransId="{AF66A74C-1808-8D4C-B87E-44E0492BC92A}"/>
    <dgm:cxn modelId="{F8286C39-323E-6146-9B94-34DAE09389F6}" type="presOf" srcId="{7F04B4D5-B45D-2C4D-B70E-F6D4A3FF03E2}" destId="{C12D34B3-A5B1-BB4A-889A-153344BAB65C}" srcOrd="0" destOrd="3" presId="urn:microsoft.com/office/officeart/2005/8/layout/hList2"/>
    <dgm:cxn modelId="{BCC9E73A-51CA-4A4B-8DFF-71EF23DDDB33}" srcId="{045B47FD-D750-294C-84FB-8C114C988DF9}" destId="{10F29DC2-6081-044A-8C35-6B50E04DF32E}" srcOrd="1" destOrd="0" parTransId="{FC76D7EB-C749-594D-830C-A7F9972EE876}" sibTransId="{50858C09-909F-244C-9801-AE266A8D4A19}"/>
    <dgm:cxn modelId="{A164D63B-B186-3B43-9F7C-85859CBB2246}" type="presOf" srcId="{03FA7DEF-BC6D-7546-9930-6CC3669AB4F1}" destId="{375217F8-D91E-4242-8E14-7B02C60C19DF}" srcOrd="0" destOrd="5" presId="urn:microsoft.com/office/officeart/2005/8/layout/hList2"/>
    <dgm:cxn modelId="{130DE445-556A-BC46-8CB9-D4B7132B3FC0}" srcId="{7321C445-7D01-2F4F-BEF8-84326D93439F}" destId="{E8A03D09-E07C-A741-BBF8-CF8639CB1BF5}" srcOrd="2" destOrd="0" parTransId="{D7BA2E8F-2320-F94F-8211-0A9C294BCAB7}" sibTransId="{EA12527D-0823-2044-B45D-8229ECD73DF4}"/>
    <dgm:cxn modelId="{4C869748-42D3-0441-B3E6-70200D2F40C5}" srcId="{11DF256D-24BE-A640-9F57-C06E1895F91A}" destId="{9B02F9DC-B2AA-8646-B95B-AF91820F098F}" srcOrd="8" destOrd="0" parTransId="{CCB519D8-6416-F34D-8F4F-C309EC81D3E4}" sibTransId="{74D5F1BE-6754-ED40-8A8C-8DAC9DBD4749}"/>
    <dgm:cxn modelId="{31402449-471D-A54A-9885-4027359937D5}" srcId="{045B47FD-D750-294C-84FB-8C114C988DF9}" destId="{7E25E48D-D9C2-9A48-A73D-BC376D81FA89}" srcOrd="3" destOrd="0" parTransId="{0979FEC1-F082-894D-A0D9-98F8D5DF5D2F}" sibTransId="{04F65F60-032C-4D44-A0E5-A0B5976426EE}"/>
    <dgm:cxn modelId="{F6F1664A-C98F-E54E-A329-E04324C63723}" srcId="{045B47FD-D750-294C-84FB-8C114C988DF9}" destId="{58A92E99-AECF-A24D-B59A-EB3857E4D3DF}" srcOrd="4" destOrd="0" parTransId="{A50231CB-0F35-DE43-AD5F-FA2C9F8B1BB0}" sibTransId="{3C5D1735-4822-B347-898A-64A43AF0220F}"/>
    <dgm:cxn modelId="{10FE504B-C603-764F-A1B6-46BDB87480A8}" srcId="{7321C445-7D01-2F4F-BEF8-84326D93439F}" destId="{FBF927A7-E970-264E-A3AA-646BCFCDA006}" srcOrd="5" destOrd="0" parTransId="{BB81135F-033A-A644-AF96-8BFF441A713E}" sibTransId="{98BED959-FAFE-D442-87B7-3E3F08EFAEAE}"/>
    <dgm:cxn modelId="{0E0F6F52-8C77-A94B-96C4-DA906E954317}" srcId="{045B47FD-D750-294C-84FB-8C114C988DF9}" destId="{B2D9FFE5-2C1C-BA40-A442-58FD23B80B04}" srcOrd="5" destOrd="0" parTransId="{85547DB8-103C-BA4A-B0EB-1151E3B4EBD3}" sibTransId="{8F60BAD1-435A-E641-9E57-44A66CF99ADF}"/>
    <dgm:cxn modelId="{D1FCB558-03F4-3E48-ABC9-06C994C4096F}" type="presOf" srcId="{9B02F9DC-B2AA-8646-B95B-AF91820F098F}" destId="{375217F8-D91E-4242-8E14-7B02C60C19DF}" srcOrd="0" destOrd="8" presId="urn:microsoft.com/office/officeart/2005/8/layout/hList2"/>
    <dgm:cxn modelId="{6FC38B59-315F-FC46-93E1-6673EEA9F594}" srcId="{11DF256D-24BE-A640-9F57-C06E1895F91A}" destId="{03FA7DEF-BC6D-7546-9930-6CC3669AB4F1}" srcOrd="5" destOrd="0" parTransId="{AAABD79E-9941-3241-9984-4F212BE52AAA}" sibTransId="{DA6E3ECF-5691-D14B-B60C-73C8950183AC}"/>
    <dgm:cxn modelId="{4CB2976D-A12F-024A-B6DE-2D99C94649C8}" type="presOf" srcId="{7D378EF3-4536-C444-BEC0-0930E648D61C}" destId="{C12D34B3-A5B1-BB4A-889A-153344BAB65C}" srcOrd="0" destOrd="4" presId="urn:microsoft.com/office/officeart/2005/8/layout/hList2"/>
    <dgm:cxn modelId="{32B3E771-48AF-8B4F-AF40-04726790CF64}" type="presOf" srcId="{E8A03D09-E07C-A741-BBF8-CF8639CB1BF5}" destId="{C12D34B3-A5B1-BB4A-889A-153344BAB65C}" srcOrd="0" destOrd="2" presId="urn:microsoft.com/office/officeart/2005/8/layout/hList2"/>
    <dgm:cxn modelId="{5DB55E76-47D8-3547-BF70-B209E3E68FF5}" srcId="{98310858-71E6-8943-96C0-237B5F9A926A}" destId="{045B47FD-D750-294C-84FB-8C114C988DF9}" srcOrd="2" destOrd="0" parTransId="{81CEA9A4-4F14-AF47-9E62-535B38076CF4}" sibTransId="{88E2CFBA-27C0-884B-BFD5-DCEEDE943F8B}"/>
    <dgm:cxn modelId="{51378B78-B449-F34D-ACF3-0C5DD6402F30}" type="presOf" srcId="{98310858-71E6-8943-96C0-237B5F9A926A}" destId="{035A47A5-3290-FD40-BB17-F8F9EACE8041}" srcOrd="0" destOrd="0" presId="urn:microsoft.com/office/officeart/2005/8/layout/hList2"/>
    <dgm:cxn modelId="{A680CE7F-5E73-144A-B5FF-2D219188BB85}" type="presOf" srcId="{2EA656EB-8125-E940-86FB-429D79A1FCAC}" destId="{3809AFE3-6FCB-AB43-BC3F-35B10B604161}" srcOrd="0" destOrd="2" presId="urn:microsoft.com/office/officeart/2005/8/layout/hList2"/>
    <dgm:cxn modelId="{62277880-39A9-4B49-A1ED-D43F7FB31F70}" srcId="{7321C445-7D01-2F4F-BEF8-84326D93439F}" destId="{7F04B4D5-B45D-2C4D-B70E-F6D4A3FF03E2}" srcOrd="3" destOrd="0" parTransId="{B91925F8-1657-2644-9FAA-F1A40CB2B7E0}" sibTransId="{5AAF75FE-35E8-2F4D-9F4B-1141FF21214C}"/>
    <dgm:cxn modelId="{521EC481-7E20-2744-A3AB-8674561CBBE3}" type="presOf" srcId="{7C5BAADA-EDB7-5A4F-9EC6-2A08169D662E}" destId="{375217F8-D91E-4242-8E14-7B02C60C19DF}" srcOrd="0" destOrd="7" presId="urn:microsoft.com/office/officeart/2005/8/layout/hList2"/>
    <dgm:cxn modelId="{2CD88794-C6BF-DA48-8711-C7CECC75DE32}" type="presOf" srcId="{FBF927A7-E970-264E-A3AA-646BCFCDA006}" destId="{C12D34B3-A5B1-BB4A-889A-153344BAB65C}" srcOrd="0" destOrd="5" presId="urn:microsoft.com/office/officeart/2005/8/layout/hList2"/>
    <dgm:cxn modelId="{0777F097-3A22-B844-A577-AD9B12BD6D64}" type="presOf" srcId="{0DC7546B-CA38-7C4F-84B7-2BA608C2FBC7}" destId="{375217F8-D91E-4242-8E14-7B02C60C19DF}" srcOrd="0" destOrd="1" presId="urn:microsoft.com/office/officeart/2005/8/layout/hList2"/>
    <dgm:cxn modelId="{9E5D119F-CA4F-514C-AF38-2516AAF5F41D}" type="presOf" srcId="{11DF256D-24BE-A640-9F57-C06E1895F91A}" destId="{F2729024-8EF3-3E45-A2BB-8619E2F2CD1F}" srcOrd="0" destOrd="0" presId="urn:microsoft.com/office/officeart/2005/8/layout/hList2"/>
    <dgm:cxn modelId="{BCE171A0-8629-EC4B-8A35-DAB8EB7E1454}" type="presOf" srcId="{10F29DC2-6081-044A-8C35-6B50E04DF32E}" destId="{3809AFE3-6FCB-AB43-BC3F-35B10B604161}" srcOrd="0" destOrd="1" presId="urn:microsoft.com/office/officeart/2005/8/layout/hList2"/>
    <dgm:cxn modelId="{74F80BA3-9489-F34C-A846-EF5A30436487}" type="presOf" srcId="{CA95CD37-E94E-1549-B983-0BA6DB0FBE45}" destId="{375217F8-D91E-4242-8E14-7B02C60C19DF}" srcOrd="0" destOrd="0" presId="urn:microsoft.com/office/officeart/2005/8/layout/hList2"/>
    <dgm:cxn modelId="{127E65A7-5C17-1840-A752-06796CFE34D4}" type="presOf" srcId="{916B9CBA-A679-B644-8007-0C868F08F3A9}" destId="{375217F8-D91E-4242-8E14-7B02C60C19DF}" srcOrd="0" destOrd="2" presId="urn:microsoft.com/office/officeart/2005/8/layout/hList2"/>
    <dgm:cxn modelId="{60611AB0-669E-0F43-89B8-D20DED9DD948}" srcId="{7321C445-7D01-2F4F-BEF8-84326D93439F}" destId="{96D2C431-4142-5344-BD00-72AE56CB6048}" srcOrd="6" destOrd="0" parTransId="{24C182E2-37C7-6D49-8048-A70ACA11B495}" sibTransId="{F59583BC-65EB-7E40-9865-494B07ED9707}"/>
    <dgm:cxn modelId="{A31666B0-0932-4A4F-B28D-F736DF5DE020}" type="presOf" srcId="{EE273126-029A-8541-A8C1-465DADEBCD92}" destId="{C12D34B3-A5B1-BB4A-889A-153344BAB65C}" srcOrd="0" destOrd="7" presId="urn:microsoft.com/office/officeart/2005/8/layout/hList2"/>
    <dgm:cxn modelId="{990A46B4-2BCE-6745-B94E-28A3972174F0}" type="presOf" srcId="{7321C445-7D01-2F4F-BEF8-84326D93439F}" destId="{8424F3CC-39CE-ED43-8A67-2767ABA17145}" srcOrd="0" destOrd="0" presId="urn:microsoft.com/office/officeart/2005/8/layout/hList2"/>
    <dgm:cxn modelId="{5413FEB4-3280-CA43-97B3-1CD4BF49F8E3}" srcId="{98310858-71E6-8943-96C0-237B5F9A926A}" destId="{11DF256D-24BE-A640-9F57-C06E1895F91A}" srcOrd="1" destOrd="0" parTransId="{5DB90EAF-D0FD-4B45-892C-4DDDDC7B4D82}" sibTransId="{BABFAC4A-1A79-034F-88E4-737EBC2AEC71}"/>
    <dgm:cxn modelId="{C4D267B7-8833-024A-B182-BD65B193C400}" srcId="{11DF256D-24BE-A640-9F57-C06E1895F91A}" destId="{0DC7546B-CA38-7C4F-84B7-2BA608C2FBC7}" srcOrd="1" destOrd="0" parTransId="{68D2CD53-33CA-7B43-84DA-C8C081B97507}" sibTransId="{152EF501-309A-C741-AD86-0B6E5E8619DE}"/>
    <dgm:cxn modelId="{0C5BC9BB-5EB3-EB4A-BA3C-D12C6D741AF8}" srcId="{7321C445-7D01-2F4F-BEF8-84326D93439F}" destId="{EE273126-029A-8541-A8C1-465DADEBCD92}" srcOrd="7" destOrd="0" parTransId="{AB883AF3-A024-0449-B535-B798090C4253}" sibTransId="{25A02C5F-A80A-A44E-BE91-B91B70B2C15A}"/>
    <dgm:cxn modelId="{89A21EBE-9F9F-F841-9C65-9CB0AE1895BF}" srcId="{045B47FD-D750-294C-84FB-8C114C988DF9}" destId="{2EA656EB-8125-E940-86FB-429D79A1FCAC}" srcOrd="2" destOrd="0" parTransId="{CBA965FE-4D0A-C442-8752-C1B2BDC38CF0}" sibTransId="{E1666DAE-BA34-A24B-A155-A57213C7EA3B}"/>
    <dgm:cxn modelId="{869EB0C5-E3E4-D641-87AB-A0A806E0AA63}" type="presOf" srcId="{7346C388-CEB8-C44E-8772-3AE098364B28}" destId="{375217F8-D91E-4242-8E14-7B02C60C19DF}" srcOrd="0" destOrd="6" presId="urn:microsoft.com/office/officeart/2005/8/layout/hList2"/>
    <dgm:cxn modelId="{64A536CD-9B41-5D4C-8A2A-470AC55C184B}" srcId="{11DF256D-24BE-A640-9F57-C06E1895F91A}" destId="{8105DB31-784E-514F-B161-99075CEBEFA3}" srcOrd="4" destOrd="0" parTransId="{00E271C2-F84C-8443-AAFF-61A8F172DD63}" sibTransId="{DAFE9C1C-0464-B243-8E0D-185D4E4C712F}"/>
    <dgm:cxn modelId="{1CBDAACE-71DD-DF4B-BF74-0C6B4C141FCE}" srcId="{11DF256D-24BE-A640-9F57-C06E1895F91A}" destId="{916B9CBA-A679-B644-8007-0C868F08F3A9}" srcOrd="2" destOrd="0" parTransId="{02610D40-51D2-E94C-9F6B-64B5DF3A48C4}" sibTransId="{7065FB8A-B09C-CE44-AE58-F7971F2E4942}"/>
    <dgm:cxn modelId="{216914D4-D8CA-5F49-8E4C-F7D43897121D}" srcId="{11DF256D-24BE-A640-9F57-C06E1895F91A}" destId="{D5FE4129-0654-7842-8B18-3EDCD3D36E20}" srcOrd="3" destOrd="0" parTransId="{7D5B5E54-5810-054E-8D4A-F1318AA02611}" sibTransId="{26966F03-30CA-A24A-88B5-C6127D51B929}"/>
    <dgm:cxn modelId="{87B319D9-AFE1-DA41-B0DD-460AB7346E34}" srcId="{045B47FD-D750-294C-84FB-8C114C988DF9}" destId="{A7F5C771-15A2-0B41-A242-8B3187EE9395}" srcOrd="6" destOrd="0" parTransId="{5A71A0E8-6790-E248-B4C6-A51E28851751}" sibTransId="{6236329D-B63C-3645-8C7A-06641B09F645}"/>
    <dgm:cxn modelId="{725E8FD9-C6F6-2A44-85AD-F8A2F27E7BFF}" srcId="{7321C445-7D01-2F4F-BEF8-84326D93439F}" destId="{D4C791AC-15E6-C74F-9CB5-5A0633A72910}" srcOrd="8" destOrd="0" parTransId="{312F0B33-79F6-574C-BC0C-2DF708B5834F}" sibTransId="{D64DC678-A65B-644C-A3CE-E3EE37C29D70}"/>
    <dgm:cxn modelId="{3ADF67DB-5F7B-3B44-AF3D-36379749D659}" srcId="{045B47FD-D750-294C-84FB-8C114C988DF9}" destId="{2A7E7AC8-3652-A441-B2C8-AFEA21F765B9}" srcOrd="0" destOrd="0" parTransId="{287A01F9-AEA0-5947-905F-20E697FA63CA}" sibTransId="{CD614079-8D01-5248-AFF0-2E29B16C9CCE}"/>
    <dgm:cxn modelId="{023EC7DC-BBB1-414C-986B-1440542FB92C}" type="presOf" srcId="{B2D9FFE5-2C1C-BA40-A442-58FD23B80B04}" destId="{3809AFE3-6FCB-AB43-BC3F-35B10B604161}" srcOrd="0" destOrd="5" presId="urn:microsoft.com/office/officeart/2005/8/layout/hList2"/>
    <dgm:cxn modelId="{9AB6F4E6-4FF1-B744-9714-B060EBC2A7FF}" srcId="{7321C445-7D01-2F4F-BEF8-84326D93439F}" destId="{7D378EF3-4536-C444-BEC0-0930E648D61C}" srcOrd="4" destOrd="0" parTransId="{FEC4B185-205D-A34D-8F7C-BCE47CD58F25}" sibTransId="{42C38944-0DF5-E346-AD8D-E4C092448BC1}"/>
    <dgm:cxn modelId="{05EF21F0-9346-A046-AB20-B3CF142BDA44}" type="presOf" srcId="{7E25E48D-D9C2-9A48-A73D-BC376D81FA89}" destId="{3809AFE3-6FCB-AB43-BC3F-35B10B604161}" srcOrd="0" destOrd="3" presId="urn:microsoft.com/office/officeart/2005/8/layout/hList2"/>
    <dgm:cxn modelId="{A59FD3F2-6083-6A45-97ED-1B73A6B40807}" type="presOf" srcId="{EBCD2408-CF18-4F48-AE76-6605F80422C5}" destId="{C12D34B3-A5B1-BB4A-889A-153344BAB65C}" srcOrd="0" destOrd="1" presId="urn:microsoft.com/office/officeart/2005/8/layout/hList2"/>
    <dgm:cxn modelId="{C21AC2F4-4776-AE46-B11E-45F8963311CC}" type="presOf" srcId="{22888E94-F319-814F-9BD2-C45154211B64}" destId="{C12D34B3-A5B1-BB4A-889A-153344BAB65C}" srcOrd="0" destOrd="9" presId="urn:microsoft.com/office/officeart/2005/8/layout/hList2"/>
    <dgm:cxn modelId="{B3A7E0F8-07F4-784A-8C84-77026FCBEE68}" type="presOf" srcId="{D4C791AC-15E6-C74F-9CB5-5A0633A72910}" destId="{C12D34B3-A5B1-BB4A-889A-153344BAB65C}" srcOrd="0" destOrd="8" presId="urn:microsoft.com/office/officeart/2005/8/layout/hList2"/>
    <dgm:cxn modelId="{85C4D8F9-6B64-2B4F-A2AF-FA984F4075F4}" srcId="{11DF256D-24BE-A640-9F57-C06E1895F91A}" destId="{7346C388-CEB8-C44E-8772-3AE098364B28}" srcOrd="6" destOrd="0" parTransId="{4B93FA0D-DEFB-EE46-AB0C-66E12BE1B48A}" sibTransId="{5303A59F-6380-4B47-89DB-264F5089DD04}"/>
    <dgm:cxn modelId="{26E222FB-48C7-E14E-ACAA-855DCD974B3A}" srcId="{7321C445-7D01-2F4F-BEF8-84326D93439F}" destId="{EBCD2408-CF18-4F48-AE76-6605F80422C5}" srcOrd="1" destOrd="0" parTransId="{2C36388E-7B14-F84B-A060-329E60ACEF63}" sibTransId="{80E32BF7-9268-614B-A0BC-BFD7777B51FB}"/>
    <dgm:cxn modelId="{24FA00FE-5033-7147-8C98-2BD25F545C44}" type="presOf" srcId="{776A3B01-0A34-0249-AE82-956162091C6C}" destId="{C12D34B3-A5B1-BB4A-889A-153344BAB65C}" srcOrd="0" destOrd="0" presId="urn:microsoft.com/office/officeart/2005/8/layout/hList2"/>
    <dgm:cxn modelId="{0E836B42-9AB9-8E44-8975-22EE10722893}" type="presParOf" srcId="{035A47A5-3290-FD40-BB17-F8F9EACE8041}" destId="{D8F81D60-AED0-914D-B721-23F7537B7464}" srcOrd="0" destOrd="0" presId="urn:microsoft.com/office/officeart/2005/8/layout/hList2"/>
    <dgm:cxn modelId="{2E3F5AFF-7FA8-1A40-BCBC-E269E3E412CF}" type="presParOf" srcId="{D8F81D60-AED0-914D-B721-23F7537B7464}" destId="{037B7D0D-3C8D-8047-BF2C-DFDFA8AE5242}" srcOrd="0" destOrd="0" presId="urn:microsoft.com/office/officeart/2005/8/layout/hList2"/>
    <dgm:cxn modelId="{220A3D14-33C9-7148-A3AC-BEAA9A2AE623}" type="presParOf" srcId="{D8F81D60-AED0-914D-B721-23F7537B7464}" destId="{C12D34B3-A5B1-BB4A-889A-153344BAB65C}" srcOrd="1" destOrd="0" presId="urn:microsoft.com/office/officeart/2005/8/layout/hList2"/>
    <dgm:cxn modelId="{4AEA0E8B-69D1-EC4E-91F8-D583E56E27B8}" type="presParOf" srcId="{D8F81D60-AED0-914D-B721-23F7537B7464}" destId="{8424F3CC-39CE-ED43-8A67-2767ABA17145}" srcOrd="2" destOrd="0" presId="urn:microsoft.com/office/officeart/2005/8/layout/hList2"/>
    <dgm:cxn modelId="{432F0E0A-6270-7548-9583-8EA19DBE5D4C}" type="presParOf" srcId="{035A47A5-3290-FD40-BB17-F8F9EACE8041}" destId="{06ACE66A-9200-054A-BCEF-D07404FB1F70}" srcOrd="1" destOrd="0" presId="urn:microsoft.com/office/officeart/2005/8/layout/hList2"/>
    <dgm:cxn modelId="{D4313993-435E-2A40-9152-C66910B9D667}" type="presParOf" srcId="{035A47A5-3290-FD40-BB17-F8F9EACE8041}" destId="{FF6BFFDC-555D-F64B-BC84-7F4C5DAD0EE3}" srcOrd="2" destOrd="0" presId="urn:microsoft.com/office/officeart/2005/8/layout/hList2"/>
    <dgm:cxn modelId="{319C416B-9939-4F4C-9F37-955D7FFA79E5}" type="presParOf" srcId="{FF6BFFDC-555D-F64B-BC84-7F4C5DAD0EE3}" destId="{53A242DF-6816-9946-A3B6-52BC30858FCB}" srcOrd="0" destOrd="0" presId="urn:microsoft.com/office/officeart/2005/8/layout/hList2"/>
    <dgm:cxn modelId="{A07DB6BB-9823-6F40-8A49-75F33F556C8B}" type="presParOf" srcId="{FF6BFFDC-555D-F64B-BC84-7F4C5DAD0EE3}" destId="{375217F8-D91E-4242-8E14-7B02C60C19DF}" srcOrd="1" destOrd="0" presId="urn:microsoft.com/office/officeart/2005/8/layout/hList2"/>
    <dgm:cxn modelId="{24595331-D764-9944-B5EC-F027C86A3F55}" type="presParOf" srcId="{FF6BFFDC-555D-F64B-BC84-7F4C5DAD0EE3}" destId="{F2729024-8EF3-3E45-A2BB-8619E2F2CD1F}" srcOrd="2" destOrd="0" presId="urn:microsoft.com/office/officeart/2005/8/layout/hList2"/>
    <dgm:cxn modelId="{504B73F4-926C-E64F-B60C-1D3BCA319182}" type="presParOf" srcId="{035A47A5-3290-FD40-BB17-F8F9EACE8041}" destId="{DC885A31-81F9-B342-A720-9BDA5BFC0CC4}" srcOrd="3" destOrd="0" presId="urn:microsoft.com/office/officeart/2005/8/layout/hList2"/>
    <dgm:cxn modelId="{112AA90F-60F5-9D46-A38E-8EFCEB7B8CB8}" type="presParOf" srcId="{035A47A5-3290-FD40-BB17-F8F9EACE8041}" destId="{4AF77E36-9B1F-3240-B324-CEABD039F264}" srcOrd="4" destOrd="0" presId="urn:microsoft.com/office/officeart/2005/8/layout/hList2"/>
    <dgm:cxn modelId="{2978696B-6159-5A48-ABFA-36A4F3BBF08E}" type="presParOf" srcId="{4AF77E36-9B1F-3240-B324-CEABD039F264}" destId="{2681C167-827C-1047-B675-5183BCCAF332}" srcOrd="0" destOrd="0" presId="urn:microsoft.com/office/officeart/2005/8/layout/hList2"/>
    <dgm:cxn modelId="{1064319E-7632-824D-ABB4-F598CC963889}" type="presParOf" srcId="{4AF77E36-9B1F-3240-B324-CEABD039F264}" destId="{3809AFE3-6FCB-AB43-BC3F-35B10B604161}" srcOrd="1" destOrd="0" presId="urn:microsoft.com/office/officeart/2005/8/layout/hList2"/>
    <dgm:cxn modelId="{3E811041-DED0-F44E-8692-75DCE3D701AB}" type="presParOf" srcId="{4AF77E36-9B1F-3240-B324-CEABD039F264}" destId="{5920176A-7FC0-D34F-85DD-CE8FCDFF42F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E80ECB-B914-EA4C-8624-7377524C2ADB}" type="doc">
      <dgm:prSet loTypeId="urn:microsoft.com/office/officeart/2009/3/layout/DescendingProcess" loCatId="" qsTypeId="urn:microsoft.com/office/officeart/2005/8/quickstyle/simple4" qsCatId="simple" csTypeId="urn:microsoft.com/office/officeart/2005/8/colors/accent1_2" csCatId="accent1" phldr="1"/>
      <dgm:spPr/>
      <dgm:t>
        <a:bodyPr/>
        <a:lstStyle/>
        <a:p>
          <a:endParaRPr lang="it-IT"/>
        </a:p>
      </dgm:t>
    </dgm:pt>
    <dgm:pt modelId="{8627AFBB-1C29-7D49-B3B9-C753C187D71F}">
      <dgm:prSet phldrT="[Testo]"/>
      <dgm:spPr/>
      <dgm:t>
        <a:bodyPr/>
        <a:lstStyle/>
        <a:p>
          <a:r>
            <a:rPr lang="it-IT" dirty="0" err="1"/>
            <a:t>Primary</a:t>
          </a:r>
          <a:r>
            <a:rPr lang="it-IT" dirty="0"/>
            <a:t> </a:t>
          </a:r>
          <a:r>
            <a:rPr lang="it-IT" dirty="0" err="1"/>
            <a:t>Election</a:t>
          </a:r>
          <a:r>
            <a:rPr lang="it-IT" dirty="0"/>
            <a:t> – </a:t>
          </a:r>
          <a:r>
            <a:rPr lang="it-IT" dirty="0" err="1"/>
            <a:t>Role</a:t>
          </a:r>
          <a:r>
            <a:rPr lang="it-IT" dirty="0"/>
            <a:t> of </a:t>
          </a:r>
          <a:r>
            <a:rPr lang="it-IT" dirty="0" err="1"/>
            <a:t>Political</a:t>
          </a:r>
          <a:r>
            <a:rPr lang="it-IT" dirty="0"/>
            <a:t> Parties</a:t>
          </a:r>
        </a:p>
      </dgm:t>
    </dgm:pt>
    <dgm:pt modelId="{19F5EDC7-57BC-444C-8D75-735A038B3E4C}" type="parTrans" cxnId="{006C1270-F936-8F4B-9E03-A9056D092292}">
      <dgm:prSet/>
      <dgm:spPr/>
      <dgm:t>
        <a:bodyPr/>
        <a:lstStyle/>
        <a:p>
          <a:endParaRPr lang="it-IT"/>
        </a:p>
      </dgm:t>
    </dgm:pt>
    <dgm:pt modelId="{1070BC7A-CF33-9C4B-A300-6E2F5ECA7297}" type="sibTrans" cxnId="{006C1270-F936-8F4B-9E03-A9056D092292}">
      <dgm:prSet/>
      <dgm:spPr/>
      <dgm:t>
        <a:bodyPr/>
        <a:lstStyle/>
        <a:p>
          <a:endParaRPr lang="it-IT"/>
        </a:p>
      </dgm:t>
    </dgm:pt>
    <dgm:pt modelId="{E55E37A7-720F-7B49-B813-6D6EAEA0887E}">
      <dgm:prSet phldrT="[Testo]"/>
      <dgm:spPr/>
      <dgm:t>
        <a:bodyPr/>
        <a:lstStyle/>
        <a:p>
          <a:r>
            <a:rPr lang="it-IT" dirty="0" err="1"/>
            <a:t>Election</a:t>
          </a:r>
          <a:r>
            <a:rPr lang="it-IT" dirty="0"/>
            <a:t> </a:t>
          </a:r>
          <a:r>
            <a:rPr lang="it-IT" dirty="0" err="1"/>
            <a:t>Day</a:t>
          </a:r>
          <a:r>
            <a:rPr lang="it-IT" dirty="0"/>
            <a:t> ("the first </a:t>
          </a:r>
          <a:r>
            <a:rPr lang="it-IT" dirty="0" err="1"/>
            <a:t>Tuesday</a:t>
          </a:r>
          <a:r>
            <a:rPr lang="it-IT" dirty="0"/>
            <a:t> </a:t>
          </a:r>
          <a:r>
            <a:rPr lang="it-IT" dirty="0" err="1"/>
            <a:t>after</a:t>
          </a:r>
          <a:r>
            <a:rPr lang="it-IT" dirty="0"/>
            <a:t> the first </a:t>
          </a:r>
          <a:r>
            <a:rPr lang="it-IT" dirty="0" err="1"/>
            <a:t>Monday</a:t>
          </a:r>
          <a:r>
            <a:rPr lang="it-IT" dirty="0"/>
            <a:t> of </a:t>
          </a:r>
          <a:r>
            <a:rPr lang="it-IT" dirty="0" err="1"/>
            <a:t>November</a:t>
          </a:r>
          <a:r>
            <a:rPr lang="it-IT" dirty="0"/>
            <a:t>")</a:t>
          </a:r>
        </a:p>
      </dgm:t>
    </dgm:pt>
    <dgm:pt modelId="{9ED05CF6-08A6-A54A-89DE-303D5471AA16}" type="parTrans" cxnId="{A8723968-3FE6-F043-A6B3-79389DDA9BC5}">
      <dgm:prSet/>
      <dgm:spPr/>
      <dgm:t>
        <a:bodyPr/>
        <a:lstStyle/>
        <a:p>
          <a:endParaRPr lang="it-IT"/>
        </a:p>
      </dgm:t>
    </dgm:pt>
    <dgm:pt modelId="{B009CA3B-461E-F44E-BA89-F8C2F53C80C7}" type="sibTrans" cxnId="{A8723968-3FE6-F043-A6B3-79389DDA9BC5}">
      <dgm:prSet/>
      <dgm:spPr/>
      <dgm:t>
        <a:bodyPr/>
        <a:lstStyle/>
        <a:p>
          <a:endParaRPr lang="it-IT"/>
        </a:p>
      </dgm:t>
    </dgm:pt>
    <dgm:pt modelId="{D3792213-EE8C-6342-A8DD-4AFD5F093D8D}">
      <dgm:prSet phldrT="[Testo]"/>
      <dgm:spPr/>
      <dgm:t>
        <a:bodyPr/>
        <a:lstStyle/>
        <a:p>
          <a:r>
            <a:rPr lang="it-IT" dirty="0" err="1"/>
            <a:t>Why</a:t>
          </a:r>
          <a:r>
            <a:rPr lang="it-IT" dirty="0"/>
            <a:t> </a:t>
          </a:r>
          <a:r>
            <a:rPr lang="it-IT" dirty="0" err="1"/>
            <a:t>does</a:t>
          </a:r>
          <a:r>
            <a:rPr lang="it-IT" dirty="0"/>
            <a:t> </a:t>
          </a:r>
          <a:r>
            <a:rPr lang="it-IT" dirty="0" err="1"/>
            <a:t>it</a:t>
          </a:r>
          <a:r>
            <a:rPr lang="it-IT" dirty="0"/>
            <a:t> work </a:t>
          </a:r>
          <a:r>
            <a:rPr lang="it-IT" dirty="0" err="1"/>
            <a:t>as</a:t>
          </a:r>
          <a:r>
            <a:rPr lang="it-IT" dirty="0"/>
            <a:t> a </a:t>
          </a:r>
          <a:r>
            <a:rPr lang="it-IT" dirty="0" err="1"/>
            <a:t>direct</a:t>
          </a:r>
          <a:r>
            <a:rPr lang="it-IT" dirty="0"/>
            <a:t> </a:t>
          </a:r>
          <a:r>
            <a:rPr lang="it-IT" dirty="0" err="1"/>
            <a:t>election</a:t>
          </a:r>
          <a:r>
            <a:rPr lang="it-IT" dirty="0"/>
            <a:t>?</a:t>
          </a:r>
        </a:p>
        <a:p>
          <a:r>
            <a:rPr lang="it-IT" dirty="0" err="1"/>
            <a:t>What</a:t>
          </a:r>
          <a:r>
            <a:rPr lang="it-IT" dirty="0"/>
            <a:t> </a:t>
          </a:r>
          <a:r>
            <a:rPr lang="it-IT" dirty="0" err="1"/>
            <a:t>if</a:t>
          </a:r>
          <a:r>
            <a:rPr lang="it-IT" dirty="0"/>
            <a:t> no </a:t>
          </a:r>
          <a:r>
            <a:rPr lang="it-IT" dirty="0" err="1"/>
            <a:t>candidates</a:t>
          </a:r>
          <a:r>
            <a:rPr lang="it-IT" dirty="0"/>
            <a:t> </a:t>
          </a:r>
          <a:r>
            <a:rPr lang="it-IT" dirty="0" err="1"/>
            <a:t>reach</a:t>
          </a:r>
          <a:r>
            <a:rPr lang="it-IT" dirty="0"/>
            <a:t>  </a:t>
          </a:r>
          <a:r>
            <a:rPr lang="it-IT" dirty="0" err="1"/>
            <a:t>absolute</a:t>
          </a:r>
          <a:r>
            <a:rPr lang="it-IT" dirty="0"/>
            <a:t> </a:t>
          </a:r>
          <a:r>
            <a:rPr lang="it-IT" dirty="0" err="1"/>
            <a:t>majority</a:t>
          </a:r>
          <a:r>
            <a:rPr lang="it-IT" dirty="0"/>
            <a:t>?</a:t>
          </a:r>
        </a:p>
        <a:p>
          <a:endParaRPr lang="it-IT" dirty="0"/>
        </a:p>
      </dgm:t>
    </dgm:pt>
    <dgm:pt modelId="{0FF57349-7163-0E43-82B1-BCF059E6BAE0}" type="parTrans" cxnId="{9F0F6A5F-09D0-4545-A1D9-149791DFCB76}">
      <dgm:prSet/>
      <dgm:spPr/>
      <dgm:t>
        <a:bodyPr/>
        <a:lstStyle/>
        <a:p>
          <a:endParaRPr lang="it-IT"/>
        </a:p>
      </dgm:t>
    </dgm:pt>
    <dgm:pt modelId="{E76DDC7E-1A01-D140-BBAA-717E8EE8A615}" type="sibTrans" cxnId="{9F0F6A5F-09D0-4545-A1D9-149791DFCB76}">
      <dgm:prSet/>
      <dgm:spPr/>
      <dgm:t>
        <a:bodyPr/>
        <a:lstStyle/>
        <a:p>
          <a:endParaRPr lang="it-IT"/>
        </a:p>
      </dgm:t>
    </dgm:pt>
    <dgm:pt modelId="{F34D6EB7-78C4-DA48-9528-D6F364442BED}">
      <dgm:prSet phldrT="[Testo]"/>
      <dgm:spPr/>
      <dgm:t>
        <a:bodyPr/>
        <a:lstStyle/>
        <a:p>
          <a:r>
            <a:rPr lang="it-IT" dirty="0" err="1"/>
            <a:t>Electoral</a:t>
          </a:r>
          <a:r>
            <a:rPr lang="it-IT" dirty="0"/>
            <a:t> College</a:t>
          </a:r>
        </a:p>
      </dgm:t>
    </dgm:pt>
    <dgm:pt modelId="{BAF8FFF1-2E19-EC4F-B184-67DC5EFFF9E8}" type="parTrans" cxnId="{47F4DE54-5BE1-FE40-967A-46C60382E021}">
      <dgm:prSet/>
      <dgm:spPr/>
      <dgm:t>
        <a:bodyPr/>
        <a:lstStyle/>
        <a:p>
          <a:endParaRPr lang="it-IT"/>
        </a:p>
      </dgm:t>
    </dgm:pt>
    <dgm:pt modelId="{3FC08E3A-5ED5-0B4B-BBDA-D0F2943AEEBC}" type="sibTrans" cxnId="{47F4DE54-5BE1-FE40-967A-46C60382E021}">
      <dgm:prSet/>
      <dgm:spPr/>
      <dgm:t>
        <a:bodyPr/>
        <a:lstStyle/>
        <a:p>
          <a:endParaRPr lang="it-IT"/>
        </a:p>
      </dgm:t>
    </dgm:pt>
    <dgm:pt modelId="{8F5B07CD-F1C7-8F47-89D1-8BD52D07AF36}">
      <dgm:prSet phldrT="[Testo]"/>
      <dgm:spPr/>
      <dgm:t>
        <a:bodyPr/>
        <a:lstStyle/>
        <a:p>
          <a:r>
            <a:rPr lang="it-IT" dirty="0" err="1"/>
            <a:t>Taking</a:t>
          </a:r>
          <a:r>
            <a:rPr lang="it-IT" dirty="0"/>
            <a:t> of the </a:t>
          </a:r>
          <a:r>
            <a:rPr lang="it-IT" dirty="0" err="1"/>
            <a:t>Oath</a:t>
          </a:r>
          <a:r>
            <a:rPr lang="it-IT" dirty="0"/>
            <a:t> (</a:t>
          </a:r>
          <a:r>
            <a:rPr lang="it-IT" dirty="0" err="1"/>
            <a:t>Jan</a:t>
          </a:r>
          <a:r>
            <a:rPr lang="it-IT" dirty="0"/>
            <a:t> 20)</a:t>
          </a:r>
        </a:p>
      </dgm:t>
    </dgm:pt>
    <dgm:pt modelId="{448491C5-8689-B648-99D1-A874FD41838F}" type="parTrans" cxnId="{DDCF7DFE-F796-C141-BEEE-72295B8BBFE5}">
      <dgm:prSet/>
      <dgm:spPr/>
      <dgm:t>
        <a:bodyPr/>
        <a:lstStyle/>
        <a:p>
          <a:endParaRPr lang="it-IT"/>
        </a:p>
      </dgm:t>
    </dgm:pt>
    <dgm:pt modelId="{54FB942A-FEF1-8A46-9F93-3C689D5A6D7E}" type="sibTrans" cxnId="{DDCF7DFE-F796-C141-BEEE-72295B8BBFE5}">
      <dgm:prSet/>
      <dgm:spPr/>
      <dgm:t>
        <a:bodyPr/>
        <a:lstStyle/>
        <a:p>
          <a:pPr rtl="0"/>
          <a:endParaRPr lang="it-IT"/>
        </a:p>
      </dgm:t>
    </dgm:pt>
    <dgm:pt modelId="{76C1C54D-C78F-E841-8488-5FE64E3969BD}" type="pres">
      <dgm:prSet presAssocID="{2FE80ECB-B914-EA4C-8624-7377524C2ADB}" presName="Name0" presStyleCnt="0">
        <dgm:presLayoutVars>
          <dgm:chMax val="7"/>
          <dgm:chPref val="5"/>
        </dgm:presLayoutVars>
      </dgm:prSet>
      <dgm:spPr/>
    </dgm:pt>
    <dgm:pt modelId="{0C1DE7DE-9902-C040-A5C1-234AFF117F76}" type="pres">
      <dgm:prSet presAssocID="{2FE80ECB-B914-EA4C-8624-7377524C2ADB}" presName="arrowNode" presStyleLbl="node1" presStyleIdx="0" presStyleCnt="1"/>
      <dgm:spPr/>
    </dgm:pt>
    <dgm:pt modelId="{F51BD8B2-6408-654D-B5FE-D3A12CD0C7A9}" type="pres">
      <dgm:prSet presAssocID="{8627AFBB-1C29-7D49-B3B9-C753C187D71F}" presName="txNode1" presStyleLbl="revTx" presStyleIdx="0" presStyleCnt="5">
        <dgm:presLayoutVars>
          <dgm:bulletEnabled val="1"/>
        </dgm:presLayoutVars>
      </dgm:prSet>
      <dgm:spPr/>
    </dgm:pt>
    <dgm:pt modelId="{45CC908A-2F47-0444-B683-AFC8D76D4212}" type="pres">
      <dgm:prSet presAssocID="{E55E37A7-720F-7B49-B813-6D6EAEA0887E}" presName="txNode2" presStyleLbl="revTx" presStyleIdx="1" presStyleCnt="5" custLinFactNeighborX="2234" custLinFactNeighborY="-21821">
        <dgm:presLayoutVars>
          <dgm:bulletEnabled val="1"/>
        </dgm:presLayoutVars>
      </dgm:prSet>
      <dgm:spPr/>
    </dgm:pt>
    <dgm:pt modelId="{317A8014-EEF9-A940-9439-AD2F47A959C1}" type="pres">
      <dgm:prSet presAssocID="{B009CA3B-461E-F44E-BA89-F8C2F53C80C7}" presName="dotNode2" presStyleCnt="0"/>
      <dgm:spPr/>
    </dgm:pt>
    <dgm:pt modelId="{F6479254-4B3E-9C4F-A324-894FB6B5F2BD}" type="pres">
      <dgm:prSet presAssocID="{B009CA3B-461E-F44E-BA89-F8C2F53C80C7}" presName="dotRepeatNode" presStyleLbl="fgShp" presStyleIdx="0" presStyleCnt="3"/>
      <dgm:spPr/>
    </dgm:pt>
    <dgm:pt modelId="{3403EB38-9556-514A-A970-E870198F640D}" type="pres">
      <dgm:prSet presAssocID="{D3792213-EE8C-6342-A8DD-4AFD5F093D8D}" presName="txNode3" presStyleLbl="revTx" presStyleIdx="2" presStyleCnt="5" custScaleX="109040" custScaleY="199790" custLinFactY="729" custLinFactNeighborX="-4008" custLinFactNeighborY="100000">
        <dgm:presLayoutVars>
          <dgm:bulletEnabled val="1"/>
        </dgm:presLayoutVars>
      </dgm:prSet>
      <dgm:spPr/>
    </dgm:pt>
    <dgm:pt modelId="{E535C894-4718-1D4D-B09C-00EACA3280ED}" type="pres">
      <dgm:prSet presAssocID="{E76DDC7E-1A01-D140-BBAA-717E8EE8A615}" presName="dotNode3" presStyleCnt="0"/>
      <dgm:spPr/>
    </dgm:pt>
    <dgm:pt modelId="{06F34FD8-726A-1A4B-A69C-2DCEB3B3FD84}" type="pres">
      <dgm:prSet presAssocID="{E76DDC7E-1A01-D140-BBAA-717E8EE8A615}" presName="dotRepeatNode" presStyleLbl="fgShp" presStyleIdx="1" presStyleCnt="3"/>
      <dgm:spPr/>
    </dgm:pt>
    <dgm:pt modelId="{ED3EF8FC-98BD-E940-86DC-F63E0B0262B5}" type="pres">
      <dgm:prSet presAssocID="{F34D6EB7-78C4-DA48-9528-D6F364442BED}" presName="txNode4" presStyleLbl="revTx" presStyleIdx="3" presStyleCnt="5">
        <dgm:presLayoutVars>
          <dgm:bulletEnabled val="1"/>
        </dgm:presLayoutVars>
      </dgm:prSet>
      <dgm:spPr/>
    </dgm:pt>
    <dgm:pt modelId="{846443FC-9339-3045-BC2F-3ECD68B3E9DE}" type="pres">
      <dgm:prSet presAssocID="{3FC08E3A-5ED5-0B4B-BBDA-D0F2943AEEBC}" presName="dotNode4" presStyleCnt="0"/>
      <dgm:spPr/>
    </dgm:pt>
    <dgm:pt modelId="{BB729461-47C1-084B-BA28-B368F113B2FE}" type="pres">
      <dgm:prSet presAssocID="{3FC08E3A-5ED5-0B4B-BBDA-D0F2943AEEBC}" presName="dotRepeatNode" presStyleLbl="fgShp" presStyleIdx="2" presStyleCnt="3"/>
      <dgm:spPr/>
    </dgm:pt>
    <dgm:pt modelId="{AB5A809C-1E8B-D043-877D-C40299ED1BB3}" type="pres">
      <dgm:prSet presAssocID="{8F5B07CD-F1C7-8F47-89D1-8BD52D07AF36}" presName="txNode5" presStyleLbl="revTx" presStyleIdx="4" presStyleCnt="5">
        <dgm:presLayoutVars>
          <dgm:bulletEnabled val="1"/>
        </dgm:presLayoutVars>
      </dgm:prSet>
      <dgm:spPr/>
    </dgm:pt>
  </dgm:ptLst>
  <dgm:cxnLst>
    <dgm:cxn modelId="{E8313E03-1670-9142-BE75-2AD6E7217BE8}" type="presOf" srcId="{E76DDC7E-1A01-D140-BBAA-717E8EE8A615}" destId="{06F34FD8-726A-1A4B-A69C-2DCEB3B3FD84}" srcOrd="0" destOrd="0" presId="urn:microsoft.com/office/officeart/2009/3/layout/DescendingProcess"/>
    <dgm:cxn modelId="{5044D921-5348-2D47-BE9B-FB325C183FC3}" type="presOf" srcId="{2FE80ECB-B914-EA4C-8624-7377524C2ADB}" destId="{76C1C54D-C78F-E841-8488-5FE64E3969BD}" srcOrd="0" destOrd="0" presId="urn:microsoft.com/office/officeart/2009/3/layout/DescendingProcess"/>
    <dgm:cxn modelId="{323BA923-7AD0-E142-A4E9-AD0F2D2944C3}" type="presOf" srcId="{8F5B07CD-F1C7-8F47-89D1-8BD52D07AF36}" destId="{AB5A809C-1E8B-D043-877D-C40299ED1BB3}" srcOrd="0" destOrd="0" presId="urn:microsoft.com/office/officeart/2009/3/layout/DescendingProcess"/>
    <dgm:cxn modelId="{CE93E62C-38A6-5F47-89D8-6784339CE634}" type="presOf" srcId="{8627AFBB-1C29-7D49-B3B9-C753C187D71F}" destId="{F51BD8B2-6408-654D-B5FE-D3A12CD0C7A9}" srcOrd="0" destOrd="0" presId="urn:microsoft.com/office/officeart/2009/3/layout/DescendingProcess"/>
    <dgm:cxn modelId="{14D39B39-165E-9D41-818C-9DAA120A5144}" type="presOf" srcId="{B009CA3B-461E-F44E-BA89-F8C2F53C80C7}" destId="{F6479254-4B3E-9C4F-A324-894FB6B5F2BD}" srcOrd="0" destOrd="0" presId="urn:microsoft.com/office/officeart/2009/3/layout/DescendingProcess"/>
    <dgm:cxn modelId="{47F4DE54-5BE1-FE40-967A-46C60382E021}" srcId="{2FE80ECB-B914-EA4C-8624-7377524C2ADB}" destId="{F34D6EB7-78C4-DA48-9528-D6F364442BED}" srcOrd="3" destOrd="0" parTransId="{BAF8FFF1-2E19-EC4F-B184-67DC5EFFF9E8}" sibTransId="{3FC08E3A-5ED5-0B4B-BBDA-D0F2943AEEBC}"/>
    <dgm:cxn modelId="{9F0F6A5F-09D0-4545-A1D9-149791DFCB76}" srcId="{2FE80ECB-B914-EA4C-8624-7377524C2ADB}" destId="{D3792213-EE8C-6342-A8DD-4AFD5F093D8D}" srcOrd="2" destOrd="0" parTransId="{0FF57349-7163-0E43-82B1-BCF059E6BAE0}" sibTransId="{E76DDC7E-1A01-D140-BBAA-717E8EE8A615}"/>
    <dgm:cxn modelId="{A8723968-3FE6-F043-A6B3-79389DDA9BC5}" srcId="{2FE80ECB-B914-EA4C-8624-7377524C2ADB}" destId="{E55E37A7-720F-7B49-B813-6D6EAEA0887E}" srcOrd="1" destOrd="0" parTransId="{9ED05CF6-08A6-A54A-89DE-303D5471AA16}" sibTransId="{B009CA3B-461E-F44E-BA89-F8C2F53C80C7}"/>
    <dgm:cxn modelId="{006C1270-F936-8F4B-9E03-A9056D092292}" srcId="{2FE80ECB-B914-EA4C-8624-7377524C2ADB}" destId="{8627AFBB-1C29-7D49-B3B9-C753C187D71F}" srcOrd="0" destOrd="0" parTransId="{19F5EDC7-57BC-444C-8D75-735A038B3E4C}" sibTransId="{1070BC7A-CF33-9C4B-A300-6E2F5ECA7297}"/>
    <dgm:cxn modelId="{9145B879-FADA-AB49-8D60-BD5AC209AD43}" type="presOf" srcId="{E55E37A7-720F-7B49-B813-6D6EAEA0887E}" destId="{45CC908A-2F47-0444-B683-AFC8D76D4212}" srcOrd="0" destOrd="0" presId="urn:microsoft.com/office/officeart/2009/3/layout/DescendingProcess"/>
    <dgm:cxn modelId="{88E30290-1D9D-8B4D-A01D-F4153318862D}" type="presOf" srcId="{D3792213-EE8C-6342-A8DD-4AFD5F093D8D}" destId="{3403EB38-9556-514A-A970-E870198F640D}" srcOrd="0" destOrd="0" presId="urn:microsoft.com/office/officeart/2009/3/layout/DescendingProcess"/>
    <dgm:cxn modelId="{1E727BBF-1A3E-1842-ABCF-FD8816BCA74A}" type="presOf" srcId="{F34D6EB7-78C4-DA48-9528-D6F364442BED}" destId="{ED3EF8FC-98BD-E940-86DC-F63E0B0262B5}" srcOrd="0" destOrd="0" presId="urn:microsoft.com/office/officeart/2009/3/layout/DescendingProcess"/>
    <dgm:cxn modelId="{2EBADDC0-C321-8E4B-BB98-59DB909E48AD}" type="presOf" srcId="{3FC08E3A-5ED5-0B4B-BBDA-D0F2943AEEBC}" destId="{BB729461-47C1-084B-BA28-B368F113B2FE}" srcOrd="0" destOrd="0" presId="urn:microsoft.com/office/officeart/2009/3/layout/DescendingProcess"/>
    <dgm:cxn modelId="{DDCF7DFE-F796-C141-BEEE-72295B8BBFE5}" srcId="{2FE80ECB-B914-EA4C-8624-7377524C2ADB}" destId="{8F5B07CD-F1C7-8F47-89D1-8BD52D07AF36}" srcOrd="4" destOrd="0" parTransId="{448491C5-8689-B648-99D1-A874FD41838F}" sibTransId="{54FB942A-FEF1-8A46-9F93-3C689D5A6D7E}"/>
    <dgm:cxn modelId="{C8604577-A5A5-4146-B793-DB54E297C7F0}" type="presParOf" srcId="{76C1C54D-C78F-E841-8488-5FE64E3969BD}" destId="{0C1DE7DE-9902-C040-A5C1-234AFF117F76}" srcOrd="0" destOrd="0" presId="urn:microsoft.com/office/officeart/2009/3/layout/DescendingProcess"/>
    <dgm:cxn modelId="{D79E21C8-6863-1840-B964-8C5610A26373}" type="presParOf" srcId="{76C1C54D-C78F-E841-8488-5FE64E3969BD}" destId="{F51BD8B2-6408-654D-B5FE-D3A12CD0C7A9}" srcOrd="1" destOrd="0" presId="urn:microsoft.com/office/officeart/2009/3/layout/DescendingProcess"/>
    <dgm:cxn modelId="{6A23D655-3446-9C4F-A508-4A44B22E6DB8}" type="presParOf" srcId="{76C1C54D-C78F-E841-8488-5FE64E3969BD}" destId="{45CC908A-2F47-0444-B683-AFC8D76D4212}" srcOrd="2" destOrd="0" presId="urn:microsoft.com/office/officeart/2009/3/layout/DescendingProcess"/>
    <dgm:cxn modelId="{9FA6CA48-3CC1-1740-8E4E-756996A637AB}" type="presParOf" srcId="{76C1C54D-C78F-E841-8488-5FE64E3969BD}" destId="{317A8014-EEF9-A940-9439-AD2F47A959C1}" srcOrd="3" destOrd="0" presId="urn:microsoft.com/office/officeart/2009/3/layout/DescendingProcess"/>
    <dgm:cxn modelId="{65130BE5-20BD-EF4D-9E39-14F0BFAF1E42}" type="presParOf" srcId="{317A8014-EEF9-A940-9439-AD2F47A959C1}" destId="{F6479254-4B3E-9C4F-A324-894FB6B5F2BD}" srcOrd="0" destOrd="0" presId="urn:microsoft.com/office/officeart/2009/3/layout/DescendingProcess"/>
    <dgm:cxn modelId="{ED659A7B-A47C-6E46-AE98-457BB12A8FD2}" type="presParOf" srcId="{76C1C54D-C78F-E841-8488-5FE64E3969BD}" destId="{3403EB38-9556-514A-A970-E870198F640D}" srcOrd="4" destOrd="0" presId="urn:microsoft.com/office/officeart/2009/3/layout/DescendingProcess"/>
    <dgm:cxn modelId="{63DD7FA8-3519-404E-95D8-F5E5BD192E12}" type="presParOf" srcId="{76C1C54D-C78F-E841-8488-5FE64E3969BD}" destId="{E535C894-4718-1D4D-B09C-00EACA3280ED}" srcOrd="5" destOrd="0" presId="urn:microsoft.com/office/officeart/2009/3/layout/DescendingProcess"/>
    <dgm:cxn modelId="{AFE01AA5-8404-F749-A6BE-B23FF39DFED3}" type="presParOf" srcId="{E535C894-4718-1D4D-B09C-00EACA3280ED}" destId="{06F34FD8-726A-1A4B-A69C-2DCEB3B3FD84}" srcOrd="0" destOrd="0" presId="urn:microsoft.com/office/officeart/2009/3/layout/DescendingProcess"/>
    <dgm:cxn modelId="{C10CB378-404E-EA49-9F0F-B0B8E2DA5210}" type="presParOf" srcId="{76C1C54D-C78F-E841-8488-5FE64E3969BD}" destId="{ED3EF8FC-98BD-E940-86DC-F63E0B0262B5}" srcOrd="6" destOrd="0" presId="urn:microsoft.com/office/officeart/2009/3/layout/DescendingProcess"/>
    <dgm:cxn modelId="{B0984A9B-E7FC-4E45-ACDB-91CEAA097BD4}" type="presParOf" srcId="{76C1C54D-C78F-E841-8488-5FE64E3969BD}" destId="{846443FC-9339-3045-BC2F-3ECD68B3E9DE}" srcOrd="7" destOrd="0" presId="urn:microsoft.com/office/officeart/2009/3/layout/DescendingProcess"/>
    <dgm:cxn modelId="{C5924231-187A-BA40-8006-E60C274C8F20}" type="presParOf" srcId="{846443FC-9339-3045-BC2F-3ECD68B3E9DE}" destId="{BB729461-47C1-084B-BA28-B368F113B2FE}" srcOrd="0" destOrd="0" presId="urn:microsoft.com/office/officeart/2009/3/layout/DescendingProcess"/>
    <dgm:cxn modelId="{C7F13DEE-14A2-8D43-80ED-228C4BB1B09A}" type="presParOf" srcId="{76C1C54D-C78F-E841-8488-5FE64E3969BD}" destId="{AB5A809C-1E8B-D043-877D-C40299ED1BB3}" srcOrd="8" destOrd="0" presId="urn:microsoft.com/office/officeart/2009/3/layout/Descending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10858-71E6-8943-96C0-237B5F9A926A}" type="doc">
      <dgm:prSet loTypeId="urn:microsoft.com/office/officeart/2005/8/layout/hList2" loCatId="" qsTypeId="urn:microsoft.com/office/officeart/2005/8/quickstyle/simple4" qsCatId="simple" csTypeId="urn:microsoft.com/office/officeart/2005/8/colors/accent1_2" csCatId="accent1" phldr="1"/>
      <dgm:spPr/>
      <dgm:t>
        <a:bodyPr/>
        <a:lstStyle/>
        <a:p>
          <a:endParaRPr lang="it-IT"/>
        </a:p>
      </dgm:t>
    </dgm:pt>
    <dgm:pt modelId="{776A3B01-0A34-0249-AE82-956162091C6C}">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No </a:t>
          </a:r>
          <a:r>
            <a:rPr lang="it-IT" dirty="0" err="1">
              <a:solidFill>
                <a:schemeClr val="bg1"/>
              </a:solidFill>
            </a:rPr>
            <a:t>dissolution</a:t>
          </a:r>
          <a:r>
            <a:rPr lang="it-IT" dirty="0">
              <a:solidFill>
                <a:schemeClr val="bg1"/>
              </a:solidFill>
            </a:rPr>
            <a:t> of the </a:t>
          </a:r>
          <a:r>
            <a:rPr lang="it-IT" dirty="0" err="1">
              <a:solidFill>
                <a:schemeClr val="bg1"/>
              </a:solidFill>
            </a:rPr>
            <a:t>Houses</a:t>
          </a:r>
          <a:endParaRPr lang="it-IT" dirty="0">
            <a:solidFill>
              <a:schemeClr val="bg1"/>
            </a:solidFill>
          </a:endParaRPr>
        </a:p>
      </dgm:t>
    </dgm:pt>
    <dgm:pt modelId="{E17B1772-2B3D-FE4F-A64E-0091E8E610AB}" type="parTrans" cxnId="{69DE8111-AFB3-BB46-A837-31648335F387}">
      <dgm:prSet/>
      <dgm:spPr/>
      <dgm:t>
        <a:bodyPr/>
        <a:lstStyle/>
        <a:p>
          <a:endParaRPr lang="it-IT"/>
        </a:p>
      </dgm:t>
    </dgm:pt>
    <dgm:pt modelId="{B8597F0F-2C49-AC47-9D0C-4B95033E1F9A}" type="sibTrans" cxnId="{69DE8111-AFB3-BB46-A837-31648335F387}">
      <dgm:prSet/>
      <dgm:spPr/>
      <dgm:t>
        <a:bodyPr/>
        <a:lstStyle/>
        <a:p>
          <a:endParaRPr lang="it-IT"/>
        </a:p>
      </dgm:t>
    </dgm:pt>
    <dgm:pt modelId="{11DF256D-24BE-A640-9F57-C06E1895F91A}">
      <dgm:prSet phldrT="[Testo]"/>
      <dgm:spPr/>
      <dgm:t>
        <a:bodyPr/>
        <a:lstStyle/>
        <a:p>
          <a:r>
            <a:rPr lang="it-IT" dirty="0" err="1"/>
            <a:t>Congress</a:t>
          </a:r>
          <a:r>
            <a:rPr lang="it-IT" dirty="0"/>
            <a:t> of the </a:t>
          </a:r>
          <a:r>
            <a:rPr lang="it-IT" dirty="0" err="1"/>
            <a:t>United</a:t>
          </a:r>
          <a:r>
            <a:rPr lang="it-IT" dirty="0"/>
            <a:t> </a:t>
          </a:r>
          <a:r>
            <a:rPr lang="it-IT" dirty="0" err="1"/>
            <a:t>States</a:t>
          </a:r>
          <a:endParaRPr lang="it-IT" dirty="0"/>
        </a:p>
      </dgm:t>
    </dgm:pt>
    <dgm:pt modelId="{5DB90EAF-D0FD-4B45-892C-4DDDDC7B4D82}" type="parTrans" cxnId="{5413FEB4-3280-CA43-97B3-1CD4BF49F8E3}">
      <dgm:prSet/>
      <dgm:spPr/>
      <dgm:t>
        <a:bodyPr/>
        <a:lstStyle/>
        <a:p>
          <a:endParaRPr lang="it-IT"/>
        </a:p>
      </dgm:t>
    </dgm:pt>
    <dgm:pt modelId="{BABFAC4A-1A79-034F-88E4-737EBC2AEC71}" type="sibTrans" cxnId="{5413FEB4-3280-CA43-97B3-1CD4BF49F8E3}">
      <dgm:prSet/>
      <dgm:spPr/>
      <dgm:t>
        <a:bodyPr/>
        <a:lstStyle/>
        <a:p>
          <a:endParaRPr lang="it-IT"/>
        </a:p>
      </dgm:t>
    </dgm:pt>
    <dgm:pt modelId="{7321C445-7D01-2F4F-BEF8-84326D93439F}">
      <dgm:prSet phldrT="[Testo]"/>
      <dgm:spPr/>
      <dgm:t>
        <a:bodyPr/>
        <a:lstStyle/>
        <a:p>
          <a:r>
            <a:rPr lang="it-IT" dirty="0" err="1"/>
            <a:t>President</a:t>
          </a:r>
          <a:r>
            <a:rPr lang="it-IT" dirty="0"/>
            <a:t> of the </a:t>
          </a:r>
          <a:r>
            <a:rPr lang="it-IT" dirty="0" err="1"/>
            <a:t>United</a:t>
          </a:r>
          <a:r>
            <a:rPr lang="it-IT" dirty="0"/>
            <a:t> </a:t>
          </a:r>
          <a:r>
            <a:rPr lang="it-IT" dirty="0" err="1"/>
            <a:t>States</a:t>
          </a:r>
          <a:endParaRPr lang="it-IT" dirty="0"/>
        </a:p>
      </dgm:t>
    </dgm:pt>
    <dgm:pt modelId="{AF66A74C-1808-8D4C-B87E-44E0492BC92A}" type="sibTrans" cxnId="{D303D432-28E0-2249-8C69-326DE75D6C4E}">
      <dgm:prSet/>
      <dgm:spPr/>
      <dgm:t>
        <a:bodyPr/>
        <a:lstStyle/>
        <a:p>
          <a:endParaRPr lang="it-IT"/>
        </a:p>
      </dgm:t>
    </dgm:pt>
    <dgm:pt modelId="{657D992A-E91B-A444-B5B8-B737E3D84F12}" type="parTrans" cxnId="{D303D432-28E0-2249-8C69-326DE75D6C4E}">
      <dgm:prSet/>
      <dgm:spPr/>
      <dgm:t>
        <a:bodyPr/>
        <a:lstStyle/>
        <a:p>
          <a:endParaRPr lang="it-IT"/>
        </a:p>
      </dgm:t>
    </dgm:pt>
    <dgm:pt modelId="{CA95CD37-E94E-1549-B983-0BA6DB0FBE45}">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No relation of </a:t>
          </a:r>
          <a:r>
            <a:rPr lang="it-IT" dirty="0" err="1">
              <a:solidFill>
                <a:schemeClr val="bg1"/>
              </a:solidFill>
            </a:rPr>
            <a:t>confidence</a:t>
          </a:r>
          <a:r>
            <a:rPr lang="it-IT" dirty="0">
              <a:solidFill>
                <a:schemeClr val="bg1"/>
              </a:solidFill>
            </a:rPr>
            <a:t>  with the </a:t>
          </a:r>
          <a:r>
            <a:rPr lang="it-IT" dirty="0" err="1">
              <a:solidFill>
                <a:schemeClr val="bg1"/>
              </a:solidFill>
            </a:rPr>
            <a:t>President</a:t>
          </a:r>
          <a:endParaRPr lang="it-IT" dirty="0">
            <a:solidFill>
              <a:schemeClr val="bg1"/>
            </a:solidFill>
          </a:endParaRPr>
        </a:p>
      </dgm:t>
    </dgm:pt>
    <dgm:pt modelId="{CD55F9AB-6582-8C47-9CE0-A27F6AE68DCE}" type="parTrans" cxnId="{A820541C-687E-7345-826F-C4925B542C83}">
      <dgm:prSet/>
      <dgm:spPr/>
      <dgm:t>
        <a:bodyPr/>
        <a:lstStyle/>
        <a:p>
          <a:endParaRPr lang="it-IT"/>
        </a:p>
      </dgm:t>
    </dgm:pt>
    <dgm:pt modelId="{F9DCC912-FBAE-D744-B408-DA825A989F95}" type="sibTrans" cxnId="{A820541C-687E-7345-826F-C4925B542C83}">
      <dgm:prSet/>
      <dgm:spPr/>
      <dgm:t>
        <a:bodyPr/>
        <a:lstStyle/>
        <a:p>
          <a:endParaRPr lang="it-IT"/>
        </a:p>
      </dgm:t>
    </dgm:pt>
    <dgm:pt modelId="{E9BB70F9-073D-4A47-96C0-BB80350DFA7B}">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it-IT" dirty="0">
              <a:solidFill>
                <a:schemeClr val="bg1"/>
              </a:solidFill>
            </a:rPr>
            <a:t>No </a:t>
          </a:r>
          <a:r>
            <a:rPr lang="it-IT" dirty="0" err="1">
              <a:solidFill>
                <a:schemeClr val="bg1"/>
              </a:solidFill>
            </a:rPr>
            <a:t>power</a:t>
          </a:r>
          <a:r>
            <a:rPr lang="it-IT" dirty="0">
              <a:solidFill>
                <a:schemeClr val="bg1"/>
              </a:solidFill>
            </a:rPr>
            <a:t> to </a:t>
          </a:r>
          <a:r>
            <a:rPr lang="it-IT" dirty="0" err="1">
              <a:solidFill>
                <a:schemeClr val="bg1"/>
              </a:solidFill>
            </a:rPr>
            <a:t>initiate</a:t>
          </a:r>
          <a:r>
            <a:rPr lang="it-IT" dirty="0">
              <a:solidFill>
                <a:schemeClr val="bg1"/>
              </a:solidFill>
            </a:rPr>
            <a:t> </a:t>
          </a:r>
          <a:r>
            <a:rPr lang="it-IT" dirty="0" err="1">
              <a:solidFill>
                <a:schemeClr val="bg1"/>
              </a:solidFill>
            </a:rPr>
            <a:t>legislation</a:t>
          </a:r>
          <a:endParaRPr lang="it-IT" dirty="0">
            <a:solidFill>
              <a:schemeClr val="bg1"/>
            </a:solidFill>
          </a:endParaRPr>
        </a:p>
      </dgm:t>
    </dgm:pt>
    <dgm:pt modelId="{BE036F95-563D-5341-82A5-5A8A34CA1ED5}" type="parTrans" cxnId="{AB3E9699-F04F-0C4D-8733-D27938B810F4}">
      <dgm:prSet/>
      <dgm:spPr/>
      <dgm:t>
        <a:bodyPr/>
        <a:lstStyle/>
        <a:p>
          <a:endParaRPr lang="it-IT"/>
        </a:p>
      </dgm:t>
    </dgm:pt>
    <dgm:pt modelId="{0F94A4B0-9787-3541-9C0B-0CEFBE0F4EAD}" type="sibTrans" cxnId="{AB3E9699-F04F-0C4D-8733-D27938B810F4}">
      <dgm:prSet/>
      <dgm:spPr/>
      <dgm:t>
        <a:bodyPr/>
        <a:lstStyle/>
        <a:p>
          <a:endParaRPr lang="it-IT"/>
        </a:p>
      </dgm:t>
    </dgm:pt>
    <dgm:pt modelId="{4815F187-94EA-7042-934A-33E5A29097C9}">
      <dgm:prSet phldrT="[Testo]"/>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endParaRPr lang="it-IT" dirty="0">
            <a:solidFill>
              <a:schemeClr val="bg1"/>
            </a:solidFill>
          </a:endParaRPr>
        </a:p>
      </dgm:t>
    </dgm:pt>
    <dgm:pt modelId="{8E262F77-7C56-C549-9A12-D863DE57D263}" type="parTrans" cxnId="{441F4A75-E77A-864C-9FC9-351023103F54}">
      <dgm:prSet/>
      <dgm:spPr/>
      <dgm:t>
        <a:bodyPr/>
        <a:lstStyle/>
        <a:p>
          <a:endParaRPr lang="it-IT"/>
        </a:p>
      </dgm:t>
    </dgm:pt>
    <dgm:pt modelId="{A8A72818-4804-4A41-A065-62DE764693EB}" type="sibTrans" cxnId="{441F4A75-E77A-864C-9FC9-351023103F54}">
      <dgm:prSet/>
      <dgm:spPr/>
      <dgm:t>
        <a:bodyPr/>
        <a:lstStyle/>
        <a:p>
          <a:endParaRPr lang="it-IT"/>
        </a:p>
      </dgm:t>
    </dgm:pt>
    <dgm:pt modelId="{3134626C-D2C2-3F49-BB5A-1A5D865FE064}">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r>
            <a:rPr lang="it-IT" dirty="0">
              <a:solidFill>
                <a:schemeClr val="bg1"/>
              </a:solidFill>
            </a:rPr>
            <a:t>The </a:t>
          </a:r>
          <a:r>
            <a:rPr lang="it-IT" dirty="0" err="1">
              <a:solidFill>
                <a:schemeClr val="bg1"/>
              </a:solidFill>
            </a:rPr>
            <a:t>Congress</a:t>
          </a:r>
          <a:r>
            <a:rPr lang="it-IT" dirty="0">
              <a:solidFill>
                <a:schemeClr val="bg1"/>
              </a:solidFill>
            </a:rPr>
            <a:t> </a:t>
          </a:r>
          <a:r>
            <a:rPr lang="it-IT" dirty="0" err="1">
              <a:solidFill>
                <a:schemeClr val="bg1"/>
              </a:solidFill>
            </a:rPr>
            <a:t>can’t</a:t>
          </a:r>
          <a:r>
            <a:rPr lang="it-IT" dirty="0">
              <a:solidFill>
                <a:schemeClr val="bg1"/>
              </a:solidFill>
            </a:rPr>
            <a:t> </a:t>
          </a:r>
          <a:r>
            <a:rPr lang="it-IT" dirty="0" err="1">
              <a:solidFill>
                <a:schemeClr val="bg1"/>
              </a:solidFill>
            </a:rPr>
            <a:t>make</a:t>
          </a:r>
          <a:r>
            <a:rPr lang="it-IT" dirty="0">
              <a:solidFill>
                <a:schemeClr val="bg1"/>
              </a:solidFill>
            </a:rPr>
            <a:t> the P. </a:t>
          </a:r>
          <a:r>
            <a:rPr lang="it-IT" dirty="0" err="1">
              <a:solidFill>
                <a:schemeClr val="bg1"/>
              </a:solidFill>
            </a:rPr>
            <a:t>resign</a:t>
          </a:r>
          <a:r>
            <a:rPr lang="it-IT" dirty="0">
              <a:solidFill>
                <a:schemeClr val="bg1"/>
              </a:solidFill>
            </a:rPr>
            <a:t> </a:t>
          </a:r>
          <a:r>
            <a:rPr lang="it-IT" i="1" dirty="0">
              <a:solidFill>
                <a:schemeClr val="bg1"/>
              </a:solidFill>
            </a:rPr>
            <a:t>for mere </a:t>
          </a:r>
          <a:r>
            <a:rPr lang="it-IT" i="1" dirty="0" err="1">
              <a:solidFill>
                <a:schemeClr val="bg1"/>
              </a:solidFill>
            </a:rPr>
            <a:t>political</a:t>
          </a:r>
          <a:r>
            <a:rPr lang="it-IT" i="1" dirty="0">
              <a:solidFill>
                <a:schemeClr val="bg1"/>
              </a:solidFill>
            </a:rPr>
            <a:t> </a:t>
          </a:r>
          <a:r>
            <a:rPr lang="it-IT" i="1" dirty="0" err="1">
              <a:solidFill>
                <a:schemeClr val="bg1"/>
              </a:solidFill>
            </a:rPr>
            <a:t>reasons</a:t>
          </a:r>
          <a:endParaRPr lang="it-IT" i="1" dirty="0">
            <a:solidFill>
              <a:schemeClr val="bg1"/>
            </a:solidFill>
          </a:endParaRPr>
        </a:p>
      </dgm:t>
    </dgm:pt>
    <dgm:pt modelId="{BAF81F3F-4CFD-1842-8883-27C28CFE0E94}" type="parTrans" cxnId="{27D9F7C3-0EAD-5846-B6B9-0F25FD2F1C14}">
      <dgm:prSet/>
      <dgm:spPr/>
      <dgm:t>
        <a:bodyPr/>
        <a:lstStyle/>
        <a:p>
          <a:endParaRPr lang="it-IT"/>
        </a:p>
      </dgm:t>
    </dgm:pt>
    <dgm:pt modelId="{7E3587ED-0B68-5A47-A006-16EE37F135C4}" type="sibTrans" cxnId="{27D9F7C3-0EAD-5846-B6B9-0F25FD2F1C14}">
      <dgm:prSet/>
      <dgm:spPr/>
      <dgm:t>
        <a:bodyPr/>
        <a:lstStyle/>
        <a:p>
          <a:endParaRPr lang="it-IT"/>
        </a:p>
      </dgm:t>
    </dgm:pt>
    <dgm:pt modelId="{36C7CD79-DD4E-0E4A-88B0-B679D283F53E}">
      <dgm:prSet phldrT="[Testo]"/>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it-IT" dirty="0">
            <a:solidFill>
              <a:schemeClr val="bg1"/>
            </a:solidFill>
          </a:endParaRPr>
        </a:p>
      </dgm:t>
    </dgm:pt>
    <dgm:pt modelId="{816A6F9C-A223-114A-8639-19DB9F83C4AF}" type="parTrans" cxnId="{F161BE3F-7FE9-8D4F-B134-C6D3D0BB4DC1}">
      <dgm:prSet/>
      <dgm:spPr/>
      <dgm:t>
        <a:bodyPr/>
        <a:lstStyle/>
        <a:p>
          <a:endParaRPr lang="it-IT"/>
        </a:p>
      </dgm:t>
    </dgm:pt>
    <dgm:pt modelId="{4DF2EA84-BCA1-A24F-A42B-3BA5E4A7A875}" type="sibTrans" cxnId="{F161BE3F-7FE9-8D4F-B134-C6D3D0BB4DC1}">
      <dgm:prSet/>
      <dgm:spPr/>
      <dgm:t>
        <a:bodyPr/>
        <a:lstStyle/>
        <a:p>
          <a:endParaRPr lang="it-IT"/>
        </a:p>
      </dgm:t>
    </dgm:pt>
    <dgm:pt modelId="{035A47A5-3290-FD40-BB17-F8F9EACE8041}" type="pres">
      <dgm:prSet presAssocID="{98310858-71E6-8943-96C0-237B5F9A926A}" presName="linearFlow" presStyleCnt="0">
        <dgm:presLayoutVars>
          <dgm:dir/>
          <dgm:animLvl val="lvl"/>
          <dgm:resizeHandles/>
        </dgm:presLayoutVars>
      </dgm:prSet>
      <dgm:spPr/>
    </dgm:pt>
    <dgm:pt modelId="{D8F81D60-AED0-914D-B721-23F7537B7464}" type="pres">
      <dgm:prSet presAssocID="{7321C445-7D01-2F4F-BEF8-84326D93439F}" presName="compositeNode" presStyleCnt="0">
        <dgm:presLayoutVars>
          <dgm:bulletEnabled val="1"/>
        </dgm:presLayoutVars>
      </dgm:prSet>
      <dgm:spPr/>
    </dgm:pt>
    <dgm:pt modelId="{037B7D0D-3C8D-8047-BF2C-DFDFA8AE5242}" type="pres">
      <dgm:prSet presAssocID="{7321C445-7D01-2F4F-BEF8-84326D93439F}" presName="image" presStyleLbl="fgImgPlace1" presStyleIdx="0" presStyleCnt="2" custScaleX="108909" custScaleY="109509" custLinFactNeighborX="-1222" custLinFactNeighborY="-2077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12D34B3-A5B1-BB4A-889A-153344BAB65C}" type="pres">
      <dgm:prSet presAssocID="{7321C445-7D01-2F4F-BEF8-84326D93439F}" presName="childNode" presStyleLbl="node1" presStyleIdx="0" presStyleCnt="2" custLinFactNeighborX="-1425" custLinFactNeighborY="245">
        <dgm:presLayoutVars>
          <dgm:bulletEnabled val="1"/>
        </dgm:presLayoutVars>
      </dgm:prSet>
      <dgm:spPr/>
    </dgm:pt>
    <dgm:pt modelId="{8424F3CC-39CE-ED43-8A67-2767ABA17145}" type="pres">
      <dgm:prSet presAssocID="{7321C445-7D01-2F4F-BEF8-84326D93439F}" presName="parentNode" presStyleLbl="revTx" presStyleIdx="0" presStyleCnt="2">
        <dgm:presLayoutVars>
          <dgm:chMax val="0"/>
          <dgm:bulletEnabled val="1"/>
        </dgm:presLayoutVars>
      </dgm:prSet>
      <dgm:spPr/>
    </dgm:pt>
    <dgm:pt modelId="{06ACE66A-9200-054A-BCEF-D07404FB1F70}" type="pres">
      <dgm:prSet presAssocID="{AF66A74C-1808-8D4C-B87E-44E0492BC92A}" presName="sibTrans" presStyleCnt="0"/>
      <dgm:spPr/>
    </dgm:pt>
    <dgm:pt modelId="{FF6BFFDC-555D-F64B-BC84-7F4C5DAD0EE3}" type="pres">
      <dgm:prSet presAssocID="{11DF256D-24BE-A640-9F57-C06E1895F91A}" presName="compositeNode" presStyleCnt="0">
        <dgm:presLayoutVars>
          <dgm:bulletEnabled val="1"/>
        </dgm:presLayoutVars>
      </dgm:prSet>
      <dgm:spPr/>
    </dgm:pt>
    <dgm:pt modelId="{53A242DF-6816-9946-A3B6-52BC30858FCB}" type="pres">
      <dgm:prSet presAssocID="{11DF256D-24BE-A640-9F57-C06E1895F91A}" presName="image" presStyleLbl="fgImgPlace1" presStyleIdx="1" presStyleCnt="2" custScaleX="110252" custScaleY="111024" custLinFactNeighborY="-2692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75217F8-D91E-4242-8E14-7B02C60C19DF}" type="pres">
      <dgm:prSet presAssocID="{11DF256D-24BE-A640-9F57-C06E1895F91A}" presName="childNode" presStyleLbl="node1" presStyleIdx="1" presStyleCnt="2" custLinFactNeighborX="-24" custLinFactNeighborY="-786">
        <dgm:presLayoutVars>
          <dgm:bulletEnabled val="1"/>
        </dgm:presLayoutVars>
      </dgm:prSet>
      <dgm:spPr/>
    </dgm:pt>
    <dgm:pt modelId="{F2729024-8EF3-3E45-A2BB-8619E2F2CD1F}" type="pres">
      <dgm:prSet presAssocID="{11DF256D-24BE-A640-9F57-C06E1895F91A}" presName="parentNode" presStyleLbl="revTx" presStyleIdx="1" presStyleCnt="2">
        <dgm:presLayoutVars>
          <dgm:chMax val="0"/>
          <dgm:bulletEnabled val="1"/>
        </dgm:presLayoutVars>
      </dgm:prSet>
      <dgm:spPr/>
    </dgm:pt>
  </dgm:ptLst>
  <dgm:cxnLst>
    <dgm:cxn modelId="{3574C106-A011-0347-A2F5-0372A1E3AEEA}" type="presOf" srcId="{98310858-71E6-8943-96C0-237B5F9A926A}" destId="{035A47A5-3290-FD40-BB17-F8F9EACE8041}" srcOrd="0" destOrd="0" presId="urn:microsoft.com/office/officeart/2005/8/layout/hList2"/>
    <dgm:cxn modelId="{69DE8111-AFB3-BB46-A837-31648335F387}" srcId="{7321C445-7D01-2F4F-BEF8-84326D93439F}" destId="{776A3B01-0A34-0249-AE82-956162091C6C}" srcOrd="0" destOrd="0" parTransId="{E17B1772-2B3D-FE4F-A64E-0091E8E610AB}" sibTransId="{B8597F0F-2C49-AC47-9D0C-4B95033E1F9A}"/>
    <dgm:cxn modelId="{A820541C-687E-7345-826F-C4925B542C83}" srcId="{11DF256D-24BE-A640-9F57-C06E1895F91A}" destId="{CA95CD37-E94E-1549-B983-0BA6DB0FBE45}" srcOrd="0" destOrd="0" parTransId="{CD55F9AB-6582-8C47-9CE0-A27F6AE68DCE}" sibTransId="{F9DCC912-FBAE-D744-B408-DA825A989F95}"/>
    <dgm:cxn modelId="{8AFAAC1F-4428-5341-BBE1-BC043F94A9A5}" type="presOf" srcId="{4815F187-94EA-7042-934A-33E5A29097C9}" destId="{C12D34B3-A5B1-BB4A-889A-153344BAB65C}" srcOrd="0" destOrd="1" presId="urn:microsoft.com/office/officeart/2005/8/layout/hList2"/>
    <dgm:cxn modelId="{D303D432-28E0-2249-8C69-326DE75D6C4E}" srcId="{98310858-71E6-8943-96C0-237B5F9A926A}" destId="{7321C445-7D01-2F4F-BEF8-84326D93439F}" srcOrd="0" destOrd="0" parTransId="{657D992A-E91B-A444-B5B8-B737E3D84F12}" sibTransId="{AF66A74C-1808-8D4C-B87E-44E0492BC92A}"/>
    <dgm:cxn modelId="{F161BE3F-7FE9-8D4F-B134-C6D3D0BB4DC1}" srcId="{11DF256D-24BE-A640-9F57-C06E1895F91A}" destId="{36C7CD79-DD4E-0E4A-88B0-B679D283F53E}" srcOrd="1" destOrd="0" parTransId="{816A6F9C-A223-114A-8639-19DB9F83C4AF}" sibTransId="{4DF2EA84-BCA1-A24F-A42B-3BA5E4A7A875}"/>
    <dgm:cxn modelId="{84AB4D40-C7D8-0946-B183-A94F88046622}" type="presOf" srcId="{E9BB70F9-073D-4A47-96C0-BB80350DFA7B}" destId="{C12D34B3-A5B1-BB4A-889A-153344BAB65C}" srcOrd="0" destOrd="2" presId="urn:microsoft.com/office/officeart/2005/8/layout/hList2"/>
    <dgm:cxn modelId="{495DAB53-E70E-7444-970A-6C9E66B0CA80}" type="presOf" srcId="{7321C445-7D01-2F4F-BEF8-84326D93439F}" destId="{8424F3CC-39CE-ED43-8A67-2767ABA17145}" srcOrd="0" destOrd="0" presId="urn:microsoft.com/office/officeart/2005/8/layout/hList2"/>
    <dgm:cxn modelId="{7F732156-1D37-9C45-BAD0-200992671B47}" type="presOf" srcId="{36C7CD79-DD4E-0E4A-88B0-B679D283F53E}" destId="{375217F8-D91E-4242-8E14-7B02C60C19DF}" srcOrd="0" destOrd="1" presId="urn:microsoft.com/office/officeart/2005/8/layout/hList2"/>
    <dgm:cxn modelId="{441F4A75-E77A-864C-9FC9-351023103F54}" srcId="{7321C445-7D01-2F4F-BEF8-84326D93439F}" destId="{4815F187-94EA-7042-934A-33E5A29097C9}" srcOrd="1" destOrd="0" parTransId="{8E262F77-7C56-C549-9A12-D863DE57D263}" sibTransId="{A8A72818-4804-4A41-A065-62DE764693EB}"/>
    <dgm:cxn modelId="{F47AC58A-D796-7E47-8BCD-3C4134B96F2A}" type="presOf" srcId="{CA95CD37-E94E-1549-B983-0BA6DB0FBE45}" destId="{375217F8-D91E-4242-8E14-7B02C60C19DF}" srcOrd="0" destOrd="0" presId="urn:microsoft.com/office/officeart/2005/8/layout/hList2"/>
    <dgm:cxn modelId="{AB3E9699-F04F-0C4D-8733-D27938B810F4}" srcId="{7321C445-7D01-2F4F-BEF8-84326D93439F}" destId="{E9BB70F9-073D-4A47-96C0-BB80350DFA7B}" srcOrd="2" destOrd="0" parTransId="{BE036F95-563D-5341-82A5-5A8A34CA1ED5}" sibTransId="{0F94A4B0-9787-3541-9C0B-0CEFBE0F4EAD}"/>
    <dgm:cxn modelId="{5413FEB4-3280-CA43-97B3-1CD4BF49F8E3}" srcId="{98310858-71E6-8943-96C0-237B5F9A926A}" destId="{11DF256D-24BE-A640-9F57-C06E1895F91A}" srcOrd="1" destOrd="0" parTransId="{5DB90EAF-D0FD-4B45-892C-4DDDDC7B4D82}" sibTransId="{BABFAC4A-1A79-034F-88E4-737EBC2AEC71}"/>
    <dgm:cxn modelId="{27D9F7C3-0EAD-5846-B6B9-0F25FD2F1C14}" srcId="{11DF256D-24BE-A640-9F57-C06E1895F91A}" destId="{3134626C-D2C2-3F49-BB5A-1A5D865FE064}" srcOrd="2" destOrd="0" parTransId="{BAF81F3F-4CFD-1842-8883-27C28CFE0E94}" sibTransId="{7E3587ED-0B68-5A47-A006-16EE37F135C4}"/>
    <dgm:cxn modelId="{F36F6BCF-3D16-4A42-B390-2B4008818173}" type="presOf" srcId="{3134626C-D2C2-3F49-BB5A-1A5D865FE064}" destId="{375217F8-D91E-4242-8E14-7B02C60C19DF}" srcOrd="0" destOrd="2" presId="urn:microsoft.com/office/officeart/2005/8/layout/hList2"/>
    <dgm:cxn modelId="{434143D2-FEC6-2D46-90FA-40EC12F9230F}" type="presOf" srcId="{776A3B01-0A34-0249-AE82-956162091C6C}" destId="{C12D34B3-A5B1-BB4A-889A-153344BAB65C}" srcOrd="0" destOrd="0" presId="urn:microsoft.com/office/officeart/2005/8/layout/hList2"/>
    <dgm:cxn modelId="{C5B87AE1-EAA2-9C47-B965-52BB6EC65A9F}" type="presOf" srcId="{11DF256D-24BE-A640-9F57-C06E1895F91A}" destId="{F2729024-8EF3-3E45-A2BB-8619E2F2CD1F}" srcOrd="0" destOrd="0" presId="urn:microsoft.com/office/officeart/2005/8/layout/hList2"/>
    <dgm:cxn modelId="{D266AE60-8E63-8646-B903-7095A91D67F2}" type="presParOf" srcId="{035A47A5-3290-FD40-BB17-F8F9EACE8041}" destId="{D8F81D60-AED0-914D-B721-23F7537B7464}" srcOrd="0" destOrd="0" presId="urn:microsoft.com/office/officeart/2005/8/layout/hList2"/>
    <dgm:cxn modelId="{9DD1EAA5-8F01-8647-ACF0-6A906CF5D021}" type="presParOf" srcId="{D8F81D60-AED0-914D-B721-23F7537B7464}" destId="{037B7D0D-3C8D-8047-BF2C-DFDFA8AE5242}" srcOrd="0" destOrd="0" presId="urn:microsoft.com/office/officeart/2005/8/layout/hList2"/>
    <dgm:cxn modelId="{F00E6447-B724-0C42-953C-74872B024888}" type="presParOf" srcId="{D8F81D60-AED0-914D-B721-23F7537B7464}" destId="{C12D34B3-A5B1-BB4A-889A-153344BAB65C}" srcOrd="1" destOrd="0" presId="urn:microsoft.com/office/officeart/2005/8/layout/hList2"/>
    <dgm:cxn modelId="{ACA5B84A-433D-B44E-AFD3-FA814393DA86}" type="presParOf" srcId="{D8F81D60-AED0-914D-B721-23F7537B7464}" destId="{8424F3CC-39CE-ED43-8A67-2767ABA17145}" srcOrd="2" destOrd="0" presId="urn:microsoft.com/office/officeart/2005/8/layout/hList2"/>
    <dgm:cxn modelId="{466E918F-A9B7-694B-9F4B-AF4E71403562}" type="presParOf" srcId="{035A47A5-3290-FD40-BB17-F8F9EACE8041}" destId="{06ACE66A-9200-054A-BCEF-D07404FB1F70}" srcOrd="1" destOrd="0" presId="urn:microsoft.com/office/officeart/2005/8/layout/hList2"/>
    <dgm:cxn modelId="{214396D5-4064-0342-B650-951D66C2E5A0}" type="presParOf" srcId="{035A47A5-3290-FD40-BB17-F8F9EACE8041}" destId="{FF6BFFDC-555D-F64B-BC84-7F4C5DAD0EE3}" srcOrd="2" destOrd="0" presId="urn:microsoft.com/office/officeart/2005/8/layout/hList2"/>
    <dgm:cxn modelId="{94B4F7C1-2B6C-6644-A7BC-ECFD80094811}" type="presParOf" srcId="{FF6BFFDC-555D-F64B-BC84-7F4C5DAD0EE3}" destId="{53A242DF-6816-9946-A3B6-52BC30858FCB}" srcOrd="0" destOrd="0" presId="urn:microsoft.com/office/officeart/2005/8/layout/hList2"/>
    <dgm:cxn modelId="{28D05EAF-E936-D54E-8CE5-BFB8AED8B5CE}" type="presParOf" srcId="{FF6BFFDC-555D-F64B-BC84-7F4C5DAD0EE3}" destId="{375217F8-D91E-4242-8E14-7B02C60C19DF}" srcOrd="1" destOrd="0" presId="urn:microsoft.com/office/officeart/2005/8/layout/hList2"/>
    <dgm:cxn modelId="{1B6DDE3D-33E4-5441-B558-118D79DA345B}" type="presParOf" srcId="{FF6BFFDC-555D-F64B-BC84-7F4C5DAD0EE3}" destId="{F2729024-8EF3-3E45-A2BB-8619E2F2CD1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662D57-7D10-F74B-B4C5-B5C1CC6A91BB}" type="doc">
      <dgm:prSet loTypeId="urn:microsoft.com/office/officeart/2005/8/layout/chevron1" loCatId="" qsTypeId="urn:microsoft.com/office/officeart/2005/8/quickstyle/simple4" qsCatId="simple" csTypeId="urn:microsoft.com/office/officeart/2005/8/colors/accent1_2" csCatId="accent1" phldr="1"/>
      <dgm:spPr/>
    </dgm:pt>
    <dgm:pt modelId="{519D159C-07C2-4C49-A7B3-CEBCF2325475}">
      <dgm:prSet phldrT="[Testo]"/>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it-IT" dirty="0"/>
            <a:t>The HR can </a:t>
          </a:r>
          <a:r>
            <a:rPr lang="it-IT" dirty="0" err="1"/>
            <a:t>impeach</a:t>
          </a:r>
          <a:r>
            <a:rPr lang="it-IT" dirty="0"/>
            <a:t> the P. by a </a:t>
          </a:r>
          <a:r>
            <a:rPr lang="it-IT" dirty="0" err="1"/>
            <a:t>simple</a:t>
          </a:r>
          <a:r>
            <a:rPr lang="it-IT" dirty="0"/>
            <a:t> </a:t>
          </a:r>
          <a:r>
            <a:rPr lang="it-IT" dirty="0" err="1"/>
            <a:t>majority</a:t>
          </a:r>
          <a:r>
            <a:rPr lang="it-IT" dirty="0"/>
            <a:t> vote </a:t>
          </a:r>
        </a:p>
      </dgm:t>
    </dgm:pt>
    <dgm:pt modelId="{FDA2C5E3-22F5-0444-9C78-AB6EC7F59117}" type="parTrans" cxnId="{ED625A78-971E-C64A-A68C-6189804B8927}">
      <dgm:prSet/>
      <dgm:spPr/>
      <dgm:t>
        <a:bodyPr/>
        <a:lstStyle/>
        <a:p>
          <a:endParaRPr lang="it-IT"/>
        </a:p>
      </dgm:t>
    </dgm:pt>
    <dgm:pt modelId="{7DE8DC8A-794E-7440-AB0B-AAB74F8CFE01}" type="sibTrans" cxnId="{ED625A78-971E-C64A-A68C-6189804B8927}">
      <dgm:prSet/>
      <dgm:spPr/>
      <dgm:t>
        <a:bodyPr/>
        <a:lstStyle/>
        <a:p>
          <a:endParaRPr lang="it-IT"/>
        </a:p>
      </dgm:t>
    </dgm:pt>
    <dgm:pt modelId="{3D61AAC8-2366-A74A-80FD-EC3C44341097}">
      <dgm:prSet phldrT="[Testo]"/>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it-IT" dirty="0"/>
            <a:t>The </a:t>
          </a:r>
          <a:r>
            <a:rPr lang="it-IT" dirty="0" err="1"/>
            <a:t>Senate</a:t>
          </a:r>
          <a:r>
            <a:rPr lang="it-IT" dirty="0"/>
            <a:t> </a:t>
          </a:r>
          <a:r>
            <a:rPr lang="it-IT" dirty="0" err="1"/>
            <a:t>judges</a:t>
          </a:r>
          <a:r>
            <a:rPr lang="it-IT" dirty="0"/>
            <a:t> by a 2/3 </a:t>
          </a:r>
          <a:r>
            <a:rPr lang="it-IT" dirty="0" err="1"/>
            <a:t>majority</a:t>
          </a:r>
          <a:r>
            <a:rPr lang="it-IT" dirty="0"/>
            <a:t> vote</a:t>
          </a:r>
        </a:p>
      </dgm:t>
    </dgm:pt>
    <dgm:pt modelId="{ACFDD719-3F3F-EB49-9023-842F4A167E30}" type="parTrans" cxnId="{B752977C-8B7D-8046-9CF8-9ACD2AF9EF19}">
      <dgm:prSet/>
      <dgm:spPr/>
      <dgm:t>
        <a:bodyPr/>
        <a:lstStyle/>
        <a:p>
          <a:endParaRPr lang="it-IT"/>
        </a:p>
      </dgm:t>
    </dgm:pt>
    <dgm:pt modelId="{26CA6F97-B2D4-3C45-A1C9-BC86C7650F70}" type="sibTrans" cxnId="{B752977C-8B7D-8046-9CF8-9ACD2AF9EF19}">
      <dgm:prSet/>
      <dgm:spPr/>
      <dgm:t>
        <a:bodyPr/>
        <a:lstStyle/>
        <a:p>
          <a:endParaRPr lang="it-IT"/>
        </a:p>
      </dgm:t>
    </dgm:pt>
    <dgm:pt modelId="{18AD8AF6-FA18-1640-871A-2B3BE5DA19F4}">
      <dgm:prSet phldrT="[Testo]"/>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it-IT" dirty="0" err="1"/>
            <a:t>If</a:t>
          </a:r>
          <a:r>
            <a:rPr lang="it-IT" dirty="0"/>
            <a:t> </a:t>
          </a:r>
          <a:r>
            <a:rPr lang="it-IT" dirty="0" err="1"/>
            <a:t>convicted</a:t>
          </a:r>
          <a:r>
            <a:rPr lang="it-IT" dirty="0"/>
            <a:t>, the </a:t>
          </a:r>
          <a:r>
            <a:rPr lang="it-IT" dirty="0" err="1"/>
            <a:t>President</a:t>
          </a:r>
          <a:r>
            <a:rPr lang="it-IT" dirty="0"/>
            <a:t> </a:t>
          </a:r>
          <a:r>
            <a:rPr lang="it-IT" dirty="0" err="1"/>
            <a:t>leaves</a:t>
          </a:r>
          <a:r>
            <a:rPr lang="it-IT" dirty="0"/>
            <a:t> office</a:t>
          </a:r>
        </a:p>
      </dgm:t>
    </dgm:pt>
    <dgm:pt modelId="{3733F612-C4CE-D045-A06E-76D1EB3D80AB}" type="parTrans" cxnId="{FFF45E66-915E-304B-A13F-335BEFF50163}">
      <dgm:prSet/>
      <dgm:spPr/>
      <dgm:t>
        <a:bodyPr/>
        <a:lstStyle/>
        <a:p>
          <a:endParaRPr lang="it-IT"/>
        </a:p>
      </dgm:t>
    </dgm:pt>
    <dgm:pt modelId="{DD96D71E-106A-B24E-8028-996D3750521A}" type="sibTrans" cxnId="{FFF45E66-915E-304B-A13F-335BEFF50163}">
      <dgm:prSet/>
      <dgm:spPr/>
      <dgm:t>
        <a:bodyPr/>
        <a:lstStyle/>
        <a:p>
          <a:pPr rtl="0"/>
          <a:endParaRPr lang="it-IT"/>
        </a:p>
      </dgm:t>
    </dgm:pt>
    <dgm:pt modelId="{B9E27B73-5024-2644-9380-2491B6A30FD8}" type="pres">
      <dgm:prSet presAssocID="{B8662D57-7D10-F74B-B4C5-B5C1CC6A91BB}" presName="Name0" presStyleCnt="0">
        <dgm:presLayoutVars>
          <dgm:dir/>
          <dgm:animLvl val="lvl"/>
          <dgm:resizeHandles val="exact"/>
        </dgm:presLayoutVars>
      </dgm:prSet>
      <dgm:spPr/>
    </dgm:pt>
    <dgm:pt modelId="{E0F30077-3B73-BE40-8A6B-2084EE1AFE4E}" type="pres">
      <dgm:prSet presAssocID="{519D159C-07C2-4C49-A7B3-CEBCF2325475}" presName="parTxOnly" presStyleLbl="node1" presStyleIdx="0" presStyleCnt="3" custLinFactNeighborX="67112" custLinFactNeighborY="-84145">
        <dgm:presLayoutVars>
          <dgm:chMax val="0"/>
          <dgm:chPref val="0"/>
          <dgm:bulletEnabled val="1"/>
        </dgm:presLayoutVars>
      </dgm:prSet>
      <dgm:spPr/>
    </dgm:pt>
    <dgm:pt modelId="{6F33FA49-20DC-F947-9E12-FD18B9F34B3C}" type="pres">
      <dgm:prSet presAssocID="{7DE8DC8A-794E-7440-AB0B-AAB74F8CFE01}" presName="parTxOnlySpace" presStyleCnt="0"/>
      <dgm:spPr/>
    </dgm:pt>
    <dgm:pt modelId="{18605612-D4C9-724E-8FD0-5C46BE27DC89}" type="pres">
      <dgm:prSet presAssocID="{3D61AAC8-2366-A74A-80FD-EC3C44341097}" presName="parTxOnly" presStyleLbl="node1" presStyleIdx="1" presStyleCnt="3" custLinFactNeighborX="-54883" custLinFactNeighborY="15855">
        <dgm:presLayoutVars>
          <dgm:chMax val="0"/>
          <dgm:chPref val="0"/>
          <dgm:bulletEnabled val="1"/>
        </dgm:presLayoutVars>
      </dgm:prSet>
      <dgm:spPr/>
    </dgm:pt>
    <dgm:pt modelId="{9AA1B223-6827-464F-95A4-8D860F7D2BC2}" type="pres">
      <dgm:prSet presAssocID="{26CA6F97-B2D4-3C45-A1C9-BC86C7650F70}" presName="parTxOnlySpace" presStyleCnt="0"/>
      <dgm:spPr/>
    </dgm:pt>
    <dgm:pt modelId="{6F701895-5429-3A48-A827-8E4B1D969E4E}" type="pres">
      <dgm:prSet presAssocID="{18AD8AF6-FA18-1640-871A-2B3BE5DA19F4}" presName="parTxOnly" presStyleLbl="node1" presStyleIdx="2" presStyleCnt="3" custLinFactX="-7151" custLinFactY="12902" custLinFactNeighborX="-100000" custLinFactNeighborY="100000">
        <dgm:presLayoutVars>
          <dgm:chMax val="0"/>
          <dgm:chPref val="0"/>
          <dgm:bulletEnabled val="1"/>
        </dgm:presLayoutVars>
      </dgm:prSet>
      <dgm:spPr/>
    </dgm:pt>
  </dgm:ptLst>
  <dgm:cxnLst>
    <dgm:cxn modelId="{57BDA02A-1566-2248-93A1-4A8A8C7CEDF8}" type="presOf" srcId="{519D159C-07C2-4C49-A7B3-CEBCF2325475}" destId="{E0F30077-3B73-BE40-8A6B-2084EE1AFE4E}" srcOrd="0" destOrd="0" presId="urn:microsoft.com/office/officeart/2005/8/layout/chevron1"/>
    <dgm:cxn modelId="{8D4E6C31-945F-5041-A802-C501428066EA}" type="presOf" srcId="{18AD8AF6-FA18-1640-871A-2B3BE5DA19F4}" destId="{6F701895-5429-3A48-A827-8E4B1D969E4E}" srcOrd="0" destOrd="0" presId="urn:microsoft.com/office/officeart/2005/8/layout/chevron1"/>
    <dgm:cxn modelId="{BE5E1D5E-C755-0C40-A5FE-647C10B2C913}" type="presOf" srcId="{B8662D57-7D10-F74B-B4C5-B5C1CC6A91BB}" destId="{B9E27B73-5024-2644-9380-2491B6A30FD8}" srcOrd="0" destOrd="0" presId="urn:microsoft.com/office/officeart/2005/8/layout/chevron1"/>
    <dgm:cxn modelId="{FFF45E66-915E-304B-A13F-335BEFF50163}" srcId="{B8662D57-7D10-F74B-B4C5-B5C1CC6A91BB}" destId="{18AD8AF6-FA18-1640-871A-2B3BE5DA19F4}" srcOrd="2" destOrd="0" parTransId="{3733F612-C4CE-D045-A06E-76D1EB3D80AB}" sibTransId="{DD96D71E-106A-B24E-8028-996D3750521A}"/>
    <dgm:cxn modelId="{ED625A78-971E-C64A-A68C-6189804B8927}" srcId="{B8662D57-7D10-F74B-B4C5-B5C1CC6A91BB}" destId="{519D159C-07C2-4C49-A7B3-CEBCF2325475}" srcOrd="0" destOrd="0" parTransId="{FDA2C5E3-22F5-0444-9C78-AB6EC7F59117}" sibTransId="{7DE8DC8A-794E-7440-AB0B-AAB74F8CFE01}"/>
    <dgm:cxn modelId="{B752977C-8B7D-8046-9CF8-9ACD2AF9EF19}" srcId="{B8662D57-7D10-F74B-B4C5-B5C1CC6A91BB}" destId="{3D61AAC8-2366-A74A-80FD-EC3C44341097}" srcOrd="1" destOrd="0" parTransId="{ACFDD719-3F3F-EB49-9023-842F4A167E30}" sibTransId="{26CA6F97-B2D4-3C45-A1C9-BC86C7650F70}"/>
    <dgm:cxn modelId="{E284BFAC-9D06-2946-AFE9-FE29889B4370}" type="presOf" srcId="{3D61AAC8-2366-A74A-80FD-EC3C44341097}" destId="{18605612-D4C9-724E-8FD0-5C46BE27DC89}" srcOrd="0" destOrd="0" presId="urn:microsoft.com/office/officeart/2005/8/layout/chevron1"/>
    <dgm:cxn modelId="{BFFB6476-FC1D-DD4C-AC14-060450F00E19}" type="presParOf" srcId="{B9E27B73-5024-2644-9380-2491B6A30FD8}" destId="{E0F30077-3B73-BE40-8A6B-2084EE1AFE4E}" srcOrd="0" destOrd="0" presId="urn:microsoft.com/office/officeart/2005/8/layout/chevron1"/>
    <dgm:cxn modelId="{0700A719-A2AE-2246-BE23-858020DCCE85}" type="presParOf" srcId="{B9E27B73-5024-2644-9380-2491B6A30FD8}" destId="{6F33FA49-20DC-F947-9E12-FD18B9F34B3C}" srcOrd="1" destOrd="0" presId="urn:microsoft.com/office/officeart/2005/8/layout/chevron1"/>
    <dgm:cxn modelId="{167E7388-36B5-4447-B324-B4C353F18C50}" type="presParOf" srcId="{B9E27B73-5024-2644-9380-2491B6A30FD8}" destId="{18605612-D4C9-724E-8FD0-5C46BE27DC89}" srcOrd="2" destOrd="0" presId="urn:microsoft.com/office/officeart/2005/8/layout/chevron1"/>
    <dgm:cxn modelId="{DE1B8ED6-C0F4-3445-814A-A14ABD3967A2}" type="presParOf" srcId="{B9E27B73-5024-2644-9380-2491B6A30FD8}" destId="{9AA1B223-6827-464F-95A4-8D860F7D2BC2}" srcOrd="3" destOrd="0" presId="urn:microsoft.com/office/officeart/2005/8/layout/chevron1"/>
    <dgm:cxn modelId="{8044AE18-27C5-C04C-B0E1-21B5ADA834B9}" type="presParOf" srcId="{B9E27B73-5024-2644-9380-2491B6A30FD8}" destId="{6F701895-5429-3A48-A827-8E4B1D969E4E}"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2292E-59DC-E742-864B-A6311307CC35}">
      <dsp:nvSpPr>
        <dsp:cNvPr id="0" name=""/>
        <dsp:cNvSpPr/>
      </dsp:nvSpPr>
      <dsp:spPr>
        <a:xfrm>
          <a:off x="2965975" y="1760"/>
          <a:ext cx="2161743" cy="1080871"/>
        </a:xfrm>
        <a:prstGeom prst="roundRect">
          <a:avLst>
            <a:gd name="adj" fmla="val 10000"/>
          </a:avLst>
        </a:prstGeom>
        <a:blipFill rotWithShape="0">
          <a:blip xmlns:r="http://schemas.openxmlformats.org/officeDocument/2006/relationships" r:embed="rId1"/>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People</a:t>
          </a:r>
        </a:p>
      </dsp:txBody>
      <dsp:txXfrm>
        <a:off x="2997633" y="33418"/>
        <a:ext cx="2098427" cy="1017555"/>
      </dsp:txXfrm>
    </dsp:sp>
    <dsp:sp modelId="{91205BFC-0A6D-0F48-BB20-AFB71C8656F0}">
      <dsp:nvSpPr>
        <dsp:cNvPr id="0" name=""/>
        <dsp:cNvSpPr/>
      </dsp:nvSpPr>
      <dsp:spPr>
        <a:xfrm rot="3600000">
          <a:off x="4375559" y="1900299"/>
          <a:ext cx="1129192" cy="378305"/>
        </a:xfrm>
        <a:prstGeom prst="leftRightArrow">
          <a:avLst>
            <a:gd name="adj1" fmla="val 60000"/>
            <a:gd name="adj2" fmla="val 50000"/>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489051" y="1975960"/>
        <a:ext cx="902209" cy="226983"/>
      </dsp:txXfrm>
    </dsp:sp>
    <dsp:sp modelId="{754C82A1-4AAF-A348-A952-D7C29FDCC397}">
      <dsp:nvSpPr>
        <dsp:cNvPr id="0" name=""/>
        <dsp:cNvSpPr/>
      </dsp:nvSpPr>
      <dsp:spPr>
        <a:xfrm>
          <a:off x="4752592" y="3096271"/>
          <a:ext cx="2161743" cy="1080871"/>
        </a:xfrm>
        <a:prstGeom prst="roundRect">
          <a:avLst>
            <a:gd name="adj" fmla="val 10000"/>
          </a:avLst>
        </a:prstGeom>
        <a:blipFill rotWithShape="0">
          <a:blip xmlns:r="http://schemas.openxmlformats.org/officeDocument/2006/relationships" r:embed="rId2"/>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Government</a:t>
          </a:r>
        </a:p>
      </dsp:txBody>
      <dsp:txXfrm>
        <a:off x="4784250" y="3127929"/>
        <a:ext cx="2098427" cy="1017555"/>
      </dsp:txXfrm>
    </dsp:sp>
    <dsp:sp modelId="{05B35BAE-3479-0E43-8B55-394619770EFD}">
      <dsp:nvSpPr>
        <dsp:cNvPr id="0" name=""/>
        <dsp:cNvSpPr/>
      </dsp:nvSpPr>
      <dsp:spPr>
        <a:xfrm rot="10800000">
          <a:off x="3482250" y="3447554"/>
          <a:ext cx="1129192" cy="378305"/>
        </a:xfrm>
        <a:prstGeom prst="leftRightArrow">
          <a:avLst>
            <a:gd name="adj1" fmla="val 60000"/>
            <a:gd name="adj2" fmla="val 50000"/>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rot="10800000">
        <a:off x="3595741" y="3523215"/>
        <a:ext cx="902209" cy="226983"/>
      </dsp:txXfrm>
    </dsp:sp>
    <dsp:sp modelId="{56833000-E087-3747-8093-047DC5217046}">
      <dsp:nvSpPr>
        <dsp:cNvPr id="0" name=""/>
        <dsp:cNvSpPr/>
      </dsp:nvSpPr>
      <dsp:spPr>
        <a:xfrm>
          <a:off x="1179358" y="3096271"/>
          <a:ext cx="2161743" cy="1080871"/>
        </a:xfrm>
        <a:prstGeom prst="roundRect">
          <a:avLst>
            <a:gd name="adj" fmla="val 10000"/>
          </a:avLst>
        </a:prstGeom>
        <a:blipFill rotWithShape="0">
          <a:blip xmlns:r="http://schemas.openxmlformats.org/officeDocument/2006/relationships" r:embed="rId3"/>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err="1"/>
            <a:t>Territory</a:t>
          </a:r>
          <a:endParaRPr lang="it-IT" sz="2800" kern="1200" dirty="0"/>
        </a:p>
      </dsp:txBody>
      <dsp:txXfrm>
        <a:off x="1211016" y="3127929"/>
        <a:ext cx="2098427" cy="1017555"/>
      </dsp:txXfrm>
    </dsp:sp>
    <dsp:sp modelId="{34C2831C-C465-004B-88CC-C70414D4D7CF}">
      <dsp:nvSpPr>
        <dsp:cNvPr id="0" name=""/>
        <dsp:cNvSpPr/>
      </dsp:nvSpPr>
      <dsp:spPr>
        <a:xfrm rot="18000000">
          <a:off x="2588942" y="1900299"/>
          <a:ext cx="1129192" cy="378305"/>
        </a:xfrm>
        <a:prstGeom prst="leftRightArrow">
          <a:avLst>
            <a:gd name="adj1" fmla="val 60000"/>
            <a:gd name="adj2" fmla="val 50000"/>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02434" y="1975960"/>
        <a:ext cx="902209" cy="2269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0BAF6-36AB-EE40-8340-4854F3B95F56}">
      <dsp:nvSpPr>
        <dsp:cNvPr id="0" name=""/>
        <dsp:cNvSpPr/>
      </dsp:nvSpPr>
      <dsp:spPr>
        <a:xfrm rot="1758552">
          <a:off x="2442021" y="3514594"/>
          <a:ext cx="963021" cy="68027"/>
        </a:xfrm>
        <a:custGeom>
          <a:avLst/>
          <a:gdLst/>
          <a:ahLst/>
          <a:cxnLst/>
          <a:rect l="0" t="0" r="0" b="0"/>
          <a:pathLst>
            <a:path>
              <a:moveTo>
                <a:pt x="0" y="34013"/>
              </a:moveTo>
              <a:lnTo>
                <a:pt x="963021" y="340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12874C-832A-AD46-A2C9-D67C008F3A20}">
      <dsp:nvSpPr>
        <dsp:cNvPr id="0" name=""/>
        <dsp:cNvSpPr/>
      </dsp:nvSpPr>
      <dsp:spPr>
        <a:xfrm rot="19828362">
          <a:off x="2440858" y="1828056"/>
          <a:ext cx="967071" cy="68027"/>
        </a:xfrm>
        <a:custGeom>
          <a:avLst/>
          <a:gdLst/>
          <a:ahLst/>
          <a:cxnLst/>
          <a:rect l="0" t="0" r="0" b="0"/>
          <a:pathLst>
            <a:path>
              <a:moveTo>
                <a:pt x="0" y="34013"/>
              </a:moveTo>
              <a:lnTo>
                <a:pt x="967071" y="3401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E84DAA-69C7-974F-B9DD-B5F3C86F15F6}">
      <dsp:nvSpPr>
        <dsp:cNvPr id="0" name=""/>
        <dsp:cNvSpPr/>
      </dsp:nvSpPr>
      <dsp:spPr>
        <a:xfrm>
          <a:off x="78340" y="1401248"/>
          <a:ext cx="2635983" cy="265579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F9BC66-9F6A-4045-8866-099C84E22D93}">
      <dsp:nvSpPr>
        <dsp:cNvPr id="0" name=""/>
        <dsp:cNvSpPr/>
      </dsp:nvSpPr>
      <dsp:spPr>
        <a:xfrm>
          <a:off x="3225439" y="248049"/>
          <a:ext cx="1843087" cy="1843087"/>
        </a:xfrm>
        <a:prstGeom prst="ellipse">
          <a:avLst/>
        </a:prstGeom>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kern="1200" dirty="0" err="1"/>
            <a:t>Advice</a:t>
          </a:r>
          <a:r>
            <a:rPr lang="it-IT" sz="2200" kern="1200" dirty="0"/>
            <a:t> and </a:t>
          </a:r>
          <a:r>
            <a:rPr lang="it-IT" sz="2200" kern="1200" dirty="0" err="1"/>
            <a:t>Consent</a:t>
          </a:r>
          <a:r>
            <a:rPr lang="it-IT" sz="2200" kern="1200" dirty="0"/>
            <a:t> (</a:t>
          </a:r>
          <a:r>
            <a:rPr lang="it-IT" sz="2200" kern="1200" dirty="0" err="1"/>
            <a:t>through</a:t>
          </a:r>
          <a:r>
            <a:rPr lang="it-IT" sz="2200" kern="1200" dirty="0"/>
            <a:t> </a:t>
          </a:r>
          <a:r>
            <a:rPr lang="it-IT" sz="2200" kern="1200" dirty="0" err="1"/>
            <a:t>hearings</a:t>
          </a:r>
          <a:r>
            <a:rPr lang="it-IT" sz="2200" kern="1200" dirty="0"/>
            <a:t>)</a:t>
          </a:r>
        </a:p>
      </dsp:txBody>
      <dsp:txXfrm>
        <a:off x="3495353" y="517963"/>
        <a:ext cx="1303259" cy="1303259"/>
      </dsp:txXfrm>
    </dsp:sp>
    <dsp:sp modelId="{C18DFCEA-BBF0-7943-B735-A4E72835A776}">
      <dsp:nvSpPr>
        <dsp:cNvPr id="0" name=""/>
        <dsp:cNvSpPr/>
      </dsp:nvSpPr>
      <dsp:spPr>
        <a:xfrm>
          <a:off x="5252835" y="248049"/>
          <a:ext cx="2764631" cy="184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it-IT" sz="2100" kern="1200" dirty="0" err="1"/>
            <a:t>Appointment</a:t>
          </a:r>
          <a:r>
            <a:rPr lang="it-IT" sz="2100" kern="1200" dirty="0"/>
            <a:t> of </a:t>
          </a:r>
          <a:r>
            <a:rPr lang="it-IT" sz="2100" kern="1200" dirty="0" err="1"/>
            <a:t>Embassadors</a:t>
          </a:r>
          <a:r>
            <a:rPr lang="it-IT" sz="2100" kern="1200" dirty="0"/>
            <a:t>, Federal </a:t>
          </a:r>
          <a:r>
            <a:rPr lang="it-IT" sz="2100" kern="1200" dirty="0" err="1"/>
            <a:t>Officers</a:t>
          </a:r>
          <a:endParaRPr lang="it-IT" sz="2100" kern="1200" dirty="0"/>
        </a:p>
        <a:p>
          <a:pPr marL="228600" lvl="1" indent="-228600" algn="l" defTabSz="933450">
            <a:lnSpc>
              <a:spcPct val="90000"/>
            </a:lnSpc>
            <a:spcBef>
              <a:spcPct val="0"/>
            </a:spcBef>
            <a:spcAft>
              <a:spcPct val="15000"/>
            </a:spcAft>
            <a:buChar char="•"/>
          </a:pPr>
          <a:r>
            <a:rPr lang="it-IT" sz="2100" kern="1200" dirty="0" err="1"/>
            <a:t>Appointment</a:t>
          </a:r>
          <a:r>
            <a:rPr lang="it-IT" sz="2100" kern="1200" dirty="0"/>
            <a:t> of Supreme Court </a:t>
          </a:r>
          <a:r>
            <a:rPr lang="it-IT" sz="2100" kern="1200" dirty="0" err="1"/>
            <a:t>Judges</a:t>
          </a:r>
          <a:endParaRPr lang="it-IT" sz="2100" kern="1200" dirty="0"/>
        </a:p>
      </dsp:txBody>
      <dsp:txXfrm>
        <a:off x="5252835" y="248049"/>
        <a:ext cx="2764631" cy="1843087"/>
      </dsp:txXfrm>
    </dsp:sp>
    <dsp:sp modelId="{871D6D8A-B3D7-1D40-8DD3-1A7A7B6A45AC}">
      <dsp:nvSpPr>
        <dsp:cNvPr id="0" name=""/>
        <dsp:cNvSpPr/>
      </dsp:nvSpPr>
      <dsp:spPr>
        <a:xfrm>
          <a:off x="3225439" y="3313890"/>
          <a:ext cx="1843087" cy="1843087"/>
        </a:xfrm>
        <a:prstGeom prst="ellipse">
          <a:avLst/>
        </a:prstGeom>
        <a:gradFill flip="none" rotWithShape="0">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kern="1200" dirty="0"/>
            <a:t>Control on </a:t>
          </a:r>
          <a:r>
            <a:rPr lang="it-IT" sz="2200" kern="1200" dirty="0" err="1"/>
            <a:t>Foreign</a:t>
          </a:r>
          <a:r>
            <a:rPr lang="it-IT" sz="2200" kern="1200" dirty="0"/>
            <a:t> </a:t>
          </a:r>
          <a:r>
            <a:rPr lang="it-IT" sz="2200" kern="1200" dirty="0" err="1"/>
            <a:t>Politics</a:t>
          </a:r>
          <a:endParaRPr lang="it-IT" sz="2200" kern="1200" dirty="0"/>
        </a:p>
      </dsp:txBody>
      <dsp:txXfrm>
        <a:off x="3495353" y="3583804"/>
        <a:ext cx="1303259" cy="1303259"/>
      </dsp:txXfrm>
    </dsp:sp>
    <dsp:sp modelId="{85D7060F-731B-AE4A-88DF-4578A8A182DA}">
      <dsp:nvSpPr>
        <dsp:cNvPr id="0" name=""/>
        <dsp:cNvSpPr/>
      </dsp:nvSpPr>
      <dsp:spPr>
        <a:xfrm>
          <a:off x="5252835" y="3313890"/>
          <a:ext cx="2764631" cy="1843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33450">
            <a:lnSpc>
              <a:spcPct val="90000"/>
            </a:lnSpc>
            <a:spcBef>
              <a:spcPct val="0"/>
            </a:spcBef>
            <a:spcAft>
              <a:spcPct val="15000"/>
            </a:spcAft>
            <a:buChar char="•"/>
          </a:pPr>
          <a:r>
            <a:rPr lang="it-IT" sz="2100" kern="1200" dirty="0" err="1"/>
            <a:t>Approval</a:t>
          </a:r>
          <a:r>
            <a:rPr lang="it-IT" sz="2100" kern="1200" dirty="0"/>
            <a:t> of </a:t>
          </a:r>
          <a:r>
            <a:rPr lang="it-IT" sz="2100" kern="1200" dirty="0" err="1"/>
            <a:t>Treaties</a:t>
          </a:r>
          <a:endParaRPr lang="it-IT" sz="2100" kern="1200" dirty="0"/>
        </a:p>
        <a:p>
          <a:pPr marL="228600" lvl="1" indent="-228600" algn="l" defTabSz="933450">
            <a:lnSpc>
              <a:spcPct val="90000"/>
            </a:lnSpc>
            <a:spcBef>
              <a:spcPct val="0"/>
            </a:spcBef>
            <a:spcAft>
              <a:spcPct val="15000"/>
            </a:spcAft>
            <a:buChar char="•"/>
          </a:pPr>
          <a:r>
            <a:rPr lang="it-IT" sz="2100" kern="1200" dirty="0" err="1"/>
            <a:t>Consent</a:t>
          </a:r>
          <a:r>
            <a:rPr lang="it-IT" sz="2100" kern="1200" dirty="0"/>
            <a:t> to War</a:t>
          </a:r>
        </a:p>
      </dsp:txBody>
      <dsp:txXfrm>
        <a:off x="5252835" y="3313890"/>
        <a:ext cx="2764631" cy="18430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8C02F-A593-1E43-9AA9-D097C330C073}">
      <dsp:nvSpPr>
        <dsp:cNvPr id="0" name=""/>
        <dsp:cNvSpPr/>
      </dsp:nvSpPr>
      <dsp:spPr>
        <a:xfrm rot="2562688">
          <a:off x="2573584" y="3800347"/>
          <a:ext cx="821604" cy="57656"/>
        </a:xfrm>
        <a:custGeom>
          <a:avLst/>
          <a:gdLst/>
          <a:ahLst/>
          <a:cxnLst/>
          <a:rect l="0" t="0" r="0" b="0"/>
          <a:pathLst>
            <a:path>
              <a:moveTo>
                <a:pt x="0" y="28828"/>
              </a:moveTo>
              <a:lnTo>
                <a:pt x="821604" y="28828"/>
              </a:lnTo>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37B771E1-A3CD-2D4A-9F33-C11660F90574}">
      <dsp:nvSpPr>
        <dsp:cNvPr id="0" name=""/>
        <dsp:cNvSpPr/>
      </dsp:nvSpPr>
      <dsp:spPr>
        <a:xfrm>
          <a:off x="2682537" y="2680505"/>
          <a:ext cx="914439" cy="57656"/>
        </a:xfrm>
        <a:custGeom>
          <a:avLst/>
          <a:gdLst/>
          <a:ahLst/>
          <a:cxnLst/>
          <a:rect l="0" t="0" r="0" b="0"/>
          <a:pathLst>
            <a:path>
              <a:moveTo>
                <a:pt x="0" y="28828"/>
              </a:moveTo>
              <a:lnTo>
                <a:pt x="914439" y="28828"/>
              </a:lnTo>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12849359-BBEF-F34C-BE93-FD8AFEA2E4E7}">
      <dsp:nvSpPr>
        <dsp:cNvPr id="0" name=""/>
        <dsp:cNvSpPr/>
      </dsp:nvSpPr>
      <dsp:spPr>
        <a:xfrm rot="19038400">
          <a:off x="2573511" y="1560882"/>
          <a:ext cx="822815" cy="57656"/>
        </a:xfrm>
        <a:custGeom>
          <a:avLst/>
          <a:gdLst/>
          <a:ahLst/>
          <a:cxnLst/>
          <a:rect l="0" t="0" r="0" b="0"/>
          <a:pathLst>
            <a:path>
              <a:moveTo>
                <a:pt x="0" y="28828"/>
              </a:moveTo>
              <a:lnTo>
                <a:pt x="822815" y="28828"/>
              </a:lnTo>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DE1B195A-4B34-594A-8000-4CA04934BF1F}">
      <dsp:nvSpPr>
        <dsp:cNvPr id="0" name=""/>
        <dsp:cNvSpPr/>
      </dsp:nvSpPr>
      <dsp:spPr>
        <a:xfrm>
          <a:off x="400517" y="1411723"/>
          <a:ext cx="2603499" cy="26034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E6560A0-6653-E440-8B65-6B0D5C03389A}">
      <dsp:nvSpPr>
        <dsp:cNvPr id="0" name=""/>
        <dsp:cNvSpPr/>
      </dsp:nvSpPr>
      <dsp:spPr>
        <a:xfrm>
          <a:off x="3080318" y="86"/>
          <a:ext cx="1562100" cy="1562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it-IT" sz="2900" kern="1200" dirty="0"/>
        </a:p>
      </dsp:txBody>
      <dsp:txXfrm>
        <a:off x="3309082" y="228850"/>
        <a:ext cx="1104572" cy="1104572"/>
      </dsp:txXfrm>
    </dsp:sp>
    <dsp:sp modelId="{584D824A-51A9-6C4E-B9B3-7EF3869EBBC8}">
      <dsp:nvSpPr>
        <dsp:cNvPr id="0" name=""/>
        <dsp:cNvSpPr/>
      </dsp:nvSpPr>
      <dsp:spPr>
        <a:xfrm>
          <a:off x="4798628" y="86"/>
          <a:ext cx="234315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err="1"/>
            <a:t>Resistance</a:t>
          </a:r>
          <a:r>
            <a:rPr lang="it-IT" sz="2400" kern="1200" dirty="0"/>
            <a:t> (Roosevelt)</a:t>
          </a:r>
        </a:p>
        <a:p>
          <a:pPr marL="228600" lvl="1" indent="-228600" algn="l" defTabSz="1066800">
            <a:lnSpc>
              <a:spcPct val="90000"/>
            </a:lnSpc>
            <a:spcBef>
              <a:spcPct val="0"/>
            </a:spcBef>
            <a:spcAft>
              <a:spcPct val="15000"/>
            </a:spcAft>
            <a:buChar char="•"/>
          </a:pPr>
          <a:r>
            <a:rPr lang="it-IT" sz="2400" kern="1200" dirty="0" err="1"/>
            <a:t>Convergence</a:t>
          </a:r>
          <a:r>
            <a:rPr lang="it-IT" sz="2400" kern="1200" dirty="0"/>
            <a:t> (Obama, </a:t>
          </a:r>
          <a:r>
            <a:rPr lang="it-IT" sz="2400" kern="1200" dirty="0" err="1"/>
            <a:t>Sebelius</a:t>
          </a:r>
          <a:r>
            <a:rPr lang="it-IT" sz="2400" kern="1200" dirty="0"/>
            <a:t> case)</a:t>
          </a:r>
        </a:p>
      </dsp:txBody>
      <dsp:txXfrm>
        <a:off x="4798628" y="86"/>
        <a:ext cx="2343150" cy="1562100"/>
      </dsp:txXfrm>
    </dsp:sp>
    <dsp:sp modelId="{498D9734-C567-CD4D-8135-99F92C9B3735}">
      <dsp:nvSpPr>
        <dsp:cNvPr id="0" name=""/>
        <dsp:cNvSpPr/>
      </dsp:nvSpPr>
      <dsp:spPr>
        <a:xfrm>
          <a:off x="3596977" y="1928283"/>
          <a:ext cx="1562100" cy="1562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it-IT" sz="2900" kern="1200" dirty="0"/>
        </a:p>
      </dsp:txBody>
      <dsp:txXfrm>
        <a:off x="3825741" y="2157047"/>
        <a:ext cx="1104572" cy="1104572"/>
      </dsp:txXfrm>
    </dsp:sp>
    <dsp:sp modelId="{36E1582E-96E2-E046-BC81-8678E501993F}">
      <dsp:nvSpPr>
        <dsp:cNvPr id="0" name=""/>
        <dsp:cNvSpPr/>
      </dsp:nvSpPr>
      <dsp:spPr>
        <a:xfrm>
          <a:off x="5315287" y="1928283"/>
          <a:ext cx="234315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a:lnSpc>
              <a:spcPct val="90000"/>
            </a:lnSpc>
            <a:spcBef>
              <a:spcPct val="0"/>
            </a:spcBef>
            <a:spcAft>
              <a:spcPct val="15000"/>
            </a:spcAft>
            <a:buChar char="•"/>
          </a:pPr>
          <a:r>
            <a:rPr lang="it-IT" sz="2400" kern="1200" dirty="0" err="1"/>
            <a:t>Civil</a:t>
          </a:r>
          <a:r>
            <a:rPr lang="it-IT" sz="2400" kern="1200" dirty="0"/>
            <a:t> </a:t>
          </a:r>
          <a:r>
            <a:rPr lang="it-IT" sz="2400" kern="1200" dirty="0" err="1"/>
            <a:t>rights</a:t>
          </a:r>
          <a:r>
            <a:rPr lang="it-IT" sz="2400" kern="1200" dirty="0"/>
            <a:t> </a:t>
          </a:r>
          <a:r>
            <a:rPr lang="it-IT" sz="2400" kern="1200" dirty="0" err="1"/>
            <a:t>Revolution</a:t>
          </a:r>
          <a:endParaRPr lang="it-IT" sz="2400" kern="1200" dirty="0"/>
        </a:p>
      </dsp:txBody>
      <dsp:txXfrm>
        <a:off x="5315287" y="1928283"/>
        <a:ext cx="2343150" cy="1562100"/>
      </dsp:txXfrm>
    </dsp:sp>
    <dsp:sp modelId="{3E7F17B2-53FD-C541-86CC-708624282F98}">
      <dsp:nvSpPr>
        <dsp:cNvPr id="0" name=""/>
        <dsp:cNvSpPr/>
      </dsp:nvSpPr>
      <dsp:spPr>
        <a:xfrm>
          <a:off x="3079084" y="3856567"/>
          <a:ext cx="1562100" cy="1562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it-IT" sz="2900" kern="1200" dirty="0"/>
        </a:p>
      </dsp:txBody>
      <dsp:txXfrm>
        <a:off x="3307848" y="4085331"/>
        <a:ext cx="1104572" cy="1104572"/>
      </dsp:txXfrm>
    </dsp:sp>
    <dsp:sp modelId="{5C3B0E3F-837B-AF48-AFA4-176D0FB6636A}">
      <dsp:nvSpPr>
        <dsp:cNvPr id="0" name=""/>
        <dsp:cNvSpPr/>
      </dsp:nvSpPr>
      <dsp:spPr>
        <a:xfrm>
          <a:off x="4797394" y="3856567"/>
          <a:ext cx="2343150" cy="156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it-IT" sz="2200" kern="1200" dirty="0"/>
            <a:t>Relation with the </a:t>
          </a:r>
          <a:r>
            <a:rPr lang="it-IT" sz="2200" kern="1200" dirty="0" err="1"/>
            <a:t>States</a:t>
          </a:r>
          <a:endParaRPr lang="it-IT" sz="2200" kern="1200" dirty="0"/>
        </a:p>
        <a:p>
          <a:pPr marL="228600" lvl="1" indent="-228600" algn="l" defTabSz="977900">
            <a:lnSpc>
              <a:spcPct val="90000"/>
            </a:lnSpc>
            <a:spcBef>
              <a:spcPct val="0"/>
            </a:spcBef>
            <a:spcAft>
              <a:spcPct val="15000"/>
            </a:spcAft>
            <a:buChar char="•"/>
          </a:pPr>
          <a:r>
            <a:rPr lang="it-IT" sz="2200" kern="1200" dirty="0"/>
            <a:t>i.e. </a:t>
          </a:r>
          <a:r>
            <a:rPr lang="it-IT" sz="2200" kern="1200" dirty="0" err="1"/>
            <a:t>implied</a:t>
          </a:r>
          <a:r>
            <a:rPr lang="it-IT" sz="2200" kern="1200" dirty="0"/>
            <a:t> </a:t>
          </a:r>
          <a:r>
            <a:rPr lang="it-IT" sz="2200" kern="1200" dirty="0" err="1"/>
            <a:t>powers</a:t>
          </a:r>
          <a:r>
            <a:rPr lang="it-IT" sz="2200" kern="1200" dirty="0"/>
            <a:t> </a:t>
          </a:r>
          <a:r>
            <a:rPr lang="it-IT" sz="2200" kern="1200" dirty="0" err="1"/>
            <a:t>doctrine</a:t>
          </a:r>
          <a:r>
            <a:rPr lang="it-IT" sz="2200" kern="1200" dirty="0"/>
            <a:t>, Commerce </a:t>
          </a:r>
          <a:r>
            <a:rPr lang="it-IT" sz="2200" kern="1200" dirty="0" err="1"/>
            <a:t>Clause</a:t>
          </a:r>
          <a:r>
            <a:rPr lang="it-IT" sz="2200" kern="1200" dirty="0"/>
            <a:t> and new </a:t>
          </a:r>
          <a:r>
            <a:rPr lang="it-IT" sz="2200" kern="1200" dirty="0" err="1"/>
            <a:t>federal</a:t>
          </a:r>
          <a:r>
            <a:rPr lang="it-IT" sz="2200" kern="1200" dirty="0"/>
            <a:t> </a:t>
          </a:r>
          <a:r>
            <a:rPr lang="it-IT" sz="2200" kern="1200" dirty="0" err="1"/>
            <a:t>competences</a:t>
          </a:r>
          <a:endParaRPr lang="it-IT" sz="2200" kern="1200" dirty="0"/>
        </a:p>
      </dsp:txBody>
      <dsp:txXfrm>
        <a:off x="4797394" y="3856567"/>
        <a:ext cx="2343150" cy="156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E402F-622B-0042-9B64-F6803ABED47B}">
      <dsp:nvSpPr>
        <dsp:cNvPr id="0" name=""/>
        <dsp:cNvSpPr/>
      </dsp:nvSpPr>
      <dsp:spPr>
        <a:xfrm>
          <a:off x="3364228" y="282836"/>
          <a:ext cx="3655123" cy="3655123"/>
        </a:xfrm>
        <a:prstGeom prst="pie">
          <a:avLst>
            <a:gd name="adj1" fmla="val 16200000"/>
            <a:gd name="adj2" fmla="val 1800000"/>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Executive</a:t>
          </a:r>
        </a:p>
      </dsp:txBody>
      <dsp:txXfrm>
        <a:off x="5290566" y="1057375"/>
        <a:ext cx="1305401" cy="1087834"/>
      </dsp:txXfrm>
    </dsp:sp>
    <dsp:sp modelId="{DFD69D77-4EFA-2142-91A8-47232F0BFF9C}">
      <dsp:nvSpPr>
        <dsp:cNvPr id="0" name=""/>
        <dsp:cNvSpPr/>
      </dsp:nvSpPr>
      <dsp:spPr>
        <a:xfrm>
          <a:off x="3288950" y="413377"/>
          <a:ext cx="3655123" cy="3655123"/>
        </a:xfrm>
        <a:prstGeom prst="pie">
          <a:avLst>
            <a:gd name="adj1" fmla="val 1800000"/>
            <a:gd name="adj2" fmla="val 9000000"/>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err="1"/>
            <a:t>Judiciary</a:t>
          </a:r>
          <a:endParaRPr lang="it-IT" sz="2200" kern="1200" dirty="0"/>
        </a:p>
      </dsp:txBody>
      <dsp:txXfrm>
        <a:off x="4159218" y="2784856"/>
        <a:ext cx="1958102" cy="957294"/>
      </dsp:txXfrm>
    </dsp:sp>
    <dsp:sp modelId="{AAAE7F38-2CBF-D64F-B676-E6AA1FA00C38}">
      <dsp:nvSpPr>
        <dsp:cNvPr id="0" name=""/>
        <dsp:cNvSpPr/>
      </dsp:nvSpPr>
      <dsp:spPr>
        <a:xfrm>
          <a:off x="3213672" y="282836"/>
          <a:ext cx="3655123" cy="3655123"/>
        </a:xfrm>
        <a:prstGeom prst="pie">
          <a:avLst>
            <a:gd name="adj1" fmla="val 9000000"/>
            <a:gd name="adj2" fmla="val 16200000"/>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Legislative</a:t>
          </a:r>
        </a:p>
      </dsp:txBody>
      <dsp:txXfrm>
        <a:off x="3637057" y="1057375"/>
        <a:ext cx="1305401" cy="1087834"/>
      </dsp:txXfrm>
    </dsp:sp>
    <dsp:sp modelId="{CC7136A0-C310-A245-8C66-C02A18DD8ED1}">
      <dsp:nvSpPr>
        <dsp:cNvPr id="0" name=""/>
        <dsp:cNvSpPr/>
      </dsp:nvSpPr>
      <dsp:spPr>
        <a:xfrm>
          <a:off x="3138260" y="56567"/>
          <a:ext cx="4107663" cy="4107663"/>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842F3A-DEA8-EE41-A2F3-3EED304F92C2}">
      <dsp:nvSpPr>
        <dsp:cNvPr id="0" name=""/>
        <dsp:cNvSpPr/>
      </dsp:nvSpPr>
      <dsp:spPr>
        <a:xfrm>
          <a:off x="3062680" y="186876"/>
          <a:ext cx="4107663" cy="4107663"/>
        </a:xfrm>
        <a:prstGeom prst="circularArrow">
          <a:avLst>
            <a:gd name="adj1" fmla="val 5085"/>
            <a:gd name="adj2" fmla="val 327528"/>
            <a:gd name="adj3" fmla="val 8671970"/>
            <a:gd name="adj4" fmla="val 1800502"/>
            <a:gd name="adj5" fmla="val 5932"/>
          </a:avLst>
        </a:prstGeom>
        <a:solidFill>
          <a:schemeClr val="accent5">
            <a:hueOff val="-389766"/>
            <a:satOff val="3984"/>
            <a:lumOff val="-215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41D1115-1275-3443-BECA-E41C9F1E3261}">
      <dsp:nvSpPr>
        <dsp:cNvPr id="0" name=""/>
        <dsp:cNvSpPr/>
      </dsp:nvSpPr>
      <dsp:spPr>
        <a:xfrm>
          <a:off x="2987101" y="56567"/>
          <a:ext cx="4107663" cy="4107663"/>
        </a:xfrm>
        <a:prstGeom prst="circularArrow">
          <a:avLst>
            <a:gd name="adj1" fmla="val 5085"/>
            <a:gd name="adj2" fmla="val 327528"/>
            <a:gd name="adj3" fmla="val 15873039"/>
            <a:gd name="adj4" fmla="val 9000000"/>
            <a:gd name="adj5" fmla="val 5932"/>
          </a:avLst>
        </a:prstGeom>
        <a:solidFill>
          <a:schemeClr val="accent5">
            <a:hueOff val="-779532"/>
            <a:satOff val="7969"/>
            <a:lumOff val="-431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328E1-8674-C743-AD9A-C58243E07D4D}">
      <dsp:nvSpPr>
        <dsp:cNvPr id="0" name=""/>
        <dsp:cNvSpPr/>
      </dsp:nvSpPr>
      <dsp:spPr>
        <a:xfrm>
          <a:off x="3793066" y="2438400"/>
          <a:ext cx="2980266" cy="2980266"/>
        </a:xfrm>
        <a:prstGeom prst="gear9">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kern="1200" dirty="0" err="1"/>
            <a:t>Constitutional</a:t>
          </a:r>
          <a:r>
            <a:rPr lang="it-IT" sz="2300" kern="1200" dirty="0"/>
            <a:t> </a:t>
          </a:r>
          <a:r>
            <a:rPr lang="it-IT" sz="2300" kern="1200" dirty="0" err="1"/>
            <a:t>Provisions</a:t>
          </a:r>
          <a:endParaRPr lang="it-IT" sz="2300" kern="1200" dirty="0"/>
        </a:p>
      </dsp:txBody>
      <dsp:txXfrm>
        <a:off x="4392232" y="3136513"/>
        <a:ext cx="1781934" cy="1531918"/>
      </dsp:txXfrm>
    </dsp:sp>
    <dsp:sp modelId="{A8E67B82-A6A7-2042-8BF2-A9BBCC4D08ED}">
      <dsp:nvSpPr>
        <dsp:cNvPr id="0" name=""/>
        <dsp:cNvSpPr/>
      </dsp:nvSpPr>
      <dsp:spPr>
        <a:xfrm>
          <a:off x="2059093" y="1733973"/>
          <a:ext cx="2167466" cy="2167466"/>
        </a:xfrm>
        <a:prstGeom prst="gear6">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kern="1200" dirty="0" err="1"/>
            <a:t>History</a:t>
          </a:r>
          <a:endParaRPr lang="it-IT" sz="2300" kern="1200" dirty="0"/>
        </a:p>
      </dsp:txBody>
      <dsp:txXfrm>
        <a:off x="2604759" y="2282937"/>
        <a:ext cx="1076134" cy="1069538"/>
      </dsp:txXfrm>
    </dsp:sp>
    <dsp:sp modelId="{D5D2ADC0-B728-3B42-B91F-7F7B5B7D1AA2}">
      <dsp:nvSpPr>
        <dsp:cNvPr id="0" name=""/>
        <dsp:cNvSpPr/>
      </dsp:nvSpPr>
      <dsp:spPr>
        <a:xfrm rot="20700000">
          <a:off x="3273095" y="238642"/>
          <a:ext cx="2123675" cy="2123675"/>
        </a:xfrm>
        <a:prstGeom prst="gear6">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it-IT" sz="2300" kern="1200" dirty="0" err="1"/>
            <a:t>Political</a:t>
          </a:r>
          <a:r>
            <a:rPr lang="it-IT" sz="2300" kern="1200" dirty="0"/>
            <a:t> System</a:t>
          </a:r>
        </a:p>
      </dsp:txBody>
      <dsp:txXfrm rot="-20700000">
        <a:off x="3738879" y="704426"/>
        <a:ext cx="1192106" cy="1192106"/>
      </dsp:txXfrm>
    </dsp:sp>
    <dsp:sp modelId="{E6185EAF-50FD-8D4E-BF1E-7C053EC03D91}">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3182246B-4302-0A46-BE70-37FF850F4039}">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4BF7BEE0-86AC-6848-BA31-BAD4D336CD0C}">
      <dsp:nvSpPr>
        <dsp:cNvPr id="0" name=""/>
        <dsp:cNvSpPr/>
      </dsp:nvSpPr>
      <dsp:spPr>
        <a:xfrm>
          <a:off x="2781867" y="-231776"/>
          <a:ext cx="2988394" cy="2988394"/>
        </a:xfrm>
        <a:prstGeom prs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BD6D8-6CD2-394F-BB1C-090F9A591D26}">
      <dsp:nvSpPr>
        <dsp:cNvPr id="0" name=""/>
        <dsp:cNvSpPr/>
      </dsp:nvSpPr>
      <dsp:spPr>
        <a:xfrm>
          <a:off x="1186" y="0"/>
          <a:ext cx="3085165" cy="4776988"/>
        </a:xfrm>
        <a:prstGeom prst="roundRect">
          <a:avLst>
            <a:gd name="adj" fmla="val 10000"/>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it-IT" sz="6500" kern="1200" dirty="0" err="1"/>
            <a:t>Who</a:t>
          </a:r>
          <a:r>
            <a:rPr lang="it-IT" sz="6500" kern="1200" dirty="0"/>
            <a:t>?</a:t>
          </a:r>
        </a:p>
      </dsp:txBody>
      <dsp:txXfrm>
        <a:off x="1186" y="0"/>
        <a:ext cx="3085165" cy="1433096"/>
      </dsp:txXfrm>
    </dsp:sp>
    <dsp:sp modelId="{22366DEB-40FB-674E-93C8-C58D9E5582B9}">
      <dsp:nvSpPr>
        <dsp:cNvPr id="0" name=""/>
        <dsp:cNvSpPr/>
      </dsp:nvSpPr>
      <dsp:spPr>
        <a:xfrm>
          <a:off x="309703" y="1433096"/>
          <a:ext cx="2468132" cy="3105042"/>
        </a:xfrm>
        <a:prstGeom prst="roundRect">
          <a:avLst>
            <a:gd name="adj" fmla="val 1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it-IT" sz="2900" kern="1200" dirty="0" err="1">
              <a:solidFill>
                <a:schemeClr val="bg1"/>
              </a:solidFill>
            </a:rPr>
            <a:t>Stucture</a:t>
          </a:r>
          <a:r>
            <a:rPr lang="it-IT" sz="2900" kern="1200" dirty="0">
              <a:solidFill>
                <a:schemeClr val="bg1"/>
              </a:solidFill>
            </a:rPr>
            <a:t> and </a:t>
          </a:r>
          <a:r>
            <a:rPr lang="it-IT" sz="2900" kern="1200" dirty="0" err="1">
              <a:solidFill>
                <a:schemeClr val="bg1"/>
              </a:solidFill>
            </a:rPr>
            <a:t>Legitimation</a:t>
          </a:r>
          <a:r>
            <a:rPr lang="it-IT" sz="2900" kern="1200" dirty="0">
              <a:solidFill>
                <a:schemeClr val="bg1"/>
              </a:solidFill>
            </a:rPr>
            <a:t> of </a:t>
          </a:r>
          <a:r>
            <a:rPr lang="it-IT" sz="2900" kern="1200" dirty="0" err="1">
              <a:solidFill>
                <a:schemeClr val="bg1"/>
              </a:solidFill>
            </a:rPr>
            <a:t>Constitutional</a:t>
          </a:r>
          <a:r>
            <a:rPr lang="it-IT" sz="2900" kern="1200" dirty="0">
              <a:solidFill>
                <a:schemeClr val="bg1"/>
              </a:solidFill>
            </a:rPr>
            <a:t> </a:t>
          </a:r>
          <a:r>
            <a:rPr lang="it-IT" sz="2900" kern="1200" dirty="0" err="1">
              <a:solidFill>
                <a:schemeClr val="bg1"/>
              </a:solidFill>
            </a:rPr>
            <a:t>Bodies</a:t>
          </a:r>
          <a:r>
            <a:rPr lang="it-IT" sz="2900" kern="1200" dirty="0">
              <a:solidFill>
                <a:schemeClr val="bg1"/>
              </a:solidFill>
            </a:rPr>
            <a:t> </a:t>
          </a:r>
        </a:p>
      </dsp:txBody>
      <dsp:txXfrm>
        <a:off x="381992" y="1505385"/>
        <a:ext cx="2323554" cy="2960464"/>
      </dsp:txXfrm>
    </dsp:sp>
    <dsp:sp modelId="{E3C22A6C-8148-F045-A358-9A2F7D7F223D}">
      <dsp:nvSpPr>
        <dsp:cNvPr id="0" name=""/>
        <dsp:cNvSpPr/>
      </dsp:nvSpPr>
      <dsp:spPr>
        <a:xfrm>
          <a:off x="3317740" y="0"/>
          <a:ext cx="3085165" cy="4776988"/>
        </a:xfrm>
        <a:prstGeom prst="roundRect">
          <a:avLst>
            <a:gd name="adj" fmla="val 10000"/>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it-IT" sz="6500" kern="1200" dirty="0" err="1"/>
            <a:t>What</a:t>
          </a:r>
          <a:r>
            <a:rPr lang="it-IT" sz="6500" kern="1200" dirty="0"/>
            <a:t>?</a:t>
          </a:r>
        </a:p>
      </dsp:txBody>
      <dsp:txXfrm>
        <a:off x="3317740" y="0"/>
        <a:ext cx="3085165" cy="1433096"/>
      </dsp:txXfrm>
    </dsp:sp>
    <dsp:sp modelId="{DED098DD-0978-5D45-A5F7-759AFA8B4FC1}">
      <dsp:nvSpPr>
        <dsp:cNvPr id="0" name=""/>
        <dsp:cNvSpPr/>
      </dsp:nvSpPr>
      <dsp:spPr>
        <a:xfrm>
          <a:off x="3626256" y="1433096"/>
          <a:ext cx="2468132" cy="3105042"/>
        </a:xfrm>
        <a:prstGeom prst="roundRect">
          <a:avLst>
            <a:gd name="adj" fmla="val 10000"/>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it-IT" sz="2900" kern="1200" dirty="0" err="1">
              <a:solidFill>
                <a:schemeClr val="bg1"/>
              </a:solidFill>
            </a:rPr>
            <a:t>Main</a:t>
          </a:r>
          <a:r>
            <a:rPr lang="it-IT" sz="2900" kern="1200" dirty="0">
              <a:solidFill>
                <a:schemeClr val="bg1"/>
              </a:solidFill>
            </a:rPr>
            <a:t> </a:t>
          </a:r>
          <a:r>
            <a:rPr lang="it-IT" sz="2900" kern="1200" dirty="0" err="1">
              <a:solidFill>
                <a:schemeClr val="bg1"/>
              </a:solidFill>
            </a:rPr>
            <a:t>Features</a:t>
          </a:r>
          <a:r>
            <a:rPr lang="it-IT" sz="2900" kern="1200" dirty="0">
              <a:solidFill>
                <a:schemeClr val="bg1"/>
              </a:solidFill>
            </a:rPr>
            <a:t> of </a:t>
          </a:r>
          <a:r>
            <a:rPr lang="it-IT" sz="2900" kern="1200" dirty="0" err="1">
              <a:solidFill>
                <a:schemeClr val="bg1"/>
              </a:solidFill>
            </a:rPr>
            <a:t>Separation</a:t>
          </a:r>
          <a:r>
            <a:rPr lang="it-IT" sz="2900" kern="1200" dirty="0">
              <a:solidFill>
                <a:schemeClr val="bg1"/>
              </a:solidFill>
            </a:rPr>
            <a:t> of </a:t>
          </a:r>
          <a:r>
            <a:rPr lang="it-IT" sz="2900" kern="1200" dirty="0" err="1">
              <a:solidFill>
                <a:schemeClr val="bg1"/>
              </a:solidFill>
            </a:rPr>
            <a:t>Powers</a:t>
          </a:r>
          <a:endParaRPr lang="it-IT" sz="2900" kern="1200" dirty="0">
            <a:solidFill>
              <a:schemeClr val="bg1"/>
            </a:solidFill>
          </a:endParaRPr>
        </a:p>
      </dsp:txBody>
      <dsp:txXfrm>
        <a:off x="3698545" y="1505385"/>
        <a:ext cx="2323554" cy="2960464"/>
      </dsp:txXfrm>
    </dsp:sp>
    <dsp:sp modelId="{6C52A8A2-F03B-CF46-8FBC-0CAE5AE07C6E}">
      <dsp:nvSpPr>
        <dsp:cNvPr id="0" name=""/>
        <dsp:cNvSpPr/>
      </dsp:nvSpPr>
      <dsp:spPr>
        <a:xfrm>
          <a:off x="6634293" y="0"/>
          <a:ext cx="3085165" cy="4776988"/>
        </a:xfrm>
        <a:prstGeom prst="roundRect">
          <a:avLst>
            <a:gd name="adj" fmla="val 10000"/>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shape">
            <a:fillToRect l="50000" t="50000" r="50000" b="50000"/>
          </a:path>
          <a:tileRect/>
        </a:gradFill>
        <a:ln>
          <a:noFill/>
        </a:ln>
        <a:effectLst/>
      </dsp:spPr>
      <dsp:style>
        <a:lnRef idx="0">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it-IT" sz="6500" kern="1200" dirty="0"/>
            <a:t>How?</a:t>
          </a:r>
        </a:p>
      </dsp:txBody>
      <dsp:txXfrm>
        <a:off x="6634293" y="0"/>
        <a:ext cx="3085165" cy="1433096"/>
      </dsp:txXfrm>
    </dsp:sp>
    <dsp:sp modelId="{D15579B7-FD9C-394C-97E8-D96E8ED58AA9}">
      <dsp:nvSpPr>
        <dsp:cNvPr id="0" name=""/>
        <dsp:cNvSpPr/>
      </dsp:nvSpPr>
      <dsp:spPr>
        <a:xfrm>
          <a:off x="6942810" y="1433096"/>
          <a:ext cx="2468132" cy="3105042"/>
        </a:xfrm>
        <a:prstGeom prst="roundRect">
          <a:avLst>
            <a:gd name="adj" fmla="val 1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it-IT" sz="2900" kern="1200" dirty="0">
              <a:solidFill>
                <a:schemeClr val="bg1"/>
              </a:solidFill>
            </a:rPr>
            <a:t>Relation </a:t>
          </a:r>
          <a:r>
            <a:rPr lang="it-IT" sz="2900" kern="1200" dirty="0" err="1">
              <a:solidFill>
                <a:schemeClr val="bg1"/>
              </a:solidFill>
            </a:rPr>
            <a:t>among</a:t>
          </a:r>
          <a:r>
            <a:rPr lang="it-IT" sz="2900" kern="1200" dirty="0">
              <a:solidFill>
                <a:schemeClr val="bg1"/>
              </a:solidFill>
            </a:rPr>
            <a:t> </a:t>
          </a:r>
          <a:r>
            <a:rPr lang="it-IT" sz="2900" kern="1200" dirty="0" err="1">
              <a:solidFill>
                <a:schemeClr val="bg1"/>
              </a:solidFill>
            </a:rPr>
            <a:t>Constitutional</a:t>
          </a:r>
          <a:r>
            <a:rPr lang="it-IT" sz="2900" kern="1200" dirty="0">
              <a:solidFill>
                <a:schemeClr val="bg1"/>
              </a:solidFill>
            </a:rPr>
            <a:t> </a:t>
          </a:r>
          <a:r>
            <a:rPr lang="it-IT" sz="2900" kern="1200" dirty="0" err="1">
              <a:solidFill>
                <a:schemeClr val="bg1"/>
              </a:solidFill>
            </a:rPr>
            <a:t>Bodies</a:t>
          </a:r>
          <a:r>
            <a:rPr lang="it-IT" sz="2900" kern="1200" dirty="0">
              <a:solidFill>
                <a:schemeClr val="bg1"/>
              </a:solidFill>
            </a:rPr>
            <a:t>: </a:t>
          </a:r>
          <a:r>
            <a:rPr lang="it-IT" sz="2900" kern="1200" dirty="0" err="1">
              <a:solidFill>
                <a:schemeClr val="bg1"/>
              </a:solidFill>
            </a:rPr>
            <a:t>Who</a:t>
          </a:r>
          <a:r>
            <a:rPr lang="it-IT" sz="2900" kern="1200" dirty="0">
              <a:solidFill>
                <a:schemeClr val="bg1"/>
              </a:solidFill>
            </a:rPr>
            <a:t> </a:t>
          </a:r>
          <a:r>
            <a:rPr lang="it-IT" sz="2900" kern="1200" dirty="0" err="1">
              <a:solidFill>
                <a:schemeClr val="bg1"/>
              </a:solidFill>
            </a:rPr>
            <a:t>holds</a:t>
          </a:r>
          <a:r>
            <a:rPr lang="it-IT" sz="2900" kern="1200" dirty="0">
              <a:solidFill>
                <a:schemeClr val="bg1"/>
              </a:solidFill>
            </a:rPr>
            <a:t> </a:t>
          </a:r>
          <a:r>
            <a:rPr lang="it-IT" sz="2900" kern="1200" dirty="0" err="1">
              <a:solidFill>
                <a:schemeClr val="bg1"/>
              </a:solidFill>
            </a:rPr>
            <a:t>political</a:t>
          </a:r>
          <a:r>
            <a:rPr lang="it-IT" sz="2900" kern="1200" dirty="0">
              <a:solidFill>
                <a:schemeClr val="bg1"/>
              </a:solidFill>
            </a:rPr>
            <a:t> </a:t>
          </a:r>
          <a:r>
            <a:rPr lang="it-IT" sz="2900" kern="1200" dirty="0" err="1">
              <a:solidFill>
                <a:schemeClr val="bg1"/>
              </a:solidFill>
            </a:rPr>
            <a:t>direction</a:t>
          </a:r>
          <a:r>
            <a:rPr lang="it-IT" sz="2900" kern="1200" dirty="0">
              <a:solidFill>
                <a:schemeClr val="bg1"/>
              </a:solidFill>
            </a:rPr>
            <a:t>?</a:t>
          </a:r>
        </a:p>
      </dsp:txBody>
      <dsp:txXfrm>
        <a:off x="7015099" y="1505385"/>
        <a:ext cx="2323554" cy="2960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D5609-EB5A-4F49-80AD-68BAF144B0BE}">
      <dsp:nvSpPr>
        <dsp:cNvPr id="0" name=""/>
        <dsp:cNvSpPr/>
      </dsp:nvSpPr>
      <dsp:spPr>
        <a:xfrm>
          <a:off x="0" y="0"/>
          <a:ext cx="5519651" cy="5519651"/>
        </a:xfrm>
        <a:prstGeom prst="pie">
          <a:avLst>
            <a:gd name="adj1" fmla="val 5400000"/>
            <a:gd name="adj2" fmla="val 16200000"/>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28CEBF-C01F-9C45-B069-E51053AFDB1E}">
      <dsp:nvSpPr>
        <dsp:cNvPr id="0" name=""/>
        <dsp:cNvSpPr/>
      </dsp:nvSpPr>
      <dsp:spPr>
        <a:xfrm>
          <a:off x="2759825" y="0"/>
          <a:ext cx="8775470" cy="5519651"/>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t-IT" sz="4200" kern="1200" dirty="0" err="1"/>
            <a:t>Political</a:t>
          </a:r>
          <a:r>
            <a:rPr lang="it-IT" sz="4200" kern="1200" dirty="0"/>
            <a:t> </a:t>
          </a:r>
          <a:r>
            <a:rPr lang="it-IT" sz="4200" kern="1200" dirty="0" err="1"/>
            <a:t>Direction</a:t>
          </a:r>
          <a:endParaRPr lang="it-IT" sz="4200" kern="1200" dirty="0"/>
        </a:p>
      </dsp:txBody>
      <dsp:txXfrm>
        <a:off x="2759825" y="0"/>
        <a:ext cx="4387735" cy="1655898"/>
      </dsp:txXfrm>
    </dsp:sp>
    <dsp:sp modelId="{3AB583F7-9024-FD40-B5EB-0D93BE861609}">
      <dsp:nvSpPr>
        <dsp:cNvPr id="0" name=""/>
        <dsp:cNvSpPr/>
      </dsp:nvSpPr>
      <dsp:spPr>
        <a:xfrm>
          <a:off x="965940" y="1655898"/>
          <a:ext cx="3587769" cy="3587769"/>
        </a:xfrm>
        <a:prstGeom prst="pie">
          <a:avLst>
            <a:gd name="adj1" fmla="val 5400000"/>
            <a:gd name="adj2" fmla="val 1620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638F51-DD9C-7741-950D-E978D2BD5078}">
      <dsp:nvSpPr>
        <dsp:cNvPr id="0" name=""/>
        <dsp:cNvSpPr/>
      </dsp:nvSpPr>
      <dsp:spPr>
        <a:xfrm>
          <a:off x="2759825" y="1655898"/>
          <a:ext cx="8775470" cy="358776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path path="shape">
            <a:fillToRect l="50000" t="50000" r="50000" b="50000"/>
          </a:path>
          <a:tileRect/>
        </a:gradFill>
        <a:ln w="6350" cap="flat" cmpd="sng" algn="ctr">
          <a:solidFill>
            <a:schemeClr val="accent1">
              <a:shade val="50000"/>
              <a:hueOff val="118348"/>
              <a:satOff val="-9488"/>
              <a:lumOff val="291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t-IT" sz="4200" kern="1200" dirty="0" err="1"/>
            <a:t>Strict</a:t>
          </a:r>
          <a:r>
            <a:rPr lang="it-IT" sz="4200" kern="1200" dirty="0"/>
            <a:t> </a:t>
          </a:r>
          <a:r>
            <a:rPr lang="it-IT" sz="4200" kern="1200" dirty="0" err="1"/>
            <a:t>Separation</a:t>
          </a:r>
          <a:r>
            <a:rPr lang="it-IT" sz="4200" kern="1200" dirty="0"/>
            <a:t> of </a:t>
          </a:r>
          <a:r>
            <a:rPr lang="it-IT" sz="4200" kern="1200" dirty="0" err="1"/>
            <a:t>Powers</a:t>
          </a:r>
          <a:endParaRPr lang="it-IT" sz="4200" kern="1200" dirty="0"/>
        </a:p>
      </dsp:txBody>
      <dsp:txXfrm>
        <a:off x="2759825" y="1655898"/>
        <a:ext cx="4387735" cy="1655893"/>
      </dsp:txXfrm>
    </dsp:sp>
    <dsp:sp modelId="{E1A7557B-535B-C54F-AD4D-1A5A207245EB}">
      <dsp:nvSpPr>
        <dsp:cNvPr id="0" name=""/>
        <dsp:cNvSpPr/>
      </dsp:nvSpPr>
      <dsp:spPr>
        <a:xfrm>
          <a:off x="1931878" y="3311792"/>
          <a:ext cx="1655893" cy="1655893"/>
        </a:xfrm>
        <a:prstGeom prst="pie">
          <a:avLst>
            <a:gd name="adj1" fmla="val 5400000"/>
            <a:gd name="adj2" fmla="val 162000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8F0208E-B6BB-2040-8171-27217D3845FC}">
      <dsp:nvSpPr>
        <dsp:cNvPr id="0" name=""/>
        <dsp:cNvSpPr/>
      </dsp:nvSpPr>
      <dsp:spPr>
        <a:xfrm>
          <a:off x="2759825" y="3311792"/>
          <a:ext cx="8775470" cy="1655893"/>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shape">
            <a:fillToRect l="50000" t="50000" r="50000" b="50000"/>
          </a:path>
          <a:tileRect/>
        </a:gradFill>
        <a:ln w="6350" cap="flat" cmpd="sng" algn="ctr">
          <a:solidFill>
            <a:schemeClr val="accent1">
              <a:shade val="50000"/>
              <a:hueOff val="118348"/>
              <a:satOff val="-9488"/>
              <a:lumOff val="291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it-IT" sz="4200" kern="1200" dirty="0"/>
            <a:t>Direct </a:t>
          </a:r>
          <a:r>
            <a:rPr lang="it-IT" sz="4200" kern="1200" dirty="0" err="1"/>
            <a:t>Election</a:t>
          </a:r>
          <a:endParaRPr lang="it-IT" sz="4200" kern="1200" dirty="0"/>
        </a:p>
      </dsp:txBody>
      <dsp:txXfrm>
        <a:off x="2759825" y="3311792"/>
        <a:ext cx="4387735" cy="1655893"/>
      </dsp:txXfrm>
    </dsp:sp>
    <dsp:sp modelId="{CD1D6308-208A-3D46-9235-742D922D338A}">
      <dsp:nvSpPr>
        <dsp:cNvPr id="0" name=""/>
        <dsp:cNvSpPr/>
      </dsp:nvSpPr>
      <dsp:spPr>
        <a:xfrm>
          <a:off x="7147560" y="0"/>
          <a:ext cx="4387735" cy="1655898"/>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it-IT" sz="2100" kern="1200" dirty="0"/>
            <a:t>Complete Balance</a:t>
          </a:r>
        </a:p>
        <a:p>
          <a:pPr marL="228600" lvl="1" indent="-228600" algn="l" defTabSz="933450">
            <a:lnSpc>
              <a:spcPct val="90000"/>
            </a:lnSpc>
            <a:spcBef>
              <a:spcPct val="0"/>
            </a:spcBef>
            <a:spcAft>
              <a:spcPct val="15000"/>
            </a:spcAft>
            <a:buChar char="•"/>
          </a:pPr>
          <a:r>
            <a:rPr lang="it-IT" sz="2100" kern="1200" dirty="0" err="1"/>
            <a:t>Presidential</a:t>
          </a:r>
          <a:r>
            <a:rPr lang="it-IT" sz="2100" kern="1200" dirty="0"/>
            <a:t> Side (South America)</a:t>
          </a:r>
        </a:p>
        <a:p>
          <a:pPr marL="228600" lvl="1" indent="-228600" algn="l" defTabSz="933450">
            <a:lnSpc>
              <a:spcPct val="90000"/>
            </a:lnSpc>
            <a:spcBef>
              <a:spcPct val="0"/>
            </a:spcBef>
            <a:spcAft>
              <a:spcPct val="15000"/>
            </a:spcAft>
            <a:buChar char="•"/>
          </a:pPr>
          <a:r>
            <a:rPr lang="it-IT" sz="2100" kern="1200" dirty="0" err="1"/>
            <a:t>Parliamentary</a:t>
          </a:r>
          <a:r>
            <a:rPr lang="it-IT" sz="2100" kern="1200" dirty="0"/>
            <a:t> Side (“</a:t>
          </a:r>
          <a:r>
            <a:rPr lang="it-IT" sz="2100" kern="1200" dirty="0" err="1"/>
            <a:t>Congressional</a:t>
          </a:r>
          <a:r>
            <a:rPr lang="it-IT" sz="2100" kern="1200" dirty="0"/>
            <a:t> </a:t>
          </a:r>
          <a:r>
            <a:rPr lang="it-IT" sz="2100" kern="1200" dirty="0" err="1"/>
            <a:t>Government</a:t>
          </a:r>
          <a:r>
            <a:rPr lang="it-IT" sz="2100" kern="1200" dirty="0"/>
            <a:t>” in US </a:t>
          </a:r>
          <a:r>
            <a:rPr lang="it-IT" sz="2100" kern="1200" dirty="0" err="1"/>
            <a:t>history</a:t>
          </a:r>
          <a:r>
            <a:rPr lang="it-IT" sz="2100" kern="1200" dirty="0"/>
            <a:t>)</a:t>
          </a:r>
        </a:p>
      </dsp:txBody>
      <dsp:txXfrm>
        <a:off x="7147560" y="0"/>
        <a:ext cx="4387735" cy="1655898"/>
      </dsp:txXfrm>
    </dsp:sp>
    <dsp:sp modelId="{977B7E6C-99B8-D644-BAE8-9D2A3DB555CF}">
      <dsp:nvSpPr>
        <dsp:cNvPr id="0" name=""/>
        <dsp:cNvSpPr/>
      </dsp:nvSpPr>
      <dsp:spPr>
        <a:xfrm>
          <a:off x="7147560" y="1655898"/>
          <a:ext cx="4387735" cy="1655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it-IT" sz="2100" kern="1200" dirty="0"/>
            <a:t>Legislative</a:t>
          </a:r>
        </a:p>
        <a:p>
          <a:pPr marL="228600" lvl="1" indent="-228600" algn="l" defTabSz="933450">
            <a:lnSpc>
              <a:spcPct val="90000"/>
            </a:lnSpc>
            <a:spcBef>
              <a:spcPct val="0"/>
            </a:spcBef>
            <a:spcAft>
              <a:spcPct val="15000"/>
            </a:spcAft>
            <a:buChar char="•"/>
          </a:pPr>
          <a:r>
            <a:rPr lang="it-IT" sz="2100" kern="1200" dirty="0"/>
            <a:t>Executive</a:t>
          </a:r>
        </a:p>
        <a:p>
          <a:pPr marL="228600" lvl="1" indent="-228600" algn="l" defTabSz="933450">
            <a:lnSpc>
              <a:spcPct val="90000"/>
            </a:lnSpc>
            <a:spcBef>
              <a:spcPct val="0"/>
            </a:spcBef>
            <a:spcAft>
              <a:spcPct val="15000"/>
            </a:spcAft>
            <a:buChar char="•"/>
          </a:pPr>
          <a:r>
            <a:rPr lang="it-IT" sz="2100" kern="1200" dirty="0" err="1"/>
            <a:t>Judiciary</a:t>
          </a:r>
          <a:endParaRPr lang="it-IT" sz="2100" kern="1200" dirty="0"/>
        </a:p>
      </dsp:txBody>
      <dsp:txXfrm>
        <a:off x="7147560" y="1655898"/>
        <a:ext cx="4387735" cy="1655893"/>
      </dsp:txXfrm>
    </dsp:sp>
    <dsp:sp modelId="{513BC1CF-A9A6-9347-8E6E-D9FE4427F171}">
      <dsp:nvSpPr>
        <dsp:cNvPr id="0" name=""/>
        <dsp:cNvSpPr/>
      </dsp:nvSpPr>
      <dsp:spPr>
        <a:xfrm>
          <a:off x="7147560" y="3311792"/>
          <a:ext cx="4387735" cy="1655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it-IT" sz="2100" kern="1200" dirty="0" err="1"/>
            <a:t>President</a:t>
          </a:r>
          <a:endParaRPr lang="it-IT" sz="2100" kern="1200" dirty="0"/>
        </a:p>
        <a:p>
          <a:pPr marL="228600" lvl="1" indent="-228600" algn="l" defTabSz="933450">
            <a:lnSpc>
              <a:spcPct val="90000"/>
            </a:lnSpc>
            <a:spcBef>
              <a:spcPct val="0"/>
            </a:spcBef>
            <a:spcAft>
              <a:spcPct val="15000"/>
            </a:spcAft>
            <a:buChar char="•"/>
          </a:pPr>
          <a:r>
            <a:rPr lang="it-IT" sz="2100" kern="1200" dirty="0" err="1"/>
            <a:t>Parliament</a:t>
          </a:r>
          <a:endParaRPr lang="it-IT" sz="2100" kern="1200" dirty="0"/>
        </a:p>
      </dsp:txBody>
      <dsp:txXfrm>
        <a:off x="7147560" y="3311792"/>
        <a:ext cx="4387735" cy="16558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F3CC-39CE-ED43-8A67-2767ABA17145}">
      <dsp:nvSpPr>
        <dsp:cNvPr id="0" name=""/>
        <dsp:cNvSpPr/>
      </dsp:nvSpPr>
      <dsp:spPr>
        <a:xfrm rot="16200000">
          <a:off x="-2064600" y="3308241"/>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066800">
            <a:lnSpc>
              <a:spcPct val="90000"/>
            </a:lnSpc>
            <a:spcBef>
              <a:spcPct val="0"/>
            </a:spcBef>
            <a:spcAft>
              <a:spcPct val="35000"/>
            </a:spcAft>
            <a:buNone/>
          </a:pPr>
          <a:r>
            <a:rPr lang="it-IT" sz="2400" kern="1200" dirty="0" err="1"/>
            <a:t>President</a:t>
          </a:r>
          <a:r>
            <a:rPr lang="it-IT" sz="2400" kern="1200" dirty="0"/>
            <a:t> of the </a:t>
          </a:r>
          <a:r>
            <a:rPr lang="it-IT" sz="2400" kern="1200" dirty="0" err="1"/>
            <a:t>United</a:t>
          </a:r>
          <a:r>
            <a:rPr lang="it-IT" sz="2400" kern="1200" dirty="0"/>
            <a:t> </a:t>
          </a:r>
          <a:r>
            <a:rPr lang="it-IT" sz="2400" kern="1200" dirty="0" err="1"/>
            <a:t>States</a:t>
          </a:r>
          <a:endParaRPr lang="it-IT" sz="2400" kern="1200" dirty="0"/>
        </a:p>
      </dsp:txBody>
      <dsp:txXfrm>
        <a:off x="-2064600" y="3308241"/>
        <a:ext cx="4896457" cy="420942"/>
      </dsp:txXfrm>
    </dsp:sp>
    <dsp:sp modelId="{C12D34B3-A5B1-BB4A-889A-153344BAB65C}">
      <dsp:nvSpPr>
        <dsp:cNvPr id="0" name=""/>
        <dsp:cNvSpPr/>
      </dsp:nvSpPr>
      <dsp:spPr>
        <a:xfrm>
          <a:off x="564220" y="1082479"/>
          <a:ext cx="2096739" cy="489645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71248" rIns="149352" bIns="149352" numCol="1" spcCol="1270" anchor="t" anchorCtr="0">
          <a:noAutofit/>
        </a:bodyPr>
        <a:lstStyle/>
        <a:p>
          <a:pPr marL="171450" lvl="1" indent="-171450" algn="l" defTabSz="711200">
            <a:lnSpc>
              <a:spcPct val="90000"/>
            </a:lnSpc>
            <a:spcBef>
              <a:spcPct val="0"/>
            </a:spcBef>
            <a:spcAft>
              <a:spcPct val="15000"/>
            </a:spcAft>
            <a:buChar char="•"/>
          </a:pPr>
          <a:r>
            <a:rPr lang="it-IT" sz="1600" kern="1200" dirty="0" err="1">
              <a:solidFill>
                <a:schemeClr val="bg1"/>
              </a:solidFill>
            </a:rPr>
            <a:t>Chief</a:t>
          </a:r>
          <a:r>
            <a:rPr lang="it-IT" sz="1600" kern="1200" dirty="0">
              <a:solidFill>
                <a:schemeClr val="bg1"/>
              </a:solidFill>
            </a:rPr>
            <a:t> of the Executive </a:t>
          </a:r>
          <a:r>
            <a:rPr lang="it-IT" sz="1600" kern="1200" dirty="0" err="1">
              <a:solidFill>
                <a:schemeClr val="bg1"/>
              </a:solidFill>
            </a:rPr>
            <a:t>Power</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a:solidFill>
                <a:schemeClr val="bg1"/>
              </a:solidFill>
            </a:rPr>
            <a:t>“Direct” </a:t>
          </a:r>
          <a:r>
            <a:rPr lang="it-IT" sz="1600" kern="1200" dirty="0" err="1">
              <a:solidFill>
                <a:schemeClr val="bg1"/>
              </a:solidFill>
            </a:rPr>
            <a:t>Election</a:t>
          </a:r>
          <a:r>
            <a:rPr lang="it-IT" sz="1600" kern="1200" dirty="0">
              <a:solidFill>
                <a:schemeClr val="bg1"/>
              </a:solidFill>
            </a:rPr>
            <a:t> – 4 </a:t>
          </a:r>
          <a:r>
            <a:rPr lang="it-IT" sz="1600" kern="1200" dirty="0" err="1">
              <a:solidFill>
                <a:schemeClr val="bg1"/>
              </a:solidFill>
            </a:rPr>
            <a:t>Years</a:t>
          </a:r>
          <a:r>
            <a:rPr lang="it-IT" sz="1600" kern="1200" dirty="0">
              <a:solidFill>
                <a:schemeClr val="bg1"/>
              </a:solidFill>
            </a:rPr>
            <a:t> </a:t>
          </a:r>
          <a:r>
            <a:rPr lang="it-IT" sz="1600" kern="1200" dirty="0" err="1">
              <a:solidFill>
                <a:schemeClr val="bg1"/>
              </a:solidFill>
            </a:rPr>
            <a:t>Term</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a:solidFill>
                <a:schemeClr val="bg1"/>
              </a:solidFill>
            </a:rPr>
            <a:t>Vice </a:t>
          </a:r>
          <a:r>
            <a:rPr lang="it-IT" sz="1600" kern="1200" dirty="0" err="1">
              <a:solidFill>
                <a:schemeClr val="bg1"/>
              </a:solidFill>
            </a:rPr>
            <a:t>President</a:t>
          </a:r>
          <a:r>
            <a:rPr lang="it-IT" sz="1600" kern="1200" dirty="0">
              <a:solidFill>
                <a:schemeClr val="bg1"/>
              </a:solidFill>
            </a:rPr>
            <a:t> (Head of </a:t>
          </a:r>
          <a:r>
            <a:rPr lang="it-IT" sz="1600" kern="1200" dirty="0" err="1">
              <a:solidFill>
                <a:schemeClr val="bg1"/>
              </a:solidFill>
            </a:rPr>
            <a:t>Senate</a:t>
          </a:r>
          <a:r>
            <a:rPr lang="it-IT" sz="1600" kern="1200" dirty="0">
              <a:solidFill>
                <a:schemeClr val="bg1"/>
              </a:solidFill>
            </a:rPr>
            <a:t>)</a:t>
          </a: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a:solidFill>
                <a:schemeClr val="bg1"/>
              </a:solidFill>
            </a:rPr>
            <a:t>Executive Office</a:t>
          </a: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err="1">
              <a:solidFill>
                <a:schemeClr val="bg1"/>
              </a:solidFill>
            </a:rPr>
            <a:t>Secretaries</a:t>
          </a:r>
          <a:r>
            <a:rPr lang="it-IT" sz="1600" kern="1200" dirty="0">
              <a:solidFill>
                <a:schemeClr val="bg1"/>
              </a:solidFill>
            </a:rPr>
            <a:t> of State</a:t>
          </a:r>
        </a:p>
        <a:p>
          <a:pPr marL="171450" lvl="1" indent="-171450" algn="l" defTabSz="711200">
            <a:lnSpc>
              <a:spcPct val="90000"/>
            </a:lnSpc>
            <a:spcBef>
              <a:spcPct val="0"/>
            </a:spcBef>
            <a:spcAft>
              <a:spcPct val="15000"/>
            </a:spcAft>
            <a:buChar char="•"/>
          </a:pPr>
          <a:endParaRPr lang="it-IT" sz="1600" kern="1200" dirty="0"/>
        </a:p>
      </dsp:txBody>
      <dsp:txXfrm>
        <a:off x="564220" y="1082479"/>
        <a:ext cx="2096739" cy="4896457"/>
      </dsp:txXfrm>
    </dsp:sp>
    <dsp:sp modelId="{037B7D0D-3C8D-8047-BF2C-DFDFA8AE5242}">
      <dsp:nvSpPr>
        <dsp:cNvPr id="0" name=""/>
        <dsp:cNvSpPr/>
      </dsp:nvSpPr>
      <dsp:spPr>
        <a:xfrm>
          <a:off x="-31378" y="181389"/>
          <a:ext cx="1250956" cy="12519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F2729024-8EF3-3E45-A2BB-8619E2F2CD1F}">
      <dsp:nvSpPr>
        <dsp:cNvPr id="0" name=""/>
        <dsp:cNvSpPr/>
      </dsp:nvSpPr>
      <dsp:spPr>
        <a:xfrm rot="16200000">
          <a:off x="1187943" y="3309007"/>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066800">
            <a:lnSpc>
              <a:spcPct val="90000"/>
            </a:lnSpc>
            <a:spcBef>
              <a:spcPct val="0"/>
            </a:spcBef>
            <a:spcAft>
              <a:spcPct val="35000"/>
            </a:spcAft>
            <a:buNone/>
          </a:pPr>
          <a:r>
            <a:rPr lang="it-IT" sz="2400" kern="1200" dirty="0" err="1"/>
            <a:t>Congress</a:t>
          </a:r>
          <a:r>
            <a:rPr lang="it-IT" sz="2400" kern="1200" dirty="0"/>
            <a:t> of the </a:t>
          </a:r>
          <a:r>
            <a:rPr lang="it-IT" sz="2400" kern="1200" dirty="0" err="1"/>
            <a:t>United</a:t>
          </a:r>
          <a:r>
            <a:rPr lang="it-IT" sz="2400" kern="1200" dirty="0"/>
            <a:t> </a:t>
          </a:r>
          <a:r>
            <a:rPr lang="it-IT" sz="2400" kern="1200" dirty="0" err="1"/>
            <a:t>States</a:t>
          </a:r>
          <a:endParaRPr lang="it-IT" sz="2400" kern="1200" dirty="0"/>
        </a:p>
      </dsp:txBody>
      <dsp:txXfrm>
        <a:off x="1187943" y="3309007"/>
        <a:ext cx="4896457" cy="420942"/>
      </dsp:txXfrm>
    </dsp:sp>
    <dsp:sp modelId="{375217F8-D91E-4242-8E14-7B02C60C19DF}">
      <dsp:nvSpPr>
        <dsp:cNvPr id="0" name=""/>
        <dsp:cNvSpPr/>
      </dsp:nvSpPr>
      <dsp:spPr>
        <a:xfrm>
          <a:off x="3846643" y="1071249"/>
          <a:ext cx="2096739" cy="489645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71248" rIns="149352" bIns="149352" numCol="1" spcCol="1270" anchor="t" anchorCtr="0">
          <a:noAutofit/>
        </a:bodyPr>
        <a:lstStyle/>
        <a:p>
          <a:pPr marL="171450" lvl="1" indent="-171450" algn="l" defTabSz="711200">
            <a:lnSpc>
              <a:spcPct val="90000"/>
            </a:lnSpc>
            <a:spcBef>
              <a:spcPct val="0"/>
            </a:spcBef>
            <a:spcAft>
              <a:spcPct val="15000"/>
            </a:spcAft>
            <a:buChar char="•"/>
          </a:pPr>
          <a:r>
            <a:rPr lang="it-IT" sz="1600" kern="1200" dirty="0">
              <a:solidFill>
                <a:schemeClr val="bg1"/>
              </a:solidFill>
            </a:rPr>
            <a:t>Legislative </a:t>
          </a:r>
          <a:r>
            <a:rPr lang="it-IT" sz="1600" kern="1200" dirty="0" err="1">
              <a:solidFill>
                <a:schemeClr val="bg1"/>
              </a:solidFill>
            </a:rPr>
            <a:t>Power</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err="1">
              <a:solidFill>
                <a:schemeClr val="bg1"/>
              </a:solidFill>
            </a:rPr>
            <a:t>Two</a:t>
          </a:r>
          <a:r>
            <a:rPr lang="it-IT" sz="1600" kern="1200" dirty="0">
              <a:solidFill>
                <a:schemeClr val="bg1"/>
              </a:solidFill>
            </a:rPr>
            <a:t> </a:t>
          </a:r>
          <a:r>
            <a:rPr lang="it-IT" sz="1600" kern="1200" dirty="0" err="1">
              <a:solidFill>
                <a:schemeClr val="bg1"/>
              </a:solidFill>
            </a:rPr>
            <a:t>Houses</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a:solidFill>
                <a:schemeClr val="bg1"/>
              </a:solidFill>
            </a:rPr>
            <a:t>Direct </a:t>
          </a:r>
          <a:r>
            <a:rPr lang="it-IT" sz="1600" kern="1200" dirty="0" err="1">
              <a:solidFill>
                <a:schemeClr val="bg1"/>
              </a:solidFill>
            </a:rPr>
            <a:t>Election</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b="1" kern="1200" dirty="0">
              <a:solidFill>
                <a:schemeClr val="bg1"/>
              </a:solidFill>
            </a:rPr>
            <a:t>House of </a:t>
          </a:r>
          <a:r>
            <a:rPr lang="it-IT" sz="1600" b="1" kern="1200" dirty="0" err="1">
              <a:solidFill>
                <a:schemeClr val="bg1"/>
              </a:solidFill>
            </a:rPr>
            <a:t>Representatives</a:t>
          </a:r>
          <a:r>
            <a:rPr lang="it-IT" sz="1600" b="1" kern="1200" dirty="0">
              <a:solidFill>
                <a:schemeClr val="bg1"/>
              </a:solidFill>
            </a:rPr>
            <a:t>* </a:t>
          </a:r>
          <a:r>
            <a:rPr lang="it-IT" sz="1600" kern="1200" dirty="0">
              <a:solidFill>
                <a:schemeClr val="bg1"/>
              </a:solidFill>
            </a:rPr>
            <a:t>– 435 </a:t>
          </a:r>
          <a:r>
            <a:rPr lang="it-IT" sz="1600" kern="1200" dirty="0" err="1">
              <a:solidFill>
                <a:schemeClr val="bg1"/>
              </a:solidFill>
            </a:rPr>
            <a:t>members</a:t>
          </a:r>
          <a:r>
            <a:rPr lang="it-IT" sz="1600" kern="1200" dirty="0">
              <a:solidFill>
                <a:schemeClr val="bg1"/>
              </a:solidFill>
            </a:rPr>
            <a:t> – 2 </a:t>
          </a:r>
          <a:r>
            <a:rPr lang="it-IT" sz="1600" kern="1200" dirty="0" err="1">
              <a:solidFill>
                <a:schemeClr val="bg1"/>
              </a:solidFill>
            </a:rPr>
            <a:t>Years</a:t>
          </a:r>
          <a:r>
            <a:rPr lang="it-IT" sz="1600" kern="1200" dirty="0">
              <a:solidFill>
                <a:schemeClr val="bg1"/>
              </a:solidFill>
            </a:rPr>
            <a:t> </a:t>
          </a:r>
          <a:r>
            <a:rPr lang="it-IT" sz="1600" kern="1200" dirty="0" err="1">
              <a:solidFill>
                <a:schemeClr val="bg1"/>
              </a:solidFill>
            </a:rPr>
            <a:t>Term</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b="1" kern="1200" dirty="0" err="1">
              <a:solidFill>
                <a:schemeClr val="bg1"/>
              </a:solidFill>
            </a:rPr>
            <a:t>Senate</a:t>
          </a:r>
          <a:r>
            <a:rPr lang="it-IT" sz="1600" b="1" kern="1200" dirty="0">
              <a:solidFill>
                <a:schemeClr val="bg1"/>
              </a:solidFill>
            </a:rPr>
            <a:t>*</a:t>
          </a:r>
          <a:r>
            <a:rPr lang="it-IT" sz="1600" kern="1200" dirty="0">
              <a:solidFill>
                <a:schemeClr val="bg1"/>
              </a:solidFill>
            </a:rPr>
            <a:t> – 100 </a:t>
          </a:r>
          <a:r>
            <a:rPr lang="it-IT" sz="1600" kern="1200" dirty="0" err="1">
              <a:solidFill>
                <a:schemeClr val="bg1"/>
              </a:solidFill>
            </a:rPr>
            <a:t>members</a:t>
          </a:r>
          <a:r>
            <a:rPr lang="it-IT" sz="1600" kern="1200" dirty="0">
              <a:solidFill>
                <a:schemeClr val="bg1"/>
              </a:solidFill>
            </a:rPr>
            <a:t> – 6 </a:t>
          </a:r>
          <a:r>
            <a:rPr lang="it-IT" sz="1600" kern="1200" dirty="0" err="1">
              <a:solidFill>
                <a:schemeClr val="bg1"/>
              </a:solidFill>
            </a:rPr>
            <a:t>Years</a:t>
          </a:r>
          <a:r>
            <a:rPr lang="it-IT" sz="1600" kern="1200" dirty="0">
              <a:solidFill>
                <a:schemeClr val="bg1"/>
              </a:solidFill>
            </a:rPr>
            <a:t> (</a:t>
          </a:r>
          <a:r>
            <a:rPr lang="it-IT" sz="1600" kern="1200" dirty="0" err="1">
              <a:solidFill>
                <a:schemeClr val="bg1"/>
              </a:solidFill>
            </a:rPr>
            <a:t>renewed</a:t>
          </a:r>
          <a:r>
            <a:rPr lang="it-IT" sz="1600" kern="1200" dirty="0">
              <a:solidFill>
                <a:schemeClr val="bg1"/>
              </a:solidFill>
            </a:rPr>
            <a:t> for 1/3 </a:t>
          </a:r>
          <a:r>
            <a:rPr lang="it-IT" sz="1600" kern="1200" dirty="0" err="1">
              <a:solidFill>
                <a:schemeClr val="bg1"/>
              </a:solidFill>
            </a:rPr>
            <a:t>every</a:t>
          </a:r>
          <a:r>
            <a:rPr lang="it-IT" sz="1600" kern="1200" dirty="0">
              <a:solidFill>
                <a:schemeClr val="bg1"/>
              </a:solidFill>
            </a:rPr>
            <a:t> 2 </a:t>
          </a:r>
          <a:r>
            <a:rPr lang="it-IT" sz="1600" kern="1200" dirty="0" err="1">
              <a:solidFill>
                <a:schemeClr val="bg1"/>
              </a:solidFill>
            </a:rPr>
            <a:t>Years</a:t>
          </a:r>
          <a:r>
            <a:rPr lang="it-IT" sz="1600" kern="1200" dirty="0">
              <a:solidFill>
                <a:schemeClr val="bg1"/>
              </a:solidFill>
            </a:rPr>
            <a:t>)</a:t>
          </a:r>
        </a:p>
      </dsp:txBody>
      <dsp:txXfrm>
        <a:off x="3846643" y="1071249"/>
        <a:ext cx="2096739" cy="4896457"/>
      </dsp:txXfrm>
    </dsp:sp>
    <dsp:sp modelId="{53A242DF-6816-9946-A3B6-52BC30858FCB}">
      <dsp:nvSpPr>
        <dsp:cNvPr id="0" name=""/>
        <dsp:cNvSpPr/>
      </dsp:nvSpPr>
      <dsp:spPr>
        <a:xfrm>
          <a:off x="3220664" y="83108"/>
          <a:ext cx="1251958" cy="12534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920176A-7FC0-D34F-85DD-CE8FCDFF42F9}">
      <dsp:nvSpPr>
        <dsp:cNvPr id="0" name=""/>
        <dsp:cNvSpPr/>
      </dsp:nvSpPr>
      <dsp:spPr>
        <a:xfrm rot="16200000">
          <a:off x="4440487" y="3308241"/>
          <a:ext cx="4896457" cy="420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1248" bIns="0" numCol="1" spcCol="1270" anchor="t" anchorCtr="0">
          <a:noAutofit/>
        </a:bodyPr>
        <a:lstStyle/>
        <a:p>
          <a:pPr marL="0" lvl="0" indent="0" algn="r" defTabSz="1066800">
            <a:lnSpc>
              <a:spcPct val="90000"/>
            </a:lnSpc>
            <a:spcBef>
              <a:spcPct val="0"/>
            </a:spcBef>
            <a:spcAft>
              <a:spcPct val="35000"/>
            </a:spcAft>
            <a:buNone/>
          </a:pPr>
          <a:r>
            <a:rPr lang="it-IT" sz="2400" kern="1200" dirty="0"/>
            <a:t>Supreme Court of the </a:t>
          </a:r>
          <a:r>
            <a:rPr lang="it-IT" sz="2400" kern="1200" dirty="0" err="1"/>
            <a:t>United</a:t>
          </a:r>
          <a:r>
            <a:rPr lang="it-IT" sz="2400" kern="1200" dirty="0"/>
            <a:t> </a:t>
          </a:r>
          <a:r>
            <a:rPr lang="it-IT" sz="2400" kern="1200" dirty="0" err="1"/>
            <a:t>States</a:t>
          </a:r>
          <a:endParaRPr lang="it-IT" sz="2400" kern="1200" dirty="0"/>
        </a:p>
      </dsp:txBody>
      <dsp:txXfrm>
        <a:off x="4440487" y="3308241"/>
        <a:ext cx="4896457" cy="420942"/>
      </dsp:txXfrm>
    </dsp:sp>
    <dsp:sp modelId="{3809AFE3-6FCB-AB43-BC3F-35B10B604161}">
      <dsp:nvSpPr>
        <dsp:cNvPr id="0" name=""/>
        <dsp:cNvSpPr/>
      </dsp:nvSpPr>
      <dsp:spPr>
        <a:xfrm>
          <a:off x="7099187" y="1070483"/>
          <a:ext cx="2096739" cy="4896457"/>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371248" rIns="149352" bIns="149352" numCol="1" spcCol="1270" anchor="t" anchorCtr="0">
          <a:noAutofit/>
        </a:bodyPr>
        <a:lstStyle/>
        <a:p>
          <a:pPr marL="171450" lvl="1" indent="-171450" algn="l" defTabSz="711200">
            <a:lnSpc>
              <a:spcPct val="90000"/>
            </a:lnSpc>
            <a:spcBef>
              <a:spcPct val="0"/>
            </a:spcBef>
            <a:spcAft>
              <a:spcPct val="15000"/>
            </a:spcAft>
            <a:buChar char="•"/>
          </a:pPr>
          <a:r>
            <a:rPr lang="it-IT" sz="1600" kern="1200" dirty="0" err="1">
              <a:solidFill>
                <a:schemeClr val="bg1"/>
              </a:solidFill>
            </a:rPr>
            <a:t>Highest</a:t>
          </a:r>
          <a:r>
            <a:rPr lang="it-IT" sz="1600" kern="1200" dirty="0">
              <a:solidFill>
                <a:schemeClr val="bg1"/>
              </a:solidFill>
            </a:rPr>
            <a:t> Federal Court</a:t>
          </a: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err="1">
              <a:solidFill>
                <a:schemeClr val="bg1"/>
              </a:solidFill>
            </a:rPr>
            <a:t>Chief</a:t>
          </a:r>
          <a:r>
            <a:rPr lang="it-IT" sz="1600" kern="1200" dirty="0">
              <a:solidFill>
                <a:schemeClr val="bg1"/>
              </a:solidFill>
            </a:rPr>
            <a:t> </a:t>
          </a:r>
          <a:r>
            <a:rPr lang="it-IT" sz="1600" kern="1200" dirty="0" err="1">
              <a:solidFill>
                <a:schemeClr val="bg1"/>
              </a:solidFill>
            </a:rPr>
            <a:t>Justice</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a:solidFill>
                <a:schemeClr val="bg1"/>
              </a:solidFill>
            </a:rPr>
            <a:t>8 Associate </a:t>
          </a:r>
          <a:r>
            <a:rPr lang="it-IT" sz="1600" kern="1200" dirty="0" err="1">
              <a:solidFill>
                <a:schemeClr val="bg1"/>
              </a:solidFill>
            </a:rPr>
            <a:t>Judges</a:t>
          </a:r>
          <a:endParaRPr lang="it-IT" sz="1600" kern="1200" dirty="0">
            <a:solidFill>
              <a:schemeClr val="bg1"/>
            </a:solidFill>
          </a:endParaRPr>
        </a:p>
        <a:p>
          <a:pPr marL="171450" lvl="1" indent="-171450" algn="l" defTabSz="711200">
            <a:lnSpc>
              <a:spcPct val="90000"/>
            </a:lnSpc>
            <a:spcBef>
              <a:spcPct val="0"/>
            </a:spcBef>
            <a:spcAft>
              <a:spcPct val="15000"/>
            </a:spcAft>
            <a:buChar char="•"/>
          </a:pPr>
          <a:endParaRPr lang="it-IT" sz="1600" kern="1200" dirty="0">
            <a:solidFill>
              <a:schemeClr val="bg1"/>
            </a:solidFill>
          </a:endParaRPr>
        </a:p>
        <a:p>
          <a:pPr marL="171450" lvl="1" indent="-171450" algn="l" defTabSz="711200">
            <a:lnSpc>
              <a:spcPct val="90000"/>
            </a:lnSpc>
            <a:spcBef>
              <a:spcPct val="0"/>
            </a:spcBef>
            <a:spcAft>
              <a:spcPct val="15000"/>
            </a:spcAft>
            <a:buChar char="•"/>
          </a:pPr>
          <a:r>
            <a:rPr lang="it-IT" sz="1600" kern="1200" dirty="0" err="1">
              <a:solidFill>
                <a:schemeClr val="bg1"/>
              </a:solidFill>
            </a:rPr>
            <a:t>Appointed</a:t>
          </a:r>
          <a:r>
            <a:rPr lang="it-IT" sz="1600" kern="1200" dirty="0">
              <a:solidFill>
                <a:schemeClr val="bg1"/>
              </a:solidFill>
            </a:rPr>
            <a:t> by the </a:t>
          </a:r>
          <a:r>
            <a:rPr lang="it-IT" sz="1600" kern="1200" dirty="0" err="1">
              <a:solidFill>
                <a:schemeClr val="bg1"/>
              </a:solidFill>
            </a:rPr>
            <a:t>President</a:t>
          </a:r>
          <a:r>
            <a:rPr lang="it-IT" sz="1600" kern="1200" dirty="0">
              <a:solidFill>
                <a:schemeClr val="bg1"/>
              </a:solidFill>
            </a:rPr>
            <a:t> – </a:t>
          </a:r>
          <a:r>
            <a:rPr lang="it-IT" sz="1600" kern="1200" dirty="0" err="1">
              <a:solidFill>
                <a:schemeClr val="bg1"/>
              </a:solidFill>
            </a:rPr>
            <a:t>Lifelong</a:t>
          </a:r>
          <a:endParaRPr lang="it-IT" sz="1600" kern="1200" dirty="0">
            <a:solidFill>
              <a:schemeClr val="bg1"/>
            </a:solidFill>
          </a:endParaRPr>
        </a:p>
      </dsp:txBody>
      <dsp:txXfrm>
        <a:off x="7099187" y="1070483"/>
        <a:ext cx="2096739" cy="4896457"/>
      </dsp:txXfrm>
    </dsp:sp>
    <dsp:sp modelId="{2681C167-827C-1047-B675-5183BCCAF332}">
      <dsp:nvSpPr>
        <dsp:cNvPr id="0" name=""/>
        <dsp:cNvSpPr/>
      </dsp:nvSpPr>
      <dsp:spPr>
        <a:xfrm>
          <a:off x="6473208" y="123367"/>
          <a:ext cx="1251958" cy="12519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DE7DE-9902-C040-A5C1-234AFF117F76}">
      <dsp:nvSpPr>
        <dsp:cNvPr id="0" name=""/>
        <dsp:cNvSpPr/>
      </dsp:nvSpPr>
      <dsp:spPr>
        <a:xfrm rot="4396374">
          <a:off x="1455237" y="1078272"/>
          <a:ext cx="4677714" cy="3262122"/>
        </a:xfrm>
        <a:prstGeom prst="swooshArrow">
          <a:avLst>
            <a:gd name="adj1" fmla="val 16310"/>
            <a:gd name="adj2" fmla="val 313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479254-4B3E-9C4F-A324-894FB6B5F2BD}">
      <dsp:nvSpPr>
        <dsp:cNvPr id="0" name=""/>
        <dsp:cNvSpPr/>
      </dsp:nvSpPr>
      <dsp:spPr>
        <a:xfrm>
          <a:off x="3207524" y="1504221"/>
          <a:ext cx="118126" cy="118126"/>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06F34FD8-726A-1A4B-A69C-2DCEB3B3FD84}">
      <dsp:nvSpPr>
        <dsp:cNvPr id="0" name=""/>
        <dsp:cNvSpPr/>
      </dsp:nvSpPr>
      <dsp:spPr>
        <a:xfrm>
          <a:off x="4016368" y="2156629"/>
          <a:ext cx="118126" cy="118126"/>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BB729461-47C1-084B-BA28-B368F113B2FE}">
      <dsp:nvSpPr>
        <dsp:cNvPr id="0" name=""/>
        <dsp:cNvSpPr/>
      </dsp:nvSpPr>
      <dsp:spPr>
        <a:xfrm>
          <a:off x="4622555" y="2919577"/>
          <a:ext cx="118126" cy="118126"/>
        </a:xfrm>
        <a:prstGeom prst="ellipse">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F51BD8B2-6408-654D-B5FE-D3A12CD0C7A9}">
      <dsp:nvSpPr>
        <dsp:cNvPr id="0" name=""/>
        <dsp:cNvSpPr/>
      </dsp:nvSpPr>
      <dsp:spPr>
        <a:xfrm>
          <a:off x="1141657" y="0"/>
          <a:ext cx="2205397"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it-IT" sz="1800" kern="1200" dirty="0" err="1"/>
            <a:t>Primary</a:t>
          </a:r>
          <a:r>
            <a:rPr lang="it-IT" sz="1800" kern="1200" dirty="0"/>
            <a:t> </a:t>
          </a:r>
          <a:r>
            <a:rPr lang="it-IT" sz="1800" kern="1200" dirty="0" err="1"/>
            <a:t>Election</a:t>
          </a:r>
          <a:r>
            <a:rPr lang="it-IT" sz="1800" kern="1200" dirty="0"/>
            <a:t> – </a:t>
          </a:r>
          <a:r>
            <a:rPr lang="it-IT" sz="1800" kern="1200" dirty="0" err="1"/>
            <a:t>Role</a:t>
          </a:r>
          <a:r>
            <a:rPr lang="it-IT" sz="1800" kern="1200" dirty="0"/>
            <a:t> of </a:t>
          </a:r>
          <a:r>
            <a:rPr lang="it-IT" sz="1800" kern="1200" dirty="0" err="1"/>
            <a:t>Political</a:t>
          </a:r>
          <a:r>
            <a:rPr lang="it-IT" sz="1800" kern="1200" dirty="0"/>
            <a:t> Parties</a:t>
          </a:r>
        </a:p>
      </dsp:txBody>
      <dsp:txXfrm>
        <a:off x="1141657" y="0"/>
        <a:ext cx="2205397" cy="866986"/>
      </dsp:txXfrm>
    </dsp:sp>
    <dsp:sp modelId="{45CC908A-2F47-0444-B683-AFC8D76D4212}">
      <dsp:nvSpPr>
        <dsp:cNvPr id="0" name=""/>
        <dsp:cNvSpPr/>
      </dsp:nvSpPr>
      <dsp:spPr>
        <a:xfrm>
          <a:off x="3955408" y="940606"/>
          <a:ext cx="3218688"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it-IT" sz="1800" kern="1200" dirty="0" err="1"/>
            <a:t>Election</a:t>
          </a:r>
          <a:r>
            <a:rPr lang="it-IT" sz="1800" kern="1200" dirty="0"/>
            <a:t> </a:t>
          </a:r>
          <a:r>
            <a:rPr lang="it-IT" sz="1800" kern="1200" dirty="0" err="1"/>
            <a:t>Day</a:t>
          </a:r>
          <a:r>
            <a:rPr lang="it-IT" sz="1800" kern="1200" dirty="0"/>
            <a:t> ("the first </a:t>
          </a:r>
          <a:r>
            <a:rPr lang="it-IT" sz="1800" kern="1200" dirty="0" err="1"/>
            <a:t>Tuesday</a:t>
          </a:r>
          <a:r>
            <a:rPr lang="it-IT" sz="1800" kern="1200" dirty="0"/>
            <a:t> </a:t>
          </a:r>
          <a:r>
            <a:rPr lang="it-IT" sz="1800" kern="1200" dirty="0" err="1"/>
            <a:t>after</a:t>
          </a:r>
          <a:r>
            <a:rPr lang="it-IT" sz="1800" kern="1200" dirty="0"/>
            <a:t> the first </a:t>
          </a:r>
          <a:r>
            <a:rPr lang="it-IT" sz="1800" kern="1200" dirty="0" err="1"/>
            <a:t>Monday</a:t>
          </a:r>
          <a:r>
            <a:rPr lang="it-IT" sz="1800" kern="1200" dirty="0"/>
            <a:t> of </a:t>
          </a:r>
          <a:r>
            <a:rPr lang="it-IT" sz="1800" kern="1200" dirty="0" err="1"/>
            <a:t>November</a:t>
          </a:r>
          <a:r>
            <a:rPr lang="it-IT" sz="1800" kern="1200" dirty="0"/>
            <a:t>")</a:t>
          </a:r>
        </a:p>
      </dsp:txBody>
      <dsp:txXfrm>
        <a:off x="3955408" y="940606"/>
        <a:ext cx="3218688" cy="866986"/>
      </dsp:txXfrm>
    </dsp:sp>
    <dsp:sp modelId="{3403EB38-9556-514A-A970-E870198F640D}">
      <dsp:nvSpPr>
        <dsp:cNvPr id="0" name=""/>
        <dsp:cNvSpPr/>
      </dsp:nvSpPr>
      <dsp:spPr>
        <a:xfrm>
          <a:off x="923082" y="2222923"/>
          <a:ext cx="2794727" cy="1732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it-IT" sz="1800" kern="1200" dirty="0" err="1"/>
            <a:t>Why</a:t>
          </a:r>
          <a:r>
            <a:rPr lang="it-IT" sz="1800" kern="1200" dirty="0"/>
            <a:t> </a:t>
          </a:r>
          <a:r>
            <a:rPr lang="it-IT" sz="1800" kern="1200" dirty="0" err="1"/>
            <a:t>does</a:t>
          </a:r>
          <a:r>
            <a:rPr lang="it-IT" sz="1800" kern="1200" dirty="0"/>
            <a:t> </a:t>
          </a:r>
          <a:r>
            <a:rPr lang="it-IT" sz="1800" kern="1200" dirty="0" err="1"/>
            <a:t>it</a:t>
          </a:r>
          <a:r>
            <a:rPr lang="it-IT" sz="1800" kern="1200" dirty="0"/>
            <a:t> work </a:t>
          </a:r>
          <a:r>
            <a:rPr lang="it-IT" sz="1800" kern="1200" dirty="0" err="1"/>
            <a:t>as</a:t>
          </a:r>
          <a:r>
            <a:rPr lang="it-IT" sz="1800" kern="1200" dirty="0"/>
            <a:t> a </a:t>
          </a:r>
          <a:r>
            <a:rPr lang="it-IT" sz="1800" kern="1200" dirty="0" err="1"/>
            <a:t>direct</a:t>
          </a:r>
          <a:r>
            <a:rPr lang="it-IT" sz="1800" kern="1200" dirty="0"/>
            <a:t> </a:t>
          </a:r>
          <a:r>
            <a:rPr lang="it-IT" sz="1800" kern="1200" dirty="0" err="1"/>
            <a:t>election</a:t>
          </a:r>
          <a:r>
            <a:rPr lang="it-IT" sz="1800" kern="1200" dirty="0"/>
            <a:t>?</a:t>
          </a:r>
        </a:p>
        <a:p>
          <a:pPr marL="0" lvl="0" indent="0" algn="r" defTabSz="800100">
            <a:lnSpc>
              <a:spcPct val="90000"/>
            </a:lnSpc>
            <a:spcBef>
              <a:spcPct val="0"/>
            </a:spcBef>
            <a:spcAft>
              <a:spcPct val="35000"/>
            </a:spcAft>
            <a:buNone/>
          </a:pPr>
          <a:r>
            <a:rPr lang="it-IT" sz="1800" kern="1200" dirty="0" err="1"/>
            <a:t>What</a:t>
          </a:r>
          <a:r>
            <a:rPr lang="it-IT" sz="1800" kern="1200" dirty="0"/>
            <a:t> </a:t>
          </a:r>
          <a:r>
            <a:rPr lang="it-IT" sz="1800" kern="1200" dirty="0" err="1"/>
            <a:t>if</a:t>
          </a:r>
          <a:r>
            <a:rPr lang="it-IT" sz="1800" kern="1200" dirty="0"/>
            <a:t> no </a:t>
          </a:r>
          <a:r>
            <a:rPr lang="it-IT" sz="1800" kern="1200" dirty="0" err="1"/>
            <a:t>candidates</a:t>
          </a:r>
          <a:r>
            <a:rPr lang="it-IT" sz="1800" kern="1200" dirty="0"/>
            <a:t> </a:t>
          </a:r>
          <a:r>
            <a:rPr lang="it-IT" sz="1800" kern="1200" dirty="0" err="1"/>
            <a:t>reach</a:t>
          </a:r>
          <a:r>
            <a:rPr lang="it-IT" sz="1800" kern="1200" dirty="0"/>
            <a:t>  </a:t>
          </a:r>
          <a:r>
            <a:rPr lang="it-IT" sz="1800" kern="1200" dirty="0" err="1"/>
            <a:t>absolute</a:t>
          </a:r>
          <a:r>
            <a:rPr lang="it-IT" sz="1800" kern="1200" dirty="0"/>
            <a:t> </a:t>
          </a:r>
          <a:r>
            <a:rPr lang="it-IT" sz="1800" kern="1200" dirty="0" err="1"/>
            <a:t>majority</a:t>
          </a:r>
          <a:r>
            <a:rPr lang="it-IT" sz="1800" kern="1200" dirty="0"/>
            <a:t>?</a:t>
          </a:r>
        </a:p>
        <a:p>
          <a:pPr marL="0" lvl="0" indent="0" algn="r" defTabSz="800100">
            <a:lnSpc>
              <a:spcPct val="90000"/>
            </a:lnSpc>
            <a:spcBef>
              <a:spcPct val="0"/>
            </a:spcBef>
            <a:spcAft>
              <a:spcPct val="35000"/>
            </a:spcAft>
            <a:buNone/>
          </a:pPr>
          <a:endParaRPr lang="it-IT" sz="1800" kern="1200" dirty="0"/>
        </a:p>
      </dsp:txBody>
      <dsp:txXfrm>
        <a:off x="923082" y="2222923"/>
        <a:ext cx="2794727" cy="1732152"/>
      </dsp:txXfrm>
    </dsp:sp>
    <dsp:sp modelId="{ED3EF8FC-98BD-E940-86DC-F63E0B0262B5}">
      <dsp:nvSpPr>
        <dsp:cNvPr id="0" name=""/>
        <dsp:cNvSpPr/>
      </dsp:nvSpPr>
      <dsp:spPr>
        <a:xfrm>
          <a:off x="5135215" y="2545147"/>
          <a:ext cx="196697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it-IT" sz="1800" kern="1200" dirty="0" err="1"/>
            <a:t>Electoral</a:t>
          </a:r>
          <a:r>
            <a:rPr lang="it-IT" sz="1800" kern="1200" dirty="0"/>
            <a:t> College</a:t>
          </a:r>
        </a:p>
      </dsp:txBody>
      <dsp:txXfrm>
        <a:off x="5135215" y="2545147"/>
        <a:ext cx="1966976" cy="866986"/>
      </dsp:txXfrm>
    </dsp:sp>
    <dsp:sp modelId="{AB5A809C-1E8B-D043-877D-C40299ED1BB3}">
      <dsp:nvSpPr>
        <dsp:cNvPr id="0" name=""/>
        <dsp:cNvSpPr/>
      </dsp:nvSpPr>
      <dsp:spPr>
        <a:xfrm>
          <a:off x="4121924" y="4551680"/>
          <a:ext cx="2980266" cy="866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it-IT" sz="1800" kern="1200" dirty="0" err="1"/>
            <a:t>Taking</a:t>
          </a:r>
          <a:r>
            <a:rPr lang="it-IT" sz="1800" kern="1200" dirty="0"/>
            <a:t> of the </a:t>
          </a:r>
          <a:r>
            <a:rPr lang="it-IT" sz="1800" kern="1200" dirty="0" err="1"/>
            <a:t>Oath</a:t>
          </a:r>
          <a:r>
            <a:rPr lang="it-IT" sz="1800" kern="1200" dirty="0"/>
            <a:t> (</a:t>
          </a:r>
          <a:r>
            <a:rPr lang="it-IT" sz="1800" kern="1200" dirty="0" err="1"/>
            <a:t>Jan</a:t>
          </a:r>
          <a:r>
            <a:rPr lang="it-IT" sz="1800" kern="1200" dirty="0"/>
            <a:t> 20)</a:t>
          </a:r>
        </a:p>
      </dsp:txBody>
      <dsp:txXfrm>
        <a:off x="4121924" y="4551680"/>
        <a:ext cx="2980266" cy="8669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4F3CC-39CE-ED43-8A67-2767ABA17145}">
      <dsp:nvSpPr>
        <dsp:cNvPr id="0" name=""/>
        <dsp:cNvSpPr/>
      </dsp:nvSpPr>
      <dsp:spPr>
        <a:xfrm rot="16200000">
          <a:off x="-1428256" y="2598030"/>
          <a:ext cx="3802030" cy="80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326" bIns="0" numCol="1" spcCol="1270" anchor="t" anchorCtr="0">
          <a:noAutofit/>
        </a:bodyPr>
        <a:lstStyle/>
        <a:p>
          <a:pPr marL="0" lvl="0" indent="0" algn="r" defTabSz="1244600">
            <a:lnSpc>
              <a:spcPct val="90000"/>
            </a:lnSpc>
            <a:spcBef>
              <a:spcPct val="0"/>
            </a:spcBef>
            <a:spcAft>
              <a:spcPct val="35000"/>
            </a:spcAft>
            <a:buNone/>
          </a:pPr>
          <a:r>
            <a:rPr lang="it-IT" sz="2800" kern="1200" dirty="0" err="1"/>
            <a:t>President</a:t>
          </a:r>
          <a:r>
            <a:rPr lang="it-IT" sz="2800" kern="1200" dirty="0"/>
            <a:t> of the </a:t>
          </a:r>
          <a:r>
            <a:rPr lang="it-IT" sz="2800" kern="1200" dirty="0" err="1"/>
            <a:t>United</a:t>
          </a:r>
          <a:r>
            <a:rPr lang="it-IT" sz="2800" kern="1200" dirty="0"/>
            <a:t> </a:t>
          </a:r>
          <a:r>
            <a:rPr lang="it-IT" sz="2800" kern="1200" dirty="0" err="1"/>
            <a:t>States</a:t>
          </a:r>
          <a:endParaRPr lang="it-IT" sz="2800" kern="1200" dirty="0"/>
        </a:p>
      </dsp:txBody>
      <dsp:txXfrm>
        <a:off x="-1428256" y="2598030"/>
        <a:ext cx="3802030" cy="804275"/>
      </dsp:txXfrm>
    </dsp:sp>
    <dsp:sp modelId="{C12D34B3-A5B1-BB4A-889A-153344BAB65C}">
      <dsp:nvSpPr>
        <dsp:cNvPr id="0" name=""/>
        <dsp:cNvSpPr/>
      </dsp:nvSpPr>
      <dsp:spPr>
        <a:xfrm>
          <a:off x="813764" y="1099152"/>
          <a:ext cx="4289963" cy="380203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709326" rIns="248920" bIns="248920" numCol="1" spcCol="1270" anchor="t" anchorCtr="0">
          <a:noAutofit/>
        </a:bodyPr>
        <a:lstStyle/>
        <a:p>
          <a:pPr marL="228600" lvl="1" indent="-228600" algn="l" defTabSz="1200150">
            <a:lnSpc>
              <a:spcPct val="90000"/>
            </a:lnSpc>
            <a:spcBef>
              <a:spcPct val="0"/>
            </a:spcBef>
            <a:spcAft>
              <a:spcPct val="15000"/>
            </a:spcAft>
            <a:buChar char="•"/>
          </a:pPr>
          <a:r>
            <a:rPr lang="it-IT" sz="2700" kern="1200" dirty="0">
              <a:solidFill>
                <a:schemeClr val="bg1"/>
              </a:solidFill>
            </a:rPr>
            <a:t>No </a:t>
          </a:r>
          <a:r>
            <a:rPr lang="it-IT" sz="2700" kern="1200" dirty="0" err="1">
              <a:solidFill>
                <a:schemeClr val="bg1"/>
              </a:solidFill>
            </a:rPr>
            <a:t>dissolution</a:t>
          </a:r>
          <a:r>
            <a:rPr lang="it-IT" sz="2700" kern="1200" dirty="0">
              <a:solidFill>
                <a:schemeClr val="bg1"/>
              </a:solidFill>
            </a:rPr>
            <a:t> of the </a:t>
          </a:r>
          <a:r>
            <a:rPr lang="it-IT" sz="2700" kern="1200" dirty="0" err="1">
              <a:solidFill>
                <a:schemeClr val="bg1"/>
              </a:solidFill>
            </a:rPr>
            <a:t>Houses</a:t>
          </a:r>
          <a:endParaRPr lang="it-IT" sz="2700" kern="1200" dirty="0">
            <a:solidFill>
              <a:schemeClr val="bg1"/>
            </a:solidFill>
          </a:endParaRPr>
        </a:p>
        <a:p>
          <a:pPr marL="228600" lvl="1" indent="-228600" algn="l" defTabSz="1200150">
            <a:lnSpc>
              <a:spcPct val="90000"/>
            </a:lnSpc>
            <a:spcBef>
              <a:spcPct val="0"/>
            </a:spcBef>
            <a:spcAft>
              <a:spcPct val="15000"/>
            </a:spcAft>
            <a:buChar char="•"/>
          </a:pPr>
          <a:endParaRPr lang="it-IT" sz="2700" kern="1200" dirty="0">
            <a:solidFill>
              <a:schemeClr val="bg1"/>
            </a:solidFill>
          </a:endParaRPr>
        </a:p>
        <a:p>
          <a:pPr marL="228600" lvl="1" indent="-228600" algn="l" defTabSz="1200150">
            <a:lnSpc>
              <a:spcPct val="90000"/>
            </a:lnSpc>
            <a:spcBef>
              <a:spcPct val="0"/>
            </a:spcBef>
            <a:spcAft>
              <a:spcPct val="15000"/>
            </a:spcAft>
            <a:buChar char="•"/>
          </a:pPr>
          <a:r>
            <a:rPr lang="it-IT" sz="2700" kern="1200" dirty="0">
              <a:solidFill>
                <a:schemeClr val="bg1"/>
              </a:solidFill>
            </a:rPr>
            <a:t>No </a:t>
          </a:r>
          <a:r>
            <a:rPr lang="it-IT" sz="2700" kern="1200" dirty="0" err="1">
              <a:solidFill>
                <a:schemeClr val="bg1"/>
              </a:solidFill>
            </a:rPr>
            <a:t>power</a:t>
          </a:r>
          <a:r>
            <a:rPr lang="it-IT" sz="2700" kern="1200" dirty="0">
              <a:solidFill>
                <a:schemeClr val="bg1"/>
              </a:solidFill>
            </a:rPr>
            <a:t> to </a:t>
          </a:r>
          <a:r>
            <a:rPr lang="it-IT" sz="2700" kern="1200" dirty="0" err="1">
              <a:solidFill>
                <a:schemeClr val="bg1"/>
              </a:solidFill>
            </a:rPr>
            <a:t>initiate</a:t>
          </a:r>
          <a:r>
            <a:rPr lang="it-IT" sz="2700" kern="1200" dirty="0">
              <a:solidFill>
                <a:schemeClr val="bg1"/>
              </a:solidFill>
            </a:rPr>
            <a:t> </a:t>
          </a:r>
          <a:r>
            <a:rPr lang="it-IT" sz="2700" kern="1200" dirty="0" err="1">
              <a:solidFill>
                <a:schemeClr val="bg1"/>
              </a:solidFill>
            </a:rPr>
            <a:t>legislation</a:t>
          </a:r>
          <a:endParaRPr lang="it-IT" sz="2700" kern="1200" dirty="0">
            <a:solidFill>
              <a:schemeClr val="bg1"/>
            </a:solidFill>
          </a:endParaRPr>
        </a:p>
      </dsp:txBody>
      <dsp:txXfrm>
        <a:off x="813764" y="1099152"/>
        <a:ext cx="4289963" cy="3802030"/>
      </dsp:txXfrm>
    </dsp:sp>
    <dsp:sp modelId="{037B7D0D-3C8D-8047-BF2C-DFDFA8AE5242}">
      <dsp:nvSpPr>
        <dsp:cNvPr id="0" name=""/>
        <dsp:cNvSpPr/>
      </dsp:nvSpPr>
      <dsp:spPr>
        <a:xfrm>
          <a:off x="-1032" y="-38969"/>
          <a:ext cx="1751857" cy="17615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F2729024-8EF3-3E45-A2BB-8619E2F2CD1F}">
      <dsp:nvSpPr>
        <dsp:cNvPr id="0" name=""/>
        <dsp:cNvSpPr/>
      </dsp:nvSpPr>
      <dsp:spPr>
        <a:xfrm rot="16200000">
          <a:off x="4863820" y="2610214"/>
          <a:ext cx="3802030" cy="804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326" bIns="0" numCol="1" spcCol="1270" anchor="t" anchorCtr="0">
          <a:noAutofit/>
        </a:bodyPr>
        <a:lstStyle/>
        <a:p>
          <a:pPr marL="0" lvl="0" indent="0" algn="r" defTabSz="1244600">
            <a:lnSpc>
              <a:spcPct val="90000"/>
            </a:lnSpc>
            <a:spcBef>
              <a:spcPct val="0"/>
            </a:spcBef>
            <a:spcAft>
              <a:spcPct val="35000"/>
            </a:spcAft>
            <a:buNone/>
          </a:pPr>
          <a:r>
            <a:rPr lang="it-IT" sz="2800" kern="1200" dirty="0" err="1"/>
            <a:t>Congress</a:t>
          </a:r>
          <a:r>
            <a:rPr lang="it-IT" sz="2800" kern="1200" dirty="0"/>
            <a:t> of the </a:t>
          </a:r>
          <a:r>
            <a:rPr lang="it-IT" sz="2800" kern="1200" dirty="0" err="1"/>
            <a:t>United</a:t>
          </a:r>
          <a:r>
            <a:rPr lang="it-IT" sz="2800" kern="1200" dirty="0"/>
            <a:t> </a:t>
          </a:r>
          <a:r>
            <a:rPr lang="it-IT" sz="2800" kern="1200" dirty="0" err="1"/>
            <a:t>States</a:t>
          </a:r>
          <a:endParaRPr lang="it-IT" sz="2800" kern="1200" dirty="0"/>
        </a:p>
      </dsp:txBody>
      <dsp:txXfrm>
        <a:off x="4863820" y="2610214"/>
        <a:ext cx="3802030" cy="804275"/>
      </dsp:txXfrm>
    </dsp:sp>
    <dsp:sp modelId="{375217F8-D91E-4242-8E14-7B02C60C19DF}">
      <dsp:nvSpPr>
        <dsp:cNvPr id="0" name=""/>
        <dsp:cNvSpPr/>
      </dsp:nvSpPr>
      <dsp:spPr>
        <a:xfrm>
          <a:off x="7165944" y="1081453"/>
          <a:ext cx="4289963" cy="380203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709326" rIns="248920" bIns="248920" numCol="1" spcCol="1270" anchor="t" anchorCtr="0">
          <a:noAutofit/>
        </a:bodyPr>
        <a:lstStyle/>
        <a:p>
          <a:pPr marL="228600" lvl="1" indent="-228600" algn="l" defTabSz="1200150">
            <a:lnSpc>
              <a:spcPct val="90000"/>
            </a:lnSpc>
            <a:spcBef>
              <a:spcPct val="0"/>
            </a:spcBef>
            <a:spcAft>
              <a:spcPct val="15000"/>
            </a:spcAft>
            <a:buChar char="•"/>
          </a:pPr>
          <a:r>
            <a:rPr lang="it-IT" sz="2700" kern="1200" dirty="0">
              <a:solidFill>
                <a:schemeClr val="bg1"/>
              </a:solidFill>
            </a:rPr>
            <a:t>No relation of </a:t>
          </a:r>
          <a:r>
            <a:rPr lang="it-IT" sz="2700" kern="1200" dirty="0" err="1">
              <a:solidFill>
                <a:schemeClr val="bg1"/>
              </a:solidFill>
            </a:rPr>
            <a:t>confidence</a:t>
          </a:r>
          <a:r>
            <a:rPr lang="it-IT" sz="2700" kern="1200" dirty="0">
              <a:solidFill>
                <a:schemeClr val="bg1"/>
              </a:solidFill>
            </a:rPr>
            <a:t>  with the </a:t>
          </a:r>
          <a:r>
            <a:rPr lang="it-IT" sz="2700" kern="1200" dirty="0" err="1">
              <a:solidFill>
                <a:schemeClr val="bg1"/>
              </a:solidFill>
            </a:rPr>
            <a:t>President</a:t>
          </a:r>
          <a:endParaRPr lang="it-IT" sz="2700" kern="1200" dirty="0">
            <a:solidFill>
              <a:schemeClr val="bg1"/>
            </a:solidFill>
          </a:endParaRPr>
        </a:p>
        <a:p>
          <a:pPr marL="228600" lvl="1" indent="-228600" algn="l" defTabSz="1200150">
            <a:lnSpc>
              <a:spcPct val="90000"/>
            </a:lnSpc>
            <a:spcBef>
              <a:spcPct val="0"/>
            </a:spcBef>
            <a:spcAft>
              <a:spcPct val="15000"/>
            </a:spcAft>
            <a:buChar char="•"/>
          </a:pPr>
          <a:endParaRPr lang="it-IT" sz="2700" kern="1200" dirty="0">
            <a:solidFill>
              <a:schemeClr val="bg1"/>
            </a:solidFill>
          </a:endParaRPr>
        </a:p>
        <a:p>
          <a:pPr marL="228600" lvl="1" indent="-228600" algn="l" defTabSz="1200150">
            <a:lnSpc>
              <a:spcPct val="90000"/>
            </a:lnSpc>
            <a:spcBef>
              <a:spcPct val="0"/>
            </a:spcBef>
            <a:spcAft>
              <a:spcPct val="15000"/>
            </a:spcAft>
            <a:buChar char="•"/>
          </a:pPr>
          <a:r>
            <a:rPr lang="it-IT" sz="2700" kern="1200" dirty="0">
              <a:solidFill>
                <a:schemeClr val="bg1"/>
              </a:solidFill>
            </a:rPr>
            <a:t>The </a:t>
          </a:r>
          <a:r>
            <a:rPr lang="it-IT" sz="2700" kern="1200" dirty="0" err="1">
              <a:solidFill>
                <a:schemeClr val="bg1"/>
              </a:solidFill>
            </a:rPr>
            <a:t>Congress</a:t>
          </a:r>
          <a:r>
            <a:rPr lang="it-IT" sz="2700" kern="1200" dirty="0">
              <a:solidFill>
                <a:schemeClr val="bg1"/>
              </a:solidFill>
            </a:rPr>
            <a:t> </a:t>
          </a:r>
          <a:r>
            <a:rPr lang="it-IT" sz="2700" kern="1200" dirty="0" err="1">
              <a:solidFill>
                <a:schemeClr val="bg1"/>
              </a:solidFill>
            </a:rPr>
            <a:t>can’t</a:t>
          </a:r>
          <a:r>
            <a:rPr lang="it-IT" sz="2700" kern="1200" dirty="0">
              <a:solidFill>
                <a:schemeClr val="bg1"/>
              </a:solidFill>
            </a:rPr>
            <a:t> </a:t>
          </a:r>
          <a:r>
            <a:rPr lang="it-IT" sz="2700" kern="1200" dirty="0" err="1">
              <a:solidFill>
                <a:schemeClr val="bg1"/>
              </a:solidFill>
            </a:rPr>
            <a:t>make</a:t>
          </a:r>
          <a:r>
            <a:rPr lang="it-IT" sz="2700" kern="1200" dirty="0">
              <a:solidFill>
                <a:schemeClr val="bg1"/>
              </a:solidFill>
            </a:rPr>
            <a:t> the P. </a:t>
          </a:r>
          <a:r>
            <a:rPr lang="it-IT" sz="2700" kern="1200" dirty="0" err="1">
              <a:solidFill>
                <a:schemeClr val="bg1"/>
              </a:solidFill>
            </a:rPr>
            <a:t>resign</a:t>
          </a:r>
          <a:r>
            <a:rPr lang="it-IT" sz="2700" kern="1200" dirty="0">
              <a:solidFill>
                <a:schemeClr val="bg1"/>
              </a:solidFill>
            </a:rPr>
            <a:t> </a:t>
          </a:r>
          <a:r>
            <a:rPr lang="it-IT" sz="2700" i="1" kern="1200" dirty="0">
              <a:solidFill>
                <a:schemeClr val="bg1"/>
              </a:solidFill>
            </a:rPr>
            <a:t>for mere </a:t>
          </a:r>
          <a:r>
            <a:rPr lang="it-IT" sz="2700" i="1" kern="1200" dirty="0" err="1">
              <a:solidFill>
                <a:schemeClr val="bg1"/>
              </a:solidFill>
            </a:rPr>
            <a:t>political</a:t>
          </a:r>
          <a:r>
            <a:rPr lang="it-IT" sz="2700" i="1" kern="1200" dirty="0">
              <a:solidFill>
                <a:schemeClr val="bg1"/>
              </a:solidFill>
            </a:rPr>
            <a:t> </a:t>
          </a:r>
          <a:r>
            <a:rPr lang="it-IT" sz="2700" i="1" kern="1200" dirty="0" err="1">
              <a:solidFill>
                <a:schemeClr val="bg1"/>
              </a:solidFill>
            </a:rPr>
            <a:t>reasons</a:t>
          </a:r>
          <a:endParaRPr lang="it-IT" sz="2700" i="1" kern="1200" dirty="0">
            <a:solidFill>
              <a:schemeClr val="bg1"/>
            </a:solidFill>
          </a:endParaRPr>
        </a:p>
      </dsp:txBody>
      <dsp:txXfrm>
        <a:off x="7165944" y="1081453"/>
        <a:ext cx="4289963" cy="3802030"/>
      </dsp:txXfrm>
    </dsp:sp>
    <dsp:sp modelId="{53A242DF-6816-9946-A3B6-52BC30858FCB}">
      <dsp:nvSpPr>
        <dsp:cNvPr id="0" name=""/>
        <dsp:cNvSpPr/>
      </dsp:nvSpPr>
      <dsp:spPr>
        <a:xfrm>
          <a:off x="6280244" y="-38969"/>
          <a:ext cx="1773460" cy="17858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0077-3B73-BE40-8A6B-2084EE1AFE4E}">
      <dsp:nvSpPr>
        <dsp:cNvPr id="0" name=""/>
        <dsp:cNvSpPr/>
      </dsp:nvSpPr>
      <dsp:spPr>
        <a:xfrm>
          <a:off x="197083" y="1152631"/>
          <a:ext cx="2901156" cy="1160462"/>
        </a:xfrm>
        <a:prstGeom prst="chevron">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kern="1200" dirty="0"/>
            <a:t>The HR can </a:t>
          </a:r>
          <a:r>
            <a:rPr lang="it-IT" sz="1900" kern="1200" dirty="0" err="1"/>
            <a:t>impeach</a:t>
          </a:r>
          <a:r>
            <a:rPr lang="it-IT" sz="1900" kern="1200" dirty="0"/>
            <a:t> the P. by a </a:t>
          </a:r>
          <a:r>
            <a:rPr lang="it-IT" sz="1900" kern="1200" dirty="0" err="1"/>
            <a:t>simple</a:t>
          </a:r>
          <a:r>
            <a:rPr lang="it-IT" sz="1900" kern="1200" dirty="0"/>
            <a:t> </a:t>
          </a:r>
          <a:r>
            <a:rPr lang="it-IT" sz="1900" kern="1200" dirty="0" err="1"/>
            <a:t>majority</a:t>
          </a:r>
          <a:r>
            <a:rPr lang="it-IT" sz="1900" kern="1200" dirty="0"/>
            <a:t> vote </a:t>
          </a:r>
        </a:p>
      </dsp:txBody>
      <dsp:txXfrm>
        <a:off x="777314" y="1152631"/>
        <a:ext cx="1740694" cy="1160462"/>
      </dsp:txXfrm>
    </dsp:sp>
    <dsp:sp modelId="{18605612-D4C9-724E-8FD0-5C46BE27DC89}">
      <dsp:nvSpPr>
        <dsp:cNvPr id="0" name=""/>
        <dsp:cNvSpPr/>
      </dsp:nvSpPr>
      <dsp:spPr>
        <a:xfrm>
          <a:off x="2454197" y="2313093"/>
          <a:ext cx="2901156" cy="1160462"/>
        </a:xfrm>
        <a:prstGeom prst="chevron">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kern="1200" dirty="0"/>
            <a:t>The </a:t>
          </a:r>
          <a:r>
            <a:rPr lang="it-IT" sz="1900" kern="1200" dirty="0" err="1"/>
            <a:t>Senate</a:t>
          </a:r>
          <a:r>
            <a:rPr lang="it-IT" sz="1900" kern="1200" dirty="0"/>
            <a:t> </a:t>
          </a:r>
          <a:r>
            <a:rPr lang="it-IT" sz="1900" kern="1200" dirty="0" err="1"/>
            <a:t>judges</a:t>
          </a:r>
          <a:r>
            <a:rPr lang="it-IT" sz="1900" kern="1200" dirty="0"/>
            <a:t> by a 2/3 </a:t>
          </a:r>
          <a:r>
            <a:rPr lang="it-IT" sz="1900" kern="1200" dirty="0" err="1"/>
            <a:t>majority</a:t>
          </a:r>
          <a:r>
            <a:rPr lang="it-IT" sz="1900" kern="1200" dirty="0"/>
            <a:t> vote</a:t>
          </a:r>
        </a:p>
      </dsp:txBody>
      <dsp:txXfrm>
        <a:off x="3034428" y="2313093"/>
        <a:ext cx="1740694" cy="1160462"/>
      </dsp:txXfrm>
    </dsp:sp>
    <dsp:sp modelId="{6F701895-5429-3A48-A827-8E4B1D969E4E}">
      <dsp:nvSpPr>
        <dsp:cNvPr id="0" name=""/>
        <dsp:cNvSpPr/>
      </dsp:nvSpPr>
      <dsp:spPr>
        <a:xfrm>
          <a:off x="4726885" y="3439287"/>
          <a:ext cx="2901156" cy="1160462"/>
        </a:xfrm>
        <a:prstGeom prst="chevron">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it-IT" sz="1900" kern="1200" dirty="0" err="1"/>
            <a:t>If</a:t>
          </a:r>
          <a:r>
            <a:rPr lang="it-IT" sz="1900" kern="1200" dirty="0"/>
            <a:t> </a:t>
          </a:r>
          <a:r>
            <a:rPr lang="it-IT" sz="1900" kern="1200" dirty="0" err="1"/>
            <a:t>convicted</a:t>
          </a:r>
          <a:r>
            <a:rPr lang="it-IT" sz="1900" kern="1200" dirty="0"/>
            <a:t>, the </a:t>
          </a:r>
          <a:r>
            <a:rPr lang="it-IT" sz="1900" kern="1200" dirty="0" err="1"/>
            <a:t>President</a:t>
          </a:r>
          <a:r>
            <a:rPr lang="it-IT" sz="1900" kern="1200" dirty="0"/>
            <a:t> </a:t>
          </a:r>
          <a:r>
            <a:rPr lang="it-IT" sz="1900" kern="1200" dirty="0" err="1"/>
            <a:t>leaves</a:t>
          </a:r>
          <a:r>
            <a:rPr lang="it-IT" sz="1900" kern="1200" dirty="0"/>
            <a:t> office</a:t>
          </a:r>
        </a:p>
      </dsp:txBody>
      <dsp:txXfrm>
        <a:off x="5307116" y="3439287"/>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74DDA-4C21-2C42-AA02-5FB327E87C86}" type="datetimeFigureOut">
              <a:rPr lang="it-IT" smtClean="0"/>
              <a:t>01/11/22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8D70F4-C7E8-EF49-902C-00531C0FD0FD}" type="slidenum">
              <a:rPr lang="it-IT" smtClean="0"/>
              <a:t>‹N›</a:t>
            </a:fld>
            <a:endParaRPr lang="it-IT"/>
          </a:p>
        </p:txBody>
      </p:sp>
    </p:spTree>
    <p:extLst>
      <p:ext uri="{BB962C8B-B14F-4D97-AF65-F5344CB8AC3E}">
        <p14:creationId xmlns:p14="http://schemas.microsoft.com/office/powerpoint/2010/main" val="197557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a:t>Fare clic per modificare stile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a:t>Fare clic per modificare stile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a:t>Fare clic per modificare stile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stile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a:t>Fare clic per modificare stile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a:t>Fare clic per modificare stile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stile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stile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587036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51CF1133-3259-4C45-BABA-5B62D9C6F78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11/1/22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457200"/>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457200"/>
              <a:t>‹N›</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4772350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gif"/><Relationship Id="rId7" Type="http://schemas.openxmlformats.org/officeDocument/2006/relationships/diagramColors" Target="../diagrams/colors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9.png"/><Relationship Id="rId7" Type="http://schemas.openxmlformats.org/officeDocument/2006/relationships/diagramQuickStyle" Target="../diagrams/quickStyle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8.gif"/><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gif"/><Relationship Id="rId7" Type="http://schemas.openxmlformats.org/officeDocument/2006/relationships/diagramColors" Target="../diagrams/colors1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2.png"/><Relationship Id="rId4" Type="http://schemas.openxmlformats.org/officeDocument/2006/relationships/diagramLayout" Target="../diagrams/layout11.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639784" y="1708953"/>
            <a:ext cx="9144000" cy="1641490"/>
          </a:xfrm>
        </p:spPr>
        <p:txBody>
          <a:bodyPr>
            <a:normAutofit/>
          </a:bodyPr>
          <a:lstStyle/>
          <a:p>
            <a:pPr algn="ctr"/>
            <a:r>
              <a:rPr lang="it-IT" sz="4600" b="1" dirty="0">
                <a:latin typeface="Arial" charset="0"/>
                <a:ea typeface="Arial" charset="0"/>
                <a:cs typeface="Arial" charset="0"/>
              </a:rPr>
              <a:t>Comparative and </a:t>
            </a:r>
            <a:r>
              <a:rPr lang="it-IT" sz="4600" b="1" dirty="0" err="1">
                <a:latin typeface="Arial" charset="0"/>
                <a:ea typeface="Arial" charset="0"/>
                <a:cs typeface="Arial" charset="0"/>
              </a:rPr>
              <a:t>European</a:t>
            </a:r>
            <a:r>
              <a:rPr lang="it-IT" sz="4600" b="1" dirty="0">
                <a:latin typeface="Arial" charset="0"/>
                <a:ea typeface="Arial" charset="0"/>
                <a:cs typeface="Arial" charset="0"/>
              </a:rPr>
              <a:t> Public Law</a:t>
            </a:r>
          </a:p>
        </p:txBody>
      </p:sp>
      <p:sp>
        <p:nvSpPr>
          <p:cNvPr id="17" name="Sottotitolo 2"/>
          <p:cNvSpPr>
            <a:spLocks noGrp="1"/>
          </p:cNvSpPr>
          <p:nvPr>
            <p:ph type="subTitle" idx="1"/>
          </p:nvPr>
        </p:nvSpPr>
        <p:spPr>
          <a:xfrm>
            <a:off x="515389" y="4050649"/>
            <a:ext cx="11269289" cy="763101"/>
          </a:xfrm>
        </p:spPr>
        <p:txBody>
          <a:bodyPr>
            <a:noAutofit/>
          </a:bodyPr>
          <a:lstStyle/>
          <a:p>
            <a:pPr algn="ctr"/>
            <a:r>
              <a:rPr lang="it-IT" sz="2800" b="1" dirty="0">
                <a:solidFill>
                  <a:schemeClr val="tx1"/>
                </a:solidFill>
              </a:rPr>
              <a:t>Lesson III –  </a:t>
            </a:r>
            <a:r>
              <a:rPr lang="it-IT" sz="2800" b="1" dirty="0" err="1">
                <a:solidFill>
                  <a:schemeClr val="tx1"/>
                </a:solidFill>
              </a:rPr>
              <a:t>Presidential</a:t>
            </a:r>
            <a:r>
              <a:rPr lang="it-IT" sz="2800" b="1" dirty="0">
                <a:solidFill>
                  <a:schemeClr val="tx1"/>
                </a:solidFill>
              </a:rPr>
              <a:t> Government and US </a:t>
            </a:r>
            <a:r>
              <a:rPr lang="it-IT" sz="2800" b="1" dirty="0" err="1">
                <a:solidFill>
                  <a:schemeClr val="tx1"/>
                </a:solidFill>
              </a:rPr>
              <a:t>constitutional</a:t>
            </a:r>
            <a:r>
              <a:rPr lang="it-IT" sz="2800" b="1" dirty="0">
                <a:solidFill>
                  <a:schemeClr val="tx1"/>
                </a:solidFill>
              </a:rPr>
              <a:t> </a:t>
            </a:r>
            <a:r>
              <a:rPr lang="it-IT" sz="2800" b="1" dirty="0" err="1">
                <a:solidFill>
                  <a:schemeClr val="tx1"/>
                </a:solidFill>
              </a:rPr>
              <a:t>experience</a:t>
            </a:r>
            <a:endParaRPr lang="it-IT" sz="2800" b="1" dirty="0">
              <a:solidFill>
                <a:schemeClr val="tx1"/>
              </a:solidFill>
            </a:endParaRP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4259967" y="2790710"/>
            <a:ext cx="3903633" cy="830997"/>
          </a:xfrm>
          <a:prstGeom prst="rect">
            <a:avLst/>
          </a:prstGeom>
          <a:noFill/>
        </p:spPr>
        <p:txBody>
          <a:bodyPr wrap="none" rtlCol="0">
            <a:spAutoFit/>
          </a:bodyPr>
          <a:lstStyle/>
          <a:p>
            <a:pPr algn="ctr" defTabSz="457200"/>
            <a:r>
              <a:rPr lang="it-IT" sz="2400" dirty="0">
                <a:solidFill>
                  <a:prstClr val="white"/>
                </a:solidFill>
              </a:rPr>
              <a:t>Prof. Angelo Schillaci</a:t>
            </a:r>
          </a:p>
          <a:p>
            <a:pPr algn="ctr" defTabSz="457200"/>
            <a:r>
              <a:rPr lang="it-IT" sz="2400" dirty="0">
                <a:solidFill>
                  <a:prstClr val="white"/>
                </a:solidFill>
              </a:rPr>
              <a:t>angelo.schillaci@uniroma1.it</a:t>
            </a:r>
          </a:p>
        </p:txBody>
      </p:sp>
    </p:spTree>
    <p:extLst>
      <p:ext uri="{BB962C8B-B14F-4D97-AF65-F5344CB8AC3E}">
        <p14:creationId xmlns:p14="http://schemas.microsoft.com/office/powerpoint/2010/main" val="148733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60624" y="733094"/>
            <a:ext cx="10233800" cy="5358947"/>
          </a:xfrm>
        </p:spPr>
        <p:txBody>
          <a:bodyPr>
            <a:normAutofit fontScale="92500" lnSpcReduction="1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solidFill>
                  <a:srgbClr val="FFC000"/>
                </a:solidFill>
              </a:rPr>
              <a:t>•</a:t>
            </a:r>
            <a:r>
              <a:rPr lang="en-AU" dirty="0"/>
              <a:t> In </a:t>
            </a:r>
            <a:r>
              <a:rPr lang="en-AU" dirty="0">
                <a:solidFill>
                  <a:srgbClr val="FFC000"/>
                </a:solidFill>
              </a:rPr>
              <a:t>exercising the legislative power </a:t>
            </a:r>
            <a:r>
              <a:rPr lang="en-AU" dirty="0"/>
              <a:t>the two chambers are equal </a:t>
            </a:r>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 a bill cannot pass if it is not approved by both HR and S.</a:t>
            </a:r>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(in case of contrast, a committee can be appointed)</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sym typeface="Wingdings"/>
            </a:endParaRPr>
          </a:p>
          <a:p>
            <a:pPr marR="0" lvl="0" algn="just" defTabSz="914400" eaLnBrk="1" fontAlgn="auto" latinLnBrk="0" hangingPunct="1">
              <a:lnSpc>
                <a:spcPct val="100000"/>
              </a:lnSpc>
              <a:spcBef>
                <a:spcPts val="0"/>
              </a:spcBef>
              <a:spcAft>
                <a:spcPts val="0"/>
              </a:spcAft>
              <a:buClrTx/>
              <a:buSzTx/>
              <a:buFont typeface="Wingdings" charset="2"/>
              <a:buChar char="à"/>
              <a:tabLst/>
              <a:defRPr/>
            </a:pPr>
            <a:r>
              <a:rPr lang="en-AU" dirty="0">
                <a:solidFill>
                  <a:srgbClr val="FFC000"/>
                </a:solidFill>
                <a:sym typeface="Wingdings"/>
              </a:rPr>
              <a:t>Perfect Bicameralism</a:t>
            </a:r>
          </a:p>
          <a:p>
            <a:pPr marR="0" lvl="0" algn="just" defTabSz="914400" eaLnBrk="1" fontAlgn="auto" latinLnBrk="0" hangingPunct="1">
              <a:lnSpc>
                <a:spcPct val="100000"/>
              </a:lnSpc>
              <a:spcBef>
                <a:spcPts val="0"/>
              </a:spcBef>
              <a:spcAft>
                <a:spcPts val="0"/>
              </a:spcAft>
              <a:buClrTx/>
              <a:buSzTx/>
              <a:buFont typeface="Wingdings" charset="2"/>
              <a:buChar char="à"/>
              <a:tabLst/>
              <a:defRPr/>
            </a:pPr>
            <a:endParaRPr lang="en-AU" dirty="0">
              <a:sym typeface="Wingdings"/>
            </a:endParaRPr>
          </a:p>
          <a:p>
            <a:pPr marR="0" lvl="0" algn="just" defTabSz="914400" eaLnBrk="1" fontAlgn="auto" latinLnBrk="0" hangingPunct="1">
              <a:lnSpc>
                <a:spcPct val="100000"/>
              </a:lnSpc>
              <a:spcBef>
                <a:spcPts val="0"/>
              </a:spcBef>
              <a:spcAft>
                <a:spcPts val="0"/>
              </a:spcAft>
              <a:buClrTx/>
              <a:buSzTx/>
              <a:buFont typeface="Wingdings" charset="2"/>
              <a:buChar char="à"/>
              <a:tabLst/>
              <a:defRPr/>
            </a:pPr>
            <a:endParaRPr lang="en-AU" dirty="0">
              <a:sym typeface="Wingdings"/>
            </a:endParaRPr>
          </a:p>
          <a:p>
            <a:pPr marR="0" lvl="0" algn="just" defTabSz="914400" eaLnBrk="1" fontAlgn="auto" latinLnBrk="0" hangingPunct="1">
              <a:lnSpc>
                <a:spcPct val="100000"/>
              </a:lnSpc>
              <a:spcBef>
                <a:spcPts val="0"/>
              </a:spcBef>
              <a:spcAft>
                <a:spcPts val="0"/>
              </a:spcAft>
              <a:buClrTx/>
              <a:buSzTx/>
              <a:buFont typeface="Wingdings" charset="2"/>
              <a:buChar char="à"/>
              <a:tabLst/>
              <a:defRPr/>
            </a:pPr>
            <a:endParaRPr lang="en-AU" dirty="0">
              <a:sym typeface="Wingdings"/>
            </a:endParaRPr>
          </a:p>
          <a:p>
            <a:pPr marL="0" marR="0" lvl="0" indent="0" algn="just" defTabSz="914400" eaLnBrk="1" fontAlgn="auto" latinLnBrk="0" hangingPunct="1">
              <a:lnSpc>
                <a:spcPct val="100000"/>
              </a:lnSpc>
              <a:spcBef>
                <a:spcPts val="0"/>
              </a:spcBef>
              <a:spcAft>
                <a:spcPts val="0"/>
              </a:spcAft>
              <a:buClrTx/>
              <a:buSzTx/>
              <a:buNone/>
              <a:tabLst/>
              <a:defRPr/>
            </a:pPr>
            <a:r>
              <a:rPr lang="en-AU" dirty="0">
                <a:solidFill>
                  <a:srgbClr val="FFC000"/>
                </a:solidFill>
                <a:sym typeface="Wingdings"/>
              </a:rPr>
              <a:t>•</a:t>
            </a:r>
            <a:r>
              <a:rPr lang="en-AU" dirty="0">
                <a:sym typeface="Wingdings"/>
              </a:rPr>
              <a:t> Besides legislative power, the Senate exercises other powers, especially in the field of </a:t>
            </a:r>
            <a:r>
              <a:rPr lang="en-AU" dirty="0">
                <a:solidFill>
                  <a:srgbClr val="FFC000"/>
                </a:solidFill>
                <a:sym typeface="Wingdings"/>
              </a:rPr>
              <a:t>checks &amp; balances</a:t>
            </a:r>
          </a:p>
          <a:p>
            <a:pPr marL="0" marR="0" lvl="0" indent="0" algn="just" defTabSz="914400" eaLnBrk="1" fontAlgn="auto" latinLnBrk="0" hangingPunct="1">
              <a:lnSpc>
                <a:spcPct val="100000"/>
              </a:lnSpc>
              <a:spcBef>
                <a:spcPts val="0"/>
              </a:spcBef>
              <a:spcAft>
                <a:spcPts val="0"/>
              </a:spcAft>
              <a:buClrTx/>
              <a:buSzTx/>
              <a:buNone/>
              <a:tabLst/>
              <a:defRPr/>
            </a:pPr>
            <a:endParaRPr lang="en-AU" dirty="0">
              <a:sym typeface="Wingdings"/>
            </a:endParaRPr>
          </a:p>
          <a:p>
            <a:pPr marL="0" marR="0" lvl="0" indent="0" algn="just" defTabSz="914400" eaLnBrk="1" fontAlgn="auto" latinLnBrk="0" hangingPunct="1">
              <a:lnSpc>
                <a:spcPct val="100000"/>
              </a:lnSpc>
              <a:spcBef>
                <a:spcPts val="0"/>
              </a:spcBef>
              <a:spcAft>
                <a:spcPts val="0"/>
              </a:spcAft>
              <a:buClrTx/>
              <a:buSzTx/>
              <a:buNone/>
              <a:tabLst/>
              <a:defRPr/>
            </a:pPr>
            <a:r>
              <a:rPr lang="en-AU" dirty="0">
                <a:sym typeface="Wingdings"/>
              </a:rPr>
              <a:t>&lt; the Senate is the place where all the member states, equally represented, can lead the federation’s politics and check the presidential initiatives</a:t>
            </a:r>
            <a:endParaRPr lang="en-AU" dirty="0"/>
          </a:p>
        </p:txBody>
      </p:sp>
    </p:spTree>
    <p:extLst>
      <p:ext uri="{BB962C8B-B14F-4D97-AF65-F5344CB8AC3E}">
        <p14:creationId xmlns:p14="http://schemas.microsoft.com/office/powerpoint/2010/main" val="12619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blinds(horizontal)">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blinds(horizontal)">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700644"/>
            <a:ext cx="10233800" cy="5476319"/>
          </a:xfrm>
        </p:spPr>
        <p:txBody>
          <a:bodyPr/>
          <a:lstStyle/>
          <a:p>
            <a:pPr marL="0" indent="0" algn="ctr">
              <a:buNone/>
            </a:pPr>
            <a:r>
              <a:rPr lang="en-AU" b="1" dirty="0"/>
              <a:t>EXECUTIVE POWER</a:t>
            </a:r>
          </a:p>
          <a:p>
            <a:pPr marL="0" indent="0">
              <a:buNone/>
            </a:pPr>
            <a:endParaRPr lang="en-AU" dirty="0"/>
          </a:p>
          <a:p>
            <a:pPr marL="0" indent="0">
              <a:buNone/>
            </a:pPr>
            <a:r>
              <a:rPr lang="en-AU" dirty="0"/>
              <a:t>It is entrusted to a single person, i.e. the President of the U.S.</a:t>
            </a:r>
          </a:p>
          <a:p>
            <a:pPr marL="0" indent="0">
              <a:buNone/>
            </a:pPr>
            <a:endParaRPr lang="en-AU" dirty="0"/>
          </a:p>
          <a:p>
            <a:pPr marL="0" indent="0" algn="just">
              <a:buNone/>
            </a:pPr>
            <a:r>
              <a:rPr lang="en-AU" dirty="0"/>
              <a:t>The President is:</a:t>
            </a:r>
          </a:p>
          <a:p>
            <a:pPr marL="0" indent="0" algn="just">
              <a:buNone/>
            </a:pPr>
            <a:endParaRPr lang="en-AU" dirty="0"/>
          </a:p>
          <a:p>
            <a:pPr algn="just">
              <a:buFontTx/>
              <a:buChar char="-"/>
            </a:pPr>
            <a:r>
              <a:rPr lang="en-AU" dirty="0">
                <a:solidFill>
                  <a:srgbClr val="FFC000"/>
                </a:solidFill>
              </a:rPr>
              <a:t>Chief of the State</a:t>
            </a:r>
          </a:p>
          <a:p>
            <a:pPr algn="just">
              <a:buFontTx/>
              <a:buChar char="-"/>
            </a:pPr>
            <a:r>
              <a:rPr lang="en-AU" dirty="0"/>
              <a:t> </a:t>
            </a:r>
            <a:r>
              <a:rPr lang="en-AU" dirty="0">
                <a:solidFill>
                  <a:srgbClr val="FFC000"/>
                </a:solidFill>
              </a:rPr>
              <a:t>leader of the executive branch</a:t>
            </a:r>
          </a:p>
          <a:p>
            <a:pPr marL="0" indent="0" algn="just">
              <a:buNone/>
            </a:pPr>
            <a:r>
              <a:rPr lang="en-AU" dirty="0"/>
              <a:t>	= he/she appoints the officials of the Federal Government and 	lead the administration</a:t>
            </a:r>
          </a:p>
        </p:txBody>
      </p:sp>
    </p:spTree>
    <p:extLst>
      <p:ext uri="{BB962C8B-B14F-4D97-AF65-F5344CB8AC3E}">
        <p14:creationId xmlns:p14="http://schemas.microsoft.com/office/powerpoint/2010/main" val="233884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29" y="207481"/>
            <a:ext cx="2876240" cy="2905589"/>
          </a:xfrm>
          <a:prstGeom prst="rect">
            <a:avLst/>
          </a:prstGeom>
        </p:spPr>
      </p:pic>
      <p:graphicFrame>
        <p:nvGraphicFramePr>
          <p:cNvPr id="10" name="Diagramma 9"/>
          <p:cNvGraphicFramePr/>
          <p:nvPr>
            <p:extLst>
              <p:ext uri="{D42A27DB-BD31-4B8C-83A1-F6EECF244321}">
                <p14:modId xmlns:p14="http://schemas.microsoft.com/office/powerpoint/2010/main" val="282733015"/>
              </p:ext>
            </p:extLst>
          </p:nvPr>
        </p:nvGraphicFramePr>
        <p:xfrm>
          <a:off x="2655784" y="678569"/>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987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390144"/>
            <a:ext cx="10233800" cy="5786819"/>
          </a:xfrm>
        </p:spPr>
        <p:txBody>
          <a:bodyPr>
            <a:normAutofit lnSpcReduction="10000"/>
          </a:bodyPr>
          <a:lstStyle/>
          <a:p>
            <a:pPr marL="0" indent="0" algn="ctr">
              <a:buNone/>
            </a:pPr>
            <a:r>
              <a:rPr lang="en-AU" sz="3200" dirty="0"/>
              <a:t>U.S. POLITICAL SYSTEM</a:t>
            </a:r>
          </a:p>
          <a:p>
            <a:pPr marL="0" indent="0" algn="just">
              <a:buNone/>
            </a:pPr>
            <a:endParaRPr lang="en-AU" dirty="0"/>
          </a:p>
          <a:p>
            <a:pPr marL="0" indent="0" algn="just">
              <a:buNone/>
            </a:pPr>
            <a:r>
              <a:rPr lang="en-AU" dirty="0"/>
              <a:t>Two-party system </a:t>
            </a:r>
          </a:p>
          <a:p>
            <a:pPr marL="0" indent="0" algn="just">
              <a:buNone/>
            </a:pPr>
            <a:endParaRPr lang="en-AU" dirty="0"/>
          </a:p>
          <a:p>
            <a:pPr marL="0" indent="0" algn="just">
              <a:buNone/>
            </a:pPr>
            <a:r>
              <a:rPr lang="en-AU" dirty="0"/>
              <a:t>Pragmatic organization (</a:t>
            </a:r>
            <a:r>
              <a:rPr lang="en-AU" dirty="0">
                <a:solidFill>
                  <a:srgbClr val="FFC000"/>
                </a:solidFill>
              </a:rPr>
              <a:t>no strict internal discipline</a:t>
            </a:r>
            <a:r>
              <a:rPr lang="en-AU" dirty="0"/>
              <a:t>) functional to the elections</a:t>
            </a:r>
          </a:p>
          <a:p>
            <a:pPr marL="0" indent="0" algn="just">
              <a:buNone/>
            </a:pPr>
            <a:endParaRPr lang="en-AU" dirty="0"/>
          </a:p>
          <a:p>
            <a:pPr marL="0" indent="0" algn="just">
              <a:buNone/>
            </a:pPr>
            <a:r>
              <a:rPr lang="en-AU" dirty="0"/>
              <a:t>Significant role played by </a:t>
            </a:r>
            <a:r>
              <a:rPr lang="en-AU" dirty="0">
                <a:solidFill>
                  <a:srgbClr val="FFC000"/>
                </a:solidFill>
              </a:rPr>
              <a:t>lobbies </a:t>
            </a:r>
          </a:p>
          <a:p>
            <a:pPr marL="0" indent="0" algn="just">
              <a:buNone/>
            </a:pPr>
            <a:endParaRPr lang="en-AU" dirty="0"/>
          </a:p>
          <a:p>
            <a:pPr marL="0" indent="0" algn="just">
              <a:buNone/>
            </a:pPr>
            <a:r>
              <a:rPr lang="en-AU" dirty="0"/>
              <a:t>Low public participation in the election (almost 50%)</a:t>
            </a:r>
          </a:p>
          <a:p>
            <a:pPr marL="0" indent="0" algn="just">
              <a:buNone/>
            </a:pPr>
            <a:r>
              <a:rPr lang="en-AU" dirty="0"/>
              <a:t>This is also because citizens are not automatically registered as voters, but have to apply to be registered as voters</a:t>
            </a:r>
          </a:p>
          <a:p>
            <a:pPr marL="0" indent="0" algn="just">
              <a:buNone/>
            </a:pPr>
            <a:endParaRPr lang="en-AU" dirty="0"/>
          </a:p>
          <a:p>
            <a:pPr marL="0" indent="0" algn="just">
              <a:buNone/>
            </a:pPr>
            <a:endParaRPr lang="en-AU" dirty="0"/>
          </a:p>
        </p:txBody>
      </p:sp>
    </p:spTree>
    <p:extLst>
      <p:ext uri="{BB962C8B-B14F-4D97-AF65-F5344CB8AC3E}">
        <p14:creationId xmlns:p14="http://schemas.microsoft.com/office/powerpoint/2010/main" val="184083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1069721"/>
            <a:ext cx="10233800" cy="4351338"/>
          </a:xfrm>
        </p:spPr>
        <p:txBody>
          <a:bodyPr/>
          <a:lstStyle/>
          <a:p>
            <a:pPr marL="0" indent="0" algn="just">
              <a:buNone/>
            </a:pPr>
            <a:r>
              <a:rPr lang="en-AU" dirty="0"/>
              <a:t>The selection of the candidate</a:t>
            </a:r>
          </a:p>
          <a:p>
            <a:pPr marL="0" indent="0" algn="just">
              <a:buNone/>
            </a:pPr>
            <a:endParaRPr lang="en-AU" dirty="0"/>
          </a:p>
          <a:p>
            <a:pPr marL="0" indent="0" algn="just">
              <a:buNone/>
            </a:pPr>
            <a:endParaRPr lang="en-AU" dirty="0"/>
          </a:p>
          <a:p>
            <a:pPr algn="just">
              <a:buFontTx/>
              <a:buChar char="-"/>
            </a:pPr>
            <a:r>
              <a:rPr lang="en-AU" dirty="0">
                <a:solidFill>
                  <a:srgbClr val="FFC000"/>
                </a:solidFill>
              </a:rPr>
              <a:t>Conventions</a:t>
            </a:r>
            <a:r>
              <a:rPr lang="en-AU" dirty="0"/>
              <a:t> or </a:t>
            </a:r>
            <a:r>
              <a:rPr lang="en-AU" dirty="0">
                <a:solidFill>
                  <a:srgbClr val="FFC000"/>
                </a:solidFill>
              </a:rPr>
              <a:t>Caucuses</a:t>
            </a:r>
            <a:r>
              <a:rPr lang="en-AU" dirty="0"/>
              <a:t>: party assembly</a:t>
            </a:r>
          </a:p>
          <a:p>
            <a:pPr algn="just">
              <a:buFontTx/>
              <a:buChar char="-"/>
            </a:pPr>
            <a:endParaRPr lang="en-AU" dirty="0"/>
          </a:p>
          <a:p>
            <a:pPr algn="just">
              <a:buFontTx/>
              <a:buChar char="-"/>
            </a:pPr>
            <a:r>
              <a:rPr lang="en-AU" dirty="0">
                <a:solidFill>
                  <a:srgbClr val="FFC000"/>
                </a:solidFill>
              </a:rPr>
              <a:t>Primaries</a:t>
            </a:r>
            <a:r>
              <a:rPr lang="en-AU" dirty="0"/>
              <a:t> (open or restricted to the affiliated) </a:t>
            </a:r>
          </a:p>
        </p:txBody>
      </p:sp>
    </p:spTree>
    <p:extLst>
      <p:ext uri="{BB962C8B-B14F-4D97-AF65-F5344CB8AC3E}">
        <p14:creationId xmlns:p14="http://schemas.microsoft.com/office/powerpoint/2010/main" val="7075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433137"/>
            <a:ext cx="10233800" cy="6079958"/>
          </a:xfrm>
        </p:spPr>
        <p:txBody>
          <a:bodyPr>
            <a:normAutofit fontScale="92500" lnSpcReduction="20000"/>
          </a:bodyPr>
          <a:lstStyle/>
          <a:p>
            <a:pPr marL="0" lvl="0" indent="0" algn="just">
              <a:buNone/>
            </a:pPr>
            <a:r>
              <a:rPr lang="en-AU" dirty="0"/>
              <a:t>Why does it work as a direct election?</a:t>
            </a:r>
          </a:p>
          <a:p>
            <a:pPr marL="0" lvl="0" indent="0" algn="just">
              <a:buNone/>
            </a:pPr>
            <a:endParaRPr lang="en-AU" dirty="0"/>
          </a:p>
          <a:p>
            <a:pPr marL="0" lvl="0" indent="0" algn="just">
              <a:buNone/>
            </a:pPr>
            <a:r>
              <a:rPr lang="en-AU" dirty="0"/>
              <a:t>It is </a:t>
            </a:r>
            <a:r>
              <a:rPr lang="en-AU" dirty="0">
                <a:solidFill>
                  <a:srgbClr val="FFC000"/>
                </a:solidFill>
              </a:rPr>
              <a:t>formally indirect </a:t>
            </a:r>
            <a:r>
              <a:rPr lang="en-AU" dirty="0"/>
              <a:t>because citizens enjoying the right to vote elect a restricted number of electors (so-called presidential electors), who gather in an electoral college, whose only duty to elect the President and the Vice-President.</a:t>
            </a:r>
          </a:p>
          <a:p>
            <a:pPr marL="0" lvl="0" indent="0" algn="just">
              <a:buNone/>
            </a:pPr>
            <a:endParaRPr lang="en-AU" dirty="0"/>
          </a:p>
          <a:p>
            <a:pPr marL="0" lvl="0" indent="0" algn="just">
              <a:buNone/>
            </a:pPr>
            <a:r>
              <a:rPr lang="en-AU" dirty="0"/>
              <a:t>In the first decades of the constitutional experience, the presidential electors were not considered bound by the popular vote.</a:t>
            </a:r>
          </a:p>
          <a:p>
            <a:pPr marL="0" lvl="0" indent="0" algn="just">
              <a:buNone/>
            </a:pPr>
            <a:endParaRPr lang="en-AU" dirty="0"/>
          </a:p>
          <a:p>
            <a:pPr marL="0" lvl="0" indent="0" algn="just">
              <a:buNone/>
            </a:pPr>
            <a:r>
              <a:rPr lang="en-AU" dirty="0"/>
              <a:t>With the progressive growth of democratic participation and the role of political </a:t>
            </a:r>
            <a:r>
              <a:rPr lang="en-AU" dirty="0">
                <a:solidFill>
                  <a:srgbClr val="FFC000"/>
                </a:solidFill>
              </a:rPr>
              <a:t>parties</a:t>
            </a:r>
            <a:r>
              <a:rPr lang="en-AU" dirty="0"/>
              <a:t> in expressing a presidential candidate, the mandate of presidential electors turned (</a:t>
            </a:r>
            <a:r>
              <a:rPr lang="en-AU" u="sng" dirty="0"/>
              <a:t>conventionally</a:t>
            </a:r>
            <a:r>
              <a:rPr lang="en-AU" dirty="0"/>
              <a:t>) into a </a:t>
            </a:r>
            <a:r>
              <a:rPr lang="en-AU" dirty="0">
                <a:solidFill>
                  <a:srgbClr val="FFC000"/>
                </a:solidFill>
              </a:rPr>
              <a:t>mandatory duty to vote according to the popular vote</a:t>
            </a:r>
            <a:r>
              <a:rPr lang="en-AU" dirty="0"/>
              <a:t>.</a:t>
            </a:r>
          </a:p>
          <a:p>
            <a:pPr marL="0" lvl="0" indent="0" algn="just">
              <a:buNone/>
            </a:pPr>
            <a:endParaRPr lang="en-AU" dirty="0"/>
          </a:p>
          <a:p>
            <a:pPr marL="0" indent="0" algn="just">
              <a:buNone/>
            </a:pPr>
            <a:r>
              <a:rPr lang="en-CA" dirty="0"/>
              <a:t>If no candidates reach  absolute majority, the HR would elect the President (XII Amendment).</a:t>
            </a:r>
          </a:p>
          <a:p>
            <a:pPr marL="0" lvl="0" indent="0" algn="just">
              <a:buNone/>
            </a:pPr>
            <a:endParaRPr lang="en-AU" dirty="0"/>
          </a:p>
          <a:p>
            <a:pPr marL="0" lvl="0" indent="0" algn="just">
              <a:buNone/>
            </a:pPr>
            <a:endParaRPr lang="en-AU" dirty="0"/>
          </a:p>
          <a:p>
            <a:pPr marL="0" lvl="0" indent="0" algn="just">
              <a:buNone/>
            </a:pPr>
            <a:endParaRPr lang="en-AU" dirty="0"/>
          </a:p>
          <a:p>
            <a:pPr marL="0" lvl="0" indent="0" algn="just">
              <a:buNone/>
            </a:pPr>
            <a:endParaRPr lang="en-AU" dirty="0"/>
          </a:p>
          <a:p>
            <a:pPr lvl="0"/>
            <a:endParaRPr lang="it-IT" dirty="0"/>
          </a:p>
          <a:p>
            <a:endParaRPr lang="it-IT" dirty="0"/>
          </a:p>
        </p:txBody>
      </p:sp>
    </p:spTree>
    <p:extLst>
      <p:ext uri="{BB962C8B-B14F-4D97-AF65-F5344CB8AC3E}">
        <p14:creationId xmlns:p14="http://schemas.microsoft.com/office/powerpoint/2010/main" val="6522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2" name="Diagramma 1"/>
          <p:cNvGraphicFramePr/>
          <p:nvPr>
            <p:extLst>
              <p:ext uri="{D42A27DB-BD31-4B8C-83A1-F6EECF244321}">
                <p14:modId xmlns:p14="http://schemas.microsoft.com/office/powerpoint/2010/main" val="220425839"/>
              </p:ext>
            </p:extLst>
          </p:nvPr>
        </p:nvGraphicFramePr>
        <p:xfrm>
          <a:off x="328772" y="339047"/>
          <a:ext cx="11455905" cy="487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sellaDiTesto 2"/>
          <p:cNvSpPr txBox="1"/>
          <p:nvPr/>
        </p:nvSpPr>
        <p:spPr>
          <a:xfrm>
            <a:off x="2288052" y="5704038"/>
            <a:ext cx="7847462" cy="584775"/>
          </a:xfrm>
          <a:prstGeom prst="rect">
            <a:avLst/>
          </a:prstGeom>
          <a:noFill/>
        </p:spPr>
        <p:txBody>
          <a:bodyPr wrap="square" rtlCol="0">
            <a:spAutoFit/>
          </a:bodyPr>
          <a:lstStyle/>
          <a:p>
            <a:pPr algn="ctr"/>
            <a:r>
              <a:rPr lang="it-IT" sz="3200" b="1" i="1" dirty="0" err="1">
                <a:solidFill>
                  <a:schemeClr val="accent5">
                    <a:lumMod val="75000"/>
                  </a:schemeClr>
                </a:solidFill>
              </a:rPr>
              <a:t>Strict</a:t>
            </a:r>
            <a:r>
              <a:rPr lang="it-IT" sz="3200" b="1" i="1" dirty="0">
                <a:solidFill>
                  <a:schemeClr val="accent5">
                    <a:lumMod val="75000"/>
                  </a:schemeClr>
                </a:solidFill>
              </a:rPr>
              <a:t> </a:t>
            </a:r>
            <a:r>
              <a:rPr lang="it-IT" sz="3200" b="1" i="1" dirty="0" err="1">
                <a:solidFill>
                  <a:schemeClr val="accent5">
                    <a:lumMod val="75000"/>
                  </a:schemeClr>
                </a:solidFill>
              </a:rPr>
              <a:t>Separation</a:t>
            </a:r>
            <a:r>
              <a:rPr lang="it-IT" sz="3200" b="1" i="1" dirty="0">
                <a:solidFill>
                  <a:schemeClr val="accent5">
                    <a:lumMod val="75000"/>
                  </a:schemeClr>
                </a:solidFill>
              </a:rPr>
              <a:t> of </a:t>
            </a:r>
            <a:r>
              <a:rPr lang="it-IT" sz="3200" b="1" i="1" dirty="0" err="1">
                <a:solidFill>
                  <a:schemeClr val="accent5">
                    <a:lumMod val="75000"/>
                  </a:schemeClr>
                </a:solidFill>
              </a:rPr>
              <a:t>Powers</a:t>
            </a:r>
            <a:endParaRPr lang="it-IT" sz="3200" b="1" i="1" dirty="0">
              <a:solidFill>
                <a:schemeClr val="accent5">
                  <a:lumMod val="75000"/>
                </a:schemeClr>
              </a:solidFill>
            </a:endParaRPr>
          </a:p>
        </p:txBody>
      </p:sp>
      <p:sp>
        <p:nvSpPr>
          <p:cNvPr id="4" name="Freccia giù 3"/>
          <p:cNvSpPr/>
          <p:nvPr/>
        </p:nvSpPr>
        <p:spPr>
          <a:xfrm>
            <a:off x="9298258" y="3384645"/>
            <a:ext cx="484632" cy="39578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41345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00950" y="2816225"/>
            <a:ext cx="10233800" cy="2017032"/>
          </a:xfrm>
        </p:spPr>
        <p:txBody>
          <a:bodyPr>
            <a:normAutofit fontScale="92500"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AU" b="1" dirty="0"/>
              <a:t>RELATIONS BETWEEN THE PRESIDENT AND THE CONGRESS</a:t>
            </a:r>
          </a:p>
          <a:p>
            <a:pPr marL="0" marR="0" lvl="0" indent="0" algn="ctr" defTabSz="914400" eaLnBrk="1" fontAlgn="auto" latinLnBrk="0" hangingPunct="1">
              <a:lnSpc>
                <a:spcPct val="100000"/>
              </a:lnSpc>
              <a:spcBef>
                <a:spcPts val="0"/>
              </a:spcBef>
              <a:spcAft>
                <a:spcPts val="0"/>
              </a:spcAft>
              <a:buClrTx/>
              <a:buSzTx/>
              <a:buFontTx/>
              <a:buNone/>
              <a:tabLst/>
              <a:defRPr/>
            </a:pPr>
            <a:endParaRPr lang="en-AU" b="1" dirty="0"/>
          </a:p>
          <a:p>
            <a:pPr marL="0" marR="0" lvl="0" indent="0" algn="ctr" defTabSz="914400" eaLnBrk="1" fontAlgn="auto" latinLnBrk="0" hangingPunct="1">
              <a:lnSpc>
                <a:spcPct val="100000"/>
              </a:lnSpc>
              <a:spcBef>
                <a:spcPts val="0"/>
              </a:spcBef>
              <a:spcAft>
                <a:spcPts val="0"/>
              </a:spcAft>
              <a:buClrTx/>
              <a:buSzTx/>
              <a:buFontTx/>
              <a:buNone/>
              <a:tabLst/>
              <a:defRPr/>
            </a:pPr>
            <a:r>
              <a:rPr lang="en-AU" b="1" dirty="0"/>
              <a:t>=</a:t>
            </a:r>
          </a:p>
          <a:p>
            <a:pPr marL="0" marR="0" lvl="0" indent="0" algn="ctr" defTabSz="914400" eaLnBrk="1" fontAlgn="auto" latinLnBrk="0" hangingPunct="1">
              <a:lnSpc>
                <a:spcPct val="100000"/>
              </a:lnSpc>
              <a:spcBef>
                <a:spcPts val="0"/>
              </a:spcBef>
              <a:spcAft>
                <a:spcPts val="0"/>
              </a:spcAft>
              <a:buClrTx/>
              <a:buSzTx/>
              <a:buFontTx/>
              <a:buNone/>
              <a:tabLst/>
              <a:defRPr/>
            </a:pPr>
            <a:endParaRPr lang="en-AU" b="1" dirty="0"/>
          </a:p>
          <a:p>
            <a:pPr marL="0" marR="0" lvl="0" indent="0" algn="ctr" defTabSz="914400" eaLnBrk="1" fontAlgn="auto" latinLnBrk="0" hangingPunct="1">
              <a:lnSpc>
                <a:spcPct val="100000"/>
              </a:lnSpc>
              <a:spcBef>
                <a:spcPts val="0"/>
              </a:spcBef>
              <a:spcAft>
                <a:spcPts val="0"/>
              </a:spcAft>
              <a:buClrTx/>
              <a:buSzTx/>
              <a:buFontTx/>
              <a:buNone/>
              <a:tabLst/>
              <a:defRPr/>
            </a:pPr>
            <a:r>
              <a:rPr lang="en-AU" b="1" dirty="0"/>
              <a:t>The essence of the Presidential Form of Government</a:t>
            </a:r>
          </a:p>
        </p:txBody>
      </p:sp>
    </p:spTree>
    <p:extLst>
      <p:ext uri="{BB962C8B-B14F-4D97-AF65-F5344CB8AC3E}">
        <p14:creationId xmlns:p14="http://schemas.microsoft.com/office/powerpoint/2010/main" val="17848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20000" y="641268"/>
            <a:ext cx="10233800" cy="5535695"/>
          </a:xfrm>
        </p:spPr>
        <p:txBody>
          <a:bodyPr>
            <a:normAutofit lnSpcReduction="10000"/>
          </a:bodyPr>
          <a:lstStyle/>
          <a:p>
            <a:pPr marL="0" indent="0" algn="ctr">
              <a:buNone/>
            </a:pPr>
            <a:r>
              <a:rPr lang="en-AU" b="1" dirty="0">
                <a:solidFill>
                  <a:srgbClr val="FFC000"/>
                </a:solidFill>
              </a:rPr>
              <a:t>CHECKS &amp; BALANCES</a:t>
            </a:r>
          </a:p>
          <a:p>
            <a:pPr marL="0" indent="0" algn="just">
              <a:buNone/>
            </a:pPr>
            <a:endParaRPr lang="en-AU" dirty="0"/>
          </a:p>
          <a:p>
            <a:pPr marL="0" indent="0" algn="just">
              <a:buNone/>
            </a:pPr>
            <a:r>
              <a:rPr lang="en-AU" dirty="0"/>
              <a:t>Remember J. Madison: “</a:t>
            </a:r>
            <a:r>
              <a:rPr lang="en-AU" i="1" dirty="0">
                <a:solidFill>
                  <a:srgbClr val="FFC000"/>
                </a:solidFill>
              </a:rPr>
              <a:t>if men were angels…”</a:t>
            </a:r>
          </a:p>
          <a:p>
            <a:pPr marL="0" indent="0" algn="just">
              <a:buNone/>
            </a:pPr>
            <a:endParaRPr lang="en-AU" dirty="0"/>
          </a:p>
          <a:p>
            <a:pPr marL="0" indent="0" algn="just">
              <a:buNone/>
            </a:pPr>
            <a:r>
              <a:rPr lang="en-AU" dirty="0"/>
              <a:t>The framers based the Constitutions on the principle of separation of powers. </a:t>
            </a:r>
          </a:p>
          <a:p>
            <a:pPr marL="0" indent="0" algn="just">
              <a:buNone/>
            </a:pPr>
            <a:r>
              <a:rPr lang="en-AU" dirty="0"/>
              <a:t>Nonetheless the </a:t>
            </a:r>
            <a:r>
              <a:rPr lang="en-AU" dirty="0">
                <a:solidFill>
                  <a:srgbClr val="FFC000"/>
                </a:solidFill>
              </a:rPr>
              <a:t>rigidity</a:t>
            </a:r>
            <a:r>
              <a:rPr lang="en-AU" dirty="0"/>
              <a:t> of this principle is </a:t>
            </a:r>
            <a:r>
              <a:rPr lang="en-AU" dirty="0">
                <a:solidFill>
                  <a:srgbClr val="FFC000"/>
                </a:solidFill>
              </a:rPr>
              <a:t>mitigated</a:t>
            </a:r>
            <a:r>
              <a:rPr lang="en-AU" dirty="0"/>
              <a:t> thanks to the provision of a system of “checks and balances” among the branches of government.</a:t>
            </a:r>
          </a:p>
          <a:p>
            <a:pPr marL="0" indent="0" algn="just">
              <a:buNone/>
            </a:pPr>
            <a:endParaRPr lang="en-AU" dirty="0"/>
          </a:p>
          <a:p>
            <a:pPr marL="0" indent="0" algn="just">
              <a:buNone/>
            </a:pPr>
            <a:r>
              <a:rPr lang="en-AU" dirty="0"/>
              <a:t>President and Congress are separate and independent institutions , but they are </a:t>
            </a:r>
            <a:r>
              <a:rPr lang="en-AU" dirty="0">
                <a:solidFill>
                  <a:srgbClr val="FFC000"/>
                </a:solidFill>
              </a:rPr>
              <a:t>linked when carrying on their functions</a:t>
            </a:r>
            <a:r>
              <a:rPr lang="en-AU" dirty="0"/>
              <a:t>. </a:t>
            </a:r>
          </a:p>
          <a:p>
            <a:endParaRPr lang="it-IT" dirty="0"/>
          </a:p>
        </p:txBody>
      </p:sp>
    </p:spTree>
    <p:extLst>
      <p:ext uri="{BB962C8B-B14F-4D97-AF65-F5344CB8AC3E}">
        <p14:creationId xmlns:p14="http://schemas.microsoft.com/office/powerpoint/2010/main" val="483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284943" y="112135"/>
            <a:ext cx="9144000" cy="829530"/>
          </a:xfrm>
        </p:spPr>
        <p:txBody>
          <a:bodyPr>
            <a:noAutofit/>
          </a:bodyPr>
          <a:lstStyle/>
          <a:p>
            <a:pPr algn="ctr"/>
            <a:r>
              <a:rPr lang="it-IT" sz="3200" b="1" dirty="0" err="1">
                <a:latin typeface="Arial" charset="0"/>
                <a:ea typeface="Arial" charset="0"/>
                <a:cs typeface="Arial" charset="0"/>
              </a:rPr>
              <a:t>Checks</a:t>
            </a:r>
            <a:r>
              <a:rPr lang="it-IT" sz="3200" b="1" dirty="0">
                <a:latin typeface="Arial" charset="0"/>
                <a:ea typeface="Arial" charset="0"/>
                <a:cs typeface="Arial" charset="0"/>
              </a:rPr>
              <a:t> and balances (I)</a:t>
            </a:r>
            <a:br>
              <a:rPr lang="it-IT" sz="3200" b="1" dirty="0">
                <a:latin typeface="Arial" charset="0"/>
                <a:ea typeface="Arial" charset="0"/>
                <a:cs typeface="Arial" charset="0"/>
              </a:rPr>
            </a:br>
            <a:endParaRPr lang="it-IT" sz="3200" b="1" dirty="0">
              <a:latin typeface="Arial" charset="0"/>
              <a:ea typeface="Arial" charset="0"/>
              <a:cs typeface="Arial" charset="0"/>
            </a:endParaRP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33066" y="2688888"/>
            <a:ext cx="184730" cy="461665"/>
          </a:xfrm>
          <a:prstGeom prst="rect">
            <a:avLst/>
          </a:prstGeom>
          <a:noFill/>
        </p:spPr>
        <p:txBody>
          <a:bodyPr wrap="none" rtlCol="0">
            <a:spAutoFit/>
          </a:bodyPr>
          <a:lstStyle/>
          <a:p>
            <a:pPr algn="ctr" defTabSz="457200"/>
            <a:endParaRPr lang="it-IT" sz="2400" dirty="0">
              <a:solidFill>
                <a:prstClr val="white"/>
              </a:solidFill>
            </a:endParaRPr>
          </a:p>
        </p:txBody>
      </p:sp>
      <p:sp>
        <p:nvSpPr>
          <p:cNvPr id="7" name="Rettangolo 6"/>
          <p:cNvSpPr/>
          <p:nvPr/>
        </p:nvSpPr>
        <p:spPr>
          <a:xfrm>
            <a:off x="579832" y="1260034"/>
            <a:ext cx="1751857" cy="1761508"/>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Rettangolo 7"/>
          <p:cNvSpPr/>
          <p:nvPr/>
        </p:nvSpPr>
        <p:spPr>
          <a:xfrm>
            <a:off x="8771335" y="1260034"/>
            <a:ext cx="1773460" cy="1785878"/>
          </a:xfrm>
          <a:prstGeom prst="rect">
            <a:avLst/>
          </a:prstGeom>
          <a:blipFill>
            <a:blip r:embed="rId4">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 name="Freccia destra 1"/>
          <p:cNvSpPr/>
          <p:nvPr/>
        </p:nvSpPr>
        <p:spPr>
          <a:xfrm>
            <a:off x="2893325" y="1910657"/>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flipH="1">
            <a:off x="4189863" y="1787856"/>
            <a:ext cx="2729552" cy="584775"/>
          </a:xfrm>
          <a:prstGeom prst="rect">
            <a:avLst/>
          </a:prstGeom>
          <a:noFill/>
        </p:spPr>
        <p:txBody>
          <a:bodyPr wrap="square" rtlCol="0">
            <a:spAutoFit/>
          </a:bodyPr>
          <a:lstStyle/>
          <a:p>
            <a:pPr algn="ctr"/>
            <a:r>
              <a:rPr lang="it-IT" sz="3200" b="1" i="1" dirty="0">
                <a:solidFill>
                  <a:srgbClr val="C00000"/>
                </a:solidFill>
              </a:rPr>
              <a:t>Veto </a:t>
            </a:r>
            <a:r>
              <a:rPr lang="it-IT" sz="3200" b="1" i="1" dirty="0" err="1">
                <a:solidFill>
                  <a:srgbClr val="C00000"/>
                </a:solidFill>
              </a:rPr>
              <a:t>Power</a:t>
            </a:r>
            <a:endParaRPr lang="it-IT" sz="3200" b="1" i="1" dirty="0">
              <a:solidFill>
                <a:srgbClr val="C00000"/>
              </a:solidFill>
            </a:endParaRPr>
          </a:p>
        </p:txBody>
      </p:sp>
      <p:sp>
        <p:nvSpPr>
          <p:cNvPr id="11" name="Freccia destra 10"/>
          <p:cNvSpPr/>
          <p:nvPr/>
        </p:nvSpPr>
        <p:spPr>
          <a:xfrm>
            <a:off x="7060216" y="1898472"/>
            <a:ext cx="978408"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p:cNvSpPr txBox="1"/>
          <p:nvPr/>
        </p:nvSpPr>
        <p:spPr>
          <a:xfrm>
            <a:off x="2893325" y="2688888"/>
            <a:ext cx="5145299" cy="2862322"/>
          </a:xfrm>
          <a:prstGeom prst="rect">
            <a:avLst/>
          </a:prstGeom>
          <a:noFill/>
        </p:spPr>
        <p:txBody>
          <a:bodyPr wrap="square" rtlCol="0">
            <a:spAutoFit/>
          </a:bodyPr>
          <a:lstStyle/>
          <a:p>
            <a:pPr algn="just"/>
            <a:r>
              <a:rPr lang="it-IT" dirty="0" err="1"/>
              <a:t>When</a:t>
            </a:r>
            <a:r>
              <a:rPr lang="it-IT" dirty="0"/>
              <a:t> the </a:t>
            </a:r>
            <a:r>
              <a:rPr lang="it-IT" dirty="0" err="1"/>
              <a:t>Congress</a:t>
            </a:r>
            <a:r>
              <a:rPr lang="it-IT" dirty="0"/>
              <a:t> </a:t>
            </a:r>
            <a:r>
              <a:rPr lang="it-IT" dirty="0" err="1"/>
              <a:t>presents</a:t>
            </a:r>
            <a:r>
              <a:rPr lang="it-IT" dirty="0"/>
              <a:t> a Bill to the </a:t>
            </a:r>
            <a:r>
              <a:rPr lang="it-IT" dirty="0" err="1"/>
              <a:t>President</a:t>
            </a:r>
            <a:r>
              <a:rPr lang="it-IT" dirty="0"/>
              <a:t> for </a:t>
            </a:r>
            <a:r>
              <a:rPr lang="it-IT" dirty="0" err="1"/>
              <a:t>signature</a:t>
            </a:r>
            <a:r>
              <a:rPr lang="it-IT" dirty="0"/>
              <a:t>, the </a:t>
            </a:r>
            <a:r>
              <a:rPr lang="it-IT" dirty="0" err="1"/>
              <a:t>President</a:t>
            </a:r>
            <a:r>
              <a:rPr lang="it-IT" dirty="0"/>
              <a:t> can </a:t>
            </a:r>
            <a:r>
              <a:rPr lang="it-IT" dirty="0" err="1"/>
              <a:t>refuse</a:t>
            </a:r>
            <a:r>
              <a:rPr lang="it-IT" dirty="0"/>
              <a:t> to </a:t>
            </a:r>
            <a:r>
              <a:rPr lang="it-IT" dirty="0" err="1"/>
              <a:t>sign</a:t>
            </a:r>
            <a:r>
              <a:rPr lang="it-IT" dirty="0"/>
              <a:t>, </a:t>
            </a:r>
            <a:r>
              <a:rPr lang="it-IT" dirty="0" err="1"/>
              <a:t>sending</a:t>
            </a:r>
            <a:r>
              <a:rPr lang="it-IT" dirty="0"/>
              <a:t> the Bill back to the </a:t>
            </a:r>
            <a:r>
              <a:rPr lang="it-IT" dirty="0" err="1"/>
              <a:t>Congress</a:t>
            </a:r>
            <a:r>
              <a:rPr lang="it-IT" dirty="0"/>
              <a:t> </a:t>
            </a:r>
            <a:r>
              <a:rPr lang="it-IT" dirty="0" err="1"/>
              <a:t>within</a:t>
            </a:r>
            <a:r>
              <a:rPr lang="it-IT" dirty="0"/>
              <a:t> 10 </a:t>
            </a:r>
            <a:r>
              <a:rPr lang="it-IT" dirty="0" err="1"/>
              <a:t>days</a:t>
            </a:r>
            <a:r>
              <a:rPr lang="it-IT" dirty="0"/>
              <a:t>, </a:t>
            </a:r>
            <a:r>
              <a:rPr lang="it-IT" dirty="0" err="1"/>
              <a:t>if</a:t>
            </a:r>
            <a:r>
              <a:rPr lang="it-IT" dirty="0"/>
              <a:t> the </a:t>
            </a:r>
            <a:r>
              <a:rPr lang="it-IT" dirty="0" err="1"/>
              <a:t>Congress</a:t>
            </a:r>
            <a:r>
              <a:rPr lang="it-IT" dirty="0"/>
              <a:t> </a:t>
            </a:r>
            <a:r>
              <a:rPr lang="it-IT" dirty="0" err="1"/>
              <a:t>is</a:t>
            </a:r>
            <a:r>
              <a:rPr lang="it-IT" dirty="0"/>
              <a:t> in session. </a:t>
            </a:r>
          </a:p>
          <a:p>
            <a:pPr algn="just"/>
            <a:r>
              <a:rPr lang="it-IT" b="1" i="1" dirty="0"/>
              <a:t>The </a:t>
            </a:r>
            <a:r>
              <a:rPr lang="it-IT" b="1" i="1" dirty="0" err="1"/>
              <a:t>Congress</a:t>
            </a:r>
            <a:r>
              <a:rPr lang="it-IT" b="1" i="1" dirty="0"/>
              <a:t> can </a:t>
            </a:r>
            <a:r>
              <a:rPr lang="it-IT" b="1" i="1" dirty="0" err="1"/>
              <a:t>overcome</a:t>
            </a:r>
            <a:r>
              <a:rPr lang="it-IT" b="1" i="1" dirty="0"/>
              <a:t> </a:t>
            </a:r>
            <a:r>
              <a:rPr lang="it-IT" b="1" i="1" dirty="0" err="1"/>
              <a:t>presidential</a:t>
            </a:r>
            <a:r>
              <a:rPr lang="it-IT" b="1" i="1" dirty="0"/>
              <a:t> veto by </a:t>
            </a:r>
            <a:r>
              <a:rPr lang="it-IT" b="1" i="1" dirty="0" err="1"/>
              <a:t>approving</a:t>
            </a:r>
            <a:r>
              <a:rPr lang="it-IT" b="1" i="1" dirty="0"/>
              <a:t> </a:t>
            </a:r>
            <a:r>
              <a:rPr lang="it-IT" b="1" i="1" dirty="0" err="1"/>
              <a:t>again</a:t>
            </a:r>
            <a:r>
              <a:rPr lang="it-IT" b="1" i="1" dirty="0"/>
              <a:t> the Bill with a 2/3 </a:t>
            </a:r>
            <a:r>
              <a:rPr lang="it-IT" b="1" i="1" dirty="0" err="1"/>
              <a:t>majority</a:t>
            </a:r>
            <a:r>
              <a:rPr lang="it-IT" b="1" i="1" dirty="0"/>
              <a:t>.</a:t>
            </a:r>
          </a:p>
          <a:p>
            <a:pPr algn="just"/>
            <a:r>
              <a:rPr lang="it-IT" dirty="0" err="1"/>
              <a:t>If</a:t>
            </a:r>
            <a:r>
              <a:rPr lang="it-IT" dirty="0"/>
              <a:t> the </a:t>
            </a:r>
            <a:r>
              <a:rPr lang="it-IT" dirty="0" err="1"/>
              <a:t>Congress</a:t>
            </a:r>
            <a:r>
              <a:rPr lang="it-IT" dirty="0"/>
              <a:t> </a:t>
            </a:r>
            <a:r>
              <a:rPr lang="it-IT" dirty="0" err="1"/>
              <a:t>adjourns</a:t>
            </a:r>
            <a:r>
              <a:rPr lang="it-IT" dirty="0"/>
              <a:t> session </a:t>
            </a:r>
            <a:r>
              <a:rPr lang="it-IT" dirty="0" err="1"/>
              <a:t>during</a:t>
            </a:r>
            <a:r>
              <a:rPr lang="it-IT" dirty="0"/>
              <a:t> the </a:t>
            </a:r>
            <a:r>
              <a:rPr lang="it-IT" dirty="0" err="1"/>
              <a:t>period</a:t>
            </a:r>
            <a:r>
              <a:rPr lang="it-IT" dirty="0"/>
              <a:t> </a:t>
            </a:r>
            <a:r>
              <a:rPr lang="it-IT" dirty="0" err="1"/>
              <a:t>expected</a:t>
            </a:r>
            <a:r>
              <a:rPr lang="it-IT" dirty="0"/>
              <a:t> for the veto (10 </a:t>
            </a:r>
            <a:r>
              <a:rPr lang="it-IT" dirty="0" err="1"/>
              <a:t>days</a:t>
            </a:r>
            <a:r>
              <a:rPr lang="it-IT" dirty="0"/>
              <a:t>), and the </a:t>
            </a:r>
            <a:r>
              <a:rPr lang="it-IT" dirty="0" err="1"/>
              <a:t>President</a:t>
            </a:r>
            <a:r>
              <a:rPr lang="it-IT" dirty="0"/>
              <a:t> </a:t>
            </a:r>
            <a:r>
              <a:rPr lang="it-IT" dirty="0" err="1"/>
              <a:t>doesn’t</a:t>
            </a:r>
            <a:r>
              <a:rPr lang="it-IT" dirty="0"/>
              <a:t> </a:t>
            </a:r>
            <a:r>
              <a:rPr lang="it-IT" dirty="0" err="1"/>
              <a:t>sign</a:t>
            </a:r>
            <a:r>
              <a:rPr lang="it-IT" dirty="0"/>
              <a:t> the Bill </a:t>
            </a:r>
            <a:r>
              <a:rPr lang="it-IT" dirty="0" err="1"/>
              <a:t>does</a:t>
            </a:r>
            <a:r>
              <a:rPr lang="it-IT" dirty="0"/>
              <a:t> </a:t>
            </a:r>
            <a:r>
              <a:rPr lang="it-IT" dirty="0" err="1"/>
              <a:t>not</a:t>
            </a:r>
            <a:r>
              <a:rPr lang="it-IT" dirty="0"/>
              <a:t> </a:t>
            </a:r>
            <a:r>
              <a:rPr lang="it-IT" dirty="0" err="1"/>
              <a:t>become</a:t>
            </a:r>
            <a:r>
              <a:rPr lang="it-IT" dirty="0"/>
              <a:t> law (</a:t>
            </a:r>
            <a:r>
              <a:rPr lang="it-IT" i="1" dirty="0"/>
              <a:t>pocket veto</a:t>
            </a:r>
            <a:r>
              <a:rPr lang="it-IT" dirty="0"/>
              <a:t>).</a:t>
            </a:r>
          </a:p>
        </p:txBody>
      </p:sp>
    </p:spTree>
    <p:extLst>
      <p:ext uri="{BB962C8B-B14F-4D97-AF65-F5344CB8AC3E}">
        <p14:creationId xmlns:p14="http://schemas.microsoft.com/office/powerpoint/2010/main" val="172465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sp>
        <p:nvSpPr>
          <p:cNvPr id="2" name="Rettangolo 1"/>
          <p:cNvSpPr/>
          <p:nvPr/>
        </p:nvSpPr>
        <p:spPr>
          <a:xfrm>
            <a:off x="1097280" y="185249"/>
            <a:ext cx="10108276" cy="584775"/>
          </a:xfrm>
          <a:prstGeom prst="rect">
            <a:avLst/>
          </a:prstGeom>
        </p:spPr>
        <p:txBody>
          <a:bodyPr wrap="square">
            <a:spAutoFit/>
          </a:bodyPr>
          <a:lstStyle/>
          <a:p>
            <a:pPr algn="ctr"/>
            <a:r>
              <a:rPr lang="it-IT" sz="3200" b="1" dirty="0">
                <a:latin typeface="Arial" charset="0"/>
                <a:ea typeface="Arial" charset="0"/>
                <a:cs typeface="Arial" charset="0"/>
              </a:rPr>
              <a:t>Form of State/Form of Government (I)</a:t>
            </a:r>
            <a:endParaRPr lang="it-IT" sz="3200" dirty="0"/>
          </a:p>
        </p:txBody>
      </p:sp>
      <p:sp>
        <p:nvSpPr>
          <p:cNvPr id="6" name="CasellaDiTesto 5"/>
          <p:cNvSpPr txBox="1"/>
          <p:nvPr/>
        </p:nvSpPr>
        <p:spPr>
          <a:xfrm>
            <a:off x="4940776" y="1103116"/>
            <a:ext cx="2310447" cy="523220"/>
          </a:xfrm>
          <a:prstGeom prst="rect">
            <a:avLst/>
          </a:prstGeom>
          <a:noFill/>
        </p:spPr>
        <p:txBody>
          <a:bodyPr wrap="square" rtlCol="0">
            <a:spAutoFit/>
          </a:bodyPr>
          <a:lstStyle/>
          <a:p>
            <a:r>
              <a:rPr lang="it-IT" sz="2800" b="1" i="1" dirty="0"/>
              <a:t>Form of State</a:t>
            </a:r>
          </a:p>
        </p:txBody>
      </p:sp>
      <p:graphicFrame>
        <p:nvGraphicFramePr>
          <p:cNvPr id="7" name="Diagramma 6">
            <a:extLst>
              <a:ext uri="{FF2B5EF4-FFF2-40B4-BE49-F238E27FC236}">
                <a16:creationId xmlns:a16="http://schemas.microsoft.com/office/drawing/2014/main" id="{A56E91AB-4426-2837-810F-60AF7FE92466}"/>
              </a:ext>
            </a:extLst>
          </p:cNvPr>
          <p:cNvGraphicFramePr/>
          <p:nvPr>
            <p:extLst>
              <p:ext uri="{D42A27DB-BD31-4B8C-83A1-F6EECF244321}">
                <p14:modId xmlns:p14="http://schemas.microsoft.com/office/powerpoint/2010/main" val="3605698583"/>
              </p:ext>
            </p:extLst>
          </p:nvPr>
        </p:nvGraphicFramePr>
        <p:xfrm>
          <a:off x="2066306" y="1959429"/>
          <a:ext cx="8093694" cy="417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8">
            <a:extLst>
              <a:ext uri="{FF2B5EF4-FFF2-40B4-BE49-F238E27FC236}">
                <a16:creationId xmlns:a16="http://schemas.microsoft.com/office/drawing/2014/main" id="{AB13761A-2D59-3AEE-9659-25792A7EE6A4}"/>
              </a:ext>
            </a:extLst>
          </p:cNvPr>
          <p:cNvSpPr txBox="1"/>
          <p:nvPr/>
        </p:nvSpPr>
        <p:spPr>
          <a:xfrm>
            <a:off x="3170712" y="3598223"/>
            <a:ext cx="1603169" cy="926276"/>
          </a:xfrm>
          <a:prstGeom prst="rect">
            <a:avLst/>
          </a:prstGeom>
          <a:noFill/>
        </p:spPr>
        <p:txBody>
          <a:bodyPr wrap="square" rtlCol="0">
            <a:spAutoFit/>
          </a:bodyPr>
          <a:lstStyle/>
          <a:p>
            <a:r>
              <a:rPr lang="it-IT" dirty="0" err="1"/>
              <a:t>Unitary</a:t>
            </a:r>
            <a:r>
              <a:rPr lang="it-IT" dirty="0"/>
              <a:t> State</a:t>
            </a:r>
          </a:p>
          <a:p>
            <a:r>
              <a:rPr lang="it-IT" dirty="0"/>
              <a:t>Federal State</a:t>
            </a:r>
          </a:p>
          <a:p>
            <a:r>
              <a:rPr lang="it-IT" dirty="0" err="1"/>
              <a:t>Regional</a:t>
            </a:r>
            <a:r>
              <a:rPr lang="it-IT" dirty="0"/>
              <a:t> State</a:t>
            </a:r>
          </a:p>
        </p:txBody>
      </p:sp>
      <p:sp>
        <p:nvSpPr>
          <p:cNvPr id="10" name="CasellaDiTesto 9">
            <a:extLst>
              <a:ext uri="{FF2B5EF4-FFF2-40B4-BE49-F238E27FC236}">
                <a16:creationId xmlns:a16="http://schemas.microsoft.com/office/drawing/2014/main" id="{0ACD1799-141A-ED26-13F9-A43F4D6533C5}"/>
              </a:ext>
            </a:extLst>
          </p:cNvPr>
          <p:cNvSpPr txBox="1"/>
          <p:nvPr/>
        </p:nvSpPr>
        <p:spPr>
          <a:xfrm>
            <a:off x="7481455" y="3598223"/>
            <a:ext cx="1448789" cy="1077218"/>
          </a:xfrm>
          <a:prstGeom prst="rect">
            <a:avLst/>
          </a:prstGeom>
          <a:noFill/>
        </p:spPr>
        <p:txBody>
          <a:bodyPr wrap="square" rtlCol="0">
            <a:spAutoFit/>
          </a:bodyPr>
          <a:lstStyle/>
          <a:p>
            <a:r>
              <a:rPr lang="it-IT" sz="1600" dirty="0" err="1"/>
              <a:t>Authoritarism</a:t>
            </a:r>
            <a:endParaRPr lang="it-IT" sz="1600" dirty="0"/>
          </a:p>
          <a:p>
            <a:r>
              <a:rPr lang="it-IT" sz="1600" dirty="0" err="1"/>
              <a:t>Totalitarianism</a:t>
            </a:r>
            <a:endParaRPr lang="it-IT" sz="1600" dirty="0"/>
          </a:p>
          <a:p>
            <a:r>
              <a:rPr lang="it-IT" sz="1600" dirty="0"/>
              <a:t>Democracy (-</a:t>
            </a:r>
            <a:r>
              <a:rPr lang="it-IT" sz="1600" dirty="0" err="1"/>
              <a:t>ies</a:t>
            </a:r>
            <a:r>
              <a:rPr lang="it-IT" sz="1600" dirty="0"/>
              <a:t>)</a:t>
            </a:r>
          </a:p>
        </p:txBody>
      </p:sp>
      <p:sp>
        <p:nvSpPr>
          <p:cNvPr id="13" name="Ovale 12">
            <a:extLst>
              <a:ext uri="{FF2B5EF4-FFF2-40B4-BE49-F238E27FC236}">
                <a16:creationId xmlns:a16="http://schemas.microsoft.com/office/drawing/2014/main" id="{99FD3830-AB4D-B480-AFFC-43D0CC3D6705}"/>
              </a:ext>
            </a:extLst>
          </p:cNvPr>
          <p:cNvSpPr/>
          <p:nvPr/>
        </p:nvSpPr>
        <p:spPr>
          <a:xfrm>
            <a:off x="701303" y="2631858"/>
            <a:ext cx="2030681" cy="124103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i="1" dirty="0" err="1">
                <a:solidFill>
                  <a:schemeClr val="bg1"/>
                </a:solidFill>
              </a:rPr>
              <a:t>Historical</a:t>
            </a:r>
            <a:r>
              <a:rPr lang="it-IT" sz="1600" i="1" dirty="0">
                <a:solidFill>
                  <a:schemeClr val="bg1"/>
                </a:solidFill>
              </a:rPr>
              <a:t> </a:t>
            </a:r>
            <a:r>
              <a:rPr lang="it-IT" sz="1600" i="1" dirty="0" err="1">
                <a:solidFill>
                  <a:schemeClr val="bg1"/>
                </a:solidFill>
              </a:rPr>
              <a:t>classifications</a:t>
            </a:r>
            <a:endParaRPr lang="it-IT" sz="1600" i="1" dirty="0">
              <a:solidFill>
                <a:schemeClr val="bg1"/>
              </a:solidFill>
            </a:endParaRPr>
          </a:p>
        </p:txBody>
      </p:sp>
      <p:sp>
        <p:nvSpPr>
          <p:cNvPr id="14" name="Ovale 13">
            <a:extLst>
              <a:ext uri="{FF2B5EF4-FFF2-40B4-BE49-F238E27FC236}">
                <a16:creationId xmlns:a16="http://schemas.microsoft.com/office/drawing/2014/main" id="{AA6A7BEB-A3C8-1736-75C3-CC5B2EAA7E9C}"/>
              </a:ext>
            </a:extLst>
          </p:cNvPr>
          <p:cNvSpPr/>
          <p:nvPr/>
        </p:nvSpPr>
        <p:spPr>
          <a:xfrm>
            <a:off x="8585859" y="1514814"/>
            <a:ext cx="2001788" cy="1241033"/>
          </a:xfrm>
          <a:prstGeom prst="ellipse">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it-IT" sz="1300" i="1" dirty="0" err="1">
                <a:solidFill>
                  <a:schemeClr val="bg1"/>
                </a:solidFill>
              </a:rPr>
              <a:t>Confessional</a:t>
            </a:r>
            <a:r>
              <a:rPr lang="it-IT" sz="1300" i="1" dirty="0">
                <a:solidFill>
                  <a:schemeClr val="bg1"/>
                </a:solidFill>
              </a:rPr>
              <a:t> State</a:t>
            </a:r>
          </a:p>
          <a:p>
            <a:r>
              <a:rPr lang="it-IT" sz="1300" i="1" dirty="0" err="1">
                <a:solidFill>
                  <a:schemeClr val="bg1"/>
                </a:solidFill>
              </a:rPr>
              <a:t>Secular</a:t>
            </a:r>
            <a:r>
              <a:rPr lang="it-IT" sz="1300" i="1" dirty="0">
                <a:solidFill>
                  <a:schemeClr val="bg1"/>
                </a:solidFill>
              </a:rPr>
              <a:t> State</a:t>
            </a:r>
          </a:p>
        </p:txBody>
      </p:sp>
      <p:sp>
        <p:nvSpPr>
          <p:cNvPr id="15" name="Ovale 14">
            <a:extLst>
              <a:ext uri="{FF2B5EF4-FFF2-40B4-BE49-F238E27FC236}">
                <a16:creationId xmlns:a16="http://schemas.microsoft.com/office/drawing/2014/main" id="{3BB356DB-D481-16C1-16A1-28A2F18A00F6}"/>
              </a:ext>
            </a:extLst>
          </p:cNvPr>
          <p:cNvSpPr/>
          <p:nvPr/>
        </p:nvSpPr>
        <p:spPr>
          <a:xfrm>
            <a:off x="10160000" y="3872891"/>
            <a:ext cx="1454068" cy="135378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i="1" dirty="0">
                <a:solidFill>
                  <a:schemeClr val="bg1"/>
                </a:solidFill>
              </a:rPr>
              <a:t>The </a:t>
            </a:r>
            <a:r>
              <a:rPr lang="it-IT" sz="1600" i="1" dirty="0" err="1">
                <a:solidFill>
                  <a:schemeClr val="bg1"/>
                </a:solidFill>
              </a:rPr>
              <a:t>role</a:t>
            </a:r>
            <a:r>
              <a:rPr lang="it-IT" sz="1600" i="1" dirty="0">
                <a:solidFill>
                  <a:schemeClr val="bg1"/>
                </a:solidFill>
              </a:rPr>
              <a:t> of the </a:t>
            </a:r>
            <a:r>
              <a:rPr lang="it-IT" sz="1600" i="1" dirty="0" err="1">
                <a:solidFill>
                  <a:schemeClr val="bg1"/>
                </a:solidFill>
              </a:rPr>
              <a:t>military</a:t>
            </a:r>
            <a:r>
              <a:rPr lang="it-IT" sz="1600" i="1" dirty="0">
                <a:solidFill>
                  <a:schemeClr val="bg1"/>
                </a:solidFill>
              </a:rPr>
              <a:t> </a:t>
            </a:r>
          </a:p>
        </p:txBody>
      </p:sp>
    </p:spTree>
    <p:extLst>
      <p:ext uri="{BB962C8B-B14F-4D97-AF65-F5344CB8AC3E}">
        <p14:creationId xmlns:p14="http://schemas.microsoft.com/office/powerpoint/2010/main" val="126227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2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AU" dirty="0"/>
              <a:t>In the English tradition, impeachment was a trial carried out by the chambers of Parliament for crimes committed by the ministers of the Crown. </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Throughout the history, however, impeachment has lost its role and has been substituted by the </a:t>
            </a:r>
            <a:r>
              <a:rPr lang="en-AU" dirty="0">
                <a:solidFill>
                  <a:srgbClr val="FFC000"/>
                </a:solidFill>
              </a:rPr>
              <a:t>relation of confidence </a:t>
            </a:r>
            <a:r>
              <a:rPr lang="en-AU" dirty="0"/>
              <a:t>between the Parliament and the ministers (i.e., by the </a:t>
            </a:r>
            <a:r>
              <a:rPr lang="en-AU" dirty="0">
                <a:solidFill>
                  <a:srgbClr val="FFC000"/>
                </a:solidFill>
              </a:rPr>
              <a:t>political responsibility </a:t>
            </a:r>
            <a:r>
              <a:rPr lang="en-AU" dirty="0"/>
              <a:t>of the ministers for their action). </a:t>
            </a:r>
          </a:p>
          <a:p>
            <a:pPr marL="0" marR="0" lvl="0" indent="0" algn="just" defTabSz="914400" eaLnBrk="1" fontAlgn="auto" latinLnBrk="0" hangingPunct="1">
              <a:lnSpc>
                <a:spcPct val="100000"/>
              </a:lnSpc>
              <a:spcBef>
                <a:spcPts val="0"/>
              </a:spcBef>
              <a:spcAft>
                <a:spcPts val="0"/>
              </a:spcAft>
              <a:buClrTx/>
              <a:buSzTx/>
              <a:buFontTx/>
              <a:buNone/>
              <a:tabLst/>
              <a:defRPr/>
            </a:pPr>
            <a:endParaRPr lang="en-AU" dirty="0"/>
          </a:p>
          <a:p>
            <a:pPr marL="0" marR="0" lvl="0" indent="0" algn="just" defTabSz="914400" eaLnBrk="1" fontAlgn="auto" latinLnBrk="0" hangingPunct="1">
              <a:lnSpc>
                <a:spcPct val="100000"/>
              </a:lnSpc>
              <a:spcBef>
                <a:spcPts val="0"/>
              </a:spcBef>
              <a:spcAft>
                <a:spcPts val="0"/>
              </a:spcAft>
              <a:buClrTx/>
              <a:buSzTx/>
              <a:buFontTx/>
              <a:buNone/>
              <a:tabLst/>
              <a:defRPr/>
            </a:pPr>
            <a:r>
              <a:rPr lang="en-AU" dirty="0"/>
              <a:t>The framers of U.S. Constitution decided to keep the possibility to impeach the President, the Vice President and other high officials of the Federal Government, also for the pure consistency with an ideal of </a:t>
            </a:r>
            <a:r>
              <a:rPr lang="en-AU" dirty="0">
                <a:solidFill>
                  <a:srgbClr val="FFC000"/>
                </a:solidFill>
              </a:rPr>
              <a:t>ethic responsibility</a:t>
            </a:r>
            <a:r>
              <a:rPr lang="en-AU" dirty="0"/>
              <a:t> of those who are in charge of public functions. </a:t>
            </a:r>
          </a:p>
        </p:txBody>
      </p:sp>
      <p:sp>
        <p:nvSpPr>
          <p:cNvPr id="4" name="Titolo 3"/>
          <p:cNvSpPr>
            <a:spLocks noGrp="1"/>
          </p:cNvSpPr>
          <p:nvPr>
            <p:ph type="title"/>
          </p:nvPr>
        </p:nvSpPr>
        <p:spPr>
          <a:prstGeom prst="rect">
            <a:avLst/>
          </a:prstGeom>
        </p:spPr>
        <p:txBody>
          <a:bodyPr wrap="square">
            <a:spAutoFit/>
          </a:bodyPr>
          <a:lstStyle/>
          <a:p>
            <a:pPr algn="ctr"/>
            <a:r>
              <a:rPr lang="it-IT" sz="3200" b="1" dirty="0" err="1">
                <a:latin typeface="Arial" charset="0"/>
                <a:ea typeface="Arial" charset="0"/>
                <a:cs typeface="Arial" charset="0"/>
              </a:rPr>
              <a:t>Checks</a:t>
            </a:r>
            <a:r>
              <a:rPr lang="it-IT" sz="3200" b="1" dirty="0">
                <a:latin typeface="Arial" charset="0"/>
                <a:ea typeface="Arial" charset="0"/>
                <a:cs typeface="Arial" charset="0"/>
              </a:rPr>
              <a:t> and balances (II) - Impeachment</a:t>
            </a:r>
            <a:br>
              <a:rPr lang="it-IT" sz="3200" b="1" dirty="0">
                <a:latin typeface="Arial" charset="0"/>
                <a:ea typeface="Arial" charset="0"/>
                <a:cs typeface="Arial" charset="0"/>
              </a:rPr>
            </a:br>
            <a:endParaRPr lang="it-IT" sz="3200" dirty="0"/>
          </a:p>
        </p:txBody>
      </p:sp>
    </p:spTree>
    <p:extLst>
      <p:ext uri="{BB962C8B-B14F-4D97-AF65-F5344CB8AC3E}">
        <p14:creationId xmlns:p14="http://schemas.microsoft.com/office/powerpoint/2010/main" val="7678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sp>
        <p:nvSpPr>
          <p:cNvPr id="3" name="Rettangolo 2"/>
          <p:cNvSpPr/>
          <p:nvPr/>
        </p:nvSpPr>
        <p:spPr>
          <a:xfrm>
            <a:off x="245660" y="335340"/>
            <a:ext cx="11382233" cy="1077218"/>
          </a:xfrm>
          <a:prstGeom prst="rect">
            <a:avLst/>
          </a:prstGeom>
        </p:spPr>
        <p:txBody>
          <a:bodyPr wrap="square">
            <a:spAutoFit/>
          </a:bodyPr>
          <a:lstStyle/>
          <a:p>
            <a:pPr algn="ctr"/>
            <a:r>
              <a:rPr lang="it-IT" sz="3200" b="1" dirty="0" err="1">
                <a:latin typeface="Arial" charset="0"/>
                <a:ea typeface="Arial" charset="0"/>
                <a:cs typeface="Arial" charset="0"/>
              </a:rPr>
              <a:t>Checks</a:t>
            </a:r>
            <a:r>
              <a:rPr lang="it-IT" sz="3200" b="1" dirty="0">
                <a:latin typeface="Arial" charset="0"/>
                <a:ea typeface="Arial" charset="0"/>
                <a:cs typeface="Arial" charset="0"/>
              </a:rPr>
              <a:t> and balances (II) - Impeachment</a:t>
            </a:r>
            <a:br>
              <a:rPr lang="it-IT" sz="3200" b="1" dirty="0">
                <a:latin typeface="Arial" charset="0"/>
                <a:ea typeface="Arial" charset="0"/>
                <a:cs typeface="Arial" charset="0"/>
              </a:rPr>
            </a:br>
            <a:endParaRPr lang="it-IT" sz="3200" dirty="0"/>
          </a:p>
        </p:txBody>
      </p:sp>
      <p:sp>
        <p:nvSpPr>
          <p:cNvPr id="10" name="Rettangolo 9"/>
          <p:cNvSpPr/>
          <p:nvPr/>
        </p:nvSpPr>
        <p:spPr>
          <a:xfrm>
            <a:off x="224057" y="1466497"/>
            <a:ext cx="1773460" cy="1785878"/>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1" name="Rettangolo 10"/>
          <p:cNvSpPr/>
          <p:nvPr/>
        </p:nvSpPr>
        <p:spPr>
          <a:xfrm>
            <a:off x="9782890" y="3974239"/>
            <a:ext cx="1751857" cy="1761508"/>
          </a:xfrm>
          <a:prstGeom prst="rect">
            <a:avLst/>
          </a:prstGeom>
          <a:blipFill>
            <a:blip r:embed="rId4">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Diagramma 3"/>
          <p:cNvGraphicFramePr/>
          <p:nvPr>
            <p:extLst>
              <p:ext uri="{D42A27DB-BD31-4B8C-83A1-F6EECF244321}">
                <p14:modId xmlns:p14="http://schemas.microsoft.com/office/powerpoint/2010/main" val="386857630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Ovale 6"/>
          <p:cNvSpPr/>
          <p:nvPr/>
        </p:nvSpPr>
        <p:spPr>
          <a:xfrm>
            <a:off x="407323" y="4176215"/>
            <a:ext cx="2663424" cy="1787857"/>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Treason</a:t>
            </a:r>
            <a:r>
              <a:rPr lang="it-IT" dirty="0">
                <a:solidFill>
                  <a:schemeClr val="bg1"/>
                </a:solidFill>
              </a:rPr>
              <a:t>, </a:t>
            </a:r>
            <a:r>
              <a:rPr lang="it-IT" dirty="0" err="1">
                <a:solidFill>
                  <a:schemeClr val="bg1"/>
                </a:solidFill>
              </a:rPr>
              <a:t>Bribery</a:t>
            </a:r>
            <a:r>
              <a:rPr lang="it-IT" dirty="0">
                <a:solidFill>
                  <a:schemeClr val="bg1"/>
                </a:solidFill>
              </a:rPr>
              <a:t>, and </a:t>
            </a:r>
            <a:r>
              <a:rPr lang="it-IT" dirty="0" err="1">
                <a:solidFill>
                  <a:schemeClr val="bg1"/>
                </a:solidFill>
              </a:rPr>
              <a:t>other</a:t>
            </a:r>
            <a:r>
              <a:rPr lang="it-IT" dirty="0">
                <a:solidFill>
                  <a:schemeClr val="bg1"/>
                </a:solidFill>
              </a:rPr>
              <a:t> grave </a:t>
            </a:r>
            <a:r>
              <a:rPr lang="it-IT" dirty="0" err="1">
                <a:solidFill>
                  <a:schemeClr val="bg1"/>
                </a:solidFill>
              </a:rPr>
              <a:t>crimes</a:t>
            </a:r>
            <a:r>
              <a:rPr lang="it-IT" dirty="0">
                <a:solidFill>
                  <a:schemeClr val="bg1"/>
                </a:solidFill>
              </a:rPr>
              <a:t> and </a:t>
            </a:r>
            <a:r>
              <a:rPr lang="it-IT" dirty="0" err="1">
                <a:solidFill>
                  <a:schemeClr val="bg1"/>
                </a:solidFill>
              </a:rPr>
              <a:t>misdemeanors</a:t>
            </a:r>
            <a:endParaRPr lang="it-IT" dirty="0">
              <a:solidFill>
                <a:schemeClr val="bg1"/>
              </a:solidFill>
            </a:endParaRPr>
          </a:p>
        </p:txBody>
      </p:sp>
      <p:cxnSp>
        <p:nvCxnSpPr>
          <p:cNvPr id="12" name="Connettore 2 11"/>
          <p:cNvCxnSpPr>
            <a:stCxn id="7" idx="0"/>
          </p:cNvCxnSpPr>
          <p:nvPr/>
        </p:nvCxnSpPr>
        <p:spPr>
          <a:xfrm flipV="1">
            <a:off x="1739035" y="3029803"/>
            <a:ext cx="1823031" cy="11464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5663821" y="1228299"/>
            <a:ext cx="2906973" cy="1009934"/>
          </a:xfrm>
          <a:prstGeom prst="ellipse">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Chaired</a:t>
            </a:r>
            <a:r>
              <a:rPr lang="it-IT" dirty="0"/>
              <a:t> by the </a:t>
            </a:r>
            <a:r>
              <a:rPr lang="it-IT" dirty="0" err="1"/>
              <a:t>Chief</a:t>
            </a:r>
            <a:r>
              <a:rPr lang="it-IT" dirty="0"/>
              <a:t> </a:t>
            </a:r>
            <a:r>
              <a:rPr lang="it-IT" dirty="0" err="1"/>
              <a:t>Justice</a:t>
            </a:r>
            <a:r>
              <a:rPr lang="it-IT" dirty="0"/>
              <a:t> (</a:t>
            </a:r>
            <a:r>
              <a:rPr lang="it-IT" dirty="0" err="1"/>
              <a:t>not</a:t>
            </a:r>
            <a:r>
              <a:rPr lang="it-IT" dirty="0"/>
              <a:t> the VP)</a:t>
            </a:r>
          </a:p>
        </p:txBody>
      </p:sp>
      <p:cxnSp>
        <p:nvCxnSpPr>
          <p:cNvPr id="15" name="Connettore 2 14"/>
          <p:cNvCxnSpPr/>
          <p:nvPr/>
        </p:nvCxnSpPr>
        <p:spPr>
          <a:xfrm flipH="1">
            <a:off x="6119418" y="2265528"/>
            <a:ext cx="1018361" cy="764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ttangolo arrotondato 19"/>
          <p:cNvSpPr/>
          <p:nvPr/>
        </p:nvSpPr>
        <p:spPr>
          <a:xfrm>
            <a:off x="9075761" y="2470245"/>
            <a:ext cx="2708917" cy="1091821"/>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The VP </a:t>
            </a:r>
            <a:r>
              <a:rPr lang="it-IT" dirty="0" err="1"/>
              <a:t>takes</a:t>
            </a:r>
            <a:r>
              <a:rPr lang="it-IT" dirty="0"/>
              <a:t> the </a:t>
            </a:r>
            <a:r>
              <a:rPr lang="it-IT" dirty="0" err="1"/>
              <a:t>oath</a:t>
            </a:r>
            <a:endParaRPr lang="it-IT" dirty="0"/>
          </a:p>
        </p:txBody>
      </p:sp>
      <p:cxnSp>
        <p:nvCxnSpPr>
          <p:cNvPr id="22" name="Connettore 2 21"/>
          <p:cNvCxnSpPr/>
          <p:nvPr/>
        </p:nvCxnSpPr>
        <p:spPr>
          <a:xfrm flipV="1">
            <a:off x="9075761" y="3562066"/>
            <a:ext cx="286603" cy="6141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030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96250" y="1362487"/>
            <a:ext cx="10233800" cy="4351338"/>
          </a:xfrm>
        </p:spPr>
        <p:txBody>
          <a:bodyPr/>
          <a:lstStyle/>
          <a:p>
            <a:pPr marL="0" indent="0" algn="just">
              <a:buNone/>
            </a:pPr>
            <a:r>
              <a:rPr lang="en-AU" dirty="0"/>
              <a:t>Impeachment is </a:t>
            </a:r>
            <a:r>
              <a:rPr lang="en-AU" dirty="0">
                <a:solidFill>
                  <a:srgbClr val="FFC000"/>
                </a:solidFill>
              </a:rPr>
              <a:t>not a real criminal trial</a:t>
            </a:r>
            <a:r>
              <a:rPr lang="en-AU" dirty="0"/>
              <a:t>, but rather a judgment of the </a:t>
            </a:r>
            <a:r>
              <a:rPr lang="en-AU" dirty="0">
                <a:solidFill>
                  <a:srgbClr val="FFC000"/>
                </a:solidFill>
              </a:rPr>
              <a:t>public opinion </a:t>
            </a:r>
            <a:r>
              <a:rPr lang="en-AU" dirty="0"/>
              <a:t>upon crimes committed by other federal officials. </a:t>
            </a:r>
          </a:p>
          <a:p>
            <a:pPr marL="0" indent="0" algn="just">
              <a:buNone/>
            </a:pPr>
            <a:endParaRPr lang="en-AU" dirty="0"/>
          </a:p>
          <a:p>
            <a:pPr marL="0" indent="0" algn="just">
              <a:buNone/>
            </a:pPr>
            <a:endParaRPr lang="en-AU" dirty="0"/>
          </a:p>
          <a:p>
            <a:pPr marL="0" indent="0" algn="just">
              <a:buNone/>
            </a:pPr>
            <a:r>
              <a:rPr lang="en-AU" dirty="0"/>
              <a:t>In case of impeachment (i.e. the above mentioned procedure ends up with a conviction), the official is removed from his charge and can be judged by the ordinary courts for his crimes. </a:t>
            </a:r>
          </a:p>
        </p:txBody>
      </p:sp>
    </p:spTree>
    <p:extLst>
      <p:ext uri="{BB962C8B-B14F-4D97-AF65-F5344CB8AC3E}">
        <p14:creationId xmlns:p14="http://schemas.microsoft.com/office/powerpoint/2010/main" val="51364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639784" y="303234"/>
            <a:ext cx="9144000" cy="774940"/>
          </a:xfrm>
        </p:spPr>
        <p:txBody>
          <a:bodyPr>
            <a:noAutofit/>
          </a:bodyPr>
          <a:lstStyle/>
          <a:p>
            <a:pPr algn="ctr"/>
            <a:r>
              <a:rPr lang="it-IT" sz="3200" b="1" dirty="0" err="1">
                <a:latin typeface="Arial" charset="0"/>
                <a:ea typeface="Arial" charset="0"/>
                <a:cs typeface="Arial" charset="0"/>
              </a:rPr>
              <a:t>Checks</a:t>
            </a:r>
            <a:r>
              <a:rPr lang="it-IT" sz="3200" b="1" dirty="0">
                <a:latin typeface="Arial" charset="0"/>
                <a:ea typeface="Arial" charset="0"/>
                <a:cs typeface="Arial" charset="0"/>
              </a:rPr>
              <a:t> and Balances (III)</a:t>
            </a:r>
            <a:br>
              <a:rPr lang="it-IT" sz="3200" b="1" dirty="0">
                <a:latin typeface="Arial" charset="0"/>
                <a:ea typeface="Arial" charset="0"/>
                <a:cs typeface="Arial" charset="0"/>
              </a:rPr>
            </a:br>
            <a:br>
              <a:rPr lang="it-IT" sz="3200" b="1" dirty="0">
                <a:latin typeface="Arial" charset="0"/>
                <a:ea typeface="Arial" charset="0"/>
                <a:cs typeface="Arial" charset="0"/>
              </a:rPr>
            </a:br>
            <a:endParaRPr lang="it-IT" sz="3200" b="1" dirty="0">
              <a:latin typeface="Arial" charset="0"/>
              <a:ea typeface="Arial" charset="0"/>
              <a:cs typeface="Arial" charset="0"/>
            </a:endParaRP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sp>
        <p:nvSpPr>
          <p:cNvPr id="8" name="Rettangolo 7"/>
          <p:cNvSpPr/>
          <p:nvPr/>
        </p:nvSpPr>
        <p:spPr>
          <a:xfrm>
            <a:off x="9089409" y="2419130"/>
            <a:ext cx="2695269" cy="2589598"/>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aphicFrame>
        <p:nvGraphicFramePr>
          <p:cNvPr id="4" name="Diagramma 3"/>
          <p:cNvGraphicFramePr/>
          <p:nvPr>
            <p:extLst>
              <p:ext uri="{D42A27DB-BD31-4B8C-83A1-F6EECF244321}">
                <p14:modId xmlns:p14="http://schemas.microsoft.com/office/powerpoint/2010/main" val="675176433"/>
              </p:ext>
            </p:extLst>
          </p:nvPr>
        </p:nvGraphicFramePr>
        <p:xfrm>
          <a:off x="708167" y="115639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ttangolo arrotondato 5"/>
          <p:cNvSpPr/>
          <p:nvPr/>
        </p:nvSpPr>
        <p:spPr>
          <a:xfrm>
            <a:off x="9325690" y="303234"/>
            <a:ext cx="2458988" cy="131119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800" b="1" dirty="0" err="1">
                <a:solidFill>
                  <a:schemeClr val="bg1"/>
                </a:solidFill>
              </a:rPr>
              <a:t>Why</a:t>
            </a:r>
            <a:r>
              <a:rPr lang="it-IT" sz="2800" b="1" dirty="0">
                <a:solidFill>
                  <a:schemeClr val="bg1"/>
                </a:solidFill>
              </a:rPr>
              <a:t> the </a:t>
            </a:r>
            <a:r>
              <a:rPr lang="it-IT" sz="2800" b="1" dirty="0" err="1">
                <a:solidFill>
                  <a:schemeClr val="bg1"/>
                </a:solidFill>
              </a:rPr>
              <a:t>Senate</a:t>
            </a:r>
            <a:r>
              <a:rPr lang="it-IT" sz="2800" b="1" dirty="0">
                <a:solidFill>
                  <a:schemeClr val="bg1"/>
                </a:solidFill>
              </a:rPr>
              <a:t>?</a:t>
            </a:r>
          </a:p>
        </p:txBody>
      </p:sp>
    </p:spTree>
    <p:extLst>
      <p:ext uri="{BB962C8B-B14F-4D97-AF65-F5344CB8AC3E}">
        <p14:creationId xmlns:p14="http://schemas.microsoft.com/office/powerpoint/2010/main" val="1496618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284943" y="112135"/>
            <a:ext cx="9144000" cy="829530"/>
          </a:xfrm>
        </p:spPr>
        <p:txBody>
          <a:bodyPr>
            <a:noAutofit/>
          </a:bodyPr>
          <a:lstStyle/>
          <a:p>
            <a:pPr algn="ctr"/>
            <a:r>
              <a:rPr lang="it-IT" sz="3200" b="1" dirty="0" err="1">
                <a:latin typeface="Arial" charset="0"/>
                <a:ea typeface="Arial" charset="0"/>
                <a:cs typeface="Arial" charset="0"/>
              </a:rPr>
              <a:t>Checks</a:t>
            </a:r>
            <a:r>
              <a:rPr lang="it-IT" sz="3200" b="1" dirty="0">
                <a:latin typeface="Arial" charset="0"/>
                <a:ea typeface="Arial" charset="0"/>
                <a:cs typeface="Arial" charset="0"/>
              </a:rPr>
              <a:t> and balances (IV)</a:t>
            </a:r>
            <a:br>
              <a:rPr lang="it-IT" sz="3200" b="1" dirty="0">
                <a:latin typeface="Arial" charset="0"/>
                <a:ea typeface="Arial" charset="0"/>
                <a:cs typeface="Arial" charset="0"/>
              </a:rPr>
            </a:br>
            <a:endParaRPr lang="it-IT" sz="3200" b="1" dirty="0">
              <a:latin typeface="Arial" charset="0"/>
              <a:ea typeface="Arial" charset="0"/>
              <a:cs typeface="Arial" charset="0"/>
            </a:endParaRP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33066" y="2688888"/>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9" name="Diagramma 8"/>
          <p:cNvGraphicFramePr/>
          <p:nvPr>
            <p:extLst>
              <p:ext uri="{D42A27DB-BD31-4B8C-83A1-F6EECF244321}">
                <p14:modId xmlns:p14="http://schemas.microsoft.com/office/powerpoint/2010/main" val="300530122"/>
              </p:ext>
            </p:extLst>
          </p:nvPr>
        </p:nvGraphicFramePr>
        <p:xfrm>
          <a:off x="2076010" y="7877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magin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3714" y="715481"/>
            <a:ext cx="1655339" cy="1672230"/>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7748" y="2700820"/>
            <a:ext cx="1637672" cy="1605452"/>
          </a:xfrm>
          <a:prstGeom prst="rect">
            <a:avLst/>
          </a:prstGeom>
        </p:spPr>
      </p:pic>
      <p:pic>
        <p:nvPicPr>
          <p:cNvPr id="14" name="Immagin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9506" y="4607449"/>
            <a:ext cx="1703753" cy="1610902"/>
          </a:xfrm>
          <a:prstGeom prst="rect">
            <a:avLst/>
          </a:prstGeom>
        </p:spPr>
      </p:pic>
    </p:spTree>
    <p:extLst>
      <p:ext uri="{BB962C8B-B14F-4D97-AF65-F5344CB8AC3E}">
        <p14:creationId xmlns:p14="http://schemas.microsoft.com/office/powerpoint/2010/main" val="2084732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2322607" y="285018"/>
            <a:ext cx="6201611" cy="665758"/>
          </a:xfrm>
        </p:spPr>
        <p:txBody>
          <a:bodyPr>
            <a:normAutofit/>
          </a:bodyPr>
          <a:lstStyle/>
          <a:p>
            <a:pPr algn="ctr"/>
            <a:r>
              <a:rPr lang="it-IT" sz="3200" b="1" dirty="0" err="1">
                <a:solidFill>
                  <a:schemeClr val="tx1"/>
                </a:solidFill>
                <a:latin typeface="Arial" charset="0"/>
                <a:ea typeface="Arial" charset="0"/>
                <a:cs typeface="Arial" charset="0"/>
              </a:rPr>
              <a:t>Political</a:t>
            </a:r>
            <a:r>
              <a:rPr lang="it-IT" sz="3200" b="1" dirty="0">
                <a:solidFill>
                  <a:schemeClr val="tx1"/>
                </a:solidFill>
                <a:latin typeface="Arial" charset="0"/>
                <a:ea typeface="Arial" charset="0"/>
                <a:cs typeface="Arial" charset="0"/>
              </a:rPr>
              <a:t> </a:t>
            </a:r>
            <a:r>
              <a:rPr lang="it-IT" sz="3200" b="1" dirty="0" err="1">
                <a:solidFill>
                  <a:schemeClr val="tx1"/>
                </a:solidFill>
                <a:latin typeface="Arial" charset="0"/>
                <a:ea typeface="Arial" charset="0"/>
                <a:cs typeface="Arial" charset="0"/>
              </a:rPr>
              <a:t>Direction</a:t>
            </a:r>
            <a:r>
              <a:rPr lang="it-IT" sz="3200" b="1" dirty="0">
                <a:solidFill>
                  <a:schemeClr val="tx1"/>
                </a:solidFill>
                <a:latin typeface="Arial" charset="0"/>
                <a:ea typeface="Arial" charset="0"/>
                <a:cs typeface="Arial" charset="0"/>
              </a:rPr>
              <a:t> </a:t>
            </a: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84" y="2190673"/>
            <a:ext cx="1891388" cy="1910687"/>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9166" y="2190673"/>
            <a:ext cx="1915476" cy="1910687"/>
          </a:xfrm>
          <a:prstGeom prst="rect">
            <a:avLst/>
          </a:prstGeom>
        </p:spPr>
      </p:pic>
      <p:sp>
        <p:nvSpPr>
          <p:cNvPr id="8" name="CasellaDiTesto 7"/>
          <p:cNvSpPr txBox="1"/>
          <p:nvPr/>
        </p:nvSpPr>
        <p:spPr>
          <a:xfrm>
            <a:off x="3196281" y="1515054"/>
            <a:ext cx="5569975" cy="4401205"/>
          </a:xfrm>
          <a:prstGeom prst="rect">
            <a:avLst/>
          </a:prstGeom>
          <a:noFill/>
        </p:spPr>
        <p:txBody>
          <a:bodyPr wrap="square" rtlCol="0">
            <a:spAutoFit/>
          </a:bodyPr>
          <a:lstStyle/>
          <a:p>
            <a:pPr marL="285750" indent="-285750">
              <a:buFontTx/>
              <a:buChar char="-"/>
            </a:pPr>
            <a:r>
              <a:rPr lang="it-IT" sz="2800" dirty="0" err="1"/>
              <a:t>Checks</a:t>
            </a:r>
            <a:r>
              <a:rPr lang="it-IT" sz="2800" dirty="0"/>
              <a:t> and Balances</a:t>
            </a:r>
          </a:p>
          <a:p>
            <a:pPr marL="285750" indent="-285750">
              <a:buFontTx/>
              <a:buChar char="-"/>
            </a:pPr>
            <a:endParaRPr lang="it-IT" sz="2800" dirty="0"/>
          </a:p>
          <a:p>
            <a:pPr marL="285750" indent="-285750">
              <a:buFontTx/>
              <a:buChar char="-"/>
            </a:pPr>
            <a:r>
              <a:rPr lang="it-IT" sz="2800" i="1" dirty="0"/>
              <a:t>Le </a:t>
            </a:r>
            <a:r>
              <a:rPr lang="it-IT" sz="2800" i="1" dirty="0" err="1"/>
              <a:t>pouvoir</a:t>
            </a:r>
            <a:r>
              <a:rPr lang="it-IT" sz="2800" i="1" dirty="0"/>
              <a:t> </a:t>
            </a:r>
            <a:r>
              <a:rPr lang="it-IT" sz="2800" i="1" dirty="0" err="1"/>
              <a:t>arrête</a:t>
            </a:r>
            <a:r>
              <a:rPr lang="it-IT" sz="2800" i="1" dirty="0"/>
              <a:t> le </a:t>
            </a:r>
            <a:r>
              <a:rPr lang="it-IT" sz="2800" i="1" dirty="0" err="1"/>
              <a:t>pouvoir</a:t>
            </a:r>
            <a:endParaRPr lang="it-IT" sz="2800" i="1" dirty="0"/>
          </a:p>
          <a:p>
            <a:pPr marL="285750" indent="-285750">
              <a:buFontTx/>
              <a:buChar char="-"/>
            </a:pPr>
            <a:endParaRPr lang="it-IT" sz="2800" dirty="0"/>
          </a:p>
          <a:p>
            <a:pPr marL="285750" indent="-285750">
              <a:buFontTx/>
              <a:buChar char="-"/>
            </a:pPr>
            <a:r>
              <a:rPr lang="it-IT" sz="2800" dirty="0" err="1"/>
              <a:t>Different</a:t>
            </a:r>
            <a:r>
              <a:rPr lang="it-IT" sz="2800" dirty="0"/>
              <a:t> </a:t>
            </a:r>
            <a:r>
              <a:rPr lang="it-IT" sz="2800" dirty="0" err="1"/>
              <a:t>majorities</a:t>
            </a:r>
            <a:r>
              <a:rPr lang="it-IT" sz="2800" dirty="0"/>
              <a:t> (</a:t>
            </a:r>
            <a:r>
              <a:rPr lang="it-IT" sz="2800" i="1" dirty="0"/>
              <a:t>lame </a:t>
            </a:r>
            <a:r>
              <a:rPr lang="it-IT" sz="2800" i="1" dirty="0" err="1"/>
              <a:t>duck</a:t>
            </a:r>
            <a:r>
              <a:rPr lang="it-IT" sz="2800" dirty="0"/>
              <a:t>)</a:t>
            </a:r>
          </a:p>
          <a:p>
            <a:pPr marL="285750" indent="-285750">
              <a:buFontTx/>
              <a:buChar char="-"/>
            </a:pPr>
            <a:endParaRPr lang="it-IT" sz="2800" dirty="0"/>
          </a:p>
          <a:p>
            <a:pPr marL="285750" indent="-285750">
              <a:buFontTx/>
              <a:buChar char="-"/>
            </a:pPr>
            <a:r>
              <a:rPr lang="it-IT" sz="2800" dirty="0" err="1"/>
              <a:t>Different</a:t>
            </a:r>
            <a:r>
              <a:rPr lang="it-IT" sz="2800" dirty="0"/>
              <a:t> </a:t>
            </a:r>
            <a:r>
              <a:rPr lang="it-IT" sz="2800" dirty="0" err="1"/>
              <a:t>phases</a:t>
            </a:r>
            <a:r>
              <a:rPr lang="it-IT" sz="2800" dirty="0"/>
              <a:t>: </a:t>
            </a:r>
          </a:p>
          <a:p>
            <a:pPr marL="742950" lvl="1" indent="-285750">
              <a:buFontTx/>
              <a:buChar char="-"/>
            </a:pPr>
            <a:r>
              <a:rPr lang="it-IT" sz="2800" dirty="0"/>
              <a:t>“</a:t>
            </a:r>
            <a:r>
              <a:rPr lang="it-IT" sz="2800" dirty="0" err="1"/>
              <a:t>Congressional</a:t>
            </a:r>
            <a:r>
              <a:rPr lang="it-IT" sz="2800" dirty="0"/>
              <a:t>” </a:t>
            </a:r>
            <a:r>
              <a:rPr lang="it-IT" sz="2800" dirty="0" err="1"/>
              <a:t>Government</a:t>
            </a:r>
            <a:endParaRPr lang="it-IT" sz="2800" dirty="0"/>
          </a:p>
          <a:p>
            <a:pPr marL="742950" lvl="1" indent="-285750">
              <a:buFontTx/>
              <a:buChar char="-"/>
            </a:pPr>
            <a:r>
              <a:rPr lang="it-IT" sz="2800" dirty="0"/>
              <a:t>“Imperial” </a:t>
            </a:r>
            <a:r>
              <a:rPr lang="it-IT" sz="2800" dirty="0" err="1"/>
              <a:t>Presidency</a:t>
            </a:r>
            <a:endParaRPr lang="it-IT" sz="2800" dirty="0"/>
          </a:p>
          <a:p>
            <a:endParaRPr lang="it-IT" sz="2800" dirty="0"/>
          </a:p>
        </p:txBody>
      </p:sp>
    </p:spTree>
    <p:extLst>
      <p:ext uri="{BB962C8B-B14F-4D97-AF65-F5344CB8AC3E}">
        <p14:creationId xmlns:p14="http://schemas.microsoft.com/office/powerpoint/2010/main" val="60328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84374" y="486889"/>
            <a:ext cx="10233800" cy="6080166"/>
          </a:xfrm>
        </p:spPr>
        <p:txBody>
          <a:bodyPr>
            <a:normAutofit fontScale="62500" lnSpcReduction="20000"/>
          </a:bodyPr>
          <a:lstStyle/>
          <a:p>
            <a:pPr marL="0" indent="0" algn="just">
              <a:buNone/>
            </a:pPr>
            <a:r>
              <a:rPr lang="en-AU" b="1" dirty="0">
                <a:solidFill>
                  <a:srgbClr val="FFC000"/>
                </a:solidFill>
              </a:rPr>
              <a:t>Congressional Government </a:t>
            </a:r>
          </a:p>
          <a:p>
            <a:pPr marL="0" indent="0" algn="just">
              <a:buNone/>
            </a:pPr>
            <a:endParaRPr lang="en-AU" dirty="0"/>
          </a:p>
          <a:p>
            <a:pPr marL="0" indent="0" algn="just">
              <a:buNone/>
            </a:pPr>
            <a:r>
              <a:rPr lang="en-AU" dirty="0"/>
              <a:t>The label has been made da W. </a:t>
            </a:r>
            <a:r>
              <a:rPr lang="en-AU" dirty="0">
                <a:solidFill>
                  <a:srgbClr val="FFC000"/>
                </a:solidFill>
              </a:rPr>
              <a:t>Wilson</a:t>
            </a:r>
            <a:r>
              <a:rPr lang="en-AU" dirty="0"/>
              <a:t> (1885), and stuck as a description of the federal government from roughly 1867 to the turn of the century.</a:t>
            </a:r>
          </a:p>
          <a:p>
            <a:pPr marL="0" indent="0" algn="just">
              <a:buNone/>
            </a:pPr>
            <a:endParaRPr lang="en-AU" dirty="0"/>
          </a:p>
          <a:p>
            <a:pPr marL="0" indent="0" algn="just">
              <a:buNone/>
            </a:pPr>
            <a:r>
              <a:rPr lang="en-AU" dirty="0"/>
              <a:t>This set of organization of powers was a product of the political and constitutional struggles of the </a:t>
            </a:r>
            <a:r>
              <a:rPr lang="en-AU" dirty="0">
                <a:solidFill>
                  <a:srgbClr val="FFC000"/>
                </a:solidFill>
              </a:rPr>
              <a:t>civil war </a:t>
            </a:r>
            <a:r>
              <a:rPr lang="en-AU" dirty="0"/>
              <a:t>(1861-1865).</a:t>
            </a:r>
          </a:p>
          <a:p>
            <a:pPr marL="0" indent="0" algn="just">
              <a:buNone/>
            </a:pPr>
            <a:endParaRPr lang="en-AU" dirty="0"/>
          </a:p>
          <a:p>
            <a:pPr marL="0" indent="0" algn="just">
              <a:buNone/>
            </a:pPr>
            <a:r>
              <a:rPr lang="en-AU" dirty="0"/>
              <a:t>The victorious republican party was largely composed of </a:t>
            </a:r>
            <a:r>
              <a:rPr lang="en-AU" dirty="0">
                <a:solidFill>
                  <a:srgbClr val="FFC000"/>
                </a:solidFill>
              </a:rPr>
              <a:t>former Whigs</a:t>
            </a:r>
            <a:r>
              <a:rPr lang="en-AU" dirty="0"/>
              <a:t>, who had originally organized in the 1830s in opposition to the strong presidency of Andrew </a:t>
            </a:r>
            <a:r>
              <a:rPr lang="en-AU" dirty="0">
                <a:solidFill>
                  <a:srgbClr val="FFC000"/>
                </a:solidFill>
              </a:rPr>
              <a:t>Jackson</a:t>
            </a:r>
            <a:r>
              <a:rPr lang="en-AU" dirty="0"/>
              <a:t>.</a:t>
            </a:r>
          </a:p>
          <a:p>
            <a:pPr marL="0" indent="0" algn="just">
              <a:buNone/>
            </a:pPr>
            <a:endParaRPr lang="en-AU" dirty="0"/>
          </a:p>
          <a:p>
            <a:pPr marL="0" indent="0" algn="just">
              <a:buNone/>
            </a:pPr>
            <a:r>
              <a:rPr lang="en-AU" dirty="0"/>
              <a:t>Their preference for congressional leadership, however, had to be delayed by the exigencies of civil war, which required giving extraordinary powers to the Republican President Abraham </a:t>
            </a:r>
            <a:r>
              <a:rPr lang="en-AU" dirty="0">
                <a:solidFill>
                  <a:srgbClr val="FFC000"/>
                </a:solidFill>
              </a:rPr>
              <a:t>Lincoln</a:t>
            </a:r>
            <a:r>
              <a:rPr lang="en-AU" dirty="0"/>
              <a:t>. </a:t>
            </a:r>
          </a:p>
          <a:p>
            <a:pPr marL="0" indent="0" algn="just">
              <a:buNone/>
            </a:pPr>
            <a:endParaRPr lang="en-AU" dirty="0"/>
          </a:p>
          <a:p>
            <a:pPr marL="0" indent="0" algn="just">
              <a:buNone/>
            </a:pPr>
            <a:r>
              <a:rPr lang="en-AU" dirty="0"/>
              <a:t>Lincoln's death and disagreements with his successor, Andrew </a:t>
            </a:r>
            <a:r>
              <a:rPr lang="en-AU" dirty="0">
                <a:solidFill>
                  <a:srgbClr val="FFC000"/>
                </a:solidFill>
              </a:rPr>
              <a:t>Johnson</a:t>
            </a:r>
            <a:r>
              <a:rPr lang="en-AU" dirty="0"/>
              <a:t>, led Congress to take legislative control of </a:t>
            </a:r>
            <a:r>
              <a:rPr lang="en-AU" dirty="0">
                <a:solidFill>
                  <a:srgbClr val="FFC000"/>
                </a:solidFill>
              </a:rPr>
              <a:t>reconstruction</a:t>
            </a:r>
            <a:r>
              <a:rPr lang="en-AU" dirty="0"/>
              <a:t>. </a:t>
            </a:r>
          </a:p>
          <a:p>
            <a:pPr marL="0" indent="0" algn="just">
              <a:buNone/>
            </a:pPr>
            <a:endParaRPr lang="en-AU" dirty="0"/>
          </a:p>
          <a:p>
            <a:pPr marL="0" indent="0" algn="just">
              <a:buNone/>
            </a:pPr>
            <a:r>
              <a:rPr lang="en-AU" dirty="0"/>
              <a:t>For the first time, </a:t>
            </a:r>
            <a:r>
              <a:rPr lang="en-AU" dirty="0">
                <a:solidFill>
                  <a:srgbClr val="FFC000"/>
                </a:solidFill>
              </a:rPr>
              <a:t>Congress overrode a presidential veto</a:t>
            </a:r>
            <a:r>
              <a:rPr lang="en-AU" dirty="0"/>
              <a:t>. </a:t>
            </a:r>
          </a:p>
          <a:p>
            <a:pPr marL="0" indent="0" algn="just">
              <a:buNone/>
            </a:pPr>
            <a:r>
              <a:rPr lang="en-AU" dirty="0"/>
              <a:t>Soon, Congress routinely overrode Johnson's vetoes, before eventually attempting to remove him from office through an impeachment in 1867 for his resistance to congressional policy.</a:t>
            </a:r>
          </a:p>
        </p:txBody>
      </p:sp>
    </p:spTree>
    <p:extLst>
      <p:ext uri="{BB962C8B-B14F-4D97-AF65-F5344CB8AC3E}">
        <p14:creationId xmlns:p14="http://schemas.microsoft.com/office/powerpoint/2010/main" val="18075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blinds(horizontal)">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blinds(horizontal)">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4992" y="697468"/>
            <a:ext cx="10233800" cy="5394573"/>
          </a:xfrm>
        </p:spPr>
        <p:txBody>
          <a:bodyPr>
            <a:normAutofit fontScale="85000" lnSpcReduction="20000"/>
          </a:bodyPr>
          <a:lstStyle/>
          <a:p>
            <a:pPr marL="0" indent="0" algn="just">
              <a:buNone/>
            </a:pPr>
            <a:r>
              <a:rPr lang="en-AU" dirty="0"/>
              <a:t>The long season of </a:t>
            </a:r>
            <a:r>
              <a:rPr lang="en-AU" b="1" dirty="0">
                <a:solidFill>
                  <a:srgbClr val="FFC000"/>
                </a:solidFill>
              </a:rPr>
              <a:t>F.D Roosevelt </a:t>
            </a:r>
            <a:r>
              <a:rPr lang="en-AU" dirty="0"/>
              <a:t>presidency (1933-1945) deeply shaped the features of American </a:t>
            </a:r>
            <a:r>
              <a:rPr lang="en-AU" dirty="0" err="1"/>
              <a:t>presidentialism</a:t>
            </a:r>
            <a:r>
              <a:rPr lang="en-AU" dirty="0"/>
              <a:t>. </a:t>
            </a:r>
          </a:p>
          <a:p>
            <a:pPr marL="0" indent="0" algn="just">
              <a:buNone/>
            </a:pPr>
            <a:endParaRPr lang="en-AU" dirty="0"/>
          </a:p>
          <a:p>
            <a:pPr marL="0" indent="0" algn="just">
              <a:buNone/>
            </a:pPr>
            <a:r>
              <a:rPr lang="en-AU" dirty="0"/>
              <a:t>It strengthened the role of the President in the government.</a:t>
            </a:r>
          </a:p>
          <a:p>
            <a:pPr marL="0" indent="0" algn="just">
              <a:buNone/>
            </a:pPr>
            <a:endParaRPr lang="en-AU" dirty="0"/>
          </a:p>
          <a:p>
            <a:pPr marL="0" indent="0" algn="just">
              <a:buNone/>
            </a:pPr>
            <a:r>
              <a:rPr lang="en-AU" dirty="0"/>
              <a:t>It created an </a:t>
            </a:r>
            <a:r>
              <a:rPr lang="en-AU" dirty="0">
                <a:solidFill>
                  <a:srgbClr val="FFC000"/>
                </a:solidFill>
              </a:rPr>
              <a:t>Administrative State</a:t>
            </a:r>
            <a:r>
              <a:rPr lang="en-AU" dirty="0"/>
              <a:t>.</a:t>
            </a:r>
          </a:p>
          <a:p>
            <a:pPr marL="0" indent="0" algn="just">
              <a:buNone/>
            </a:pPr>
            <a:endParaRPr lang="en-AU" dirty="0"/>
          </a:p>
          <a:p>
            <a:pPr marL="0" indent="0" algn="just">
              <a:buNone/>
            </a:pPr>
            <a:r>
              <a:rPr lang="en-AU" dirty="0"/>
              <a:t>It transformed the Executive Branch, from the weakest institution (as originally designed by the Framers), with its progressive intrusion in the legislative powers (budgetary process especially) and the enlargement of the federal administration in several fields. </a:t>
            </a:r>
          </a:p>
          <a:p>
            <a:pPr marL="0" indent="0" algn="just">
              <a:buNone/>
            </a:pPr>
            <a:endParaRPr lang="en-AU" dirty="0"/>
          </a:p>
          <a:p>
            <a:pPr marL="0" indent="0" algn="just">
              <a:buNone/>
            </a:pPr>
            <a:r>
              <a:rPr lang="en-AU" dirty="0"/>
              <a:t>This progressive cooperation between branches, led some scholars to say that the presidential government shall be interpreted as a </a:t>
            </a:r>
            <a:r>
              <a:rPr lang="en-AU" b="1" dirty="0">
                <a:solidFill>
                  <a:srgbClr val="FFC000"/>
                </a:solidFill>
              </a:rPr>
              <a:t>system of separated institutions sharing powers</a:t>
            </a:r>
            <a:r>
              <a:rPr lang="en-AU" dirty="0"/>
              <a:t>, in which the role of the presidency was intended to grow. </a:t>
            </a:r>
          </a:p>
        </p:txBody>
      </p:sp>
    </p:spTree>
    <p:extLst>
      <p:ext uri="{BB962C8B-B14F-4D97-AF65-F5344CB8AC3E}">
        <p14:creationId xmlns:p14="http://schemas.microsoft.com/office/powerpoint/2010/main" val="192892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2498" y="1053729"/>
            <a:ext cx="10233800" cy="4351338"/>
          </a:xfrm>
        </p:spPr>
        <p:txBody>
          <a:bodyPr/>
          <a:lstStyle/>
          <a:p>
            <a:pPr marL="0" indent="0" algn="just">
              <a:buNone/>
            </a:pPr>
            <a:r>
              <a:rPr lang="en-AU" dirty="0"/>
              <a:t>Nonetheless, immediately after the end of the Roosevelt Era, the Congress managed to restore its role and a more balanced dualism has been established (e.g. </a:t>
            </a:r>
            <a:r>
              <a:rPr lang="en-AU" i="1" dirty="0"/>
              <a:t>Watergate</a:t>
            </a:r>
            <a:r>
              <a:rPr lang="en-AU" dirty="0"/>
              <a:t> scandal, 1972)</a:t>
            </a:r>
          </a:p>
        </p:txBody>
      </p:sp>
    </p:spTree>
    <p:extLst>
      <p:ext uri="{BB962C8B-B14F-4D97-AF65-F5344CB8AC3E}">
        <p14:creationId xmlns:p14="http://schemas.microsoft.com/office/powerpoint/2010/main" val="9982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45749-E607-1C7B-8054-ECA58EC7B83C}"/>
              </a:ext>
            </a:extLst>
          </p:cNvPr>
          <p:cNvSpPr>
            <a:spLocks noGrp="1"/>
          </p:cNvSpPr>
          <p:nvPr>
            <p:ph type="title"/>
          </p:nvPr>
        </p:nvSpPr>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it-IT" sz="3200" b="1" i="0" u="none" strike="noStrike" kern="1200" cap="none" spc="0" normalizeH="0" baseline="0" noProof="0" dirty="0">
                <a:ln>
                  <a:noFill/>
                </a:ln>
                <a:solidFill>
                  <a:prstClr val="white"/>
                </a:solidFill>
                <a:effectLst/>
                <a:uLnTx/>
                <a:uFillTx/>
                <a:latin typeface="Arial" charset="0"/>
                <a:ea typeface="Arial" charset="0"/>
                <a:cs typeface="Arial" charset="0"/>
              </a:rPr>
            </a:br>
            <a:r>
              <a:rPr kumimoji="0" lang="it-IT" sz="3200" b="1" i="0" u="none" strike="noStrike" kern="1200" cap="none" spc="0" normalizeH="0" baseline="0" noProof="0" dirty="0">
                <a:ln>
                  <a:noFill/>
                </a:ln>
                <a:solidFill>
                  <a:prstClr val="white"/>
                </a:solidFill>
                <a:effectLst/>
                <a:uLnTx/>
                <a:uFillTx/>
                <a:latin typeface="Arial" charset="0"/>
                <a:ea typeface="Arial" charset="0"/>
                <a:cs typeface="Arial" charset="0"/>
              </a:rPr>
              <a:t>Form of State/Form of Government (II)</a:t>
            </a:r>
            <a:br>
              <a:rPr kumimoji="0" lang="it-IT" sz="3200" b="0" i="0" u="none" strike="noStrike" kern="1200" cap="none" spc="0" normalizeH="0" baseline="0" noProof="0" dirty="0">
                <a:ln>
                  <a:noFill/>
                </a:ln>
                <a:solidFill>
                  <a:prstClr val="white"/>
                </a:solidFill>
                <a:effectLst/>
                <a:uLnTx/>
                <a:uFillTx/>
                <a:latin typeface="Corbel" panose="020B0503020204020204"/>
                <a:ea typeface="+mn-ea"/>
                <a:cs typeface="+mn-cs"/>
              </a:rPr>
            </a:br>
            <a:br>
              <a:rPr kumimoji="0" lang="it-IT" sz="32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it-IT" sz="2800" b="1" i="1" u="none" strike="noStrike" kern="1200" cap="none" spc="0" normalizeH="0" baseline="0" noProof="0" dirty="0">
                <a:ln>
                  <a:noFill/>
                </a:ln>
                <a:solidFill>
                  <a:prstClr val="white"/>
                </a:solidFill>
                <a:effectLst/>
                <a:uLnTx/>
                <a:uFillTx/>
                <a:latin typeface="Corbel" panose="020B0503020204020204"/>
                <a:ea typeface="+mn-ea"/>
                <a:cs typeface="+mn-cs"/>
              </a:rPr>
              <a:t>Form of Government</a:t>
            </a:r>
            <a:br>
              <a:rPr kumimoji="0" lang="it-IT" sz="2800" b="1" i="1" u="none" strike="noStrike" kern="1200" cap="none" spc="0" normalizeH="0" baseline="0" noProof="0" dirty="0">
                <a:ln>
                  <a:noFill/>
                </a:ln>
                <a:solidFill>
                  <a:prstClr val="white"/>
                </a:solidFill>
                <a:effectLst/>
                <a:uLnTx/>
                <a:uFillTx/>
                <a:latin typeface="Corbel" panose="020B0503020204020204"/>
                <a:ea typeface="+mn-ea"/>
                <a:cs typeface="+mn-cs"/>
              </a:rPr>
            </a:br>
            <a:endParaRPr lang="it-IT" dirty="0"/>
          </a:p>
        </p:txBody>
      </p:sp>
      <p:graphicFrame>
        <p:nvGraphicFramePr>
          <p:cNvPr id="4" name="Segnaposto contenuto 3">
            <a:extLst>
              <a:ext uri="{FF2B5EF4-FFF2-40B4-BE49-F238E27FC236}">
                <a16:creationId xmlns:a16="http://schemas.microsoft.com/office/drawing/2014/main" id="{A90B151C-11C6-CDD7-2DC4-222D26848E9A}"/>
              </a:ext>
            </a:extLst>
          </p:cNvPr>
          <p:cNvGraphicFramePr>
            <a:graphicFrameLocks noGrp="1"/>
          </p:cNvGraphicFramePr>
          <p:nvPr>
            <p:ph idx="1"/>
            <p:extLst>
              <p:ext uri="{D42A27DB-BD31-4B8C-83A1-F6EECF244321}">
                <p14:modId xmlns:p14="http://schemas.microsoft.com/office/powerpoint/2010/main" val="3982660745"/>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eccia destra 4">
            <a:extLst>
              <a:ext uri="{FF2B5EF4-FFF2-40B4-BE49-F238E27FC236}">
                <a16:creationId xmlns:a16="http://schemas.microsoft.com/office/drawing/2014/main" id="{B70E6F40-0196-C624-DE97-FCFCA434C76B}"/>
              </a:ext>
            </a:extLst>
          </p:cNvPr>
          <p:cNvSpPr/>
          <p:nvPr/>
        </p:nvSpPr>
        <p:spPr>
          <a:xfrm>
            <a:off x="1120774" y="2090058"/>
            <a:ext cx="2299319" cy="106877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Legitimacy</a:t>
            </a:r>
            <a:endParaRPr lang="it-IT" dirty="0">
              <a:solidFill>
                <a:schemeClr val="bg1"/>
              </a:solidFill>
            </a:endParaRPr>
          </a:p>
        </p:txBody>
      </p:sp>
      <p:sp>
        <p:nvSpPr>
          <p:cNvPr id="6" name="Freccia destra 5">
            <a:extLst>
              <a:ext uri="{FF2B5EF4-FFF2-40B4-BE49-F238E27FC236}">
                <a16:creationId xmlns:a16="http://schemas.microsoft.com/office/drawing/2014/main" id="{F22AC80A-E139-AE75-9448-F846AD2F8FAD}"/>
              </a:ext>
            </a:extLst>
          </p:cNvPr>
          <p:cNvSpPr/>
          <p:nvPr/>
        </p:nvSpPr>
        <p:spPr>
          <a:xfrm>
            <a:off x="1120773" y="3423269"/>
            <a:ext cx="2299319" cy="106877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Representation</a:t>
            </a:r>
            <a:endParaRPr lang="it-IT" dirty="0">
              <a:solidFill>
                <a:schemeClr val="bg1"/>
              </a:solidFill>
            </a:endParaRPr>
          </a:p>
        </p:txBody>
      </p:sp>
      <p:sp>
        <p:nvSpPr>
          <p:cNvPr id="7" name="Freccia destra 6">
            <a:extLst>
              <a:ext uri="{FF2B5EF4-FFF2-40B4-BE49-F238E27FC236}">
                <a16:creationId xmlns:a16="http://schemas.microsoft.com/office/drawing/2014/main" id="{57F6CB05-3AE5-7C4B-2A0C-2581B32DD965}"/>
              </a:ext>
            </a:extLst>
          </p:cNvPr>
          <p:cNvSpPr/>
          <p:nvPr/>
        </p:nvSpPr>
        <p:spPr>
          <a:xfrm>
            <a:off x="1120773" y="4800116"/>
            <a:ext cx="2299319" cy="106877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Separation</a:t>
            </a:r>
            <a:r>
              <a:rPr lang="it-IT" dirty="0">
                <a:solidFill>
                  <a:schemeClr val="bg1"/>
                </a:solidFill>
              </a:rPr>
              <a:t> of powers</a:t>
            </a:r>
          </a:p>
        </p:txBody>
      </p:sp>
      <p:sp>
        <p:nvSpPr>
          <p:cNvPr id="8" name="Freccia sinistra 7">
            <a:extLst>
              <a:ext uri="{FF2B5EF4-FFF2-40B4-BE49-F238E27FC236}">
                <a16:creationId xmlns:a16="http://schemas.microsoft.com/office/drawing/2014/main" id="{3346DB81-E78D-FE09-254F-8CC64D79670C}"/>
              </a:ext>
            </a:extLst>
          </p:cNvPr>
          <p:cNvSpPr/>
          <p:nvPr/>
        </p:nvSpPr>
        <p:spPr>
          <a:xfrm>
            <a:off x="9054479" y="2090058"/>
            <a:ext cx="2299318" cy="1068778"/>
          </a:xfrm>
          <a:prstGeom prst="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bg1"/>
                </a:solidFill>
              </a:rPr>
              <a:t>Guarantees</a:t>
            </a:r>
            <a:endParaRPr lang="it-IT" dirty="0">
              <a:solidFill>
                <a:schemeClr val="bg1"/>
              </a:solidFill>
            </a:endParaRPr>
          </a:p>
        </p:txBody>
      </p:sp>
      <p:sp>
        <p:nvSpPr>
          <p:cNvPr id="9" name="Freccia sinistra 8">
            <a:extLst>
              <a:ext uri="{FF2B5EF4-FFF2-40B4-BE49-F238E27FC236}">
                <a16:creationId xmlns:a16="http://schemas.microsoft.com/office/drawing/2014/main" id="{9D10C038-81FE-FCD1-74B1-2D062B267123}"/>
              </a:ext>
            </a:extLst>
          </p:cNvPr>
          <p:cNvSpPr/>
          <p:nvPr/>
        </p:nvSpPr>
        <p:spPr>
          <a:xfrm>
            <a:off x="9054479" y="3293773"/>
            <a:ext cx="2287439" cy="1068778"/>
          </a:xfrm>
          <a:prstGeom prst="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Head of State</a:t>
            </a:r>
          </a:p>
        </p:txBody>
      </p:sp>
      <p:sp>
        <p:nvSpPr>
          <p:cNvPr id="10" name="Freccia sinistra 9">
            <a:extLst>
              <a:ext uri="{FF2B5EF4-FFF2-40B4-BE49-F238E27FC236}">
                <a16:creationId xmlns:a16="http://schemas.microsoft.com/office/drawing/2014/main" id="{97E734E7-9DEE-9698-48D6-89240CB9CC82}"/>
              </a:ext>
            </a:extLst>
          </p:cNvPr>
          <p:cNvSpPr/>
          <p:nvPr/>
        </p:nvSpPr>
        <p:spPr>
          <a:xfrm>
            <a:off x="9066360" y="4626984"/>
            <a:ext cx="2287438" cy="1068778"/>
          </a:xfrm>
          <a:prstGeom prst="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Counter-democracy*</a:t>
            </a:r>
          </a:p>
        </p:txBody>
      </p:sp>
      <p:sp>
        <p:nvSpPr>
          <p:cNvPr id="11" name="CasellaDiTesto 10">
            <a:extLst>
              <a:ext uri="{FF2B5EF4-FFF2-40B4-BE49-F238E27FC236}">
                <a16:creationId xmlns:a16="http://schemas.microsoft.com/office/drawing/2014/main" id="{F62D60E0-37B4-852C-EE9A-F0DF96590F7D}"/>
              </a:ext>
            </a:extLst>
          </p:cNvPr>
          <p:cNvSpPr txBox="1"/>
          <p:nvPr/>
        </p:nvSpPr>
        <p:spPr>
          <a:xfrm>
            <a:off x="7912126" y="6263675"/>
            <a:ext cx="3559438" cy="307777"/>
          </a:xfrm>
          <a:prstGeom prst="rect">
            <a:avLst/>
          </a:prstGeom>
          <a:noFill/>
        </p:spPr>
        <p:txBody>
          <a:bodyPr wrap="square" rtlCol="0">
            <a:spAutoFit/>
          </a:bodyPr>
          <a:lstStyle/>
          <a:p>
            <a:r>
              <a:rPr lang="it-IT" sz="1400" dirty="0"/>
              <a:t>P. </a:t>
            </a:r>
            <a:r>
              <a:rPr lang="it-IT" sz="1400" dirty="0" err="1"/>
              <a:t>Rosanvallon</a:t>
            </a:r>
            <a:r>
              <a:rPr lang="it-IT" sz="1400" dirty="0"/>
              <a:t>, Counter-democracy, CUP 2010</a:t>
            </a:r>
          </a:p>
        </p:txBody>
      </p:sp>
    </p:spTree>
    <p:extLst>
      <p:ext uri="{BB962C8B-B14F-4D97-AF65-F5344CB8AC3E}">
        <p14:creationId xmlns:p14="http://schemas.microsoft.com/office/powerpoint/2010/main" val="1017385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sp>
        <p:nvSpPr>
          <p:cNvPr id="2" name="Rettangolo 1"/>
          <p:cNvSpPr/>
          <p:nvPr/>
        </p:nvSpPr>
        <p:spPr>
          <a:xfrm>
            <a:off x="1097280" y="185249"/>
            <a:ext cx="10108276" cy="584775"/>
          </a:xfrm>
          <a:prstGeom prst="rect">
            <a:avLst/>
          </a:prstGeom>
        </p:spPr>
        <p:txBody>
          <a:bodyPr wrap="square">
            <a:spAutoFit/>
          </a:bodyPr>
          <a:lstStyle/>
          <a:p>
            <a:pPr algn="ctr"/>
            <a:r>
              <a:rPr lang="it-IT" sz="3200" b="1" dirty="0">
                <a:latin typeface="Arial" charset="0"/>
                <a:ea typeface="Arial" charset="0"/>
                <a:cs typeface="Arial" charset="0"/>
              </a:rPr>
              <a:t>How to </a:t>
            </a:r>
            <a:r>
              <a:rPr lang="it-IT" sz="3200" b="1" dirty="0" err="1">
                <a:latin typeface="Arial" charset="0"/>
                <a:ea typeface="Arial" charset="0"/>
                <a:cs typeface="Arial" charset="0"/>
              </a:rPr>
              <a:t>study</a:t>
            </a:r>
            <a:r>
              <a:rPr lang="it-IT" sz="3200" b="1" dirty="0">
                <a:latin typeface="Arial" charset="0"/>
                <a:ea typeface="Arial" charset="0"/>
                <a:cs typeface="Arial" charset="0"/>
              </a:rPr>
              <a:t> a </a:t>
            </a:r>
            <a:r>
              <a:rPr lang="it-IT" sz="3200" b="1" dirty="0" err="1">
                <a:latin typeface="Arial" charset="0"/>
                <a:ea typeface="Arial" charset="0"/>
                <a:cs typeface="Arial" charset="0"/>
              </a:rPr>
              <a:t>form</a:t>
            </a:r>
            <a:r>
              <a:rPr lang="it-IT" sz="3200" b="1" dirty="0">
                <a:latin typeface="Arial" charset="0"/>
                <a:ea typeface="Arial" charset="0"/>
                <a:cs typeface="Arial" charset="0"/>
              </a:rPr>
              <a:t> of </a:t>
            </a:r>
            <a:r>
              <a:rPr lang="it-IT" sz="3200" b="1" dirty="0" err="1">
                <a:latin typeface="Arial" charset="0"/>
                <a:ea typeface="Arial" charset="0"/>
                <a:cs typeface="Arial" charset="0"/>
              </a:rPr>
              <a:t>Government</a:t>
            </a:r>
            <a:r>
              <a:rPr lang="it-IT" sz="3200" b="1" dirty="0">
                <a:latin typeface="Arial" charset="0"/>
                <a:ea typeface="Arial" charset="0"/>
                <a:cs typeface="Arial" charset="0"/>
              </a:rPr>
              <a:t> (I)</a:t>
            </a:r>
            <a:endParaRPr lang="it-IT" sz="3200" dirty="0"/>
          </a:p>
        </p:txBody>
      </p:sp>
      <p:graphicFrame>
        <p:nvGraphicFramePr>
          <p:cNvPr id="3" name="Diagramma 2"/>
          <p:cNvGraphicFramePr/>
          <p:nvPr/>
        </p:nvGraphicFramePr>
        <p:xfrm>
          <a:off x="1654890" y="80852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sellaDiTesto 3"/>
          <p:cNvSpPr txBox="1"/>
          <p:nvPr/>
        </p:nvSpPr>
        <p:spPr>
          <a:xfrm>
            <a:off x="1343867" y="5147352"/>
            <a:ext cx="968535" cy="461665"/>
          </a:xfrm>
          <a:prstGeom prst="rect">
            <a:avLst/>
          </a:prstGeom>
          <a:noFill/>
        </p:spPr>
        <p:txBody>
          <a:bodyPr wrap="none" rtlCol="0">
            <a:spAutoFit/>
          </a:bodyPr>
          <a:lstStyle/>
          <a:p>
            <a:r>
              <a:rPr lang="it-IT" sz="2400" b="1" dirty="0" err="1"/>
              <a:t>Static</a:t>
            </a:r>
            <a:endParaRPr lang="it-IT" sz="2400" b="1" dirty="0"/>
          </a:p>
        </p:txBody>
      </p:sp>
      <p:sp>
        <p:nvSpPr>
          <p:cNvPr id="6" name="CasellaDiTesto 5"/>
          <p:cNvSpPr txBox="1"/>
          <p:nvPr/>
        </p:nvSpPr>
        <p:spPr>
          <a:xfrm>
            <a:off x="1150706" y="1839074"/>
            <a:ext cx="1361270" cy="461665"/>
          </a:xfrm>
          <a:prstGeom prst="rect">
            <a:avLst/>
          </a:prstGeom>
          <a:noFill/>
        </p:spPr>
        <p:txBody>
          <a:bodyPr wrap="none" rtlCol="0">
            <a:spAutoFit/>
          </a:bodyPr>
          <a:lstStyle/>
          <a:p>
            <a:r>
              <a:rPr lang="it-IT" sz="2400" b="1" dirty="0" err="1"/>
              <a:t>Dynamic</a:t>
            </a:r>
            <a:endParaRPr lang="it-IT" sz="2400" b="1" dirty="0"/>
          </a:p>
        </p:txBody>
      </p:sp>
      <p:cxnSp>
        <p:nvCxnSpPr>
          <p:cNvPr id="8" name="Connettore 2 7"/>
          <p:cNvCxnSpPr/>
          <p:nvPr/>
        </p:nvCxnSpPr>
        <p:spPr>
          <a:xfrm flipV="1">
            <a:off x="1807295" y="2476072"/>
            <a:ext cx="0" cy="240415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3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6" name="Titolo 1"/>
          <p:cNvSpPr>
            <a:spLocks noGrp="1"/>
          </p:cNvSpPr>
          <p:nvPr>
            <p:ph type="ctrTitle"/>
          </p:nvPr>
        </p:nvSpPr>
        <p:spPr>
          <a:xfrm>
            <a:off x="1639784" y="146160"/>
            <a:ext cx="9144000" cy="801491"/>
          </a:xfrm>
        </p:spPr>
        <p:txBody>
          <a:bodyPr>
            <a:normAutofit/>
          </a:bodyPr>
          <a:lstStyle/>
          <a:p>
            <a:pPr algn="ctr"/>
            <a:r>
              <a:rPr lang="it-IT" sz="3600" b="1" dirty="0">
                <a:latin typeface="Arial" charset="0"/>
                <a:ea typeface="Arial" charset="0"/>
                <a:cs typeface="Arial" charset="0"/>
              </a:rPr>
              <a:t>How to </a:t>
            </a:r>
            <a:r>
              <a:rPr lang="it-IT" sz="3600" b="1" dirty="0" err="1">
                <a:latin typeface="Arial" charset="0"/>
                <a:ea typeface="Arial" charset="0"/>
                <a:cs typeface="Arial" charset="0"/>
              </a:rPr>
              <a:t>study</a:t>
            </a:r>
            <a:r>
              <a:rPr lang="it-IT" sz="3600" b="1" dirty="0">
                <a:latin typeface="Arial" charset="0"/>
                <a:ea typeface="Arial" charset="0"/>
                <a:cs typeface="Arial" charset="0"/>
              </a:rPr>
              <a:t> a </a:t>
            </a:r>
            <a:r>
              <a:rPr lang="it-IT" sz="3600" b="1" dirty="0" err="1">
                <a:latin typeface="Arial" charset="0"/>
                <a:ea typeface="Arial" charset="0"/>
                <a:cs typeface="Arial" charset="0"/>
              </a:rPr>
              <a:t>form</a:t>
            </a:r>
            <a:r>
              <a:rPr lang="it-IT" sz="3600" b="1" dirty="0">
                <a:latin typeface="Arial" charset="0"/>
                <a:ea typeface="Arial" charset="0"/>
                <a:cs typeface="Arial" charset="0"/>
              </a:rPr>
              <a:t> of </a:t>
            </a:r>
            <a:r>
              <a:rPr lang="it-IT" sz="3600" b="1" dirty="0" err="1">
                <a:latin typeface="Arial" charset="0"/>
                <a:ea typeface="Arial" charset="0"/>
                <a:cs typeface="Arial" charset="0"/>
              </a:rPr>
              <a:t>Government</a:t>
            </a:r>
            <a:r>
              <a:rPr lang="it-IT" sz="3600" b="1" dirty="0">
                <a:latin typeface="Arial" charset="0"/>
                <a:ea typeface="Arial" charset="0"/>
                <a:cs typeface="Arial" charset="0"/>
              </a:rPr>
              <a:t> (II)</a:t>
            </a:r>
          </a:p>
        </p:txBody>
      </p:sp>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graphicFrame>
        <p:nvGraphicFramePr>
          <p:cNvPr id="2" name="Diagramma 1"/>
          <p:cNvGraphicFramePr/>
          <p:nvPr>
            <p:extLst>
              <p:ext uri="{D42A27DB-BD31-4B8C-83A1-F6EECF244321}">
                <p14:modId xmlns:p14="http://schemas.microsoft.com/office/powerpoint/2010/main" val="876966203"/>
              </p:ext>
            </p:extLst>
          </p:nvPr>
        </p:nvGraphicFramePr>
        <p:xfrm>
          <a:off x="1335282" y="908918"/>
          <a:ext cx="9720646" cy="477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94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4" name="Diagramma 3"/>
          <p:cNvGraphicFramePr/>
          <p:nvPr>
            <p:extLst>
              <p:ext uri="{D42A27DB-BD31-4B8C-83A1-F6EECF244321}">
                <p14:modId xmlns:p14="http://schemas.microsoft.com/office/powerpoint/2010/main" val="959237858"/>
              </p:ext>
            </p:extLst>
          </p:nvPr>
        </p:nvGraphicFramePr>
        <p:xfrm>
          <a:off x="116378" y="261716"/>
          <a:ext cx="11535296" cy="551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asellaDiTesto 1"/>
          <p:cNvSpPr txBox="1"/>
          <p:nvPr/>
        </p:nvSpPr>
        <p:spPr>
          <a:xfrm>
            <a:off x="4010699" y="5944613"/>
            <a:ext cx="4602542" cy="584775"/>
          </a:xfrm>
          <a:prstGeom prst="rect">
            <a:avLst/>
          </a:prstGeom>
          <a:noFill/>
        </p:spPr>
        <p:txBody>
          <a:bodyPr wrap="none" rtlCol="0">
            <a:spAutoFit/>
          </a:bodyPr>
          <a:lstStyle/>
          <a:p>
            <a:r>
              <a:rPr lang="it-IT" sz="3200" b="1" dirty="0" err="1">
                <a:solidFill>
                  <a:srgbClr val="C00000"/>
                </a:solidFill>
              </a:rPr>
              <a:t>Presidential</a:t>
            </a:r>
            <a:r>
              <a:rPr lang="it-IT" sz="3200" b="1" dirty="0">
                <a:solidFill>
                  <a:srgbClr val="C00000"/>
                </a:solidFill>
              </a:rPr>
              <a:t> </a:t>
            </a:r>
            <a:r>
              <a:rPr lang="it-IT" sz="3200" b="1" dirty="0" err="1">
                <a:solidFill>
                  <a:srgbClr val="C00000"/>
                </a:solidFill>
              </a:rPr>
              <a:t>Government</a:t>
            </a:r>
            <a:endParaRPr lang="it-IT" sz="3200" b="1" dirty="0">
              <a:solidFill>
                <a:srgbClr val="C00000"/>
              </a:solidFill>
            </a:endParaRPr>
          </a:p>
        </p:txBody>
      </p:sp>
    </p:spTree>
    <p:extLst>
      <p:ext uri="{BB962C8B-B14F-4D97-AF65-F5344CB8AC3E}">
        <p14:creationId xmlns:p14="http://schemas.microsoft.com/office/powerpoint/2010/main" val="6489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342" y="452063"/>
            <a:ext cx="5865335" cy="3082247"/>
          </a:xfrm>
          <a:prstGeom prst="rect">
            <a:avLst/>
          </a:prstGeom>
        </p:spPr>
      </p:pic>
      <p:sp>
        <p:nvSpPr>
          <p:cNvPr id="3" name="CasellaDiTesto 2"/>
          <p:cNvSpPr txBox="1"/>
          <p:nvPr/>
        </p:nvSpPr>
        <p:spPr>
          <a:xfrm>
            <a:off x="638888" y="944051"/>
            <a:ext cx="3943386" cy="2308324"/>
          </a:xfrm>
          <a:prstGeom prst="rect">
            <a:avLst/>
          </a:prstGeom>
          <a:noFill/>
        </p:spPr>
        <p:txBody>
          <a:bodyPr wrap="square" rtlCol="0">
            <a:spAutoFit/>
          </a:bodyPr>
          <a:lstStyle/>
          <a:p>
            <a:r>
              <a:rPr lang="it-IT" sz="3600" b="1" dirty="0" err="1"/>
              <a:t>Presidential</a:t>
            </a:r>
            <a:r>
              <a:rPr lang="it-IT" sz="3600" b="1" dirty="0"/>
              <a:t> </a:t>
            </a:r>
            <a:r>
              <a:rPr lang="it-IT" sz="3600" b="1" dirty="0" err="1"/>
              <a:t>Government</a:t>
            </a:r>
            <a:r>
              <a:rPr lang="it-IT" sz="3600" b="1" dirty="0"/>
              <a:t> in the </a:t>
            </a:r>
          </a:p>
          <a:p>
            <a:r>
              <a:rPr lang="it-IT" sz="3600" b="1" dirty="0" err="1"/>
              <a:t>United</a:t>
            </a:r>
            <a:r>
              <a:rPr lang="it-IT" sz="3600" b="1" dirty="0"/>
              <a:t> </a:t>
            </a:r>
            <a:r>
              <a:rPr lang="it-IT" sz="3600" b="1" dirty="0" err="1"/>
              <a:t>States</a:t>
            </a:r>
            <a:r>
              <a:rPr lang="it-IT" sz="3600" b="1" dirty="0"/>
              <a:t> of America</a:t>
            </a:r>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88" y="3803675"/>
            <a:ext cx="4839128" cy="2725713"/>
          </a:xfrm>
          <a:prstGeom prst="rect">
            <a:avLst/>
          </a:prstGeom>
        </p:spPr>
      </p:pic>
      <p:sp>
        <p:nvSpPr>
          <p:cNvPr id="6" name="CasellaDiTesto 5"/>
          <p:cNvSpPr txBox="1"/>
          <p:nvPr/>
        </p:nvSpPr>
        <p:spPr>
          <a:xfrm>
            <a:off x="7017249" y="4736386"/>
            <a:ext cx="4109663" cy="584775"/>
          </a:xfrm>
          <a:prstGeom prst="rect">
            <a:avLst/>
          </a:prstGeom>
          <a:noFill/>
        </p:spPr>
        <p:txBody>
          <a:bodyPr wrap="square" rtlCol="0">
            <a:spAutoFit/>
          </a:bodyPr>
          <a:lstStyle/>
          <a:p>
            <a:r>
              <a:rPr lang="it-IT" sz="3200" b="1" dirty="0" err="1"/>
              <a:t>Constitution</a:t>
            </a:r>
            <a:r>
              <a:rPr lang="it-IT" sz="3200" b="1" dirty="0"/>
              <a:t> - 1787</a:t>
            </a:r>
          </a:p>
        </p:txBody>
      </p:sp>
    </p:spTree>
    <p:extLst>
      <p:ext uri="{BB962C8B-B14F-4D97-AF65-F5344CB8AC3E}">
        <p14:creationId xmlns:p14="http://schemas.microsoft.com/office/powerpoint/2010/main" val="63503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pic>
        <p:nvPicPr>
          <p:cNvPr id="18" name="Immagin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2890" y="5813426"/>
            <a:ext cx="2001788" cy="715962"/>
          </a:xfrm>
          <a:prstGeom prst="rect">
            <a:avLst/>
          </a:prstGeom>
        </p:spPr>
      </p:pic>
      <p:sp>
        <p:nvSpPr>
          <p:cNvPr id="19" name="CasellaDiTesto 18"/>
          <p:cNvSpPr txBox="1"/>
          <p:nvPr/>
        </p:nvSpPr>
        <p:spPr>
          <a:xfrm>
            <a:off x="6119418" y="2790710"/>
            <a:ext cx="184730" cy="461665"/>
          </a:xfrm>
          <a:prstGeom prst="rect">
            <a:avLst/>
          </a:prstGeom>
          <a:noFill/>
        </p:spPr>
        <p:txBody>
          <a:bodyPr wrap="none" rtlCol="0">
            <a:spAutoFit/>
          </a:bodyPr>
          <a:lstStyle/>
          <a:p>
            <a:pPr algn="ctr" defTabSz="457200"/>
            <a:endParaRPr lang="it-IT" sz="2400" dirty="0">
              <a:solidFill>
                <a:prstClr val="white"/>
              </a:solidFill>
            </a:endParaRPr>
          </a:p>
        </p:txBody>
      </p:sp>
      <p:graphicFrame>
        <p:nvGraphicFramePr>
          <p:cNvPr id="2" name="Diagramma 1"/>
          <p:cNvGraphicFramePr/>
          <p:nvPr>
            <p:extLst>
              <p:ext uri="{D42A27DB-BD31-4B8C-83A1-F6EECF244321}">
                <p14:modId xmlns:p14="http://schemas.microsoft.com/office/powerpoint/2010/main" val="3676321189"/>
              </p:ext>
            </p:extLst>
          </p:nvPr>
        </p:nvGraphicFramePr>
        <p:xfrm>
          <a:off x="328773" y="339047"/>
          <a:ext cx="9164548" cy="6277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43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41870" y="843147"/>
            <a:ext cx="10233800" cy="5189517"/>
          </a:xfrm>
        </p:spPr>
        <p:txBody>
          <a:bodyPr>
            <a:normAutofit/>
          </a:bodyPr>
          <a:lstStyle/>
          <a:p>
            <a:pPr marL="0" indent="0" algn="ctr">
              <a:buNone/>
            </a:pPr>
            <a:r>
              <a:rPr lang="en-AU" b="1" dirty="0"/>
              <a:t>LEGISLATIVE POWER </a:t>
            </a:r>
          </a:p>
          <a:p>
            <a:pPr marL="0" indent="0" algn="ctr">
              <a:buNone/>
            </a:pPr>
            <a:r>
              <a:rPr lang="en-AU" dirty="0"/>
              <a:t>U.S. CONGRESS</a:t>
            </a:r>
          </a:p>
          <a:p>
            <a:pPr marL="0" indent="0" algn="just">
              <a:buNone/>
            </a:pPr>
            <a:endParaRPr lang="en-AU" dirty="0"/>
          </a:p>
          <a:p>
            <a:pPr marL="0" indent="0" algn="just">
              <a:buNone/>
            </a:pPr>
            <a:r>
              <a:rPr lang="en-AU" dirty="0">
                <a:solidFill>
                  <a:srgbClr val="FFC000"/>
                </a:solidFill>
              </a:rPr>
              <a:t>House of Representatives </a:t>
            </a:r>
          </a:p>
          <a:p>
            <a:pPr marL="0" indent="0" algn="just">
              <a:buNone/>
            </a:pPr>
            <a:r>
              <a:rPr lang="en-AU" dirty="0"/>
              <a:t>• proportionate ratio</a:t>
            </a:r>
          </a:p>
          <a:p>
            <a:pPr marL="0" indent="0" algn="just">
              <a:buNone/>
            </a:pPr>
            <a:r>
              <a:rPr lang="en-AU" dirty="0"/>
              <a:t>= according to the population of each state</a:t>
            </a:r>
          </a:p>
          <a:p>
            <a:pPr marL="0" indent="0" algn="just">
              <a:buNone/>
            </a:pPr>
            <a:endParaRPr lang="en-AU" dirty="0"/>
          </a:p>
          <a:p>
            <a:pPr marL="0" indent="0" algn="just">
              <a:buNone/>
            </a:pPr>
            <a:r>
              <a:rPr lang="en-AU" dirty="0">
                <a:solidFill>
                  <a:srgbClr val="FFC000"/>
                </a:solidFill>
              </a:rPr>
              <a:t>Senate</a:t>
            </a:r>
          </a:p>
          <a:p>
            <a:pPr marL="0" indent="0" algn="just">
              <a:buNone/>
            </a:pPr>
            <a:r>
              <a:rPr lang="en-AU" dirty="0"/>
              <a:t>• fixed ratio</a:t>
            </a:r>
          </a:p>
          <a:p>
            <a:pPr marL="0" indent="0" algn="just">
              <a:buNone/>
            </a:pPr>
            <a:r>
              <a:rPr lang="en-AU" dirty="0"/>
              <a:t>= each state is represented on an equal footing</a:t>
            </a:r>
          </a:p>
          <a:p>
            <a:pPr marL="0" indent="0" algn="just">
              <a:buNone/>
            </a:pPr>
            <a:endParaRPr lang="it-IT" dirty="0"/>
          </a:p>
          <a:p>
            <a:pPr marL="0" indent="0" algn="just">
              <a:buNone/>
            </a:pPr>
            <a:endParaRPr lang="it-IT" dirty="0"/>
          </a:p>
          <a:p>
            <a:pPr marL="0" indent="0">
              <a:buNone/>
            </a:pPr>
            <a:endParaRPr lang="it-IT" dirty="0"/>
          </a:p>
        </p:txBody>
      </p:sp>
    </p:spTree>
    <p:extLst>
      <p:ext uri="{BB962C8B-B14F-4D97-AF65-F5344CB8AC3E}">
        <p14:creationId xmlns:p14="http://schemas.microsoft.com/office/powerpoint/2010/main" val="42593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2.xml><?xml version="1.0" encoding="utf-8"?>
<a:theme xmlns:a="http://schemas.openxmlformats.org/drawingml/2006/main" name="1_TF10001006">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06" id="{A55DF1DA-22EC-4DA4-B170-D3F0FF81047C}" vid="{3BFA2149-51D1-489C-9B65-4F9563B089D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1621</Words>
  <Application>Microsoft Macintosh PowerPoint</Application>
  <PresentationFormat>Widescreen</PresentationFormat>
  <Paragraphs>231</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28</vt:i4>
      </vt:variant>
    </vt:vector>
  </HeadingPairs>
  <TitlesOfParts>
    <vt:vector size="34" baseType="lpstr">
      <vt:lpstr>Arial</vt:lpstr>
      <vt:lpstr>Calibri</vt:lpstr>
      <vt:lpstr>Corbel</vt:lpstr>
      <vt:lpstr>Wingdings</vt:lpstr>
      <vt:lpstr>TF10001006</vt:lpstr>
      <vt:lpstr>1_TF10001006</vt:lpstr>
      <vt:lpstr>Comparative and European Public Law</vt:lpstr>
      <vt:lpstr>Presentazione standard di PowerPoint</vt:lpstr>
      <vt:lpstr> Form of State/Form of Government (II)  Form of Government </vt:lpstr>
      <vt:lpstr>Presentazione standard di PowerPoint</vt:lpstr>
      <vt:lpstr>How to study a form of Government (II)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Checks and balances (I) </vt:lpstr>
      <vt:lpstr>Checks and balances (II) - Impeachment </vt:lpstr>
      <vt:lpstr>Presentazione standard di PowerPoint</vt:lpstr>
      <vt:lpstr>Presentazione standard di PowerPoint</vt:lpstr>
      <vt:lpstr>Checks and Balances (III)  </vt:lpstr>
      <vt:lpstr>Checks and balances (IV) </vt:lpstr>
      <vt:lpstr>Political Direction </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and European Public Law</dc:title>
  <dc:creator>Angelo Schillaci</dc:creator>
  <cp:lastModifiedBy>Angelo Schillaci</cp:lastModifiedBy>
  <cp:revision>34</cp:revision>
  <dcterms:created xsi:type="dcterms:W3CDTF">2017-10-17T09:50:57Z</dcterms:created>
  <dcterms:modified xsi:type="dcterms:W3CDTF">2022-11-01T18:37:01Z</dcterms:modified>
</cp:coreProperties>
</file>