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7" r:id="rId3"/>
    <p:sldMasterId id="2147483709" r:id="rId4"/>
    <p:sldMasterId id="2147483866" r:id="rId5"/>
    <p:sldMasterId id="2147483890" r:id="rId6"/>
    <p:sldMasterId id="2147484010" r:id="rId7"/>
    <p:sldMasterId id="2147484022" r:id="rId8"/>
    <p:sldMasterId id="2147484114" r:id="rId9"/>
    <p:sldMasterId id="2147484126" r:id="rId10"/>
  </p:sldMasterIdLst>
  <p:notesMasterIdLst>
    <p:notesMasterId r:id="rId54"/>
  </p:notesMasterIdLst>
  <p:handoutMasterIdLst>
    <p:handoutMasterId r:id="rId55"/>
  </p:handoutMasterIdLst>
  <p:sldIdLst>
    <p:sldId id="256" r:id="rId11"/>
    <p:sldId id="338" r:id="rId12"/>
    <p:sldId id="260" r:id="rId13"/>
    <p:sldId id="259" r:id="rId14"/>
    <p:sldId id="262" r:id="rId15"/>
    <p:sldId id="339" r:id="rId16"/>
    <p:sldId id="264" r:id="rId17"/>
    <p:sldId id="265" r:id="rId18"/>
    <p:sldId id="365" r:id="rId19"/>
    <p:sldId id="381" r:id="rId20"/>
    <p:sldId id="342" r:id="rId21"/>
    <p:sldId id="344" r:id="rId22"/>
    <p:sldId id="345" r:id="rId23"/>
    <p:sldId id="366" r:id="rId24"/>
    <p:sldId id="372" r:id="rId25"/>
    <p:sldId id="348" r:id="rId26"/>
    <p:sldId id="283" r:id="rId27"/>
    <p:sldId id="373" r:id="rId28"/>
    <p:sldId id="352" r:id="rId29"/>
    <p:sldId id="349" r:id="rId30"/>
    <p:sldId id="353" r:id="rId31"/>
    <p:sldId id="287" r:id="rId32"/>
    <p:sldId id="374" r:id="rId33"/>
    <p:sldId id="356" r:id="rId34"/>
    <p:sldId id="357" r:id="rId35"/>
    <p:sldId id="359" r:id="rId36"/>
    <p:sldId id="286" r:id="rId37"/>
    <p:sldId id="358" r:id="rId38"/>
    <p:sldId id="379" r:id="rId39"/>
    <p:sldId id="295" r:id="rId40"/>
    <p:sldId id="296" r:id="rId41"/>
    <p:sldId id="299" r:id="rId42"/>
    <p:sldId id="300" r:id="rId43"/>
    <p:sldId id="377" r:id="rId44"/>
    <p:sldId id="380" r:id="rId45"/>
    <p:sldId id="364" r:id="rId46"/>
    <p:sldId id="304" r:id="rId47"/>
    <p:sldId id="305" r:id="rId48"/>
    <p:sldId id="306" r:id="rId49"/>
    <p:sldId id="307" r:id="rId50"/>
    <p:sldId id="308" r:id="rId51"/>
    <p:sldId id="311" r:id="rId52"/>
    <p:sldId id="316" r:id="rId53"/>
  </p:sldIdLst>
  <p:sldSz cx="9144000" cy="6858000" type="screen4x3"/>
  <p:notesSz cx="6797675" cy="9872663"/>
  <p:defaultTextStyle>
    <a:defPPr>
      <a:defRPr lang="nl-B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1847" autoAdjust="0"/>
  </p:normalViewPr>
  <p:slideViewPr>
    <p:cSldViewPr snapToGrid="0">
      <p:cViewPr varScale="1">
        <p:scale>
          <a:sx n="63" d="100"/>
          <a:sy n="63" d="100"/>
        </p:scale>
        <p:origin x="1284" y="56"/>
      </p:cViewPr>
      <p:guideLst>
        <p:guide orient="horz" pos="2160"/>
        <p:guide pos="2880"/>
      </p:guideLst>
    </p:cSldViewPr>
  </p:slideViewPr>
  <p:outlineViewPr>
    <p:cViewPr>
      <p:scale>
        <a:sx n="33" d="100"/>
        <a:sy n="33" d="100"/>
      </p:scale>
      <p:origin x="0" y="3678"/>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21.0.51\groupshare\Delivery%20Management\FWC%202%20-%20PO_2016-20_A5\SC149+369%20%20-%20Daily%20maintenance%20-%20COMM%20C1\EU%20in%20slides\20812%20-%20EU%20in%20slides%20updates&#61480;\Copy%20of%2010_Population%20in%20the%20world_2019_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38F2-4482-B623-B5B2937D9298}"/>
              </c:ext>
            </c:extLst>
          </c:dPt>
          <c:dPt>
            <c:idx val="1"/>
            <c:invertIfNegative val="0"/>
            <c:bubble3D val="0"/>
            <c:spPr>
              <a:solidFill>
                <a:srgbClr val="FF0000"/>
              </a:solidFill>
              <a:ln>
                <a:noFill/>
              </a:ln>
              <a:effectLst/>
            </c:spPr>
            <c:extLst>
              <c:ext xmlns:c16="http://schemas.microsoft.com/office/drawing/2014/chart" uri="{C3380CC4-5D6E-409C-BE32-E72D297353CC}">
                <c16:uniqueId val="{00000003-38F2-4482-B623-B5B2937D9298}"/>
              </c:ext>
            </c:extLst>
          </c:dPt>
          <c:dPt>
            <c:idx val="2"/>
            <c:invertIfNegative val="0"/>
            <c:bubble3D val="0"/>
            <c:spPr>
              <a:solidFill>
                <a:srgbClr val="CC0066"/>
              </a:solidFill>
              <a:ln>
                <a:noFill/>
              </a:ln>
              <a:effectLst/>
            </c:spPr>
            <c:extLst>
              <c:ext xmlns:c16="http://schemas.microsoft.com/office/drawing/2014/chart" uri="{C3380CC4-5D6E-409C-BE32-E72D297353CC}">
                <c16:uniqueId val="{00000005-38F2-4482-B623-B5B2937D9298}"/>
              </c:ext>
            </c:extLst>
          </c:dPt>
          <c:dPt>
            <c:idx val="3"/>
            <c:invertIfNegative val="0"/>
            <c:bubble3D val="0"/>
            <c:spPr>
              <a:solidFill>
                <a:srgbClr val="FFC000"/>
              </a:solidFill>
              <a:ln>
                <a:noFill/>
              </a:ln>
              <a:effectLst/>
            </c:spPr>
            <c:extLst>
              <c:ext xmlns:c16="http://schemas.microsoft.com/office/drawing/2014/chart" uri="{C3380CC4-5D6E-409C-BE32-E72D297353CC}">
                <c16:uniqueId val="{00000007-38F2-4482-B623-B5B2937D9298}"/>
              </c:ext>
            </c:extLst>
          </c:dPt>
          <c:dPt>
            <c:idx val="4"/>
            <c:invertIfNegative val="0"/>
            <c:bubble3D val="0"/>
            <c:spPr>
              <a:solidFill>
                <a:srgbClr val="33CCFF"/>
              </a:solidFill>
              <a:ln>
                <a:noFill/>
              </a:ln>
              <a:effectLst/>
            </c:spPr>
            <c:extLst>
              <c:ext xmlns:c16="http://schemas.microsoft.com/office/drawing/2014/chart" uri="{C3380CC4-5D6E-409C-BE32-E72D297353CC}">
                <c16:uniqueId val="{00000009-38F2-4482-B623-B5B2937D9298}"/>
              </c:ext>
            </c:extLst>
          </c:dPt>
          <c:dPt>
            <c:idx val="5"/>
            <c:invertIfNegative val="0"/>
            <c:bubble3D val="0"/>
            <c:spPr>
              <a:solidFill>
                <a:srgbClr val="92D050"/>
              </a:solidFill>
              <a:ln>
                <a:noFill/>
              </a:ln>
              <a:effectLst/>
            </c:spPr>
            <c:extLst>
              <c:ext xmlns:c16="http://schemas.microsoft.com/office/drawing/2014/chart" uri="{C3380CC4-5D6E-409C-BE32-E72D297353CC}">
                <c16:uniqueId val="{0000000B-38F2-4482-B623-B5B2937D9298}"/>
              </c:ext>
            </c:extLst>
          </c:dPt>
          <c:dLbls>
            <c:dLbl>
              <c:idx val="0"/>
              <c:tx>
                <c:rich>
                  <a:bodyPr/>
                  <a:lstStyle/>
                  <a:p>
                    <a:r>
                      <a:rPr lang="en-US" dirty="0"/>
                      <a:t>446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2-4482-B623-B5B2937D929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10_Population in the world_2019_2.0.xlsx]EN'!$A$1:$A$6</c:f>
              <c:strCache>
                <c:ptCount val="6"/>
                <c:pt idx="0">
                  <c:v>EU (2019)</c:v>
                </c:pt>
                <c:pt idx="1">
                  <c:v>China (2019)</c:v>
                </c:pt>
                <c:pt idx="2">
                  <c:v>India (2019)</c:v>
                </c:pt>
                <c:pt idx="3">
                  <c:v>Japan (2019)</c:v>
                </c:pt>
                <c:pt idx="4">
                  <c:v>Russia (2019)</c:v>
                </c:pt>
                <c:pt idx="5">
                  <c:v>United States (2019)</c:v>
                </c:pt>
              </c:strCache>
            </c:strRef>
          </c:cat>
          <c:val>
            <c:numRef>
              <c:f>'[Copy of 10_Population in the world_2019_2.0.xlsx]EN'!$B$1:$B$6</c:f>
              <c:numCache>
                <c:formatCode>General</c:formatCode>
                <c:ptCount val="6"/>
                <c:pt idx="0">
                  <c:v>513</c:v>
                </c:pt>
                <c:pt idx="1">
                  <c:v>1433</c:v>
                </c:pt>
                <c:pt idx="2">
                  <c:v>1366</c:v>
                </c:pt>
                <c:pt idx="3">
                  <c:v>127</c:v>
                </c:pt>
                <c:pt idx="4">
                  <c:v>146</c:v>
                </c:pt>
                <c:pt idx="5">
                  <c:v>329</c:v>
                </c:pt>
              </c:numCache>
            </c:numRef>
          </c:val>
          <c:extLst>
            <c:ext xmlns:c16="http://schemas.microsoft.com/office/drawing/2014/chart" uri="{C3380CC4-5D6E-409C-BE32-E72D297353CC}">
              <c16:uniqueId val="{0000000C-38F2-4482-B623-B5B2937D9298}"/>
            </c:ext>
          </c:extLst>
        </c:ser>
        <c:dLbls>
          <c:showLegendKey val="0"/>
          <c:showVal val="0"/>
          <c:showCatName val="0"/>
          <c:showSerName val="0"/>
          <c:showPercent val="0"/>
          <c:showBubbleSize val="0"/>
        </c:dLbls>
        <c:gapWidth val="40"/>
        <c:overlap val="-27"/>
        <c:axId val="273902640"/>
        <c:axId val="273902248"/>
      </c:barChart>
      <c:catAx>
        <c:axId val="27390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crossAx val="273902248"/>
        <c:crosses val="autoZero"/>
        <c:auto val="1"/>
        <c:lblAlgn val="ctr"/>
        <c:lblOffset val="100"/>
        <c:noMultiLvlLbl val="0"/>
      </c:catAx>
      <c:valAx>
        <c:axId val="273902248"/>
        <c:scaling>
          <c:orientation val="minMax"/>
        </c:scaling>
        <c:delete val="1"/>
        <c:axPos val="l"/>
        <c:numFmt formatCode="General" sourceLinked="1"/>
        <c:majorTickMark val="none"/>
        <c:minorTickMark val="none"/>
        <c:tickLblPos val="nextTo"/>
        <c:crossAx val="27390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3B0E-47ED-A23A-D96056C841CB}"/>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it-IT"/>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0.07168</cdr:x>
      <cdr:y>0.83681</cdr:y>
    </cdr:from>
    <cdr:to>
      <cdr:x>0.18717</cdr:x>
      <cdr:y>0.89162</cdr:y>
    </cdr:to>
    <cdr:sp macro="" textlink="">
      <cdr:nvSpPr>
        <cdr:cNvPr id="2" name="TextBox 1"/>
        <cdr:cNvSpPr txBox="1"/>
      </cdr:nvSpPr>
      <cdr:spPr>
        <a:xfrm xmlns:a="http://schemas.openxmlformats.org/drawingml/2006/main">
          <a:off x="407598" y="3299840"/>
          <a:ext cx="656705" cy="21613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fr-BE" sz="1100" dirty="0"/>
            <a:t>(2020)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92F3A-1FEA-4EBA-A36F-9BA79A2C492E}"/>
              </a:ext>
            </a:extLst>
          </p:cNvPr>
          <p:cNvSpPr>
            <a:spLocks noGrp="1"/>
          </p:cNvSpPr>
          <p:nvPr>
            <p:ph type="hdr" sz="quarter"/>
          </p:nvPr>
        </p:nvSpPr>
        <p:spPr>
          <a:xfrm>
            <a:off x="0" y="0"/>
            <a:ext cx="2946301" cy="492271"/>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E402D495-9CBC-45E8-9AFF-1BDAAB6857ED}"/>
              </a:ext>
            </a:extLst>
          </p:cNvPr>
          <p:cNvSpPr>
            <a:spLocks noGrp="1"/>
          </p:cNvSpPr>
          <p:nvPr>
            <p:ph type="dt" sz="quarter" idx="1"/>
          </p:nvPr>
        </p:nvSpPr>
        <p:spPr>
          <a:xfrm>
            <a:off x="3849770" y="0"/>
            <a:ext cx="2946301" cy="492271"/>
          </a:xfrm>
          <a:prstGeom prst="rect">
            <a:avLst/>
          </a:prstGeom>
        </p:spPr>
        <p:txBody>
          <a:bodyPr vert="horz" lIns="92382" tIns="46191" rIns="92382" bIns="46191" rtlCol="0"/>
          <a:lstStyle>
            <a:lvl1pPr algn="r">
              <a:defRPr sz="1200"/>
            </a:lvl1pPr>
          </a:lstStyle>
          <a:p>
            <a:pPr>
              <a:defRPr/>
            </a:pPr>
            <a:fld id="{A5BF19C4-7644-434E-A6A5-E7F3CEEB7132}" type="datetimeFigureOut">
              <a:rPr lang="en-GB"/>
              <a:pPr>
                <a:defRPr/>
              </a:pPr>
              <a:t>02/10/2020</a:t>
            </a:fld>
            <a:endParaRPr lang="en-GB" dirty="0"/>
          </a:p>
        </p:txBody>
      </p:sp>
      <p:sp>
        <p:nvSpPr>
          <p:cNvPr id="4" name="Footer Placeholder 3">
            <a:extLst>
              <a:ext uri="{FF2B5EF4-FFF2-40B4-BE49-F238E27FC236}">
                <a16:creationId xmlns:a16="http://schemas.microsoft.com/office/drawing/2014/main" id="{13805D32-F91E-4102-B3C9-B2A3C495A6E7}"/>
              </a:ext>
            </a:extLst>
          </p:cNvPr>
          <p:cNvSpPr>
            <a:spLocks noGrp="1"/>
          </p:cNvSpPr>
          <p:nvPr>
            <p:ph type="ftr" sz="quarter" idx="2"/>
          </p:nvPr>
        </p:nvSpPr>
        <p:spPr>
          <a:xfrm>
            <a:off x="0" y="9378789"/>
            <a:ext cx="2946301" cy="492270"/>
          </a:xfrm>
          <a:prstGeom prst="rect">
            <a:avLst/>
          </a:prstGeom>
        </p:spPr>
        <p:txBody>
          <a:bodyPr vert="horz" lIns="92382" tIns="46191" rIns="92382" bIns="46191" rtlCol="0" anchor="b"/>
          <a:lstStyle>
            <a:lvl1pPr algn="l">
              <a:defRPr sz="1200"/>
            </a:lvl1pPr>
          </a:lstStyle>
          <a:p>
            <a:pPr>
              <a:defRPr/>
            </a:pPr>
            <a:endParaRPr lang="en-GB" dirty="0"/>
          </a:p>
        </p:txBody>
      </p:sp>
      <p:sp>
        <p:nvSpPr>
          <p:cNvPr id="5" name="Slide Number Placeholder 4">
            <a:extLst>
              <a:ext uri="{FF2B5EF4-FFF2-40B4-BE49-F238E27FC236}">
                <a16:creationId xmlns:a16="http://schemas.microsoft.com/office/drawing/2014/main" id="{AA47331D-7D78-47A9-A6A8-F1B3BFAC2D07}"/>
              </a:ext>
            </a:extLst>
          </p:cNvPr>
          <p:cNvSpPr>
            <a:spLocks noGrp="1"/>
          </p:cNvSpPr>
          <p:nvPr>
            <p:ph type="sldNum" sz="quarter" idx="3"/>
          </p:nvPr>
        </p:nvSpPr>
        <p:spPr>
          <a:xfrm>
            <a:off x="3849770" y="9378789"/>
            <a:ext cx="2946301" cy="492270"/>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FF7D7309-FB63-4A36-B5E6-7FFB06BC1991}" type="slidenum">
              <a:rPr lang="en-GB" altLang="en-US"/>
              <a:pPr>
                <a:defRPr/>
              </a:pPr>
              <a:t>‹N›</a:t>
            </a:fld>
            <a:endParaRPr lang="en-GB"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914F47-9AE5-4B22-B2F6-4CB4D7765986}"/>
              </a:ext>
            </a:extLst>
          </p:cNvPr>
          <p:cNvSpPr>
            <a:spLocks noGrp="1"/>
          </p:cNvSpPr>
          <p:nvPr>
            <p:ph type="hdr" sz="quarter"/>
          </p:nvPr>
        </p:nvSpPr>
        <p:spPr>
          <a:xfrm>
            <a:off x="0" y="0"/>
            <a:ext cx="2946301" cy="493874"/>
          </a:xfrm>
          <a:prstGeom prst="rect">
            <a:avLst/>
          </a:prstGeom>
        </p:spPr>
        <p:txBody>
          <a:bodyPr vert="horz" lIns="92382" tIns="46191" rIns="92382" bIns="46191" rtlCol="0"/>
          <a:lstStyle>
            <a:lvl1pPr algn="l">
              <a:defRPr sz="1200"/>
            </a:lvl1pPr>
          </a:lstStyle>
          <a:p>
            <a:pPr>
              <a:defRPr/>
            </a:pPr>
            <a:endParaRPr lang="en-GB" dirty="0"/>
          </a:p>
        </p:txBody>
      </p:sp>
      <p:sp>
        <p:nvSpPr>
          <p:cNvPr id="3" name="Date Placeholder 2">
            <a:extLst>
              <a:ext uri="{FF2B5EF4-FFF2-40B4-BE49-F238E27FC236}">
                <a16:creationId xmlns:a16="http://schemas.microsoft.com/office/drawing/2014/main" id="{59764ADE-62D2-47F1-8E0E-0BEC1914084F}"/>
              </a:ext>
            </a:extLst>
          </p:cNvPr>
          <p:cNvSpPr>
            <a:spLocks noGrp="1"/>
          </p:cNvSpPr>
          <p:nvPr>
            <p:ph type="dt" idx="1"/>
          </p:nvPr>
        </p:nvSpPr>
        <p:spPr>
          <a:xfrm>
            <a:off x="3849770" y="0"/>
            <a:ext cx="2946301" cy="493874"/>
          </a:xfrm>
          <a:prstGeom prst="rect">
            <a:avLst/>
          </a:prstGeom>
        </p:spPr>
        <p:txBody>
          <a:bodyPr vert="horz" lIns="92382" tIns="46191" rIns="92382" bIns="46191" rtlCol="0"/>
          <a:lstStyle>
            <a:lvl1pPr algn="r">
              <a:defRPr sz="1200"/>
            </a:lvl1pPr>
          </a:lstStyle>
          <a:p>
            <a:pPr>
              <a:defRPr/>
            </a:pPr>
            <a:fld id="{09110A1F-5142-453F-9A62-7C65D3422BF7}" type="datetimeFigureOut">
              <a:rPr lang="en-GB"/>
              <a:pPr>
                <a:defRPr/>
              </a:pPr>
              <a:t>02/10/2020</a:t>
            </a:fld>
            <a:endParaRPr lang="en-GB" dirty="0"/>
          </a:p>
        </p:txBody>
      </p:sp>
      <p:sp>
        <p:nvSpPr>
          <p:cNvPr id="4" name="Slide Image Placeholder 3">
            <a:extLst>
              <a:ext uri="{FF2B5EF4-FFF2-40B4-BE49-F238E27FC236}">
                <a16:creationId xmlns:a16="http://schemas.microsoft.com/office/drawing/2014/main" id="{EFD88CFE-CF83-4113-8DF0-6968CE0612F9}"/>
              </a:ext>
            </a:extLst>
          </p:cNvPr>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2382" tIns="46191" rIns="92382" bIns="46191" rtlCol="0" anchor="ctr"/>
          <a:lstStyle/>
          <a:p>
            <a:pPr lvl="0"/>
            <a:endParaRPr lang="en-GB" noProof="0" dirty="0"/>
          </a:p>
        </p:txBody>
      </p:sp>
      <p:sp>
        <p:nvSpPr>
          <p:cNvPr id="5" name="Notes Placeholder 4">
            <a:extLst>
              <a:ext uri="{FF2B5EF4-FFF2-40B4-BE49-F238E27FC236}">
                <a16:creationId xmlns:a16="http://schemas.microsoft.com/office/drawing/2014/main" id="{96915224-C044-45A0-981A-8FF6E7C3A4C1}"/>
              </a:ext>
            </a:extLst>
          </p:cNvPr>
          <p:cNvSpPr>
            <a:spLocks noGrp="1"/>
          </p:cNvSpPr>
          <p:nvPr>
            <p:ph type="body" sz="quarter" idx="3"/>
          </p:nvPr>
        </p:nvSpPr>
        <p:spPr>
          <a:xfrm>
            <a:off x="678806" y="4751129"/>
            <a:ext cx="5440066" cy="3886850"/>
          </a:xfrm>
          <a:prstGeom prst="rect">
            <a:avLst/>
          </a:prstGeom>
        </p:spPr>
        <p:txBody>
          <a:bodyPr vert="horz" lIns="92382" tIns="46191" rIns="92382" bIns="4619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8C0DAB7-05D8-4C1D-98CC-434269BD0BDE}"/>
              </a:ext>
            </a:extLst>
          </p:cNvPr>
          <p:cNvSpPr>
            <a:spLocks noGrp="1"/>
          </p:cNvSpPr>
          <p:nvPr>
            <p:ph type="ftr" sz="quarter" idx="4"/>
          </p:nvPr>
        </p:nvSpPr>
        <p:spPr>
          <a:xfrm>
            <a:off x="0" y="9378789"/>
            <a:ext cx="2946301" cy="493874"/>
          </a:xfrm>
          <a:prstGeom prst="rect">
            <a:avLst/>
          </a:prstGeom>
        </p:spPr>
        <p:txBody>
          <a:bodyPr vert="horz" lIns="92382" tIns="46191" rIns="92382" bIns="46191" rtlCol="0" anchor="b"/>
          <a:lstStyle>
            <a:lvl1pPr algn="l">
              <a:defRPr sz="1200"/>
            </a:lvl1pPr>
          </a:lstStyle>
          <a:p>
            <a:pPr>
              <a:defRPr/>
            </a:pPr>
            <a:endParaRPr lang="en-GB" dirty="0"/>
          </a:p>
        </p:txBody>
      </p:sp>
      <p:sp>
        <p:nvSpPr>
          <p:cNvPr id="7" name="Slide Number Placeholder 6">
            <a:extLst>
              <a:ext uri="{FF2B5EF4-FFF2-40B4-BE49-F238E27FC236}">
                <a16:creationId xmlns:a16="http://schemas.microsoft.com/office/drawing/2014/main" id="{9C8E5CFF-323A-466E-93CF-817EB593F58B}"/>
              </a:ext>
            </a:extLst>
          </p:cNvPr>
          <p:cNvSpPr>
            <a:spLocks noGrp="1"/>
          </p:cNvSpPr>
          <p:nvPr>
            <p:ph type="sldNum" sz="quarter" idx="5"/>
          </p:nvPr>
        </p:nvSpPr>
        <p:spPr>
          <a:xfrm>
            <a:off x="3849770" y="9378789"/>
            <a:ext cx="2946301" cy="493874"/>
          </a:xfrm>
          <a:prstGeom prst="rect">
            <a:avLst/>
          </a:prstGeom>
        </p:spPr>
        <p:txBody>
          <a:bodyPr vert="horz" wrap="square" lIns="92382" tIns="46191" rIns="92382" bIns="46191" numCol="1" anchor="b" anchorCtr="0" compatLnSpc="1">
            <a:prstTxWarp prst="textNoShape">
              <a:avLst/>
            </a:prstTxWarp>
          </a:bodyPr>
          <a:lstStyle>
            <a:lvl1pPr algn="r">
              <a:defRPr sz="1200"/>
            </a:lvl1pPr>
          </a:lstStyle>
          <a:p>
            <a:pPr>
              <a:defRPr/>
            </a:pPr>
            <a:fld id="{003D9B33-DA56-478F-BDFC-FAE5797DAE1F}" type="slidenum">
              <a:rPr lang="en-GB" altLang="en-US"/>
              <a:pPr>
                <a:defRPr/>
              </a:pPr>
              <a:t>‹N›</a:t>
            </a:fld>
            <a:endParaRPr lang="en-GB"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680DFCD-D443-4F60-9E09-B8E4C6DC2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DC315F4-0254-4335-B0FA-C2B779600C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a16="http://schemas.microsoft.com/office/drawing/2014/main" id="{F4A8C45E-882D-4599-934E-215C7A0B8F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57734B30-6E36-4193-A604-8CAA6C328512}"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B50308-53B3-4A24-8ED6-8625A94DFBD2}" type="slidenum">
              <a:rPr lang="en-GB" altLang="en-US" smtClean="0"/>
              <a:pPr/>
              <a:t>10</a:t>
            </a:fld>
            <a:endParaRPr lang="en-GB" altLang="en-US"/>
          </a:p>
        </p:txBody>
      </p:sp>
    </p:spTree>
    <p:extLst>
      <p:ext uri="{BB962C8B-B14F-4D97-AF65-F5344CB8AC3E}">
        <p14:creationId xmlns:p14="http://schemas.microsoft.com/office/powerpoint/2010/main" val="238529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11</a:t>
            </a:fld>
            <a:endParaRPr lang="en-GB" altLang="en-US" dirty="0"/>
          </a:p>
        </p:txBody>
      </p:sp>
    </p:spTree>
    <p:extLst>
      <p:ext uri="{BB962C8B-B14F-4D97-AF65-F5344CB8AC3E}">
        <p14:creationId xmlns:p14="http://schemas.microsoft.com/office/powerpoint/2010/main" val="70591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B6B73A9-C269-44E4-A610-E66CD7793F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EE46F76-6213-49D3-AE3E-947254FF2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6868" name="Slide Number Placeholder 3">
            <a:extLst>
              <a:ext uri="{FF2B5EF4-FFF2-40B4-BE49-F238E27FC236}">
                <a16:creationId xmlns:a16="http://schemas.microsoft.com/office/drawing/2014/main" id="{ACD1A27F-AA4B-4AE9-8196-C4AB2C5619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C778CE82-9C4E-4105-870E-9F62F0C03FE7}" type="slidenum">
              <a:rPr lang="en-GB" altLang="en-US" smtClean="0">
                <a:solidFill>
                  <a:srgbClr val="000000"/>
                </a:solidFill>
              </a:rPr>
              <a:pPr/>
              <a:t>12</a:t>
            </a:fld>
            <a:endParaRPr lang="en-GB" alt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5DDEC99-5AF1-4397-A219-B97D08144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5F0F6E2-85B5-4851-933D-261DB805E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a:extLst>
              <a:ext uri="{FF2B5EF4-FFF2-40B4-BE49-F238E27FC236}">
                <a16:creationId xmlns:a16="http://schemas.microsoft.com/office/drawing/2014/main" id="{5C42B914-826D-4176-89E8-2C6EB11492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5C503B4D-2C7F-4FEC-A200-7421C5884580}" type="slidenum">
              <a:rPr lang="nl-BE" altLang="en-US" smtClean="0">
                <a:solidFill>
                  <a:srgbClr val="000000"/>
                </a:solidFill>
              </a:rPr>
              <a:pPr/>
              <a:t>13</a:t>
            </a:fld>
            <a:endParaRPr lang="nl-BE" alt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14</a:t>
            </a:fld>
            <a:endParaRPr lang="en-GB" altLang="en-US" dirty="0"/>
          </a:p>
        </p:txBody>
      </p:sp>
    </p:spTree>
    <p:extLst>
      <p:ext uri="{BB962C8B-B14F-4D97-AF65-F5344CB8AC3E}">
        <p14:creationId xmlns:p14="http://schemas.microsoft.com/office/powerpoint/2010/main" val="318515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5085AED-492A-4ACD-AA4F-250A651B8D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43D9A45-E4F6-45F6-95F1-A2679BCBB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3012" name="Slide Number Placeholder 3">
            <a:extLst>
              <a:ext uri="{FF2B5EF4-FFF2-40B4-BE49-F238E27FC236}">
                <a16:creationId xmlns:a16="http://schemas.microsoft.com/office/drawing/2014/main" id="{CFA77DA5-2256-4D69-90EF-B1951CEE0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3B00787E-192C-492A-98D5-81106CB027E0}" type="slidenum">
              <a:rPr lang="en-GB" altLang="en-US" smtClean="0">
                <a:solidFill>
                  <a:srgbClr val="000000"/>
                </a:solidFill>
              </a:rPr>
              <a:pPr/>
              <a:t>15</a:t>
            </a:fld>
            <a:endParaRPr lang="en-GB"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7268A4E-F311-4347-B413-0B33C8F6E4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2BFA8E42-3F72-4D2D-AEEB-8AFC49CC0F3F}" type="slidenum">
              <a:rPr lang="fr-FR" altLang="en-US" smtClean="0">
                <a:solidFill>
                  <a:srgbClr val="000000"/>
                </a:solidFill>
                <a:latin typeface="Arial" panose="020B0604020202020204" pitchFamily="34" charset="0"/>
              </a:rPr>
              <a:pPr/>
              <a:t>16</a:t>
            </a:fld>
            <a:endParaRPr lang="fr-FR" altLang="en-US" dirty="0">
              <a:solidFill>
                <a:srgbClr val="000000"/>
              </a:solidFill>
              <a:latin typeface="Arial" panose="020B0604020202020204" pitchFamily="34" charset="0"/>
            </a:endParaRPr>
          </a:p>
        </p:txBody>
      </p:sp>
      <p:sp>
        <p:nvSpPr>
          <p:cNvPr id="47107" name="Rectangle 2">
            <a:extLst>
              <a:ext uri="{FF2B5EF4-FFF2-40B4-BE49-F238E27FC236}">
                <a16:creationId xmlns:a16="http://schemas.microsoft.com/office/drawing/2014/main" id="{C5D8CB66-83A8-4A86-9D98-DC3B8EF76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E4C5E6D5-526A-4001-8B31-43260997D0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7D5108B-AD4B-41B2-A05D-D3259A673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54708E83-6ABD-485E-A66A-EF49E998D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9156" name="Slide Number Placeholder 3">
            <a:extLst>
              <a:ext uri="{FF2B5EF4-FFF2-40B4-BE49-F238E27FC236}">
                <a16:creationId xmlns:a16="http://schemas.microsoft.com/office/drawing/2014/main" id="{BDD46233-1AB9-40EB-B953-47FD8C230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7F53205-0BE1-46E2-A689-64A1B70FB99F}" type="slidenum">
              <a:rPr lang="en-GB" altLang="en-US" smtClean="0"/>
              <a:pPr/>
              <a:t>17</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18</a:t>
            </a:fld>
            <a:endParaRPr lang="en-GB" altLang="en-US" dirty="0"/>
          </a:p>
        </p:txBody>
      </p:sp>
    </p:spTree>
    <p:extLst>
      <p:ext uri="{BB962C8B-B14F-4D97-AF65-F5344CB8AC3E}">
        <p14:creationId xmlns:p14="http://schemas.microsoft.com/office/powerpoint/2010/main" val="372483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19</a:t>
            </a:fld>
            <a:endParaRPr lang="en-GB" altLang="en-US" dirty="0"/>
          </a:p>
        </p:txBody>
      </p:sp>
    </p:spTree>
    <p:extLst>
      <p:ext uri="{BB962C8B-B14F-4D97-AF65-F5344CB8AC3E}">
        <p14:creationId xmlns:p14="http://schemas.microsoft.com/office/powerpoint/2010/main" val="55287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68AF6BA-0C18-46A4-9628-2BC7456424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16393A5-A7A7-4959-A458-63EF92F12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6388" name="Slide Number Placeholder 3">
            <a:extLst>
              <a:ext uri="{FF2B5EF4-FFF2-40B4-BE49-F238E27FC236}">
                <a16:creationId xmlns:a16="http://schemas.microsoft.com/office/drawing/2014/main" id="{7194A073-4FF3-4E25-A5C5-A57EEAA2DD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2D1CC4C-43D7-4F9C-8FAD-FD38319B7104}" type="slidenum">
              <a:rPr lang="en-GB" altLang="en-US" smtClean="0">
                <a:solidFill>
                  <a:srgbClr val="000000"/>
                </a:solidFill>
              </a:rPr>
              <a:pPr/>
              <a:t>2</a:t>
            </a:fld>
            <a:endParaRPr lang="en-GB"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20</a:t>
            </a:fld>
            <a:endParaRPr lang="en-GB" altLang="en-US" dirty="0"/>
          </a:p>
        </p:txBody>
      </p:sp>
    </p:spTree>
    <p:extLst>
      <p:ext uri="{BB962C8B-B14F-4D97-AF65-F5344CB8AC3E}">
        <p14:creationId xmlns:p14="http://schemas.microsoft.com/office/powerpoint/2010/main" val="25314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CCE1E39-6EA0-4E48-9E45-E63F2AE300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838E0FB-1409-4FE8-9A0B-A29978A5A0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a:extLst>
              <a:ext uri="{FF2B5EF4-FFF2-40B4-BE49-F238E27FC236}">
                <a16:creationId xmlns:a16="http://schemas.microsoft.com/office/drawing/2014/main" id="{BACE8008-85CC-46A5-9E83-0309AF4097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162125DA-2C4F-4C3C-BB42-A772C6B7B8FF}" type="slidenum">
              <a:rPr lang="en-GB" altLang="en-US" smtClean="0">
                <a:solidFill>
                  <a:srgbClr val="000000"/>
                </a:solidFill>
              </a:rPr>
              <a:pPr/>
              <a:t>21</a:t>
            </a:fld>
            <a:endParaRPr lang="en-GB" altLang="en-US"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22</a:t>
            </a:fld>
            <a:endParaRPr lang="en-GB" altLang="en-US" dirty="0"/>
          </a:p>
        </p:txBody>
      </p:sp>
    </p:spTree>
    <p:extLst>
      <p:ext uri="{BB962C8B-B14F-4D97-AF65-F5344CB8AC3E}">
        <p14:creationId xmlns:p14="http://schemas.microsoft.com/office/powerpoint/2010/main" val="328965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9C3EF9F-3E73-4283-BBEB-CA7E533F95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52EFFD-C8C6-467F-8669-1354F06F7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7348" name="Slide Number Placeholder 3">
            <a:extLst>
              <a:ext uri="{FF2B5EF4-FFF2-40B4-BE49-F238E27FC236}">
                <a16:creationId xmlns:a16="http://schemas.microsoft.com/office/drawing/2014/main" id="{36738A60-2A28-47F2-AA01-EBD8908B1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21AFAF18-5FFE-4A34-8FAC-4EF04F7AA52B}" type="slidenum">
              <a:rPr lang="en-GB" altLang="en-US" smtClean="0">
                <a:solidFill>
                  <a:srgbClr val="000000"/>
                </a:solidFill>
              </a:rPr>
              <a:pPr/>
              <a:t>23</a:t>
            </a:fld>
            <a:endParaRPr lang="en-GB"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24</a:t>
            </a:fld>
            <a:endParaRPr lang="en-GB" altLang="en-US" dirty="0"/>
          </a:p>
        </p:txBody>
      </p:sp>
    </p:spTree>
    <p:extLst>
      <p:ext uri="{BB962C8B-B14F-4D97-AF65-F5344CB8AC3E}">
        <p14:creationId xmlns:p14="http://schemas.microsoft.com/office/powerpoint/2010/main" val="379518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D0E31976-5737-4370-9F41-A876B2122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D092BBF6-12D0-47BA-AC8D-D5336A4D33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0420" name="Slide Number Placeholder 3">
            <a:extLst>
              <a:ext uri="{FF2B5EF4-FFF2-40B4-BE49-F238E27FC236}">
                <a16:creationId xmlns:a16="http://schemas.microsoft.com/office/drawing/2014/main" id="{E41B1CC9-2A89-4B47-8F3E-716FA88CF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47F0C7FE-E3A9-47EE-9FCC-188C8D7D3123}" type="slidenum">
              <a:rPr lang="en-GB" altLang="en-US" smtClean="0">
                <a:solidFill>
                  <a:srgbClr val="000000"/>
                </a:solidFill>
              </a:rPr>
              <a:pPr/>
              <a:t>25</a:t>
            </a:fld>
            <a:endParaRPr lang="en-GB" altLang="en-US"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8ED6B159-F100-4B44-8021-66D2D114C2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ED4AEF-FFE1-4215-8C20-F84D0EF165E1}" type="slidenum">
              <a:rPr lang="fr-FR" altLang="nl-BE" smtClean="0">
                <a:solidFill>
                  <a:srgbClr val="000000"/>
                </a:solidFill>
                <a:latin typeface="Arial" panose="020B0604020202020204" pitchFamily="34" charset="0"/>
              </a:rPr>
              <a:pPr/>
              <a:t>26</a:t>
            </a:fld>
            <a:endParaRPr lang="fr-FR" altLang="nl-BE" dirty="0">
              <a:solidFill>
                <a:srgbClr val="000000"/>
              </a:solidFill>
              <a:latin typeface="Arial" panose="020B0604020202020204" pitchFamily="34" charset="0"/>
            </a:endParaRPr>
          </a:p>
        </p:txBody>
      </p:sp>
      <p:sp>
        <p:nvSpPr>
          <p:cNvPr id="62467" name="Rectangle 2">
            <a:extLst>
              <a:ext uri="{FF2B5EF4-FFF2-40B4-BE49-F238E27FC236}">
                <a16:creationId xmlns:a16="http://schemas.microsoft.com/office/drawing/2014/main" id="{5B35D50E-D787-49B8-875D-7F5458C0CE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92959510-45B7-41FD-9FFB-A2D48544ED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401686A-8710-4EED-A6EF-5653698D3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0E10E49-0962-4393-B9A7-B220368835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nl-BE" dirty="0"/>
          </a:p>
        </p:txBody>
      </p:sp>
      <p:sp>
        <p:nvSpPr>
          <p:cNvPr id="64516" name="Slide Number Placeholder 3">
            <a:extLst>
              <a:ext uri="{FF2B5EF4-FFF2-40B4-BE49-F238E27FC236}">
                <a16:creationId xmlns:a16="http://schemas.microsoft.com/office/drawing/2014/main" id="{344D7284-283A-41E3-9E34-3F25D2890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931D2A-BECF-46B3-809E-7B4BC97A7468}" type="slidenum">
              <a:rPr lang="fr-FR" altLang="en-US" smtClean="0">
                <a:solidFill>
                  <a:srgbClr val="000000"/>
                </a:solidFill>
                <a:latin typeface="Arial" panose="020B0604020202020204" pitchFamily="34" charset="0"/>
              </a:rPr>
              <a:pPr/>
              <a:t>27</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73AEBF7-32BB-490A-939A-78112A1E8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A9A3C00-DADD-4BE9-8EF3-47BEE90C9A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6564" name="Slide Number Placeholder 3">
            <a:extLst>
              <a:ext uri="{FF2B5EF4-FFF2-40B4-BE49-F238E27FC236}">
                <a16:creationId xmlns:a16="http://schemas.microsoft.com/office/drawing/2014/main" id="{9514DA23-2AA0-49FA-9EED-7AF503546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6A8D9AB9-EBE4-4122-B5CD-3A3F5749A76E}" type="slidenum">
              <a:rPr lang="en-GB" altLang="en-US" smtClean="0">
                <a:solidFill>
                  <a:srgbClr val="000000"/>
                </a:solidFill>
              </a:rPr>
              <a:pPr/>
              <a:t>28</a:t>
            </a:fld>
            <a:endParaRPr lang="en-GB" alt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29</a:t>
            </a:fld>
            <a:endParaRPr lang="en-GB" altLang="en-US" dirty="0"/>
          </a:p>
        </p:txBody>
      </p:sp>
    </p:spTree>
    <p:extLst>
      <p:ext uri="{BB962C8B-B14F-4D97-AF65-F5344CB8AC3E}">
        <p14:creationId xmlns:p14="http://schemas.microsoft.com/office/powerpoint/2010/main" val="416688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3AC823E-8C80-467D-B4FA-F29B81AF58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BBC5040-B7BC-4953-B590-330C60258695}" type="slidenum">
              <a:rPr lang="fr-FR" altLang="nl-BE" smtClean="0">
                <a:solidFill>
                  <a:srgbClr val="000000"/>
                </a:solidFill>
                <a:latin typeface="Arial" panose="020B0604020202020204" pitchFamily="34" charset="0"/>
              </a:rPr>
              <a:pPr/>
              <a:t>3</a:t>
            </a:fld>
            <a:endParaRPr lang="fr-FR" altLang="nl-BE" dirty="0">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16FA00F4-B72E-4043-8740-A611B99A2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1F174CC4-30C5-4B22-BAF9-D8902D881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30</a:t>
            </a:fld>
            <a:endParaRPr lang="en-GB" altLang="en-US" dirty="0"/>
          </a:p>
        </p:txBody>
      </p:sp>
    </p:spTree>
    <p:extLst>
      <p:ext uri="{BB962C8B-B14F-4D97-AF65-F5344CB8AC3E}">
        <p14:creationId xmlns:p14="http://schemas.microsoft.com/office/powerpoint/2010/main" val="502945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31</a:t>
            </a:fld>
            <a:endParaRPr lang="en-GB" altLang="en-US" dirty="0"/>
          </a:p>
        </p:txBody>
      </p:sp>
    </p:spTree>
    <p:extLst>
      <p:ext uri="{BB962C8B-B14F-4D97-AF65-F5344CB8AC3E}">
        <p14:creationId xmlns:p14="http://schemas.microsoft.com/office/powerpoint/2010/main" val="394090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6070429-8C0E-4054-8E63-D376BE82F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360547F2-2A8F-4AD4-835D-00F6D83C2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3732" name="Slide Number Placeholder 3">
            <a:extLst>
              <a:ext uri="{FF2B5EF4-FFF2-40B4-BE49-F238E27FC236}">
                <a16:creationId xmlns:a16="http://schemas.microsoft.com/office/drawing/2014/main" id="{1D2703FB-382B-4C45-9B56-DB759691AD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2B8AFA1-B4FF-4456-B9DE-486269E0AAFB}" type="slidenum">
              <a:rPr lang="fr-FR" altLang="en-US" smtClean="0">
                <a:solidFill>
                  <a:srgbClr val="000000"/>
                </a:solidFill>
                <a:latin typeface="Arial" panose="020B0604020202020204" pitchFamily="34" charset="0"/>
              </a:rPr>
              <a:pPr/>
              <a:t>32</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6BD211B-9290-409B-93A9-8296FD4B7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E75D54E-F9E5-4735-8A4A-3B72D5C4A6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5780" name="Slide Number Placeholder 3">
            <a:extLst>
              <a:ext uri="{FF2B5EF4-FFF2-40B4-BE49-F238E27FC236}">
                <a16:creationId xmlns:a16="http://schemas.microsoft.com/office/drawing/2014/main" id="{5150188F-42F0-4A05-8029-97ED47C12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6ED27BD-DB3B-47A1-B18E-AC3BC6E1F547}" type="slidenum">
              <a:rPr lang="en-GB" altLang="en-US" smtClean="0"/>
              <a:pPr/>
              <a:t>33</a:t>
            </a:fld>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40F2365-B3B0-4492-803C-39CF0A47AF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584" indent="-285486">
              <a:defRPr>
                <a:solidFill>
                  <a:schemeClr val="tx1"/>
                </a:solidFill>
                <a:latin typeface="Calibri" panose="020F0502020204030204" pitchFamily="34" charset="0"/>
              </a:defRPr>
            </a:lvl2pPr>
            <a:lvl3pPr marL="1143546" indent="-227747">
              <a:defRPr>
                <a:solidFill>
                  <a:schemeClr val="tx1"/>
                </a:solidFill>
                <a:latin typeface="Calibri" panose="020F0502020204030204" pitchFamily="34" charset="0"/>
              </a:defRPr>
            </a:lvl3pPr>
            <a:lvl4pPr marL="1600644" indent="-227747">
              <a:defRPr>
                <a:solidFill>
                  <a:schemeClr val="tx1"/>
                </a:solidFill>
                <a:latin typeface="Calibri" panose="020F0502020204030204" pitchFamily="34" charset="0"/>
              </a:defRPr>
            </a:lvl4pPr>
            <a:lvl5pPr marL="2059345" indent="-227747">
              <a:defRPr>
                <a:solidFill>
                  <a:schemeClr val="tx1"/>
                </a:solidFill>
                <a:latin typeface="Calibri" panose="020F0502020204030204" pitchFamily="34" charset="0"/>
              </a:defRPr>
            </a:lvl5pPr>
            <a:lvl6pPr marL="2521254" indent="-227747" eaLnBrk="0" fontAlgn="base" hangingPunct="0">
              <a:spcBef>
                <a:spcPct val="0"/>
              </a:spcBef>
              <a:spcAft>
                <a:spcPct val="0"/>
              </a:spcAft>
              <a:defRPr>
                <a:solidFill>
                  <a:schemeClr val="tx1"/>
                </a:solidFill>
                <a:latin typeface="Calibri" panose="020F0502020204030204" pitchFamily="34" charset="0"/>
              </a:defRPr>
            </a:lvl6pPr>
            <a:lvl7pPr marL="2983163" indent="-227747" eaLnBrk="0" fontAlgn="base" hangingPunct="0">
              <a:spcBef>
                <a:spcPct val="0"/>
              </a:spcBef>
              <a:spcAft>
                <a:spcPct val="0"/>
              </a:spcAft>
              <a:defRPr>
                <a:solidFill>
                  <a:schemeClr val="tx1"/>
                </a:solidFill>
                <a:latin typeface="Calibri" panose="020F0502020204030204" pitchFamily="34" charset="0"/>
              </a:defRPr>
            </a:lvl7pPr>
            <a:lvl8pPr marL="3445072" indent="-227747" eaLnBrk="0" fontAlgn="base" hangingPunct="0">
              <a:spcBef>
                <a:spcPct val="0"/>
              </a:spcBef>
              <a:spcAft>
                <a:spcPct val="0"/>
              </a:spcAft>
              <a:defRPr>
                <a:solidFill>
                  <a:schemeClr val="tx1"/>
                </a:solidFill>
                <a:latin typeface="Calibri" panose="020F0502020204030204" pitchFamily="34" charset="0"/>
              </a:defRPr>
            </a:lvl8pPr>
            <a:lvl9pPr marL="3906982" indent="-227747" eaLnBrk="0" fontAlgn="base" hangingPunct="0">
              <a:spcBef>
                <a:spcPct val="0"/>
              </a:spcBef>
              <a:spcAft>
                <a:spcPct val="0"/>
              </a:spcAft>
              <a:defRPr>
                <a:solidFill>
                  <a:schemeClr val="tx1"/>
                </a:solidFill>
                <a:latin typeface="Calibri" panose="020F0502020204030204" pitchFamily="34" charset="0"/>
              </a:defRPr>
            </a:lvl9pPr>
          </a:lstStyle>
          <a:p>
            <a:fld id="{CF7AE61D-C9DF-445A-B340-6B26423E962E}" type="slidenum">
              <a:rPr lang="fr-FR" altLang="en-US" smtClean="0">
                <a:solidFill>
                  <a:srgbClr val="000000"/>
                </a:solidFill>
                <a:latin typeface="Arial" panose="020B0604020202020204" pitchFamily="34" charset="0"/>
              </a:rPr>
              <a:pPr/>
              <a:t>34</a:t>
            </a:fld>
            <a:endParaRPr lang="fr-FR" altLang="en-US" dirty="0">
              <a:solidFill>
                <a:srgbClr val="000000"/>
              </a:solidFill>
              <a:latin typeface="Arial" panose="020B0604020202020204" pitchFamily="34" charset="0"/>
            </a:endParaRPr>
          </a:p>
        </p:txBody>
      </p:sp>
      <p:sp>
        <p:nvSpPr>
          <p:cNvPr id="77827" name="Rectangle 2">
            <a:extLst>
              <a:ext uri="{FF2B5EF4-FFF2-40B4-BE49-F238E27FC236}">
                <a16:creationId xmlns:a16="http://schemas.microsoft.com/office/drawing/2014/main" id="{0276C999-00D4-4DF4-825A-3101366FCD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9CC7AC4D-6D89-46E9-982B-6D25849D39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4F7D61C-32E2-4C44-BF43-20D3AA779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65FF0AA3-B1CB-4899-96A6-A588D73E5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a:extLst>
              <a:ext uri="{FF2B5EF4-FFF2-40B4-BE49-F238E27FC236}">
                <a16:creationId xmlns:a16="http://schemas.microsoft.com/office/drawing/2014/main" id="{6AC74E6C-7975-4A13-9ED8-24E26492DC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12938562-0107-4492-A4A7-BF8F00CD983C}" type="slidenum">
              <a:rPr lang="fr-FR" altLang="en-US" smtClean="0">
                <a:solidFill>
                  <a:srgbClr val="000000"/>
                </a:solidFill>
                <a:latin typeface="Arial" panose="020B0604020202020204" pitchFamily="34" charset="0"/>
              </a:rPr>
              <a:pPr/>
              <a:t>35</a:t>
            </a:fld>
            <a:endParaRPr lang="fr-FR" altLang="en-US" dirty="0">
              <a:solidFill>
                <a:srgbClr val="000000"/>
              </a:solidFill>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AAF6463-7408-43F5-9489-CEE951249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97C8222A-CF58-45D0-B738-F8F976D8811A}" type="slidenum">
              <a:rPr lang="fr-FR" altLang="en-US" smtClean="0">
                <a:solidFill>
                  <a:srgbClr val="000000"/>
                </a:solidFill>
                <a:latin typeface="Arial" panose="020B0604020202020204" pitchFamily="34" charset="0"/>
              </a:rPr>
              <a:pPr/>
              <a:t>36</a:t>
            </a:fld>
            <a:endParaRPr lang="fr-FR" altLang="en-US" dirty="0">
              <a:solidFill>
                <a:srgbClr val="000000"/>
              </a:solidFill>
              <a:latin typeface="Arial" panose="020B0604020202020204" pitchFamily="34" charset="0"/>
            </a:endParaRPr>
          </a:p>
        </p:txBody>
      </p:sp>
      <p:sp>
        <p:nvSpPr>
          <p:cNvPr id="81923" name="Rectangle 2">
            <a:extLst>
              <a:ext uri="{FF2B5EF4-FFF2-40B4-BE49-F238E27FC236}">
                <a16:creationId xmlns:a16="http://schemas.microsoft.com/office/drawing/2014/main" id="{699F5C75-8A30-46C0-8D04-DD1A402BE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49D5C5A2-17BD-4DBB-BB27-1862E23A7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4C37394-4261-402F-B4AC-E397C6582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74CE21-C02A-41B1-AABE-5093773B90AA}" type="slidenum">
              <a:rPr lang="fr-FR" altLang="en-US" smtClean="0">
                <a:solidFill>
                  <a:srgbClr val="000000"/>
                </a:solidFill>
                <a:latin typeface="Arial" panose="020B0604020202020204" pitchFamily="34" charset="0"/>
              </a:rPr>
              <a:pPr/>
              <a:t>37</a:t>
            </a:fld>
            <a:endParaRPr lang="fr-FR" altLang="en-US" dirty="0">
              <a:solidFill>
                <a:srgbClr val="000000"/>
              </a:solidFill>
              <a:latin typeface="Arial" panose="020B0604020202020204" pitchFamily="34" charset="0"/>
            </a:endParaRPr>
          </a:p>
        </p:txBody>
      </p:sp>
      <p:sp>
        <p:nvSpPr>
          <p:cNvPr id="83971" name="Rectangle 2">
            <a:extLst>
              <a:ext uri="{FF2B5EF4-FFF2-40B4-BE49-F238E27FC236}">
                <a16:creationId xmlns:a16="http://schemas.microsoft.com/office/drawing/2014/main" id="{D78B276D-573C-4739-82EC-6D0A01BFD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B3E9E67A-9000-4D58-8A57-47DB937A0C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6862BB1-A4F9-451F-881F-E4917F5FB6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5DFF77-4BA8-4596-BE8F-717866B661D0}" type="slidenum">
              <a:rPr lang="fr-FR" altLang="nl-BE" smtClean="0">
                <a:solidFill>
                  <a:srgbClr val="000000"/>
                </a:solidFill>
                <a:latin typeface="Arial" panose="020B0604020202020204" pitchFamily="34" charset="0"/>
              </a:rPr>
              <a:pPr/>
              <a:t>38</a:t>
            </a:fld>
            <a:endParaRPr lang="fr-FR" altLang="nl-BE" dirty="0">
              <a:solidFill>
                <a:srgbClr val="000000"/>
              </a:solidFill>
              <a:latin typeface="Arial" panose="020B0604020202020204" pitchFamily="34" charset="0"/>
            </a:endParaRPr>
          </a:p>
        </p:txBody>
      </p:sp>
      <p:sp>
        <p:nvSpPr>
          <p:cNvPr id="86019" name="Rectangle 2">
            <a:extLst>
              <a:ext uri="{FF2B5EF4-FFF2-40B4-BE49-F238E27FC236}">
                <a16:creationId xmlns:a16="http://schemas.microsoft.com/office/drawing/2014/main" id="{7DCFDC4C-F5C2-4C13-8776-FBE405D2F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368E414E-B8B2-4E1E-AD69-44505EB071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F1289057-89D4-4E4E-9120-C49A45E7FD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8695512-0337-4CAF-B3CA-EC15EB4B3A76}" type="slidenum">
              <a:rPr lang="fr-FR" altLang="en-US" smtClean="0">
                <a:solidFill>
                  <a:srgbClr val="000000"/>
                </a:solidFill>
                <a:latin typeface="Arial" panose="020B0604020202020204" pitchFamily="34" charset="0"/>
              </a:rPr>
              <a:pPr/>
              <a:t>39</a:t>
            </a:fld>
            <a:endParaRPr lang="fr-FR" altLang="en-US" dirty="0">
              <a:solidFill>
                <a:srgbClr val="000000"/>
              </a:solidFill>
              <a:latin typeface="Arial" panose="020B0604020202020204" pitchFamily="34" charset="0"/>
            </a:endParaRPr>
          </a:p>
        </p:txBody>
      </p:sp>
      <p:sp>
        <p:nvSpPr>
          <p:cNvPr id="88067" name="Rectangle 2">
            <a:extLst>
              <a:ext uri="{FF2B5EF4-FFF2-40B4-BE49-F238E27FC236}">
                <a16:creationId xmlns:a16="http://schemas.microsoft.com/office/drawing/2014/main" id="{39C17CCB-CDC5-40C8-B776-5EDE8EAA17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57268D71-E23B-4D12-A59E-87360AAAA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CE58B55A-4522-4811-AFCA-068579F024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7D3746C5-95EE-476D-8B8C-DC945A0B1577}" type="slidenum">
              <a:rPr lang="fr-FR" altLang="en-US" smtClean="0">
                <a:solidFill>
                  <a:srgbClr val="000000"/>
                </a:solidFill>
                <a:latin typeface="Arial" panose="020B0604020202020204" pitchFamily="34" charset="0"/>
              </a:rPr>
              <a:pPr/>
              <a:t>4</a:t>
            </a:fld>
            <a:endParaRPr lang="fr-FR" altLang="en-US" dirty="0">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EE18591E-D1C5-4D47-81EB-6F85950AA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a:extLst>
              <a:ext uri="{FF2B5EF4-FFF2-40B4-BE49-F238E27FC236}">
                <a16:creationId xmlns:a16="http://schemas.microsoft.com/office/drawing/2014/main" id="{F645AA1F-C105-4E41-89E1-78D58EEE35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8E2A37FA-885F-441F-BCEA-527981CF1D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EB58B7BC-8A7D-4D95-9D98-6F1E046E3D9F}" type="slidenum">
              <a:rPr lang="fr-FR" altLang="nl-BE" smtClean="0">
                <a:solidFill>
                  <a:srgbClr val="000000"/>
                </a:solidFill>
                <a:latin typeface="Arial" panose="020B0604020202020204" pitchFamily="34" charset="0"/>
              </a:rPr>
              <a:pPr/>
              <a:t>40</a:t>
            </a:fld>
            <a:endParaRPr lang="fr-FR" altLang="nl-BE" dirty="0">
              <a:solidFill>
                <a:srgbClr val="000000"/>
              </a:solidFill>
              <a:latin typeface="Arial" panose="020B0604020202020204" pitchFamily="34" charset="0"/>
            </a:endParaRPr>
          </a:p>
        </p:txBody>
      </p:sp>
      <p:sp>
        <p:nvSpPr>
          <p:cNvPr id="90115" name="Rectangle 2">
            <a:extLst>
              <a:ext uri="{FF2B5EF4-FFF2-40B4-BE49-F238E27FC236}">
                <a16:creationId xmlns:a16="http://schemas.microsoft.com/office/drawing/2014/main" id="{3EB996CA-9B17-4AB9-BBCF-BCC2125CE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39DF68EB-556D-417E-8646-03D5FB5B3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454F0F62-AC47-4216-B460-1814E4C71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910B943-698B-4F95-A3DA-DA9338E461AC}" type="slidenum">
              <a:rPr lang="fr-FR" altLang="nl-BE" smtClean="0">
                <a:solidFill>
                  <a:srgbClr val="000000"/>
                </a:solidFill>
                <a:latin typeface="Arial" panose="020B0604020202020204" pitchFamily="34" charset="0"/>
              </a:rPr>
              <a:pPr/>
              <a:t>41</a:t>
            </a:fld>
            <a:endParaRPr lang="fr-FR" altLang="nl-BE" dirty="0">
              <a:solidFill>
                <a:srgbClr val="000000"/>
              </a:solidFill>
              <a:latin typeface="Arial" panose="020B0604020202020204" pitchFamily="34" charset="0"/>
            </a:endParaRPr>
          </a:p>
        </p:txBody>
      </p:sp>
      <p:sp>
        <p:nvSpPr>
          <p:cNvPr id="92163" name="Rectangle 2">
            <a:extLst>
              <a:ext uri="{FF2B5EF4-FFF2-40B4-BE49-F238E27FC236}">
                <a16:creationId xmlns:a16="http://schemas.microsoft.com/office/drawing/2014/main" id="{E6ACD6FC-492F-4F60-87BD-0BF3670F7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E28EAABD-19D1-45E6-B7FF-3AF50BAE73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B42701E1-E8F2-42D4-8CC4-2CE5F3EED0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B45EE395-A832-4CAD-AEF8-D594989B14D4}" type="slidenum">
              <a:rPr lang="fr-FR" altLang="en-US" smtClean="0">
                <a:solidFill>
                  <a:srgbClr val="000000"/>
                </a:solidFill>
                <a:latin typeface="Arial" panose="020B0604020202020204" pitchFamily="34" charset="0"/>
              </a:rPr>
              <a:pPr/>
              <a:t>42</a:t>
            </a:fld>
            <a:endParaRPr lang="fr-FR" altLang="en-US" dirty="0">
              <a:solidFill>
                <a:srgbClr val="000000"/>
              </a:solidFill>
              <a:latin typeface="Arial" panose="020B0604020202020204" pitchFamily="34" charset="0"/>
            </a:endParaRPr>
          </a:p>
        </p:txBody>
      </p:sp>
      <p:sp>
        <p:nvSpPr>
          <p:cNvPr id="94211" name="Rectangle 2">
            <a:extLst>
              <a:ext uri="{FF2B5EF4-FFF2-40B4-BE49-F238E27FC236}">
                <a16:creationId xmlns:a16="http://schemas.microsoft.com/office/drawing/2014/main" id="{8524DD39-514E-4258-889A-778FDE349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69E0EBD4-2ABC-4C57-B967-E3703DC902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471B9274-902E-48DD-9791-E1E9277FA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E32C46D-F97E-4DE5-8030-DC4908248085}" type="slidenum">
              <a:rPr lang="fr-FR" altLang="nl-BE" smtClean="0">
                <a:solidFill>
                  <a:srgbClr val="000000"/>
                </a:solidFill>
                <a:latin typeface="Arial" panose="020B0604020202020204" pitchFamily="34" charset="0"/>
              </a:rPr>
              <a:pPr/>
              <a:t>43</a:t>
            </a:fld>
            <a:endParaRPr lang="fr-FR" altLang="nl-BE"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8BD40066-F241-4C0E-A566-3D1F01F5D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6DD9EAB7-1FAF-49B9-BE78-F1865FE374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nl-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3FEF075C-9B8E-4C5A-8CB7-41170CC7AB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8476E1DF-4EAB-4B37-9A8E-3265B0AF9F25}" type="slidenum">
              <a:rPr lang="fr-FR" altLang="en-US" smtClean="0">
                <a:solidFill>
                  <a:srgbClr val="000000"/>
                </a:solidFill>
                <a:latin typeface="Arial" panose="020B0604020202020204" pitchFamily="34" charset="0"/>
              </a:rPr>
              <a:pPr/>
              <a:t>5</a:t>
            </a:fld>
            <a:endParaRPr lang="fr-FR" altLang="en-US" dirty="0">
              <a:solidFill>
                <a:srgbClr val="000000"/>
              </a:solidFill>
              <a:latin typeface="Arial" panose="020B0604020202020204" pitchFamily="34" charset="0"/>
            </a:endParaRPr>
          </a:p>
        </p:txBody>
      </p:sp>
      <p:sp>
        <p:nvSpPr>
          <p:cNvPr id="23555" name="Rectangle 2">
            <a:extLst>
              <a:ext uri="{FF2B5EF4-FFF2-40B4-BE49-F238E27FC236}">
                <a16:creationId xmlns:a16="http://schemas.microsoft.com/office/drawing/2014/main" id="{D7A2A25C-C844-4482-B663-F41452BD19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D5DB208D-037F-4067-B57C-E5EC82307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A01835A-467F-4A94-9595-3156DD9E0B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F20E53B0-5B2A-40A0-B6A1-C79D3ACB86FD}" type="slidenum">
              <a:rPr lang="fr-FR" altLang="nl-BE" smtClean="0">
                <a:solidFill>
                  <a:srgbClr val="000000"/>
                </a:solidFill>
                <a:latin typeface="Arial" panose="020B0604020202020204" pitchFamily="34" charset="0"/>
              </a:rPr>
              <a:pPr/>
              <a:t>6</a:t>
            </a:fld>
            <a:endParaRPr lang="fr-FR" altLang="nl-BE" dirty="0">
              <a:solidFill>
                <a:srgbClr val="000000"/>
              </a:solidFill>
              <a:latin typeface="Arial" panose="020B0604020202020204" pitchFamily="34" charset="0"/>
            </a:endParaRPr>
          </a:p>
        </p:txBody>
      </p:sp>
      <p:sp>
        <p:nvSpPr>
          <p:cNvPr id="25603" name="Rectangle 2">
            <a:extLst>
              <a:ext uri="{FF2B5EF4-FFF2-40B4-BE49-F238E27FC236}">
                <a16:creationId xmlns:a16="http://schemas.microsoft.com/office/drawing/2014/main" id="{BC82ABC0-5FE6-496D-AAB6-F93CC2063F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862807E-CC96-4018-96CE-4F70669D9B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0C3469C3-385E-4C3C-A62F-A298385D3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0DD6A253-2425-4FDB-B676-14791E11160A}" type="slidenum">
              <a:rPr lang="fr-FR" altLang="en-US" smtClean="0">
                <a:solidFill>
                  <a:srgbClr val="000000"/>
                </a:solidFill>
                <a:latin typeface="Arial" panose="020B0604020202020204" pitchFamily="34" charset="0"/>
              </a:rPr>
              <a:pPr/>
              <a:t>7</a:t>
            </a:fld>
            <a:endParaRPr lang="fr-FR" altLang="en-US" dirty="0">
              <a:solidFill>
                <a:srgbClr val="000000"/>
              </a:solidFill>
              <a:latin typeface="Arial" panose="020B0604020202020204" pitchFamily="34" charset="0"/>
            </a:endParaRPr>
          </a:p>
        </p:txBody>
      </p:sp>
      <p:sp>
        <p:nvSpPr>
          <p:cNvPr id="27651" name="Rectangle 2">
            <a:extLst>
              <a:ext uri="{FF2B5EF4-FFF2-40B4-BE49-F238E27FC236}">
                <a16:creationId xmlns:a16="http://schemas.microsoft.com/office/drawing/2014/main" id="{113ADC03-10AC-4B5E-BAE6-05C51ED6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FD934BB0-FBA0-43FA-8AF9-D719F62CFA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71F8E91-3438-4C3C-A9A0-E52E302C32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4EDEA44A-D173-4DFE-8D58-2EBD8B3BCE1B}" type="slidenum">
              <a:rPr lang="fr-FR" altLang="nl-BE" smtClean="0">
                <a:solidFill>
                  <a:srgbClr val="000000"/>
                </a:solidFill>
                <a:latin typeface="Arial" panose="020B0604020202020204" pitchFamily="34" charset="0"/>
              </a:rPr>
              <a:pPr/>
              <a:t>8</a:t>
            </a:fld>
            <a:endParaRPr lang="fr-FR" altLang="nl-BE" dirty="0">
              <a:solidFill>
                <a:srgbClr val="000000"/>
              </a:solidFill>
              <a:latin typeface="Arial" panose="020B0604020202020204" pitchFamily="34" charset="0"/>
            </a:endParaRPr>
          </a:p>
        </p:txBody>
      </p:sp>
      <p:sp>
        <p:nvSpPr>
          <p:cNvPr id="29699" name="Rectangle 2">
            <a:extLst>
              <a:ext uri="{FF2B5EF4-FFF2-40B4-BE49-F238E27FC236}">
                <a16:creationId xmlns:a16="http://schemas.microsoft.com/office/drawing/2014/main" id="{ED7810D6-3237-4096-A733-2BC7683088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3733BCEE-F15A-450F-9FFB-56BE14F29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nl-B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76F9C03-CC94-4DD7-8E07-7BF250F4A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0AB0CF-09F3-4310-927E-B12DFB0E66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1748" name="Slide Number Placeholder 3">
            <a:extLst>
              <a:ext uri="{FF2B5EF4-FFF2-40B4-BE49-F238E27FC236}">
                <a16:creationId xmlns:a16="http://schemas.microsoft.com/office/drawing/2014/main" id="{BBD8AD37-BF27-497D-B89E-9C9FA33F1A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602" indent="-288693">
              <a:defRPr>
                <a:solidFill>
                  <a:schemeClr val="tx1"/>
                </a:solidFill>
                <a:latin typeface="Calibri" panose="020F0502020204030204" pitchFamily="34" charset="0"/>
              </a:defRPr>
            </a:lvl2pPr>
            <a:lvl3pPr marL="1154773" indent="-230955">
              <a:defRPr>
                <a:solidFill>
                  <a:schemeClr val="tx1"/>
                </a:solidFill>
                <a:latin typeface="Calibri" panose="020F0502020204030204" pitchFamily="34" charset="0"/>
              </a:defRPr>
            </a:lvl3pPr>
            <a:lvl4pPr marL="1616682" indent="-230955">
              <a:defRPr>
                <a:solidFill>
                  <a:schemeClr val="tx1"/>
                </a:solidFill>
                <a:latin typeface="Calibri" panose="020F0502020204030204" pitchFamily="34" charset="0"/>
              </a:defRPr>
            </a:lvl4pPr>
            <a:lvl5pPr marL="2078591" indent="-230955">
              <a:defRPr>
                <a:solidFill>
                  <a:schemeClr val="tx1"/>
                </a:solidFill>
                <a:latin typeface="Calibri" panose="020F0502020204030204" pitchFamily="34" charset="0"/>
              </a:defRPr>
            </a:lvl5pPr>
            <a:lvl6pPr marL="2540500" indent="-230955" eaLnBrk="0" fontAlgn="base" hangingPunct="0">
              <a:spcBef>
                <a:spcPct val="0"/>
              </a:spcBef>
              <a:spcAft>
                <a:spcPct val="0"/>
              </a:spcAft>
              <a:defRPr>
                <a:solidFill>
                  <a:schemeClr val="tx1"/>
                </a:solidFill>
                <a:latin typeface="Calibri" panose="020F0502020204030204" pitchFamily="34" charset="0"/>
              </a:defRPr>
            </a:lvl6pPr>
            <a:lvl7pPr marL="3002410" indent="-230955" eaLnBrk="0" fontAlgn="base" hangingPunct="0">
              <a:spcBef>
                <a:spcPct val="0"/>
              </a:spcBef>
              <a:spcAft>
                <a:spcPct val="0"/>
              </a:spcAft>
              <a:defRPr>
                <a:solidFill>
                  <a:schemeClr val="tx1"/>
                </a:solidFill>
                <a:latin typeface="Calibri" panose="020F0502020204030204" pitchFamily="34" charset="0"/>
              </a:defRPr>
            </a:lvl7pPr>
            <a:lvl8pPr marL="3464319" indent="-230955" eaLnBrk="0" fontAlgn="base" hangingPunct="0">
              <a:spcBef>
                <a:spcPct val="0"/>
              </a:spcBef>
              <a:spcAft>
                <a:spcPct val="0"/>
              </a:spcAft>
              <a:defRPr>
                <a:solidFill>
                  <a:schemeClr val="tx1"/>
                </a:solidFill>
                <a:latin typeface="Calibri" panose="020F0502020204030204" pitchFamily="34" charset="0"/>
              </a:defRPr>
            </a:lvl8pPr>
            <a:lvl9pPr marL="3926228" indent="-230955" eaLnBrk="0" fontAlgn="base" hangingPunct="0">
              <a:spcBef>
                <a:spcPct val="0"/>
              </a:spcBef>
              <a:spcAft>
                <a:spcPct val="0"/>
              </a:spcAft>
              <a:defRPr>
                <a:solidFill>
                  <a:schemeClr val="tx1"/>
                </a:solidFill>
                <a:latin typeface="Calibri" panose="020F0502020204030204" pitchFamily="34" charset="0"/>
              </a:defRPr>
            </a:lvl9pPr>
          </a:lstStyle>
          <a:p>
            <a:fld id="{D975D674-21C2-442B-8699-B3B026344BFD}" type="slidenum">
              <a:rPr lang="en-GB" altLang="en-US" smtClean="0">
                <a:solidFill>
                  <a:srgbClr val="000000"/>
                </a:solidFill>
              </a:rPr>
              <a:pPr/>
              <a:t>9</a:t>
            </a:fld>
            <a:endParaRPr lang="en-GB"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06E5B3D-B12C-4EBB-AF21-C63B95049AD5}"/>
              </a:ext>
            </a:extLst>
          </p:cNvPr>
          <p:cNvSpPr>
            <a:spLocks noGrp="1"/>
          </p:cNvSpPr>
          <p:nvPr>
            <p:ph type="dt" sz="half" idx="10"/>
          </p:nvPr>
        </p:nvSpPr>
        <p:spPr/>
        <p:txBody>
          <a:bodyPr/>
          <a:lstStyle>
            <a:lvl1pPr>
              <a:defRPr/>
            </a:lvl1pPr>
          </a:lstStyle>
          <a:p>
            <a:pPr>
              <a:defRPr/>
            </a:pPr>
            <a:fld id="{1288D781-8F57-45F5-8980-CA68E501E077}"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EA73D9BD-6CB0-4F62-8F52-872034572B2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B66C70AC-2505-4C7F-A408-8026E8BF7B62}"/>
              </a:ext>
            </a:extLst>
          </p:cNvPr>
          <p:cNvSpPr>
            <a:spLocks noGrp="1"/>
          </p:cNvSpPr>
          <p:nvPr>
            <p:ph type="sldNum" sz="quarter" idx="12"/>
          </p:nvPr>
        </p:nvSpPr>
        <p:spPr/>
        <p:txBody>
          <a:bodyPr/>
          <a:lstStyle>
            <a:lvl1pPr>
              <a:defRPr/>
            </a:lvl1pPr>
          </a:lstStyle>
          <a:p>
            <a:pPr>
              <a:defRPr/>
            </a:pPr>
            <a:fld id="{036731C1-D2A3-45A1-A7CF-46CED953D6D1}" type="slidenum">
              <a:rPr lang="nl-BE" altLang="en-US"/>
              <a:pPr>
                <a:defRPr/>
              </a:pPr>
              <a:t>‹N›</a:t>
            </a:fld>
            <a:endParaRPr lang="nl-BE" altLang="en-US" dirty="0"/>
          </a:p>
        </p:txBody>
      </p:sp>
    </p:spTree>
    <p:extLst>
      <p:ext uri="{BB962C8B-B14F-4D97-AF65-F5344CB8AC3E}">
        <p14:creationId xmlns:p14="http://schemas.microsoft.com/office/powerpoint/2010/main" val="297211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D869DD-15DB-48FC-B599-9AE8EDCBE4DD}"/>
              </a:ext>
            </a:extLst>
          </p:cNvPr>
          <p:cNvSpPr>
            <a:spLocks noGrp="1"/>
          </p:cNvSpPr>
          <p:nvPr>
            <p:ph type="dt" sz="half" idx="10"/>
          </p:nvPr>
        </p:nvSpPr>
        <p:spPr/>
        <p:txBody>
          <a:bodyPr/>
          <a:lstStyle>
            <a:lvl1pPr>
              <a:defRPr/>
            </a:lvl1pPr>
          </a:lstStyle>
          <a:p>
            <a:pPr>
              <a:defRPr/>
            </a:pPr>
            <a:fld id="{2C85CB3F-008F-4DC8-8D69-665375E3E3DB}"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3F85E195-C93B-4DAE-A8F3-1E9584F9D9E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D7DFE88-76AE-4388-BCC0-1256F9A06966}"/>
              </a:ext>
            </a:extLst>
          </p:cNvPr>
          <p:cNvSpPr>
            <a:spLocks noGrp="1"/>
          </p:cNvSpPr>
          <p:nvPr>
            <p:ph type="sldNum" sz="quarter" idx="12"/>
          </p:nvPr>
        </p:nvSpPr>
        <p:spPr/>
        <p:txBody>
          <a:bodyPr/>
          <a:lstStyle>
            <a:lvl1pPr>
              <a:defRPr/>
            </a:lvl1pPr>
          </a:lstStyle>
          <a:p>
            <a:pPr>
              <a:defRPr/>
            </a:pPr>
            <a:fld id="{C9C5F49F-88AF-4E19-8942-8CCF656F5387}" type="slidenum">
              <a:rPr lang="nl-BE" altLang="en-US"/>
              <a:pPr>
                <a:defRPr/>
              </a:pPr>
              <a:t>‹N›</a:t>
            </a:fld>
            <a:endParaRPr lang="nl-BE" altLang="en-US" dirty="0"/>
          </a:p>
        </p:txBody>
      </p:sp>
    </p:spTree>
    <p:extLst>
      <p:ext uri="{BB962C8B-B14F-4D97-AF65-F5344CB8AC3E}">
        <p14:creationId xmlns:p14="http://schemas.microsoft.com/office/powerpoint/2010/main" val="1085030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A390302A-FC77-4B2F-88F1-FE8012685BA4}"/>
              </a:ext>
            </a:extLst>
          </p:cNvPr>
          <p:cNvSpPr>
            <a:spLocks noGrp="1"/>
          </p:cNvSpPr>
          <p:nvPr>
            <p:ph type="dt" sz="half" idx="10"/>
          </p:nvPr>
        </p:nvSpPr>
        <p:spPr/>
        <p:txBody>
          <a:bodyPr/>
          <a:lstStyle>
            <a:lvl1pPr>
              <a:defRPr/>
            </a:lvl1pPr>
          </a:lstStyle>
          <a:p>
            <a:pPr>
              <a:defRPr/>
            </a:pPr>
            <a:fld id="{C3468D68-F962-4D71-8593-957B0CDA62BC}"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10685BD5-023B-4670-B8C3-3529A42B1D7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E73375E-5ABE-48D9-9BDA-660473D54C57}"/>
              </a:ext>
            </a:extLst>
          </p:cNvPr>
          <p:cNvSpPr>
            <a:spLocks noGrp="1"/>
          </p:cNvSpPr>
          <p:nvPr>
            <p:ph type="sldNum" sz="quarter" idx="12"/>
          </p:nvPr>
        </p:nvSpPr>
        <p:spPr/>
        <p:txBody>
          <a:bodyPr/>
          <a:lstStyle>
            <a:lvl1pPr>
              <a:defRPr/>
            </a:lvl1pPr>
          </a:lstStyle>
          <a:p>
            <a:pPr>
              <a:defRPr/>
            </a:pPr>
            <a:fld id="{170380B5-8C9D-45A5-9541-FF787FEE7E4D}" type="slidenum">
              <a:rPr lang="nl-BE" altLang="en-US"/>
              <a:pPr>
                <a:defRPr/>
              </a:pPr>
              <a:t>‹N›</a:t>
            </a:fld>
            <a:endParaRPr lang="nl-BE" altLang="en-US" dirty="0"/>
          </a:p>
        </p:txBody>
      </p:sp>
    </p:spTree>
    <p:extLst>
      <p:ext uri="{BB962C8B-B14F-4D97-AF65-F5344CB8AC3E}">
        <p14:creationId xmlns:p14="http://schemas.microsoft.com/office/powerpoint/2010/main" val="28511092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8E9768-1E45-471E-BB22-E724D08BB5D8}"/>
              </a:ext>
            </a:extLst>
          </p:cNvPr>
          <p:cNvSpPr>
            <a:spLocks noGrp="1"/>
          </p:cNvSpPr>
          <p:nvPr>
            <p:ph type="dt" sz="half" idx="10"/>
          </p:nvPr>
        </p:nvSpPr>
        <p:spPr/>
        <p:txBody>
          <a:bodyPr/>
          <a:lstStyle>
            <a:lvl1pPr>
              <a:defRPr/>
            </a:lvl1pPr>
          </a:lstStyle>
          <a:p>
            <a:pPr>
              <a:defRPr/>
            </a:pPr>
            <a:fld id="{EE8B06BF-9CDB-40C5-9EF6-6DF7EC3F2B4C}"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8355E022-585D-4BD1-B85F-14510CBE3F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594F94-97AD-4A4D-ACBF-803F6D9EDD16}"/>
              </a:ext>
            </a:extLst>
          </p:cNvPr>
          <p:cNvSpPr>
            <a:spLocks noGrp="1"/>
          </p:cNvSpPr>
          <p:nvPr>
            <p:ph type="sldNum" sz="quarter" idx="12"/>
          </p:nvPr>
        </p:nvSpPr>
        <p:spPr/>
        <p:txBody>
          <a:bodyPr/>
          <a:lstStyle>
            <a:lvl1pPr>
              <a:defRPr/>
            </a:lvl1pPr>
          </a:lstStyle>
          <a:p>
            <a:pPr>
              <a:defRPr/>
            </a:pPr>
            <a:fld id="{354757A5-7FB6-41CA-8CFB-7891FA73A6BB}" type="slidenum">
              <a:rPr lang="nl-BE" altLang="en-US"/>
              <a:pPr>
                <a:defRPr/>
              </a:pPr>
              <a:t>‹N›</a:t>
            </a:fld>
            <a:endParaRPr lang="nl-BE" altLang="en-US" dirty="0"/>
          </a:p>
        </p:txBody>
      </p:sp>
    </p:spTree>
    <p:extLst>
      <p:ext uri="{BB962C8B-B14F-4D97-AF65-F5344CB8AC3E}">
        <p14:creationId xmlns:p14="http://schemas.microsoft.com/office/powerpoint/2010/main" val="3818660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5CA8FA-C53D-472B-AEE3-2E30626FF46C}"/>
              </a:ext>
            </a:extLst>
          </p:cNvPr>
          <p:cNvSpPr>
            <a:spLocks noGrp="1"/>
          </p:cNvSpPr>
          <p:nvPr>
            <p:ph type="dt" sz="half" idx="10"/>
          </p:nvPr>
        </p:nvSpPr>
        <p:spPr/>
        <p:txBody>
          <a:bodyPr/>
          <a:lstStyle>
            <a:lvl1pPr>
              <a:defRPr/>
            </a:lvl1pPr>
          </a:lstStyle>
          <a:p>
            <a:pPr>
              <a:defRPr/>
            </a:pPr>
            <a:fld id="{752B7999-33EB-4376-B53E-289889113F78}"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29BFF403-569E-461A-A1D4-A9190928886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B73CEF-13C3-4229-A2D1-11A1D4AC477D}"/>
              </a:ext>
            </a:extLst>
          </p:cNvPr>
          <p:cNvSpPr>
            <a:spLocks noGrp="1"/>
          </p:cNvSpPr>
          <p:nvPr>
            <p:ph type="sldNum" sz="quarter" idx="12"/>
          </p:nvPr>
        </p:nvSpPr>
        <p:spPr/>
        <p:txBody>
          <a:bodyPr/>
          <a:lstStyle>
            <a:lvl1pPr>
              <a:defRPr/>
            </a:lvl1pPr>
          </a:lstStyle>
          <a:p>
            <a:pPr>
              <a:defRPr/>
            </a:pPr>
            <a:fld id="{E617D0B9-AF40-4AEC-96C9-292C1A620CD7}" type="slidenum">
              <a:rPr lang="nl-BE" altLang="en-US"/>
              <a:pPr>
                <a:defRPr/>
              </a:pPr>
              <a:t>‹N›</a:t>
            </a:fld>
            <a:endParaRPr lang="nl-BE" altLang="en-US" dirty="0"/>
          </a:p>
        </p:txBody>
      </p:sp>
    </p:spTree>
    <p:extLst>
      <p:ext uri="{BB962C8B-B14F-4D97-AF65-F5344CB8AC3E}">
        <p14:creationId xmlns:p14="http://schemas.microsoft.com/office/powerpoint/2010/main" val="40784543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4EE8A3-909F-44BC-B112-60587F311AB6}"/>
              </a:ext>
            </a:extLst>
          </p:cNvPr>
          <p:cNvSpPr>
            <a:spLocks noGrp="1"/>
          </p:cNvSpPr>
          <p:nvPr>
            <p:ph type="dt" sz="half" idx="10"/>
          </p:nvPr>
        </p:nvSpPr>
        <p:spPr/>
        <p:txBody>
          <a:bodyPr/>
          <a:lstStyle>
            <a:lvl1pPr>
              <a:defRPr/>
            </a:lvl1pPr>
          </a:lstStyle>
          <a:p>
            <a:pPr>
              <a:defRPr/>
            </a:pPr>
            <a:fld id="{A61BB5A9-0B84-4136-8EF0-354E84C2199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CD7082C8-FFB3-4EF1-B06C-C3E9169A4ACC}"/>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7F48455C-CE9E-4C41-B825-B55F574106BE}"/>
              </a:ext>
            </a:extLst>
          </p:cNvPr>
          <p:cNvSpPr>
            <a:spLocks noGrp="1"/>
          </p:cNvSpPr>
          <p:nvPr>
            <p:ph type="sldNum" sz="quarter" idx="12"/>
          </p:nvPr>
        </p:nvSpPr>
        <p:spPr/>
        <p:txBody>
          <a:bodyPr/>
          <a:lstStyle>
            <a:lvl1pPr>
              <a:defRPr/>
            </a:lvl1pPr>
          </a:lstStyle>
          <a:p>
            <a:pPr>
              <a:defRPr/>
            </a:pPr>
            <a:fld id="{4A9F54D8-A1E8-45AF-8E9D-32035C804223}" type="slidenum">
              <a:rPr lang="nl-BE" altLang="en-US"/>
              <a:pPr>
                <a:defRPr/>
              </a:pPr>
              <a:t>‹N›</a:t>
            </a:fld>
            <a:endParaRPr lang="nl-BE" altLang="en-US" dirty="0"/>
          </a:p>
        </p:txBody>
      </p:sp>
    </p:spTree>
    <p:extLst>
      <p:ext uri="{BB962C8B-B14F-4D97-AF65-F5344CB8AC3E}">
        <p14:creationId xmlns:p14="http://schemas.microsoft.com/office/powerpoint/2010/main" val="9811794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E74F15-87AE-432B-BE73-4ECAE90FB40B}"/>
              </a:ext>
            </a:extLst>
          </p:cNvPr>
          <p:cNvSpPr>
            <a:spLocks noGrp="1"/>
          </p:cNvSpPr>
          <p:nvPr>
            <p:ph type="dt" sz="half" idx="10"/>
          </p:nvPr>
        </p:nvSpPr>
        <p:spPr/>
        <p:txBody>
          <a:bodyPr/>
          <a:lstStyle>
            <a:lvl1pPr>
              <a:defRPr/>
            </a:lvl1pPr>
          </a:lstStyle>
          <a:p>
            <a:pPr>
              <a:defRPr/>
            </a:pPr>
            <a:fld id="{78452EE6-874D-4E54-B999-BF4BF2AA6FAD}"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A6C3103C-B4E0-450E-9367-DE6F7189C40F}"/>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F429F50-C60E-44D9-836A-6D036BF9AD59}"/>
              </a:ext>
            </a:extLst>
          </p:cNvPr>
          <p:cNvSpPr>
            <a:spLocks noGrp="1"/>
          </p:cNvSpPr>
          <p:nvPr>
            <p:ph type="sldNum" sz="quarter" idx="12"/>
          </p:nvPr>
        </p:nvSpPr>
        <p:spPr/>
        <p:txBody>
          <a:bodyPr/>
          <a:lstStyle>
            <a:lvl1pPr>
              <a:defRPr/>
            </a:lvl1pPr>
          </a:lstStyle>
          <a:p>
            <a:pPr>
              <a:defRPr/>
            </a:pPr>
            <a:fld id="{A355D064-DBBB-4F32-9F04-866BA2EDC9D7}" type="slidenum">
              <a:rPr lang="nl-BE" altLang="en-US"/>
              <a:pPr>
                <a:defRPr/>
              </a:pPr>
              <a:t>‹N›</a:t>
            </a:fld>
            <a:endParaRPr lang="nl-BE" altLang="en-US" dirty="0"/>
          </a:p>
        </p:txBody>
      </p:sp>
    </p:spTree>
    <p:extLst>
      <p:ext uri="{BB962C8B-B14F-4D97-AF65-F5344CB8AC3E}">
        <p14:creationId xmlns:p14="http://schemas.microsoft.com/office/powerpoint/2010/main" val="383264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5330CB-C5C5-46BB-8A37-B6ACC20E56AD}"/>
              </a:ext>
            </a:extLst>
          </p:cNvPr>
          <p:cNvSpPr>
            <a:spLocks noGrp="1"/>
          </p:cNvSpPr>
          <p:nvPr>
            <p:ph type="dt" sz="half" idx="10"/>
          </p:nvPr>
        </p:nvSpPr>
        <p:spPr/>
        <p:txBody>
          <a:bodyPr/>
          <a:lstStyle>
            <a:lvl1pPr>
              <a:defRPr/>
            </a:lvl1pPr>
          </a:lstStyle>
          <a:p>
            <a:pPr>
              <a:defRPr/>
            </a:pPr>
            <a:fld id="{68208ABE-20A6-4B58-A91C-CC3107DA3216}"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DF618389-33F4-4E7B-A42D-AA9552E451D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D2D01D4-E53B-4171-BBA0-FAF0B876FB71}"/>
              </a:ext>
            </a:extLst>
          </p:cNvPr>
          <p:cNvSpPr>
            <a:spLocks noGrp="1"/>
          </p:cNvSpPr>
          <p:nvPr>
            <p:ph type="sldNum" sz="quarter" idx="12"/>
          </p:nvPr>
        </p:nvSpPr>
        <p:spPr/>
        <p:txBody>
          <a:bodyPr/>
          <a:lstStyle>
            <a:lvl1pPr>
              <a:defRPr/>
            </a:lvl1pPr>
          </a:lstStyle>
          <a:p>
            <a:pPr>
              <a:defRPr/>
            </a:pPr>
            <a:fld id="{393C1541-FB62-41B9-A13F-F7DCAB93576F}" type="slidenum">
              <a:rPr lang="nl-BE" altLang="en-US"/>
              <a:pPr>
                <a:defRPr/>
              </a:pPr>
              <a:t>‹N›</a:t>
            </a:fld>
            <a:endParaRPr lang="nl-BE" altLang="en-US" dirty="0"/>
          </a:p>
        </p:txBody>
      </p:sp>
    </p:spTree>
    <p:extLst>
      <p:ext uri="{BB962C8B-B14F-4D97-AF65-F5344CB8AC3E}">
        <p14:creationId xmlns:p14="http://schemas.microsoft.com/office/powerpoint/2010/main" val="2149889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C74C301-A18F-445E-B5D4-F2542F8DF1FB}"/>
              </a:ext>
            </a:extLst>
          </p:cNvPr>
          <p:cNvSpPr>
            <a:spLocks noGrp="1"/>
          </p:cNvSpPr>
          <p:nvPr>
            <p:ph type="dt" sz="half" idx="10"/>
          </p:nvPr>
        </p:nvSpPr>
        <p:spPr/>
        <p:txBody>
          <a:bodyPr/>
          <a:lstStyle>
            <a:lvl1pPr>
              <a:defRPr/>
            </a:lvl1pPr>
          </a:lstStyle>
          <a:p>
            <a:pPr>
              <a:defRPr/>
            </a:pPr>
            <a:fld id="{2F7BC88F-E391-4149-B3E4-C97EBC420B36}"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1B1A5FB2-F103-4A11-8AA1-6ECC801B8AC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5D892C85-1753-4DE9-A371-1C71F68B662B}"/>
              </a:ext>
            </a:extLst>
          </p:cNvPr>
          <p:cNvSpPr>
            <a:spLocks noGrp="1"/>
          </p:cNvSpPr>
          <p:nvPr>
            <p:ph type="sldNum" sz="quarter" idx="12"/>
          </p:nvPr>
        </p:nvSpPr>
        <p:spPr/>
        <p:txBody>
          <a:bodyPr/>
          <a:lstStyle>
            <a:lvl1pPr>
              <a:defRPr/>
            </a:lvl1pPr>
          </a:lstStyle>
          <a:p>
            <a:pPr>
              <a:defRPr/>
            </a:pPr>
            <a:fld id="{6C41A8D7-2DBD-428E-969E-466F70E15BC8}" type="slidenum">
              <a:rPr lang="nl-BE" altLang="en-US"/>
              <a:pPr>
                <a:defRPr/>
              </a:pPr>
              <a:t>‹N›</a:t>
            </a:fld>
            <a:endParaRPr lang="nl-BE" altLang="en-US" dirty="0"/>
          </a:p>
        </p:txBody>
      </p:sp>
    </p:spTree>
    <p:extLst>
      <p:ext uri="{BB962C8B-B14F-4D97-AF65-F5344CB8AC3E}">
        <p14:creationId xmlns:p14="http://schemas.microsoft.com/office/powerpoint/2010/main" val="1871852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8400FAA-E95D-4B6F-97D9-A259CA7122A2}"/>
              </a:ext>
            </a:extLst>
          </p:cNvPr>
          <p:cNvSpPr>
            <a:spLocks noGrp="1"/>
          </p:cNvSpPr>
          <p:nvPr>
            <p:ph type="dt" sz="half" idx="10"/>
          </p:nvPr>
        </p:nvSpPr>
        <p:spPr/>
        <p:txBody>
          <a:bodyPr/>
          <a:lstStyle>
            <a:lvl1pPr>
              <a:defRPr/>
            </a:lvl1pPr>
          </a:lstStyle>
          <a:p>
            <a:pPr>
              <a:defRPr/>
            </a:pPr>
            <a:fld id="{55E28FB8-07CE-4D5F-A8A9-140161BC18D3}"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DD80822D-889D-4CCD-8CB6-B8D1161AEC14}"/>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A31495E6-E8C2-4D16-8777-E35E2AEDCA0F}"/>
              </a:ext>
            </a:extLst>
          </p:cNvPr>
          <p:cNvSpPr>
            <a:spLocks noGrp="1"/>
          </p:cNvSpPr>
          <p:nvPr>
            <p:ph type="sldNum" sz="quarter" idx="12"/>
          </p:nvPr>
        </p:nvSpPr>
        <p:spPr/>
        <p:txBody>
          <a:bodyPr/>
          <a:lstStyle>
            <a:lvl1pPr>
              <a:defRPr/>
            </a:lvl1pPr>
          </a:lstStyle>
          <a:p>
            <a:pPr>
              <a:defRPr/>
            </a:pPr>
            <a:fld id="{819FFB42-C9A2-47DD-B5CA-DA23190399FF}" type="slidenum">
              <a:rPr lang="nl-BE" altLang="en-US"/>
              <a:pPr>
                <a:defRPr/>
              </a:pPr>
              <a:t>‹N›</a:t>
            </a:fld>
            <a:endParaRPr lang="nl-BE" altLang="en-US" dirty="0"/>
          </a:p>
        </p:txBody>
      </p:sp>
    </p:spTree>
    <p:extLst>
      <p:ext uri="{BB962C8B-B14F-4D97-AF65-F5344CB8AC3E}">
        <p14:creationId xmlns:p14="http://schemas.microsoft.com/office/powerpoint/2010/main" val="5998742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B6121D-FB39-42F6-8AD2-4B3723F04F86}"/>
              </a:ext>
            </a:extLst>
          </p:cNvPr>
          <p:cNvSpPr>
            <a:spLocks noGrp="1"/>
          </p:cNvSpPr>
          <p:nvPr>
            <p:ph type="dt" sz="half" idx="10"/>
          </p:nvPr>
        </p:nvSpPr>
        <p:spPr/>
        <p:txBody>
          <a:bodyPr/>
          <a:lstStyle>
            <a:lvl1pPr>
              <a:defRPr/>
            </a:lvl1pPr>
          </a:lstStyle>
          <a:p>
            <a:pPr>
              <a:defRPr/>
            </a:pPr>
            <a:fld id="{0C24644B-63BF-4764-8A81-A6F91F7498AF}"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E6EB32E0-EE1C-45B8-B585-14F0D05102B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05E11514-FA17-4B43-B3B4-072884890128}"/>
              </a:ext>
            </a:extLst>
          </p:cNvPr>
          <p:cNvSpPr>
            <a:spLocks noGrp="1"/>
          </p:cNvSpPr>
          <p:nvPr>
            <p:ph type="sldNum" sz="quarter" idx="12"/>
          </p:nvPr>
        </p:nvSpPr>
        <p:spPr/>
        <p:txBody>
          <a:bodyPr/>
          <a:lstStyle>
            <a:lvl1pPr>
              <a:defRPr/>
            </a:lvl1pPr>
          </a:lstStyle>
          <a:p>
            <a:pPr>
              <a:defRPr/>
            </a:pPr>
            <a:fld id="{227C0CD7-51C4-47DA-9945-8B7919F142C9}" type="slidenum">
              <a:rPr lang="nl-BE" altLang="en-US"/>
              <a:pPr>
                <a:defRPr/>
              </a:pPr>
              <a:t>‹N›</a:t>
            </a:fld>
            <a:endParaRPr lang="nl-BE" altLang="en-US" dirty="0"/>
          </a:p>
        </p:txBody>
      </p:sp>
    </p:spTree>
    <p:extLst>
      <p:ext uri="{BB962C8B-B14F-4D97-AF65-F5344CB8AC3E}">
        <p14:creationId xmlns:p14="http://schemas.microsoft.com/office/powerpoint/2010/main" val="17363275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F1E9FC-805E-403D-B8AB-781C3F548818}"/>
              </a:ext>
            </a:extLst>
          </p:cNvPr>
          <p:cNvSpPr>
            <a:spLocks noGrp="1"/>
          </p:cNvSpPr>
          <p:nvPr>
            <p:ph type="dt" sz="half" idx="10"/>
          </p:nvPr>
        </p:nvSpPr>
        <p:spPr/>
        <p:txBody>
          <a:bodyPr/>
          <a:lstStyle>
            <a:lvl1pPr>
              <a:defRPr/>
            </a:lvl1pPr>
          </a:lstStyle>
          <a:p>
            <a:pPr>
              <a:defRPr/>
            </a:pPr>
            <a:fld id="{A96AEFB3-0ECA-45ED-900E-16E57F38077E}"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C0C0D256-18B4-4A92-8449-04785563622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79B21ADC-FD07-409B-AE95-7F6AC38A8C95}"/>
              </a:ext>
            </a:extLst>
          </p:cNvPr>
          <p:cNvSpPr>
            <a:spLocks noGrp="1"/>
          </p:cNvSpPr>
          <p:nvPr>
            <p:ph type="sldNum" sz="quarter" idx="12"/>
          </p:nvPr>
        </p:nvSpPr>
        <p:spPr/>
        <p:txBody>
          <a:bodyPr/>
          <a:lstStyle>
            <a:lvl1pPr>
              <a:defRPr/>
            </a:lvl1pPr>
          </a:lstStyle>
          <a:p>
            <a:pPr>
              <a:defRPr/>
            </a:pPr>
            <a:fld id="{43242A33-0726-4DD3-906F-A46046C5AC34}" type="slidenum">
              <a:rPr lang="nl-BE" altLang="en-US"/>
              <a:pPr>
                <a:defRPr/>
              </a:pPr>
              <a:t>‹N›</a:t>
            </a:fld>
            <a:endParaRPr lang="nl-BE" altLang="en-US" dirty="0"/>
          </a:p>
        </p:txBody>
      </p:sp>
    </p:spTree>
    <p:extLst>
      <p:ext uri="{BB962C8B-B14F-4D97-AF65-F5344CB8AC3E}">
        <p14:creationId xmlns:p14="http://schemas.microsoft.com/office/powerpoint/2010/main" val="255801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DF9793-B20F-471E-8D88-9A36501991BA}"/>
              </a:ext>
            </a:extLst>
          </p:cNvPr>
          <p:cNvSpPr>
            <a:spLocks noGrp="1"/>
          </p:cNvSpPr>
          <p:nvPr>
            <p:ph type="dt" sz="half" idx="10"/>
          </p:nvPr>
        </p:nvSpPr>
        <p:spPr/>
        <p:txBody>
          <a:bodyPr/>
          <a:lstStyle>
            <a:lvl1pPr>
              <a:defRPr/>
            </a:lvl1pPr>
          </a:lstStyle>
          <a:p>
            <a:pPr>
              <a:defRPr/>
            </a:pPr>
            <a:fld id="{BC968AAB-E886-4AB7-BFB8-D284E2228079}"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758BD53D-1B55-4DB3-BCF2-8B36BCE1EA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9F44CED-4591-421E-B77E-C65CC9BD8158}"/>
              </a:ext>
            </a:extLst>
          </p:cNvPr>
          <p:cNvSpPr>
            <a:spLocks noGrp="1"/>
          </p:cNvSpPr>
          <p:nvPr>
            <p:ph type="sldNum" sz="quarter" idx="12"/>
          </p:nvPr>
        </p:nvSpPr>
        <p:spPr/>
        <p:txBody>
          <a:bodyPr/>
          <a:lstStyle>
            <a:lvl1pPr>
              <a:defRPr/>
            </a:lvl1pPr>
          </a:lstStyle>
          <a:p>
            <a:pPr>
              <a:defRPr/>
            </a:pPr>
            <a:fld id="{C8D29449-8035-4F17-B0B9-1DE5A133D6C4}" type="slidenum">
              <a:rPr lang="nl-BE" altLang="en-US"/>
              <a:pPr>
                <a:defRPr/>
              </a:pPr>
              <a:t>‹N›</a:t>
            </a:fld>
            <a:endParaRPr lang="nl-BE" altLang="en-US" dirty="0"/>
          </a:p>
        </p:txBody>
      </p:sp>
    </p:spTree>
    <p:extLst>
      <p:ext uri="{BB962C8B-B14F-4D97-AF65-F5344CB8AC3E}">
        <p14:creationId xmlns:p14="http://schemas.microsoft.com/office/powerpoint/2010/main" val="31145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D2F4C24-CC33-4370-B717-EC8A5A5B1F04}"/>
              </a:ext>
            </a:extLst>
          </p:cNvPr>
          <p:cNvSpPr>
            <a:spLocks noGrp="1"/>
          </p:cNvSpPr>
          <p:nvPr>
            <p:ph type="dt" sz="half" idx="10"/>
          </p:nvPr>
        </p:nvSpPr>
        <p:spPr/>
        <p:txBody>
          <a:bodyPr/>
          <a:lstStyle>
            <a:lvl1pPr>
              <a:defRPr/>
            </a:lvl1pPr>
          </a:lstStyle>
          <a:p>
            <a:pPr>
              <a:defRPr/>
            </a:pPr>
            <a:fld id="{8FB890D9-18F2-4125-B6CC-32EE645CD13E}"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F83D9EBC-35BE-43C1-B489-D3A649C75F59}"/>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6B335FD-B185-4783-A9AB-991AC97E37AD}"/>
              </a:ext>
            </a:extLst>
          </p:cNvPr>
          <p:cNvSpPr>
            <a:spLocks noGrp="1"/>
          </p:cNvSpPr>
          <p:nvPr>
            <p:ph type="sldNum" sz="quarter" idx="12"/>
          </p:nvPr>
        </p:nvSpPr>
        <p:spPr/>
        <p:txBody>
          <a:bodyPr/>
          <a:lstStyle>
            <a:lvl1pPr>
              <a:defRPr/>
            </a:lvl1pPr>
          </a:lstStyle>
          <a:p>
            <a:pPr>
              <a:defRPr/>
            </a:pPr>
            <a:fld id="{9F9BCFA3-7701-455C-805E-C18F1C5FB742}" type="slidenum">
              <a:rPr lang="nl-BE" altLang="en-US"/>
              <a:pPr>
                <a:defRPr/>
              </a:pPr>
              <a:t>‹N›</a:t>
            </a:fld>
            <a:endParaRPr lang="nl-BE" altLang="en-US" dirty="0"/>
          </a:p>
        </p:txBody>
      </p:sp>
    </p:spTree>
    <p:extLst>
      <p:ext uri="{BB962C8B-B14F-4D97-AF65-F5344CB8AC3E}">
        <p14:creationId xmlns:p14="http://schemas.microsoft.com/office/powerpoint/2010/main" val="3445322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068AEC8-1380-4E92-A7C0-1DBEC83D3F4D}"/>
              </a:ext>
            </a:extLst>
          </p:cNvPr>
          <p:cNvSpPr>
            <a:spLocks noGrp="1"/>
          </p:cNvSpPr>
          <p:nvPr>
            <p:ph type="dt" sz="half" idx="10"/>
          </p:nvPr>
        </p:nvSpPr>
        <p:spPr/>
        <p:txBody>
          <a:bodyPr/>
          <a:lstStyle>
            <a:lvl1pPr>
              <a:defRPr/>
            </a:lvl1pPr>
          </a:lstStyle>
          <a:p>
            <a:pPr>
              <a:defRPr/>
            </a:pPr>
            <a:fld id="{76709981-9C3C-4EE5-95F4-2CF5E899C469}"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FAA8AC04-B842-443B-A740-F30FD6AC651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BA16152E-E36A-49AC-B083-38601D93F9B2}"/>
              </a:ext>
            </a:extLst>
          </p:cNvPr>
          <p:cNvSpPr>
            <a:spLocks noGrp="1"/>
          </p:cNvSpPr>
          <p:nvPr>
            <p:ph type="sldNum" sz="quarter" idx="12"/>
          </p:nvPr>
        </p:nvSpPr>
        <p:spPr/>
        <p:txBody>
          <a:bodyPr/>
          <a:lstStyle>
            <a:lvl1pPr>
              <a:defRPr/>
            </a:lvl1pPr>
          </a:lstStyle>
          <a:p>
            <a:pPr>
              <a:defRPr/>
            </a:pPr>
            <a:fld id="{6FA40B47-37D6-454C-A294-3FD1C46AA79C}" type="slidenum">
              <a:rPr lang="nl-BE" altLang="en-US"/>
              <a:pPr>
                <a:defRPr/>
              </a:pPr>
              <a:t>‹N›</a:t>
            </a:fld>
            <a:endParaRPr lang="nl-BE" altLang="en-US" dirty="0"/>
          </a:p>
        </p:txBody>
      </p:sp>
    </p:spTree>
    <p:extLst>
      <p:ext uri="{BB962C8B-B14F-4D97-AF65-F5344CB8AC3E}">
        <p14:creationId xmlns:p14="http://schemas.microsoft.com/office/powerpoint/2010/main" val="1721105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C0A415-3FCD-4B01-9494-6EFDADECEE18}"/>
              </a:ext>
            </a:extLst>
          </p:cNvPr>
          <p:cNvSpPr>
            <a:spLocks noGrp="1"/>
          </p:cNvSpPr>
          <p:nvPr>
            <p:ph type="dt" sz="half" idx="10"/>
          </p:nvPr>
        </p:nvSpPr>
        <p:spPr/>
        <p:txBody>
          <a:bodyPr/>
          <a:lstStyle>
            <a:lvl1pPr>
              <a:defRPr/>
            </a:lvl1pPr>
          </a:lstStyle>
          <a:p>
            <a:pPr>
              <a:defRPr/>
            </a:pPr>
            <a:fld id="{D96F2242-583E-478A-8163-5F75E7819BA0}"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3FBF9F73-CAC6-4B2E-8C67-2404D849630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F3D91A3-7FFC-4194-91FF-4047FA88B828}"/>
              </a:ext>
            </a:extLst>
          </p:cNvPr>
          <p:cNvSpPr>
            <a:spLocks noGrp="1"/>
          </p:cNvSpPr>
          <p:nvPr>
            <p:ph type="sldNum" sz="quarter" idx="12"/>
          </p:nvPr>
        </p:nvSpPr>
        <p:spPr/>
        <p:txBody>
          <a:bodyPr/>
          <a:lstStyle>
            <a:lvl1pPr>
              <a:defRPr/>
            </a:lvl1pPr>
          </a:lstStyle>
          <a:p>
            <a:pPr>
              <a:defRPr/>
            </a:pPr>
            <a:fld id="{1BA304C5-7A3D-4183-A909-A4239D9E7873}" type="slidenum">
              <a:rPr lang="nl-BE" altLang="en-US"/>
              <a:pPr>
                <a:defRPr/>
              </a:pPr>
              <a:t>‹N›</a:t>
            </a:fld>
            <a:endParaRPr lang="nl-BE" altLang="en-US" dirty="0"/>
          </a:p>
        </p:txBody>
      </p:sp>
    </p:spTree>
    <p:extLst>
      <p:ext uri="{BB962C8B-B14F-4D97-AF65-F5344CB8AC3E}">
        <p14:creationId xmlns:p14="http://schemas.microsoft.com/office/powerpoint/2010/main" val="18311898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99FD8A-46AF-4BBE-A0C3-B77E8E951A1D}"/>
              </a:ext>
            </a:extLst>
          </p:cNvPr>
          <p:cNvSpPr>
            <a:spLocks noGrp="1"/>
          </p:cNvSpPr>
          <p:nvPr>
            <p:ph type="dt" sz="half" idx="10"/>
          </p:nvPr>
        </p:nvSpPr>
        <p:spPr/>
        <p:txBody>
          <a:bodyPr/>
          <a:lstStyle>
            <a:lvl1pPr>
              <a:defRPr/>
            </a:lvl1pPr>
          </a:lstStyle>
          <a:p>
            <a:pPr>
              <a:defRPr/>
            </a:pPr>
            <a:fld id="{90868493-70F3-4B72-A7C3-2DB59D1357B3}"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1120BD76-BF66-47F1-B865-64F3C95EDB6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24E8750-10BD-4998-8604-A673853FD66C}"/>
              </a:ext>
            </a:extLst>
          </p:cNvPr>
          <p:cNvSpPr>
            <a:spLocks noGrp="1"/>
          </p:cNvSpPr>
          <p:nvPr>
            <p:ph type="sldNum" sz="quarter" idx="12"/>
          </p:nvPr>
        </p:nvSpPr>
        <p:spPr/>
        <p:txBody>
          <a:bodyPr/>
          <a:lstStyle>
            <a:lvl1pPr>
              <a:defRPr/>
            </a:lvl1pPr>
          </a:lstStyle>
          <a:p>
            <a:pPr>
              <a:defRPr/>
            </a:pPr>
            <a:fld id="{B296DD47-335E-4041-B228-314E321219E3}" type="slidenum">
              <a:rPr lang="nl-BE" altLang="en-US"/>
              <a:pPr>
                <a:defRPr/>
              </a:pPr>
              <a:t>‹N›</a:t>
            </a:fld>
            <a:endParaRPr lang="nl-BE" altLang="en-US" dirty="0"/>
          </a:p>
        </p:txBody>
      </p:sp>
    </p:spTree>
    <p:extLst>
      <p:ext uri="{BB962C8B-B14F-4D97-AF65-F5344CB8AC3E}">
        <p14:creationId xmlns:p14="http://schemas.microsoft.com/office/powerpoint/2010/main" val="418922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3515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5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7426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6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9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266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9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91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4E3DC5-63C5-4010-B2CA-44A31156EFE0}"/>
              </a:ext>
            </a:extLst>
          </p:cNvPr>
          <p:cNvSpPr>
            <a:spLocks noGrp="1"/>
          </p:cNvSpPr>
          <p:nvPr>
            <p:ph type="dt" sz="half" idx="10"/>
          </p:nvPr>
        </p:nvSpPr>
        <p:spPr/>
        <p:txBody>
          <a:bodyPr/>
          <a:lstStyle>
            <a:lvl1pPr>
              <a:defRPr/>
            </a:lvl1pPr>
          </a:lstStyle>
          <a:p>
            <a:pPr>
              <a:defRPr/>
            </a:pPr>
            <a:fld id="{37CE4DFE-EE5F-4923-B2AD-20A05AA5D0FA}"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1180C6EC-B8DB-4F81-BE90-718A896931E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55EABF8-83C8-4AC4-8369-1A86DAF32CF2}"/>
              </a:ext>
            </a:extLst>
          </p:cNvPr>
          <p:cNvSpPr>
            <a:spLocks noGrp="1"/>
          </p:cNvSpPr>
          <p:nvPr>
            <p:ph type="sldNum" sz="quarter" idx="12"/>
          </p:nvPr>
        </p:nvSpPr>
        <p:spPr/>
        <p:txBody>
          <a:bodyPr/>
          <a:lstStyle>
            <a:lvl1pPr>
              <a:defRPr/>
            </a:lvl1pPr>
          </a:lstStyle>
          <a:p>
            <a:pPr>
              <a:defRPr/>
            </a:pPr>
            <a:fld id="{C85217EE-860F-4A3C-B2C6-70BE4EA9908A}" type="slidenum">
              <a:rPr lang="nl-BE" altLang="en-US"/>
              <a:pPr>
                <a:defRPr/>
              </a:pPr>
              <a:t>‹N›</a:t>
            </a:fld>
            <a:endParaRPr lang="nl-BE" altLang="en-US" dirty="0"/>
          </a:p>
        </p:txBody>
      </p:sp>
    </p:spTree>
    <p:extLst>
      <p:ext uri="{BB962C8B-B14F-4D97-AF65-F5344CB8AC3E}">
        <p14:creationId xmlns:p14="http://schemas.microsoft.com/office/powerpoint/2010/main" val="189332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539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779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74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2291435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07CBE1F-1ED5-4A3E-9475-BA42F704C177}"/>
              </a:ext>
            </a:extLst>
          </p:cNvPr>
          <p:cNvSpPr>
            <a:spLocks noGrp="1"/>
          </p:cNvSpPr>
          <p:nvPr>
            <p:ph type="dt" sz="half" idx="10"/>
          </p:nvPr>
        </p:nvSpPr>
        <p:spPr/>
        <p:txBody>
          <a:bodyPr/>
          <a:lstStyle>
            <a:lvl1pPr>
              <a:defRPr/>
            </a:lvl1pPr>
          </a:lstStyle>
          <a:p>
            <a:pPr>
              <a:defRPr/>
            </a:pPr>
            <a:fld id="{3A37F565-18DA-4147-9680-0850D36237A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A3BF7101-7B4E-4C36-B483-B61C39A2D28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742A3B4-D387-4B25-A872-50E8CF59CCB0}"/>
              </a:ext>
            </a:extLst>
          </p:cNvPr>
          <p:cNvSpPr>
            <a:spLocks noGrp="1"/>
          </p:cNvSpPr>
          <p:nvPr>
            <p:ph type="sldNum" sz="quarter" idx="12"/>
          </p:nvPr>
        </p:nvSpPr>
        <p:spPr/>
        <p:txBody>
          <a:bodyPr/>
          <a:lstStyle>
            <a:lvl1pPr>
              <a:defRPr/>
            </a:lvl1pPr>
          </a:lstStyle>
          <a:p>
            <a:pPr>
              <a:defRPr/>
            </a:pPr>
            <a:fld id="{4FBD277C-5479-4ABB-BCCC-A5723C08B6E9}" type="slidenum">
              <a:rPr lang="nl-BE" altLang="en-US"/>
              <a:pPr>
                <a:defRPr/>
              </a:pPr>
              <a:t>‹N›</a:t>
            </a:fld>
            <a:endParaRPr lang="nl-BE" altLang="en-US" dirty="0"/>
          </a:p>
        </p:txBody>
      </p:sp>
    </p:spTree>
    <p:extLst>
      <p:ext uri="{BB962C8B-B14F-4D97-AF65-F5344CB8AC3E}">
        <p14:creationId xmlns:p14="http://schemas.microsoft.com/office/powerpoint/2010/main" val="377668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2FE32-37E6-486A-94ED-CC86E4619517}"/>
              </a:ext>
            </a:extLst>
          </p:cNvPr>
          <p:cNvSpPr>
            <a:spLocks noGrp="1"/>
          </p:cNvSpPr>
          <p:nvPr>
            <p:ph type="dt" sz="half" idx="10"/>
          </p:nvPr>
        </p:nvSpPr>
        <p:spPr/>
        <p:txBody>
          <a:bodyPr/>
          <a:lstStyle>
            <a:lvl1pPr>
              <a:defRPr/>
            </a:lvl1pPr>
          </a:lstStyle>
          <a:p>
            <a:pPr>
              <a:defRPr/>
            </a:pPr>
            <a:fld id="{898FCB18-8C7C-4F3F-BC81-57F5B8D56B96}"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BFB17DAA-F82A-45BA-A4DD-021C7803475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69C063EC-60C5-474F-8401-36C5D1A9BB32}"/>
              </a:ext>
            </a:extLst>
          </p:cNvPr>
          <p:cNvSpPr>
            <a:spLocks noGrp="1"/>
          </p:cNvSpPr>
          <p:nvPr>
            <p:ph type="sldNum" sz="quarter" idx="12"/>
          </p:nvPr>
        </p:nvSpPr>
        <p:spPr/>
        <p:txBody>
          <a:bodyPr/>
          <a:lstStyle>
            <a:lvl1pPr>
              <a:defRPr/>
            </a:lvl1pPr>
          </a:lstStyle>
          <a:p>
            <a:pPr>
              <a:defRPr/>
            </a:pPr>
            <a:fld id="{60DC837C-0305-4E29-8D35-F55BDEEFD2D1}" type="slidenum">
              <a:rPr lang="nl-BE" altLang="en-US"/>
              <a:pPr>
                <a:defRPr/>
              </a:pPr>
              <a:t>‹N›</a:t>
            </a:fld>
            <a:endParaRPr lang="nl-BE" altLang="en-US" dirty="0"/>
          </a:p>
        </p:txBody>
      </p:sp>
    </p:spTree>
    <p:extLst>
      <p:ext uri="{BB962C8B-B14F-4D97-AF65-F5344CB8AC3E}">
        <p14:creationId xmlns:p14="http://schemas.microsoft.com/office/powerpoint/2010/main" val="1318452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F6197-8F40-40CA-BD7C-06E47B481A47}"/>
              </a:ext>
            </a:extLst>
          </p:cNvPr>
          <p:cNvSpPr>
            <a:spLocks noGrp="1"/>
          </p:cNvSpPr>
          <p:nvPr>
            <p:ph type="dt" sz="half" idx="10"/>
          </p:nvPr>
        </p:nvSpPr>
        <p:spPr/>
        <p:txBody>
          <a:bodyPr/>
          <a:lstStyle>
            <a:lvl1pPr>
              <a:defRPr/>
            </a:lvl1pPr>
          </a:lstStyle>
          <a:p>
            <a:pPr>
              <a:defRPr/>
            </a:pPr>
            <a:fld id="{E7B6258B-3E31-442A-B8F5-6721B2B5D69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2DF685CC-5391-4C67-AE19-B853BD64428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9B7ECC9A-F805-4E33-B336-E859B8BAB910}"/>
              </a:ext>
            </a:extLst>
          </p:cNvPr>
          <p:cNvSpPr>
            <a:spLocks noGrp="1"/>
          </p:cNvSpPr>
          <p:nvPr>
            <p:ph type="sldNum" sz="quarter" idx="12"/>
          </p:nvPr>
        </p:nvSpPr>
        <p:spPr/>
        <p:txBody>
          <a:bodyPr/>
          <a:lstStyle>
            <a:lvl1pPr>
              <a:defRPr/>
            </a:lvl1pPr>
          </a:lstStyle>
          <a:p>
            <a:pPr>
              <a:defRPr/>
            </a:pPr>
            <a:fld id="{024048D4-BAB5-4AFC-9D36-08C337CA2FC8}" type="slidenum">
              <a:rPr lang="nl-BE" altLang="en-US"/>
              <a:pPr>
                <a:defRPr/>
              </a:pPr>
              <a:t>‹N›</a:t>
            </a:fld>
            <a:endParaRPr lang="nl-BE" altLang="en-US" dirty="0"/>
          </a:p>
        </p:txBody>
      </p:sp>
    </p:spTree>
    <p:extLst>
      <p:ext uri="{BB962C8B-B14F-4D97-AF65-F5344CB8AC3E}">
        <p14:creationId xmlns:p14="http://schemas.microsoft.com/office/powerpoint/2010/main" val="424274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B07B327-94E3-4CA7-AE90-B5812181F5F1}"/>
              </a:ext>
            </a:extLst>
          </p:cNvPr>
          <p:cNvSpPr>
            <a:spLocks noGrp="1"/>
          </p:cNvSpPr>
          <p:nvPr>
            <p:ph type="dt" sz="half" idx="10"/>
          </p:nvPr>
        </p:nvSpPr>
        <p:spPr/>
        <p:txBody>
          <a:bodyPr/>
          <a:lstStyle>
            <a:lvl1pPr>
              <a:defRPr/>
            </a:lvl1pPr>
          </a:lstStyle>
          <a:p>
            <a:pPr>
              <a:defRPr/>
            </a:pPr>
            <a:fld id="{4E860E59-B8B6-4781-88A3-1559BD2D7CD2}"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5E11B0E7-586A-4F17-B28B-A85D05B45CA0}"/>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6BD3A8BC-6D3B-4862-9ABF-D68A8520ADE7}"/>
              </a:ext>
            </a:extLst>
          </p:cNvPr>
          <p:cNvSpPr>
            <a:spLocks noGrp="1"/>
          </p:cNvSpPr>
          <p:nvPr>
            <p:ph type="sldNum" sz="quarter" idx="12"/>
          </p:nvPr>
        </p:nvSpPr>
        <p:spPr/>
        <p:txBody>
          <a:bodyPr/>
          <a:lstStyle>
            <a:lvl1pPr>
              <a:defRPr/>
            </a:lvl1pPr>
          </a:lstStyle>
          <a:p>
            <a:pPr>
              <a:defRPr/>
            </a:pPr>
            <a:fld id="{4AEDA571-46A1-4C32-9645-660263E8C9E0}" type="slidenum">
              <a:rPr lang="nl-BE" altLang="en-US"/>
              <a:pPr>
                <a:defRPr/>
              </a:pPr>
              <a:t>‹N›</a:t>
            </a:fld>
            <a:endParaRPr lang="nl-BE" altLang="en-US" dirty="0"/>
          </a:p>
        </p:txBody>
      </p:sp>
    </p:spTree>
    <p:extLst>
      <p:ext uri="{BB962C8B-B14F-4D97-AF65-F5344CB8AC3E}">
        <p14:creationId xmlns:p14="http://schemas.microsoft.com/office/powerpoint/2010/main" val="72633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7A5E7C4-88A4-4F0B-BE21-488CC839224B}"/>
              </a:ext>
            </a:extLst>
          </p:cNvPr>
          <p:cNvSpPr>
            <a:spLocks noGrp="1"/>
          </p:cNvSpPr>
          <p:nvPr>
            <p:ph type="dt" sz="half" idx="10"/>
          </p:nvPr>
        </p:nvSpPr>
        <p:spPr/>
        <p:txBody>
          <a:bodyPr/>
          <a:lstStyle>
            <a:lvl1pPr>
              <a:defRPr/>
            </a:lvl1pPr>
          </a:lstStyle>
          <a:p>
            <a:pPr>
              <a:defRPr/>
            </a:pPr>
            <a:fld id="{09F24E78-FE55-4A92-805E-878A59A2B206}"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97AA0311-F1CA-4196-BBD7-0AA0B373916D}"/>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957FC773-96D8-400C-82E8-E84E625ADBAA}"/>
              </a:ext>
            </a:extLst>
          </p:cNvPr>
          <p:cNvSpPr>
            <a:spLocks noGrp="1"/>
          </p:cNvSpPr>
          <p:nvPr>
            <p:ph type="sldNum" sz="quarter" idx="12"/>
          </p:nvPr>
        </p:nvSpPr>
        <p:spPr/>
        <p:txBody>
          <a:bodyPr/>
          <a:lstStyle>
            <a:lvl1pPr>
              <a:defRPr/>
            </a:lvl1pPr>
          </a:lstStyle>
          <a:p>
            <a:pPr>
              <a:defRPr/>
            </a:pPr>
            <a:fld id="{A7A39805-39DC-47C5-8471-F9BCCCC4196E}" type="slidenum">
              <a:rPr lang="nl-BE" altLang="en-US"/>
              <a:pPr>
                <a:defRPr/>
              </a:pPr>
              <a:t>‹N›</a:t>
            </a:fld>
            <a:endParaRPr lang="nl-BE" altLang="en-US" dirty="0"/>
          </a:p>
        </p:txBody>
      </p:sp>
    </p:spTree>
    <p:extLst>
      <p:ext uri="{BB962C8B-B14F-4D97-AF65-F5344CB8AC3E}">
        <p14:creationId xmlns:p14="http://schemas.microsoft.com/office/powerpoint/2010/main" val="1661508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964028-5192-4CB0-B380-2DBC5A853DDE}"/>
              </a:ext>
            </a:extLst>
          </p:cNvPr>
          <p:cNvSpPr>
            <a:spLocks noGrp="1"/>
          </p:cNvSpPr>
          <p:nvPr>
            <p:ph type="dt" sz="half" idx="10"/>
          </p:nvPr>
        </p:nvSpPr>
        <p:spPr/>
        <p:txBody>
          <a:bodyPr/>
          <a:lstStyle>
            <a:lvl1pPr>
              <a:defRPr/>
            </a:lvl1pPr>
          </a:lstStyle>
          <a:p>
            <a:pPr>
              <a:defRPr/>
            </a:pPr>
            <a:fld id="{0B6019CC-7494-4F8D-B8B0-7A4151DDCE17}"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2DF8594C-15C8-4DA0-9835-9A5312E540B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11FC9DD-3186-4D6A-BDA4-C0B4841267FF}"/>
              </a:ext>
            </a:extLst>
          </p:cNvPr>
          <p:cNvSpPr>
            <a:spLocks noGrp="1"/>
          </p:cNvSpPr>
          <p:nvPr>
            <p:ph type="sldNum" sz="quarter" idx="12"/>
          </p:nvPr>
        </p:nvSpPr>
        <p:spPr/>
        <p:txBody>
          <a:bodyPr/>
          <a:lstStyle>
            <a:lvl1pPr>
              <a:defRPr/>
            </a:lvl1pPr>
          </a:lstStyle>
          <a:p>
            <a:pPr>
              <a:defRPr/>
            </a:pPr>
            <a:fld id="{797A1FF3-07C6-4165-877E-E96B0701823F}" type="slidenum">
              <a:rPr lang="nl-BE" altLang="en-US"/>
              <a:pPr>
                <a:defRPr/>
              </a:pPr>
              <a:t>‹N›</a:t>
            </a:fld>
            <a:endParaRPr lang="nl-BE" altLang="en-US" dirty="0"/>
          </a:p>
        </p:txBody>
      </p:sp>
    </p:spTree>
    <p:extLst>
      <p:ext uri="{BB962C8B-B14F-4D97-AF65-F5344CB8AC3E}">
        <p14:creationId xmlns:p14="http://schemas.microsoft.com/office/powerpoint/2010/main" val="283394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89AA0-A185-45F3-90F1-8660EB37A6DA}"/>
              </a:ext>
            </a:extLst>
          </p:cNvPr>
          <p:cNvSpPr>
            <a:spLocks noGrp="1"/>
          </p:cNvSpPr>
          <p:nvPr>
            <p:ph type="dt" sz="half" idx="10"/>
          </p:nvPr>
        </p:nvSpPr>
        <p:spPr/>
        <p:txBody>
          <a:bodyPr/>
          <a:lstStyle>
            <a:lvl1pPr>
              <a:defRPr/>
            </a:lvl1pPr>
          </a:lstStyle>
          <a:p>
            <a:pPr>
              <a:defRPr/>
            </a:pPr>
            <a:fld id="{DF23DC9C-52D2-40AD-9221-A44214E33076}"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111A15A8-EEA1-47A1-B123-944EC195AA3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28C4FD25-4C60-4ADC-8B7C-BD1977A71F29}"/>
              </a:ext>
            </a:extLst>
          </p:cNvPr>
          <p:cNvSpPr>
            <a:spLocks noGrp="1"/>
          </p:cNvSpPr>
          <p:nvPr>
            <p:ph type="sldNum" sz="quarter" idx="12"/>
          </p:nvPr>
        </p:nvSpPr>
        <p:spPr/>
        <p:txBody>
          <a:bodyPr/>
          <a:lstStyle>
            <a:lvl1pPr>
              <a:defRPr/>
            </a:lvl1pPr>
          </a:lstStyle>
          <a:p>
            <a:pPr>
              <a:defRPr/>
            </a:pPr>
            <a:fld id="{41C5FA2E-3B2E-4780-8F52-849B21E64F4D}" type="slidenum">
              <a:rPr lang="nl-BE" altLang="en-US"/>
              <a:pPr>
                <a:defRPr/>
              </a:pPr>
              <a:t>‹N›</a:t>
            </a:fld>
            <a:endParaRPr lang="nl-BE" altLang="en-US" dirty="0"/>
          </a:p>
        </p:txBody>
      </p:sp>
    </p:spTree>
    <p:extLst>
      <p:ext uri="{BB962C8B-B14F-4D97-AF65-F5344CB8AC3E}">
        <p14:creationId xmlns:p14="http://schemas.microsoft.com/office/powerpoint/2010/main" val="62549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2E8FE0-3ADE-418F-AF87-8C1444D62749}"/>
              </a:ext>
            </a:extLst>
          </p:cNvPr>
          <p:cNvSpPr>
            <a:spLocks noGrp="1"/>
          </p:cNvSpPr>
          <p:nvPr>
            <p:ph type="dt" sz="half" idx="10"/>
          </p:nvPr>
        </p:nvSpPr>
        <p:spPr/>
        <p:txBody>
          <a:bodyPr/>
          <a:lstStyle>
            <a:lvl1pPr>
              <a:defRPr/>
            </a:lvl1pPr>
          </a:lstStyle>
          <a:p>
            <a:pPr>
              <a:defRPr/>
            </a:pPr>
            <a:fld id="{C5556F6A-F465-49D5-8DFC-6B42B21BC905}"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93CEEE2A-F033-446C-BEAA-BA26ABE6CE9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555E097E-DF41-4273-A6AC-D28D1DA0E190}"/>
              </a:ext>
            </a:extLst>
          </p:cNvPr>
          <p:cNvSpPr>
            <a:spLocks noGrp="1"/>
          </p:cNvSpPr>
          <p:nvPr>
            <p:ph type="sldNum" sz="quarter" idx="12"/>
          </p:nvPr>
        </p:nvSpPr>
        <p:spPr/>
        <p:txBody>
          <a:bodyPr/>
          <a:lstStyle>
            <a:lvl1pPr>
              <a:defRPr/>
            </a:lvl1pPr>
          </a:lstStyle>
          <a:p>
            <a:pPr>
              <a:defRPr/>
            </a:pPr>
            <a:fld id="{94C35D36-0E9A-4460-B746-3C0F3308B66D}" type="slidenum">
              <a:rPr lang="nl-BE" altLang="en-US"/>
              <a:pPr>
                <a:defRPr/>
              </a:pPr>
              <a:t>‹N›</a:t>
            </a:fld>
            <a:endParaRPr lang="nl-BE" altLang="en-US" dirty="0"/>
          </a:p>
        </p:txBody>
      </p:sp>
    </p:spTree>
    <p:extLst>
      <p:ext uri="{BB962C8B-B14F-4D97-AF65-F5344CB8AC3E}">
        <p14:creationId xmlns:p14="http://schemas.microsoft.com/office/powerpoint/2010/main" val="4031928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F0EA9DC-4D34-45B4-A567-310998C104FF}"/>
              </a:ext>
            </a:extLst>
          </p:cNvPr>
          <p:cNvSpPr>
            <a:spLocks noGrp="1"/>
          </p:cNvSpPr>
          <p:nvPr>
            <p:ph type="dt" sz="half" idx="10"/>
          </p:nvPr>
        </p:nvSpPr>
        <p:spPr/>
        <p:txBody>
          <a:bodyPr/>
          <a:lstStyle>
            <a:lvl1pPr>
              <a:defRPr/>
            </a:lvl1pPr>
          </a:lstStyle>
          <a:p>
            <a:pPr>
              <a:defRPr/>
            </a:pPr>
            <a:fld id="{5AAF749F-3D1F-4EF7-934A-0821443E5162}"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C0A45266-D667-4C99-8FD5-A16E4101373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AB6B809-24AC-4BE7-94BF-4066CDEA2CEC}"/>
              </a:ext>
            </a:extLst>
          </p:cNvPr>
          <p:cNvSpPr>
            <a:spLocks noGrp="1"/>
          </p:cNvSpPr>
          <p:nvPr>
            <p:ph type="sldNum" sz="quarter" idx="12"/>
          </p:nvPr>
        </p:nvSpPr>
        <p:spPr/>
        <p:txBody>
          <a:bodyPr/>
          <a:lstStyle>
            <a:lvl1pPr>
              <a:defRPr/>
            </a:lvl1pPr>
          </a:lstStyle>
          <a:p>
            <a:pPr>
              <a:defRPr/>
            </a:pPr>
            <a:fld id="{A3D9D11D-14B5-4BBB-83F5-3D86F601EB84}" type="slidenum">
              <a:rPr lang="nl-BE" altLang="en-US"/>
              <a:pPr>
                <a:defRPr/>
              </a:pPr>
              <a:t>‹N›</a:t>
            </a:fld>
            <a:endParaRPr lang="nl-BE" altLang="en-US" dirty="0"/>
          </a:p>
        </p:txBody>
      </p:sp>
    </p:spTree>
    <p:extLst>
      <p:ext uri="{BB962C8B-B14F-4D97-AF65-F5344CB8AC3E}">
        <p14:creationId xmlns:p14="http://schemas.microsoft.com/office/powerpoint/2010/main" val="2512682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713689D-B573-4867-B954-0D2AD8F6C9DC}"/>
              </a:ext>
            </a:extLst>
          </p:cNvPr>
          <p:cNvSpPr>
            <a:spLocks noGrp="1"/>
          </p:cNvSpPr>
          <p:nvPr>
            <p:ph type="dt" sz="half" idx="10"/>
          </p:nvPr>
        </p:nvSpPr>
        <p:spPr/>
        <p:txBody>
          <a:bodyPr/>
          <a:lstStyle>
            <a:lvl1pPr>
              <a:defRPr/>
            </a:lvl1pPr>
          </a:lstStyle>
          <a:p>
            <a:pPr>
              <a:defRPr/>
            </a:pPr>
            <a:fld id="{16A4368F-1A95-4109-8F00-30C15A668121}"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0808806B-3070-4BCB-A851-CC2F837B584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B576050-88FC-4F37-8C75-3CA80640E740}"/>
              </a:ext>
            </a:extLst>
          </p:cNvPr>
          <p:cNvSpPr>
            <a:spLocks noGrp="1"/>
          </p:cNvSpPr>
          <p:nvPr>
            <p:ph type="sldNum" sz="quarter" idx="12"/>
          </p:nvPr>
        </p:nvSpPr>
        <p:spPr/>
        <p:txBody>
          <a:bodyPr/>
          <a:lstStyle>
            <a:lvl1pPr>
              <a:defRPr/>
            </a:lvl1pPr>
          </a:lstStyle>
          <a:p>
            <a:pPr>
              <a:defRPr/>
            </a:pPr>
            <a:fld id="{13EBE6C5-D34D-4DEB-A078-B73FE0E06A3C}" type="slidenum">
              <a:rPr lang="nl-BE" altLang="en-US"/>
              <a:pPr>
                <a:defRPr/>
              </a:pPr>
              <a:t>‹N›</a:t>
            </a:fld>
            <a:endParaRPr lang="nl-BE" altLang="en-US" dirty="0"/>
          </a:p>
        </p:txBody>
      </p:sp>
    </p:spTree>
    <p:extLst>
      <p:ext uri="{BB962C8B-B14F-4D97-AF65-F5344CB8AC3E}">
        <p14:creationId xmlns:p14="http://schemas.microsoft.com/office/powerpoint/2010/main" val="2556516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BCBDD-3F94-4DBF-BEE3-5A0AD1E3B55C}"/>
              </a:ext>
            </a:extLst>
          </p:cNvPr>
          <p:cNvSpPr>
            <a:spLocks noGrp="1"/>
          </p:cNvSpPr>
          <p:nvPr>
            <p:ph type="dt" sz="half" idx="10"/>
          </p:nvPr>
        </p:nvSpPr>
        <p:spPr/>
        <p:txBody>
          <a:bodyPr/>
          <a:lstStyle>
            <a:lvl1pPr>
              <a:defRPr/>
            </a:lvl1pPr>
          </a:lstStyle>
          <a:p>
            <a:pPr>
              <a:defRPr/>
            </a:pPr>
            <a:fld id="{7253C418-4265-4707-BD35-59EA3562EE3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855580CC-7F0D-48F4-8C00-A1DCC07B1FD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D8FF3AFA-D25E-4EFF-86BD-1338B6DB81CF}"/>
              </a:ext>
            </a:extLst>
          </p:cNvPr>
          <p:cNvSpPr>
            <a:spLocks noGrp="1"/>
          </p:cNvSpPr>
          <p:nvPr>
            <p:ph type="sldNum" sz="quarter" idx="12"/>
          </p:nvPr>
        </p:nvSpPr>
        <p:spPr/>
        <p:txBody>
          <a:bodyPr/>
          <a:lstStyle>
            <a:lvl1pPr>
              <a:defRPr/>
            </a:lvl1pPr>
          </a:lstStyle>
          <a:p>
            <a:pPr>
              <a:defRPr/>
            </a:pPr>
            <a:fld id="{3B312600-C5FF-4C4F-8E18-BBEF32622F9E}" type="slidenum">
              <a:rPr lang="nl-BE" altLang="en-US"/>
              <a:pPr>
                <a:defRPr/>
              </a:pPr>
              <a:t>‹N›</a:t>
            </a:fld>
            <a:endParaRPr lang="nl-BE" altLang="en-US" dirty="0"/>
          </a:p>
        </p:txBody>
      </p:sp>
    </p:spTree>
    <p:extLst>
      <p:ext uri="{BB962C8B-B14F-4D97-AF65-F5344CB8AC3E}">
        <p14:creationId xmlns:p14="http://schemas.microsoft.com/office/powerpoint/2010/main" val="3175446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7E33CA7-086E-459C-AE9C-AF56A23240DB}"/>
              </a:ext>
            </a:extLst>
          </p:cNvPr>
          <p:cNvSpPr>
            <a:spLocks noGrp="1"/>
          </p:cNvSpPr>
          <p:nvPr>
            <p:ph type="dt" sz="half" idx="10"/>
          </p:nvPr>
        </p:nvSpPr>
        <p:spPr/>
        <p:txBody>
          <a:bodyPr/>
          <a:lstStyle>
            <a:lvl1pPr>
              <a:defRPr/>
            </a:lvl1pPr>
          </a:lstStyle>
          <a:p>
            <a:pPr>
              <a:defRPr/>
            </a:pPr>
            <a:fld id="{C143CD84-AA76-4E7B-8883-B8942D3EAD2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0027D985-D997-414D-956F-80788E6DA67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0860F06-720B-4786-8F2C-E227A4552123}"/>
              </a:ext>
            </a:extLst>
          </p:cNvPr>
          <p:cNvSpPr>
            <a:spLocks noGrp="1"/>
          </p:cNvSpPr>
          <p:nvPr>
            <p:ph type="sldNum" sz="quarter" idx="12"/>
          </p:nvPr>
        </p:nvSpPr>
        <p:spPr/>
        <p:txBody>
          <a:bodyPr/>
          <a:lstStyle>
            <a:lvl1pPr>
              <a:defRPr/>
            </a:lvl1pPr>
          </a:lstStyle>
          <a:p>
            <a:pPr>
              <a:defRPr/>
            </a:pPr>
            <a:fld id="{37DB917F-6C84-41A5-BF3C-797F40A75D8C}" type="slidenum">
              <a:rPr lang="nl-BE" altLang="en-US"/>
              <a:pPr>
                <a:defRPr/>
              </a:pPr>
              <a:t>‹N›</a:t>
            </a:fld>
            <a:endParaRPr lang="nl-BE" altLang="en-US" dirty="0"/>
          </a:p>
        </p:txBody>
      </p:sp>
    </p:spTree>
    <p:extLst>
      <p:ext uri="{BB962C8B-B14F-4D97-AF65-F5344CB8AC3E}">
        <p14:creationId xmlns:p14="http://schemas.microsoft.com/office/powerpoint/2010/main" val="100082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731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85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7469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247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30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C6BE46-0A5A-43CF-892A-7496DC814248}"/>
              </a:ext>
            </a:extLst>
          </p:cNvPr>
          <p:cNvSpPr>
            <a:spLocks noGrp="1"/>
          </p:cNvSpPr>
          <p:nvPr>
            <p:ph type="dt" sz="half" idx="10"/>
          </p:nvPr>
        </p:nvSpPr>
        <p:spPr/>
        <p:txBody>
          <a:bodyPr/>
          <a:lstStyle>
            <a:lvl1pPr>
              <a:defRPr/>
            </a:lvl1pPr>
          </a:lstStyle>
          <a:p>
            <a:pPr>
              <a:defRPr/>
            </a:pPr>
            <a:fld id="{6E31BA60-18B5-4C89-B7B5-A1520A949D6A}"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C8D66E96-4961-4322-9155-77586C5EB0A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0CB9E0EB-761C-4683-88F2-08084FCDE0F3}"/>
              </a:ext>
            </a:extLst>
          </p:cNvPr>
          <p:cNvSpPr>
            <a:spLocks noGrp="1"/>
          </p:cNvSpPr>
          <p:nvPr>
            <p:ph type="sldNum" sz="quarter" idx="12"/>
          </p:nvPr>
        </p:nvSpPr>
        <p:spPr/>
        <p:txBody>
          <a:bodyPr/>
          <a:lstStyle>
            <a:lvl1pPr>
              <a:defRPr/>
            </a:lvl1pPr>
          </a:lstStyle>
          <a:p>
            <a:pPr>
              <a:defRPr/>
            </a:pPr>
            <a:fld id="{825CDEF4-D384-45FB-9B7E-16DDEB00034F}" type="slidenum">
              <a:rPr lang="nl-BE" altLang="en-US"/>
              <a:pPr>
                <a:defRPr/>
              </a:pPr>
              <a:t>‹N›</a:t>
            </a:fld>
            <a:endParaRPr lang="nl-BE" altLang="en-US" dirty="0"/>
          </a:p>
        </p:txBody>
      </p:sp>
    </p:spTree>
    <p:extLst>
      <p:ext uri="{BB962C8B-B14F-4D97-AF65-F5344CB8AC3E}">
        <p14:creationId xmlns:p14="http://schemas.microsoft.com/office/powerpoint/2010/main" val="169501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293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5790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775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5743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369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563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924425"/>
          </a:xfrm>
        </p:spPr>
        <p:txBody>
          <a:bodyPr/>
          <a:lstStyle/>
          <a:p>
            <a:pPr lvl="0"/>
            <a:endParaRPr lang="en-US" noProof="0" dirty="0"/>
          </a:p>
        </p:txBody>
      </p:sp>
    </p:spTree>
    <p:extLst>
      <p:ext uri="{BB962C8B-B14F-4D97-AF65-F5344CB8AC3E}">
        <p14:creationId xmlns:p14="http://schemas.microsoft.com/office/powerpoint/2010/main" val="1190126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62489B1-86F2-4FB6-BBB3-628BAA8C315D}"/>
              </a:ext>
            </a:extLst>
          </p:cNvPr>
          <p:cNvSpPr>
            <a:spLocks noGrp="1"/>
          </p:cNvSpPr>
          <p:nvPr>
            <p:ph type="dt" sz="half" idx="10"/>
          </p:nvPr>
        </p:nvSpPr>
        <p:spPr/>
        <p:txBody>
          <a:bodyPr/>
          <a:lstStyle>
            <a:lvl1pPr>
              <a:defRPr/>
            </a:lvl1pPr>
          </a:lstStyle>
          <a:p>
            <a:pPr>
              <a:defRPr/>
            </a:pPr>
            <a:fld id="{943461F2-A9B3-4CB2-8749-4EAF6EEF808A}"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0FE76058-7ADA-414F-8FF9-EC00C5B2915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E38605-7F77-4A1C-8497-C57C84D76758}"/>
              </a:ext>
            </a:extLst>
          </p:cNvPr>
          <p:cNvSpPr>
            <a:spLocks noGrp="1"/>
          </p:cNvSpPr>
          <p:nvPr>
            <p:ph type="sldNum" sz="quarter" idx="12"/>
          </p:nvPr>
        </p:nvSpPr>
        <p:spPr/>
        <p:txBody>
          <a:bodyPr/>
          <a:lstStyle>
            <a:lvl1pPr>
              <a:defRPr/>
            </a:lvl1pPr>
          </a:lstStyle>
          <a:p>
            <a:pPr>
              <a:defRPr/>
            </a:pPr>
            <a:fld id="{7F01E38D-D831-4D1F-8D61-F27307294EE4}" type="slidenum">
              <a:rPr lang="nl-BE" altLang="en-US"/>
              <a:pPr>
                <a:defRPr/>
              </a:pPr>
              <a:t>‹N›</a:t>
            </a:fld>
            <a:endParaRPr lang="nl-BE" altLang="en-US" dirty="0"/>
          </a:p>
        </p:txBody>
      </p:sp>
    </p:spTree>
    <p:extLst>
      <p:ext uri="{BB962C8B-B14F-4D97-AF65-F5344CB8AC3E}">
        <p14:creationId xmlns:p14="http://schemas.microsoft.com/office/powerpoint/2010/main" val="671449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33CB87-2FF1-4251-BB40-7EF63399D35A}"/>
              </a:ext>
            </a:extLst>
          </p:cNvPr>
          <p:cNvSpPr>
            <a:spLocks noGrp="1"/>
          </p:cNvSpPr>
          <p:nvPr>
            <p:ph type="dt" sz="half" idx="10"/>
          </p:nvPr>
        </p:nvSpPr>
        <p:spPr/>
        <p:txBody>
          <a:bodyPr/>
          <a:lstStyle>
            <a:lvl1pPr>
              <a:defRPr/>
            </a:lvl1pPr>
          </a:lstStyle>
          <a:p>
            <a:pPr>
              <a:defRPr/>
            </a:pPr>
            <a:fld id="{4C28EB2C-B662-4290-A97D-E57309792123}"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B1D41BED-AD8A-48C4-8782-2BD7A473F2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C8A46BF-F03A-4A90-BCFC-0587574DA7FE}"/>
              </a:ext>
            </a:extLst>
          </p:cNvPr>
          <p:cNvSpPr>
            <a:spLocks noGrp="1"/>
          </p:cNvSpPr>
          <p:nvPr>
            <p:ph type="sldNum" sz="quarter" idx="12"/>
          </p:nvPr>
        </p:nvSpPr>
        <p:spPr/>
        <p:txBody>
          <a:bodyPr/>
          <a:lstStyle>
            <a:lvl1pPr>
              <a:defRPr/>
            </a:lvl1pPr>
          </a:lstStyle>
          <a:p>
            <a:pPr>
              <a:defRPr/>
            </a:pPr>
            <a:fld id="{0AB395BD-70E2-4211-A565-34C9585F3A19}" type="slidenum">
              <a:rPr lang="nl-BE" altLang="en-US"/>
              <a:pPr>
                <a:defRPr/>
              </a:pPr>
              <a:t>‹N›</a:t>
            </a:fld>
            <a:endParaRPr lang="nl-BE" altLang="en-US" dirty="0"/>
          </a:p>
        </p:txBody>
      </p:sp>
    </p:spTree>
    <p:extLst>
      <p:ext uri="{BB962C8B-B14F-4D97-AF65-F5344CB8AC3E}">
        <p14:creationId xmlns:p14="http://schemas.microsoft.com/office/powerpoint/2010/main" val="38655607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38C61-8368-4468-956C-F4E7CE89A2CA}"/>
              </a:ext>
            </a:extLst>
          </p:cNvPr>
          <p:cNvSpPr>
            <a:spLocks noGrp="1"/>
          </p:cNvSpPr>
          <p:nvPr>
            <p:ph type="dt" sz="half" idx="10"/>
          </p:nvPr>
        </p:nvSpPr>
        <p:spPr/>
        <p:txBody>
          <a:bodyPr/>
          <a:lstStyle>
            <a:lvl1pPr>
              <a:defRPr/>
            </a:lvl1pPr>
          </a:lstStyle>
          <a:p>
            <a:pPr>
              <a:defRPr/>
            </a:pPr>
            <a:fld id="{19CCF791-53F3-470D-AB92-9F120BAC5DCE}"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498BB0FD-10AA-445C-8CF7-7A20A76F99AB}"/>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CE22E5-FF13-4712-83EA-BA11A164E7D4}"/>
              </a:ext>
            </a:extLst>
          </p:cNvPr>
          <p:cNvSpPr>
            <a:spLocks noGrp="1"/>
          </p:cNvSpPr>
          <p:nvPr>
            <p:ph type="sldNum" sz="quarter" idx="12"/>
          </p:nvPr>
        </p:nvSpPr>
        <p:spPr/>
        <p:txBody>
          <a:bodyPr/>
          <a:lstStyle>
            <a:lvl1pPr>
              <a:defRPr/>
            </a:lvl1pPr>
          </a:lstStyle>
          <a:p>
            <a:pPr>
              <a:defRPr/>
            </a:pPr>
            <a:fld id="{1AB68C33-02A2-4ADF-8E13-E2F7AF34FFA7}" type="slidenum">
              <a:rPr lang="nl-BE" altLang="en-US"/>
              <a:pPr>
                <a:defRPr/>
              </a:pPr>
              <a:t>‹N›</a:t>
            </a:fld>
            <a:endParaRPr lang="nl-BE" altLang="en-US" dirty="0"/>
          </a:p>
        </p:txBody>
      </p:sp>
    </p:spTree>
    <p:extLst>
      <p:ext uri="{BB962C8B-B14F-4D97-AF65-F5344CB8AC3E}">
        <p14:creationId xmlns:p14="http://schemas.microsoft.com/office/powerpoint/2010/main" val="11258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3E51BF5-A714-4929-B228-CCFA85283DEA}"/>
              </a:ext>
            </a:extLst>
          </p:cNvPr>
          <p:cNvSpPr>
            <a:spLocks noGrp="1"/>
          </p:cNvSpPr>
          <p:nvPr>
            <p:ph type="dt" sz="half" idx="10"/>
          </p:nvPr>
        </p:nvSpPr>
        <p:spPr/>
        <p:txBody>
          <a:bodyPr/>
          <a:lstStyle>
            <a:lvl1pPr>
              <a:defRPr/>
            </a:lvl1pPr>
          </a:lstStyle>
          <a:p>
            <a:pPr>
              <a:defRPr/>
            </a:pPr>
            <a:fld id="{711C385E-9DA5-4D18-A788-8D318B6744C0}"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A5E6C60A-D426-4392-8965-8A86B1D3FCA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14E79244-78C0-4EEB-8078-5418BC7FD555}"/>
              </a:ext>
            </a:extLst>
          </p:cNvPr>
          <p:cNvSpPr>
            <a:spLocks noGrp="1"/>
          </p:cNvSpPr>
          <p:nvPr>
            <p:ph type="sldNum" sz="quarter" idx="12"/>
          </p:nvPr>
        </p:nvSpPr>
        <p:spPr/>
        <p:txBody>
          <a:bodyPr/>
          <a:lstStyle>
            <a:lvl1pPr>
              <a:defRPr/>
            </a:lvl1pPr>
          </a:lstStyle>
          <a:p>
            <a:pPr>
              <a:defRPr/>
            </a:pPr>
            <a:fld id="{72AA8918-FB51-4C93-918F-E4A3E89B56DA}" type="slidenum">
              <a:rPr lang="nl-BE" altLang="en-US"/>
              <a:pPr>
                <a:defRPr/>
              </a:pPr>
              <a:t>‹N›</a:t>
            </a:fld>
            <a:endParaRPr lang="nl-BE" altLang="en-US" dirty="0"/>
          </a:p>
        </p:txBody>
      </p:sp>
    </p:spTree>
    <p:extLst>
      <p:ext uri="{BB962C8B-B14F-4D97-AF65-F5344CB8AC3E}">
        <p14:creationId xmlns:p14="http://schemas.microsoft.com/office/powerpoint/2010/main" val="515645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8F1BA7B-3FE4-46E9-8979-FF8D2C78C42B}"/>
              </a:ext>
            </a:extLst>
          </p:cNvPr>
          <p:cNvSpPr>
            <a:spLocks noGrp="1"/>
          </p:cNvSpPr>
          <p:nvPr>
            <p:ph type="dt" sz="half" idx="10"/>
          </p:nvPr>
        </p:nvSpPr>
        <p:spPr/>
        <p:txBody>
          <a:bodyPr/>
          <a:lstStyle>
            <a:lvl1pPr>
              <a:defRPr/>
            </a:lvl1pPr>
          </a:lstStyle>
          <a:p>
            <a:pPr>
              <a:defRPr/>
            </a:pPr>
            <a:fld id="{C31F42AA-FE29-4169-A3FA-85A549762B3D}"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B0A85934-337A-424E-8492-75036CF8C5FA}"/>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C491185-9A97-4FA3-8311-207E7085ECE6}"/>
              </a:ext>
            </a:extLst>
          </p:cNvPr>
          <p:cNvSpPr>
            <a:spLocks noGrp="1"/>
          </p:cNvSpPr>
          <p:nvPr>
            <p:ph type="sldNum" sz="quarter" idx="12"/>
          </p:nvPr>
        </p:nvSpPr>
        <p:spPr/>
        <p:txBody>
          <a:bodyPr/>
          <a:lstStyle>
            <a:lvl1pPr>
              <a:defRPr/>
            </a:lvl1pPr>
          </a:lstStyle>
          <a:p>
            <a:pPr>
              <a:defRPr/>
            </a:pPr>
            <a:fld id="{8224A9E0-35DD-4592-AF92-5D4B122EBE59}" type="slidenum">
              <a:rPr lang="nl-BE" altLang="en-US"/>
              <a:pPr>
                <a:defRPr/>
              </a:pPr>
              <a:t>‹N›</a:t>
            </a:fld>
            <a:endParaRPr lang="nl-BE" altLang="en-US" dirty="0"/>
          </a:p>
        </p:txBody>
      </p:sp>
    </p:spTree>
    <p:extLst>
      <p:ext uri="{BB962C8B-B14F-4D97-AF65-F5344CB8AC3E}">
        <p14:creationId xmlns:p14="http://schemas.microsoft.com/office/powerpoint/2010/main" val="5767046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7A1659A-DBA7-408D-A166-88352D3748DD}"/>
              </a:ext>
            </a:extLst>
          </p:cNvPr>
          <p:cNvSpPr>
            <a:spLocks noGrp="1"/>
          </p:cNvSpPr>
          <p:nvPr>
            <p:ph type="dt" sz="half" idx="10"/>
          </p:nvPr>
        </p:nvSpPr>
        <p:spPr/>
        <p:txBody>
          <a:bodyPr/>
          <a:lstStyle>
            <a:lvl1pPr>
              <a:defRPr/>
            </a:lvl1pPr>
          </a:lstStyle>
          <a:p>
            <a:pPr>
              <a:defRPr/>
            </a:pPr>
            <a:fld id="{C472E0D4-36A5-4430-976A-1D1B76298B7C}"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83086268-EECC-42F3-91BB-CED3DB3F0F01}"/>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6350E147-C8E0-4CFF-B9E8-4E7516068B9A}"/>
              </a:ext>
            </a:extLst>
          </p:cNvPr>
          <p:cNvSpPr>
            <a:spLocks noGrp="1"/>
          </p:cNvSpPr>
          <p:nvPr>
            <p:ph type="sldNum" sz="quarter" idx="12"/>
          </p:nvPr>
        </p:nvSpPr>
        <p:spPr/>
        <p:txBody>
          <a:bodyPr/>
          <a:lstStyle>
            <a:lvl1pPr>
              <a:defRPr/>
            </a:lvl1pPr>
          </a:lstStyle>
          <a:p>
            <a:pPr>
              <a:defRPr/>
            </a:pPr>
            <a:fld id="{B1B0E01C-CD2F-4F8B-A263-91241A5969EB}" type="slidenum">
              <a:rPr lang="nl-BE" altLang="en-US"/>
              <a:pPr>
                <a:defRPr/>
              </a:pPr>
              <a:t>‹N›</a:t>
            </a:fld>
            <a:endParaRPr lang="nl-BE" altLang="en-US" dirty="0"/>
          </a:p>
        </p:txBody>
      </p:sp>
    </p:spTree>
    <p:extLst>
      <p:ext uri="{BB962C8B-B14F-4D97-AF65-F5344CB8AC3E}">
        <p14:creationId xmlns:p14="http://schemas.microsoft.com/office/powerpoint/2010/main" val="41970893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BBC4235-5A70-4666-A051-AFD349241B76}"/>
              </a:ext>
            </a:extLst>
          </p:cNvPr>
          <p:cNvSpPr>
            <a:spLocks noGrp="1"/>
          </p:cNvSpPr>
          <p:nvPr>
            <p:ph type="dt" sz="half" idx="10"/>
          </p:nvPr>
        </p:nvSpPr>
        <p:spPr/>
        <p:txBody>
          <a:bodyPr/>
          <a:lstStyle>
            <a:lvl1pPr>
              <a:defRPr/>
            </a:lvl1pPr>
          </a:lstStyle>
          <a:p>
            <a:pPr>
              <a:defRPr/>
            </a:pPr>
            <a:fld id="{451F3C3B-3E87-4FC6-8B46-7D3002882FAE}"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95B60834-ABDD-49A8-9214-B69E197BA61D}"/>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CE35281-787E-4BE5-826C-FDC3A85B370C}"/>
              </a:ext>
            </a:extLst>
          </p:cNvPr>
          <p:cNvSpPr>
            <a:spLocks noGrp="1"/>
          </p:cNvSpPr>
          <p:nvPr>
            <p:ph type="sldNum" sz="quarter" idx="12"/>
          </p:nvPr>
        </p:nvSpPr>
        <p:spPr/>
        <p:txBody>
          <a:bodyPr/>
          <a:lstStyle>
            <a:lvl1pPr>
              <a:defRPr/>
            </a:lvl1pPr>
          </a:lstStyle>
          <a:p>
            <a:pPr>
              <a:defRPr/>
            </a:pPr>
            <a:fld id="{FB38105B-5FD7-444A-B0A5-49E525C3FD22}" type="slidenum">
              <a:rPr lang="nl-BE" altLang="en-US"/>
              <a:pPr>
                <a:defRPr/>
              </a:pPr>
              <a:t>‹N›</a:t>
            </a:fld>
            <a:endParaRPr lang="nl-BE" altLang="en-US" dirty="0"/>
          </a:p>
        </p:txBody>
      </p:sp>
    </p:spTree>
    <p:extLst>
      <p:ext uri="{BB962C8B-B14F-4D97-AF65-F5344CB8AC3E}">
        <p14:creationId xmlns:p14="http://schemas.microsoft.com/office/powerpoint/2010/main" val="9321279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CA687F-C82C-4B95-BDF7-ACA0BC9A3D7E}"/>
              </a:ext>
            </a:extLst>
          </p:cNvPr>
          <p:cNvSpPr>
            <a:spLocks noGrp="1"/>
          </p:cNvSpPr>
          <p:nvPr>
            <p:ph type="dt" sz="half" idx="10"/>
          </p:nvPr>
        </p:nvSpPr>
        <p:spPr/>
        <p:txBody>
          <a:bodyPr/>
          <a:lstStyle>
            <a:lvl1pPr>
              <a:defRPr/>
            </a:lvl1pPr>
          </a:lstStyle>
          <a:p>
            <a:pPr>
              <a:defRPr/>
            </a:pPr>
            <a:fld id="{43A8F771-9FAF-4C5C-AA07-0D57FCF5C453}"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6B3C95A0-FD2F-4C16-BD80-19AAE1436704}"/>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2B73019D-04D2-4D5E-B6D6-657AC6F7CC3B}"/>
              </a:ext>
            </a:extLst>
          </p:cNvPr>
          <p:cNvSpPr>
            <a:spLocks noGrp="1"/>
          </p:cNvSpPr>
          <p:nvPr>
            <p:ph type="sldNum" sz="quarter" idx="12"/>
          </p:nvPr>
        </p:nvSpPr>
        <p:spPr/>
        <p:txBody>
          <a:bodyPr/>
          <a:lstStyle>
            <a:lvl1pPr>
              <a:defRPr/>
            </a:lvl1pPr>
          </a:lstStyle>
          <a:p>
            <a:pPr>
              <a:defRPr/>
            </a:pPr>
            <a:fld id="{4FE67F49-7388-49ED-B59E-41DA6D12C652}" type="slidenum">
              <a:rPr lang="nl-BE" altLang="en-US"/>
              <a:pPr>
                <a:defRPr/>
              </a:pPr>
              <a:t>‹N›</a:t>
            </a:fld>
            <a:endParaRPr lang="nl-BE" altLang="en-US" dirty="0"/>
          </a:p>
        </p:txBody>
      </p:sp>
    </p:spTree>
    <p:extLst>
      <p:ext uri="{BB962C8B-B14F-4D97-AF65-F5344CB8AC3E}">
        <p14:creationId xmlns:p14="http://schemas.microsoft.com/office/powerpoint/2010/main" val="2064308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F46A450-3EAD-4F5C-9031-D2ACAF03FD47}"/>
              </a:ext>
            </a:extLst>
          </p:cNvPr>
          <p:cNvSpPr>
            <a:spLocks noGrp="1"/>
          </p:cNvSpPr>
          <p:nvPr>
            <p:ph type="dt" sz="half" idx="10"/>
          </p:nvPr>
        </p:nvSpPr>
        <p:spPr/>
        <p:txBody>
          <a:bodyPr/>
          <a:lstStyle>
            <a:lvl1pPr>
              <a:defRPr/>
            </a:lvl1pPr>
          </a:lstStyle>
          <a:p>
            <a:pPr>
              <a:defRPr/>
            </a:pPr>
            <a:fld id="{9AE916DA-6FF0-435E-BE50-5F1B8D466D2A}"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B0421769-512E-4A48-BFE6-AE0BD4CF91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2E211239-9201-4567-8855-AB216216ED82}"/>
              </a:ext>
            </a:extLst>
          </p:cNvPr>
          <p:cNvSpPr>
            <a:spLocks noGrp="1"/>
          </p:cNvSpPr>
          <p:nvPr>
            <p:ph type="sldNum" sz="quarter" idx="12"/>
          </p:nvPr>
        </p:nvSpPr>
        <p:spPr/>
        <p:txBody>
          <a:bodyPr/>
          <a:lstStyle>
            <a:lvl1pPr>
              <a:defRPr/>
            </a:lvl1pPr>
          </a:lstStyle>
          <a:p>
            <a:pPr>
              <a:defRPr/>
            </a:pPr>
            <a:fld id="{4A2CABE4-529A-4581-B187-317923B33B8C}" type="slidenum">
              <a:rPr lang="nl-BE" altLang="en-US"/>
              <a:pPr>
                <a:defRPr/>
              </a:pPr>
              <a:t>‹N›</a:t>
            </a:fld>
            <a:endParaRPr lang="nl-BE" altLang="en-US" dirty="0"/>
          </a:p>
        </p:txBody>
      </p:sp>
    </p:spTree>
    <p:extLst>
      <p:ext uri="{BB962C8B-B14F-4D97-AF65-F5344CB8AC3E}">
        <p14:creationId xmlns:p14="http://schemas.microsoft.com/office/powerpoint/2010/main" val="26971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1C61461-8E17-49CC-A0FE-5A26D87719D6}"/>
              </a:ext>
            </a:extLst>
          </p:cNvPr>
          <p:cNvSpPr>
            <a:spLocks noGrp="1"/>
          </p:cNvSpPr>
          <p:nvPr>
            <p:ph type="dt" sz="half" idx="10"/>
          </p:nvPr>
        </p:nvSpPr>
        <p:spPr/>
        <p:txBody>
          <a:bodyPr/>
          <a:lstStyle>
            <a:lvl1pPr>
              <a:defRPr/>
            </a:lvl1pPr>
          </a:lstStyle>
          <a:p>
            <a:pPr>
              <a:defRPr/>
            </a:pPr>
            <a:fld id="{F2CD6117-B0AD-42EF-93BA-53597B9D9AC3}"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8AE7802B-DC05-4205-BB44-4ADBA0C1A90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4DB36FC9-13C9-49FF-8530-1D134B46D92F}"/>
              </a:ext>
            </a:extLst>
          </p:cNvPr>
          <p:cNvSpPr>
            <a:spLocks noGrp="1"/>
          </p:cNvSpPr>
          <p:nvPr>
            <p:ph type="sldNum" sz="quarter" idx="12"/>
          </p:nvPr>
        </p:nvSpPr>
        <p:spPr/>
        <p:txBody>
          <a:bodyPr/>
          <a:lstStyle>
            <a:lvl1pPr>
              <a:defRPr/>
            </a:lvl1pPr>
          </a:lstStyle>
          <a:p>
            <a:pPr>
              <a:defRPr/>
            </a:pPr>
            <a:fld id="{BBBB5CAA-8F5A-4192-9B62-A363EFE23443}" type="slidenum">
              <a:rPr lang="nl-BE" altLang="en-US"/>
              <a:pPr>
                <a:defRPr/>
              </a:pPr>
              <a:t>‹N›</a:t>
            </a:fld>
            <a:endParaRPr lang="nl-BE" altLang="en-US" dirty="0"/>
          </a:p>
        </p:txBody>
      </p:sp>
    </p:spTree>
    <p:extLst>
      <p:ext uri="{BB962C8B-B14F-4D97-AF65-F5344CB8AC3E}">
        <p14:creationId xmlns:p14="http://schemas.microsoft.com/office/powerpoint/2010/main" val="23199903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E3A74A-ACA2-46BF-98BF-8938CE2FDAF3}"/>
              </a:ext>
            </a:extLst>
          </p:cNvPr>
          <p:cNvSpPr>
            <a:spLocks noGrp="1"/>
          </p:cNvSpPr>
          <p:nvPr>
            <p:ph type="dt" sz="half" idx="10"/>
          </p:nvPr>
        </p:nvSpPr>
        <p:spPr/>
        <p:txBody>
          <a:bodyPr/>
          <a:lstStyle>
            <a:lvl1pPr>
              <a:defRPr/>
            </a:lvl1pPr>
          </a:lstStyle>
          <a:p>
            <a:pPr>
              <a:defRPr/>
            </a:pPr>
            <a:fld id="{916FB375-CCA8-47BB-93B5-884420994843}"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C2BA55D9-7A3B-4208-B24E-275269567C8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54EC9C7-4DFC-4498-8F94-47205AFCC814}"/>
              </a:ext>
            </a:extLst>
          </p:cNvPr>
          <p:cNvSpPr>
            <a:spLocks noGrp="1"/>
          </p:cNvSpPr>
          <p:nvPr>
            <p:ph type="sldNum" sz="quarter" idx="12"/>
          </p:nvPr>
        </p:nvSpPr>
        <p:spPr/>
        <p:txBody>
          <a:bodyPr/>
          <a:lstStyle>
            <a:lvl1pPr>
              <a:defRPr/>
            </a:lvl1pPr>
          </a:lstStyle>
          <a:p>
            <a:pPr>
              <a:defRPr/>
            </a:pPr>
            <a:fld id="{EC2338E9-3098-401C-8BFA-7B0D437342F9}" type="slidenum">
              <a:rPr lang="nl-BE" altLang="en-US"/>
              <a:pPr>
                <a:defRPr/>
              </a:pPr>
              <a:t>‹N›</a:t>
            </a:fld>
            <a:endParaRPr lang="nl-BE" altLang="en-US" dirty="0"/>
          </a:p>
        </p:txBody>
      </p:sp>
    </p:spTree>
    <p:extLst>
      <p:ext uri="{BB962C8B-B14F-4D97-AF65-F5344CB8AC3E}">
        <p14:creationId xmlns:p14="http://schemas.microsoft.com/office/powerpoint/2010/main" val="3072693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92E4AA-8228-48C3-8721-0E4FE6FD93A0}"/>
              </a:ext>
            </a:extLst>
          </p:cNvPr>
          <p:cNvSpPr>
            <a:spLocks noGrp="1"/>
          </p:cNvSpPr>
          <p:nvPr>
            <p:ph type="dt" sz="half" idx="10"/>
          </p:nvPr>
        </p:nvSpPr>
        <p:spPr/>
        <p:txBody>
          <a:bodyPr/>
          <a:lstStyle>
            <a:lvl1pPr>
              <a:defRPr/>
            </a:lvl1pPr>
          </a:lstStyle>
          <a:p>
            <a:pPr>
              <a:defRPr/>
            </a:pPr>
            <a:fld id="{A3BDA51D-9B80-4D1B-8932-4A40F26F365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62602134-4DA9-4AE3-B464-EDAFDD02911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78655F0-BD19-43FB-BA77-864ED1C65BB7}"/>
              </a:ext>
            </a:extLst>
          </p:cNvPr>
          <p:cNvSpPr>
            <a:spLocks noGrp="1"/>
          </p:cNvSpPr>
          <p:nvPr>
            <p:ph type="sldNum" sz="quarter" idx="12"/>
          </p:nvPr>
        </p:nvSpPr>
        <p:spPr/>
        <p:txBody>
          <a:bodyPr/>
          <a:lstStyle>
            <a:lvl1pPr>
              <a:defRPr/>
            </a:lvl1pPr>
          </a:lstStyle>
          <a:p>
            <a:pPr>
              <a:defRPr/>
            </a:pPr>
            <a:fld id="{65549598-297E-49CC-BC7A-3EBDEADA714A}" type="slidenum">
              <a:rPr lang="nl-BE" altLang="en-US"/>
              <a:pPr>
                <a:defRPr/>
              </a:pPr>
              <a:t>‹N›</a:t>
            </a:fld>
            <a:endParaRPr lang="nl-BE" altLang="en-US" dirty="0"/>
          </a:p>
        </p:txBody>
      </p:sp>
    </p:spTree>
    <p:extLst>
      <p:ext uri="{BB962C8B-B14F-4D97-AF65-F5344CB8AC3E}">
        <p14:creationId xmlns:p14="http://schemas.microsoft.com/office/powerpoint/2010/main" val="35666749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6433605-C906-4C23-AFAD-5885F1079F8E}"/>
              </a:ext>
            </a:extLst>
          </p:cNvPr>
          <p:cNvSpPr>
            <a:spLocks noGrp="1"/>
          </p:cNvSpPr>
          <p:nvPr>
            <p:ph type="dt" sz="half" idx="10"/>
          </p:nvPr>
        </p:nvSpPr>
        <p:spPr/>
        <p:txBody>
          <a:bodyPr/>
          <a:lstStyle>
            <a:lvl1pPr>
              <a:defRPr/>
            </a:lvl1pPr>
          </a:lstStyle>
          <a:p>
            <a:pPr>
              <a:defRPr/>
            </a:pPr>
            <a:fld id="{0D68B062-78EE-48F3-B9D2-81E7066062E8}"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C49A95A3-2C46-40A3-9157-8D236BD0B6B1}"/>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2C78E22-85D1-4934-A509-DBCE71FC9C00}"/>
              </a:ext>
            </a:extLst>
          </p:cNvPr>
          <p:cNvSpPr>
            <a:spLocks noGrp="1"/>
          </p:cNvSpPr>
          <p:nvPr>
            <p:ph type="sldNum" sz="quarter" idx="12"/>
          </p:nvPr>
        </p:nvSpPr>
        <p:spPr/>
        <p:txBody>
          <a:bodyPr/>
          <a:lstStyle>
            <a:lvl1pPr>
              <a:defRPr/>
            </a:lvl1pPr>
          </a:lstStyle>
          <a:p>
            <a:pPr>
              <a:defRPr/>
            </a:pPr>
            <a:fld id="{039EF48C-1110-4960-9D29-9455986FC283}" type="slidenum">
              <a:rPr lang="nl-BE" altLang="en-US"/>
              <a:pPr>
                <a:defRPr/>
              </a:pPr>
              <a:t>‹N›</a:t>
            </a:fld>
            <a:endParaRPr lang="nl-BE" altLang="en-US" dirty="0"/>
          </a:p>
        </p:txBody>
      </p:sp>
    </p:spTree>
    <p:extLst>
      <p:ext uri="{BB962C8B-B14F-4D97-AF65-F5344CB8AC3E}">
        <p14:creationId xmlns:p14="http://schemas.microsoft.com/office/powerpoint/2010/main" val="158439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90E0F0-7258-4602-B916-0EFA1D13C031}"/>
              </a:ext>
            </a:extLst>
          </p:cNvPr>
          <p:cNvSpPr>
            <a:spLocks noGrp="1"/>
          </p:cNvSpPr>
          <p:nvPr>
            <p:ph type="dt" sz="half" idx="10"/>
          </p:nvPr>
        </p:nvSpPr>
        <p:spPr/>
        <p:txBody>
          <a:bodyPr/>
          <a:lstStyle>
            <a:lvl1pPr>
              <a:defRPr/>
            </a:lvl1pPr>
          </a:lstStyle>
          <a:p>
            <a:pPr>
              <a:defRPr/>
            </a:pPr>
            <a:fld id="{8ADBBCD2-FB18-4E87-8544-BF9B37653CDC}"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77601282-394E-491B-825E-5735BD32F856}"/>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96EFA67-65C8-422E-A849-4F070E8DCB50}"/>
              </a:ext>
            </a:extLst>
          </p:cNvPr>
          <p:cNvSpPr>
            <a:spLocks noGrp="1"/>
          </p:cNvSpPr>
          <p:nvPr>
            <p:ph type="sldNum" sz="quarter" idx="12"/>
          </p:nvPr>
        </p:nvSpPr>
        <p:spPr/>
        <p:txBody>
          <a:bodyPr/>
          <a:lstStyle>
            <a:lvl1pPr>
              <a:defRPr/>
            </a:lvl1pPr>
          </a:lstStyle>
          <a:p>
            <a:pPr>
              <a:defRPr/>
            </a:pPr>
            <a:fld id="{4C323A2E-31F4-4526-A905-DF70CF5B7475}" type="slidenum">
              <a:rPr lang="nl-BE" altLang="en-US"/>
              <a:pPr>
                <a:defRPr/>
              </a:pPr>
              <a:t>‹N›</a:t>
            </a:fld>
            <a:endParaRPr lang="nl-BE" altLang="en-US" dirty="0"/>
          </a:p>
        </p:txBody>
      </p:sp>
    </p:spTree>
    <p:extLst>
      <p:ext uri="{BB962C8B-B14F-4D97-AF65-F5344CB8AC3E}">
        <p14:creationId xmlns:p14="http://schemas.microsoft.com/office/powerpoint/2010/main" val="12840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1AF0626-99FE-4136-99C7-77D15E2384A9}"/>
              </a:ext>
            </a:extLst>
          </p:cNvPr>
          <p:cNvSpPr>
            <a:spLocks noGrp="1"/>
          </p:cNvSpPr>
          <p:nvPr>
            <p:ph type="dt" sz="half" idx="10"/>
          </p:nvPr>
        </p:nvSpPr>
        <p:spPr/>
        <p:txBody>
          <a:bodyPr/>
          <a:lstStyle>
            <a:lvl1pPr>
              <a:defRPr/>
            </a:lvl1pPr>
          </a:lstStyle>
          <a:p>
            <a:pPr>
              <a:defRPr/>
            </a:pPr>
            <a:fld id="{C57FFC1A-E567-43ED-8D52-D403430B3C90}"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34166383-AD8B-43D5-85B0-448CB2311F6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47B0B377-5E4C-45EF-843F-8642A5FC14D8}"/>
              </a:ext>
            </a:extLst>
          </p:cNvPr>
          <p:cNvSpPr>
            <a:spLocks noGrp="1"/>
          </p:cNvSpPr>
          <p:nvPr>
            <p:ph type="sldNum" sz="quarter" idx="12"/>
          </p:nvPr>
        </p:nvSpPr>
        <p:spPr/>
        <p:txBody>
          <a:bodyPr/>
          <a:lstStyle>
            <a:lvl1pPr>
              <a:defRPr/>
            </a:lvl1pPr>
          </a:lstStyle>
          <a:p>
            <a:pPr>
              <a:defRPr/>
            </a:pPr>
            <a:fld id="{5BC278F2-35C6-4549-8B27-28EF5055DC2B}" type="slidenum">
              <a:rPr lang="nl-BE" altLang="en-US"/>
              <a:pPr>
                <a:defRPr/>
              </a:pPr>
              <a:t>‹N›</a:t>
            </a:fld>
            <a:endParaRPr lang="nl-BE" altLang="en-US" dirty="0"/>
          </a:p>
        </p:txBody>
      </p:sp>
    </p:spTree>
    <p:extLst>
      <p:ext uri="{BB962C8B-B14F-4D97-AF65-F5344CB8AC3E}">
        <p14:creationId xmlns:p14="http://schemas.microsoft.com/office/powerpoint/2010/main" val="1037710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D273F-A690-4DA7-A0F1-1F29E7A1E2F8}"/>
              </a:ext>
            </a:extLst>
          </p:cNvPr>
          <p:cNvSpPr>
            <a:spLocks noGrp="1"/>
          </p:cNvSpPr>
          <p:nvPr>
            <p:ph type="dt" sz="half" idx="10"/>
          </p:nvPr>
        </p:nvSpPr>
        <p:spPr/>
        <p:txBody>
          <a:bodyPr/>
          <a:lstStyle>
            <a:lvl1pPr>
              <a:defRPr/>
            </a:lvl1pPr>
          </a:lstStyle>
          <a:p>
            <a:pPr>
              <a:defRPr/>
            </a:pPr>
            <a:fld id="{2F0F1E86-2E86-4350-9426-FD22C92D7268}"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E6020006-FF87-44E1-8227-61787802A43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F709BAEA-FA26-4F80-86D1-9B9BC2815FA0}"/>
              </a:ext>
            </a:extLst>
          </p:cNvPr>
          <p:cNvSpPr>
            <a:spLocks noGrp="1"/>
          </p:cNvSpPr>
          <p:nvPr>
            <p:ph type="sldNum" sz="quarter" idx="12"/>
          </p:nvPr>
        </p:nvSpPr>
        <p:spPr/>
        <p:txBody>
          <a:bodyPr/>
          <a:lstStyle>
            <a:lvl1pPr>
              <a:defRPr/>
            </a:lvl1pPr>
          </a:lstStyle>
          <a:p>
            <a:pPr>
              <a:defRPr/>
            </a:pPr>
            <a:fld id="{BF873F42-E729-42EC-864D-036D90B27247}" type="slidenum">
              <a:rPr lang="nl-BE" altLang="en-US"/>
              <a:pPr>
                <a:defRPr/>
              </a:pPr>
              <a:t>‹N›</a:t>
            </a:fld>
            <a:endParaRPr lang="nl-BE" altLang="en-US" dirty="0"/>
          </a:p>
        </p:txBody>
      </p:sp>
    </p:spTree>
    <p:extLst>
      <p:ext uri="{BB962C8B-B14F-4D97-AF65-F5344CB8AC3E}">
        <p14:creationId xmlns:p14="http://schemas.microsoft.com/office/powerpoint/2010/main" val="3476548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34ABA43-AA15-48F3-8E39-8511F27B82FD}"/>
              </a:ext>
            </a:extLst>
          </p:cNvPr>
          <p:cNvSpPr>
            <a:spLocks noGrp="1"/>
          </p:cNvSpPr>
          <p:nvPr>
            <p:ph type="dt" sz="half" idx="10"/>
          </p:nvPr>
        </p:nvSpPr>
        <p:spPr/>
        <p:txBody>
          <a:bodyPr/>
          <a:lstStyle>
            <a:lvl1pPr>
              <a:defRPr/>
            </a:lvl1pPr>
          </a:lstStyle>
          <a:p>
            <a:pPr>
              <a:defRPr/>
            </a:pPr>
            <a:fld id="{73FDD0B1-71D3-482C-9AEE-74638EE026A9}"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79115E9F-07CA-4F08-869F-C9DACAAE9EC3}"/>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5349EE07-A115-42A9-8FE2-25800B8D2AD6}"/>
              </a:ext>
            </a:extLst>
          </p:cNvPr>
          <p:cNvSpPr>
            <a:spLocks noGrp="1"/>
          </p:cNvSpPr>
          <p:nvPr>
            <p:ph type="sldNum" sz="quarter" idx="12"/>
          </p:nvPr>
        </p:nvSpPr>
        <p:spPr/>
        <p:txBody>
          <a:bodyPr/>
          <a:lstStyle>
            <a:lvl1pPr>
              <a:defRPr/>
            </a:lvl1pPr>
          </a:lstStyle>
          <a:p>
            <a:pPr>
              <a:defRPr/>
            </a:pPr>
            <a:fld id="{4BCB5912-D240-404C-B1BF-A0CAF62A05CF}" type="slidenum">
              <a:rPr lang="nl-BE" altLang="en-US"/>
              <a:pPr>
                <a:defRPr/>
              </a:pPr>
              <a:t>‹N›</a:t>
            </a:fld>
            <a:endParaRPr lang="nl-BE" altLang="en-US" dirty="0"/>
          </a:p>
        </p:txBody>
      </p:sp>
    </p:spTree>
    <p:extLst>
      <p:ext uri="{BB962C8B-B14F-4D97-AF65-F5344CB8AC3E}">
        <p14:creationId xmlns:p14="http://schemas.microsoft.com/office/powerpoint/2010/main" val="3464175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D6E1D02-1413-4645-95A3-7D9D446BAB3A}"/>
              </a:ext>
            </a:extLst>
          </p:cNvPr>
          <p:cNvSpPr>
            <a:spLocks noGrp="1"/>
          </p:cNvSpPr>
          <p:nvPr>
            <p:ph type="dt" sz="half" idx="10"/>
          </p:nvPr>
        </p:nvSpPr>
        <p:spPr/>
        <p:txBody>
          <a:bodyPr/>
          <a:lstStyle>
            <a:lvl1pPr>
              <a:defRPr/>
            </a:lvl1pPr>
          </a:lstStyle>
          <a:p>
            <a:pPr>
              <a:defRPr/>
            </a:pPr>
            <a:fld id="{57757F25-9126-4846-931D-6BF119287C91}"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60BA3FB4-BBEC-4889-A37E-5DF88D49D21E}"/>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81296526-2028-48D6-B32A-43D1347AAF69}"/>
              </a:ext>
            </a:extLst>
          </p:cNvPr>
          <p:cNvSpPr>
            <a:spLocks noGrp="1"/>
          </p:cNvSpPr>
          <p:nvPr>
            <p:ph type="sldNum" sz="quarter" idx="12"/>
          </p:nvPr>
        </p:nvSpPr>
        <p:spPr/>
        <p:txBody>
          <a:bodyPr/>
          <a:lstStyle>
            <a:lvl1pPr>
              <a:defRPr/>
            </a:lvl1pPr>
          </a:lstStyle>
          <a:p>
            <a:pPr>
              <a:defRPr/>
            </a:pPr>
            <a:fld id="{50BC3DF7-AA0F-4931-8EE2-8C31630BEBA4}" type="slidenum">
              <a:rPr lang="nl-BE" altLang="en-US"/>
              <a:pPr>
                <a:defRPr/>
              </a:pPr>
              <a:t>‹N›</a:t>
            </a:fld>
            <a:endParaRPr lang="nl-BE" altLang="en-US" dirty="0"/>
          </a:p>
        </p:txBody>
      </p:sp>
    </p:spTree>
    <p:extLst>
      <p:ext uri="{BB962C8B-B14F-4D97-AF65-F5344CB8AC3E}">
        <p14:creationId xmlns:p14="http://schemas.microsoft.com/office/powerpoint/2010/main" val="3123342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73A7209-7502-4750-A758-9610AAEB404F}"/>
              </a:ext>
            </a:extLst>
          </p:cNvPr>
          <p:cNvSpPr>
            <a:spLocks noGrp="1"/>
          </p:cNvSpPr>
          <p:nvPr>
            <p:ph type="dt" sz="half" idx="10"/>
          </p:nvPr>
        </p:nvSpPr>
        <p:spPr/>
        <p:txBody>
          <a:bodyPr/>
          <a:lstStyle>
            <a:lvl1pPr>
              <a:defRPr/>
            </a:lvl1pPr>
          </a:lstStyle>
          <a:p>
            <a:pPr>
              <a:defRPr/>
            </a:pPr>
            <a:fld id="{4AA0DC4A-76E9-4ECA-80DF-AA829CD49BD0}"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DE06F752-B055-4310-8B17-ABC168D388AB}"/>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ECF8D236-AE81-4D6C-B3D7-850B5AF4D38A}"/>
              </a:ext>
            </a:extLst>
          </p:cNvPr>
          <p:cNvSpPr>
            <a:spLocks noGrp="1"/>
          </p:cNvSpPr>
          <p:nvPr>
            <p:ph type="sldNum" sz="quarter" idx="12"/>
          </p:nvPr>
        </p:nvSpPr>
        <p:spPr/>
        <p:txBody>
          <a:bodyPr/>
          <a:lstStyle>
            <a:lvl1pPr>
              <a:defRPr/>
            </a:lvl1pPr>
          </a:lstStyle>
          <a:p>
            <a:pPr>
              <a:defRPr/>
            </a:pPr>
            <a:fld id="{3C09F8E2-1668-4848-8FFA-49FC3FEE6EF5}" type="slidenum">
              <a:rPr lang="nl-BE" altLang="en-US"/>
              <a:pPr>
                <a:defRPr/>
              </a:pPr>
              <a:t>‹N›</a:t>
            </a:fld>
            <a:endParaRPr lang="nl-BE" altLang="en-US" dirty="0"/>
          </a:p>
        </p:txBody>
      </p:sp>
    </p:spTree>
    <p:extLst>
      <p:ext uri="{BB962C8B-B14F-4D97-AF65-F5344CB8AC3E}">
        <p14:creationId xmlns:p14="http://schemas.microsoft.com/office/powerpoint/2010/main" val="2270338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51B562-5CD7-4207-A03F-68BC4EDC312B}"/>
              </a:ext>
            </a:extLst>
          </p:cNvPr>
          <p:cNvSpPr>
            <a:spLocks noGrp="1"/>
          </p:cNvSpPr>
          <p:nvPr>
            <p:ph type="dt" sz="half" idx="10"/>
          </p:nvPr>
        </p:nvSpPr>
        <p:spPr/>
        <p:txBody>
          <a:bodyPr/>
          <a:lstStyle>
            <a:lvl1pPr>
              <a:defRPr/>
            </a:lvl1pPr>
          </a:lstStyle>
          <a:p>
            <a:pPr>
              <a:defRPr/>
            </a:pPr>
            <a:fld id="{F3B262DF-888B-4C26-9E00-BB0A7A38DE31}"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0231BDA7-5265-4B4A-9F17-C74CEE1EA209}"/>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A49D5E1-8C41-4F68-A45C-761A61C4B419}"/>
              </a:ext>
            </a:extLst>
          </p:cNvPr>
          <p:cNvSpPr>
            <a:spLocks noGrp="1"/>
          </p:cNvSpPr>
          <p:nvPr>
            <p:ph type="sldNum" sz="quarter" idx="12"/>
          </p:nvPr>
        </p:nvSpPr>
        <p:spPr/>
        <p:txBody>
          <a:bodyPr/>
          <a:lstStyle>
            <a:lvl1pPr>
              <a:defRPr/>
            </a:lvl1pPr>
          </a:lstStyle>
          <a:p>
            <a:pPr>
              <a:defRPr/>
            </a:pPr>
            <a:fld id="{9320FB3C-9D7D-4BB3-8426-483ECB00F069}" type="slidenum">
              <a:rPr lang="nl-BE" altLang="en-US"/>
              <a:pPr>
                <a:defRPr/>
              </a:pPr>
              <a:t>‹N›</a:t>
            </a:fld>
            <a:endParaRPr lang="nl-BE" altLang="en-US" dirty="0"/>
          </a:p>
        </p:txBody>
      </p:sp>
    </p:spTree>
    <p:extLst>
      <p:ext uri="{BB962C8B-B14F-4D97-AF65-F5344CB8AC3E}">
        <p14:creationId xmlns:p14="http://schemas.microsoft.com/office/powerpoint/2010/main" val="2659804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6A0A6AC-9853-4194-9423-DE24BAFD5156}"/>
              </a:ext>
            </a:extLst>
          </p:cNvPr>
          <p:cNvSpPr>
            <a:spLocks noGrp="1"/>
          </p:cNvSpPr>
          <p:nvPr>
            <p:ph type="dt" sz="half" idx="10"/>
          </p:nvPr>
        </p:nvSpPr>
        <p:spPr/>
        <p:txBody>
          <a:bodyPr/>
          <a:lstStyle>
            <a:lvl1pPr>
              <a:defRPr/>
            </a:lvl1pPr>
          </a:lstStyle>
          <a:p>
            <a:pPr>
              <a:defRPr/>
            </a:pPr>
            <a:fld id="{586176A5-EB5F-435F-B18D-A1D8D660B067}"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E37AA07E-DFB3-48FF-94FF-5555BAF86C71}"/>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731BBA0-4DD9-4CCF-975B-B4C8E72728AB}"/>
              </a:ext>
            </a:extLst>
          </p:cNvPr>
          <p:cNvSpPr>
            <a:spLocks noGrp="1"/>
          </p:cNvSpPr>
          <p:nvPr>
            <p:ph type="sldNum" sz="quarter" idx="12"/>
          </p:nvPr>
        </p:nvSpPr>
        <p:spPr/>
        <p:txBody>
          <a:bodyPr/>
          <a:lstStyle>
            <a:lvl1pPr>
              <a:defRPr/>
            </a:lvl1pPr>
          </a:lstStyle>
          <a:p>
            <a:pPr>
              <a:defRPr/>
            </a:pPr>
            <a:fld id="{DF5D87FE-D2B0-4CFF-93B7-7D92B5D2D1CF}" type="slidenum">
              <a:rPr lang="nl-BE" altLang="en-US"/>
              <a:pPr>
                <a:defRPr/>
              </a:pPr>
              <a:t>‹N›</a:t>
            </a:fld>
            <a:endParaRPr lang="nl-BE" altLang="en-US" dirty="0"/>
          </a:p>
        </p:txBody>
      </p:sp>
    </p:spTree>
    <p:extLst>
      <p:ext uri="{BB962C8B-B14F-4D97-AF65-F5344CB8AC3E}">
        <p14:creationId xmlns:p14="http://schemas.microsoft.com/office/powerpoint/2010/main" val="4794733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986DF4D-BDA5-4DA4-B900-988987AA19D0}"/>
              </a:ext>
            </a:extLst>
          </p:cNvPr>
          <p:cNvSpPr>
            <a:spLocks noGrp="1"/>
          </p:cNvSpPr>
          <p:nvPr>
            <p:ph type="dt" sz="half" idx="10"/>
          </p:nvPr>
        </p:nvSpPr>
        <p:spPr/>
        <p:txBody>
          <a:bodyPr/>
          <a:lstStyle>
            <a:lvl1pPr>
              <a:defRPr/>
            </a:lvl1pPr>
          </a:lstStyle>
          <a:p>
            <a:pPr>
              <a:defRPr/>
            </a:pPr>
            <a:fld id="{AD99556E-C5F1-4367-B677-81B514A5601D}"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6DB04AE2-3F4E-4C0D-A8CE-A4FE9F6CBB7B}"/>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25E56E6-E5FC-4904-8010-D099D5271443}"/>
              </a:ext>
            </a:extLst>
          </p:cNvPr>
          <p:cNvSpPr>
            <a:spLocks noGrp="1"/>
          </p:cNvSpPr>
          <p:nvPr>
            <p:ph type="sldNum" sz="quarter" idx="12"/>
          </p:nvPr>
        </p:nvSpPr>
        <p:spPr/>
        <p:txBody>
          <a:bodyPr/>
          <a:lstStyle>
            <a:lvl1pPr>
              <a:defRPr/>
            </a:lvl1pPr>
          </a:lstStyle>
          <a:p>
            <a:pPr>
              <a:defRPr/>
            </a:pPr>
            <a:fld id="{CA60C0E6-436C-4814-BF15-7856AA20804F}" type="slidenum">
              <a:rPr lang="nl-BE" altLang="en-US"/>
              <a:pPr>
                <a:defRPr/>
              </a:pPr>
              <a:t>‹N›</a:t>
            </a:fld>
            <a:endParaRPr lang="nl-BE" altLang="en-US" dirty="0"/>
          </a:p>
        </p:txBody>
      </p:sp>
    </p:spTree>
    <p:extLst>
      <p:ext uri="{BB962C8B-B14F-4D97-AF65-F5344CB8AC3E}">
        <p14:creationId xmlns:p14="http://schemas.microsoft.com/office/powerpoint/2010/main" val="28425387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E210B49-3DD1-4899-95FB-FE41169C4FB5}"/>
              </a:ext>
            </a:extLst>
          </p:cNvPr>
          <p:cNvSpPr>
            <a:spLocks noGrp="1"/>
          </p:cNvSpPr>
          <p:nvPr>
            <p:ph type="dt" sz="half" idx="10"/>
          </p:nvPr>
        </p:nvSpPr>
        <p:spPr/>
        <p:txBody>
          <a:bodyPr/>
          <a:lstStyle>
            <a:lvl1pPr>
              <a:defRPr/>
            </a:lvl1pPr>
          </a:lstStyle>
          <a:p>
            <a:pPr>
              <a:defRPr/>
            </a:pPr>
            <a:fld id="{CAF4F864-6147-4111-9C16-43A8DD27F4A5}"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CF34BF31-22E7-4DE7-9337-A2D2B32CE9B4}"/>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B63D22F-A166-468C-B57C-BB56B568A3FA}"/>
              </a:ext>
            </a:extLst>
          </p:cNvPr>
          <p:cNvSpPr>
            <a:spLocks noGrp="1"/>
          </p:cNvSpPr>
          <p:nvPr>
            <p:ph type="sldNum" sz="quarter" idx="12"/>
          </p:nvPr>
        </p:nvSpPr>
        <p:spPr/>
        <p:txBody>
          <a:bodyPr/>
          <a:lstStyle>
            <a:lvl1pPr>
              <a:defRPr/>
            </a:lvl1pPr>
          </a:lstStyle>
          <a:p>
            <a:pPr>
              <a:defRPr/>
            </a:pPr>
            <a:fld id="{5778D1F6-3008-4324-B098-8B3224C4CA3A}" type="slidenum">
              <a:rPr lang="nl-BE" altLang="en-US"/>
              <a:pPr>
                <a:defRPr/>
              </a:pPr>
              <a:t>‹N›</a:t>
            </a:fld>
            <a:endParaRPr lang="nl-BE" altLang="en-US" dirty="0"/>
          </a:p>
        </p:txBody>
      </p:sp>
    </p:spTree>
    <p:extLst>
      <p:ext uri="{BB962C8B-B14F-4D97-AF65-F5344CB8AC3E}">
        <p14:creationId xmlns:p14="http://schemas.microsoft.com/office/powerpoint/2010/main" val="324332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04C2A69-B6EA-45F7-964E-B2AF575C8661}"/>
              </a:ext>
            </a:extLst>
          </p:cNvPr>
          <p:cNvSpPr>
            <a:spLocks noGrp="1"/>
          </p:cNvSpPr>
          <p:nvPr>
            <p:ph type="dt" sz="half" idx="10"/>
          </p:nvPr>
        </p:nvSpPr>
        <p:spPr/>
        <p:txBody>
          <a:bodyPr/>
          <a:lstStyle>
            <a:lvl1pPr>
              <a:defRPr/>
            </a:lvl1pPr>
          </a:lstStyle>
          <a:p>
            <a:pPr>
              <a:defRPr/>
            </a:pPr>
            <a:fld id="{9143EE8F-26B7-4E4A-A90E-A00E7B65EB19}"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AB6D8B18-80CB-488A-9294-A0BA557EC61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8DDE129A-CBE2-4C6F-B0DB-33D66C8AC282}"/>
              </a:ext>
            </a:extLst>
          </p:cNvPr>
          <p:cNvSpPr>
            <a:spLocks noGrp="1"/>
          </p:cNvSpPr>
          <p:nvPr>
            <p:ph type="sldNum" sz="quarter" idx="12"/>
          </p:nvPr>
        </p:nvSpPr>
        <p:spPr/>
        <p:txBody>
          <a:bodyPr/>
          <a:lstStyle>
            <a:lvl1pPr>
              <a:defRPr/>
            </a:lvl1pPr>
          </a:lstStyle>
          <a:p>
            <a:pPr>
              <a:defRPr/>
            </a:pPr>
            <a:fld id="{11AAA138-AEDE-470B-866A-A5683D4D1F2C}" type="slidenum">
              <a:rPr lang="nl-BE" altLang="en-US"/>
              <a:pPr>
                <a:defRPr/>
              </a:pPr>
              <a:t>‹N›</a:t>
            </a:fld>
            <a:endParaRPr lang="nl-BE" altLang="en-US" dirty="0"/>
          </a:p>
        </p:txBody>
      </p:sp>
    </p:spTree>
    <p:extLst>
      <p:ext uri="{BB962C8B-B14F-4D97-AF65-F5344CB8AC3E}">
        <p14:creationId xmlns:p14="http://schemas.microsoft.com/office/powerpoint/2010/main" val="23329714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A98005-6C83-4CB2-8911-0D26DA1EEE09}"/>
              </a:ext>
            </a:extLst>
          </p:cNvPr>
          <p:cNvSpPr>
            <a:spLocks noGrp="1"/>
          </p:cNvSpPr>
          <p:nvPr>
            <p:ph type="dt" sz="half" idx="10"/>
          </p:nvPr>
        </p:nvSpPr>
        <p:spPr/>
        <p:txBody>
          <a:bodyPr/>
          <a:lstStyle>
            <a:lvl1pPr>
              <a:defRPr/>
            </a:lvl1pPr>
          </a:lstStyle>
          <a:p>
            <a:pPr>
              <a:defRPr/>
            </a:pPr>
            <a:fld id="{16B196AE-8BFD-4C2E-92EB-4DB9098618E7}"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2CF68006-C752-4F5D-A22D-2973CCBCD055}"/>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D6DC3B1-55D1-4EC8-A6F5-D94C5ECCA9F8}"/>
              </a:ext>
            </a:extLst>
          </p:cNvPr>
          <p:cNvSpPr>
            <a:spLocks noGrp="1"/>
          </p:cNvSpPr>
          <p:nvPr>
            <p:ph type="sldNum" sz="quarter" idx="12"/>
          </p:nvPr>
        </p:nvSpPr>
        <p:spPr/>
        <p:txBody>
          <a:bodyPr/>
          <a:lstStyle>
            <a:lvl1pPr>
              <a:defRPr/>
            </a:lvl1pPr>
          </a:lstStyle>
          <a:p>
            <a:pPr>
              <a:defRPr/>
            </a:pPr>
            <a:fld id="{DE88BD89-FB3F-4128-BF01-C086B4927C2F}" type="slidenum">
              <a:rPr lang="nl-BE" altLang="en-US"/>
              <a:pPr>
                <a:defRPr/>
              </a:pPr>
              <a:t>‹N›</a:t>
            </a:fld>
            <a:endParaRPr lang="nl-BE" altLang="en-US" dirty="0"/>
          </a:p>
        </p:txBody>
      </p:sp>
    </p:spTree>
    <p:extLst>
      <p:ext uri="{BB962C8B-B14F-4D97-AF65-F5344CB8AC3E}">
        <p14:creationId xmlns:p14="http://schemas.microsoft.com/office/powerpoint/2010/main" val="174044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888312-1842-4A3B-879B-95E608ACB4A3}"/>
              </a:ext>
            </a:extLst>
          </p:cNvPr>
          <p:cNvSpPr>
            <a:spLocks noGrp="1"/>
          </p:cNvSpPr>
          <p:nvPr>
            <p:ph type="dt" sz="half" idx="10"/>
          </p:nvPr>
        </p:nvSpPr>
        <p:spPr/>
        <p:txBody>
          <a:bodyPr/>
          <a:lstStyle>
            <a:lvl1pPr>
              <a:defRPr/>
            </a:lvl1pPr>
          </a:lstStyle>
          <a:p>
            <a:pPr>
              <a:defRPr/>
            </a:pPr>
            <a:fld id="{2283924B-D381-43AD-851D-D8CA4149157A}"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D0A11619-90DC-4322-B091-93FEE97CBADB}"/>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9037A87E-0FA0-4A17-9F9D-14359FC4A949}"/>
              </a:ext>
            </a:extLst>
          </p:cNvPr>
          <p:cNvSpPr>
            <a:spLocks noGrp="1"/>
          </p:cNvSpPr>
          <p:nvPr>
            <p:ph type="sldNum" sz="quarter" idx="12"/>
          </p:nvPr>
        </p:nvSpPr>
        <p:spPr/>
        <p:txBody>
          <a:bodyPr/>
          <a:lstStyle>
            <a:lvl1pPr>
              <a:defRPr/>
            </a:lvl1pPr>
          </a:lstStyle>
          <a:p>
            <a:pPr>
              <a:defRPr/>
            </a:pPr>
            <a:fld id="{95EEF45D-307B-4173-ADB0-E8A1D0EF698C}" type="slidenum">
              <a:rPr lang="nl-BE" altLang="en-US"/>
              <a:pPr>
                <a:defRPr/>
              </a:pPr>
              <a:t>‹N›</a:t>
            </a:fld>
            <a:endParaRPr lang="nl-BE" altLang="en-US" dirty="0"/>
          </a:p>
        </p:txBody>
      </p:sp>
    </p:spTree>
    <p:extLst>
      <p:ext uri="{BB962C8B-B14F-4D97-AF65-F5344CB8AC3E}">
        <p14:creationId xmlns:p14="http://schemas.microsoft.com/office/powerpoint/2010/main" val="293615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458ED01-5F49-4E9F-A405-25BFC57901B7}"/>
              </a:ext>
            </a:extLst>
          </p:cNvPr>
          <p:cNvSpPr>
            <a:spLocks noGrp="1"/>
          </p:cNvSpPr>
          <p:nvPr>
            <p:ph type="dt" sz="half" idx="10"/>
          </p:nvPr>
        </p:nvSpPr>
        <p:spPr/>
        <p:txBody>
          <a:bodyPr/>
          <a:lstStyle>
            <a:lvl1pPr>
              <a:defRPr/>
            </a:lvl1pPr>
          </a:lstStyle>
          <a:p>
            <a:pPr>
              <a:defRPr/>
            </a:pPr>
            <a:fld id="{CCB8B032-EF02-4615-9B95-D3514C305DB8}"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ABEC7CD7-FBBF-4D94-9B74-5C9544554AE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0169A5-3A63-40BF-9609-83806CF16A8C}"/>
              </a:ext>
            </a:extLst>
          </p:cNvPr>
          <p:cNvSpPr>
            <a:spLocks noGrp="1"/>
          </p:cNvSpPr>
          <p:nvPr>
            <p:ph type="sldNum" sz="quarter" idx="12"/>
          </p:nvPr>
        </p:nvSpPr>
        <p:spPr/>
        <p:txBody>
          <a:bodyPr/>
          <a:lstStyle>
            <a:lvl1pPr>
              <a:defRPr/>
            </a:lvl1pPr>
          </a:lstStyle>
          <a:p>
            <a:pPr>
              <a:defRPr/>
            </a:pPr>
            <a:fld id="{54214901-3711-43A7-8CF0-632FC617D1A6}" type="slidenum">
              <a:rPr lang="nl-BE" altLang="en-US"/>
              <a:pPr>
                <a:defRPr/>
              </a:pPr>
              <a:t>‹N›</a:t>
            </a:fld>
            <a:endParaRPr lang="nl-BE" altLang="en-US" dirty="0"/>
          </a:p>
        </p:txBody>
      </p:sp>
    </p:spTree>
    <p:extLst>
      <p:ext uri="{BB962C8B-B14F-4D97-AF65-F5344CB8AC3E}">
        <p14:creationId xmlns:p14="http://schemas.microsoft.com/office/powerpoint/2010/main" val="104341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9A06F8-4C8A-40B8-8A7D-BECD4C10D059}"/>
              </a:ext>
            </a:extLst>
          </p:cNvPr>
          <p:cNvSpPr>
            <a:spLocks noGrp="1"/>
          </p:cNvSpPr>
          <p:nvPr>
            <p:ph type="dt" sz="half" idx="10"/>
          </p:nvPr>
        </p:nvSpPr>
        <p:spPr/>
        <p:txBody>
          <a:bodyPr/>
          <a:lstStyle>
            <a:lvl1pPr>
              <a:defRPr/>
            </a:lvl1pPr>
          </a:lstStyle>
          <a:p>
            <a:pPr>
              <a:defRPr/>
            </a:pPr>
            <a:fld id="{960669E7-0D2E-4E07-98B2-8C710EC1743F}"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D8152907-50A0-4F7E-8C49-B8704A7C5A89}"/>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08AE51F4-ED85-4912-A74C-E0B76EEC38AF}"/>
              </a:ext>
            </a:extLst>
          </p:cNvPr>
          <p:cNvSpPr>
            <a:spLocks noGrp="1"/>
          </p:cNvSpPr>
          <p:nvPr>
            <p:ph type="sldNum" sz="quarter" idx="12"/>
          </p:nvPr>
        </p:nvSpPr>
        <p:spPr/>
        <p:txBody>
          <a:bodyPr/>
          <a:lstStyle>
            <a:lvl1pPr>
              <a:defRPr/>
            </a:lvl1pPr>
          </a:lstStyle>
          <a:p>
            <a:pPr>
              <a:defRPr/>
            </a:pPr>
            <a:fld id="{1B98FE1C-DEB7-4E22-808E-49202DC4D80F}" type="slidenum">
              <a:rPr lang="nl-BE" altLang="en-US"/>
              <a:pPr>
                <a:defRPr/>
              </a:pPr>
              <a:t>‹N›</a:t>
            </a:fld>
            <a:endParaRPr lang="nl-BE" altLang="en-US" dirty="0"/>
          </a:p>
        </p:txBody>
      </p:sp>
    </p:spTree>
    <p:extLst>
      <p:ext uri="{BB962C8B-B14F-4D97-AF65-F5344CB8AC3E}">
        <p14:creationId xmlns:p14="http://schemas.microsoft.com/office/powerpoint/2010/main" val="4114324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71A6979-9F91-40A8-A0FE-AFD676E9440A}"/>
              </a:ext>
            </a:extLst>
          </p:cNvPr>
          <p:cNvSpPr>
            <a:spLocks noGrp="1"/>
          </p:cNvSpPr>
          <p:nvPr>
            <p:ph type="dt" sz="half" idx="10"/>
          </p:nvPr>
        </p:nvSpPr>
        <p:spPr/>
        <p:txBody>
          <a:bodyPr/>
          <a:lstStyle>
            <a:lvl1pPr>
              <a:defRPr/>
            </a:lvl1pPr>
          </a:lstStyle>
          <a:p>
            <a:pPr>
              <a:defRPr/>
            </a:pPr>
            <a:fld id="{00570AA2-43AF-4944-AD63-63E153A58EFE}"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D6CD18F8-24FB-4EB8-9A92-961C104D6ADC}"/>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8C4F32E0-880D-4CB9-8B59-482C0E7ED4E1}"/>
              </a:ext>
            </a:extLst>
          </p:cNvPr>
          <p:cNvSpPr>
            <a:spLocks noGrp="1"/>
          </p:cNvSpPr>
          <p:nvPr>
            <p:ph type="sldNum" sz="quarter" idx="12"/>
          </p:nvPr>
        </p:nvSpPr>
        <p:spPr/>
        <p:txBody>
          <a:bodyPr/>
          <a:lstStyle>
            <a:lvl1pPr>
              <a:defRPr/>
            </a:lvl1pPr>
          </a:lstStyle>
          <a:p>
            <a:pPr>
              <a:defRPr/>
            </a:pPr>
            <a:fld id="{013C9B80-8EC8-437B-810A-0C886AD905DC}" type="slidenum">
              <a:rPr lang="nl-BE" altLang="en-US"/>
              <a:pPr>
                <a:defRPr/>
              </a:pPr>
              <a:t>‹N›</a:t>
            </a:fld>
            <a:endParaRPr lang="nl-BE" altLang="en-US" dirty="0"/>
          </a:p>
        </p:txBody>
      </p:sp>
    </p:spTree>
    <p:extLst>
      <p:ext uri="{BB962C8B-B14F-4D97-AF65-F5344CB8AC3E}">
        <p14:creationId xmlns:p14="http://schemas.microsoft.com/office/powerpoint/2010/main" val="39207625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11DA015-39D0-4974-9032-6F813CAC8C8C}"/>
              </a:ext>
            </a:extLst>
          </p:cNvPr>
          <p:cNvSpPr>
            <a:spLocks noGrp="1"/>
          </p:cNvSpPr>
          <p:nvPr>
            <p:ph type="dt" sz="half" idx="10"/>
          </p:nvPr>
        </p:nvSpPr>
        <p:spPr/>
        <p:txBody>
          <a:bodyPr/>
          <a:lstStyle>
            <a:lvl1pPr>
              <a:defRPr/>
            </a:lvl1pPr>
          </a:lstStyle>
          <a:p>
            <a:pPr>
              <a:defRPr/>
            </a:pPr>
            <a:fld id="{27C832B5-2E0F-447C-9140-0ADA864F6FF8}"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2D91E28F-0491-4DAB-AFE3-4B677D4988C9}"/>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D279A846-857B-4E88-B00E-327291A9269A}"/>
              </a:ext>
            </a:extLst>
          </p:cNvPr>
          <p:cNvSpPr>
            <a:spLocks noGrp="1"/>
          </p:cNvSpPr>
          <p:nvPr>
            <p:ph type="sldNum" sz="quarter" idx="12"/>
          </p:nvPr>
        </p:nvSpPr>
        <p:spPr/>
        <p:txBody>
          <a:bodyPr/>
          <a:lstStyle>
            <a:lvl1pPr>
              <a:defRPr/>
            </a:lvl1pPr>
          </a:lstStyle>
          <a:p>
            <a:pPr>
              <a:defRPr/>
            </a:pPr>
            <a:fld id="{13CE9330-617E-4C39-AC40-C315B76F463B}" type="slidenum">
              <a:rPr lang="nl-BE" altLang="en-US"/>
              <a:pPr>
                <a:defRPr/>
              </a:pPr>
              <a:t>‹N›</a:t>
            </a:fld>
            <a:endParaRPr lang="nl-BE" altLang="en-US" dirty="0"/>
          </a:p>
        </p:txBody>
      </p:sp>
    </p:spTree>
    <p:extLst>
      <p:ext uri="{BB962C8B-B14F-4D97-AF65-F5344CB8AC3E}">
        <p14:creationId xmlns:p14="http://schemas.microsoft.com/office/powerpoint/2010/main" val="3153439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B759A6-9DAA-438E-A513-576DABBE3725}"/>
              </a:ext>
            </a:extLst>
          </p:cNvPr>
          <p:cNvSpPr>
            <a:spLocks noGrp="1"/>
          </p:cNvSpPr>
          <p:nvPr>
            <p:ph type="dt" sz="half" idx="10"/>
          </p:nvPr>
        </p:nvSpPr>
        <p:spPr/>
        <p:txBody>
          <a:bodyPr/>
          <a:lstStyle>
            <a:lvl1pPr>
              <a:defRPr/>
            </a:lvl1pPr>
          </a:lstStyle>
          <a:p>
            <a:pPr>
              <a:defRPr/>
            </a:pPr>
            <a:fld id="{0EE83F2C-E3E7-4D15-83B0-80E49360F1C6}"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09A977CC-D21B-408D-829B-62475A09730A}"/>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DEEA2472-FF56-4B63-9F19-CDBD7F3D1DA9}"/>
              </a:ext>
            </a:extLst>
          </p:cNvPr>
          <p:cNvSpPr>
            <a:spLocks noGrp="1"/>
          </p:cNvSpPr>
          <p:nvPr>
            <p:ph type="sldNum" sz="quarter" idx="12"/>
          </p:nvPr>
        </p:nvSpPr>
        <p:spPr/>
        <p:txBody>
          <a:bodyPr/>
          <a:lstStyle>
            <a:lvl1pPr>
              <a:defRPr/>
            </a:lvl1pPr>
          </a:lstStyle>
          <a:p>
            <a:pPr>
              <a:defRPr/>
            </a:pPr>
            <a:fld id="{DC6464E4-7D00-4118-B542-2C28B30F1C91}" type="slidenum">
              <a:rPr lang="nl-BE" altLang="en-US"/>
              <a:pPr>
                <a:defRPr/>
              </a:pPr>
              <a:t>‹N›</a:t>
            </a:fld>
            <a:endParaRPr lang="nl-BE" altLang="en-US" dirty="0"/>
          </a:p>
        </p:txBody>
      </p:sp>
    </p:spTree>
    <p:extLst>
      <p:ext uri="{BB962C8B-B14F-4D97-AF65-F5344CB8AC3E}">
        <p14:creationId xmlns:p14="http://schemas.microsoft.com/office/powerpoint/2010/main" val="235764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7E84AF-0488-4478-B3C9-0888DB37C5AE}"/>
              </a:ext>
            </a:extLst>
          </p:cNvPr>
          <p:cNvSpPr>
            <a:spLocks noGrp="1"/>
          </p:cNvSpPr>
          <p:nvPr>
            <p:ph type="dt" sz="half" idx="10"/>
          </p:nvPr>
        </p:nvSpPr>
        <p:spPr/>
        <p:txBody>
          <a:bodyPr/>
          <a:lstStyle>
            <a:lvl1pPr>
              <a:defRPr/>
            </a:lvl1pPr>
          </a:lstStyle>
          <a:p>
            <a:pPr>
              <a:defRPr/>
            </a:pPr>
            <a:fld id="{B7616FA2-05B5-4A68-A481-69DE8F0398E5}"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6672E01A-EB37-449E-9790-9DBC0571FD0D}"/>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0BCE0B79-2AC5-4EF2-A0CE-7112F70706AF}"/>
              </a:ext>
            </a:extLst>
          </p:cNvPr>
          <p:cNvSpPr>
            <a:spLocks noGrp="1"/>
          </p:cNvSpPr>
          <p:nvPr>
            <p:ph type="sldNum" sz="quarter" idx="12"/>
          </p:nvPr>
        </p:nvSpPr>
        <p:spPr/>
        <p:txBody>
          <a:bodyPr/>
          <a:lstStyle>
            <a:lvl1pPr>
              <a:defRPr/>
            </a:lvl1pPr>
          </a:lstStyle>
          <a:p>
            <a:pPr>
              <a:defRPr/>
            </a:pPr>
            <a:fld id="{27B8E063-3C79-4372-9E96-63A757B9578F}" type="slidenum">
              <a:rPr lang="nl-BE" altLang="en-US"/>
              <a:pPr>
                <a:defRPr/>
              </a:pPr>
              <a:t>‹N›</a:t>
            </a:fld>
            <a:endParaRPr lang="nl-BE" altLang="en-US" dirty="0"/>
          </a:p>
        </p:txBody>
      </p:sp>
    </p:spTree>
    <p:extLst>
      <p:ext uri="{BB962C8B-B14F-4D97-AF65-F5344CB8AC3E}">
        <p14:creationId xmlns:p14="http://schemas.microsoft.com/office/powerpoint/2010/main" val="4600065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0FF00E7-E5C4-4B18-A342-75AAAC0FA762}"/>
              </a:ext>
            </a:extLst>
          </p:cNvPr>
          <p:cNvSpPr>
            <a:spLocks noGrp="1"/>
          </p:cNvSpPr>
          <p:nvPr>
            <p:ph type="dt" sz="half" idx="10"/>
          </p:nvPr>
        </p:nvSpPr>
        <p:spPr/>
        <p:txBody>
          <a:bodyPr/>
          <a:lstStyle>
            <a:lvl1pPr>
              <a:defRPr/>
            </a:lvl1pPr>
          </a:lstStyle>
          <a:p>
            <a:pPr>
              <a:defRPr/>
            </a:pPr>
            <a:fld id="{9999FE8E-769F-4D4E-AC4E-57F05D9273C0}"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321A30CC-EA14-4E22-A553-F49397B42386}"/>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A7B5CDC2-B70F-48DB-A77C-8B994A2C1732}"/>
              </a:ext>
            </a:extLst>
          </p:cNvPr>
          <p:cNvSpPr>
            <a:spLocks noGrp="1"/>
          </p:cNvSpPr>
          <p:nvPr>
            <p:ph type="sldNum" sz="quarter" idx="12"/>
          </p:nvPr>
        </p:nvSpPr>
        <p:spPr/>
        <p:txBody>
          <a:bodyPr/>
          <a:lstStyle>
            <a:lvl1pPr>
              <a:defRPr/>
            </a:lvl1pPr>
          </a:lstStyle>
          <a:p>
            <a:pPr>
              <a:defRPr/>
            </a:pPr>
            <a:fld id="{BB2C21B6-7A12-402C-B087-8E6B53EEBB3F}" type="slidenum">
              <a:rPr lang="nl-BE" altLang="en-US"/>
              <a:pPr>
                <a:defRPr/>
              </a:pPr>
              <a:t>‹N›</a:t>
            </a:fld>
            <a:endParaRPr lang="nl-BE" altLang="en-US" dirty="0"/>
          </a:p>
        </p:txBody>
      </p:sp>
    </p:spTree>
    <p:extLst>
      <p:ext uri="{BB962C8B-B14F-4D97-AF65-F5344CB8AC3E}">
        <p14:creationId xmlns:p14="http://schemas.microsoft.com/office/powerpoint/2010/main" val="3824647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94FD398-B1DC-4488-B836-E8AB98F53E92}"/>
              </a:ext>
            </a:extLst>
          </p:cNvPr>
          <p:cNvSpPr>
            <a:spLocks noGrp="1"/>
          </p:cNvSpPr>
          <p:nvPr>
            <p:ph type="dt" sz="half" idx="10"/>
          </p:nvPr>
        </p:nvSpPr>
        <p:spPr/>
        <p:txBody>
          <a:bodyPr/>
          <a:lstStyle>
            <a:lvl1pPr>
              <a:defRPr/>
            </a:lvl1pPr>
          </a:lstStyle>
          <a:p>
            <a:pPr>
              <a:defRPr/>
            </a:pPr>
            <a:fld id="{0B0E9953-4BC8-44CE-97A4-D1E88E91C3B6}"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58D6AA52-5E6F-4B50-9DD3-92D02B2C41F5}"/>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EC97278A-8E3B-44C0-9E56-BD9F51AFD68A}"/>
              </a:ext>
            </a:extLst>
          </p:cNvPr>
          <p:cNvSpPr>
            <a:spLocks noGrp="1"/>
          </p:cNvSpPr>
          <p:nvPr>
            <p:ph type="sldNum" sz="quarter" idx="12"/>
          </p:nvPr>
        </p:nvSpPr>
        <p:spPr/>
        <p:txBody>
          <a:bodyPr/>
          <a:lstStyle>
            <a:lvl1pPr>
              <a:defRPr/>
            </a:lvl1pPr>
          </a:lstStyle>
          <a:p>
            <a:pPr>
              <a:defRPr/>
            </a:pPr>
            <a:fld id="{61A1BCA3-A0CD-4E64-91B4-0371AB3B8D5C}" type="slidenum">
              <a:rPr lang="nl-BE" altLang="en-US"/>
              <a:pPr>
                <a:defRPr/>
              </a:pPr>
              <a:t>‹N›</a:t>
            </a:fld>
            <a:endParaRPr lang="nl-BE" altLang="en-US" dirty="0"/>
          </a:p>
        </p:txBody>
      </p:sp>
    </p:spTree>
    <p:extLst>
      <p:ext uri="{BB962C8B-B14F-4D97-AF65-F5344CB8AC3E}">
        <p14:creationId xmlns:p14="http://schemas.microsoft.com/office/powerpoint/2010/main" val="2406726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E80515-62E1-4F9C-90F1-51BB204C125A}"/>
              </a:ext>
            </a:extLst>
          </p:cNvPr>
          <p:cNvSpPr>
            <a:spLocks noGrp="1"/>
          </p:cNvSpPr>
          <p:nvPr>
            <p:ph type="dt" sz="half" idx="10"/>
          </p:nvPr>
        </p:nvSpPr>
        <p:spPr/>
        <p:txBody>
          <a:bodyPr/>
          <a:lstStyle>
            <a:lvl1pPr>
              <a:defRPr/>
            </a:lvl1pPr>
          </a:lstStyle>
          <a:p>
            <a:pPr>
              <a:defRPr/>
            </a:pPr>
            <a:fld id="{E9EED8B6-0339-4D5E-BD89-986944384171}"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2543D21B-3261-468E-AFDE-A4381B6ABCE8}"/>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C6F94530-034A-49F7-B250-4B8403E7EBC9}"/>
              </a:ext>
            </a:extLst>
          </p:cNvPr>
          <p:cNvSpPr>
            <a:spLocks noGrp="1"/>
          </p:cNvSpPr>
          <p:nvPr>
            <p:ph type="sldNum" sz="quarter" idx="12"/>
          </p:nvPr>
        </p:nvSpPr>
        <p:spPr/>
        <p:txBody>
          <a:bodyPr/>
          <a:lstStyle>
            <a:lvl1pPr>
              <a:defRPr/>
            </a:lvl1pPr>
          </a:lstStyle>
          <a:p>
            <a:pPr>
              <a:defRPr/>
            </a:pPr>
            <a:fld id="{9FECB676-C67F-4C0A-A11B-7C0AE017DC71}" type="slidenum">
              <a:rPr lang="nl-BE" altLang="en-US"/>
              <a:pPr>
                <a:defRPr/>
              </a:pPr>
              <a:t>‹N›</a:t>
            </a:fld>
            <a:endParaRPr lang="nl-BE" altLang="en-US" dirty="0"/>
          </a:p>
        </p:txBody>
      </p:sp>
    </p:spTree>
    <p:extLst>
      <p:ext uri="{BB962C8B-B14F-4D97-AF65-F5344CB8AC3E}">
        <p14:creationId xmlns:p14="http://schemas.microsoft.com/office/powerpoint/2010/main" val="2893021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88BC87-108A-420B-905A-FA91AD0EF813}"/>
              </a:ext>
            </a:extLst>
          </p:cNvPr>
          <p:cNvSpPr>
            <a:spLocks noGrp="1"/>
          </p:cNvSpPr>
          <p:nvPr>
            <p:ph type="dt" sz="half" idx="10"/>
          </p:nvPr>
        </p:nvSpPr>
        <p:spPr/>
        <p:txBody>
          <a:bodyPr/>
          <a:lstStyle>
            <a:lvl1pPr>
              <a:defRPr/>
            </a:lvl1pPr>
          </a:lstStyle>
          <a:p>
            <a:pPr>
              <a:defRPr/>
            </a:pPr>
            <a:fld id="{5A3DCD03-1BF8-4BF4-B03F-2647A61AA095}"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F74BDE8A-7154-400B-8C83-1B524B1AE902}"/>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10EA5B79-3CA6-454E-8629-0C1A313DFD9F}"/>
              </a:ext>
            </a:extLst>
          </p:cNvPr>
          <p:cNvSpPr>
            <a:spLocks noGrp="1"/>
          </p:cNvSpPr>
          <p:nvPr>
            <p:ph type="sldNum" sz="quarter" idx="12"/>
          </p:nvPr>
        </p:nvSpPr>
        <p:spPr/>
        <p:txBody>
          <a:bodyPr/>
          <a:lstStyle>
            <a:lvl1pPr>
              <a:defRPr/>
            </a:lvl1pPr>
          </a:lstStyle>
          <a:p>
            <a:pPr>
              <a:defRPr/>
            </a:pPr>
            <a:fld id="{2E59350B-1CC5-4938-BFC0-6897B1927343}" type="slidenum">
              <a:rPr lang="nl-BE" altLang="en-US"/>
              <a:pPr>
                <a:defRPr/>
              </a:pPr>
              <a:t>‹N›</a:t>
            </a:fld>
            <a:endParaRPr lang="nl-BE" altLang="en-US" dirty="0"/>
          </a:p>
        </p:txBody>
      </p:sp>
    </p:spTree>
    <p:extLst>
      <p:ext uri="{BB962C8B-B14F-4D97-AF65-F5344CB8AC3E}">
        <p14:creationId xmlns:p14="http://schemas.microsoft.com/office/powerpoint/2010/main" val="316397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4D79B25-22A6-4636-9136-3A59092CD726}"/>
              </a:ext>
            </a:extLst>
          </p:cNvPr>
          <p:cNvSpPr>
            <a:spLocks noGrp="1"/>
          </p:cNvSpPr>
          <p:nvPr>
            <p:ph type="dt" sz="half" idx="10"/>
          </p:nvPr>
        </p:nvSpPr>
        <p:spPr/>
        <p:txBody>
          <a:bodyPr/>
          <a:lstStyle>
            <a:lvl1pPr>
              <a:defRPr/>
            </a:lvl1pPr>
          </a:lstStyle>
          <a:p>
            <a:pPr>
              <a:defRPr/>
            </a:pPr>
            <a:fld id="{C3DBC931-B8CB-4595-ADDD-D3C2289E51F4}"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58F02EDC-D92A-46EE-AAE8-810858280FB2}"/>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3342E3B6-8BDC-4A83-851E-E36241D30486}"/>
              </a:ext>
            </a:extLst>
          </p:cNvPr>
          <p:cNvSpPr>
            <a:spLocks noGrp="1"/>
          </p:cNvSpPr>
          <p:nvPr>
            <p:ph type="sldNum" sz="quarter" idx="12"/>
          </p:nvPr>
        </p:nvSpPr>
        <p:spPr/>
        <p:txBody>
          <a:bodyPr/>
          <a:lstStyle>
            <a:lvl1pPr>
              <a:defRPr/>
            </a:lvl1pPr>
          </a:lstStyle>
          <a:p>
            <a:pPr>
              <a:defRPr/>
            </a:pPr>
            <a:fld id="{53DABF20-D904-4329-BFCC-0E7496EA7291}" type="slidenum">
              <a:rPr lang="nl-BE" altLang="en-US"/>
              <a:pPr>
                <a:defRPr/>
              </a:pPr>
              <a:t>‹N›</a:t>
            </a:fld>
            <a:endParaRPr lang="nl-BE" altLang="en-US" dirty="0"/>
          </a:p>
        </p:txBody>
      </p:sp>
    </p:spTree>
    <p:extLst>
      <p:ext uri="{BB962C8B-B14F-4D97-AF65-F5344CB8AC3E}">
        <p14:creationId xmlns:p14="http://schemas.microsoft.com/office/powerpoint/2010/main" val="1843538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18968018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623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350169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924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486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6291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8625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678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011677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294669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436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8E0315-8F49-45D9-B0D0-25237CB7D5BF}"/>
              </a:ext>
            </a:extLst>
          </p:cNvPr>
          <p:cNvSpPr>
            <a:spLocks noGrp="1"/>
          </p:cNvSpPr>
          <p:nvPr>
            <p:ph type="dt" sz="half" idx="10"/>
          </p:nvPr>
        </p:nvSpPr>
        <p:spPr/>
        <p:txBody>
          <a:bodyPr/>
          <a:lstStyle>
            <a:lvl1pPr>
              <a:defRPr/>
            </a:lvl1pPr>
          </a:lstStyle>
          <a:p>
            <a:pPr>
              <a:defRPr/>
            </a:pPr>
            <a:fld id="{78F303AC-42F2-47F8-8393-0F371AE1871B}"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E1216DC9-7821-4224-94E6-1C292A3FA45E}"/>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1830FA42-682E-4EB4-BF5B-9FCB47F6642E}"/>
              </a:ext>
            </a:extLst>
          </p:cNvPr>
          <p:cNvSpPr>
            <a:spLocks noGrp="1"/>
          </p:cNvSpPr>
          <p:nvPr>
            <p:ph type="sldNum" sz="quarter" idx="12"/>
          </p:nvPr>
        </p:nvSpPr>
        <p:spPr/>
        <p:txBody>
          <a:bodyPr/>
          <a:lstStyle>
            <a:lvl1pPr>
              <a:defRPr/>
            </a:lvl1pPr>
          </a:lstStyle>
          <a:p>
            <a:pPr>
              <a:defRPr/>
            </a:pPr>
            <a:fld id="{A4C54287-FC62-4F5C-A259-5642004A77CD}" type="slidenum">
              <a:rPr lang="nl-BE" altLang="en-US"/>
              <a:pPr>
                <a:defRPr/>
              </a:pPr>
              <a:t>‹N›</a:t>
            </a:fld>
            <a:endParaRPr lang="nl-BE" altLang="en-US" dirty="0"/>
          </a:p>
        </p:txBody>
      </p:sp>
    </p:spTree>
    <p:extLst>
      <p:ext uri="{BB962C8B-B14F-4D97-AF65-F5344CB8AC3E}">
        <p14:creationId xmlns:p14="http://schemas.microsoft.com/office/powerpoint/2010/main" val="8408490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90"/>
            <a:ext cx="2057400" cy="64087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5890"/>
            <a:ext cx="6019800"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88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115888"/>
            <a:ext cx="7427913"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924425"/>
          </a:xfrm>
        </p:spPr>
        <p:txBody>
          <a:bodyPr/>
          <a:lstStyle/>
          <a:p>
            <a:pPr lvl="0"/>
            <a:endParaRPr lang="en-US" noProof="0" dirty="0"/>
          </a:p>
        </p:txBody>
      </p:sp>
    </p:spTree>
    <p:extLst>
      <p:ext uri="{BB962C8B-B14F-4D97-AF65-F5344CB8AC3E}">
        <p14:creationId xmlns:p14="http://schemas.microsoft.com/office/powerpoint/2010/main" val="41897166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511F3E7-A79C-4A1C-B7EF-9898B136DFA0}"/>
              </a:ext>
            </a:extLst>
          </p:cNvPr>
          <p:cNvSpPr>
            <a:spLocks noGrp="1"/>
          </p:cNvSpPr>
          <p:nvPr>
            <p:ph type="dt" sz="half" idx="10"/>
          </p:nvPr>
        </p:nvSpPr>
        <p:spPr/>
        <p:txBody>
          <a:bodyPr/>
          <a:lstStyle>
            <a:lvl1pPr>
              <a:defRPr/>
            </a:lvl1pPr>
          </a:lstStyle>
          <a:p>
            <a:pPr>
              <a:defRPr/>
            </a:pPr>
            <a:fld id="{EBCCD8E8-13AA-4F32-AB04-CEC9A1D28DDE}"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ED5ECCDF-8659-4C15-A365-D364A502646D}"/>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E6C39E59-FF1F-4F79-B2B7-82D6357E09EC}"/>
              </a:ext>
            </a:extLst>
          </p:cNvPr>
          <p:cNvSpPr>
            <a:spLocks noGrp="1"/>
          </p:cNvSpPr>
          <p:nvPr>
            <p:ph type="sldNum" sz="quarter" idx="12"/>
          </p:nvPr>
        </p:nvSpPr>
        <p:spPr/>
        <p:txBody>
          <a:bodyPr/>
          <a:lstStyle>
            <a:lvl1pPr>
              <a:defRPr/>
            </a:lvl1pPr>
          </a:lstStyle>
          <a:p>
            <a:pPr>
              <a:defRPr/>
            </a:pPr>
            <a:fld id="{F9A076C1-5305-4557-8E76-00F46852C061}" type="slidenum">
              <a:rPr lang="nl-BE" altLang="en-US"/>
              <a:pPr>
                <a:defRPr/>
              </a:pPr>
              <a:t>‹N›</a:t>
            </a:fld>
            <a:endParaRPr lang="nl-BE" altLang="en-US" dirty="0"/>
          </a:p>
        </p:txBody>
      </p:sp>
    </p:spTree>
    <p:extLst>
      <p:ext uri="{BB962C8B-B14F-4D97-AF65-F5344CB8AC3E}">
        <p14:creationId xmlns:p14="http://schemas.microsoft.com/office/powerpoint/2010/main" val="2097896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24577E-1E2A-493D-9826-1FE8FB4F7C92}"/>
              </a:ext>
            </a:extLst>
          </p:cNvPr>
          <p:cNvSpPr>
            <a:spLocks noGrp="1"/>
          </p:cNvSpPr>
          <p:nvPr>
            <p:ph type="dt" sz="half" idx="10"/>
          </p:nvPr>
        </p:nvSpPr>
        <p:spPr/>
        <p:txBody>
          <a:bodyPr/>
          <a:lstStyle>
            <a:lvl1pPr>
              <a:defRPr/>
            </a:lvl1pPr>
          </a:lstStyle>
          <a:p>
            <a:pPr>
              <a:defRPr/>
            </a:pPr>
            <a:fld id="{B90662BB-8AA2-4462-9008-2207BA4C131B}"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6EC1017B-7AD1-40B1-950F-FD9A093BA7A0}"/>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4A7D6148-CBCB-4079-8CC3-B9232B9D6701}"/>
              </a:ext>
            </a:extLst>
          </p:cNvPr>
          <p:cNvSpPr>
            <a:spLocks noGrp="1"/>
          </p:cNvSpPr>
          <p:nvPr>
            <p:ph type="sldNum" sz="quarter" idx="12"/>
          </p:nvPr>
        </p:nvSpPr>
        <p:spPr/>
        <p:txBody>
          <a:bodyPr/>
          <a:lstStyle>
            <a:lvl1pPr>
              <a:defRPr/>
            </a:lvl1pPr>
          </a:lstStyle>
          <a:p>
            <a:pPr>
              <a:defRPr/>
            </a:pPr>
            <a:fld id="{515C73D5-C301-4654-B08F-FAEFD86DCA44}" type="slidenum">
              <a:rPr lang="nl-BE" altLang="en-US"/>
              <a:pPr>
                <a:defRPr/>
              </a:pPr>
              <a:t>‹N›</a:t>
            </a:fld>
            <a:endParaRPr lang="nl-BE" altLang="en-US" dirty="0"/>
          </a:p>
        </p:txBody>
      </p:sp>
    </p:spTree>
    <p:extLst>
      <p:ext uri="{BB962C8B-B14F-4D97-AF65-F5344CB8AC3E}">
        <p14:creationId xmlns:p14="http://schemas.microsoft.com/office/powerpoint/2010/main" val="3769827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2AC762-97DE-452E-B3CF-5C7C592E487B}"/>
              </a:ext>
            </a:extLst>
          </p:cNvPr>
          <p:cNvSpPr>
            <a:spLocks noGrp="1"/>
          </p:cNvSpPr>
          <p:nvPr>
            <p:ph type="dt" sz="half" idx="10"/>
          </p:nvPr>
        </p:nvSpPr>
        <p:spPr/>
        <p:txBody>
          <a:bodyPr/>
          <a:lstStyle>
            <a:lvl1pPr>
              <a:defRPr/>
            </a:lvl1pPr>
          </a:lstStyle>
          <a:p>
            <a:pPr>
              <a:defRPr/>
            </a:pPr>
            <a:fld id="{2885C6F3-5194-4562-9B6D-B06AAFB43382}"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0AEC28FD-D960-4364-99BE-F2FB00FA62DA}"/>
              </a:ext>
            </a:extLst>
          </p:cNvPr>
          <p:cNvSpPr>
            <a:spLocks noGrp="1"/>
          </p:cNvSpPr>
          <p:nvPr>
            <p:ph type="ftr" sz="quarter" idx="11"/>
          </p:nvPr>
        </p:nvSpPr>
        <p:spPr/>
        <p:txBody>
          <a:bodyPr/>
          <a:lstStyle>
            <a:lvl1pPr>
              <a:defRPr/>
            </a:lvl1pPr>
          </a:lstStyle>
          <a:p>
            <a:pPr>
              <a:defRPr/>
            </a:pPr>
            <a:endParaRPr lang="nl-BE" dirty="0"/>
          </a:p>
        </p:txBody>
      </p:sp>
      <p:sp>
        <p:nvSpPr>
          <p:cNvPr id="6" name="Slide Number Placeholder 5">
            <a:extLst>
              <a:ext uri="{FF2B5EF4-FFF2-40B4-BE49-F238E27FC236}">
                <a16:creationId xmlns:a16="http://schemas.microsoft.com/office/drawing/2014/main" id="{315EC10D-1BF3-47EE-89C4-DCCF21EFA895}"/>
              </a:ext>
            </a:extLst>
          </p:cNvPr>
          <p:cNvSpPr>
            <a:spLocks noGrp="1"/>
          </p:cNvSpPr>
          <p:nvPr>
            <p:ph type="sldNum" sz="quarter" idx="12"/>
          </p:nvPr>
        </p:nvSpPr>
        <p:spPr/>
        <p:txBody>
          <a:bodyPr/>
          <a:lstStyle>
            <a:lvl1pPr>
              <a:defRPr/>
            </a:lvl1pPr>
          </a:lstStyle>
          <a:p>
            <a:pPr>
              <a:defRPr/>
            </a:pPr>
            <a:fld id="{4DFB5CBD-2E21-4ABD-9F07-3A6FD257C885}" type="slidenum">
              <a:rPr lang="nl-BE" altLang="en-US"/>
              <a:pPr>
                <a:defRPr/>
              </a:pPr>
              <a:t>‹N›</a:t>
            </a:fld>
            <a:endParaRPr lang="nl-BE" altLang="en-US" dirty="0"/>
          </a:p>
        </p:txBody>
      </p:sp>
    </p:spTree>
    <p:extLst>
      <p:ext uri="{BB962C8B-B14F-4D97-AF65-F5344CB8AC3E}">
        <p14:creationId xmlns:p14="http://schemas.microsoft.com/office/powerpoint/2010/main" val="1939636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FE3CD6-84FF-46D4-A2F1-C5AFFB429B63}"/>
              </a:ext>
            </a:extLst>
          </p:cNvPr>
          <p:cNvSpPr>
            <a:spLocks noGrp="1"/>
          </p:cNvSpPr>
          <p:nvPr>
            <p:ph type="dt" sz="half" idx="10"/>
          </p:nvPr>
        </p:nvSpPr>
        <p:spPr/>
        <p:txBody>
          <a:bodyPr/>
          <a:lstStyle>
            <a:lvl1pPr>
              <a:defRPr/>
            </a:lvl1pPr>
          </a:lstStyle>
          <a:p>
            <a:pPr>
              <a:defRPr/>
            </a:pPr>
            <a:fld id="{82EA78CF-1DC2-41E9-BFCE-E7C5B17E23D5}"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DA9A557A-3499-4A71-80C5-5AE33776C31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B7CEFA42-810C-4CFB-A3BD-81289EA26E38}"/>
              </a:ext>
            </a:extLst>
          </p:cNvPr>
          <p:cNvSpPr>
            <a:spLocks noGrp="1"/>
          </p:cNvSpPr>
          <p:nvPr>
            <p:ph type="sldNum" sz="quarter" idx="12"/>
          </p:nvPr>
        </p:nvSpPr>
        <p:spPr/>
        <p:txBody>
          <a:bodyPr/>
          <a:lstStyle>
            <a:lvl1pPr>
              <a:defRPr/>
            </a:lvl1pPr>
          </a:lstStyle>
          <a:p>
            <a:pPr>
              <a:defRPr/>
            </a:pPr>
            <a:fld id="{574F27A8-083D-412A-9FB9-5B184A0829AC}" type="slidenum">
              <a:rPr lang="nl-BE" altLang="en-US"/>
              <a:pPr>
                <a:defRPr/>
              </a:pPr>
              <a:t>‹N›</a:t>
            </a:fld>
            <a:endParaRPr lang="nl-BE" altLang="en-US" dirty="0"/>
          </a:p>
        </p:txBody>
      </p:sp>
    </p:spTree>
    <p:extLst>
      <p:ext uri="{BB962C8B-B14F-4D97-AF65-F5344CB8AC3E}">
        <p14:creationId xmlns:p14="http://schemas.microsoft.com/office/powerpoint/2010/main" val="2582467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115C5B4-D9FA-4948-AA90-6B4864254AE6}"/>
              </a:ext>
            </a:extLst>
          </p:cNvPr>
          <p:cNvSpPr>
            <a:spLocks noGrp="1"/>
          </p:cNvSpPr>
          <p:nvPr>
            <p:ph type="dt" sz="half" idx="10"/>
          </p:nvPr>
        </p:nvSpPr>
        <p:spPr/>
        <p:txBody>
          <a:bodyPr/>
          <a:lstStyle>
            <a:lvl1pPr>
              <a:defRPr/>
            </a:lvl1pPr>
          </a:lstStyle>
          <a:p>
            <a:pPr>
              <a:defRPr/>
            </a:pPr>
            <a:fld id="{497D03F3-E565-41CF-927B-C6B6EE9F9F10}" type="datetimeFigureOut">
              <a:rPr lang="nl-BE"/>
              <a:pPr>
                <a:defRPr/>
              </a:pPr>
              <a:t>2/10/2020</a:t>
            </a:fld>
            <a:endParaRPr lang="nl-BE" dirty="0"/>
          </a:p>
        </p:txBody>
      </p:sp>
      <p:sp>
        <p:nvSpPr>
          <p:cNvPr id="8" name="Footer Placeholder 4">
            <a:extLst>
              <a:ext uri="{FF2B5EF4-FFF2-40B4-BE49-F238E27FC236}">
                <a16:creationId xmlns:a16="http://schemas.microsoft.com/office/drawing/2014/main" id="{26E93272-75EE-4B23-80F4-089D81C5B576}"/>
              </a:ext>
            </a:extLst>
          </p:cNvPr>
          <p:cNvSpPr>
            <a:spLocks noGrp="1"/>
          </p:cNvSpPr>
          <p:nvPr>
            <p:ph type="ftr" sz="quarter" idx="11"/>
          </p:nvPr>
        </p:nvSpPr>
        <p:spPr/>
        <p:txBody>
          <a:bodyPr/>
          <a:lstStyle>
            <a:lvl1pPr>
              <a:defRPr/>
            </a:lvl1pPr>
          </a:lstStyle>
          <a:p>
            <a:pPr>
              <a:defRPr/>
            </a:pPr>
            <a:endParaRPr lang="nl-BE" dirty="0"/>
          </a:p>
        </p:txBody>
      </p:sp>
      <p:sp>
        <p:nvSpPr>
          <p:cNvPr id="9" name="Slide Number Placeholder 5">
            <a:extLst>
              <a:ext uri="{FF2B5EF4-FFF2-40B4-BE49-F238E27FC236}">
                <a16:creationId xmlns:a16="http://schemas.microsoft.com/office/drawing/2014/main" id="{34293151-C8A4-4B29-B7F7-945179642FF0}"/>
              </a:ext>
            </a:extLst>
          </p:cNvPr>
          <p:cNvSpPr>
            <a:spLocks noGrp="1"/>
          </p:cNvSpPr>
          <p:nvPr>
            <p:ph type="sldNum" sz="quarter" idx="12"/>
          </p:nvPr>
        </p:nvSpPr>
        <p:spPr/>
        <p:txBody>
          <a:bodyPr/>
          <a:lstStyle>
            <a:lvl1pPr>
              <a:defRPr/>
            </a:lvl1pPr>
          </a:lstStyle>
          <a:p>
            <a:pPr>
              <a:defRPr/>
            </a:pPr>
            <a:fld id="{271729AF-1F8B-444C-9A56-99C69E5FA02D}" type="slidenum">
              <a:rPr lang="nl-BE" altLang="en-US"/>
              <a:pPr>
                <a:defRPr/>
              </a:pPr>
              <a:t>‹N›</a:t>
            </a:fld>
            <a:endParaRPr lang="nl-BE" altLang="en-US" dirty="0"/>
          </a:p>
        </p:txBody>
      </p:sp>
    </p:spTree>
    <p:extLst>
      <p:ext uri="{BB962C8B-B14F-4D97-AF65-F5344CB8AC3E}">
        <p14:creationId xmlns:p14="http://schemas.microsoft.com/office/powerpoint/2010/main" val="15813263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FFB8B79-6287-432D-836E-3A6A5915E038}"/>
              </a:ext>
            </a:extLst>
          </p:cNvPr>
          <p:cNvSpPr>
            <a:spLocks noGrp="1"/>
          </p:cNvSpPr>
          <p:nvPr>
            <p:ph type="dt" sz="half" idx="10"/>
          </p:nvPr>
        </p:nvSpPr>
        <p:spPr/>
        <p:txBody>
          <a:bodyPr/>
          <a:lstStyle>
            <a:lvl1pPr>
              <a:defRPr/>
            </a:lvl1pPr>
          </a:lstStyle>
          <a:p>
            <a:pPr>
              <a:defRPr/>
            </a:pPr>
            <a:fld id="{73FFC62B-D406-4DA7-B89E-84598D167920}" type="datetimeFigureOut">
              <a:rPr lang="nl-BE"/>
              <a:pPr>
                <a:defRPr/>
              </a:pPr>
              <a:t>2/10/2020</a:t>
            </a:fld>
            <a:endParaRPr lang="nl-BE" dirty="0"/>
          </a:p>
        </p:txBody>
      </p:sp>
      <p:sp>
        <p:nvSpPr>
          <p:cNvPr id="4" name="Footer Placeholder 4">
            <a:extLst>
              <a:ext uri="{FF2B5EF4-FFF2-40B4-BE49-F238E27FC236}">
                <a16:creationId xmlns:a16="http://schemas.microsoft.com/office/drawing/2014/main" id="{71CCFB5D-9073-4854-A502-1F2FCDC44A22}"/>
              </a:ext>
            </a:extLst>
          </p:cNvPr>
          <p:cNvSpPr>
            <a:spLocks noGrp="1"/>
          </p:cNvSpPr>
          <p:nvPr>
            <p:ph type="ftr" sz="quarter" idx="11"/>
          </p:nvPr>
        </p:nvSpPr>
        <p:spPr/>
        <p:txBody>
          <a:bodyPr/>
          <a:lstStyle>
            <a:lvl1pPr>
              <a:defRPr/>
            </a:lvl1pPr>
          </a:lstStyle>
          <a:p>
            <a:pPr>
              <a:defRPr/>
            </a:pPr>
            <a:endParaRPr lang="nl-BE" dirty="0"/>
          </a:p>
        </p:txBody>
      </p:sp>
      <p:sp>
        <p:nvSpPr>
          <p:cNvPr id="5" name="Slide Number Placeholder 5">
            <a:extLst>
              <a:ext uri="{FF2B5EF4-FFF2-40B4-BE49-F238E27FC236}">
                <a16:creationId xmlns:a16="http://schemas.microsoft.com/office/drawing/2014/main" id="{9759C9F7-BDE7-439C-B8BD-76F7C84A4F7A}"/>
              </a:ext>
            </a:extLst>
          </p:cNvPr>
          <p:cNvSpPr>
            <a:spLocks noGrp="1"/>
          </p:cNvSpPr>
          <p:nvPr>
            <p:ph type="sldNum" sz="quarter" idx="12"/>
          </p:nvPr>
        </p:nvSpPr>
        <p:spPr/>
        <p:txBody>
          <a:bodyPr/>
          <a:lstStyle>
            <a:lvl1pPr>
              <a:defRPr/>
            </a:lvl1pPr>
          </a:lstStyle>
          <a:p>
            <a:pPr>
              <a:defRPr/>
            </a:pPr>
            <a:fld id="{77CE5543-5EC1-4973-94CD-C8E1E88B2C99}" type="slidenum">
              <a:rPr lang="nl-BE" altLang="en-US"/>
              <a:pPr>
                <a:defRPr/>
              </a:pPr>
              <a:t>‹N›</a:t>
            </a:fld>
            <a:endParaRPr lang="nl-BE" altLang="en-US" dirty="0"/>
          </a:p>
        </p:txBody>
      </p:sp>
    </p:spTree>
    <p:extLst>
      <p:ext uri="{BB962C8B-B14F-4D97-AF65-F5344CB8AC3E}">
        <p14:creationId xmlns:p14="http://schemas.microsoft.com/office/powerpoint/2010/main" val="2614960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53099A-7A69-4C58-BC6E-68D3D16D9872}"/>
              </a:ext>
            </a:extLst>
          </p:cNvPr>
          <p:cNvSpPr>
            <a:spLocks noGrp="1"/>
          </p:cNvSpPr>
          <p:nvPr>
            <p:ph type="dt" sz="half" idx="10"/>
          </p:nvPr>
        </p:nvSpPr>
        <p:spPr/>
        <p:txBody>
          <a:bodyPr/>
          <a:lstStyle>
            <a:lvl1pPr>
              <a:defRPr/>
            </a:lvl1pPr>
          </a:lstStyle>
          <a:p>
            <a:pPr>
              <a:defRPr/>
            </a:pPr>
            <a:fld id="{77F42D87-81AE-482A-A62D-B25523FA2CF3}" type="datetimeFigureOut">
              <a:rPr lang="nl-BE"/>
              <a:pPr>
                <a:defRPr/>
              </a:pPr>
              <a:t>2/10/2020</a:t>
            </a:fld>
            <a:endParaRPr lang="nl-BE" dirty="0"/>
          </a:p>
        </p:txBody>
      </p:sp>
      <p:sp>
        <p:nvSpPr>
          <p:cNvPr id="3" name="Footer Placeholder 4">
            <a:extLst>
              <a:ext uri="{FF2B5EF4-FFF2-40B4-BE49-F238E27FC236}">
                <a16:creationId xmlns:a16="http://schemas.microsoft.com/office/drawing/2014/main" id="{11E5DF61-2E02-4C78-8B5A-5A21199302F7}"/>
              </a:ext>
            </a:extLst>
          </p:cNvPr>
          <p:cNvSpPr>
            <a:spLocks noGrp="1"/>
          </p:cNvSpPr>
          <p:nvPr>
            <p:ph type="ftr" sz="quarter" idx="11"/>
          </p:nvPr>
        </p:nvSpPr>
        <p:spPr/>
        <p:txBody>
          <a:bodyPr/>
          <a:lstStyle>
            <a:lvl1pPr>
              <a:defRPr/>
            </a:lvl1pPr>
          </a:lstStyle>
          <a:p>
            <a:pPr>
              <a:defRPr/>
            </a:pPr>
            <a:endParaRPr lang="nl-BE" dirty="0"/>
          </a:p>
        </p:txBody>
      </p:sp>
      <p:sp>
        <p:nvSpPr>
          <p:cNvPr id="4" name="Slide Number Placeholder 5">
            <a:extLst>
              <a:ext uri="{FF2B5EF4-FFF2-40B4-BE49-F238E27FC236}">
                <a16:creationId xmlns:a16="http://schemas.microsoft.com/office/drawing/2014/main" id="{B8994515-11DA-4190-9A5D-10A65972109D}"/>
              </a:ext>
            </a:extLst>
          </p:cNvPr>
          <p:cNvSpPr>
            <a:spLocks noGrp="1"/>
          </p:cNvSpPr>
          <p:nvPr>
            <p:ph type="sldNum" sz="quarter" idx="12"/>
          </p:nvPr>
        </p:nvSpPr>
        <p:spPr/>
        <p:txBody>
          <a:bodyPr/>
          <a:lstStyle>
            <a:lvl1pPr>
              <a:defRPr/>
            </a:lvl1pPr>
          </a:lstStyle>
          <a:p>
            <a:pPr>
              <a:defRPr/>
            </a:pPr>
            <a:fld id="{8D64407C-C42D-4D37-AA9F-B738F9111DDC}" type="slidenum">
              <a:rPr lang="nl-BE" altLang="en-US"/>
              <a:pPr>
                <a:defRPr/>
              </a:pPr>
              <a:t>‹N›</a:t>
            </a:fld>
            <a:endParaRPr lang="nl-BE" altLang="en-US" dirty="0"/>
          </a:p>
        </p:txBody>
      </p:sp>
    </p:spTree>
    <p:extLst>
      <p:ext uri="{BB962C8B-B14F-4D97-AF65-F5344CB8AC3E}">
        <p14:creationId xmlns:p14="http://schemas.microsoft.com/office/powerpoint/2010/main" val="2574997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361F398-7AE6-4A65-8BCC-76A4983B70B0}"/>
              </a:ext>
            </a:extLst>
          </p:cNvPr>
          <p:cNvSpPr>
            <a:spLocks noGrp="1"/>
          </p:cNvSpPr>
          <p:nvPr>
            <p:ph type="dt" sz="half" idx="10"/>
          </p:nvPr>
        </p:nvSpPr>
        <p:spPr/>
        <p:txBody>
          <a:bodyPr/>
          <a:lstStyle>
            <a:lvl1pPr>
              <a:defRPr/>
            </a:lvl1pPr>
          </a:lstStyle>
          <a:p>
            <a:pPr>
              <a:defRPr/>
            </a:pPr>
            <a:fld id="{AB5AC8C5-4FD9-4BCB-B2CB-1CFA2949D50B}" type="datetimeFigureOut">
              <a:rPr lang="nl-BE"/>
              <a:pPr>
                <a:defRPr/>
              </a:pPr>
              <a:t>2/10/2020</a:t>
            </a:fld>
            <a:endParaRPr lang="nl-BE" dirty="0"/>
          </a:p>
        </p:txBody>
      </p:sp>
      <p:sp>
        <p:nvSpPr>
          <p:cNvPr id="6" name="Footer Placeholder 4">
            <a:extLst>
              <a:ext uri="{FF2B5EF4-FFF2-40B4-BE49-F238E27FC236}">
                <a16:creationId xmlns:a16="http://schemas.microsoft.com/office/drawing/2014/main" id="{7C927D5D-26FF-4577-B91F-DA5FCD17C18D}"/>
              </a:ext>
            </a:extLst>
          </p:cNvPr>
          <p:cNvSpPr>
            <a:spLocks noGrp="1"/>
          </p:cNvSpPr>
          <p:nvPr>
            <p:ph type="ftr" sz="quarter" idx="11"/>
          </p:nvPr>
        </p:nvSpPr>
        <p:spPr/>
        <p:txBody>
          <a:bodyPr/>
          <a:lstStyle>
            <a:lvl1pPr>
              <a:defRPr/>
            </a:lvl1pPr>
          </a:lstStyle>
          <a:p>
            <a:pPr>
              <a:defRPr/>
            </a:pPr>
            <a:endParaRPr lang="nl-BE" dirty="0"/>
          </a:p>
        </p:txBody>
      </p:sp>
      <p:sp>
        <p:nvSpPr>
          <p:cNvPr id="7" name="Slide Number Placeholder 5">
            <a:extLst>
              <a:ext uri="{FF2B5EF4-FFF2-40B4-BE49-F238E27FC236}">
                <a16:creationId xmlns:a16="http://schemas.microsoft.com/office/drawing/2014/main" id="{DC127758-60D2-4C0D-83FF-933D2828FECC}"/>
              </a:ext>
            </a:extLst>
          </p:cNvPr>
          <p:cNvSpPr>
            <a:spLocks noGrp="1"/>
          </p:cNvSpPr>
          <p:nvPr>
            <p:ph type="sldNum" sz="quarter" idx="12"/>
          </p:nvPr>
        </p:nvSpPr>
        <p:spPr/>
        <p:txBody>
          <a:bodyPr/>
          <a:lstStyle>
            <a:lvl1pPr>
              <a:defRPr/>
            </a:lvl1pPr>
          </a:lstStyle>
          <a:p>
            <a:pPr>
              <a:defRPr/>
            </a:pPr>
            <a:fld id="{96F9FC84-9DBA-4D56-BDF9-B1F342E8BFFE}" type="slidenum">
              <a:rPr lang="nl-BE" altLang="en-US"/>
              <a:pPr>
                <a:defRPr/>
              </a:pPr>
              <a:t>‹N›</a:t>
            </a:fld>
            <a:endParaRPr lang="nl-BE" altLang="en-US" dirty="0"/>
          </a:p>
        </p:txBody>
      </p:sp>
    </p:spTree>
    <p:extLst>
      <p:ext uri="{BB962C8B-B14F-4D97-AF65-F5344CB8AC3E}">
        <p14:creationId xmlns:p14="http://schemas.microsoft.com/office/powerpoint/2010/main" val="17117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917A45-A5C6-4EDF-B05D-33D024131F8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84F134-71DB-46A6-9A36-B9EF9F3619C4}"/>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EFE958E-B277-4D51-A639-648C6372970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461C1E-D494-4533-85A1-25449EEF361E}"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F0BAA407-4AD4-4FAF-997B-6C0CBFCBDA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2D1E10FA-ACFE-4712-B9E6-EAB670B5CAA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FE65696-181B-4441-B5C5-A6A79D7CCB78}"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8B4DC373-D32B-4FF8-A553-82F8421FA2D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10243" name="Text Placeholder 2">
            <a:extLst>
              <a:ext uri="{FF2B5EF4-FFF2-40B4-BE49-F238E27FC236}">
                <a16:creationId xmlns:a16="http://schemas.microsoft.com/office/drawing/2014/main" id="{72562B2D-0D45-438F-8F68-C5F6066D5AF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5E73737D-FF68-4F99-AED7-D5C940832EB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6806A60-AFCA-47FD-8CC0-A985CBA93A2A}"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544C8C04-A430-4947-9060-C1881CE211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587B297F-A20C-44F1-9305-4662862C407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A73E189-CDDD-45C3-91F8-0DE732BC3F70}"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66C09C7-774D-4717-87D7-DEF637654893}"/>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2051" name="Rectangle 3">
            <a:extLst>
              <a:ext uri="{FF2B5EF4-FFF2-40B4-BE49-F238E27FC236}">
                <a16:creationId xmlns:a16="http://schemas.microsoft.com/office/drawing/2014/main" id="{B2A8061C-C606-4C9D-8299-7B3EEE869BEE}"/>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487D579-7CA3-4488-9B58-84F350D9857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4420FF7-FCB8-433B-AA23-738F17777059}"/>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D884A6-699E-4F85-895C-217F14467C7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1A0D81DD-6287-493A-B56F-7F9A2F3EBF24}"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CD2DAEAE-4AB8-4482-BDDA-C5B4BDFEBA3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25EC137-FB27-440B-A330-BA39259B1D6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1E8A56A-1FC6-4546-B2F9-03D06ECFCDC6}"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D0CD14-5AB0-4D0C-A34B-2211B52B3634}"/>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Cliquez et modifiez le titre</a:t>
            </a:r>
          </a:p>
        </p:txBody>
      </p:sp>
      <p:sp>
        <p:nvSpPr>
          <p:cNvPr id="4099" name="Rectangle 3">
            <a:extLst>
              <a:ext uri="{FF2B5EF4-FFF2-40B4-BE49-F238E27FC236}">
                <a16:creationId xmlns:a16="http://schemas.microsoft.com/office/drawing/2014/main" id="{44212BC1-93DF-43AC-8A5C-20CAAB49CBCC}"/>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Cliquez pour modifier les styles du texte du masque</a:t>
            </a:r>
          </a:p>
          <a:p>
            <a:pPr lvl="1"/>
            <a:r>
              <a:rPr lang="en-US" altLang="nl-BE"/>
              <a:t>Deuxième niveau</a:t>
            </a:r>
          </a:p>
          <a:p>
            <a:pPr lvl="2"/>
            <a:r>
              <a:rPr lang="en-US" altLang="nl-BE"/>
              <a:t>Troisième niveau</a:t>
            </a:r>
          </a:p>
          <a:p>
            <a:pPr lvl="3"/>
            <a:r>
              <a:rPr lang="en-US" altLang="nl-BE"/>
              <a:t>Quatrième niveau</a:t>
            </a:r>
          </a:p>
          <a:p>
            <a:pPr lvl="4"/>
            <a:r>
              <a:rPr lang="en-US" altLang="nl-BE"/>
              <a:t>Cinquième niveau</a:t>
            </a:r>
          </a:p>
        </p:txBody>
      </p:sp>
    </p:spTree>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5BB37E5-C80F-4F88-9C5F-0667ACD5565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B4951299-1253-482E-AEB9-B8CF8A80361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DAF387-84E1-40CA-A4A1-10CAF66D652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3CE38BA7-4B7E-4367-98DA-463BFB9F0C80}"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831A1038-5E9E-40FD-A956-C126CCD0A7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7F02D572-D6AB-41E5-B273-9BA4A7EB1E5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2ED657-FF79-4433-AAAE-AE65C508BE45}"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FB3E8AF-5B8E-4A0D-8F42-95E0035FDC7A}"/>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6147" name="Text Placeholder 2">
            <a:extLst>
              <a:ext uri="{FF2B5EF4-FFF2-40B4-BE49-F238E27FC236}">
                <a16:creationId xmlns:a16="http://schemas.microsoft.com/office/drawing/2014/main" id="{79D18D7F-1C00-4880-9A1A-46EA0669C56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3FB4E9C3-AE37-4106-9292-890120CD9AB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D2B2D6D-49BD-432C-8C4C-653154E110AF}"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5A3F1361-A7B1-427B-8387-E5E87F7662F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AEB9E0E8-C9D6-43B0-BC1D-6B57B47A29C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79126BF-1CC6-472B-B7B1-2E1231C22B87}"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4DECCC89-F6D1-4883-A7CB-2ECE4321C3B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7171" name="Text Placeholder 2">
            <a:extLst>
              <a:ext uri="{FF2B5EF4-FFF2-40B4-BE49-F238E27FC236}">
                <a16:creationId xmlns:a16="http://schemas.microsoft.com/office/drawing/2014/main" id="{CCAFD5AC-B318-437E-A8DE-64D5470E54C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01466B7F-8DE3-47B9-96C6-8CA3269E73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0C394661-74AD-488F-A5F5-B82E4C6BCB0B}"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0289C451-CBEC-4E39-AF51-9A618058A5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DACCD44C-8B06-4C85-8B4D-A3B8CB90852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446895-B6A7-40C3-B020-7BA68E797EDC}"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C52E03-114A-42F5-942D-6583FAE0826E}"/>
              </a:ext>
            </a:extLst>
          </p:cNvPr>
          <p:cNvSpPr>
            <a:spLocks noGrp="1" noChangeArrowheads="1"/>
          </p:cNvSpPr>
          <p:nvPr>
            <p:ph type="title"/>
          </p:nvPr>
        </p:nvSpPr>
        <p:spPr bwMode="auto">
          <a:xfrm>
            <a:off x="457200"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et modifiez le titre</a:t>
            </a:r>
          </a:p>
        </p:txBody>
      </p:sp>
      <p:sp>
        <p:nvSpPr>
          <p:cNvPr id="8195" name="Rectangle 3">
            <a:extLst>
              <a:ext uri="{FF2B5EF4-FFF2-40B4-BE49-F238E27FC236}">
                <a16:creationId xmlns:a16="http://schemas.microsoft.com/office/drawing/2014/main" id="{CEC81A19-B669-48D2-B87B-C17D0221A6B2}"/>
              </a:ext>
            </a:extLst>
          </p:cNvPr>
          <p:cNvSpPr>
            <a:spLocks noGrp="1" noChangeArrowheads="1"/>
          </p:cNvSpPr>
          <p:nvPr>
            <p:ph type="body" idx="1"/>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rtl="0" eaLnBrk="0" fontAlgn="base" hangingPunct="0">
        <a:spcBef>
          <a:spcPct val="0"/>
        </a:spcBef>
        <a:spcAft>
          <a:spcPct val="0"/>
        </a:spcAft>
        <a:defRPr sz="1500" b="1">
          <a:solidFill>
            <a:schemeClr val="bg1"/>
          </a:solidFill>
          <a:latin typeface="+mj-lt"/>
          <a:ea typeface="+mj-ea"/>
          <a:cs typeface="+mj-cs"/>
        </a:defRPr>
      </a:lvl1pPr>
      <a:lvl2pPr algn="l" rtl="0" eaLnBrk="0" fontAlgn="base" hangingPunct="0">
        <a:spcBef>
          <a:spcPct val="0"/>
        </a:spcBef>
        <a:spcAft>
          <a:spcPct val="0"/>
        </a:spcAft>
        <a:defRPr sz="1500" b="1">
          <a:solidFill>
            <a:schemeClr val="bg1"/>
          </a:solidFill>
          <a:latin typeface="Verdana" pitchFamily="34" charset="0"/>
        </a:defRPr>
      </a:lvl2pPr>
      <a:lvl3pPr algn="l" rtl="0" eaLnBrk="0" fontAlgn="base" hangingPunct="0">
        <a:spcBef>
          <a:spcPct val="0"/>
        </a:spcBef>
        <a:spcAft>
          <a:spcPct val="0"/>
        </a:spcAft>
        <a:defRPr sz="1500" b="1">
          <a:solidFill>
            <a:schemeClr val="bg1"/>
          </a:solidFill>
          <a:latin typeface="Verdana" pitchFamily="34" charset="0"/>
        </a:defRPr>
      </a:lvl3pPr>
      <a:lvl4pPr algn="l" rtl="0" eaLnBrk="0" fontAlgn="base" hangingPunct="0">
        <a:spcBef>
          <a:spcPct val="0"/>
        </a:spcBef>
        <a:spcAft>
          <a:spcPct val="0"/>
        </a:spcAft>
        <a:defRPr sz="1500" b="1">
          <a:solidFill>
            <a:schemeClr val="bg1"/>
          </a:solidFill>
          <a:latin typeface="Verdana" pitchFamily="34" charset="0"/>
        </a:defRPr>
      </a:lvl4pPr>
      <a:lvl5pPr algn="l" rtl="0" eaLnBrk="0" fontAlgn="base" hangingPunct="0">
        <a:spcBef>
          <a:spcPct val="0"/>
        </a:spcBef>
        <a:spcAft>
          <a:spcPct val="0"/>
        </a:spcAft>
        <a:defRPr sz="1500" b="1">
          <a:solidFill>
            <a:schemeClr val="bg1"/>
          </a:solidFill>
          <a:latin typeface="Verdana" pitchFamily="34" charset="0"/>
        </a:defRPr>
      </a:lvl5pPr>
      <a:lvl6pPr marL="342900" algn="l" rtl="0" fontAlgn="base">
        <a:spcBef>
          <a:spcPct val="0"/>
        </a:spcBef>
        <a:spcAft>
          <a:spcPct val="0"/>
        </a:spcAft>
        <a:defRPr sz="1500" b="1">
          <a:solidFill>
            <a:schemeClr val="bg1"/>
          </a:solidFill>
          <a:latin typeface="Verdana" pitchFamily="34" charset="0"/>
        </a:defRPr>
      </a:lvl6pPr>
      <a:lvl7pPr marL="685800" algn="l" rtl="0" fontAlgn="base">
        <a:spcBef>
          <a:spcPct val="0"/>
        </a:spcBef>
        <a:spcAft>
          <a:spcPct val="0"/>
        </a:spcAft>
        <a:defRPr sz="1500" b="1">
          <a:solidFill>
            <a:schemeClr val="bg1"/>
          </a:solidFill>
          <a:latin typeface="Verdana" pitchFamily="34" charset="0"/>
        </a:defRPr>
      </a:lvl7pPr>
      <a:lvl8pPr marL="1028700" algn="l" rtl="0" fontAlgn="base">
        <a:spcBef>
          <a:spcPct val="0"/>
        </a:spcBef>
        <a:spcAft>
          <a:spcPct val="0"/>
        </a:spcAft>
        <a:defRPr sz="1500" b="1">
          <a:solidFill>
            <a:schemeClr val="bg1"/>
          </a:solidFill>
          <a:latin typeface="Verdana" pitchFamily="34" charset="0"/>
        </a:defRPr>
      </a:lvl8pPr>
      <a:lvl9pPr marL="1371600" algn="l" rtl="0" fontAlgn="base">
        <a:spcBef>
          <a:spcPct val="0"/>
        </a:spcBef>
        <a:spcAft>
          <a:spcPct val="0"/>
        </a:spcAft>
        <a:defRPr sz="1500" b="1">
          <a:solidFill>
            <a:schemeClr val="bg1"/>
          </a:solidFill>
          <a:latin typeface="Verdana" pitchFamily="34" charset="0"/>
        </a:defRPr>
      </a:lvl9pPr>
    </p:titleStyle>
    <p:bodyStyle>
      <a:lvl1pPr marL="257175" indent="-257175" algn="l" rtl="0" eaLnBrk="0" fontAlgn="base" hangingPunct="0">
        <a:spcBef>
          <a:spcPct val="20000"/>
        </a:spcBef>
        <a:spcAft>
          <a:spcPct val="0"/>
        </a:spcAft>
        <a:buChar char="•"/>
        <a:defRPr sz="9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8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defRPr>
      </a:lvl5pPr>
      <a:lvl6pPr marL="1885950" indent="-171450" algn="l" rtl="0" fontAlgn="base">
        <a:spcBef>
          <a:spcPct val="20000"/>
        </a:spcBef>
        <a:spcAft>
          <a:spcPct val="0"/>
        </a:spcAft>
        <a:buChar char="»"/>
        <a:defRPr sz="1500">
          <a:solidFill>
            <a:schemeClr val="tx1"/>
          </a:solidFill>
          <a:latin typeface="Arial" pitchFamily="34" charset="0"/>
        </a:defRPr>
      </a:lvl6pPr>
      <a:lvl7pPr marL="2228850" indent="-171450" algn="l" rtl="0" fontAlgn="base">
        <a:spcBef>
          <a:spcPct val="20000"/>
        </a:spcBef>
        <a:spcAft>
          <a:spcPct val="0"/>
        </a:spcAft>
        <a:buChar char="»"/>
        <a:defRPr sz="1500">
          <a:solidFill>
            <a:schemeClr val="tx1"/>
          </a:solidFill>
          <a:latin typeface="Arial" pitchFamily="34" charset="0"/>
        </a:defRPr>
      </a:lvl7pPr>
      <a:lvl8pPr marL="2571750" indent="-171450" algn="l" rtl="0" fontAlgn="base">
        <a:spcBef>
          <a:spcPct val="20000"/>
        </a:spcBef>
        <a:spcAft>
          <a:spcPct val="0"/>
        </a:spcAft>
        <a:buChar char="»"/>
        <a:defRPr sz="1500">
          <a:solidFill>
            <a:schemeClr val="tx1"/>
          </a:solidFill>
          <a:latin typeface="Arial" pitchFamily="34" charset="0"/>
        </a:defRPr>
      </a:lvl8pPr>
      <a:lvl9pPr marL="2914650" indent="-171450" algn="l" rtl="0" fontAlgn="base">
        <a:spcBef>
          <a:spcPct val="20000"/>
        </a:spcBef>
        <a:spcAft>
          <a:spcPct val="0"/>
        </a:spcAft>
        <a:buChar char="»"/>
        <a:defRPr sz="1500">
          <a:solidFill>
            <a:schemeClr val="tx1"/>
          </a:solidFill>
          <a:latin typeface="Arial"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4E17F828-BF6E-4C60-A43F-D49CEE9CE92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p>
        </p:txBody>
      </p:sp>
      <p:sp>
        <p:nvSpPr>
          <p:cNvPr id="9219" name="Text Placeholder 2">
            <a:extLst>
              <a:ext uri="{FF2B5EF4-FFF2-40B4-BE49-F238E27FC236}">
                <a16:creationId xmlns:a16="http://schemas.microsoft.com/office/drawing/2014/main" id="{54DAE3F5-8D1E-466B-A7EA-494DDB26457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a:t>Click to edit Master text styles</a:t>
            </a:r>
          </a:p>
          <a:p>
            <a:pPr lvl="1"/>
            <a:r>
              <a:rPr lang="en-US" altLang="nl-BE"/>
              <a:t>Second level</a:t>
            </a:r>
          </a:p>
          <a:p>
            <a:pPr lvl="2"/>
            <a:r>
              <a:rPr lang="en-US" altLang="nl-BE"/>
              <a:t>Third level</a:t>
            </a:r>
          </a:p>
          <a:p>
            <a:pPr lvl="3"/>
            <a:r>
              <a:rPr lang="en-US" altLang="nl-BE"/>
              <a:t>Fourth level</a:t>
            </a:r>
          </a:p>
          <a:p>
            <a:pPr lvl="4"/>
            <a:r>
              <a:rPr lang="en-US" altLang="nl-BE"/>
              <a:t>Fifth level</a:t>
            </a:r>
          </a:p>
        </p:txBody>
      </p:sp>
      <p:sp>
        <p:nvSpPr>
          <p:cNvPr id="4" name="Date Placeholder 3">
            <a:extLst>
              <a:ext uri="{FF2B5EF4-FFF2-40B4-BE49-F238E27FC236}">
                <a16:creationId xmlns:a16="http://schemas.microsoft.com/office/drawing/2014/main" id="{136C515F-DDE5-41DA-A2C0-DC94368B3CA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2D61CF7E-1175-4987-A83E-F30D70C28A92}" type="datetimeFigureOut">
              <a:rPr lang="nl-BE"/>
              <a:pPr>
                <a:defRPr/>
              </a:pPr>
              <a:t>2/10/2020</a:t>
            </a:fld>
            <a:endParaRPr lang="nl-BE" dirty="0"/>
          </a:p>
        </p:txBody>
      </p:sp>
      <p:sp>
        <p:nvSpPr>
          <p:cNvPr id="5" name="Footer Placeholder 4">
            <a:extLst>
              <a:ext uri="{FF2B5EF4-FFF2-40B4-BE49-F238E27FC236}">
                <a16:creationId xmlns:a16="http://schemas.microsoft.com/office/drawing/2014/main" id="{78438AD7-B7B6-4438-B34A-3F0B4552610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nl-BE" dirty="0"/>
          </a:p>
        </p:txBody>
      </p:sp>
      <p:sp>
        <p:nvSpPr>
          <p:cNvPr id="6" name="Slide Number Placeholder 5">
            <a:extLst>
              <a:ext uri="{FF2B5EF4-FFF2-40B4-BE49-F238E27FC236}">
                <a16:creationId xmlns:a16="http://schemas.microsoft.com/office/drawing/2014/main" id="{1898948C-7E15-4AE1-9433-236887E1784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6E1F83-A74A-4ED8-A7E4-64695A80FC38}" type="slidenum">
              <a:rPr lang="nl-BE" altLang="en-US"/>
              <a:pPr>
                <a:defRPr/>
              </a:pPr>
              <a:t>‹N›</a:t>
            </a:fld>
            <a:endParaRPr lang="nl-BE" altLang="en-US" dirty="0"/>
          </a:p>
        </p:txBody>
      </p:sp>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80.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EBFB12F0-52F5-4685-8C5F-FBE237F6636C}"/>
              </a:ext>
            </a:extLst>
          </p:cNvPr>
          <p:cNvSpPr>
            <a:spLocks noGrp="1"/>
          </p:cNvSpPr>
          <p:nvPr>
            <p:ph type="title"/>
          </p:nvPr>
        </p:nvSpPr>
        <p:spPr>
          <a:xfrm>
            <a:off x="569913" y="0"/>
            <a:ext cx="7886700" cy="723900"/>
          </a:xfrm>
        </p:spPr>
        <p:txBody>
          <a:bodyPr/>
          <a:lstStyle/>
          <a:p>
            <a:pPr eaLnBrk="1" hangingPunct="1"/>
            <a:r>
              <a:rPr lang="fr-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European Union: 446 million people – 27 countries</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1654749" y="896814"/>
            <a:ext cx="6100065" cy="58532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628650" y="0"/>
            <a:ext cx="7886700" cy="723900"/>
          </a:xfrm>
        </p:spPr>
        <p:txBody>
          <a:bodyPr/>
          <a:lstStyle/>
          <a:p>
            <a:pPr eaLnBrk="1" hangingPunct="1"/>
            <a:r>
              <a:rPr lang="en-GB"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How many people live in the EU?</a:t>
            </a:r>
            <a:r>
              <a:rPr lang="en-US" altLang="en-US" sz="200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BE" altLang="nl-BE"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915" name="Text Box 7"/>
          <p:cNvSpPr txBox="1">
            <a:spLocks noChangeArrowheads="1"/>
          </p:cNvSpPr>
          <p:nvPr/>
        </p:nvSpPr>
        <p:spPr bwMode="auto">
          <a:xfrm>
            <a:off x="2706688" y="1035050"/>
            <a:ext cx="39719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Population in millions (2019)</a:t>
            </a:r>
          </a:p>
          <a:p>
            <a:pPr algn="ctr" eaLnBrk="1" hangingPunct="1">
              <a:lnSpc>
                <a:spcPct val="100000"/>
              </a:lnSpc>
              <a:spcBef>
                <a:spcPct val="50000"/>
              </a:spcBef>
              <a:buFontTx/>
              <a:buNone/>
            </a:pPr>
            <a:r>
              <a:rPr lang="en-US" altLang="en-US" sz="1800" dirty="0">
                <a:solidFill>
                  <a:srgbClr val="359AC2"/>
                </a:solidFill>
                <a:latin typeface="Verdana" panose="020B0604030504040204" pitchFamily="34" charset="0"/>
              </a:rPr>
              <a:t>446 million in total</a:t>
            </a:r>
          </a:p>
        </p:txBody>
      </p:sp>
      <p:graphicFrame>
        <p:nvGraphicFramePr>
          <p:cNvPr id="5" name="Chart 4"/>
          <p:cNvGraphicFramePr>
            <a:graphicFrameLocks/>
          </p:cNvGraphicFramePr>
          <p:nvPr/>
        </p:nvGraphicFramePr>
        <p:xfrm>
          <a:off x="749644" y="2030721"/>
          <a:ext cx="8110539" cy="44700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0920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88C93013-DD7C-4158-ABE5-EA320DCAC143}"/>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European economy: stronger together </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819" name="Content Placeholder 4">
            <a:extLst>
              <a:ext uri="{FF2B5EF4-FFF2-40B4-BE49-F238E27FC236}">
                <a16:creationId xmlns:a16="http://schemas.microsoft.com/office/drawing/2014/main" id="{4D8D0B94-DF5D-448C-B132-9E0BCF2E47C5}"/>
              </a:ext>
            </a:extLst>
          </p:cNvPr>
          <p:cNvSpPr>
            <a:spLocks noGrp="1"/>
          </p:cNvSpPr>
          <p:nvPr>
            <p:ph idx="1"/>
          </p:nvPr>
        </p:nvSpPr>
        <p:spPr>
          <a:xfrm>
            <a:off x="900113" y="1470025"/>
            <a:ext cx="7886700" cy="1203325"/>
          </a:xfrm>
        </p:spPr>
        <p:txBody>
          <a:bodyPr/>
          <a:lstStyle/>
          <a:p>
            <a:pPr marL="0" indent="0" eaLnBrk="1" hangingPunct="1">
              <a:buFont typeface="Arial" panose="020B0604020202020204" pitchFamily="34" charset="0"/>
              <a:buNone/>
            </a:pPr>
            <a:r>
              <a:rPr lang="en-GB"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2008: Worldwide financial crisis starts in the United States.</a:t>
            </a:r>
          </a:p>
          <a:p>
            <a:pPr marL="0" indent="0" eaLnBrk="1" hangingPunct="1">
              <a:buFont typeface="Arial" panose="020B0604020202020204" pitchFamily="34" charset="0"/>
              <a:buNone/>
            </a:pPr>
            <a:r>
              <a:rPr lang="en-GB"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Coordinated response from European leaders:</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5540" name="Content Placeholder 3">
            <a:extLst>
              <a:ext uri="{FF2B5EF4-FFF2-40B4-BE49-F238E27FC236}">
                <a16:creationId xmlns:a16="http://schemas.microsoft.com/office/drawing/2014/main" id="{93604BA1-1D54-495C-8B50-DA166990E57C}"/>
              </a:ext>
            </a:extLst>
          </p:cNvPr>
          <p:cNvSpPr>
            <a:spLocks noGrp="1"/>
          </p:cNvSpPr>
          <p:nvPr/>
        </p:nvSpPr>
        <p:spPr bwMode="auto">
          <a:xfrm>
            <a:off x="900113" y="2673350"/>
            <a:ext cx="70437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spcBef>
                <a:spcPts val="1000"/>
              </a:spcBef>
              <a:buFont typeface="Arial" charset="0"/>
              <a:buChar char="•"/>
              <a:defRPr/>
            </a:pPr>
            <a:r>
              <a:rPr lang="en-GB" altLang="en-US" sz="1400" b="1" dirty="0">
                <a:solidFill>
                  <a:srgbClr val="595959"/>
                </a:solidFill>
                <a:latin typeface="Verdana" pitchFamily="34" charset="0"/>
              </a:rPr>
              <a:t>Commitment to the euro and to financial stability </a:t>
            </a:r>
          </a:p>
          <a:p>
            <a:pPr marL="228600" indent="-228600" eaLnBrk="1" hangingPunct="1">
              <a:lnSpc>
                <a:spcPct val="90000"/>
              </a:lnSpc>
              <a:spcBef>
                <a:spcPts val="1000"/>
              </a:spcBef>
              <a:buFont typeface="Arial" charset="0"/>
              <a:buChar char="•"/>
              <a:defRPr/>
            </a:pPr>
            <a:r>
              <a:rPr lang="en-GB" altLang="en-US" sz="1400" b="1" dirty="0">
                <a:solidFill>
                  <a:srgbClr val="595959"/>
                </a:solidFill>
                <a:latin typeface="Verdana" pitchFamily="34" charset="0"/>
              </a:rPr>
              <a:t>New crisis management tools and reforms of rules: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European Stability Mechanism: fund to help countries in extraordinary economic difficulties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New laws for stability of banks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Banking Union: EU-wide supervision of banks and a mechanism to close down failing banks</a:t>
            </a:r>
          </a:p>
          <a:p>
            <a:pPr marL="285750" indent="-285750" eaLnBrk="1" hangingPunct="1">
              <a:lnSpc>
                <a:spcPct val="90000"/>
              </a:lnSpc>
              <a:spcBef>
                <a:spcPts val="1000"/>
              </a:spcBef>
              <a:buFont typeface="Arial" panose="020B0604020202020204" pitchFamily="34" charset="0"/>
              <a:buChar char="•"/>
              <a:defRPr/>
            </a:pPr>
            <a:r>
              <a:rPr lang="en-GB" altLang="en-US" sz="1400" b="1" dirty="0">
                <a:solidFill>
                  <a:srgbClr val="595959"/>
                </a:solidFill>
                <a:latin typeface="Verdana" pitchFamily="34" charset="0"/>
              </a:rPr>
              <a:t>Better economic governance:</a:t>
            </a:r>
          </a:p>
          <a:p>
            <a:pPr marL="228600" indent="-228600" eaLnBrk="1" hangingPunct="1">
              <a:lnSpc>
                <a:spcPct val="90000"/>
              </a:lnSpc>
              <a:spcBef>
                <a:spcPts val="1000"/>
              </a:spcBef>
              <a:buFont typeface="Arial" charset="0"/>
              <a:buNone/>
              <a:defRPr/>
            </a:pPr>
            <a:r>
              <a:rPr lang="fr-BE" altLang="en-US" sz="1400" dirty="0">
                <a:solidFill>
                  <a:srgbClr val="595959"/>
                </a:solidFill>
                <a:latin typeface="Verdana" pitchFamily="34" charset="0"/>
              </a:rPr>
              <a:t>	European </a:t>
            </a:r>
            <a:r>
              <a:rPr lang="en-GB" altLang="en-US" sz="1400" dirty="0">
                <a:solidFill>
                  <a:srgbClr val="595959"/>
                </a:solidFill>
                <a:latin typeface="Verdana" pitchFamily="34" charset="0"/>
              </a:rPr>
              <a:t>Semester: annual procedure to coordinate </a:t>
            </a:r>
            <a:r>
              <a:rPr lang="fr-BE" altLang="en-US" sz="1400" dirty="0">
                <a:solidFill>
                  <a:srgbClr val="595959"/>
                </a:solidFill>
                <a:latin typeface="Verdana" pitchFamily="34" charset="0"/>
              </a:rPr>
              <a:t>public budgets</a:t>
            </a:r>
          </a:p>
          <a:p>
            <a:pPr marL="228600" indent="-228600" eaLnBrk="1" hangingPunct="1">
              <a:lnSpc>
                <a:spcPct val="90000"/>
              </a:lnSpc>
              <a:spcBef>
                <a:spcPts val="1000"/>
              </a:spcBef>
              <a:buFont typeface="Arial" charset="0"/>
              <a:buNone/>
              <a:defRPr/>
            </a:pPr>
            <a:r>
              <a:rPr lang="en-GB" altLang="en-US" sz="1400" dirty="0">
                <a:solidFill>
                  <a:srgbClr val="595959"/>
                </a:solidFill>
                <a:latin typeface="Verdana" pitchFamily="34" charset="0"/>
              </a:rPr>
              <a:t>	Euro+ pact, ‘Fiscal compact treaty’: mutual commitments to sound public finances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0A831EB6-FC7C-4C80-99D5-0C28EC90B828}"/>
              </a:ext>
            </a:extLst>
          </p:cNvPr>
          <p:cNvSpPr>
            <a:spLocks noGrp="1"/>
          </p:cNvSpPr>
          <p:nvPr>
            <p:ph type="title"/>
          </p:nvPr>
        </p:nvSpPr>
        <p:spPr>
          <a:xfrm>
            <a:off x="282575" y="0"/>
            <a:ext cx="7604125" cy="723900"/>
          </a:xfrm>
        </p:spPr>
        <p:txBody>
          <a:bodyPr/>
          <a:lstStyle/>
          <a:p>
            <a:pPr eaLnBrk="1" hangingPunct="1"/>
            <a:r>
              <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An investment plan for Europe</a:t>
            </a:r>
          </a:p>
        </p:txBody>
      </p:sp>
      <p:sp>
        <p:nvSpPr>
          <p:cNvPr id="35843" name="Content Placeholder 4">
            <a:extLst>
              <a:ext uri="{FF2B5EF4-FFF2-40B4-BE49-F238E27FC236}">
                <a16:creationId xmlns:a16="http://schemas.microsoft.com/office/drawing/2014/main" id="{599E711A-46C7-4892-8A57-C0386D121E6A}"/>
              </a:ext>
            </a:extLst>
          </p:cNvPr>
          <p:cNvSpPr>
            <a:spLocks noGrp="1"/>
          </p:cNvSpPr>
          <p:nvPr>
            <p:ph idx="1"/>
          </p:nvPr>
        </p:nvSpPr>
        <p:spPr>
          <a:xfrm>
            <a:off x="1004888" y="1284288"/>
            <a:ext cx="7010400" cy="609600"/>
          </a:xfrm>
        </p:spPr>
        <p:txBody>
          <a:bodyPr/>
          <a:lstStyle/>
          <a:p>
            <a:pPr marL="0" indent="0" eaLnBrk="1" hangingPunct="1">
              <a:buFont typeface="Arial" panose="020B0604020202020204" pitchFamily="34" charset="0"/>
              <a:buNone/>
            </a:pPr>
            <a:r>
              <a:rPr lang="en-US" altLang="nl-BE" sz="1800" dirty="0">
                <a:solidFill>
                  <a:srgbClr val="359AC2"/>
                </a:solidFill>
                <a:latin typeface="Verdana" panose="020B0604030504040204" pitchFamily="34" charset="0"/>
              </a:rPr>
              <a:t>The European Fund for Strategic Investments</a:t>
            </a:r>
            <a:endParaRPr lang="en-GB" altLang="nl-BE" sz="1800" dirty="0">
              <a:solidFill>
                <a:srgbClr val="359AC2"/>
              </a:solidFill>
              <a:latin typeface="Verdana" panose="020B0604030504040204" pitchFamily="34" charset="0"/>
            </a:endParaRPr>
          </a:p>
        </p:txBody>
      </p:sp>
      <p:sp>
        <p:nvSpPr>
          <p:cNvPr id="7" name="Content Placeholder 3">
            <a:extLst>
              <a:ext uri="{FF2B5EF4-FFF2-40B4-BE49-F238E27FC236}">
                <a16:creationId xmlns:a16="http://schemas.microsoft.com/office/drawing/2014/main" id="{74FD377E-1BD5-4EE9-A3EF-32215ED30FC7}"/>
              </a:ext>
            </a:extLst>
          </p:cNvPr>
          <p:cNvSpPr>
            <a:spLocks noGrp="1"/>
          </p:cNvSpPr>
          <p:nvPr/>
        </p:nvSpPr>
        <p:spPr>
          <a:xfrm>
            <a:off x="814388" y="1635125"/>
            <a:ext cx="7324725" cy="4937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Aft>
                <a:spcPts val="0"/>
              </a:spcAft>
              <a:buFont typeface="Arial" panose="020B0604020202020204" pitchFamily="34" charset="0"/>
              <a:buNone/>
              <a:defRPr/>
            </a:pPr>
            <a:r>
              <a:rPr lang="fr-BE" altLang="nl-BE" sz="1300" dirty="0">
                <a:solidFill>
                  <a:prstClr val="black">
                    <a:lumMod val="65000"/>
                    <a:lumOff val="35000"/>
                  </a:prstClr>
                </a:solidFill>
                <a:latin typeface="Verdana" panose="020B0604030504040204" pitchFamily="34" charset="0"/>
              </a:rPr>
              <a:t> </a:t>
            </a:r>
          </a:p>
        </p:txBody>
      </p:sp>
      <p:sp>
        <p:nvSpPr>
          <p:cNvPr id="2" name="TextBox 1"/>
          <p:cNvSpPr txBox="1"/>
          <p:nvPr/>
        </p:nvSpPr>
        <p:spPr>
          <a:xfrm>
            <a:off x="1105593" y="1787236"/>
            <a:ext cx="6841374" cy="2893100"/>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cs typeface="Verdana" panose="020B0604030504040204" pitchFamily="34" charset="0"/>
              </a:rPr>
              <a:t>The Investment Plan for Europe, adopted in November 2014, uses public guarantees to stimulate private investment.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plan’s </a:t>
            </a:r>
            <a:r>
              <a:rPr lang="en-US" sz="1400" b="1" dirty="0">
                <a:latin typeface="Verdana" panose="020B0604030504040204" pitchFamily="34" charset="0"/>
                <a:ea typeface="Verdana" panose="020B0604030504040204" pitchFamily="34" charset="0"/>
                <a:cs typeface="Verdana" panose="020B0604030504040204" pitchFamily="34" charset="0"/>
              </a:rPr>
              <a:t>European Fund for Strategic Investments </a:t>
            </a:r>
            <a:r>
              <a:rPr lang="en-US" sz="1400" dirty="0">
                <a:latin typeface="Verdana" panose="020B0604030504040204" pitchFamily="34" charset="0"/>
                <a:ea typeface="Verdana" panose="020B0604030504040204" pitchFamily="34" charset="0"/>
                <a:cs typeface="Verdana" panose="020B0604030504040204" pitchFamily="34" charset="0"/>
              </a:rPr>
              <a:t>has already mobilised €439 billion worth of investments (by October 2019), exceeding expectations.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The plan’s investments have supported the creation of 1.1 million jobs, a figure set to rise to 1.7 million by 2022.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More than one million small and medium-sized companies are set to benefit from improved access to finance and the plan has helped to boost EU Gross Domestic Product by 0.9%.</a:t>
            </a:r>
            <a:endParaRPr lang="fr-BE" sz="1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9ECF19A0-104C-40BA-B39E-91E36190AA4A}"/>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Banking union: safe and reliable banks</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7891" name="Content Placeholder 4">
            <a:extLst>
              <a:ext uri="{FF2B5EF4-FFF2-40B4-BE49-F238E27FC236}">
                <a16:creationId xmlns:a16="http://schemas.microsoft.com/office/drawing/2014/main" id="{916CF4A7-0479-4F46-9BF7-C63D794C7C5A}"/>
              </a:ext>
            </a:extLst>
          </p:cNvPr>
          <p:cNvSpPr>
            <a:spLocks noGrp="1"/>
          </p:cNvSpPr>
          <p:nvPr>
            <p:ph idx="1"/>
          </p:nvPr>
        </p:nvSpPr>
        <p:spPr>
          <a:xfrm>
            <a:off x="1200150" y="1260475"/>
            <a:ext cx="6243638" cy="433388"/>
          </a:xfrm>
        </p:spPr>
        <p:txBody>
          <a:bodyPr/>
          <a:lstStyle/>
          <a:p>
            <a:pPr marL="0" indent="0" eaLnBrk="1" hangingPunct="1">
              <a:buFont typeface="Arial" panose="020B0604020202020204" pitchFamily="34" charset="0"/>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The EU’s response to the financial crisis:  </a:t>
            </a:r>
          </a:p>
          <a:p>
            <a:pPr marL="0" indent="0"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3">
            <a:extLst>
              <a:ext uri="{FF2B5EF4-FFF2-40B4-BE49-F238E27FC236}">
                <a16:creationId xmlns:a16="http://schemas.microsoft.com/office/drawing/2014/main" id="{A4E002E4-588E-4BF3-BEB1-BD3B8532DE90}"/>
              </a:ext>
            </a:extLst>
          </p:cNvPr>
          <p:cNvSpPr>
            <a:spLocks noGrp="1"/>
          </p:cNvSpPr>
          <p:nvPr/>
        </p:nvSpPr>
        <p:spPr>
          <a:xfrm>
            <a:off x="3173413" y="1930400"/>
            <a:ext cx="5487987" cy="417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400" b="1" dirty="0">
                <a:solidFill>
                  <a:prstClr val="black">
                    <a:lumMod val="65000"/>
                    <a:lumOff val="35000"/>
                  </a:prstClr>
                </a:solidFill>
                <a:latin typeface="Verdana" panose="020B0604030504040204" pitchFamily="34" charset="0"/>
              </a:rPr>
              <a:t>Rulebook</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New laws to ensure that banks have adequate capital and better risk control</a:t>
            </a:r>
          </a:p>
          <a:p>
            <a:pPr marL="0" indent="0">
              <a:buFont typeface="Arial" panose="020B0604020202020204" pitchFamily="34" charset="0"/>
              <a:buNone/>
              <a:defRPr/>
            </a:pPr>
            <a:endParaRPr lang="en-GB" sz="1400" b="1" dirty="0">
              <a:solidFill>
                <a:prstClr val="black">
                  <a:lumMod val="65000"/>
                  <a:lumOff val="35000"/>
                </a:prstClr>
              </a:solidFill>
              <a:latin typeface="Verdana" panose="020B0604030504040204" pitchFamily="34" charset="0"/>
            </a:endParaRPr>
          </a:p>
          <a:p>
            <a:pPr>
              <a:defRPr/>
            </a:pPr>
            <a:r>
              <a:rPr lang="en-GB" sz="1400" b="1" dirty="0">
                <a:solidFill>
                  <a:prstClr val="black">
                    <a:lumMod val="65000"/>
                    <a:lumOff val="35000"/>
                  </a:prstClr>
                </a:solidFill>
                <a:latin typeface="Verdana" panose="020B0604030504040204" pitchFamily="34" charset="0"/>
              </a:rPr>
              <a:t>Supervision: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The European Central Bank supervises the +/- 130 of the most important banks</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National bank supervisors work closely together</a:t>
            </a:r>
          </a:p>
          <a:p>
            <a:pPr>
              <a:buFontTx/>
              <a:buChar char="-"/>
              <a:defRPr/>
            </a:pPr>
            <a:endParaRPr lang="en-GB" sz="1400" dirty="0">
              <a:solidFill>
                <a:prstClr val="black">
                  <a:lumMod val="65000"/>
                  <a:lumOff val="35000"/>
                </a:prstClr>
              </a:solidFill>
              <a:latin typeface="Verdana" panose="020B0604030504040204" pitchFamily="34" charset="0"/>
            </a:endParaRPr>
          </a:p>
          <a:p>
            <a:pPr>
              <a:defRPr/>
            </a:pPr>
            <a:r>
              <a:rPr lang="en-GB" sz="1400" b="1" dirty="0">
                <a:solidFill>
                  <a:prstClr val="black">
                    <a:lumMod val="65000"/>
                    <a:lumOff val="35000"/>
                  </a:prstClr>
                </a:solidFill>
                <a:latin typeface="Verdana" panose="020B0604030504040204" pitchFamily="34" charset="0"/>
              </a:rPr>
              <a:t>Resolution:</a:t>
            </a:r>
            <a:r>
              <a:rPr lang="en-GB" sz="1400" dirty="0">
                <a:solidFill>
                  <a:prstClr val="black">
                    <a:lumMod val="65000"/>
                    <a:lumOff val="35000"/>
                  </a:prstClr>
                </a:solidFill>
                <a:latin typeface="Verdana" panose="020B0604030504040204" pitchFamily="34" charset="0"/>
              </a:rPr>
              <a:t> </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A Europe-wide Single Resolution Board can decide to wind down a failing bank</a:t>
            </a:r>
          </a:p>
          <a:p>
            <a:pPr marL="0" indent="0">
              <a:buFont typeface="Arial" panose="020B0604020202020204" pitchFamily="34" charset="0"/>
              <a:buNone/>
              <a:defRPr/>
            </a:pPr>
            <a:r>
              <a:rPr lang="en-GB" sz="1400" dirty="0">
                <a:solidFill>
                  <a:prstClr val="black">
                    <a:lumMod val="65000"/>
                    <a:lumOff val="35000"/>
                  </a:prstClr>
                </a:solidFill>
                <a:latin typeface="Verdana" panose="020B0604030504040204" pitchFamily="34" charset="0"/>
              </a:rPr>
              <a:t>This is backed by a fund that banks themselves pay into, thus ensuring that taxpayers do not have to pick up the bill.</a:t>
            </a:r>
          </a:p>
        </p:txBody>
      </p:sp>
      <p:pic>
        <p:nvPicPr>
          <p:cNvPr id="37893" name="Picture 1">
            <a:extLst>
              <a:ext uri="{FF2B5EF4-FFF2-40B4-BE49-F238E27FC236}">
                <a16:creationId xmlns:a16="http://schemas.microsoft.com/office/drawing/2014/main" id="{48A78334-ED80-4234-87C3-9D8D51A0E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2079625"/>
            <a:ext cx="2092325"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7BB7B92F-73F1-4F7B-AC8C-0B0F9D96306F}"/>
              </a:ext>
            </a:extLst>
          </p:cNvPr>
          <p:cNvSpPr>
            <a:spLocks noGrp="1"/>
          </p:cNvSpPr>
          <p:nvPr>
            <p:ph type="title"/>
          </p:nvPr>
        </p:nvSpPr>
        <p:spPr>
          <a:xfrm>
            <a:off x="768350" y="-1588"/>
            <a:ext cx="7886700" cy="723901"/>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How does the EU spend its money?</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9939" name="Content Placeholder 3">
            <a:extLst>
              <a:ext uri="{FF2B5EF4-FFF2-40B4-BE49-F238E27FC236}">
                <a16:creationId xmlns:a16="http://schemas.microsoft.com/office/drawing/2014/main" id="{0786041F-6F75-4BA7-8582-2BA8BA52F7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950913"/>
            <a:ext cx="6683375" cy="4759325"/>
          </a:xfrm>
        </p:spPr>
      </p:pic>
      <p:sp>
        <p:nvSpPr>
          <p:cNvPr id="41988" name="TextBox 4">
            <a:extLst>
              <a:ext uri="{FF2B5EF4-FFF2-40B4-BE49-F238E27FC236}">
                <a16:creationId xmlns:a16="http://schemas.microsoft.com/office/drawing/2014/main" id="{AED61713-7A36-47BD-974D-CD4A476A3501}"/>
              </a:ext>
            </a:extLst>
          </p:cNvPr>
          <p:cNvSpPr txBox="1">
            <a:spLocks noChangeArrowheads="1"/>
          </p:cNvSpPr>
          <p:nvPr/>
        </p:nvSpPr>
        <p:spPr bwMode="auto">
          <a:xfrm>
            <a:off x="1171575" y="5694363"/>
            <a:ext cx="70500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n-US" altLang="en-US" sz="14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annual EU budget in 2019 was around €165.8 billion – a large sum in absolute terms, but only about 1% of the wealth generated by the economies of the Member States every year.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9C35D14E-1E7E-4C6A-AA5A-7C698F27459B}"/>
              </a:ext>
            </a:extLst>
          </p:cNvPr>
          <p:cNvSpPr>
            <a:spLocks noGrp="1"/>
          </p:cNvSpPr>
          <p:nvPr>
            <p:ph type="title"/>
          </p:nvPr>
        </p:nvSpPr>
        <p:spPr>
          <a:xfrm>
            <a:off x="628650" y="0"/>
            <a:ext cx="7886700" cy="723900"/>
          </a:xfrm>
        </p:spPr>
        <p:txBody>
          <a:bodyPr/>
          <a:lstStyle/>
          <a:p>
            <a:pPr eaLnBrk="1" hangingPunct="1"/>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Climate change – The EU’s ambitious targets</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Rectangle 3">
            <a:extLst>
              <a:ext uri="{FF2B5EF4-FFF2-40B4-BE49-F238E27FC236}">
                <a16:creationId xmlns:a16="http://schemas.microsoft.com/office/drawing/2014/main" id="{0076512F-CC53-4709-8DFD-1259053857E0}"/>
              </a:ext>
            </a:extLst>
          </p:cNvPr>
          <p:cNvSpPr txBox="1">
            <a:spLocks noChangeArrowheads="1"/>
          </p:cNvSpPr>
          <p:nvPr/>
        </p:nvSpPr>
        <p:spPr bwMode="auto">
          <a:xfrm>
            <a:off x="1014555" y="1710766"/>
            <a:ext cx="2954705" cy="26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eaLnBrk="1" hangingPunct="1">
              <a:lnSpc>
                <a:spcPct val="100000"/>
              </a:lnSpc>
              <a:buNone/>
              <a:defRPr/>
            </a:pPr>
            <a:r>
              <a:rPr lang="en-US" altLang="en-US" sz="1200" dirty="0">
                <a:solidFill>
                  <a:srgbClr val="595959"/>
                </a:solidFill>
                <a:latin typeface="Verdana" panose="020B0604030504040204" pitchFamily="34" charset="0"/>
              </a:rPr>
              <a:t>Becoming the world’s first climate-neutral continent by 2050 is the greatest challenge and opportunity of our times. To achieve this, the European Commission presented </a:t>
            </a:r>
            <a:r>
              <a:rPr lang="en-US" altLang="en-US" sz="1200" b="1" dirty="0">
                <a:solidFill>
                  <a:srgbClr val="595959"/>
                </a:solidFill>
                <a:latin typeface="Verdana" panose="020B0604030504040204" pitchFamily="34" charset="0"/>
              </a:rPr>
              <a:t>the European Green Deal </a:t>
            </a:r>
            <a:r>
              <a:rPr lang="en-US" altLang="en-US" sz="1200" dirty="0">
                <a:solidFill>
                  <a:srgbClr val="595959"/>
                </a:solidFill>
                <a:latin typeface="Verdana" panose="020B0604030504040204" pitchFamily="34" charset="0"/>
              </a:rPr>
              <a:t>in December 2019.</a:t>
            </a:r>
          </a:p>
          <a:p>
            <a:pPr marL="0" indent="0" algn="just" eaLnBrk="1" hangingPunct="1">
              <a:lnSpc>
                <a:spcPct val="100000"/>
              </a:lnSpc>
              <a:buNone/>
              <a:defRPr/>
            </a:pPr>
            <a:r>
              <a:rPr lang="en-US" altLang="en-US" sz="1200" dirty="0">
                <a:solidFill>
                  <a:srgbClr val="595959"/>
                </a:solidFill>
                <a:latin typeface="Verdana" panose="020B0604030504040204" pitchFamily="34" charset="0"/>
              </a:rPr>
              <a:t>The Green Deal is an integral part of the Commission’s strategy to implement the United Nation’s 2030 Agenda and the sustainable development goals.</a:t>
            </a:r>
          </a:p>
        </p:txBody>
      </p:sp>
      <p:sp>
        <p:nvSpPr>
          <p:cNvPr id="41988" name="Rectangle 3">
            <a:extLst>
              <a:ext uri="{FF2B5EF4-FFF2-40B4-BE49-F238E27FC236}">
                <a16:creationId xmlns:a16="http://schemas.microsoft.com/office/drawing/2014/main" id="{818BD26D-3F74-4FCD-87A7-1B3E52F96B4D}"/>
              </a:ext>
            </a:extLst>
          </p:cNvPr>
          <p:cNvSpPr txBox="1">
            <a:spLocks noChangeArrowheads="1"/>
          </p:cNvSpPr>
          <p:nvPr/>
        </p:nvSpPr>
        <p:spPr bwMode="auto">
          <a:xfrm>
            <a:off x="1418763" y="1103660"/>
            <a:ext cx="7578725" cy="39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None/>
            </a:pPr>
            <a:r>
              <a:rPr lang="en-US"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rPr>
              <a:t>Increasing the EU’s climate ambition for 2030 and 2050 </a:t>
            </a:r>
            <a:endParaRPr lang="de-DE" altLang="en-US" sz="1600" b="1"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1989" name="TextBox 1">
            <a:extLst>
              <a:ext uri="{FF2B5EF4-FFF2-40B4-BE49-F238E27FC236}">
                <a16:creationId xmlns:a16="http://schemas.microsoft.com/office/drawing/2014/main" id="{93A72560-B943-499D-B6BD-776DF674A573}"/>
              </a:ext>
            </a:extLst>
          </p:cNvPr>
          <p:cNvSpPr txBox="1">
            <a:spLocks noChangeArrowheads="1"/>
          </p:cNvSpPr>
          <p:nvPr/>
        </p:nvSpPr>
        <p:spPr bwMode="auto">
          <a:xfrm>
            <a:off x="6664325" y="6391275"/>
            <a:ext cx="127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8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825" y="1710767"/>
            <a:ext cx="4504525" cy="2784536"/>
          </a:xfrm>
          <a:prstGeom prst="rect">
            <a:avLst/>
          </a:prstGeom>
        </p:spPr>
      </p:pic>
      <p:sp>
        <p:nvSpPr>
          <p:cNvPr id="3" name="TextBox 2"/>
          <p:cNvSpPr txBox="1"/>
          <p:nvPr/>
        </p:nvSpPr>
        <p:spPr>
          <a:xfrm>
            <a:off x="1056120" y="4581743"/>
            <a:ext cx="7551074" cy="1938992"/>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The Commission will propose the first European ‘climate law’ by March 2020. This will enshrine the 2050 climate neutrality objective in legislation.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The EU has already started to modernise and transform the economy with the aim of climate neutrality. Between 1990 and 2018, it reduced greenhouse gas emissions by 23%, while the economy grew by 61%. </a:t>
            </a:r>
          </a:p>
          <a:p>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By summer 2020, the Commission will present an impact assessment plan to increase the EU’s greenhouse gas emission reductions target for 2030 to at least 50% and towards 55% compared with 1990 levels in a responsible way.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7DB62FC-B139-4C02-836B-22E656DF1750}"/>
              </a:ext>
            </a:extLst>
          </p:cNvPr>
          <p:cNvSpPr>
            <a:spLocks noGrp="1"/>
          </p:cNvSpPr>
          <p:nvPr>
            <p:ph type="title"/>
          </p:nvPr>
        </p:nvSpPr>
        <p:spPr>
          <a:xfrm>
            <a:off x="457200" y="115888"/>
            <a:ext cx="7427913" cy="504825"/>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euro – a single currency for Europeans </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6084" name="Rectangle 4">
            <a:extLst>
              <a:ext uri="{FF2B5EF4-FFF2-40B4-BE49-F238E27FC236}">
                <a16:creationId xmlns:a16="http://schemas.microsoft.com/office/drawing/2014/main" id="{C2B637C4-CA66-4FE2-98D5-30605E8B5B70}"/>
              </a:ext>
            </a:extLst>
          </p:cNvPr>
          <p:cNvSpPr>
            <a:spLocks noChangeArrowheads="1"/>
          </p:cNvSpPr>
          <p:nvPr/>
        </p:nvSpPr>
        <p:spPr bwMode="auto">
          <a:xfrm>
            <a:off x="5295900" y="3744913"/>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46085" name="Rectangle 4">
            <a:extLst>
              <a:ext uri="{FF2B5EF4-FFF2-40B4-BE49-F238E27FC236}">
                <a16:creationId xmlns:a16="http://schemas.microsoft.com/office/drawing/2014/main" id="{92F9B7DD-081B-49BD-AA3B-B34A3B3D557A}"/>
              </a:ext>
            </a:extLst>
          </p:cNvPr>
          <p:cNvSpPr>
            <a:spLocks noChangeArrowheads="1"/>
          </p:cNvSpPr>
          <p:nvPr/>
        </p:nvSpPr>
        <p:spPr bwMode="auto">
          <a:xfrm>
            <a:off x="5159375" y="3889376"/>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000" dirty="0">
              <a:solidFill>
                <a:srgbClr val="595959"/>
              </a:solidFill>
              <a:latin typeface="Verdana" panose="020B0604030504040204" pitchFamily="34" charset="0"/>
            </a:endParaRPr>
          </a:p>
        </p:txBody>
      </p:sp>
      <p:sp>
        <p:nvSpPr>
          <p:cNvPr id="11" name="TextBox 10">
            <a:extLst>
              <a:ext uri="{FF2B5EF4-FFF2-40B4-BE49-F238E27FC236}">
                <a16:creationId xmlns:a16="http://schemas.microsoft.com/office/drawing/2014/main" id="{63FDC503-145E-4920-8BB7-25EEC4C3F2B1}"/>
              </a:ext>
            </a:extLst>
          </p:cNvPr>
          <p:cNvSpPr txBox="1"/>
          <p:nvPr/>
        </p:nvSpPr>
        <p:spPr>
          <a:xfrm>
            <a:off x="611188" y="1773238"/>
            <a:ext cx="3743325" cy="2032000"/>
          </a:xfrm>
          <a:prstGeom prst="rect">
            <a:avLst/>
          </a:prstGeom>
          <a:noFill/>
        </p:spPr>
        <p:txBody>
          <a:bodyPr>
            <a:spAutoFit/>
          </a:bodyPr>
          <a:lstStyle/>
          <a:p>
            <a:pPr>
              <a:defRPr/>
            </a:pPr>
            <a:r>
              <a:rPr lang="en-US" dirty="0">
                <a:solidFill>
                  <a:srgbClr val="359AC2"/>
                </a:solidFill>
                <a:latin typeface="Verdana"/>
              </a:rPr>
              <a:t>Why the euro?</a:t>
            </a:r>
          </a:p>
          <a:p>
            <a:pPr>
              <a:defRPr/>
            </a:pPr>
            <a:endParaRPr lang="en-US"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No fluctuation risk and foreign exchange cost</a:t>
            </a: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More choice and stable prices for consumers</a:t>
            </a:r>
          </a:p>
          <a:p>
            <a:pPr marL="171450" indent="-171450">
              <a:buFont typeface="Arial" panose="020B0604020202020204" pitchFamily="34" charset="0"/>
              <a:buChar char="•"/>
              <a:defRPr/>
            </a:pPr>
            <a:endParaRPr lang="en-GB"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GB" sz="1200" dirty="0">
                <a:solidFill>
                  <a:srgbClr val="000000">
                    <a:lumMod val="65000"/>
                    <a:lumOff val="35000"/>
                  </a:srgbClr>
                </a:solidFill>
                <a:latin typeface="Verdana"/>
              </a:rPr>
              <a:t>Closer economic cooperation between EU countries</a:t>
            </a:r>
          </a:p>
        </p:txBody>
      </p:sp>
      <p:sp>
        <p:nvSpPr>
          <p:cNvPr id="13" name="TextBox 12">
            <a:extLst>
              <a:ext uri="{FF2B5EF4-FFF2-40B4-BE49-F238E27FC236}">
                <a16:creationId xmlns:a16="http://schemas.microsoft.com/office/drawing/2014/main" id="{AB8208BE-616B-4FDF-9CB3-998513AA93C4}"/>
              </a:ext>
            </a:extLst>
          </p:cNvPr>
          <p:cNvSpPr txBox="1"/>
          <p:nvPr/>
        </p:nvSpPr>
        <p:spPr>
          <a:xfrm>
            <a:off x="611188" y="4065588"/>
            <a:ext cx="3529012" cy="1568450"/>
          </a:xfrm>
          <a:prstGeom prst="rect">
            <a:avLst/>
          </a:prstGeom>
          <a:noFill/>
        </p:spPr>
        <p:txBody>
          <a:bodyPr>
            <a:spAutoFit/>
          </a:bodyPr>
          <a:lstStyle/>
          <a:p>
            <a:pPr>
              <a:defRPr/>
            </a:pPr>
            <a:r>
              <a:rPr lang="en-US" dirty="0">
                <a:solidFill>
                  <a:srgbClr val="359AC2"/>
                </a:solidFill>
                <a:latin typeface="Verdana"/>
              </a:rPr>
              <a:t>Can be used everywhere in the euro area</a:t>
            </a:r>
          </a:p>
          <a:p>
            <a:pPr>
              <a:defRPr/>
            </a:pPr>
            <a:endParaRPr lang="en-US" sz="1200" dirty="0">
              <a:solidFill>
                <a:srgbClr val="333399"/>
              </a:solidFill>
              <a:latin typeface="Verdana"/>
            </a:endParaRPr>
          </a:p>
          <a:p>
            <a:pPr marL="171450" indent="-171450">
              <a:buFont typeface="Arial" panose="020B0604020202020204" pitchFamily="34" charset="0"/>
              <a:buChar char="•"/>
              <a:defRPr/>
            </a:pPr>
            <a:r>
              <a:rPr lang="en-US" sz="1200" dirty="0">
                <a:solidFill>
                  <a:srgbClr val="000000">
                    <a:lumMod val="65000"/>
                    <a:lumOff val="35000"/>
                  </a:srgbClr>
                </a:solidFill>
                <a:latin typeface="Verdana"/>
              </a:rPr>
              <a:t>Coins: one side with national symbols, one side common</a:t>
            </a:r>
          </a:p>
          <a:p>
            <a:pPr marL="171450" indent="-171450">
              <a:buFont typeface="Arial" panose="020B0604020202020204" pitchFamily="34" charset="0"/>
              <a:buChar char="•"/>
              <a:defRPr/>
            </a:pPr>
            <a:endParaRPr lang="en-US" sz="1200" dirty="0">
              <a:solidFill>
                <a:srgbClr val="000000">
                  <a:lumMod val="65000"/>
                  <a:lumOff val="35000"/>
                </a:srgbClr>
              </a:solidFill>
              <a:latin typeface="Verdana"/>
            </a:endParaRPr>
          </a:p>
          <a:p>
            <a:pPr marL="171450" indent="-171450">
              <a:buFont typeface="Arial" panose="020B0604020202020204" pitchFamily="34" charset="0"/>
              <a:buChar char="•"/>
              <a:defRPr/>
            </a:pPr>
            <a:r>
              <a:rPr lang="en-US" sz="1200" dirty="0">
                <a:solidFill>
                  <a:srgbClr val="000000">
                    <a:lumMod val="65000"/>
                    <a:lumOff val="35000"/>
                  </a:srgbClr>
                </a:solidFill>
                <a:latin typeface="Verdana"/>
              </a:rPr>
              <a:t>Notes: no national side</a:t>
            </a:r>
          </a:p>
        </p:txBody>
      </p:sp>
      <p:pic>
        <p:nvPicPr>
          <p:cNvPr id="46088" name="Picture 1">
            <a:extLst>
              <a:ext uri="{FF2B5EF4-FFF2-40B4-BE49-F238E27FC236}">
                <a16:creationId xmlns:a16="http://schemas.microsoft.com/office/drawing/2014/main" id="{72F7000E-C71B-4275-899B-FA0AEC3B2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217" y="4105276"/>
            <a:ext cx="3060493" cy="19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85D2D29-DE60-48EA-9CD7-F965414335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091" y="743503"/>
            <a:ext cx="3880485" cy="32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17B4D787-1E86-4A38-BF26-1A388DD732FF}"/>
              </a:ext>
            </a:extLst>
          </p:cNvPr>
          <p:cNvSpPr>
            <a:spLocks noChangeArrowheads="1"/>
          </p:cNvSpPr>
          <p:nvPr/>
        </p:nvSpPr>
        <p:spPr bwMode="auto">
          <a:xfrm>
            <a:off x="5156048" y="3611299"/>
            <a:ext cx="25685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using the euro</a:t>
            </a:r>
          </a:p>
        </p:txBody>
      </p:sp>
      <p:sp>
        <p:nvSpPr>
          <p:cNvPr id="10" name="Rectangle 4">
            <a:extLst>
              <a:ext uri="{FF2B5EF4-FFF2-40B4-BE49-F238E27FC236}">
                <a16:creationId xmlns:a16="http://schemas.microsoft.com/office/drawing/2014/main" id="{02C5BDEE-59F1-485B-918C-946DAC3C8EA2}"/>
              </a:ext>
            </a:extLst>
          </p:cNvPr>
          <p:cNvSpPr>
            <a:spLocks noChangeArrowheads="1"/>
          </p:cNvSpPr>
          <p:nvPr/>
        </p:nvSpPr>
        <p:spPr bwMode="auto">
          <a:xfrm>
            <a:off x="5156047" y="3818467"/>
            <a:ext cx="2568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0" dirty="0">
                <a:solidFill>
                  <a:srgbClr val="595959"/>
                </a:solidFill>
              </a:rPr>
              <a:t>EU countries not using the euro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041714E-0278-461B-8DB3-EA979DB6D67E}"/>
              </a:ext>
            </a:extLst>
          </p:cNvPr>
          <p:cNvSpPr>
            <a:spLocks noGrp="1"/>
          </p:cNvSpPr>
          <p:nvPr>
            <p:ph type="title"/>
          </p:nvPr>
        </p:nvSpPr>
        <p:spPr>
          <a:xfrm>
            <a:off x="630238"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single market: freedom of choice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8131" name="Text Placeholder 4">
            <a:extLst>
              <a:ext uri="{FF2B5EF4-FFF2-40B4-BE49-F238E27FC236}">
                <a16:creationId xmlns:a16="http://schemas.microsoft.com/office/drawing/2014/main" id="{EBF43261-FC67-4DA5-A4A2-E12A13F923EC}"/>
              </a:ext>
            </a:extLst>
          </p:cNvPr>
          <p:cNvSpPr>
            <a:spLocks noGrp="1"/>
          </p:cNvSpPr>
          <p:nvPr>
            <p:ph type="body" sz="quarter" idx="3"/>
          </p:nvPr>
        </p:nvSpPr>
        <p:spPr>
          <a:xfrm>
            <a:off x="4306888" y="3721100"/>
            <a:ext cx="3887787" cy="376238"/>
          </a:xfrm>
        </p:spPr>
        <p:txBody>
          <a:bodyPr anchor="t"/>
          <a:lstStyle/>
          <a:p>
            <a:pPr eaLnBrk="1" hangingPunct="1"/>
            <a:r>
              <a:rPr lang="en-GB"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The single market has led to:</a:t>
            </a:r>
            <a:endParaRPr lang="nl-BE"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id="{1D10CCFA-4CB8-4101-98AB-5FD17413664E}"/>
              </a:ext>
            </a:extLst>
          </p:cNvPr>
          <p:cNvSpPr>
            <a:spLocks noGrp="1"/>
          </p:cNvSpPr>
          <p:nvPr>
            <p:ph sz="quarter" idx="4"/>
          </p:nvPr>
        </p:nvSpPr>
        <p:spPr>
          <a:xfrm>
            <a:off x="4306888" y="4203700"/>
            <a:ext cx="3887787" cy="1362075"/>
          </a:xfrm>
        </p:spPr>
        <p:txBody>
          <a:bodyPr rtlCol="0">
            <a:normAutofit fontScale="92500" lnSpcReduction="20000"/>
          </a:bodyPr>
          <a:lstStyle/>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significant reductions in the price of many products and services, including airfares and phone calls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more choice for consumers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millions of new jobs</a:t>
            </a:r>
          </a:p>
          <a:p>
            <a:pPr eaLnBrk="1" fontAlgn="auto" hangingPunct="1">
              <a:lnSpc>
                <a:spcPct val="100000"/>
              </a:lnSpc>
              <a:spcAft>
                <a:spcPts val="0"/>
              </a:spcAft>
              <a:defRPr/>
            </a:pPr>
            <a:r>
              <a:rPr lang="en-GB" altLang="nl-BE" sz="1300" dirty="0">
                <a:solidFill>
                  <a:srgbClr val="595959"/>
                </a:solidFill>
                <a:latin typeface="Verdana" panose="020B0604030504040204" pitchFamily="34" charset="0"/>
              </a:rPr>
              <a:t>more opportunities for businesses</a:t>
            </a:r>
          </a:p>
          <a:p>
            <a:pPr eaLnBrk="1" fontAlgn="auto" hangingPunct="1">
              <a:lnSpc>
                <a:spcPct val="100000"/>
              </a:lnSpc>
              <a:spcAft>
                <a:spcPts val="0"/>
              </a:spcAft>
              <a:defRPr/>
            </a:pPr>
            <a:endParaRPr lang="en-GB" altLang="nl-BE" sz="1200" dirty="0">
              <a:solidFill>
                <a:schemeClr val="tx1">
                  <a:lumMod val="65000"/>
                  <a:lumOff val="35000"/>
                </a:schemeClr>
              </a:solidFill>
              <a:latin typeface="Verdana" panose="020B0604030504040204" pitchFamily="34" charset="0"/>
            </a:endParaRPr>
          </a:p>
        </p:txBody>
      </p:sp>
      <p:sp>
        <p:nvSpPr>
          <p:cNvPr id="48133" name="Text Placeholder 4">
            <a:extLst>
              <a:ext uri="{FF2B5EF4-FFF2-40B4-BE49-F238E27FC236}">
                <a16:creationId xmlns:a16="http://schemas.microsoft.com/office/drawing/2014/main" id="{0B751939-D242-435A-B40C-4831481AD80C}"/>
              </a:ext>
            </a:extLst>
          </p:cNvPr>
          <p:cNvSpPr>
            <a:spLocks noGrp="1"/>
          </p:cNvSpPr>
          <p:nvPr>
            <p:ph type="body" sz="quarter" idx="3"/>
          </p:nvPr>
        </p:nvSpPr>
        <p:spPr>
          <a:xfrm>
            <a:off x="4306888" y="1854200"/>
            <a:ext cx="3887787" cy="376238"/>
          </a:xfrm>
        </p:spPr>
        <p:txBody>
          <a:bodyPr anchor="t"/>
          <a:lstStyle/>
          <a:p>
            <a:pPr eaLnBrk="1" hangingPunct="1">
              <a:lnSpc>
                <a:spcPct val="70000"/>
              </a:lnSpc>
            </a:pPr>
            <a:r>
              <a:rPr lang="en-US" altLang="nl-BE" sz="1800" b="0" dirty="0">
                <a:solidFill>
                  <a:srgbClr val="359AC2"/>
                </a:solidFill>
                <a:latin typeface="Verdana" panose="020B0604030504040204" pitchFamily="34" charset="0"/>
                <a:ea typeface="Verdana" panose="020B0604030504040204" pitchFamily="34" charset="0"/>
                <a:cs typeface="Verdana" panose="020B0604030504040204" pitchFamily="34" charset="0"/>
              </a:rPr>
              <a:t>Four freedoms of movement:</a:t>
            </a:r>
            <a:br>
              <a:rPr lang="en-US" altLang="nl-BE" sz="800" b="0" dirty="0">
                <a:solidFill>
                  <a:srgbClr val="359AC2"/>
                </a:solidFill>
                <a:latin typeface="Verdana" panose="020B0604030504040204" pitchFamily="34" charset="0"/>
                <a:ea typeface="Verdana" panose="020B0604030504040204" pitchFamily="34" charset="0"/>
                <a:cs typeface="Verdana" panose="020B0604030504040204" pitchFamily="34" charset="0"/>
              </a:rPr>
            </a:br>
            <a:endParaRPr lang="nl-BE" altLang="en-US" sz="800" b="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48134" name="Content Placeholder 5">
            <a:extLst>
              <a:ext uri="{FF2B5EF4-FFF2-40B4-BE49-F238E27FC236}">
                <a16:creationId xmlns:a16="http://schemas.microsoft.com/office/drawing/2014/main" id="{B2953677-1725-45C8-B816-152C00882D33}"/>
              </a:ext>
            </a:extLst>
          </p:cNvPr>
          <p:cNvSpPr txBox="1">
            <a:spLocks/>
          </p:cNvSpPr>
          <p:nvPr/>
        </p:nvSpPr>
        <p:spPr bwMode="auto">
          <a:xfrm>
            <a:off x="4306888" y="2335213"/>
            <a:ext cx="3887787"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nl-BE" sz="1200" dirty="0">
                <a:solidFill>
                  <a:srgbClr val="595959"/>
                </a:solidFill>
                <a:latin typeface="Verdana" panose="020B0604030504040204" pitchFamily="34" charset="0"/>
              </a:rPr>
              <a:t>goods</a:t>
            </a:r>
          </a:p>
          <a:p>
            <a:pPr eaLnBrk="1" hangingPunct="1"/>
            <a:r>
              <a:rPr lang="en-US" altLang="nl-BE" sz="1200" dirty="0">
                <a:solidFill>
                  <a:srgbClr val="595959"/>
                </a:solidFill>
                <a:latin typeface="Verdana" panose="020B0604030504040204" pitchFamily="34" charset="0"/>
              </a:rPr>
              <a:t>services</a:t>
            </a:r>
          </a:p>
          <a:p>
            <a:pPr eaLnBrk="1" hangingPunct="1"/>
            <a:r>
              <a:rPr lang="en-US" altLang="nl-BE" sz="1200" dirty="0">
                <a:solidFill>
                  <a:srgbClr val="595959"/>
                </a:solidFill>
                <a:latin typeface="Verdana" panose="020B0604030504040204" pitchFamily="34" charset="0"/>
              </a:rPr>
              <a:t>people</a:t>
            </a:r>
          </a:p>
          <a:p>
            <a:pPr eaLnBrk="1" hangingPunct="1"/>
            <a:r>
              <a:rPr lang="en-US" altLang="nl-BE" sz="1200" dirty="0">
                <a:solidFill>
                  <a:srgbClr val="595959"/>
                </a:solidFill>
                <a:latin typeface="Verdana" panose="020B0604030504040204" pitchFamily="34" charset="0"/>
              </a:rPr>
              <a:t>capital</a:t>
            </a:r>
            <a:endParaRPr lang="en-GB" altLang="nl-BE" sz="1200" dirty="0">
              <a:solidFill>
                <a:srgbClr val="595959"/>
              </a:solidFill>
              <a:latin typeface="Verdana" panose="020B0604030504040204" pitchFamily="34" charset="0"/>
            </a:endParaRPr>
          </a:p>
        </p:txBody>
      </p:sp>
      <p:pic>
        <p:nvPicPr>
          <p:cNvPr id="48135" name="Picture 1">
            <a:extLst>
              <a:ext uri="{FF2B5EF4-FFF2-40B4-BE49-F238E27FC236}">
                <a16:creationId xmlns:a16="http://schemas.microsoft.com/office/drawing/2014/main" id="{9E3B8227-E2D1-47DA-9E52-AFFEFAB1FD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462088"/>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9867E03-03AE-4730-B573-61179ECD9B44}"/>
              </a:ext>
            </a:extLst>
          </p:cNvPr>
          <p:cNvSpPr>
            <a:spLocks noGrp="1"/>
          </p:cNvSpPr>
          <p:nvPr>
            <p:ph type="title"/>
          </p:nvPr>
        </p:nvSpPr>
        <p:spPr>
          <a:xfrm>
            <a:off x="773113" y="-49213"/>
            <a:ext cx="7651750" cy="635001"/>
          </a:xfrm>
        </p:spPr>
        <p:txBody>
          <a:bodyPr/>
          <a:lstStyle/>
          <a:p>
            <a:b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b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Connecting Europe: The Digital Single Market</a:t>
            </a:r>
            <a:br>
              <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az-Cyrl-AZ" altLang="en-US" sz="20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E7476DA2-53FC-4D3A-82E8-D0B4ABDC9FAA}"/>
              </a:ext>
            </a:extLst>
          </p:cNvPr>
          <p:cNvSpPr>
            <a:spLocks noGrp="1"/>
          </p:cNvSpPr>
          <p:nvPr>
            <p:ph idx="1"/>
          </p:nvPr>
        </p:nvSpPr>
        <p:spPr>
          <a:xfrm>
            <a:off x="1038225" y="1425575"/>
            <a:ext cx="7653338" cy="5524500"/>
          </a:xfrm>
        </p:spPr>
        <p:txBody>
          <a:bodyPr/>
          <a:lstStyle/>
          <a:p>
            <a:pPr marL="0" indent="0">
              <a:lnSpc>
                <a:spcPct val="100000"/>
              </a:lnSpc>
              <a:spcBef>
                <a:spcPct val="20000"/>
              </a:spcBef>
              <a:buFont typeface="Arial" charset="0"/>
              <a:buNone/>
              <a:defRPr/>
            </a:pPr>
            <a:r>
              <a:rPr lang="en-US" sz="1400" kern="0" dirty="0">
                <a:solidFill>
                  <a:srgbClr val="0070C0"/>
                </a:solidFill>
                <a:latin typeface="Verdana"/>
              </a:rPr>
              <a:t>Since May 2015, the European Commission has delivered most of the proposals announced in its Digital Single Market strategy. These include:</a:t>
            </a:r>
            <a:br>
              <a:rPr lang="de-DE" sz="1400" kern="0" dirty="0">
                <a:solidFill>
                  <a:srgbClr val="0070C0"/>
                </a:solidFill>
                <a:latin typeface="Verdana"/>
              </a:rPr>
            </a:br>
            <a:endParaRPr lang="de-DE" sz="1400" kern="0" dirty="0">
              <a:solidFill>
                <a:srgbClr val="0070C0"/>
              </a:solidFill>
              <a:latin typeface="Verdana"/>
            </a:endParaRPr>
          </a:p>
          <a:p>
            <a:pPr lvl="1">
              <a:defRPr/>
            </a:pPr>
            <a:r>
              <a:rPr lang="en-US" sz="1400" dirty="0">
                <a:solidFill>
                  <a:schemeClr val="tx1">
                    <a:lumMod val="65000"/>
                    <a:lumOff val="35000"/>
                  </a:schemeClr>
                </a:solidFill>
                <a:latin typeface="Verdana" panose="020B0604030504040204" pitchFamily="34" charset="0"/>
              </a:rPr>
              <a:t>Roaming charges ended in June 2017, so people can use their mobile device when travelling in the EU, paying the same prices as at home. </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Strong new EU rules on personal data protection came into force on 25 May 2018.</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The WiFi4EU initiative supports installing free public Wi-Fi hotspots in local communities across the EU.</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New tools to help defend people and businesses against cyberattacks.</a:t>
            </a:r>
          </a:p>
          <a:p>
            <a:pPr lvl="1">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From 2018, new rules let people use their online subscriptions to films and TV, e-books, video games and music services when travelling within the EU. </a:t>
            </a:r>
          </a:p>
          <a:p>
            <a:pPr marL="457200" lvl="1" indent="0">
              <a:buFont typeface="Arial" panose="020B0604020202020204" pitchFamily="34" charset="0"/>
              <a:buNone/>
              <a:defRPr/>
            </a:pPr>
            <a:endParaRPr lang="en-US" sz="1400" dirty="0">
              <a:solidFill>
                <a:schemeClr val="tx1">
                  <a:lumMod val="65000"/>
                  <a:lumOff val="35000"/>
                </a:schemeClr>
              </a:solidFill>
              <a:latin typeface="Verdana" panose="020B0604030504040204" pitchFamily="34" charset="0"/>
            </a:endParaRPr>
          </a:p>
          <a:p>
            <a:pPr lvl="1">
              <a:defRPr/>
            </a:pPr>
            <a:r>
              <a:rPr lang="en-US" sz="1400" dirty="0">
                <a:solidFill>
                  <a:schemeClr val="tx1">
                    <a:lumMod val="65000"/>
                    <a:lumOff val="35000"/>
                  </a:schemeClr>
                </a:solidFill>
                <a:latin typeface="Verdana" panose="020B0604030504040204" pitchFamily="34" charset="0"/>
              </a:rPr>
              <a:t>In 2018, plans to invest €1 billion in building a world-class European supercomputers infrastructure.</a:t>
            </a:r>
          </a:p>
          <a:p>
            <a:pPr marL="0" indent="0">
              <a:lnSpc>
                <a:spcPct val="100000"/>
              </a:lnSpc>
              <a:spcBef>
                <a:spcPct val="20000"/>
              </a:spcBef>
              <a:buFont typeface="Arial" panose="020B0604020202020204" pitchFamily="34" charset="0"/>
              <a:buNone/>
              <a:defRPr/>
            </a:pPr>
            <a:endParaRPr lang="de-DE" sz="1400" dirty="0">
              <a:solidFill>
                <a:srgbClr val="595959"/>
              </a:solidFill>
              <a:latin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9BE1FE1-5017-41CF-9EEE-39D80F03F8D6}"/>
              </a:ext>
            </a:extLst>
          </p:cNvPr>
          <p:cNvSpPr>
            <a:spLocks noGrp="1"/>
          </p:cNvSpPr>
          <p:nvPr>
            <p:ph type="title"/>
          </p:nvPr>
        </p:nvSpPr>
        <p:spPr>
          <a:xfrm>
            <a:off x="628650" y="-312738"/>
            <a:ext cx="7886700" cy="1325563"/>
          </a:xfrm>
        </p:spPr>
        <p:txBody>
          <a:bodyPr/>
          <a:lstStyle/>
          <a:p>
            <a:r>
              <a:rPr lang="fr-BE"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Social Europe</a:t>
            </a:r>
            <a:endParaRPr lang="en-GB"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FF1A27BE-AD81-4822-81C5-705CCD5AB6EC}"/>
              </a:ext>
            </a:extLst>
          </p:cNvPr>
          <p:cNvSpPr>
            <a:spLocks noGrp="1"/>
          </p:cNvSpPr>
          <p:nvPr>
            <p:ph idx="1"/>
          </p:nvPr>
        </p:nvSpPr>
        <p:spPr>
          <a:xfrm>
            <a:off x="628650" y="2217738"/>
            <a:ext cx="7886700" cy="4351337"/>
          </a:xfrm>
        </p:spPr>
        <p:txBody>
          <a:bodyPr/>
          <a:lstStyle/>
          <a:p>
            <a:pPr>
              <a:buFont typeface="Arial" charset="0"/>
              <a:buChar char="•"/>
              <a:defRPr/>
            </a:pP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European Social Charter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guarantees fundamental social and economic rights. It guarantees a broad range of everyday human rights related to employment, housing, health, education, social protection and welfare</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European Social Fund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 Europe’s main instrument for supporting jobs, helping people get better jobs and ensuring fairer job opportunities for all EU citizens. Investment of €10 billion a year improves job prospects for millions of Europeans, in particular those who find it difficult to get work</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European Employment Strategy's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main aim is the creation of more and better jobs throughout the EU</a:t>
            </a:r>
          </a:p>
          <a:p>
            <a:pPr>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a:t>
            </a:r>
            <a:r>
              <a:rPr lang="en-GB" sz="12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Youth Guarantee </a:t>
            </a: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is a commitment by all Member States to ensure that all young people under the age of 25 years receive a good quality offer of:</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employment</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continued education</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apprenticeship</a:t>
            </a:r>
          </a:p>
          <a:p>
            <a:pPr lvl="1">
              <a:buFont typeface="Arial" charset="0"/>
              <a:buChar char="•"/>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traineeship</a:t>
            </a:r>
          </a:p>
          <a:p>
            <a:pPr marL="0" indent="0">
              <a:buFont typeface="Arial" charset="0"/>
              <a:buNone/>
              <a:defRPr/>
            </a:pPr>
            <a:r>
              <a:rPr lang="en-GB" sz="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within a period of four months of becoming unemployed or leaving formal education.</a:t>
            </a:r>
          </a:p>
        </p:txBody>
      </p:sp>
      <p:sp>
        <p:nvSpPr>
          <p:cNvPr id="51204" name="TextBox 3">
            <a:extLst>
              <a:ext uri="{FF2B5EF4-FFF2-40B4-BE49-F238E27FC236}">
                <a16:creationId xmlns:a16="http://schemas.microsoft.com/office/drawing/2014/main" id="{754635D7-7F60-44FC-8759-033095745CA3}"/>
              </a:ext>
            </a:extLst>
          </p:cNvPr>
          <p:cNvSpPr txBox="1">
            <a:spLocks noChangeArrowheads="1"/>
          </p:cNvSpPr>
          <p:nvPr/>
        </p:nvSpPr>
        <p:spPr bwMode="auto">
          <a:xfrm>
            <a:off x="1077913" y="1135063"/>
            <a:ext cx="6302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rPr>
              <a:t>Europe has the best levels of social protection in the world and ranks highly in terms of quality of life and wellbeing. </a:t>
            </a:r>
          </a:p>
          <a:p>
            <a:pPr>
              <a:lnSpc>
                <a:spcPct val="100000"/>
              </a:lnSpc>
              <a:spcBef>
                <a:spcPct val="0"/>
              </a:spcBef>
              <a:buFontTx/>
              <a:buNone/>
            </a:pPr>
            <a:endPar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ct val="0"/>
              </a:spcBef>
              <a:buFontTx/>
              <a:buNone/>
            </a:pPr>
            <a:r>
              <a:rPr lang="en-GB" altLang="en-US" sz="1400" dirty="0">
                <a:solidFill>
                  <a:srgbClr val="0070C0"/>
                </a:solidFill>
                <a:latin typeface="Verdana" panose="020B0604030504040204" pitchFamily="34" charset="0"/>
                <a:ea typeface="Verdana" panose="020B0604030504040204" pitchFamily="34" charset="0"/>
                <a:cs typeface="Verdana" panose="020B0604030504040204" pitchFamily="34" charset="0"/>
              </a:rPr>
              <a:t>It maintains these through a number of initiatives: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2389A7F8-D92C-4C8A-863D-F0FFFEC89D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344613"/>
            <a:ext cx="82867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5">
            <a:extLst>
              <a:ext uri="{FF2B5EF4-FFF2-40B4-BE49-F238E27FC236}">
                <a16:creationId xmlns:a16="http://schemas.microsoft.com/office/drawing/2014/main" id="{820AE584-C1EA-48B5-945E-E9A9F5126F7C}"/>
              </a:ext>
            </a:extLst>
          </p:cNvPr>
          <p:cNvSpPr txBox="1">
            <a:spLocks noChangeArrowheads="1"/>
          </p:cNvSpPr>
          <p:nvPr/>
        </p:nvSpPr>
        <p:spPr bwMode="auto">
          <a:xfrm>
            <a:off x="1666875" y="3408363"/>
            <a:ext cx="20161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en-US" altLang="en-US" sz="1200" dirty="0">
                <a:solidFill>
                  <a:srgbClr val="595959"/>
                </a:solidFill>
                <a:latin typeface="Verdana" panose="020B0604030504040204" pitchFamily="34" charset="0"/>
              </a:rPr>
              <a:t>Konrad Adenauer</a:t>
            </a:r>
          </a:p>
        </p:txBody>
      </p:sp>
      <p:sp>
        <p:nvSpPr>
          <p:cNvPr id="15364" name="Text Box 16">
            <a:extLst>
              <a:ext uri="{FF2B5EF4-FFF2-40B4-BE49-F238E27FC236}">
                <a16:creationId xmlns:a16="http://schemas.microsoft.com/office/drawing/2014/main" id="{74778F95-E1D9-4616-A83A-4DAB92CFFD95}"/>
              </a:ext>
            </a:extLst>
          </p:cNvPr>
          <p:cNvSpPr txBox="1">
            <a:spLocks noChangeArrowheads="1"/>
          </p:cNvSpPr>
          <p:nvPr/>
        </p:nvSpPr>
        <p:spPr bwMode="auto">
          <a:xfrm>
            <a:off x="1666875"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Robert Schuman</a:t>
            </a:r>
          </a:p>
        </p:txBody>
      </p:sp>
      <p:sp>
        <p:nvSpPr>
          <p:cNvPr id="15365" name="Text Box 17">
            <a:extLst>
              <a:ext uri="{FF2B5EF4-FFF2-40B4-BE49-F238E27FC236}">
                <a16:creationId xmlns:a16="http://schemas.microsoft.com/office/drawing/2014/main" id="{0E1CEF2C-255F-4378-9D28-1723CB6248F7}"/>
              </a:ext>
            </a:extLst>
          </p:cNvPr>
          <p:cNvSpPr txBox="1">
            <a:spLocks noChangeArrowheads="1"/>
          </p:cNvSpPr>
          <p:nvPr/>
        </p:nvSpPr>
        <p:spPr bwMode="auto">
          <a:xfrm>
            <a:off x="4043363" y="46767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1200" dirty="0">
                <a:solidFill>
                  <a:srgbClr val="595959"/>
                </a:solidFill>
                <a:latin typeface="Verdana" panose="020B0604030504040204" pitchFamily="34" charset="0"/>
              </a:rPr>
              <a:t>Winston Churchill</a:t>
            </a:r>
          </a:p>
        </p:txBody>
      </p:sp>
      <p:sp>
        <p:nvSpPr>
          <p:cNvPr id="15366" name="Text Box 18">
            <a:extLst>
              <a:ext uri="{FF2B5EF4-FFF2-40B4-BE49-F238E27FC236}">
                <a16:creationId xmlns:a16="http://schemas.microsoft.com/office/drawing/2014/main" id="{8EDDDC3B-83C0-4549-AE14-FF273ED941C4}"/>
              </a:ext>
            </a:extLst>
          </p:cNvPr>
          <p:cNvSpPr txBox="1">
            <a:spLocks noChangeArrowheads="1"/>
          </p:cNvSpPr>
          <p:nvPr/>
        </p:nvSpPr>
        <p:spPr bwMode="auto">
          <a:xfrm>
            <a:off x="6419850" y="3452813"/>
            <a:ext cx="2016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Alcide De Gasperi</a:t>
            </a:r>
          </a:p>
        </p:txBody>
      </p:sp>
      <p:sp>
        <p:nvSpPr>
          <p:cNvPr id="15367" name="Text Box 19">
            <a:extLst>
              <a:ext uri="{FF2B5EF4-FFF2-40B4-BE49-F238E27FC236}">
                <a16:creationId xmlns:a16="http://schemas.microsoft.com/office/drawing/2014/main" id="{9C8AB713-5AE1-4EBF-9505-9ADCFF399083}"/>
              </a:ext>
            </a:extLst>
          </p:cNvPr>
          <p:cNvSpPr txBox="1">
            <a:spLocks noChangeArrowheads="1"/>
          </p:cNvSpPr>
          <p:nvPr/>
        </p:nvSpPr>
        <p:spPr bwMode="auto">
          <a:xfrm>
            <a:off x="6419850" y="5845175"/>
            <a:ext cx="201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 typeface="Arial" panose="020B0604020202020204" pitchFamily="34" charset="0"/>
              <a:buNone/>
            </a:pPr>
            <a:r>
              <a:rPr lang="en-US" altLang="en-US" sz="1200" dirty="0">
                <a:solidFill>
                  <a:srgbClr val="595959"/>
                </a:solidFill>
                <a:latin typeface="Verdana" panose="020B0604030504040204" pitchFamily="34" charset="0"/>
              </a:rPr>
              <a:t>Jean Monnet</a:t>
            </a:r>
          </a:p>
        </p:txBody>
      </p:sp>
      <p:sp>
        <p:nvSpPr>
          <p:cNvPr id="15368" name="Content Placeholder 4">
            <a:extLst>
              <a:ext uri="{FF2B5EF4-FFF2-40B4-BE49-F238E27FC236}">
                <a16:creationId xmlns:a16="http://schemas.microsoft.com/office/drawing/2014/main" id="{0D127A2E-BED3-4E84-AF28-985F9C4936A8}"/>
              </a:ext>
            </a:extLst>
          </p:cNvPr>
          <p:cNvSpPr>
            <a:spLocks noGrp="1"/>
          </p:cNvSpPr>
          <p:nvPr>
            <p:ph idx="1"/>
          </p:nvPr>
        </p:nvSpPr>
        <p:spPr>
          <a:xfrm>
            <a:off x="1919288" y="955675"/>
            <a:ext cx="6264275" cy="388938"/>
          </a:xfrm>
        </p:spPr>
        <p:txBody>
          <a:bodyPr/>
          <a:lstStyle/>
          <a:p>
            <a:pPr marL="0" indent="0" algn="ctr" eaLnBrk="1" hangingPunct="1">
              <a:buFont typeface="Arial" panose="020B0604020202020204" pitchFamily="34" charset="0"/>
              <a:buNone/>
            </a:pPr>
            <a:r>
              <a:rPr lang="en-US"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rPr>
              <a:t>Their contribution to lasting peace and prosperity…</a:t>
            </a:r>
          </a:p>
          <a:p>
            <a:pPr marL="0" indent="0" algn="ctr" eaLnBrk="1" hangingPunct="1">
              <a:buFont typeface="Arial" panose="020B0604020202020204" pitchFamily="34" charset="0"/>
              <a:buNone/>
            </a:pPr>
            <a:endParaRPr lang="nl-BE" altLang="nl-BE" sz="18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15369" name="Title 3">
            <a:extLst>
              <a:ext uri="{FF2B5EF4-FFF2-40B4-BE49-F238E27FC236}">
                <a16:creationId xmlns:a16="http://schemas.microsoft.com/office/drawing/2014/main" id="{7703E01B-E216-4A4E-8DC5-781C7E86AF29}"/>
              </a:ext>
            </a:extLst>
          </p:cNvPr>
          <p:cNvSpPr txBox="1">
            <a:spLocks/>
          </p:cNvSpPr>
          <p:nvPr/>
        </p:nvSpPr>
        <p:spPr bwMode="auto">
          <a:xfrm>
            <a:off x="365125" y="0"/>
            <a:ext cx="8413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fr-BE" altLang="en-US" sz="2000" dirty="0">
                <a:solidFill>
                  <a:srgbClr val="FFFFFF"/>
                </a:solidFill>
                <a:latin typeface="Verdana" panose="020B0604030504040204" pitchFamily="34" charset="0"/>
                <a:ea typeface="Verdana" panose="020B0604030504040204" pitchFamily="34" charset="0"/>
                <a:cs typeface="Verdana" panose="020B0604030504040204" pitchFamily="34" charset="0"/>
              </a:rPr>
              <a:t>Pioneers – </a:t>
            </a:r>
            <a:r>
              <a:rPr lang="fr-BE" altLang="en-US" sz="1800" dirty="0">
                <a:solidFill>
                  <a:srgbClr val="FFFFFF"/>
                </a:solidFill>
                <a:latin typeface="Verdana" panose="020B0604030504040204" pitchFamily="34" charset="0"/>
                <a:ea typeface="Verdana" panose="020B0604030504040204" pitchFamily="34" charset="0"/>
                <a:cs typeface="Verdana" panose="020B0604030504040204" pitchFamily="34" charset="0"/>
              </a:rPr>
              <a:t>some of the architects of the European project</a:t>
            </a:r>
            <a:endParaRPr lang="nl-BE" altLang="en-US" sz="1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5370" name="Picture 3">
            <a:extLst>
              <a:ext uri="{FF2B5EF4-FFF2-40B4-BE49-F238E27FC236}">
                <a16:creationId xmlns:a16="http://schemas.microsoft.com/office/drawing/2014/main" id="{A30E91D1-9881-4AD1-8614-209BA54048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344613"/>
            <a:ext cx="20161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24DC0B2-9557-45DA-87E4-B85FC10D6503}"/>
              </a:ext>
            </a:extLst>
          </p:cNvPr>
          <p:cNvSpPr>
            <a:spLocks noGrp="1"/>
          </p:cNvSpPr>
          <p:nvPr>
            <p:ph type="title"/>
          </p:nvPr>
        </p:nvSpPr>
        <p:spPr>
          <a:xfrm>
            <a:off x="630238"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Free to move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2227" name="Text Placeholder 4">
            <a:extLst>
              <a:ext uri="{FF2B5EF4-FFF2-40B4-BE49-F238E27FC236}">
                <a16:creationId xmlns:a16="http://schemas.microsoft.com/office/drawing/2014/main" id="{E4481338-0702-4A02-86CE-5CCB97F97780}"/>
              </a:ext>
            </a:extLst>
          </p:cNvPr>
          <p:cNvSpPr>
            <a:spLocks noGrp="1"/>
          </p:cNvSpPr>
          <p:nvPr>
            <p:ph type="body" sz="quarter" idx="3"/>
          </p:nvPr>
        </p:nvSpPr>
        <p:spPr>
          <a:xfrm>
            <a:off x="660400" y="1420813"/>
            <a:ext cx="3887788" cy="376237"/>
          </a:xfrm>
        </p:spPr>
        <p:txBody>
          <a:bodyPr anchor="t"/>
          <a:lstStyle/>
          <a:p>
            <a:pPr eaLnBrk="1" hangingPunct="1"/>
            <a:r>
              <a:rPr lang="en-US" altLang="en-US" sz="1800" b="0" dirty="0">
                <a:solidFill>
                  <a:srgbClr val="359AC2"/>
                </a:solidFill>
                <a:latin typeface="Verdana" panose="020B0604030504040204" pitchFamily="34" charset="0"/>
                <a:ea typeface="Verdana" panose="020B0604030504040204" pitchFamily="34" charset="0"/>
                <a:cs typeface="Verdana" panose="020B0604030504040204" pitchFamily="34" charset="0"/>
              </a:rPr>
              <a:t>Schengen</a:t>
            </a:r>
          </a:p>
        </p:txBody>
      </p:sp>
      <p:sp>
        <p:nvSpPr>
          <p:cNvPr id="52228" name="Content Placeholder 5">
            <a:extLst>
              <a:ext uri="{FF2B5EF4-FFF2-40B4-BE49-F238E27FC236}">
                <a16:creationId xmlns:a16="http://schemas.microsoft.com/office/drawing/2014/main" id="{70F8A404-18F9-4C91-8389-B0A7D20BB3DE}"/>
              </a:ext>
            </a:extLst>
          </p:cNvPr>
          <p:cNvSpPr txBox="1">
            <a:spLocks/>
          </p:cNvSpPr>
          <p:nvPr/>
        </p:nvSpPr>
        <p:spPr bwMode="auto">
          <a:xfrm>
            <a:off x="449263" y="2097088"/>
            <a:ext cx="3887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en-US" altLang="en-US" sz="1200" dirty="0">
                <a:solidFill>
                  <a:srgbClr val="595959"/>
                </a:solidFill>
                <a:latin typeface="Verdana" panose="020B0604030504040204" pitchFamily="34" charset="0"/>
              </a:rPr>
              <a:t>No police or customs checks at borders between most EU countries, and Norway, Liechtenstein, Switzerland and Iceland.</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Controls strengthened at the EU’s external borders</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More cooperation between police and immigration authorities from different EU countries</a:t>
            </a:r>
          </a:p>
          <a:p>
            <a:pPr eaLnBrk="1" hangingPunct="1"/>
            <a:endParaRPr lang="en-US" altLang="nl-BE" sz="1200" dirty="0">
              <a:solidFill>
                <a:srgbClr val="595959"/>
              </a:solidFill>
              <a:latin typeface="Verdana" panose="020B0604030504040204" pitchFamily="34" charset="0"/>
            </a:endParaRPr>
          </a:p>
          <a:p>
            <a:pPr eaLnBrk="1" hangingPunct="1"/>
            <a:r>
              <a:rPr lang="en-US" altLang="en-US" sz="1200" dirty="0">
                <a:solidFill>
                  <a:srgbClr val="595959"/>
                </a:solidFill>
                <a:latin typeface="Verdana" panose="020B0604030504040204" pitchFamily="34" charset="0"/>
              </a:rPr>
              <a:t>Buy and bring back any goods for personal use when you travel between EU countries </a:t>
            </a:r>
          </a:p>
          <a:p>
            <a:pPr eaLnBrk="1" hangingPunct="1"/>
            <a:endParaRPr lang="en-GB" altLang="nl-BE" sz="1200" dirty="0">
              <a:solidFill>
                <a:srgbClr val="595959"/>
              </a:solidFill>
              <a:latin typeface="Verdana" panose="020B0604030504040204" pitchFamily="34" charset="0"/>
            </a:endParaRPr>
          </a:p>
        </p:txBody>
      </p:sp>
      <p:pic>
        <p:nvPicPr>
          <p:cNvPr id="52229" name="Picture 1">
            <a:extLst>
              <a:ext uri="{FF2B5EF4-FFF2-40B4-BE49-F238E27FC236}">
                <a16:creationId xmlns:a16="http://schemas.microsoft.com/office/drawing/2014/main" id="{B4973706-DC51-4FA6-9819-C25F11AB1A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298575"/>
            <a:ext cx="28781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AD19167-3649-4947-AF32-4AA3E7A5F1CF}"/>
              </a:ext>
            </a:extLst>
          </p:cNvPr>
          <p:cNvSpPr>
            <a:spLocks noGrp="1"/>
          </p:cNvSpPr>
          <p:nvPr>
            <p:ph type="title"/>
          </p:nvPr>
        </p:nvSpPr>
        <p:spPr>
          <a:xfrm>
            <a:off x="628650" y="0"/>
            <a:ext cx="7886700"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Going abroad to learn or volunteer</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3251" name="Rectangle 3">
            <a:extLst>
              <a:ext uri="{FF2B5EF4-FFF2-40B4-BE49-F238E27FC236}">
                <a16:creationId xmlns:a16="http://schemas.microsoft.com/office/drawing/2014/main" id="{A5FF687C-AA4D-46D8-8D6B-5038A4BFA410}"/>
              </a:ext>
            </a:extLst>
          </p:cNvPr>
          <p:cNvSpPr txBox="1">
            <a:spLocks noChangeArrowheads="1"/>
          </p:cNvSpPr>
          <p:nvPr/>
        </p:nvSpPr>
        <p:spPr bwMode="auto">
          <a:xfrm>
            <a:off x="1370013" y="1246188"/>
            <a:ext cx="160178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fr-FR"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Erasmus+</a:t>
            </a:r>
          </a:p>
        </p:txBody>
      </p:sp>
      <p:sp>
        <p:nvSpPr>
          <p:cNvPr id="53252" name="Rectangle 3">
            <a:extLst>
              <a:ext uri="{FF2B5EF4-FFF2-40B4-BE49-F238E27FC236}">
                <a16:creationId xmlns:a16="http://schemas.microsoft.com/office/drawing/2014/main" id="{95FA4BB0-3EA9-4D9C-B6EF-C287D44E5643}"/>
              </a:ext>
            </a:extLst>
          </p:cNvPr>
          <p:cNvSpPr txBox="1">
            <a:spLocks noChangeArrowheads="1"/>
          </p:cNvSpPr>
          <p:nvPr/>
        </p:nvSpPr>
        <p:spPr bwMode="auto">
          <a:xfrm>
            <a:off x="1431925" y="2203450"/>
            <a:ext cx="329247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Aft>
                <a:spcPts val="500"/>
              </a:spcAft>
              <a:buFont typeface="Arial" panose="020B0604020202020204" pitchFamily="34" charset="0"/>
              <a:buNone/>
            </a:pPr>
            <a:r>
              <a:rPr lang="en-GB" altLang="en-US" sz="1200" dirty="0">
                <a:solidFill>
                  <a:srgbClr val="595959"/>
                </a:solidFill>
                <a:latin typeface="Verdana" panose="020B0604030504040204" pitchFamily="34" charset="0"/>
              </a:rPr>
              <a:t>Every year, more than 400 000 young people study or pursue personal development in other European countries with the support of the EU’s </a:t>
            </a:r>
            <a:r>
              <a:rPr lang="en-GB" altLang="en-US" sz="1200" b="1" dirty="0">
                <a:solidFill>
                  <a:srgbClr val="595959"/>
                </a:solidFill>
                <a:latin typeface="Verdana" panose="020B0604030504040204" pitchFamily="34" charset="0"/>
              </a:rPr>
              <a:t>Erasmus+</a:t>
            </a:r>
            <a:r>
              <a:rPr lang="en-GB" altLang="en-US" sz="1200" dirty="0">
                <a:solidFill>
                  <a:srgbClr val="595959"/>
                </a:solidFill>
                <a:latin typeface="Verdana" panose="020B0604030504040204" pitchFamily="34" charset="0"/>
              </a:rPr>
              <a:t> programme for education, training, youth and sport.</a:t>
            </a:r>
          </a:p>
          <a:p>
            <a:pPr eaLnBrk="1" hangingPunct="1">
              <a:lnSpc>
                <a:spcPct val="150000"/>
              </a:lnSpc>
              <a:spcAft>
                <a:spcPts val="500"/>
              </a:spcAft>
              <a:buFont typeface="Arial" panose="020B0604020202020204" pitchFamily="34" charset="0"/>
              <a:buNone/>
            </a:pPr>
            <a:r>
              <a:rPr lang="fr-BE" altLang="en-US" sz="1200" dirty="0">
                <a:solidFill>
                  <a:srgbClr val="595959"/>
                </a:solidFill>
                <a:latin typeface="Verdana" panose="020B0604030504040204" pitchFamily="34" charset="0"/>
              </a:rPr>
              <a:t>In addition, </a:t>
            </a:r>
            <a:r>
              <a:rPr lang="en-GB" altLang="en-US" sz="1200" dirty="0">
                <a:solidFill>
                  <a:srgbClr val="595959"/>
                </a:solidFill>
                <a:latin typeface="Verdana" panose="020B0604030504040204" pitchFamily="34" charset="0"/>
              </a:rPr>
              <a:t>Erasmus+ supports </a:t>
            </a:r>
            <a:r>
              <a:rPr lang="en-GB" altLang="en-US" sz="1200" b="1" dirty="0">
                <a:solidFill>
                  <a:srgbClr val="595959"/>
                </a:solidFill>
                <a:latin typeface="Verdana" panose="020B0604030504040204" pitchFamily="34" charset="0"/>
              </a:rPr>
              <a:t>the European Solidarity Corps</a:t>
            </a:r>
            <a:r>
              <a:rPr lang="en-GB" altLang="en-US" sz="1200" dirty="0">
                <a:solidFill>
                  <a:srgbClr val="595959"/>
                </a:solidFill>
                <a:latin typeface="Verdana" panose="020B0604030504040204" pitchFamily="34" charset="0"/>
              </a:rPr>
              <a:t> and </a:t>
            </a:r>
            <a:r>
              <a:rPr lang="en-GB" altLang="en-US" sz="1200" b="1" dirty="0">
                <a:solidFill>
                  <a:srgbClr val="595959"/>
                </a:solidFill>
                <a:latin typeface="Verdana" panose="020B0604030504040204" pitchFamily="34" charset="0"/>
              </a:rPr>
              <a:t>the </a:t>
            </a: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European Voluntary Service</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a:t>
            </a: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pic>
        <p:nvPicPr>
          <p:cNvPr id="53253" name="Picture 1">
            <a:extLst>
              <a:ext uri="{FF2B5EF4-FFF2-40B4-BE49-F238E27FC236}">
                <a16:creationId xmlns:a16="http://schemas.microsoft.com/office/drawing/2014/main" id="{4CB41ACD-16FF-40F5-86C7-1FE57230C5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633538"/>
            <a:ext cx="389572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00" name="Rectangle 3">
            <a:extLst>
              <a:ext uri="{FF2B5EF4-FFF2-40B4-BE49-F238E27FC236}">
                <a16:creationId xmlns:a16="http://schemas.microsoft.com/office/drawing/2014/main" id="{406C0F85-B339-4676-9E16-3687B02DF9B6}"/>
              </a:ext>
            </a:extLst>
          </p:cNvPr>
          <p:cNvSpPr>
            <a:spLocks noGrp="1" noChangeArrowheads="1"/>
          </p:cNvSpPr>
          <p:nvPr>
            <p:ph type="title"/>
          </p:nvPr>
        </p:nvSpPr>
        <p:spPr>
          <a:xfrm>
            <a:off x="457200" y="115888"/>
            <a:ext cx="7427913" cy="504825"/>
          </a:xfrm>
        </p:spPr>
        <p:txBody>
          <a:bodyPr/>
          <a:lstStyle/>
          <a:p>
            <a:pPr eaLnBrk="1" hangingPunct="1">
              <a:defRPr/>
            </a:pPr>
            <a:r>
              <a:rPr lang="en-GB" altLang="en-US" b="0" kern="1200" dirty="0"/>
              <a:t>An area of freedom, security and justice</a:t>
            </a:r>
            <a:endParaRPr lang="en-US" altLang="en-US" b="0" kern="1200" dirty="0"/>
          </a:p>
        </p:txBody>
      </p:sp>
      <p:sp>
        <p:nvSpPr>
          <p:cNvPr id="4101" name="Rectangle 4">
            <a:extLst>
              <a:ext uri="{FF2B5EF4-FFF2-40B4-BE49-F238E27FC236}">
                <a16:creationId xmlns:a16="http://schemas.microsoft.com/office/drawing/2014/main" id="{9462C01E-1BB7-483F-8E30-5E367CE9351C}"/>
              </a:ext>
            </a:extLst>
          </p:cNvPr>
          <p:cNvSpPr>
            <a:spLocks noGrp="1" noChangeArrowheads="1"/>
          </p:cNvSpPr>
          <p:nvPr>
            <p:ph type="body" idx="1"/>
          </p:nvPr>
        </p:nvSpPr>
        <p:spPr>
          <a:xfrm>
            <a:off x="4572000" y="1844675"/>
            <a:ext cx="4103688" cy="3695700"/>
          </a:xfrm>
        </p:spPr>
        <p:txBody>
          <a:bodyPr/>
          <a:lstStyle/>
          <a:p>
            <a:pPr eaLnBrk="1" hangingPunct="1">
              <a:buFont typeface="Arial" panose="020B0604020202020204" pitchFamily="34" charset="0"/>
              <a:buChar char="•"/>
              <a:defRPr/>
            </a:pPr>
            <a:r>
              <a:rPr lang="en-US" altLang="en-US" sz="1500" b="0" kern="1200" dirty="0">
                <a:solidFill>
                  <a:schemeClr val="tx1">
                    <a:lumMod val="65000"/>
                    <a:lumOff val="35000"/>
                  </a:schemeClr>
                </a:solidFill>
              </a:rPr>
              <a:t>EU Charter of Fundamental Rights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Joint fight against terrorism </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Cooperation between police and law-enforcers in different EU countries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Coordinated asylum and immigration policies</a:t>
            </a:r>
          </a:p>
          <a:p>
            <a:pPr eaLnBrk="1" hangingPunct="1">
              <a:buFont typeface="Arial" panose="020B0604020202020204" pitchFamily="34" charset="0"/>
              <a:buChar char="•"/>
              <a:defRPr/>
            </a:pPr>
            <a:endParaRPr lang="en-US" altLang="en-US" sz="1500" b="0" kern="1200" dirty="0">
              <a:solidFill>
                <a:schemeClr val="tx1">
                  <a:lumMod val="65000"/>
                  <a:lumOff val="35000"/>
                </a:schemeClr>
              </a:solidFill>
            </a:endParaRPr>
          </a:p>
          <a:p>
            <a:pPr eaLnBrk="1" hangingPunct="1">
              <a:buFont typeface="Arial" panose="020B0604020202020204" pitchFamily="34" charset="0"/>
              <a:buChar char="•"/>
              <a:defRPr/>
            </a:pPr>
            <a:r>
              <a:rPr lang="en-US" altLang="en-US" sz="1500" b="0" kern="1200" dirty="0">
                <a:solidFill>
                  <a:schemeClr val="tx1">
                    <a:lumMod val="65000"/>
                    <a:lumOff val="35000"/>
                  </a:schemeClr>
                </a:solidFill>
              </a:rPr>
              <a:t>Civil law cooperation  </a:t>
            </a:r>
          </a:p>
        </p:txBody>
      </p:sp>
      <p:pic>
        <p:nvPicPr>
          <p:cNvPr id="55300" name="Picture 1">
            <a:extLst>
              <a:ext uri="{FF2B5EF4-FFF2-40B4-BE49-F238E27FC236}">
                <a16:creationId xmlns:a16="http://schemas.microsoft.com/office/drawing/2014/main" id="{E6E544F7-6E31-430A-B6C0-1C50B06BB6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692275"/>
            <a:ext cx="39814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FC1A656-A399-4539-B6EA-ED3DD21B49BC}"/>
              </a:ext>
            </a:extLst>
          </p:cNvPr>
          <p:cNvSpPr>
            <a:spLocks noGrp="1"/>
          </p:cNvSpPr>
          <p:nvPr>
            <p:ph type="title"/>
          </p:nvPr>
        </p:nvSpPr>
        <p:spPr>
          <a:xfrm>
            <a:off x="630238" y="0"/>
            <a:ext cx="7886700" cy="723900"/>
          </a:xfrm>
        </p:spPr>
        <p:txBody>
          <a:bodyPr/>
          <a:lstStyle/>
          <a:p>
            <a:pPr eaLnBrk="1" hangingPunct="1"/>
            <a:r>
              <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an exporter of peace and prosperity</a:t>
            </a:r>
            <a:endParaRPr lang="de-D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6323" name="Content Placeholder 5">
            <a:extLst>
              <a:ext uri="{FF2B5EF4-FFF2-40B4-BE49-F238E27FC236}">
                <a16:creationId xmlns:a16="http://schemas.microsoft.com/office/drawing/2014/main" id="{974F5FAA-AE09-4B62-AC1B-9D25D6966ED8}"/>
              </a:ext>
            </a:extLst>
          </p:cNvPr>
          <p:cNvSpPr txBox="1">
            <a:spLocks/>
          </p:cNvSpPr>
          <p:nvPr/>
        </p:nvSpPr>
        <p:spPr bwMode="auto">
          <a:xfrm>
            <a:off x="898525" y="1438275"/>
            <a:ext cx="50450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Aft>
                <a:spcPts val="1200"/>
              </a:spcAft>
              <a:buFont typeface="Arial" panose="020B0604020202020204" pitchFamily="34" charset="0"/>
              <a:buNone/>
            </a:pPr>
            <a:r>
              <a:rPr lang="en-GB" altLang="nl-BE" sz="1400" dirty="0">
                <a:solidFill>
                  <a:srgbClr val="0070C0"/>
                </a:solidFill>
                <a:latin typeface="Verdana" panose="020B0604030504040204" pitchFamily="34" charset="0"/>
              </a:rPr>
              <a:t>Common foreign and security policy.</a:t>
            </a:r>
          </a:p>
          <a:p>
            <a:pPr eaLnBrk="1" hangingPunct="1">
              <a:spcAft>
                <a:spcPts val="1200"/>
              </a:spcAft>
              <a:buFont typeface="Arial" panose="020B0604020202020204" pitchFamily="34" charset="0"/>
              <a:buNone/>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The EU pursues an ambitious trade negotiation agenda and a balanced and progressive trade policy to harness globalisation.</a:t>
            </a:r>
          </a:p>
          <a:p>
            <a:pPr eaLnBrk="1" hangingPunct="1">
              <a:spcAft>
                <a:spcPts val="1200"/>
              </a:spcAft>
              <a:buFont typeface="Arial" panose="020B0604020202020204" pitchFamily="34" charset="0"/>
              <a:buNone/>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New trade agreements with:</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Canada (2017)</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Japan (2018)</a:t>
            </a:r>
          </a:p>
          <a:p>
            <a:pPr eaLnBrk="1" hangingPunct="1">
              <a:spcAft>
                <a:spcPts val="1200"/>
              </a:spcAft>
            </a:pPr>
            <a:r>
              <a:rPr lang="en-GB" altLang="nl-BE" sz="1400" dirty="0">
                <a:solidFill>
                  <a:srgbClr val="595959"/>
                </a:solidFill>
                <a:latin typeface="Verdana" panose="020B0604030504040204" pitchFamily="34" charset="0"/>
                <a:ea typeface="Verdana" panose="020B0604030504040204" pitchFamily="34" charset="0"/>
                <a:cs typeface="Verdana" panose="020B0604030504040204" pitchFamily="34" charset="0"/>
              </a:rPr>
              <a:t> and many more…</a:t>
            </a:r>
          </a:p>
          <a:p>
            <a:pPr>
              <a:buFont typeface="Arial" panose="020B0604020202020204" pitchFamily="34" charset="0"/>
              <a:buNone/>
            </a:pPr>
            <a:br>
              <a:rPr lang="en-GB" altLang="nl-BE" sz="1400" dirty="0">
                <a:solidFill>
                  <a:srgbClr val="595959"/>
                </a:solidFill>
              </a:rPr>
            </a:br>
            <a:r>
              <a:rPr lang="en-GB" altLang="nl-BE" sz="1400" dirty="0">
                <a:solidFill>
                  <a:srgbClr val="0070C0"/>
                </a:solidFill>
                <a:latin typeface="Verdana" panose="020B0604030504040204" pitchFamily="34" charset="0"/>
              </a:rPr>
              <a:t>Development assistance and humanitarian aid.				</a:t>
            </a:r>
          </a:p>
          <a:p>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Civil Protection Mechanism: governmental aid delivered in the immediate aftermath of a disaster </a:t>
            </a:r>
          </a:p>
          <a:p>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rescEU, a new system intended to increase overall disaster-response capacities.</a:t>
            </a:r>
          </a:p>
        </p:txBody>
      </p:sp>
      <p:pic>
        <p:nvPicPr>
          <p:cNvPr id="56324" name="Picture 5">
            <a:extLst>
              <a:ext uri="{FF2B5EF4-FFF2-40B4-BE49-F238E27FC236}">
                <a16:creationId xmlns:a16="http://schemas.microsoft.com/office/drawing/2014/main" id="{7898A74D-0325-4CD2-8F7F-8B8B73FE4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2749550"/>
            <a:ext cx="3227387"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49C8D9E-CEDD-485C-93A2-07BD1FEFF709}"/>
              </a:ext>
            </a:extLst>
          </p:cNvPr>
          <p:cNvSpPr>
            <a:spLocks noGrp="1"/>
          </p:cNvSpPr>
          <p:nvPr>
            <p:ph type="title"/>
          </p:nvPr>
        </p:nvSpPr>
        <p:spPr>
          <a:xfrm>
            <a:off x="628650" y="-57150"/>
            <a:ext cx="7886700" cy="849313"/>
          </a:xfrm>
        </p:spPr>
        <p:txBody>
          <a:bodyPr/>
          <a:lstStyle/>
          <a:p>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strengthening security and defence cooperation </a:t>
            </a:r>
          </a:p>
        </p:txBody>
      </p:sp>
      <p:sp>
        <p:nvSpPr>
          <p:cNvPr id="58371" name="Content Placeholder 2">
            <a:extLst>
              <a:ext uri="{FF2B5EF4-FFF2-40B4-BE49-F238E27FC236}">
                <a16:creationId xmlns:a16="http://schemas.microsoft.com/office/drawing/2014/main" id="{10410B82-625E-4A64-921B-51BE9770E947}"/>
              </a:ext>
            </a:extLst>
          </p:cNvPr>
          <p:cNvSpPr>
            <a:spLocks noGrp="1"/>
          </p:cNvSpPr>
          <p:nvPr>
            <p:ph idx="1"/>
          </p:nvPr>
        </p:nvSpPr>
        <p:spPr>
          <a:xfrm>
            <a:off x="709613" y="1587500"/>
            <a:ext cx="7886700" cy="4351338"/>
          </a:xfrm>
        </p:spPr>
        <p:txBody>
          <a:bodyPr/>
          <a:lstStyle/>
          <a:p>
            <a:pPr marL="0" indent="0">
              <a:buFont typeface="Arial" panose="020B0604020202020204" pitchFamily="34" charset="0"/>
              <a:buNone/>
            </a:pPr>
            <a:r>
              <a:rPr lang="en-GB" alt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The EU’s foreign and security policy is centred on:</a:t>
            </a:r>
          </a:p>
          <a:p>
            <a:pPr marL="0" indent="0">
              <a:buFont typeface="Arial" panose="020B0604020202020204" pitchFamily="34" charset="0"/>
              <a:buNone/>
            </a:pPr>
            <a:endParaRPr lang="en-GB" altLang="en-US" sz="1200" dirty="0">
              <a:latin typeface="Verdana" panose="020B0604030504040204" pitchFamily="34" charset="0"/>
              <a:ea typeface="Verdana" panose="020B0604030504040204" pitchFamily="34" charset="0"/>
              <a:cs typeface="Verdana" panose="020B0604030504040204" pitchFamily="34" charset="0"/>
            </a:endParaRPr>
          </a:p>
          <a:p>
            <a:pPr marL="457200" lvl="1" indent="0">
              <a:buFont typeface="Arial" panose="020B0604020202020204" pitchFamily="34" charset="0"/>
              <a:buNone/>
            </a:pPr>
            <a:r>
              <a:rPr lang="en-GB" altLang="en-US" sz="1200" dirty="0">
                <a:latin typeface="Verdana" panose="020B0604030504040204" pitchFamily="34" charset="0"/>
                <a:ea typeface="Verdana" panose="020B0604030504040204" pitchFamily="34" charset="0"/>
                <a:cs typeface="Verdana" panose="020B0604030504040204" pitchFamily="34" charset="0"/>
              </a:rPr>
              <a: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Promoting international peace and security, </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Development cooperation, </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Human rights and the rule of law</a:t>
            </a:r>
          </a:p>
          <a:p>
            <a:pPr marL="457200" lvl="1" indent="0">
              <a:buFont typeface="Arial" panose="020B0604020202020204" pitchFamily="34" charset="0"/>
              <a:buNone/>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Responding to humanitarian and climate emergencies. </a:t>
            </a:r>
          </a:p>
          <a:p>
            <a:pPr marL="0" indent="0">
              <a:buFont typeface="Arial" panose="020B0604020202020204" pitchFamily="34" charset="0"/>
              <a:buNone/>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Internationally, the EU uses its diplomatic, political, economic, security and humanitarian tools for peaceful solutions to conflicts, in particular in Libya, Syria and Ukraine.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December 2017, 25 Member States agreed to establish a Permanent Structured Cooperation, a legally binding framework to work together more closely on security and defence.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2017, a European Defence Fund was launched for cooperation in research and development for joint industrial defence products and technologies. The Fund will invest €90 million in research and €500 million in development by 2020. </a:t>
            </a:r>
          </a:p>
          <a:p>
            <a:pPr marL="0" indent="0">
              <a:buFont typeface="Arial" panose="020B0604020202020204" pitchFamily="34" charset="0"/>
              <a:buNone/>
            </a:pPr>
            <a:r>
              <a:rPr lang="en-US"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April 2019, the European Parliament endorsed plans for the Fund to receive an estimated €13 billion in the EU’s next long-term budget between 2021 and 2027, and finance collaborative research projects mainly through grants.</a:t>
            </a:r>
          </a:p>
          <a:p>
            <a:pPr marL="0" indent="0">
              <a:buFont typeface="Arial" panose="020B0604020202020204" pitchFamily="34" charset="0"/>
              <a:buNone/>
            </a:pPr>
            <a:endParaRPr lang="en-GB" altLang="en-US" sz="12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4C09CF7-DBC6-46C6-B99A-8C03C17BA3AE}"/>
              </a:ext>
            </a:extLst>
          </p:cNvPr>
          <p:cNvSpPr>
            <a:spLocks noGrp="1"/>
          </p:cNvSpPr>
          <p:nvPr>
            <p:ph type="title"/>
          </p:nvPr>
        </p:nvSpPr>
        <p:spPr>
          <a:xfrm>
            <a:off x="630238" y="0"/>
            <a:ext cx="6884987"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is the biggest provider of development aid in the world</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9395" name="TextBox 1">
            <a:extLst>
              <a:ext uri="{FF2B5EF4-FFF2-40B4-BE49-F238E27FC236}">
                <a16:creationId xmlns:a16="http://schemas.microsoft.com/office/drawing/2014/main" id="{4E6F545A-93F3-46AA-BBD8-CA3C7E80CC9E}"/>
              </a:ext>
            </a:extLst>
          </p:cNvPr>
          <p:cNvSpPr txBox="1">
            <a:spLocks noChangeArrowheads="1"/>
          </p:cNvSpPr>
          <p:nvPr/>
        </p:nvSpPr>
        <p:spPr bwMode="auto">
          <a:xfrm>
            <a:off x="1344613" y="1071563"/>
            <a:ext cx="654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en-US" altLang="fr-FR" sz="1400" dirty="0">
                <a:solidFill>
                  <a:srgbClr val="595959"/>
                </a:solidFill>
                <a:latin typeface="Verdana" panose="020B0604030504040204" pitchFamily="34" charset="0"/>
                <a:ea typeface="Verdana" panose="020B0604030504040204" pitchFamily="34" charset="0"/>
                <a:cs typeface="Verdana" panose="020B0604030504040204" pitchFamily="34" charset="0"/>
              </a:rPr>
              <a:t>Through aid and cooperation, the European Union supports developing countries and their transition to economic and social stability. </a:t>
            </a:r>
          </a:p>
          <a:p>
            <a:pPr>
              <a:lnSpc>
                <a:spcPct val="100000"/>
              </a:lnSpc>
              <a:spcBef>
                <a:spcPct val="0"/>
              </a:spcBef>
              <a:buFontTx/>
              <a:buNone/>
            </a:pPr>
            <a:endParaRPr lang="en-US" altLang="fr-FR" sz="1200" dirty="0">
              <a:latin typeface="Verdana" panose="020B0604030504040204" pitchFamily="34" charset="0"/>
              <a:ea typeface="Verdana" panose="020B0604030504040204" pitchFamily="34" charset="0"/>
              <a:cs typeface="Verdana" panose="020B0604030504040204" pitchFamily="34" charset="0"/>
            </a:endParaRPr>
          </a:p>
        </p:txBody>
      </p:sp>
      <p:pic>
        <p:nvPicPr>
          <p:cNvPr id="59396" name="Picture 3">
            <a:extLst>
              <a:ext uri="{FF2B5EF4-FFF2-40B4-BE49-F238E27FC236}">
                <a16:creationId xmlns:a16="http://schemas.microsoft.com/office/drawing/2014/main" id="{572D30C8-4608-4BF8-8A1A-C1605B6160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127251"/>
            <a:ext cx="3016250" cy="201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Box 4">
            <a:extLst>
              <a:ext uri="{FF2B5EF4-FFF2-40B4-BE49-F238E27FC236}">
                <a16:creationId xmlns:a16="http://schemas.microsoft.com/office/drawing/2014/main" id="{9EFFC67C-439A-4C01-860E-38657C7A5C3E}"/>
              </a:ext>
            </a:extLst>
          </p:cNvPr>
          <p:cNvSpPr txBox="1">
            <a:spLocks noChangeArrowheads="1"/>
          </p:cNvSpPr>
          <p:nvPr/>
        </p:nvSpPr>
        <p:spPr bwMode="auto">
          <a:xfrm>
            <a:off x="546100" y="2066925"/>
            <a:ext cx="3359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European Union and its Member States continued to be the world's leading provider of official development assistance in 2018 and stepped up their efforts directed at developing countries.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Collective assistance from the European Union and its Member States amounted to more than €74.4 billion in 2018. </a:t>
            </a:r>
          </a:p>
          <a:p>
            <a:pPr algn="just">
              <a:lnSpc>
                <a:spcPct val="100000"/>
              </a:lnSpc>
              <a:spcBef>
                <a:spcPct val="0"/>
              </a:spcBef>
              <a:buFontTx/>
              <a:buNone/>
            </a:pPr>
            <a:endPar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pPr>
            <a:r>
              <a:rPr lang="en-US" altLang="fr-FR" sz="1200" dirty="0">
                <a:solidFill>
                  <a:srgbClr val="595959"/>
                </a:solidFill>
                <a:latin typeface="Verdana" panose="020B0604030504040204" pitchFamily="34" charset="0"/>
                <a:ea typeface="Verdana" panose="020B0604030504040204" pitchFamily="34" charset="0"/>
                <a:cs typeface="Verdana" panose="020B0604030504040204" pitchFamily="34" charset="0"/>
              </a:rPr>
              <a:t>In September 2018, the Africa–Europe Alliance for Sustainable Investment and Jobs was launched. Its aim is to take the EU’s partnership with Africa to the next level by helping to improve job creation in Africa by supporting education and skills, boosting trade and mobilising investment in strategic economic sectors.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16418B2-8D40-411B-8898-28068B7EEC86}"/>
              </a:ext>
            </a:extLst>
          </p:cNvPr>
          <p:cNvSpPr>
            <a:spLocks noGrp="1"/>
          </p:cNvSpPr>
          <p:nvPr>
            <p:ph type="title"/>
          </p:nvPr>
        </p:nvSpPr>
        <p:spPr>
          <a:xfrm>
            <a:off x="468313" y="46038"/>
            <a:ext cx="7427912" cy="574675"/>
          </a:xfrm>
        </p:spPr>
        <p:txBody>
          <a:bodyPr/>
          <a:lstStyle/>
          <a:p>
            <a:pPr eaLnBrk="1" hangingPunct="1"/>
            <a:r>
              <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Gender equality</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1443" name="TextBox 3">
            <a:extLst>
              <a:ext uri="{FF2B5EF4-FFF2-40B4-BE49-F238E27FC236}">
                <a16:creationId xmlns:a16="http://schemas.microsoft.com/office/drawing/2014/main" id="{376C5D46-4F0C-42FA-84CA-EAA70B8339DC}"/>
              </a:ext>
            </a:extLst>
          </p:cNvPr>
          <p:cNvSpPr txBox="1">
            <a:spLocks noChangeArrowheads="1"/>
          </p:cNvSpPr>
          <p:nvPr/>
        </p:nvSpPr>
        <p:spPr bwMode="auto">
          <a:xfrm>
            <a:off x="1200150" y="939800"/>
            <a:ext cx="748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GB"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rPr>
              <a:t>Equality between women and men is a fundamental value of the EU </a:t>
            </a:r>
            <a:endParaRPr lang="nl-BE" altLang="en-US" sz="1600" dirty="0">
              <a:solidFill>
                <a:srgbClr val="359AC2"/>
              </a:solidFill>
              <a:latin typeface="Verdana" panose="020B0604030504040204" pitchFamily="34" charset="0"/>
              <a:ea typeface="Verdana" panose="020B0604030504040204" pitchFamily="34" charset="0"/>
              <a:cs typeface="Verdana" panose="020B0604030504040204" pitchFamily="34" charset="0"/>
            </a:endParaRPr>
          </a:p>
        </p:txBody>
      </p:sp>
      <p:sp>
        <p:nvSpPr>
          <p:cNvPr id="61444" name="TextBox 2">
            <a:extLst>
              <a:ext uri="{FF2B5EF4-FFF2-40B4-BE49-F238E27FC236}">
                <a16:creationId xmlns:a16="http://schemas.microsoft.com/office/drawing/2014/main" id="{C34223CB-9F61-4B6A-8D49-53C09DDE27BA}"/>
              </a:ext>
            </a:extLst>
          </p:cNvPr>
          <p:cNvSpPr txBox="1">
            <a:spLocks noChangeArrowheads="1"/>
          </p:cNvSpPr>
          <p:nvPr/>
        </p:nvSpPr>
        <p:spPr bwMode="auto">
          <a:xfrm>
            <a:off x="2366963" y="1404938"/>
            <a:ext cx="6275387"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EU aims to help women get the jobs they want and the same pay as men, and help them strike a better balance between work and other areas of life:</a:t>
            </a:r>
          </a:p>
          <a:p>
            <a:pPr algn="just">
              <a:lnSpc>
                <a:spcPct val="100000"/>
              </a:lnSpc>
              <a:spcBef>
                <a:spcPct val="0"/>
              </a:spcBef>
              <a:buFontTx/>
              <a:buNone/>
              <a:defRPr/>
            </a:pPr>
            <a:endPar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Employment: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In 2017, the share of women in work in the EU went up to 66.6%, compared to nearly 80% of men</a:t>
            </a:r>
          </a:p>
          <a:p>
            <a:pPr marL="171450" indent="-171450" algn="just">
              <a:lnSpc>
                <a:spcPct val="100000"/>
              </a:lnSpc>
              <a:spcBef>
                <a:spcPct val="0"/>
              </a:spcBef>
              <a:defRPr/>
            </a:pP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Equal pay: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On average, women  earn 16% less than men in the EU. In November 2017, the EU presented New Start, an Action Plan to close the gap between what women and men are paid</a:t>
            </a: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Funding</a:t>
            </a:r>
            <a:r>
              <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Investing in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specific actions to help get women into work include schemes to retrain and improve skills;  helping women return to work after a career break, by providing quality childcare, providing individual guidance to women improving employers’ awareness of the challenges faced by women </a:t>
            </a:r>
          </a:p>
          <a:p>
            <a:pPr marL="171450" indent="-171450" algn="just">
              <a:lnSpc>
                <a:spcPct val="100000"/>
              </a:lnSpc>
              <a:spcBef>
                <a:spcPct val="0"/>
              </a:spcBef>
              <a:defRPr/>
            </a:pPr>
            <a:endPar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marL="171450" indent="-171450" algn="just">
              <a:lnSpc>
                <a:spcPct val="100000"/>
              </a:lnSpc>
              <a:spcBef>
                <a:spcPct val="0"/>
              </a:spcBef>
              <a:defRPr/>
            </a:pPr>
            <a:r>
              <a:rPr lang="fr-BE"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The Economy</a:t>
            </a:r>
            <a:r>
              <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The gap in employment between men and women costs the EU economy €370 billion per year. Improving gender equality could create 10.5 million jobs by 2050 and boost the EU economy by between €1.95 and €3.15 trillion</a:t>
            </a:r>
          </a:p>
          <a:p>
            <a:pPr algn="just">
              <a:lnSpc>
                <a:spcPct val="100000"/>
              </a:lnSpc>
              <a:spcBef>
                <a:spcPct val="0"/>
              </a:spcBef>
              <a:defRPr/>
            </a:pPr>
            <a:endParaRPr lang="fr-BE"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pPr algn="just">
              <a:lnSpc>
                <a:spcPct val="100000"/>
              </a:lnSpc>
              <a:spcBef>
                <a:spcPct val="0"/>
              </a:spcBef>
              <a:buFontTx/>
              <a:buNone/>
              <a:defRPr/>
            </a:pP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Another major priority is to stop violence against women and girls. The EU-funded </a:t>
            </a:r>
            <a:r>
              <a:rPr lang="en-GB" altLang="en-US" sz="1200" b="1" dirty="0">
                <a:solidFill>
                  <a:srgbClr val="595959"/>
                </a:solidFill>
                <a:latin typeface="Verdana" panose="020B0604030504040204" pitchFamily="34" charset="0"/>
                <a:ea typeface="Verdana" panose="020B0604030504040204" pitchFamily="34" charset="0"/>
                <a:cs typeface="Verdana" panose="020B0604030504040204" pitchFamily="34" charset="0"/>
              </a:rPr>
              <a:t>NON.NO.NEIN campaign</a:t>
            </a:r>
            <a:r>
              <a:rPr lang="en-GB" altLang="en-US" sz="1200" dirty="0">
                <a:solidFill>
                  <a:srgbClr val="595959"/>
                </a:solidFill>
                <a:latin typeface="Verdana" panose="020B0604030504040204" pitchFamily="34" charset="0"/>
                <a:ea typeface="Verdana" panose="020B0604030504040204" pitchFamily="34" charset="0"/>
                <a:cs typeface="Verdana" panose="020B0604030504040204" pitchFamily="34" charset="0"/>
              </a:rPr>
              <a:t>, encourages men and women to take a stand on violence against women.</a:t>
            </a:r>
          </a:p>
          <a:p>
            <a:pPr algn="just">
              <a:lnSpc>
                <a:spcPct val="100000"/>
              </a:lnSpc>
              <a:spcBef>
                <a:spcPct val="0"/>
              </a:spcBef>
              <a:buFontTx/>
              <a:buNone/>
              <a:defRPr/>
            </a:pPr>
            <a:endParaRPr lang="fr-BE" altLang="en-US" sz="1400" dirty="0">
              <a:solidFill>
                <a:srgbClr val="595959"/>
              </a:solidFill>
            </a:endParaRPr>
          </a:p>
          <a:p>
            <a:pPr algn="just">
              <a:lnSpc>
                <a:spcPct val="100000"/>
              </a:lnSpc>
              <a:spcBef>
                <a:spcPct val="0"/>
              </a:spcBef>
              <a:buFontTx/>
              <a:buNone/>
              <a:defRPr/>
            </a:pPr>
            <a:endParaRPr lang="en-GB" altLang="en-US" sz="1400" dirty="0">
              <a:solidFill>
                <a:srgbClr val="000000"/>
              </a:solidFill>
            </a:endParaRPr>
          </a:p>
        </p:txBody>
      </p:sp>
      <p:pic>
        <p:nvPicPr>
          <p:cNvPr id="61445" name="Picture 4">
            <a:extLst>
              <a:ext uri="{FF2B5EF4-FFF2-40B4-BE49-F238E27FC236}">
                <a16:creationId xmlns:a16="http://schemas.microsoft.com/office/drawing/2014/main" id="{D5396E95-876A-4E13-8EA6-792A91A00A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25" y="2741613"/>
            <a:ext cx="3003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DB51FCC-44CC-46FC-AB48-A9691BF3832B}"/>
              </a:ext>
            </a:extLst>
          </p:cNvPr>
          <p:cNvSpPr>
            <a:spLocks noGrp="1" noChangeArrowheads="1"/>
          </p:cNvSpPr>
          <p:nvPr>
            <p:ph type="title"/>
          </p:nvPr>
        </p:nvSpPr>
        <p:spPr>
          <a:xfrm>
            <a:off x="457200" y="115888"/>
            <a:ext cx="7427913" cy="433387"/>
          </a:xfrm>
        </p:spPr>
        <p:txBody>
          <a:bodyPr/>
          <a:lstStyle/>
          <a:p>
            <a:pPr eaLnBrk="1" hangingPunct="1">
              <a:defRPr/>
            </a:pPr>
            <a:r>
              <a:rPr lang="en-GB" altLang="en-US" b="0" kern="1200" dirty="0"/>
              <a:t>Improving health and the environment</a:t>
            </a:r>
            <a:endParaRPr lang="en-US" altLang="en-US" b="0" kern="1200" dirty="0"/>
          </a:p>
        </p:txBody>
      </p:sp>
      <p:sp>
        <p:nvSpPr>
          <p:cNvPr id="2052" name="Rectangle 4">
            <a:extLst>
              <a:ext uri="{FF2B5EF4-FFF2-40B4-BE49-F238E27FC236}">
                <a16:creationId xmlns:a16="http://schemas.microsoft.com/office/drawing/2014/main" id="{FAD755AD-E592-4161-BE0A-2D241D5DD203}"/>
              </a:ext>
            </a:extLst>
          </p:cNvPr>
          <p:cNvSpPr>
            <a:spLocks noGrp="1" noChangeArrowheads="1"/>
          </p:cNvSpPr>
          <p:nvPr>
            <p:ph type="body" idx="1"/>
          </p:nvPr>
        </p:nvSpPr>
        <p:spPr>
          <a:xfrm>
            <a:off x="4805363" y="2652713"/>
            <a:ext cx="3779837" cy="3311525"/>
          </a:xfrm>
        </p:spPr>
        <p:txBody>
          <a:bodyPr/>
          <a:lstStyle/>
          <a:p>
            <a:pPr marL="0" indent="0" eaLnBrk="1" hangingPunct="1">
              <a:spcBef>
                <a:spcPct val="0"/>
              </a:spcBef>
              <a:buFontTx/>
              <a:buNone/>
              <a:defRPr/>
            </a:pPr>
            <a:r>
              <a:rPr lang="en-GB" altLang="en-US" b="0" kern="1200" dirty="0">
                <a:solidFill>
                  <a:schemeClr val="tx1">
                    <a:lumMod val="65000"/>
                    <a:lumOff val="35000"/>
                  </a:schemeClr>
                </a:solidFill>
              </a:rPr>
              <a:t>EU action has helped bring about:</a:t>
            </a:r>
          </a:p>
          <a:p>
            <a:pPr eaLnBrk="1" hangingPunct="1">
              <a:buFont typeface="Arial" panose="020B0604020202020204" pitchFamily="34" charset="0"/>
              <a:buChar char="•"/>
              <a:defRPr/>
            </a:pPr>
            <a:endParaRPr lang="en-GB" altLang="en-US" b="0" kern="1200" dirty="0">
              <a:solidFill>
                <a:schemeClr val="tx1">
                  <a:lumMod val="65000"/>
                  <a:lumOff val="35000"/>
                </a:schemeClr>
              </a:solidFill>
            </a:endParaRPr>
          </a:p>
          <a:p>
            <a:pPr eaLnBrk="1" hangingPunct="1">
              <a:buFont typeface="Arial" panose="020B0604020202020204" pitchFamily="34" charset="0"/>
              <a:buChar char="•"/>
              <a:defRPr/>
            </a:pPr>
            <a:r>
              <a:rPr lang="en-GB" altLang="en-US" b="0" kern="1200" dirty="0">
                <a:solidFill>
                  <a:schemeClr val="tx1">
                    <a:lumMod val="65000"/>
                    <a:lumOff val="35000"/>
                  </a:schemeClr>
                </a:solidFill>
              </a:rPr>
              <a:t>cleaner bathing water</a:t>
            </a:r>
          </a:p>
          <a:p>
            <a:pPr eaLnBrk="1" hangingPunct="1">
              <a:buFont typeface="Arial" panose="020B0604020202020204" pitchFamily="34" charset="0"/>
              <a:buChar char="•"/>
              <a:defRPr/>
            </a:pPr>
            <a:r>
              <a:rPr lang="en-GB" altLang="en-US" b="0" kern="1200" dirty="0">
                <a:solidFill>
                  <a:schemeClr val="tx1">
                    <a:lumMod val="65000"/>
                    <a:lumOff val="35000"/>
                  </a:schemeClr>
                </a:solidFill>
              </a:rPr>
              <a:t>much less acid rain </a:t>
            </a:r>
          </a:p>
          <a:p>
            <a:pPr eaLnBrk="1" hangingPunct="1">
              <a:buFont typeface="Arial" panose="020B0604020202020204" pitchFamily="34" charset="0"/>
              <a:buChar char="•"/>
              <a:defRPr/>
            </a:pPr>
            <a:r>
              <a:rPr lang="en-GB" altLang="en-US" b="0" kern="1200" dirty="0">
                <a:solidFill>
                  <a:schemeClr val="tx1">
                    <a:lumMod val="65000"/>
                    <a:lumOff val="35000"/>
                  </a:schemeClr>
                </a:solidFill>
              </a:rPr>
              <a:t>lead-free petrol </a:t>
            </a:r>
          </a:p>
          <a:p>
            <a:pPr eaLnBrk="1" hangingPunct="1">
              <a:buFont typeface="Arial" panose="020B0604020202020204" pitchFamily="34" charset="0"/>
              <a:buChar char="•"/>
              <a:defRPr/>
            </a:pPr>
            <a:r>
              <a:rPr lang="en-GB" altLang="en-US" b="0" kern="1200" dirty="0">
                <a:solidFill>
                  <a:schemeClr val="tx1">
                    <a:lumMod val="65000"/>
                    <a:lumOff val="35000"/>
                  </a:schemeClr>
                </a:solidFill>
              </a:rPr>
              <a:t>easy and safe disposal of old electronic equipment</a:t>
            </a:r>
          </a:p>
          <a:p>
            <a:pPr eaLnBrk="1" hangingPunct="1">
              <a:buFont typeface="Arial" panose="020B0604020202020204" pitchFamily="34" charset="0"/>
              <a:buChar char="•"/>
              <a:defRPr/>
            </a:pPr>
            <a:r>
              <a:rPr lang="en-GB" altLang="en-US" b="0" kern="1200" dirty="0">
                <a:solidFill>
                  <a:schemeClr val="tx1">
                    <a:lumMod val="65000"/>
                    <a:lumOff val="35000"/>
                  </a:schemeClr>
                </a:solidFill>
              </a:rPr>
              <a:t>strict rules on food safety from farm to fork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more organic and quality farming </a:t>
            </a:r>
          </a:p>
          <a:p>
            <a:pPr eaLnBrk="1" hangingPunct="1">
              <a:buFont typeface="Arial" panose="020B0604020202020204" pitchFamily="34" charset="0"/>
              <a:buChar char="•"/>
              <a:defRPr/>
            </a:pPr>
            <a:r>
              <a:rPr lang="en-GB" altLang="en-US" b="0" kern="1200" dirty="0">
                <a:solidFill>
                  <a:schemeClr val="tx1">
                    <a:lumMod val="65000"/>
                    <a:lumOff val="35000"/>
                  </a:schemeClr>
                </a:solidFill>
              </a:rPr>
              <a:t>more effective health warnings on cigarettes</a:t>
            </a:r>
          </a:p>
          <a:p>
            <a:pPr eaLnBrk="1" hangingPunct="1">
              <a:buFont typeface="Arial" panose="020B0604020202020204" pitchFamily="34" charset="0"/>
              <a:buChar char="•"/>
              <a:defRPr/>
            </a:pPr>
            <a:r>
              <a:rPr lang="en-GB" altLang="en-US" b="0" kern="1200" dirty="0">
                <a:solidFill>
                  <a:schemeClr val="tx1">
                    <a:lumMod val="65000"/>
                    <a:lumOff val="35000"/>
                  </a:schemeClr>
                </a:solidFill>
              </a:rPr>
              <a:t>registration and control of all chemicals (REACH)</a:t>
            </a:r>
          </a:p>
        </p:txBody>
      </p:sp>
      <p:sp>
        <p:nvSpPr>
          <p:cNvPr id="7" name="Rectangle 4">
            <a:extLst>
              <a:ext uri="{FF2B5EF4-FFF2-40B4-BE49-F238E27FC236}">
                <a16:creationId xmlns:a16="http://schemas.microsoft.com/office/drawing/2014/main" id="{544806B9-0BAC-403C-A145-8CE9CB58A435}"/>
              </a:ext>
            </a:extLst>
          </p:cNvPr>
          <p:cNvSpPr txBox="1">
            <a:spLocks noChangeArrowheads="1"/>
          </p:cNvSpPr>
          <p:nvPr/>
        </p:nvSpPr>
        <p:spPr bwMode="auto">
          <a:xfrm>
            <a:off x="882650" y="1644650"/>
            <a:ext cx="59769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buFontTx/>
              <a:buNone/>
              <a:defRPr/>
            </a:pPr>
            <a:r>
              <a:rPr lang="en-US" altLang="en-US" sz="1800" b="0" dirty="0">
                <a:solidFill>
                  <a:srgbClr val="359AC2"/>
                </a:solidFill>
              </a:rPr>
              <a:t>Pollution knows no borders – joint action needed</a:t>
            </a:r>
            <a:endParaRPr lang="en-GB" altLang="en-US" sz="1600" kern="0" dirty="0">
              <a:solidFill>
                <a:srgbClr val="00D5F2"/>
              </a:solidFill>
            </a:endParaRPr>
          </a:p>
        </p:txBody>
      </p:sp>
      <p:pic>
        <p:nvPicPr>
          <p:cNvPr id="63493" name="Picture 1">
            <a:extLst>
              <a:ext uri="{FF2B5EF4-FFF2-40B4-BE49-F238E27FC236}">
                <a16:creationId xmlns:a16="http://schemas.microsoft.com/office/drawing/2014/main" id="{CAE603CD-7CDB-4ABB-B0E8-BFE631773A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25" y="2506663"/>
            <a:ext cx="4086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9ECADB5-7A95-4611-8E2E-4E8F0231BDC0}"/>
              </a:ext>
            </a:extLst>
          </p:cNvPr>
          <p:cNvSpPr>
            <a:spLocks noGrp="1"/>
          </p:cNvSpPr>
          <p:nvPr>
            <p:ph type="title"/>
          </p:nvPr>
        </p:nvSpPr>
        <p:spPr>
          <a:xfrm>
            <a:off x="457200" y="115888"/>
            <a:ext cx="7427913" cy="504825"/>
          </a:xfrm>
        </p:spPr>
        <p:txBody>
          <a:bodyPr/>
          <a:lstStyle/>
          <a:p>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Protecting consumers' rights </a:t>
            </a:r>
          </a:p>
        </p:txBody>
      </p:sp>
      <p:sp>
        <p:nvSpPr>
          <p:cNvPr id="65539" name="Rectangle 1">
            <a:extLst>
              <a:ext uri="{FF2B5EF4-FFF2-40B4-BE49-F238E27FC236}">
                <a16:creationId xmlns:a16="http://schemas.microsoft.com/office/drawing/2014/main" id="{CED37183-E61E-425C-99A2-2201D7600911}"/>
              </a:ext>
            </a:extLst>
          </p:cNvPr>
          <p:cNvSpPr>
            <a:spLocks noChangeArrowheads="1"/>
          </p:cNvSpPr>
          <p:nvPr/>
        </p:nvSpPr>
        <p:spPr bwMode="auto">
          <a:xfrm>
            <a:off x="2197100" y="2038350"/>
            <a:ext cx="6064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Clear labelling</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Health and safety standards</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Unfair practice in contracts prohibited</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Passengers’ rights, such as compensation for long delays </a:t>
            </a:r>
          </a:p>
          <a:p>
            <a:pPr>
              <a:lnSpc>
                <a:spcPct val="100000"/>
              </a:lnSpc>
              <a:spcBef>
                <a:spcPct val="20000"/>
              </a:spcBef>
              <a:spcAft>
                <a:spcPts val="1000"/>
              </a:spcAft>
              <a:buFontTx/>
              <a:buChar char="•"/>
            </a:pPr>
            <a:r>
              <a:rPr lang="en-GB" altLang="en-US" sz="1400" dirty="0">
                <a:solidFill>
                  <a:srgbClr val="595959"/>
                </a:solidFill>
                <a:latin typeface="Verdana" panose="020B0604030504040204" pitchFamily="34" charset="0"/>
                <a:ea typeface="Verdana" panose="020B0604030504040204" pitchFamily="34" charset="0"/>
                <a:cs typeface="Verdana" panose="020B0604030504040204" pitchFamily="34" charset="0"/>
              </a:rPr>
              <a:t>Help to resolve problems </a:t>
            </a:r>
          </a:p>
        </p:txBody>
      </p:sp>
      <p:sp>
        <p:nvSpPr>
          <p:cNvPr id="65540" name="TextBox 1">
            <a:extLst>
              <a:ext uri="{FF2B5EF4-FFF2-40B4-BE49-F238E27FC236}">
                <a16:creationId xmlns:a16="http://schemas.microsoft.com/office/drawing/2014/main" id="{641C71C4-7592-4C9B-8849-D8D45DF85034}"/>
              </a:ext>
            </a:extLst>
          </p:cNvPr>
          <p:cNvSpPr txBox="1">
            <a:spLocks noChangeArrowheads="1"/>
          </p:cNvSpPr>
          <p:nvPr/>
        </p:nvSpPr>
        <p:spPr bwMode="auto">
          <a:xfrm>
            <a:off x="1614488" y="1198563"/>
            <a:ext cx="627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500"/>
              </a:spcAft>
              <a:buFontTx/>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As a consumer you are protected by basic laws all over the EU, even when you travel or shop online</a:t>
            </a:r>
          </a:p>
        </p:txBody>
      </p:sp>
      <p:pic>
        <p:nvPicPr>
          <p:cNvPr id="65541" name="Picture 3">
            <a:extLst>
              <a:ext uri="{FF2B5EF4-FFF2-40B4-BE49-F238E27FC236}">
                <a16:creationId xmlns:a16="http://schemas.microsoft.com/office/drawing/2014/main" id="{663EE848-504A-4483-AE31-ACE0BA5242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 y="4184650"/>
            <a:ext cx="78295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3C5F2E1-D655-452B-A9D0-84046779335B}"/>
              </a:ext>
            </a:extLst>
          </p:cNvPr>
          <p:cNvSpPr txBox="1">
            <a:spLocks noChangeArrowheads="1"/>
          </p:cNvSpPr>
          <p:nvPr/>
        </p:nvSpPr>
        <p:spPr bwMode="auto">
          <a:xfrm>
            <a:off x="628650" y="234950"/>
            <a:ext cx="7886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Three key players</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3">
            <a:extLst>
              <a:ext uri="{FF2B5EF4-FFF2-40B4-BE49-F238E27FC236}">
                <a16:creationId xmlns:a16="http://schemas.microsoft.com/office/drawing/2014/main" id="{D5B0BF5C-F949-5E4A-8653-20EF78B17CB5}"/>
              </a:ext>
            </a:extLst>
          </p:cNvPr>
          <p:cNvSpPr txBox="1">
            <a:spLocks/>
          </p:cNvSpPr>
          <p:nvPr/>
        </p:nvSpPr>
        <p:spPr>
          <a:xfrm>
            <a:off x="3440113" y="1316038"/>
            <a:ext cx="4411662" cy="11858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The European Parliament</a:t>
            </a: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a:solidFill>
                  <a:schemeClr val="tx1">
                    <a:lumMod val="65000"/>
                    <a:lumOff val="35000"/>
                  </a:schemeClr>
                </a:solidFill>
                <a:latin typeface="Verdana" panose="020B0604030504040204" pitchFamily="34" charset="0"/>
              </a:rPr>
              <a:t>voice of the people</a:t>
            </a:r>
          </a:p>
          <a:p>
            <a:pPr marL="0" indent="0" eaLnBrk="1" fontAlgn="auto" hangingPunct="1">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David Sassoli, President of the European Parliament</a:t>
            </a:r>
            <a:endParaRPr lang="nl-BE" sz="1400" dirty="0">
              <a:solidFill>
                <a:schemeClr val="tx1">
                  <a:lumMod val="65000"/>
                  <a:lumOff val="35000"/>
                </a:schemeClr>
              </a:solidFill>
              <a:latin typeface="Verdana" panose="020B0604030504040204" pitchFamily="34" charset="0"/>
            </a:endParaRPr>
          </a:p>
        </p:txBody>
      </p:sp>
      <p:sp>
        <p:nvSpPr>
          <p:cNvPr id="4" name="Content Placeholder 3">
            <a:extLst>
              <a:ext uri="{FF2B5EF4-FFF2-40B4-BE49-F238E27FC236}">
                <a16:creationId xmlns:a16="http://schemas.microsoft.com/office/drawing/2014/main" id="{1BD461A2-2354-044C-AEDA-657C91F0453C}"/>
              </a:ext>
            </a:extLst>
          </p:cNvPr>
          <p:cNvSpPr txBox="1">
            <a:spLocks/>
          </p:cNvSpPr>
          <p:nvPr/>
        </p:nvSpPr>
        <p:spPr>
          <a:xfrm>
            <a:off x="3554413" y="2887663"/>
            <a:ext cx="396081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The European Council and the Council</a:t>
            </a:r>
          </a:p>
          <a:p>
            <a:pPr marL="0" indent="0" eaLnBrk="1" fontAlgn="auto" hangingPunct="1">
              <a:lnSpc>
                <a:spcPct val="100000"/>
              </a:lnSpc>
              <a:spcAft>
                <a:spcPts val="0"/>
              </a:spcAft>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 </a:t>
            </a:r>
            <a:r>
              <a:rPr lang="en-US" sz="1400" b="1" dirty="0">
                <a:solidFill>
                  <a:schemeClr val="tx1">
                    <a:lumMod val="65000"/>
                    <a:lumOff val="35000"/>
                  </a:schemeClr>
                </a:solidFill>
                <a:latin typeface="Verdana" panose="020B0604030504040204" pitchFamily="34" charset="0"/>
              </a:rPr>
              <a:t>voice of the Member States</a:t>
            </a: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Charles Michel, President of the European Council</a:t>
            </a:r>
            <a:endParaRPr lang="nl-BE" sz="1400" dirty="0">
              <a:solidFill>
                <a:schemeClr val="tx1">
                  <a:lumMod val="65000"/>
                  <a:lumOff val="35000"/>
                </a:schemeClr>
              </a:solidFill>
              <a:latin typeface="Verdana" panose="020B0604030504040204" pitchFamily="34" charset="0"/>
            </a:endParaRPr>
          </a:p>
        </p:txBody>
      </p:sp>
      <p:sp>
        <p:nvSpPr>
          <p:cNvPr id="5" name="Content Placeholder 3">
            <a:extLst>
              <a:ext uri="{FF2B5EF4-FFF2-40B4-BE49-F238E27FC236}">
                <a16:creationId xmlns:a16="http://schemas.microsoft.com/office/drawing/2014/main" id="{77C664C3-14BC-D74F-8F17-A31E0504651A}"/>
              </a:ext>
            </a:extLst>
          </p:cNvPr>
          <p:cNvSpPr txBox="1">
            <a:spLocks/>
          </p:cNvSpPr>
          <p:nvPr/>
        </p:nvSpPr>
        <p:spPr>
          <a:xfrm>
            <a:off x="3554413" y="4808538"/>
            <a:ext cx="4297362" cy="130016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lnSpc>
                <a:spcPct val="100000"/>
              </a:lnSpc>
              <a:spcAft>
                <a:spcPts val="0"/>
              </a:spcAft>
              <a:buFont typeface="Arial" panose="020B0604020202020204" pitchFamily="34" charset="0"/>
              <a:buNone/>
              <a:defRPr/>
            </a:pPr>
            <a:r>
              <a:rPr lang="en-GB" sz="1400" b="1" dirty="0">
                <a:solidFill>
                  <a:schemeClr val="tx1">
                    <a:lumMod val="65000"/>
                    <a:lumOff val="35000"/>
                  </a:schemeClr>
                </a:solidFill>
                <a:latin typeface="Verdana" panose="020B0604030504040204" pitchFamily="34" charset="0"/>
              </a:rPr>
              <a:t>The European Commission</a:t>
            </a:r>
          </a:p>
          <a:p>
            <a:pPr marL="0" indent="0" eaLnBrk="1" fontAlgn="auto" hangingPunct="1">
              <a:lnSpc>
                <a:spcPct val="100000"/>
              </a:lnSpc>
              <a:spcAft>
                <a:spcPts val="0"/>
              </a:spcAft>
              <a:buFont typeface="Arial" panose="020B0604020202020204" pitchFamily="34" charset="0"/>
              <a:buNone/>
              <a:defRPr/>
            </a:pPr>
            <a:r>
              <a:rPr lang="en-US" sz="1400" b="1" dirty="0">
                <a:solidFill>
                  <a:schemeClr val="tx1">
                    <a:lumMod val="65000"/>
                    <a:lumOff val="35000"/>
                  </a:schemeClr>
                </a:solidFill>
                <a:latin typeface="Verdana" panose="020B0604030504040204" pitchFamily="34" charset="0"/>
              </a:rPr>
              <a:t>- promoting the common interest</a:t>
            </a:r>
          </a:p>
          <a:p>
            <a:pPr marL="0" indent="0" eaLnBrk="1" hangingPunct="1">
              <a:buFont typeface="Arial" panose="020B0604020202020204" pitchFamily="34" charset="0"/>
              <a:buNone/>
              <a:defRPr/>
            </a:pPr>
            <a:r>
              <a:rPr lang="en-US" sz="1400" dirty="0">
                <a:solidFill>
                  <a:schemeClr val="tx1">
                    <a:lumMod val="65000"/>
                    <a:lumOff val="35000"/>
                  </a:schemeClr>
                </a:solidFill>
                <a:latin typeface="Verdana" panose="020B0604030504040204" pitchFamily="34" charset="0"/>
              </a:rPr>
              <a:t>Ursula von der Leyen, </a:t>
            </a:r>
            <a:br>
              <a:rPr lang="en-US" sz="1400" dirty="0">
                <a:solidFill>
                  <a:schemeClr val="tx1">
                    <a:lumMod val="65000"/>
                    <a:lumOff val="35000"/>
                  </a:schemeClr>
                </a:solidFill>
                <a:latin typeface="Verdana" panose="020B0604030504040204" pitchFamily="34" charset="0"/>
              </a:rPr>
            </a:br>
            <a:r>
              <a:rPr lang="en-US" sz="1400" dirty="0">
                <a:solidFill>
                  <a:schemeClr val="tx1">
                    <a:lumMod val="65000"/>
                    <a:lumOff val="35000"/>
                  </a:schemeClr>
                </a:solidFill>
                <a:latin typeface="Verdana" panose="020B0604030504040204" pitchFamily="34" charset="0"/>
              </a:rPr>
              <a:t>President of the European Commission</a:t>
            </a:r>
            <a:endParaRPr lang="nl-BE" sz="1400" dirty="0">
              <a:solidFill>
                <a:schemeClr val="tx1">
                  <a:lumMod val="65000"/>
                  <a:lumOff val="35000"/>
                </a:schemeClr>
              </a:solidFill>
              <a:latin typeface="Verdana" panose="020B0604030504040204" pitchFamily="34" charset="0"/>
            </a:endParaRPr>
          </a:p>
        </p:txBody>
      </p:sp>
      <p:pic>
        <p:nvPicPr>
          <p:cNvPr id="67590" name="Picture 1">
            <a:extLst>
              <a:ext uri="{FF2B5EF4-FFF2-40B4-BE49-F238E27FC236}">
                <a16:creationId xmlns:a16="http://schemas.microsoft.com/office/drawing/2014/main" id="{F224A1A9-6B61-47AB-816C-0BCBBE90BAA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06588" y="4772025"/>
            <a:ext cx="13827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6">
            <a:extLst>
              <a:ext uri="{FF2B5EF4-FFF2-40B4-BE49-F238E27FC236}">
                <a16:creationId xmlns:a16="http://schemas.microsoft.com/office/drawing/2014/main" id="{0E2CF962-13EC-4E11-8986-C699581C9A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42754" t="365" r="-2" b="-2"/>
          <a:stretch>
            <a:fillRect/>
          </a:stretch>
        </p:blipFill>
        <p:spPr bwMode="auto">
          <a:xfrm>
            <a:off x="1906588" y="3046413"/>
            <a:ext cx="1382712"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5">
            <a:extLst>
              <a:ext uri="{FF2B5EF4-FFF2-40B4-BE49-F238E27FC236}">
                <a16:creationId xmlns:a16="http://schemas.microsoft.com/office/drawing/2014/main" id="{4F29D8D8-6EDF-499D-BA0D-7CCB647AEF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1135063"/>
            <a:ext cx="13477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5029079-99EF-445C-8BED-CB31A51C3551}"/>
              </a:ext>
            </a:extLst>
          </p:cNvPr>
          <p:cNvSpPr>
            <a:spLocks noGrp="1" noChangeArrowheads="1"/>
          </p:cNvSpPr>
          <p:nvPr>
            <p:ph type="title"/>
          </p:nvPr>
        </p:nvSpPr>
        <p:spPr>
          <a:xfrm>
            <a:off x="250825" y="44450"/>
            <a:ext cx="7634288" cy="576263"/>
          </a:xfrm>
        </p:spPr>
        <p:txBody>
          <a:bodyPr/>
          <a:lstStyle/>
          <a:p>
            <a:pPr eaLnBrk="1" hangingPunct="1"/>
            <a:r>
              <a:rPr lang="en-GB" altLang="nl-BE" b="0" dirty="0"/>
              <a:t>The EU symbols</a:t>
            </a:r>
            <a:endParaRPr lang="en-US" altLang="nl-BE" b="0" dirty="0"/>
          </a:p>
        </p:txBody>
      </p:sp>
      <p:pic>
        <p:nvPicPr>
          <p:cNvPr id="17411" name="Picture 1">
            <a:extLst>
              <a:ext uri="{FF2B5EF4-FFF2-40B4-BE49-F238E27FC236}">
                <a16:creationId xmlns:a16="http://schemas.microsoft.com/office/drawing/2014/main" id="{0CF37186-3F0A-4616-AD93-F07089697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316038"/>
            <a:ext cx="8266113"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F3D35FEA-D755-4176-AAA9-A351E34A4EF0}"/>
              </a:ext>
            </a:extLst>
          </p:cNvPr>
          <p:cNvSpPr txBox="1">
            <a:spLocks noChangeArrowheads="1"/>
          </p:cNvSpPr>
          <p:nvPr/>
        </p:nvSpPr>
        <p:spPr bwMode="auto">
          <a:xfrm>
            <a:off x="4630738" y="6310313"/>
            <a:ext cx="162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flag</a:t>
            </a:r>
            <a:endParaRPr lang="en-US" altLang="en-US" sz="1100" dirty="0">
              <a:solidFill>
                <a:srgbClr val="595959"/>
              </a:solidFill>
            </a:endParaRPr>
          </a:p>
        </p:txBody>
      </p:sp>
      <p:sp>
        <p:nvSpPr>
          <p:cNvPr id="17413" name="TextBox 5">
            <a:extLst>
              <a:ext uri="{FF2B5EF4-FFF2-40B4-BE49-F238E27FC236}">
                <a16:creationId xmlns:a16="http://schemas.microsoft.com/office/drawing/2014/main" id="{44D82F95-7A69-4166-98A7-EFA561E36102}"/>
              </a:ext>
            </a:extLst>
          </p:cNvPr>
          <p:cNvSpPr txBox="1">
            <a:spLocks noChangeArrowheads="1"/>
          </p:cNvSpPr>
          <p:nvPr/>
        </p:nvSpPr>
        <p:spPr bwMode="auto">
          <a:xfrm>
            <a:off x="6967538" y="3730625"/>
            <a:ext cx="192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European anthem</a:t>
            </a:r>
            <a:endParaRPr lang="en-US" altLang="en-US" sz="1100" dirty="0">
              <a:solidFill>
                <a:srgbClr val="595959"/>
              </a:solidFill>
            </a:endParaRPr>
          </a:p>
        </p:txBody>
      </p:sp>
      <p:sp>
        <p:nvSpPr>
          <p:cNvPr id="17414" name="TextBox 11">
            <a:extLst>
              <a:ext uri="{FF2B5EF4-FFF2-40B4-BE49-F238E27FC236}">
                <a16:creationId xmlns:a16="http://schemas.microsoft.com/office/drawing/2014/main" id="{D3004EF0-DC29-47E7-A989-17C43698F7C1}"/>
              </a:ext>
            </a:extLst>
          </p:cNvPr>
          <p:cNvSpPr txBox="1">
            <a:spLocks noChangeArrowheads="1"/>
          </p:cNvSpPr>
          <p:nvPr/>
        </p:nvSpPr>
        <p:spPr bwMode="auto">
          <a:xfrm>
            <a:off x="2619375" y="6323013"/>
            <a:ext cx="996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fr-BE" altLang="en-US" sz="1100" dirty="0">
                <a:solidFill>
                  <a:srgbClr val="595959"/>
                </a:solidFill>
              </a:rPr>
              <a:t>The euro</a:t>
            </a:r>
            <a:endParaRPr lang="en-GB" altLang="en-US" sz="1100" dirty="0">
              <a:solidFill>
                <a:srgbClr val="595959"/>
              </a:solidFill>
            </a:endParaRPr>
          </a:p>
        </p:txBody>
      </p:sp>
      <p:sp>
        <p:nvSpPr>
          <p:cNvPr id="17415" name="TextBox 6">
            <a:extLst>
              <a:ext uri="{FF2B5EF4-FFF2-40B4-BE49-F238E27FC236}">
                <a16:creationId xmlns:a16="http://schemas.microsoft.com/office/drawing/2014/main" id="{AEADFDD4-1512-473A-8DF7-FD24C62F0DA2}"/>
              </a:ext>
            </a:extLst>
          </p:cNvPr>
          <p:cNvSpPr txBox="1">
            <a:spLocks noChangeArrowheads="1"/>
          </p:cNvSpPr>
          <p:nvPr/>
        </p:nvSpPr>
        <p:spPr bwMode="auto">
          <a:xfrm>
            <a:off x="7232650" y="6308725"/>
            <a:ext cx="1660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Europe Day, 9 May</a:t>
            </a:r>
            <a:endParaRPr lang="en-US" altLang="en-US" sz="1100" dirty="0">
              <a:solidFill>
                <a:srgbClr val="595959"/>
              </a:solidFill>
            </a:endParaRPr>
          </a:p>
        </p:txBody>
      </p:sp>
      <p:sp>
        <p:nvSpPr>
          <p:cNvPr id="17416" name="TextBox 7">
            <a:extLst>
              <a:ext uri="{FF2B5EF4-FFF2-40B4-BE49-F238E27FC236}">
                <a16:creationId xmlns:a16="http://schemas.microsoft.com/office/drawing/2014/main" id="{E7B177B7-B005-4E47-BA1F-F35ACFCDB338}"/>
              </a:ext>
            </a:extLst>
          </p:cNvPr>
          <p:cNvSpPr txBox="1">
            <a:spLocks noChangeArrowheads="1"/>
          </p:cNvSpPr>
          <p:nvPr/>
        </p:nvSpPr>
        <p:spPr bwMode="auto">
          <a:xfrm>
            <a:off x="1069975" y="3573463"/>
            <a:ext cx="2546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sz="1100" dirty="0">
                <a:solidFill>
                  <a:srgbClr val="595959"/>
                </a:solidFill>
              </a:rPr>
              <a:t>The motto: </a:t>
            </a:r>
          </a:p>
          <a:p>
            <a:pPr algn="r" eaLnBrk="1" hangingPunct="1">
              <a:spcBef>
                <a:spcPct val="0"/>
              </a:spcBef>
              <a:buFontTx/>
              <a:buNone/>
            </a:pPr>
            <a:r>
              <a:rPr lang="fr-BE" altLang="en-US" sz="1100" dirty="0">
                <a:solidFill>
                  <a:srgbClr val="595959"/>
                </a:solidFill>
              </a:rPr>
              <a:t>United in diversity</a:t>
            </a:r>
            <a:endParaRPr lang="en-US" altLang="en-US" sz="1100" dirty="0">
              <a:solidFill>
                <a:srgbClr val="59595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FBD2B6EB-DC7D-4C4D-94E5-1170C41A27E8}"/>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EU institutions</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F617633A-C158-4357-B3E9-F119A41EA795}"/>
              </a:ext>
            </a:extLst>
          </p:cNvPr>
          <p:cNvSpPr txBox="1">
            <a:spLocks noChangeArrowheads="1"/>
          </p:cNvSpPr>
          <p:nvPr/>
        </p:nvSpPr>
        <p:spPr>
          <a:xfrm>
            <a:off x="855663" y="2843213"/>
            <a:ext cx="2286000" cy="533400"/>
          </a:xfrm>
          <a:prstGeom prst="rect">
            <a:avLst/>
          </a:prstGeom>
          <a:solidFill>
            <a:schemeClr val="bg1"/>
          </a:solidFill>
          <a:ln w="28575">
            <a:solidFill>
              <a:schemeClr val="bg1">
                <a:lumMod val="85000"/>
              </a:schemeClr>
            </a:solidFill>
            <a:miter lim="800000"/>
            <a:headEnd/>
            <a:tailEnd/>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20000"/>
              </a:spcBef>
              <a:spcAft>
                <a:spcPts val="0"/>
              </a:spcAft>
              <a:buFont typeface="Arial" panose="020B0604020202020204" pitchFamily="34" charset="0"/>
              <a:buNone/>
              <a:defRPr/>
            </a:pPr>
            <a:r>
              <a:rPr lang="en-GB" sz="1200" dirty="0">
                <a:solidFill>
                  <a:prstClr val="black">
                    <a:lumMod val="65000"/>
                    <a:lumOff val="35000"/>
                  </a:prstClr>
                </a:solidFill>
                <a:latin typeface="Verdana" panose="020B0604030504040204" pitchFamily="34" charset="0"/>
              </a:rPr>
              <a:t>European Parliament</a:t>
            </a:r>
          </a:p>
        </p:txBody>
      </p:sp>
      <p:sp>
        <p:nvSpPr>
          <p:cNvPr id="7" name="Rectangle 5">
            <a:extLst>
              <a:ext uri="{FF2B5EF4-FFF2-40B4-BE49-F238E27FC236}">
                <a16:creationId xmlns:a16="http://schemas.microsoft.com/office/drawing/2014/main" id="{19BCA48A-99BC-435F-8E2A-2D8A205FD97D}"/>
              </a:ext>
            </a:extLst>
          </p:cNvPr>
          <p:cNvSpPr>
            <a:spLocks noChangeArrowheads="1"/>
          </p:cNvSpPr>
          <p:nvPr/>
        </p:nvSpPr>
        <p:spPr bwMode="auto">
          <a:xfrm>
            <a:off x="8556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Court of Justice</a:t>
            </a:r>
          </a:p>
        </p:txBody>
      </p:sp>
      <p:sp>
        <p:nvSpPr>
          <p:cNvPr id="8" name="Rectangle 6">
            <a:extLst>
              <a:ext uri="{FF2B5EF4-FFF2-40B4-BE49-F238E27FC236}">
                <a16:creationId xmlns:a16="http://schemas.microsoft.com/office/drawing/2014/main" id="{F469E39F-DF8E-4A44-93F4-D7836C07F148}"/>
              </a:ext>
            </a:extLst>
          </p:cNvPr>
          <p:cNvSpPr>
            <a:spLocks noChangeArrowheads="1"/>
          </p:cNvSpPr>
          <p:nvPr/>
        </p:nvSpPr>
        <p:spPr bwMode="auto">
          <a:xfrm>
            <a:off x="2151063" y="3757613"/>
            <a:ext cx="9906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Court of Auditors</a:t>
            </a:r>
          </a:p>
        </p:txBody>
      </p:sp>
      <p:sp>
        <p:nvSpPr>
          <p:cNvPr id="9" name="Rectangle 7">
            <a:extLst>
              <a:ext uri="{FF2B5EF4-FFF2-40B4-BE49-F238E27FC236}">
                <a16:creationId xmlns:a16="http://schemas.microsoft.com/office/drawing/2014/main" id="{0856ED3A-F636-4D00-9F58-52CEC6984324}"/>
              </a:ext>
            </a:extLst>
          </p:cNvPr>
          <p:cNvSpPr>
            <a:spLocks noChangeArrowheads="1"/>
          </p:cNvSpPr>
          <p:nvPr/>
        </p:nvSpPr>
        <p:spPr bwMode="auto">
          <a:xfrm>
            <a:off x="34464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Economic and Social Committee</a:t>
            </a:r>
          </a:p>
        </p:txBody>
      </p:sp>
      <p:sp>
        <p:nvSpPr>
          <p:cNvPr id="10" name="Rectangle 8">
            <a:extLst>
              <a:ext uri="{FF2B5EF4-FFF2-40B4-BE49-F238E27FC236}">
                <a16:creationId xmlns:a16="http://schemas.microsoft.com/office/drawing/2014/main" id="{701DA4CB-7332-4A72-9A29-C03DD883DF0B}"/>
              </a:ext>
            </a:extLst>
          </p:cNvPr>
          <p:cNvSpPr>
            <a:spLocks noChangeArrowheads="1"/>
          </p:cNvSpPr>
          <p:nvPr/>
        </p:nvSpPr>
        <p:spPr bwMode="auto">
          <a:xfrm>
            <a:off x="6037263" y="37576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Committee of the Regions</a:t>
            </a:r>
          </a:p>
        </p:txBody>
      </p:sp>
      <p:sp>
        <p:nvSpPr>
          <p:cNvPr id="11" name="Rectangle 9">
            <a:extLst>
              <a:ext uri="{FF2B5EF4-FFF2-40B4-BE49-F238E27FC236}">
                <a16:creationId xmlns:a16="http://schemas.microsoft.com/office/drawing/2014/main" id="{1490FE2B-AF7D-4571-9473-B564548D24EF}"/>
              </a:ext>
            </a:extLst>
          </p:cNvPr>
          <p:cNvSpPr>
            <a:spLocks noChangeArrowheads="1"/>
          </p:cNvSpPr>
          <p:nvPr/>
        </p:nvSpPr>
        <p:spPr bwMode="auto">
          <a:xfrm>
            <a:off x="34464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Council of Ministers</a:t>
            </a:r>
          </a:p>
          <a:p>
            <a:pPr algn="ctr" eaLnBrk="1" fontAlgn="auto" hangingPunct="1">
              <a:lnSpc>
                <a:spcPct val="80000"/>
              </a:lnSpc>
              <a:spcBef>
                <a:spcPct val="20000"/>
              </a:spcBef>
              <a:spcAft>
                <a:spcPts val="0"/>
              </a:spcAft>
              <a:defRPr/>
            </a:pPr>
            <a:r>
              <a:rPr lang="en-GB" sz="1200" dirty="0">
                <a:solidFill>
                  <a:prstClr val="black">
                    <a:lumMod val="65000"/>
                    <a:lumOff val="35000"/>
                  </a:prstClr>
                </a:solidFill>
                <a:latin typeface="Verdana" panose="020B0604030504040204" pitchFamily="34" charset="0"/>
              </a:rPr>
              <a:t>(The Council)</a:t>
            </a:r>
          </a:p>
        </p:txBody>
      </p:sp>
      <p:sp>
        <p:nvSpPr>
          <p:cNvPr id="12" name="Rectangle 10">
            <a:extLst>
              <a:ext uri="{FF2B5EF4-FFF2-40B4-BE49-F238E27FC236}">
                <a16:creationId xmlns:a16="http://schemas.microsoft.com/office/drawing/2014/main" id="{FF6AADA3-C6CD-43E2-BC45-ACD8AE2FF99F}"/>
              </a:ext>
            </a:extLst>
          </p:cNvPr>
          <p:cNvSpPr>
            <a:spLocks noChangeArrowheads="1"/>
          </p:cNvSpPr>
          <p:nvPr/>
        </p:nvSpPr>
        <p:spPr bwMode="auto">
          <a:xfrm>
            <a:off x="6037263" y="28432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Commission</a:t>
            </a:r>
          </a:p>
        </p:txBody>
      </p:sp>
      <p:sp>
        <p:nvSpPr>
          <p:cNvPr id="13" name="Rectangle 11">
            <a:extLst>
              <a:ext uri="{FF2B5EF4-FFF2-40B4-BE49-F238E27FC236}">
                <a16:creationId xmlns:a16="http://schemas.microsoft.com/office/drawing/2014/main" id="{C4821355-2F82-4D20-8901-13CD6420569F}"/>
              </a:ext>
            </a:extLst>
          </p:cNvPr>
          <p:cNvSpPr>
            <a:spLocks noChangeArrowheads="1"/>
          </p:cNvSpPr>
          <p:nvPr/>
        </p:nvSpPr>
        <p:spPr bwMode="auto">
          <a:xfrm>
            <a:off x="781050" y="4611688"/>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Investment Bank</a:t>
            </a:r>
          </a:p>
        </p:txBody>
      </p:sp>
      <p:sp>
        <p:nvSpPr>
          <p:cNvPr id="14" name="Rectangle 12">
            <a:extLst>
              <a:ext uri="{FF2B5EF4-FFF2-40B4-BE49-F238E27FC236}">
                <a16:creationId xmlns:a16="http://schemas.microsoft.com/office/drawing/2014/main" id="{69579671-B456-4A7C-92A5-0FED54F37B73}"/>
              </a:ext>
            </a:extLst>
          </p:cNvPr>
          <p:cNvSpPr>
            <a:spLocks noChangeArrowheads="1"/>
          </p:cNvSpPr>
          <p:nvPr/>
        </p:nvSpPr>
        <p:spPr bwMode="auto">
          <a:xfrm>
            <a:off x="6037263" y="46720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Central Bank</a:t>
            </a:r>
          </a:p>
        </p:txBody>
      </p:sp>
      <p:sp>
        <p:nvSpPr>
          <p:cNvPr id="15" name="Oval 13">
            <a:extLst>
              <a:ext uri="{FF2B5EF4-FFF2-40B4-BE49-F238E27FC236}">
                <a16:creationId xmlns:a16="http://schemas.microsoft.com/office/drawing/2014/main" id="{80D6B762-8F71-490B-8507-3C5E242628D2}"/>
              </a:ext>
            </a:extLst>
          </p:cNvPr>
          <p:cNvSpPr>
            <a:spLocks noChangeArrowheads="1"/>
          </p:cNvSpPr>
          <p:nvPr/>
        </p:nvSpPr>
        <p:spPr bwMode="auto">
          <a:xfrm>
            <a:off x="3751263" y="4595813"/>
            <a:ext cx="1752600" cy="685800"/>
          </a:xfrm>
          <a:prstGeom prst="ellipse">
            <a:avLst/>
          </a:prstGeom>
          <a:solidFill>
            <a:schemeClr val="bg1"/>
          </a:solidFill>
          <a:ln w="28575">
            <a:solidFill>
              <a:schemeClr val="bg1">
                <a:lumMod val="85000"/>
              </a:schemeClr>
            </a:solidFill>
            <a:round/>
            <a:headEnd/>
            <a:tailEnd/>
          </a:ln>
        </p:spPr>
        <p:txBody>
          <a:bodyPr wrap="none"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fontAlgn="auto" hangingPunct="1">
              <a:spcBef>
                <a:spcPct val="0"/>
              </a:spcBef>
              <a:spcAft>
                <a:spcPts val="0"/>
              </a:spcAft>
              <a:buFontTx/>
              <a:buNone/>
              <a:defRPr/>
            </a:pPr>
            <a:endParaRPr lang="nl-BE" altLang="nl-BE" sz="1600" b="0" dirty="0">
              <a:solidFill>
                <a:prstClr val="black"/>
              </a:solidFill>
              <a:latin typeface="Arial" panose="020B0604020202020204" pitchFamily="34" charset="0"/>
            </a:endParaRPr>
          </a:p>
        </p:txBody>
      </p:sp>
      <p:sp>
        <p:nvSpPr>
          <p:cNvPr id="68621" name="Rectangle 14">
            <a:extLst>
              <a:ext uri="{FF2B5EF4-FFF2-40B4-BE49-F238E27FC236}">
                <a16:creationId xmlns:a16="http://schemas.microsoft.com/office/drawing/2014/main" id="{4E74F6F6-4F9D-413F-BAA3-24230AB1AE3F}"/>
              </a:ext>
            </a:extLst>
          </p:cNvPr>
          <p:cNvSpPr>
            <a:spLocks noChangeArrowheads="1"/>
          </p:cNvSpPr>
          <p:nvPr/>
        </p:nvSpPr>
        <p:spPr bwMode="auto">
          <a:xfrm>
            <a:off x="3598863" y="47244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GB" altLang="en-US" sz="1200" dirty="0">
                <a:solidFill>
                  <a:srgbClr val="595959"/>
                </a:solidFill>
                <a:latin typeface="Verdana" panose="020B0604030504040204" pitchFamily="34" charset="0"/>
              </a:rPr>
              <a:t>Agencies</a:t>
            </a:r>
          </a:p>
        </p:txBody>
      </p:sp>
      <p:sp>
        <p:nvSpPr>
          <p:cNvPr id="17" name="Rectangle 15">
            <a:extLst>
              <a:ext uri="{FF2B5EF4-FFF2-40B4-BE49-F238E27FC236}">
                <a16:creationId xmlns:a16="http://schemas.microsoft.com/office/drawing/2014/main" id="{C603F959-797D-4017-ADF8-FB4D89B32F55}"/>
              </a:ext>
            </a:extLst>
          </p:cNvPr>
          <p:cNvSpPr>
            <a:spLocks noChangeArrowheads="1"/>
          </p:cNvSpPr>
          <p:nvPr/>
        </p:nvSpPr>
        <p:spPr bwMode="auto">
          <a:xfrm>
            <a:off x="3446463" y="1928813"/>
            <a:ext cx="2286000" cy="5334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en-GB" sz="1200" dirty="0">
                <a:solidFill>
                  <a:prstClr val="black">
                    <a:lumMod val="65000"/>
                    <a:lumOff val="35000"/>
                  </a:prstClr>
                </a:solidFill>
                <a:latin typeface="Verdana" panose="020B0604030504040204" pitchFamily="34" charset="0"/>
              </a:rPr>
              <a:t>European Council (summit)</a:t>
            </a:r>
          </a:p>
        </p:txBody>
      </p:sp>
      <p:pic>
        <p:nvPicPr>
          <p:cNvPr id="68623" name="Picture 1">
            <a:extLst>
              <a:ext uri="{FF2B5EF4-FFF2-40B4-BE49-F238E27FC236}">
                <a16:creationId xmlns:a16="http://schemas.microsoft.com/office/drawing/2014/main" id="{8AC973FF-3147-466F-841A-5DB5B9DD9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587625"/>
            <a:ext cx="7810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17">
            <a:extLst>
              <a:ext uri="{FF2B5EF4-FFF2-40B4-BE49-F238E27FC236}">
                <a16:creationId xmlns:a16="http://schemas.microsoft.com/office/drawing/2014/main" id="{7E06E2B5-50FE-4F5D-8B5F-C4A174B0A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3" y="2632075"/>
            <a:ext cx="568325"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5" name="Picture 12">
            <a:extLst>
              <a:ext uri="{FF2B5EF4-FFF2-40B4-BE49-F238E27FC236}">
                <a16:creationId xmlns:a16="http://schemas.microsoft.com/office/drawing/2014/main" id="{9CC39324-4227-4EB1-BBB3-0430FCE85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3421063"/>
            <a:ext cx="498475" cy="49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626" name="Picture 1">
            <a:extLst>
              <a:ext uri="{FF2B5EF4-FFF2-40B4-BE49-F238E27FC236}">
                <a16:creationId xmlns:a16="http://schemas.microsoft.com/office/drawing/2014/main" id="{E5C225EA-F0EB-433A-953F-E27142CBBD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3075" y="1411288"/>
            <a:ext cx="5857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7" name="Picture 19">
            <a:extLst>
              <a:ext uri="{FF2B5EF4-FFF2-40B4-BE49-F238E27FC236}">
                <a16:creationId xmlns:a16="http://schemas.microsoft.com/office/drawing/2014/main" id="{5D1F3BD2-7900-44DA-B52F-6A48A635B7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1825" y="2533650"/>
            <a:ext cx="54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8" name="Picture 2">
            <a:extLst>
              <a:ext uri="{FF2B5EF4-FFF2-40B4-BE49-F238E27FC236}">
                <a16:creationId xmlns:a16="http://schemas.microsoft.com/office/drawing/2014/main" id="{D76E0F4E-DE8F-45BF-A70A-C54FD667421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4025" y="4300538"/>
            <a:ext cx="468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9" name="Picture 4">
            <a:extLst>
              <a:ext uri="{FF2B5EF4-FFF2-40B4-BE49-F238E27FC236}">
                <a16:creationId xmlns:a16="http://schemas.microsoft.com/office/drawing/2014/main" id="{26E31751-B29D-4784-807A-D44F7774607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63900" y="3581400"/>
            <a:ext cx="376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0" name="Picture 15">
            <a:extLst>
              <a:ext uri="{FF2B5EF4-FFF2-40B4-BE49-F238E27FC236}">
                <a16:creationId xmlns:a16="http://schemas.microsoft.com/office/drawing/2014/main" id="{6C7D4078-EB0D-43E3-BFBE-BF981E34195E}"/>
              </a:ext>
            </a:extLst>
          </p:cNvPr>
          <p:cNvPicPr>
            <a:picLocks noChangeAspect="1"/>
          </p:cNvPicPr>
          <p:nvPr/>
        </p:nvPicPr>
        <p:blipFill>
          <a:blip r:embed="rId10">
            <a:extLst>
              <a:ext uri="{28A0092B-C50C-407E-A947-70E740481C1C}">
                <a14:useLocalDpi xmlns:a14="http://schemas.microsoft.com/office/drawing/2010/main" val="0"/>
              </a:ext>
            </a:extLst>
          </a:blip>
          <a:srcRect t="-2219" r="56476" b="-732"/>
          <a:stretch>
            <a:fillRect/>
          </a:stretch>
        </p:blipFill>
        <p:spPr bwMode="auto">
          <a:xfrm>
            <a:off x="1846263" y="3457575"/>
            <a:ext cx="4635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Picture 20">
            <a:extLst>
              <a:ext uri="{FF2B5EF4-FFF2-40B4-BE49-F238E27FC236}">
                <a16:creationId xmlns:a16="http://schemas.microsoft.com/office/drawing/2014/main" id="{46E865CF-654F-4A91-9B5D-C14BDF24A5FA}"/>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856288" y="3500438"/>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2" name="Picture 21">
            <a:extLst>
              <a:ext uri="{FF2B5EF4-FFF2-40B4-BE49-F238E27FC236}">
                <a16:creationId xmlns:a16="http://schemas.microsoft.com/office/drawing/2014/main" id="{7BBC38D9-34F4-4569-ADEB-0683409845E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95975" y="4500563"/>
            <a:ext cx="404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51EF1E8-DDAE-44D2-B147-5ED8C58F4DF8}"/>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How EU laws are made</a:t>
            </a:r>
            <a:endParaRPr lang="en-US"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5">
            <a:extLst>
              <a:ext uri="{FF2B5EF4-FFF2-40B4-BE49-F238E27FC236}">
                <a16:creationId xmlns:a16="http://schemas.microsoft.com/office/drawing/2014/main" id="{44FC3AC7-8F27-4EB2-8D15-4EFBD78490B8}"/>
              </a:ext>
            </a:extLst>
          </p:cNvPr>
          <p:cNvSpPr>
            <a:spLocks noChangeArrowheads="1"/>
          </p:cNvSpPr>
          <p:nvPr/>
        </p:nvSpPr>
        <p:spPr bwMode="auto">
          <a:xfrm>
            <a:off x="1555750" y="1928813"/>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fontAlgn="auto" hangingPunct="1">
              <a:spcBef>
                <a:spcPct val="20000"/>
              </a:spcBef>
              <a:spcAft>
                <a:spcPts val="0"/>
              </a:spcAft>
              <a:defRPr/>
            </a:pPr>
            <a:r>
              <a:rPr lang="fr-FR" sz="1200" dirty="0">
                <a:solidFill>
                  <a:prstClr val="black">
                    <a:lumMod val="65000"/>
                    <a:lumOff val="35000"/>
                  </a:prstClr>
                </a:solidFill>
                <a:latin typeface="Verdana" panose="020B0604030504040204" pitchFamily="34" charset="0"/>
              </a:rPr>
              <a:t>Citizens, interest groups, experts: discuss, consult</a:t>
            </a:r>
          </a:p>
        </p:txBody>
      </p:sp>
      <p:sp>
        <p:nvSpPr>
          <p:cNvPr id="18" name="Rectangle 15">
            <a:extLst>
              <a:ext uri="{FF2B5EF4-FFF2-40B4-BE49-F238E27FC236}">
                <a16:creationId xmlns:a16="http://schemas.microsoft.com/office/drawing/2014/main" id="{B160EFE1-0AF8-4371-A086-21732C9BCD28}"/>
              </a:ext>
            </a:extLst>
          </p:cNvPr>
          <p:cNvSpPr>
            <a:spLocks noChangeArrowheads="1"/>
          </p:cNvSpPr>
          <p:nvPr/>
        </p:nvSpPr>
        <p:spPr bwMode="auto">
          <a:xfrm>
            <a:off x="1555750" y="2732088"/>
            <a:ext cx="5997575"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Commission: makes formal proposal </a:t>
            </a:r>
            <a:endParaRPr lang="en-GB" sz="1200" dirty="0">
              <a:solidFill>
                <a:prstClr val="black">
                  <a:lumMod val="65000"/>
                  <a:lumOff val="35000"/>
                </a:prstClr>
              </a:solidFill>
              <a:latin typeface="Verdana" panose="020B0604030504040204" pitchFamily="34" charset="0"/>
            </a:endParaRPr>
          </a:p>
        </p:txBody>
      </p:sp>
      <p:sp>
        <p:nvSpPr>
          <p:cNvPr id="19" name="Rectangle 15">
            <a:extLst>
              <a:ext uri="{FF2B5EF4-FFF2-40B4-BE49-F238E27FC236}">
                <a16:creationId xmlns:a16="http://schemas.microsoft.com/office/drawing/2014/main" id="{24A2A10F-937D-409D-8548-6C569AEBE40E}"/>
              </a:ext>
            </a:extLst>
          </p:cNvPr>
          <p:cNvSpPr>
            <a:spLocks noChangeArrowheads="1"/>
          </p:cNvSpPr>
          <p:nvPr/>
        </p:nvSpPr>
        <p:spPr bwMode="auto">
          <a:xfrm>
            <a:off x="1568450" y="35433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Parliament and Council of Ministers: decide jointly </a:t>
            </a:r>
            <a:endParaRPr lang="en-GB" sz="1200" dirty="0">
              <a:solidFill>
                <a:prstClr val="black">
                  <a:lumMod val="65000"/>
                  <a:lumOff val="35000"/>
                </a:prstClr>
              </a:solidFill>
              <a:latin typeface="Verdana" panose="020B0604030504040204" pitchFamily="34" charset="0"/>
            </a:endParaRPr>
          </a:p>
        </p:txBody>
      </p:sp>
      <p:sp>
        <p:nvSpPr>
          <p:cNvPr id="20" name="Rectangle 15">
            <a:extLst>
              <a:ext uri="{FF2B5EF4-FFF2-40B4-BE49-F238E27FC236}">
                <a16:creationId xmlns:a16="http://schemas.microsoft.com/office/drawing/2014/main" id="{436BA8E9-935B-4D36-81FB-7FA7554007CA}"/>
              </a:ext>
            </a:extLst>
          </p:cNvPr>
          <p:cNvSpPr>
            <a:spLocks noChangeArrowheads="1"/>
          </p:cNvSpPr>
          <p:nvPr/>
        </p:nvSpPr>
        <p:spPr bwMode="auto">
          <a:xfrm>
            <a:off x="1571625" y="4381500"/>
            <a:ext cx="5995988" cy="446088"/>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National or local authorities: implement</a:t>
            </a:r>
            <a:endParaRPr lang="en-GB" sz="1200" dirty="0">
              <a:solidFill>
                <a:prstClr val="black">
                  <a:lumMod val="65000"/>
                  <a:lumOff val="35000"/>
                </a:prstClr>
              </a:solidFill>
              <a:latin typeface="Verdana" panose="020B0604030504040204" pitchFamily="34" charset="0"/>
            </a:endParaRPr>
          </a:p>
        </p:txBody>
      </p:sp>
      <p:sp>
        <p:nvSpPr>
          <p:cNvPr id="21" name="Rectangle 15">
            <a:extLst>
              <a:ext uri="{FF2B5EF4-FFF2-40B4-BE49-F238E27FC236}">
                <a16:creationId xmlns:a16="http://schemas.microsoft.com/office/drawing/2014/main" id="{F4FC6906-A345-4E22-84A1-AB6A0F5A5013}"/>
              </a:ext>
            </a:extLst>
          </p:cNvPr>
          <p:cNvSpPr>
            <a:spLocks noChangeArrowheads="1"/>
          </p:cNvSpPr>
          <p:nvPr/>
        </p:nvSpPr>
        <p:spPr bwMode="auto">
          <a:xfrm>
            <a:off x="1587500" y="5213350"/>
            <a:ext cx="5995988" cy="444500"/>
          </a:xfrm>
          <a:prstGeom prst="rect">
            <a:avLst/>
          </a:prstGeom>
          <a:solidFill>
            <a:schemeClr val="bg1"/>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fr-FR" sz="1200" dirty="0">
                <a:solidFill>
                  <a:prstClr val="black">
                    <a:lumMod val="65000"/>
                    <a:lumOff val="35000"/>
                  </a:prstClr>
                </a:solidFill>
                <a:latin typeface="Verdana" panose="020B0604030504040204" pitchFamily="34" charset="0"/>
              </a:rPr>
              <a:t>Commission and Court of Justice: monitor implementation</a:t>
            </a:r>
            <a:endParaRPr lang="en-GB" sz="1200" dirty="0">
              <a:solidFill>
                <a:prstClr val="black">
                  <a:lumMod val="65000"/>
                  <a:lumOff val="35000"/>
                </a:prstClr>
              </a:solidFill>
              <a:latin typeface="Verdana" panose="020B0604030504040204" pitchFamily="34" charset="0"/>
            </a:endParaRPr>
          </a:p>
        </p:txBody>
      </p:sp>
      <p:sp>
        <p:nvSpPr>
          <p:cNvPr id="2" name="Down Arrow 1">
            <a:extLst>
              <a:ext uri="{FF2B5EF4-FFF2-40B4-BE49-F238E27FC236}">
                <a16:creationId xmlns:a16="http://schemas.microsoft.com/office/drawing/2014/main" id="{D573F2D5-EED0-44B9-A335-F406BBCA10FB}"/>
              </a:ext>
            </a:extLst>
          </p:cNvPr>
          <p:cNvSpPr/>
          <p:nvPr/>
        </p:nvSpPr>
        <p:spPr>
          <a:xfrm>
            <a:off x="4364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2" name="Down Arrow 21">
            <a:extLst>
              <a:ext uri="{FF2B5EF4-FFF2-40B4-BE49-F238E27FC236}">
                <a16:creationId xmlns:a16="http://schemas.microsoft.com/office/drawing/2014/main" id="{60BFDAAB-5C8F-4EFA-9F54-B6EC373FB307}"/>
              </a:ext>
            </a:extLst>
          </p:cNvPr>
          <p:cNvSpPr/>
          <p:nvPr/>
        </p:nvSpPr>
        <p:spPr>
          <a:xfrm>
            <a:off x="4362450" y="3276600"/>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3" name="Down Arrow 22">
            <a:extLst>
              <a:ext uri="{FF2B5EF4-FFF2-40B4-BE49-F238E27FC236}">
                <a16:creationId xmlns:a16="http://schemas.microsoft.com/office/drawing/2014/main" id="{137BA5BA-EEE5-4F9A-BC29-5A2413C8EA3F}"/>
              </a:ext>
            </a:extLst>
          </p:cNvPr>
          <p:cNvSpPr/>
          <p:nvPr/>
        </p:nvSpPr>
        <p:spPr>
          <a:xfrm>
            <a:off x="4360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4" name="Down Arrow 23">
            <a:extLst>
              <a:ext uri="{FF2B5EF4-FFF2-40B4-BE49-F238E27FC236}">
                <a16:creationId xmlns:a16="http://schemas.microsoft.com/office/drawing/2014/main" id="{68706700-A177-40A0-92B7-BD4BC793D52B}"/>
              </a:ext>
            </a:extLst>
          </p:cNvPr>
          <p:cNvSpPr/>
          <p:nvPr/>
        </p:nvSpPr>
        <p:spPr>
          <a:xfrm>
            <a:off x="4359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pic>
        <p:nvPicPr>
          <p:cNvPr id="69644" name="Picture 2">
            <a:extLst>
              <a:ext uri="{FF2B5EF4-FFF2-40B4-BE49-F238E27FC236}">
                <a16:creationId xmlns:a16="http://schemas.microsoft.com/office/drawing/2014/main" id="{E66A66A7-B570-4F2E-9C00-4E30F73CBA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3511550"/>
            <a:ext cx="8810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2">
            <a:extLst>
              <a:ext uri="{FF2B5EF4-FFF2-40B4-BE49-F238E27FC236}">
                <a16:creationId xmlns:a16="http://schemas.microsoft.com/office/drawing/2014/main" id="{417E5D10-0D34-46BA-B174-0ACD10129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188" y="4983163"/>
            <a:ext cx="690562"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6" name="Picture 17">
            <a:extLst>
              <a:ext uri="{FF2B5EF4-FFF2-40B4-BE49-F238E27FC236}">
                <a16:creationId xmlns:a16="http://schemas.microsoft.com/office/drawing/2014/main" id="{D898C850-C83C-4223-94C8-28FFEADC3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4701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7" name="Picture 17">
            <a:extLst>
              <a:ext uri="{FF2B5EF4-FFF2-40B4-BE49-F238E27FC236}">
                <a16:creationId xmlns:a16="http://schemas.microsoft.com/office/drawing/2014/main" id="{C5C9E742-D942-4484-BD90-7EC77D8AB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5187950"/>
            <a:ext cx="7620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CB9389BE-025A-4C04-9161-D14C1EDBB2E5}"/>
              </a:ext>
            </a:extLst>
          </p:cNvPr>
          <p:cNvSpPr>
            <a:spLocks noChangeArrowheads="1"/>
          </p:cNvSpPr>
          <p:nvPr/>
        </p:nvSpPr>
        <p:spPr bwMode="auto">
          <a:xfrm>
            <a:off x="304800" y="188913"/>
            <a:ext cx="657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nl-BE" sz="2000" b="0" dirty="0">
                <a:solidFill>
                  <a:schemeClr val="bg1"/>
                </a:solidFill>
                <a:ea typeface="Verdana" panose="020B0604030504040204" pitchFamily="34" charset="0"/>
                <a:cs typeface="Verdana" panose="020B0604030504040204" pitchFamily="34" charset="0"/>
              </a:rPr>
              <a:t>Council of Ministers – voice of the Member States</a:t>
            </a:r>
            <a:endParaRPr lang="en-US" altLang="en-US" sz="2000" b="0" dirty="0">
              <a:solidFill>
                <a:schemeClr val="bg1"/>
              </a:solidFill>
              <a:ea typeface="Verdana" panose="020B0604030504040204" pitchFamily="34" charset="0"/>
              <a:cs typeface="Verdana" panose="020B0604030504040204" pitchFamily="34" charset="0"/>
            </a:endParaRPr>
          </a:p>
        </p:txBody>
      </p:sp>
      <p:sp>
        <p:nvSpPr>
          <p:cNvPr id="72707" name="Rectangle 4">
            <a:extLst>
              <a:ext uri="{FF2B5EF4-FFF2-40B4-BE49-F238E27FC236}">
                <a16:creationId xmlns:a16="http://schemas.microsoft.com/office/drawing/2014/main" id="{919A0414-A35F-4027-8C32-D3625AA02427}"/>
              </a:ext>
            </a:extLst>
          </p:cNvPr>
          <p:cNvSpPr>
            <a:spLocks noChangeArrowheads="1"/>
          </p:cNvSpPr>
          <p:nvPr/>
        </p:nvSpPr>
        <p:spPr bwMode="auto">
          <a:xfrm>
            <a:off x="1476375" y="1501775"/>
            <a:ext cx="62722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One minister from each EU country</a:t>
            </a:r>
          </a:p>
          <a:p>
            <a:pPr eaLnBrk="1" hangingPunct="1">
              <a:lnSpc>
                <a:spcPct val="150000"/>
              </a:lnSpc>
              <a:spcBef>
                <a:spcPct val="0"/>
              </a:spcBef>
            </a:pPr>
            <a:r>
              <a:rPr lang="en-US" altLang="nl-BE" sz="1500" b="0" dirty="0">
                <a:solidFill>
                  <a:srgbClr val="595959"/>
                </a:solidFill>
              </a:rPr>
              <a:t>Presidency: rotates every six months</a:t>
            </a:r>
          </a:p>
          <a:p>
            <a:pPr eaLnBrk="1" hangingPunct="1">
              <a:lnSpc>
                <a:spcPct val="150000"/>
              </a:lnSpc>
              <a:spcBef>
                <a:spcPct val="0"/>
              </a:spcBef>
            </a:pPr>
            <a:r>
              <a:rPr lang="en-US" altLang="nl-BE" sz="1500" b="0" dirty="0">
                <a:solidFill>
                  <a:srgbClr val="595959"/>
                </a:solidFill>
              </a:rPr>
              <a:t>Decides EU laws and budget together with Parliament</a:t>
            </a:r>
          </a:p>
          <a:p>
            <a:pPr eaLnBrk="1" hangingPunct="1">
              <a:lnSpc>
                <a:spcPct val="150000"/>
              </a:lnSpc>
              <a:spcBef>
                <a:spcPct val="0"/>
              </a:spcBef>
            </a:pPr>
            <a:r>
              <a:rPr lang="en-US" altLang="nl-BE" sz="1500" b="0" dirty="0">
                <a:solidFill>
                  <a:srgbClr val="595959"/>
                </a:solidFill>
              </a:rPr>
              <a:t>Manages the common foreign and security policy</a:t>
            </a:r>
          </a:p>
          <a:p>
            <a:pPr eaLnBrk="1" hangingPunct="1">
              <a:spcBef>
                <a:spcPct val="0"/>
              </a:spcBef>
            </a:pPr>
            <a:endParaRPr lang="en-US" altLang="en-US" sz="1500" b="0" dirty="0">
              <a:solidFill>
                <a:srgbClr val="595959"/>
              </a:solidFill>
            </a:endParaRP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81750" y="3057790"/>
            <a:ext cx="5128953" cy="34184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194D977-9C9B-4AA4-865E-C601F75DF279}"/>
              </a:ext>
            </a:extLst>
          </p:cNvPr>
          <p:cNvSpPr>
            <a:spLocks noGrp="1"/>
          </p:cNvSpPr>
          <p:nvPr>
            <p:ph type="title"/>
          </p:nvPr>
        </p:nvSpPr>
        <p:spPr>
          <a:xfrm>
            <a:off x="628650" y="0"/>
            <a:ext cx="7886700" cy="723900"/>
          </a:xfrm>
        </p:spPr>
        <p:txBody>
          <a:bodyPr/>
          <a:lstStyle/>
          <a:p>
            <a:pPr eaLnBrk="1" hangingPunct="1"/>
            <a:r>
              <a:rPr lang="en-GB"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rPr>
              <a:t>Council of Ministers – how they vote</a:t>
            </a:r>
            <a:endParaRPr lang="nl-BE" altLang="nl-BE"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4755" name="Content Placeholder 2">
            <a:extLst>
              <a:ext uri="{FF2B5EF4-FFF2-40B4-BE49-F238E27FC236}">
                <a16:creationId xmlns:a16="http://schemas.microsoft.com/office/drawing/2014/main" id="{F6488F6D-A9A7-4ED5-911A-79FFD1F4A316}"/>
              </a:ext>
            </a:extLst>
          </p:cNvPr>
          <p:cNvSpPr>
            <a:spLocks noGrp="1"/>
          </p:cNvSpPr>
          <p:nvPr>
            <p:ph sz="half" idx="2"/>
          </p:nvPr>
        </p:nvSpPr>
        <p:spPr>
          <a:xfrm>
            <a:off x="857250" y="1514475"/>
            <a:ext cx="7635875" cy="4351338"/>
          </a:xfrm>
        </p:spPr>
        <p:txBody>
          <a:bodyPr/>
          <a:lstStyle/>
          <a:p>
            <a:endParaRPr lang="en-GB" altLang="en-US" sz="15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Most decisions in the Council are taken by ‘</a:t>
            </a:r>
            <a:r>
              <a:rPr lang="en-GB" altLang="en-US" sz="1800" b="1" dirty="0">
                <a:solidFill>
                  <a:srgbClr val="359AC2"/>
                </a:solidFill>
                <a:latin typeface="Verdana" panose="020B0604030504040204" pitchFamily="34" charset="0"/>
                <a:ea typeface="Verdana" panose="020B0604030504040204" pitchFamily="34" charset="0"/>
                <a:cs typeface="Verdana" panose="020B0604030504040204" pitchFamily="34" charset="0"/>
              </a:rPr>
              <a:t>double majority</a:t>
            </a:r>
            <a:r>
              <a:rPr lang="en-GB" altLang="en-US" sz="1800" dirty="0">
                <a:solidFill>
                  <a:srgbClr val="359AC2"/>
                </a:solidFill>
                <a:latin typeface="Verdana" panose="020B0604030504040204" pitchFamily="34" charset="0"/>
                <a:ea typeface="Verdana" panose="020B0604030504040204" pitchFamily="34" charset="0"/>
                <a:cs typeface="Verdana" panose="020B0604030504040204" pitchFamily="34" charset="0"/>
              </a:rPr>
              <a:t>’.  </a:t>
            </a:r>
          </a:p>
          <a:p>
            <a:pPr>
              <a:buFont typeface="Arial" panose="020B0604020202020204" pitchFamily="34" charset="0"/>
              <a:buNone/>
            </a:pPr>
            <a:endParaRPr lang="fr-BE"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a:buFont typeface="Arial" panose="020B0604020202020204" pitchFamily="34" charset="0"/>
              <a:buNone/>
            </a:pPr>
            <a:r>
              <a:rPr lang="en-GB" altLang="en-US" sz="1600" dirty="0">
                <a:solidFill>
                  <a:srgbClr val="595959"/>
                </a:solidFill>
                <a:latin typeface="Verdana" panose="020B0604030504040204" pitchFamily="34" charset="0"/>
              </a:rPr>
              <a:t>A decision must have the support of at least: </a:t>
            </a:r>
          </a:p>
          <a:p>
            <a:pPr>
              <a:buFont typeface="Arial" panose="020B0604020202020204" pitchFamily="34" charset="0"/>
              <a:buNone/>
            </a:pPr>
            <a:endParaRPr lang="en-GB" altLang="en-US" sz="1600" dirty="0">
              <a:solidFill>
                <a:srgbClr val="595959"/>
              </a:solidFill>
              <a:latin typeface="Verdana" panose="020B0604030504040204" pitchFamily="34" charset="0"/>
            </a:endParaRPr>
          </a:p>
          <a:p>
            <a:pPr marL="457200" lvl="1" indent="0">
              <a:buFont typeface="Arial" panose="020B0604020202020204" pitchFamily="34" charset="0"/>
              <a:buNone/>
            </a:pPr>
            <a:r>
              <a:rPr lang="en-GB" altLang="en-US" sz="1600" dirty="0">
                <a:solidFill>
                  <a:srgbClr val="595959"/>
                </a:solidFill>
                <a:latin typeface="Verdana" panose="020B0604030504040204" pitchFamily="34" charset="0"/>
              </a:rPr>
              <a:t>•	55% of Member States</a:t>
            </a:r>
          </a:p>
          <a:p>
            <a:pPr marL="457200" lvl="1" indent="0">
              <a:buFont typeface="Arial" panose="020B0604020202020204" pitchFamily="34" charset="0"/>
              <a:buNone/>
            </a:pPr>
            <a:r>
              <a:rPr lang="en-GB" altLang="en-US" sz="1600" dirty="0">
                <a:solidFill>
                  <a:srgbClr val="595959"/>
                </a:solidFill>
                <a:latin typeface="Verdana" panose="020B0604030504040204" pitchFamily="34" charset="0"/>
              </a:rPr>
              <a:t>•	Member States that represent 65% of the EU’s population</a:t>
            </a:r>
          </a:p>
          <a:p>
            <a:endParaRPr lang="en-GB" altLang="en-US"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ABB7944-21E6-4E53-866E-043279760E0C}"/>
              </a:ext>
            </a:extLst>
          </p:cNvPr>
          <p:cNvSpPr>
            <a:spLocks noGrp="1"/>
          </p:cNvSpPr>
          <p:nvPr>
            <p:ph type="title"/>
          </p:nvPr>
        </p:nvSpPr>
        <p:spPr>
          <a:xfrm>
            <a:off x="457200" y="115888"/>
            <a:ext cx="7427913" cy="504825"/>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Summit at the European Council</a:t>
            </a:r>
            <a:endPar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6803" name="Rectangle 4">
            <a:extLst>
              <a:ext uri="{FF2B5EF4-FFF2-40B4-BE49-F238E27FC236}">
                <a16:creationId xmlns:a16="http://schemas.microsoft.com/office/drawing/2014/main" id="{EFE28DD2-DE91-40A5-8F26-960688D92BF1}"/>
              </a:ext>
            </a:extLst>
          </p:cNvPr>
          <p:cNvSpPr>
            <a:spLocks noChangeArrowheads="1"/>
          </p:cNvSpPr>
          <p:nvPr/>
        </p:nvSpPr>
        <p:spPr bwMode="auto">
          <a:xfrm>
            <a:off x="2201863" y="5118100"/>
            <a:ext cx="542448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Held at least 4 times a year</a:t>
            </a:r>
          </a:p>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Sets the overall guidelines for EU policies</a:t>
            </a:r>
          </a:p>
          <a:p>
            <a:pPr eaLnBrk="1" hangingPunct="1">
              <a:lnSpc>
                <a:spcPct val="150000"/>
              </a:lnSpc>
              <a:spcBef>
                <a:spcPct val="0"/>
              </a:spcBef>
              <a:buFontTx/>
              <a:buChar char="•"/>
            </a:pPr>
            <a:r>
              <a:rPr lang="en-US" altLang="en-US" sz="1500" dirty="0">
                <a:solidFill>
                  <a:srgbClr val="595959"/>
                </a:solidFill>
                <a:latin typeface="Verdana" panose="020B0604030504040204" pitchFamily="34" charset="0"/>
              </a:rPr>
              <a:t>President: Charles Michel</a:t>
            </a:r>
          </a:p>
        </p:txBody>
      </p:sp>
      <p:sp>
        <p:nvSpPr>
          <p:cNvPr id="76804" name="Rectangle 4">
            <a:extLst>
              <a:ext uri="{FF2B5EF4-FFF2-40B4-BE49-F238E27FC236}">
                <a16:creationId xmlns:a16="http://schemas.microsoft.com/office/drawing/2014/main" id="{779C8AEF-376F-4EF6-9C83-E6EB37C7D230}"/>
              </a:ext>
            </a:extLst>
          </p:cNvPr>
          <p:cNvSpPr>
            <a:spLocks noChangeArrowheads="1"/>
          </p:cNvSpPr>
          <p:nvPr/>
        </p:nvSpPr>
        <p:spPr bwMode="auto">
          <a:xfrm>
            <a:off x="1042988" y="1244600"/>
            <a:ext cx="74485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359AC2"/>
                </a:solidFill>
                <a:latin typeface="Verdana" panose="020B0604030504040204" pitchFamily="34" charset="0"/>
              </a:rPr>
              <a:t>Summit of heads of state and government of all EU countries</a:t>
            </a:r>
            <a:br>
              <a:rPr lang="en-US" altLang="en-US" sz="1500" b="1" dirty="0">
                <a:solidFill>
                  <a:srgbClr val="333399"/>
                </a:solidFill>
                <a:latin typeface="Verdana" panose="020B0604030504040204" pitchFamily="34" charset="0"/>
              </a:rPr>
            </a:br>
            <a:endParaRPr lang="en-US" altLang="en-US" sz="1500" b="1" dirty="0">
              <a:solidFill>
                <a:srgbClr val="00B0F0"/>
              </a:solidFill>
              <a:latin typeface="Verdana" panose="020B0604030504040204" pitchFamily="34"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28260" y="1739900"/>
            <a:ext cx="4678005" cy="311814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388C29AE-65AE-4903-80F6-F01531F976EF}"/>
              </a:ext>
            </a:extLst>
          </p:cNvPr>
          <p:cNvSpPr>
            <a:spLocks noChangeArrowheads="1"/>
          </p:cNvSpPr>
          <p:nvPr/>
        </p:nvSpPr>
        <p:spPr bwMode="auto">
          <a:xfrm>
            <a:off x="-76377" y="188913"/>
            <a:ext cx="72407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GB" altLang="en-US" sz="2000" dirty="0">
                <a:solidFill>
                  <a:srgbClr val="FFFFFF"/>
                </a:solidFill>
                <a:latin typeface="Verdana" panose="020B0604030504040204" pitchFamily="34" charset="0"/>
              </a:rPr>
              <a:t>The high representative for foreign affairs and security</a:t>
            </a:r>
            <a:endParaRPr lang="en-US" altLang="en-US" sz="2000" dirty="0">
              <a:solidFill>
                <a:srgbClr val="FFFFFF"/>
              </a:solidFill>
              <a:latin typeface="Verdana" panose="020B0604030504040204" pitchFamily="34" charset="0"/>
            </a:endParaRPr>
          </a:p>
        </p:txBody>
      </p:sp>
      <p:sp>
        <p:nvSpPr>
          <p:cNvPr id="78852" name="Rectangle 4">
            <a:extLst>
              <a:ext uri="{FF2B5EF4-FFF2-40B4-BE49-F238E27FC236}">
                <a16:creationId xmlns:a16="http://schemas.microsoft.com/office/drawing/2014/main" id="{A14F8BCB-5060-47C5-B0C3-D5A20425C453}"/>
              </a:ext>
            </a:extLst>
          </p:cNvPr>
          <p:cNvSpPr>
            <a:spLocks noChangeArrowheads="1"/>
          </p:cNvSpPr>
          <p:nvPr/>
        </p:nvSpPr>
        <p:spPr bwMode="auto">
          <a:xfrm>
            <a:off x="611188" y="2443163"/>
            <a:ext cx="48244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Double role: </a:t>
            </a:r>
          </a:p>
          <a:p>
            <a:pPr lvl="1"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chairs meetings of the Foreign Affairs Council</a:t>
            </a:r>
          </a:p>
          <a:p>
            <a:pPr lvl="1"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Vice-President of the European Commission</a:t>
            </a:r>
          </a:p>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Manages the common foreign affairs and security policy</a:t>
            </a:r>
          </a:p>
          <a:p>
            <a:pPr eaLnBrk="1" hangingPunct="1">
              <a:lnSpc>
                <a:spcPct val="150000"/>
              </a:lnSpc>
              <a:spcBef>
                <a:spcPct val="0"/>
              </a:spcBef>
              <a:buFontTx/>
              <a:buChar char="•"/>
              <a:defRPr/>
            </a:pPr>
            <a:r>
              <a:rPr lang="en-US" altLang="en-US" sz="1350" dirty="0">
                <a:solidFill>
                  <a:srgbClr val="595959"/>
                </a:solidFill>
                <a:latin typeface="Verdana" panose="020B0604030504040204" pitchFamily="34" charset="0"/>
              </a:rPr>
              <a:t>Head of the European External Action Service</a:t>
            </a:r>
          </a:p>
        </p:txBody>
      </p:sp>
      <p:sp>
        <p:nvSpPr>
          <p:cNvPr id="2" name="Rectangle 6">
            <a:extLst>
              <a:ext uri="{FF2B5EF4-FFF2-40B4-BE49-F238E27FC236}">
                <a16:creationId xmlns:a16="http://schemas.microsoft.com/office/drawing/2014/main" id="{34B640EE-16F0-4F49-830E-7C48746D5B2D}"/>
              </a:ext>
            </a:extLst>
          </p:cNvPr>
          <p:cNvSpPr>
            <a:spLocks noChangeArrowheads="1"/>
          </p:cNvSpPr>
          <p:nvPr/>
        </p:nvSpPr>
        <p:spPr bwMode="auto">
          <a:xfrm>
            <a:off x="611188" y="1909763"/>
            <a:ext cx="507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dirty="0">
                <a:solidFill>
                  <a:srgbClr val="359AC2"/>
                </a:solidFill>
                <a:latin typeface="Verdana" panose="020B0604030504040204" pitchFamily="34" charset="0"/>
              </a:rPr>
              <a:t>Josep Borrell</a:t>
            </a:r>
          </a:p>
        </p:txBody>
      </p:sp>
      <p:pic>
        <p:nvPicPr>
          <p:cNvPr id="78853" name="Picture 1">
            <a:extLst>
              <a:ext uri="{FF2B5EF4-FFF2-40B4-BE49-F238E27FC236}">
                <a16:creationId xmlns:a16="http://schemas.microsoft.com/office/drawing/2014/main" id="{DCF86475-7C71-430E-8A81-7F7F50732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2495550"/>
            <a:ext cx="33210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a:extLst>
              <a:ext uri="{FF2B5EF4-FFF2-40B4-BE49-F238E27FC236}">
                <a16:creationId xmlns:a16="http://schemas.microsoft.com/office/drawing/2014/main" id="{A07332BA-1C1E-45B1-A153-10A73CCB34FB}"/>
              </a:ext>
            </a:extLst>
          </p:cNvPr>
          <p:cNvSpPr>
            <a:spLocks noChangeArrowheads="1"/>
          </p:cNvSpPr>
          <p:nvPr/>
        </p:nvSpPr>
        <p:spPr bwMode="auto">
          <a:xfrm>
            <a:off x="185738" y="115888"/>
            <a:ext cx="8029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solidFill>
                  <a:srgbClr val="FFFFFF"/>
                </a:solidFill>
                <a:latin typeface="Verdana" panose="020B0604030504040204" pitchFamily="34" charset="0"/>
              </a:rPr>
              <a:t>The European Commission – promoting the common interest</a:t>
            </a:r>
          </a:p>
        </p:txBody>
      </p:sp>
      <p:sp>
        <p:nvSpPr>
          <p:cNvPr id="6" name="Rectangle 7">
            <a:extLst>
              <a:ext uri="{FF2B5EF4-FFF2-40B4-BE49-F238E27FC236}">
                <a16:creationId xmlns:a16="http://schemas.microsoft.com/office/drawing/2014/main" id="{11F3A245-6E7D-4779-84C8-74828C4DE084}"/>
              </a:ext>
            </a:extLst>
          </p:cNvPr>
          <p:cNvSpPr>
            <a:spLocks noChangeArrowheads="1"/>
          </p:cNvSpPr>
          <p:nvPr/>
        </p:nvSpPr>
        <p:spPr bwMode="auto">
          <a:xfrm>
            <a:off x="1747838" y="1262063"/>
            <a:ext cx="7202487" cy="2228850"/>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Commissioners, one from each EU country</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Proposes new legislation</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Executive organ</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Guardian of the treaties</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Represents the EU on the international stage</a:t>
            </a:r>
            <a:endParaRPr lang="en-US" sz="1500" b="1" i="1" dirty="0">
              <a:solidFill>
                <a:srgbClr val="507DB8"/>
              </a:solidFill>
              <a:latin typeface="Verdana" pitchFamily="34" charset="0"/>
            </a:endParaRPr>
          </a:p>
        </p:txBody>
      </p:sp>
      <p:pic>
        <p:nvPicPr>
          <p:cNvPr id="80900" name="Picture 1">
            <a:extLst>
              <a:ext uri="{FF2B5EF4-FFF2-40B4-BE49-F238E27FC236}">
                <a16:creationId xmlns:a16="http://schemas.microsoft.com/office/drawing/2014/main" id="{257D72A8-51DA-4F10-9D42-8333FC50F6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06625" y="3429000"/>
            <a:ext cx="4344988"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946" name="Rectangle 6">
            <a:extLst>
              <a:ext uri="{FF2B5EF4-FFF2-40B4-BE49-F238E27FC236}">
                <a16:creationId xmlns:a16="http://schemas.microsoft.com/office/drawing/2014/main" id="{6F2E148D-9BC6-43CB-B428-58B8AC299168}"/>
              </a:ext>
            </a:extLst>
          </p:cNvPr>
          <p:cNvSpPr>
            <a:spLocks noChangeArrowheads="1"/>
          </p:cNvSpPr>
          <p:nvPr/>
        </p:nvSpPr>
        <p:spPr bwMode="auto">
          <a:xfrm>
            <a:off x="457200" y="115888"/>
            <a:ext cx="74279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0" dirty="0">
                <a:solidFill>
                  <a:srgbClr val="FFFFFF"/>
                </a:solidFill>
              </a:rPr>
              <a:t>The Court of Justice – upholding the law</a:t>
            </a:r>
          </a:p>
        </p:txBody>
      </p:sp>
      <p:sp>
        <p:nvSpPr>
          <p:cNvPr id="82947" name="Rectangle 7">
            <a:extLst>
              <a:ext uri="{FF2B5EF4-FFF2-40B4-BE49-F238E27FC236}">
                <a16:creationId xmlns:a16="http://schemas.microsoft.com/office/drawing/2014/main" id="{B0FC1A7A-6BC6-401A-911B-07671F804F82}"/>
              </a:ext>
            </a:extLst>
          </p:cNvPr>
          <p:cNvSpPr>
            <a:spLocks noChangeArrowheads="1"/>
          </p:cNvSpPr>
          <p:nvPr/>
        </p:nvSpPr>
        <p:spPr bwMode="auto">
          <a:xfrm>
            <a:off x="1517650" y="1470025"/>
            <a:ext cx="74898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dirty="0">
                <a:solidFill>
                  <a:srgbClr val="359AC2"/>
                </a:solidFill>
              </a:rPr>
              <a:t>27 independent judges, one from each EU country</a:t>
            </a:r>
          </a:p>
        </p:txBody>
      </p:sp>
      <p:sp>
        <p:nvSpPr>
          <p:cNvPr id="82948" name="Rectangle 7">
            <a:extLst>
              <a:ext uri="{FF2B5EF4-FFF2-40B4-BE49-F238E27FC236}">
                <a16:creationId xmlns:a16="http://schemas.microsoft.com/office/drawing/2014/main" id="{B4A0FD72-62EA-4480-A2AB-D609193F46A7}"/>
              </a:ext>
            </a:extLst>
          </p:cNvPr>
          <p:cNvSpPr>
            <a:spLocks noChangeArrowheads="1"/>
          </p:cNvSpPr>
          <p:nvPr/>
        </p:nvSpPr>
        <p:spPr bwMode="auto">
          <a:xfrm>
            <a:off x="1517650" y="2243138"/>
            <a:ext cx="62071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1500" b="0" dirty="0">
                <a:solidFill>
                  <a:srgbClr val="595959"/>
                </a:solidFill>
              </a:rPr>
              <a:t>Rules on how to interpret EU law</a:t>
            </a:r>
          </a:p>
          <a:p>
            <a:pPr eaLnBrk="1" hangingPunct="1">
              <a:spcBef>
                <a:spcPct val="0"/>
              </a:spcBef>
            </a:pPr>
            <a:r>
              <a:rPr lang="en-US" altLang="en-US" sz="1500" b="0" dirty="0">
                <a:solidFill>
                  <a:srgbClr val="595959"/>
                </a:solidFill>
              </a:rPr>
              <a:t>Ensures EU countries apply EU laws in the same way</a:t>
            </a:r>
            <a:br>
              <a:rPr lang="en-US" altLang="en-US" sz="1500" dirty="0">
                <a:solidFill>
                  <a:srgbClr val="FFFFFF"/>
                </a:solidFill>
              </a:rPr>
            </a:br>
            <a:endParaRPr lang="en-US" altLang="en-US" sz="1500" i="1" dirty="0">
              <a:solidFill>
                <a:srgbClr val="507DB8"/>
              </a:solidFill>
            </a:endParaRPr>
          </a:p>
        </p:txBody>
      </p:sp>
      <p:pic>
        <p:nvPicPr>
          <p:cNvPr id="82949" name="Picture 1">
            <a:extLst>
              <a:ext uri="{FF2B5EF4-FFF2-40B4-BE49-F238E27FC236}">
                <a16:creationId xmlns:a16="http://schemas.microsoft.com/office/drawing/2014/main" id="{77B7E0B8-FCB6-4443-97CB-CEC3B4AB4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3313113"/>
            <a:ext cx="691515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874A3D-415E-405A-8E8A-D6D8BE6B22A3}"/>
              </a:ext>
            </a:extLst>
          </p:cNvPr>
          <p:cNvSpPr>
            <a:spLocks noGrp="1" noChangeArrowheads="1"/>
          </p:cNvSpPr>
          <p:nvPr>
            <p:ph type="title"/>
          </p:nvPr>
        </p:nvSpPr>
        <p:spPr>
          <a:xfrm>
            <a:off x="457200" y="115888"/>
            <a:ext cx="7427913" cy="504825"/>
          </a:xfrm>
        </p:spPr>
        <p:txBody>
          <a:bodyPr/>
          <a:lstStyle/>
          <a:p>
            <a:pPr eaLnBrk="1" hangingPunct="1">
              <a:defRPr/>
            </a:pPr>
            <a:r>
              <a:rPr lang="en-GB" altLang="nl-BE" b="0" kern="1200" dirty="0">
                <a:solidFill>
                  <a:srgbClr val="FFFFFF"/>
                </a:solidFill>
                <a:ea typeface="+mn-ea"/>
                <a:cs typeface="+mn-cs"/>
              </a:rPr>
              <a:t>The European Ombudsman</a:t>
            </a:r>
            <a:endParaRPr lang="en-US" altLang="nl-BE" b="0" kern="1200" dirty="0">
              <a:solidFill>
                <a:srgbClr val="FFFFFF"/>
              </a:solidFill>
              <a:ea typeface="+mn-ea"/>
              <a:cs typeface="+mn-cs"/>
            </a:endParaRPr>
          </a:p>
        </p:txBody>
      </p:sp>
      <p:sp>
        <p:nvSpPr>
          <p:cNvPr id="4099" name="Rectangle 3">
            <a:extLst>
              <a:ext uri="{FF2B5EF4-FFF2-40B4-BE49-F238E27FC236}">
                <a16:creationId xmlns:a16="http://schemas.microsoft.com/office/drawing/2014/main" id="{6E05CABB-F49C-4964-A656-A3D49C2A2F07}"/>
              </a:ext>
            </a:extLst>
          </p:cNvPr>
          <p:cNvSpPr>
            <a:spLocks noGrp="1" noChangeArrowheads="1"/>
          </p:cNvSpPr>
          <p:nvPr>
            <p:ph type="body" idx="1"/>
          </p:nvPr>
        </p:nvSpPr>
        <p:spPr>
          <a:xfrm>
            <a:off x="827088" y="1989138"/>
            <a:ext cx="4537075" cy="647700"/>
          </a:xfrm>
        </p:spPr>
        <p:txBody>
          <a:bodyPr/>
          <a:lstStyle/>
          <a:p>
            <a:pPr algn="ctr" eaLnBrk="1" hangingPunct="1">
              <a:lnSpc>
                <a:spcPct val="80000"/>
              </a:lnSpc>
              <a:buFontTx/>
              <a:buNone/>
              <a:defRPr/>
            </a:pPr>
            <a:r>
              <a:rPr lang="en-GB" altLang="nl-BE" sz="1800" b="0" kern="1200" dirty="0">
                <a:solidFill>
                  <a:srgbClr val="359AC2"/>
                </a:solidFill>
              </a:rPr>
              <a:t>Emily O’Reilly</a:t>
            </a:r>
          </a:p>
          <a:p>
            <a:pPr algn="ctr" eaLnBrk="1" hangingPunct="1">
              <a:lnSpc>
                <a:spcPct val="80000"/>
              </a:lnSpc>
              <a:buFontTx/>
              <a:buNone/>
              <a:defRPr/>
            </a:pPr>
            <a:r>
              <a:rPr lang="en-GB" altLang="nl-BE" sz="1400" kern="1200" dirty="0">
                <a:solidFill>
                  <a:srgbClr val="595959"/>
                </a:solidFill>
              </a:rPr>
              <a:t>The European Ombudsman</a:t>
            </a:r>
          </a:p>
          <a:p>
            <a:pPr algn="ctr" eaLnBrk="1" hangingPunct="1">
              <a:lnSpc>
                <a:spcPct val="80000"/>
              </a:lnSpc>
              <a:buFontTx/>
              <a:buNone/>
              <a:defRPr/>
            </a:pPr>
            <a:endParaRPr lang="en-GB" altLang="nl-BE" kern="1200" dirty="0">
              <a:solidFill>
                <a:srgbClr val="FF0000"/>
              </a:solidFill>
            </a:endParaRPr>
          </a:p>
        </p:txBody>
      </p:sp>
      <p:sp>
        <p:nvSpPr>
          <p:cNvPr id="84996" name="Rectangle 3">
            <a:extLst>
              <a:ext uri="{FF2B5EF4-FFF2-40B4-BE49-F238E27FC236}">
                <a16:creationId xmlns:a16="http://schemas.microsoft.com/office/drawing/2014/main" id="{77C6EDC7-05AE-446A-BCCB-DC2B08879E85}"/>
              </a:ext>
            </a:extLst>
          </p:cNvPr>
          <p:cNvSpPr txBox="1">
            <a:spLocks noChangeArrowheads="1"/>
          </p:cNvSpPr>
          <p:nvPr/>
        </p:nvSpPr>
        <p:spPr bwMode="auto">
          <a:xfrm>
            <a:off x="906253" y="2800004"/>
            <a:ext cx="7438101"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GB" altLang="nl-BE" sz="1500" b="0" dirty="0">
                <a:solidFill>
                  <a:srgbClr val="595959"/>
                </a:solidFill>
              </a:rPr>
              <a:t>Investigates complaints about poor or failed administration by the EU institutions</a:t>
            </a:r>
          </a:p>
          <a:p>
            <a:pPr eaLnBrk="1" hangingPunct="1">
              <a:lnSpc>
                <a:spcPct val="150000"/>
              </a:lnSpc>
              <a:spcBef>
                <a:spcPct val="0"/>
              </a:spcBef>
            </a:pPr>
            <a:endParaRPr lang="en-GB" altLang="nl-BE" sz="1500" b="0" dirty="0">
              <a:solidFill>
                <a:srgbClr val="595959"/>
              </a:solidFill>
            </a:endParaRPr>
          </a:p>
          <a:p>
            <a:pPr eaLnBrk="1" hangingPunct="1">
              <a:lnSpc>
                <a:spcPct val="150000"/>
              </a:lnSpc>
              <a:spcBef>
                <a:spcPct val="0"/>
              </a:spcBef>
            </a:pPr>
            <a:r>
              <a:rPr lang="en-GB" altLang="nl-BE" sz="1500" b="0" dirty="0">
                <a:solidFill>
                  <a:srgbClr val="595959"/>
                </a:solidFill>
              </a:rPr>
              <a:t>For example: unfairness, discrimination, abuse of power, unnecessary delay, failure to reply or incorrect procedures</a:t>
            </a:r>
          </a:p>
          <a:p>
            <a:pPr eaLnBrk="1" hangingPunct="1">
              <a:lnSpc>
                <a:spcPct val="150000"/>
              </a:lnSpc>
              <a:spcBef>
                <a:spcPct val="0"/>
              </a:spcBef>
            </a:pPr>
            <a:endParaRPr lang="fr-BE" altLang="nl-BE" sz="1500" b="0" dirty="0">
              <a:solidFill>
                <a:srgbClr val="595959"/>
              </a:solidFill>
            </a:endParaRPr>
          </a:p>
          <a:p>
            <a:pPr eaLnBrk="1" hangingPunct="1">
              <a:lnSpc>
                <a:spcPct val="150000"/>
              </a:lnSpc>
              <a:spcBef>
                <a:spcPct val="0"/>
              </a:spcBef>
            </a:pPr>
            <a:r>
              <a:rPr lang="fr-BE" altLang="nl-BE" sz="1500" b="0" dirty="0">
                <a:solidFill>
                  <a:srgbClr val="595959"/>
                </a:solidFill>
              </a:rPr>
              <a:t>Anyone in the EU can make a complaint</a:t>
            </a:r>
            <a:endParaRPr lang="en-GB" altLang="nl-BE" sz="1500" b="0" dirty="0">
              <a:solidFill>
                <a:srgbClr val="595959"/>
              </a:solidFill>
            </a:endParaRPr>
          </a:p>
        </p:txBody>
      </p:sp>
      <p:pic>
        <p:nvPicPr>
          <p:cNvPr id="84997" name="Picture 1">
            <a:extLst>
              <a:ext uri="{FF2B5EF4-FFF2-40B4-BE49-F238E27FC236}">
                <a16:creationId xmlns:a16="http://schemas.microsoft.com/office/drawing/2014/main" id="{7349C072-8EAF-41DE-ABFC-D09CFB23B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5304" y="1202533"/>
            <a:ext cx="1052404" cy="146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6">
            <a:extLst>
              <a:ext uri="{FF2B5EF4-FFF2-40B4-BE49-F238E27FC236}">
                <a16:creationId xmlns:a16="http://schemas.microsoft.com/office/drawing/2014/main" id="{6287F782-8B03-4972-92E0-AC5B4B1DEF1A}"/>
              </a:ext>
            </a:extLst>
          </p:cNvPr>
          <p:cNvSpPr>
            <a:spLocks noChangeArrowheads="1"/>
          </p:cNvSpPr>
          <p:nvPr/>
        </p:nvSpPr>
        <p:spPr bwMode="auto">
          <a:xfrm>
            <a:off x="328613" y="1158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0" dirty="0">
                <a:solidFill>
                  <a:srgbClr val="FFFFFF"/>
                </a:solidFill>
              </a:rPr>
              <a:t>The European Court of Auditors: getting value </a:t>
            </a:r>
          </a:p>
          <a:p>
            <a:pPr eaLnBrk="1" hangingPunct="1">
              <a:spcBef>
                <a:spcPct val="0"/>
              </a:spcBef>
              <a:buFontTx/>
              <a:buNone/>
            </a:pPr>
            <a:r>
              <a:rPr lang="en-GB" altLang="en-US" sz="2000" b="0" dirty="0">
                <a:solidFill>
                  <a:srgbClr val="FFFFFF"/>
                </a:solidFill>
              </a:rPr>
              <a:t>for your money</a:t>
            </a:r>
            <a:endParaRPr lang="en-US" altLang="en-US" sz="2000" b="0" dirty="0">
              <a:solidFill>
                <a:srgbClr val="FFFFFF"/>
              </a:solidFill>
            </a:endParaRPr>
          </a:p>
        </p:txBody>
      </p:sp>
      <p:sp>
        <p:nvSpPr>
          <p:cNvPr id="6" name="Rectangle 7">
            <a:extLst>
              <a:ext uri="{FF2B5EF4-FFF2-40B4-BE49-F238E27FC236}">
                <a16:creationId xmlns:a16="http://schemas.microsoft.com/office/drawing/2014/main" id="{44A9EC27-3BB9-4568-A485-C0077A1534C4}"/>
              </a:ext>
            </a:extLst>
          </p:cNvPr>
          <p:cNvSpPr>
            <a:spLocks noChangeArrowheads="1"/>
          </p:cNvSpPr>
          <p:nvPr/>
        </p:nvSpPr>
        <p:spPr bwMode="auto">
          <a:xfrm>
            <a:off x="1331913" y="1744663"/>
            <a:ext cx="6246812" cy="1296987"/>
          </a:xfrm>
          <a:prstGeom prst="rect">
            <a:avLst/>
          </a:prstGeom>
          <a:noFill/>
          <a:ln w="9525">
            <a:noFill/>
            <a:miter lim="800000"/>
            <a:headEnd/>
            <a:tailEnd/>
          </a:ln>
        </p:spPr>
        <p:txBody>
          <a:bodyPr/>
          <a:lstStyle/>
          <a:p>
            <a:pPr eaLnBrk="1" hangingPunct="1">
              <a:defRPr/>
            </a:pPr>
            <a:r>
              <a:rPr lang="en-US" dirty="0">
                <a:solidFill>
                  <a:srgbClr val="359AC2"/>
                </a:solidFill>
                <a:latin typeface="Verdana"/>
              </a:rPr>
              <a:t>27 independent members</a:t>
            </a:r>
            <a:br>
              <a:rPr lang="en-US" sz="1600" b="1" dirty="0">
                <a:solidFill>
                  <a:srgbClr val="FFFFFF"/>
                </a:solidFill>
                <a:latin typeface="Verdana" pitchFamily="34" charset="0"/>
              </a:rPr>
            </a:br>
            <a:endParaRPr lang="en-US" sz="1600" b="1" dirty="0">
              <a:solidFill>
                <a:srgbClr val="FFFFFF"/>
              </a:solidFill>
              <a:latin typeface="Verdana" pitchFamily="34" charset="0"/>
            </a:endParaRP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Checks that EU funds are used properly </a:t>
            </a:r>
          </a:p>
          <a:p>
            <a:pPr marL="285750" indent="-285750" eaLnBrk="1" hangingPunct="1">
              <a:lnSpc>
                <a:spcPct val="150000"/>
              </a:lnSpc>
              <a:buFont typeface="Arial" panose="020B0604020202020204" pitchFamily="34" charset="0"/>
              <a:buChar char="•"/>
              <a:defRPr/>
            </a:pPr>
            <a:r>
              <a:rPr lang="en-US" sz="1500" dirty="0">
                <a:solidFill>
                  <a:srgbClr val="595959"/>
                </a:solidFill>
                <a:latin typeface="Verdana" panose="020B0604030504040204" pitchFamily="34" charset="0"/>
              </a:rPr>
              <a:t>Can audit any person or organisation dealing with EU funds</a:t>
            </a:r>
            <a:br>
              <a:rPr lang="en-US" sz="1600" b="1" dirty="0">
                <a:solidFill>
                  <a:srgbClr val="FFFFFF"/>
                </a:solidFill>
                <a:latin typeface="Verdana" pitchFamily="34" charset="0"/>
              </a:rPr>
            </a:br>
            <a:endParaRPr lang="en-US" sz="1500" b="1" i="1" dirty="0">
              <a:solidFill>
                <a:srgbClr val="507DB8"/>
              </a:solidFill>
              <a:latin typeface="Verdana" pitchFamily="34" charset="0"/>
            </a:endParaRPr>
          </a:p>
        </p:txBody>
      </p:sp>
      <p:pic>
        <p:nvPicPr>
          <p:cNvPr id="87044" name="Picture 1">
            <a:extLst>
              <a:ext uri="{FF2B5EF4-FFF2-40B4-BE49-F238E27FC236}">
                <a16:creationId xmlns:a16="http://schemas.microsoft.com/office/drawing/2014/main" id="{BFB7BC59-B5D0-47DB-8810-B6CDA775E7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925" y="3141663"/>
            <a:ext cx="782955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7C0F61-53DE-48E8-88CB-CB75BF532BCF}"/>
              </a:ext>
            </a:extLst>
          </p:cNvPr>
          <p:cNvSpPr>
            <a:spLocks noGrp="1" noChangeArrowheads="1"/>
          </p:cNvSpPr>
          <p:nvPr>
            <p:ph type="title"/>
          </p:nvPr>
        </p:nvSpPr>
        <p:spPr>
          <a:xfrm>
            <a:off x="250825" y="44450"/>
            <a:ext cx="7634288" cy="576263"/>
          </a:xfrm>
        </p:spPr>
        <p:txBody>
          <a:bodyPr/>
          <a:lstStyle/>
          <a:p>
            <a:pPr eaLnBrk="1" hangingPunct="1"/>
            <a:r>
              <a:rPr lang="en-GB" altLang="en-US" b="0" dirty="0"/>
              <a:t>24 official languages</a:t>
            </a:r>
            <a:endParaRPr lang="en-US" altLang="en-US" b="0" dirty="0"/>
          </a:p>
        </p:txBody>
      </p:sp>
      <p:pic>
        <p:nvPicPr>
          <p:cNvPr id="19459" name="Picture 1">
            <a:extLst>
              <a:ext uri="{FF2B5EF4-FFF2-40B4-BE49-F238E27FC236}">
                <a16:creationId xmlns:a16="http://schemas.microsoft.com/office/drawing/2014/main" id="{94C5D61A-1B94-4AFC-9678-8C025A376C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63" y="1817688"/>
            <a:ext cx="8999537"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a:extLst>
              <a:ext uri="{FF2B5EF4-FFF2-40B4-BE49-F238E27FC236}">
                <a16:creationId xmlns:a16="http://schemas.microsoft.com/office/drawing/2014/main" id="{1BBB64C2-FC7A-4C75-A4E2-D45C20FD673A}"/>
              </a:ext>
            </a:extLst>
          </p:cNvPr>
          <p:cNvSpPr txBox="1">
            <a:spLocks noChangeArrowheads="1"/>
          </p:cNvSpPr>
          <p:nvPr/>
        </p:nvSpPr>
        <p:spPr bwMode="auto">
          <a:xfrm>
            <a:off x="1343025" y="3890963"/>
            <a:ext cx="1495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az-Cyrl-AZ" altLang="en-US" dirty="0">
                <a:solidFill>
                  <a:srgbClr val="595959"/>
                </a:solidFill>
              </a:rPr>
              <a:t>Български</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Čeština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d</a:t>
            </a:r>
            <a:r>
              <a:rPr lang="lt-LT" altLang="en-US" dirty="0" err="1">
                <a:solidFill>
                  <a:srgbClr val="595959"/>
                </a:solidFill>
              </a:rPr>
              <a:t>ansk</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Deutsch</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eesti keel</a:t>
            </a:r>
            <a:endParaRPr lang="fr-BE" altLang="en-US" dirty="0">
              <a:solidFill>
                <a:srgbClr val="595959"/>
              </a:solidFill>
            </a:endParaRPr>
          </a:p>
          <a:p>
            <a:pPr eaLnBrk="1" hangingPunct="1">
              <a:lnSpc>
                <a:spcPct val="150000"/>
              </a:lnSpc>
              <a:spcBef>
                <a:spcPct val="0"/>
              </a:spcBef>
              <a:buFontTx/>
              <a:buNone/>
            </a:pPr>
            <a:r>
              <a:rPr lang="el-GR" altLang="en-US" dirty="0">
                <a:solidFill>
                  <a:srgbClr val="595959"/>
                </a:solidFill>
              </a:rPr>
              <a:t>Ελληνικά</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1" name="TextBox 18">
            <a:extLst>
              <a:ext uri="{FF2B5EF4-FFF2-40B4-BE49-F238E27FC236}">
                <a16:creationId xmlns:a16="http://schemas.microsoft.com/office/drawing/2014/main" id="{BC92C747-F6AF-4666-870E-02C4EDF0426F}"/>
              </a:ext>
            </a:extLst>
          </p:cNvPr>
          <p:cNvSpPr txBox="1">
            <a:spLocks noChangeArrowheads="1"/>
          </p:cNvSpPr>
          <p:nvPr/>
        </p:nvSpPr>
        <p:spPr bwMode="auto">
          <a:xfrm>
            <a:off x="2962275" y="3921125"/>
            <a:ext cx="1652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English</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e</a:t>
            </a:r>
            <a:r>
              <a:rPr lang="lt-LT" altLang="en-US" dirty="0" err="1">
                <a:solidFill>
                  <a:srgbClr val="595959"/>
                </a:solidFill>
              </a:rPr>
              <a:t>spañol</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f</a:t>
            </a:r>
            <a:r>
              <a:rPr lang="lt-LT" altLang="en-US" dirty="0" err="1">
                <a:solidFill>
                  <a:srgbClr val="595959"/>
                </a:solidFill>
              </a:rPr>
              <a:t>rançais</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Gaeilge</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h</a:t>
            </a:r>
            <a:r>
              <a:rPr lang="lt-LT" altLang="en-US" dirty="0" err="1">
                <a:solidFill>
                  <a:srgbClr val="595959"/>
                </a:solidFill>
              </a:rPr>
              <a:t>rvatski</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I</a:t>
            </a:r>
            <a:r>
              <a:rPr lang="lt-LT" altLang="en-US" dirty="0" err="1">
                <a:solidFill>
                  <a:srgbClr val="595959"/>
                </a:solidFill>
              </a:rPr>
              <a:t>taliano</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2" name="TextBox 20">
            <a:extLst>
              <a:ext uri="{FF2B5EF4-FFF2-40B4-BE49-F238E27FC236}">
                <a16:creationId xmlns:a16="http://schemas.microsoft.com/office/drawing/2014/main" id="{2A8C43FF-84D8-4A29-88C1-5BBD49F55B78}"/>
              </a:ext>
            </a:extLst>
          </p:cNvPr>
          <p:cNvSpPr txBox="1">
            <a:spLocks noChangeArrowheads="1"/>
          </p:cNvSpPr>
          <p:nvPr/>
        </p:nvSpPr>
        <p:spPr bwMode="auto">
          <a:xfrm>
            <a:off x="4552950" y="3921125"/>
            <a:ext cx="163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lt-LT" altLang="en-US" dirty="0">
                <a:solidFill>
                  <a:srgbClr val="595959"/>
                </a:solidFill>
              </a:rPr>
              <a:t>latviešu valoda</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lietuvių kalba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m</a:t>
            </a:r>
            <a:r>
              <a:rPr lang="lt-LT" altLang="en-US" dirty="0" err="1">
                <a:solidFill>
                  <a:srgbClr val="595959"/>
                </a:solidFill>
              </a:rPr>
              <a:t>agyar</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Malti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Nederlands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olski</a:t>
            </a: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
        <p:nvSpPr>
          <p:cNvPr id="19463" name="TextBox 20">
            <a:extLst>
              <a:ext uri="{FF2B5EF4-FFF2-40B4-BE49-F238E27FC236}">
                <a16:creationId xmlns:a16="http://schemas.microsoft.com/office/drawing/2014/main" id="{EC84231B-13C7-489B-BA3C-2FEC1FC4C40A}"/>
              </a:ext>
            </a:extLst>
          </p:cNvPr>
          <p:cNvSpPr txBox="1">
            <a:spLocks noChangeArrowheads="1"/>
          </p:cNvSpPr>
          <p:nvPr/>
        </p:nvSpPr>
        <p:spPr bwMode="auto">
          <a:xfrm>
            <a:off x="6416675" y="3911600"/>
            <a:ext cx="1631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r>
              <a:rPr lang="fr-BE" altLang="en-US" dirty="0">
                <a:solidFill>
                  <a:srgbClr val="595959"/>
                </a:solidFill>
              </a:rPr>
              <a:t>p</a:t>
            </a:r>
            <a:r>
              <a:rPr lang="lt-LT" altLang="en-US" dirty="0" err="1">
                <a:solidFill>
                  <a:srgbClr val="595959"/>
                </a:solidFill>
              </a:rPr>
              <a:t>ortuguês</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R</a:t>
            </a:r>
            <a:r>
              <a:rPr lang="lt-LT" altLang="en-US" dirty="0" err="1">
                <a:solidFill>
                  <a:srgbClr val="595959"/>
                </a:solidFill>
              </a:rPr>
              <a:t>omână</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lovenščina</a:t>
            </a:r>
            <a:endParaRPr lang="fr-BE" altLang="en-US" dirty="0">
              <a:solidFill>
                <a:srgbClr val="595959"/>
              </a:solidFill>
            </a:endParaRPr>
          </a:p>
          <a:p>
            <a:pPr eaLnBrk="1" hangingPunct="1">
              <a:lnSpc>
                <a:spcPct val="150000"/>
              </a:lnSpc>
              <a:spcBef>
                <a:spcPct val="0"/>
              </a:spcBef>
              <a:buFontTx/>
              <a:buNone/>
            </a:pPr>
            <a:r>
              <a:rPr lang="fr-BE" altLang="en-US" dirty="0">
                <a:solidFill>
                  <a:srgbClr val="595959"/>
                </a:solidFill>
              </a:rPr>
              <a:t>s</a:t>
            </a:r>
            <a:r>
              <a:rPr lang="lt-LT" altLang="en-US" dirty="0" err="1">
                <a:solidFill>
                  <a:srgbClr val="595959"/>
                </a:solidFill>
              </a:rPr>
              <a:t>uomi</a:t>
            </a:r>
            <a:endParaRPr lang="fr-BE" altLang="en-US" dirty="0">
              <a:solidFill>
                <a:srgbClr val="595959"/>
              </a:solidFill>
            </a:endParaRPr>
          </a:p>
          <a:p>
            <a:pPr eaLnBrk="1" hangingPunct="1">
              <a:lnSpc>
                <a:spcPct val="150000"/>
              </a:lnSpc>
              <a:spcBef>
                <a:spcPct val="0"/>
              </a:spcBef>
              <a:buFontTx/>
              <a:buNone/>
            </a:pPr>
            <a:r>
              <a:rPr lang="lt-LT" altLang="en-US" dirty="0">
                <a:solidFill>
                  <a:srgbClr val="595959"/>
                </a:solidFill>
              </a:rPr>
              <a:t>svenska</a:t>
            </a:r>
            <a:endParaRPr lang="en-US" altLang="en-US" dirty="0">
              <a:solidFill>
                <a:srgbClr val="595959"/>
              </a:solidFill>
            </a:endParaRPr>
          </a:p>
          <a:p>
            <a:pPr eaLnBrk="1" hangingPunct="1">
              <a:lnSpc>
                <a:spcPct val="150000"/>
              </a:lnSpc>
              <a:spcBef>
                <a:spcPct val="0"/>
              </a:spcBef>
              <a:buFontTx/>
              <a:buNone/>
            </a:pPr>
            <a:endParaRPr lang="fr-BE" altLang="en-US" dirty="0">
              <a:solidFill>
                <a:srgbClr val="59595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9090" name="Rectangle 23">
            <a:extLst>
              <a:ext uri="{FF2B5EF4-FFF2-40B4-BE49-F238E27FC236}">
                <a16:creationId xmlns:a16="http://schemas.microsoft.com/office/drawing/2014/main" id="{B32F2601-0B47-490A-B764-B04E6E77D83E}"/>
              </a:ext>
            </a:extLst>
          </p:cNvPr>
          <p:cNvSpPr>
            <a:spLocks noChangeArrowheads="1"/>
          </p:cNvSpPr>
          <p:nvPr/>
        </p:nvSpPr>
        <p:spPr bwMode="auto">
          <a:xfrm>
            <a:off x="2285206" y="3039832"/>
            <a:ext cx="71964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Ensures price stability</a:t>
            </a:r>
          </a:p>
          <a:p>
            <a:pPr eaLnBrk="1" hangingPunct="1">
              <a:lnSpc>
                <a:spcPct val="150000"/>
              </a:lnSpc>
              <a:spcBef>
                <a:spcPct val="0"/>
              </a:spcBef>
            </a:pPr>
            <a:r>
              <a:rPr lang="en-US" altLang="nl-BE" sz="1500" b="0" dirty="0">
                <a:solidFill>
                  <a:srgbClr val="595959"/>
                </a:solidFill>
              </a:rPr>
              <a:t>Controls money supply and decides interest rates</a:t>
            </a:r>
          </a:p>
          <a:p>
            <a:pPr eaLnBrk="1" hangingPunct="1">
              <a:lnSpc>
                <a:spcPct val="150000"/>
              </a:lnSpc>
              <a:spcBef>
                <a:spcPct val="0"/>
              </a:spcBef>
            </a:pPr>
            <a:r>
              <a:rPr lang="en-US" altLang="nl-BE" sz="1500" b="0" dirty="0">
                <a:solidFill>
                  <a:srgbClr val="595959"/>
                </a:solidFill>
              </a:rPr>
              <a:t>Supervises that banks are safe</a:t>
            </a:r>
          </a:p>
          <a:p>
            <a:pPr eaLnBrk="1" hangingPunct="1">
              <a:lnSpc>
                <a:spcPct val="150000"/>
              </a:lnSpc>
              <a:spcBef>
                <a:spcPct val="0"/>
              </a:spcBef>
            </a:pPr>
            <a:r>
              <a:rPr lang="en-US" altLang="nl-BE" sz="1500" b="0" dirty="0">
                <a:solidFill>
                  <a:srgbClr val="595959"/>
                </a:solidFill>
              </a:rPr>
              <a:t>Works independently from governments</a:t>
            </a:r>
          </a:p>
        </p:txBody>
      </p:sp>
      <p:sp>
        <p:nvSpPr>
          <p:cNvPr id="89091" name="Rectangle 6">
            <a:extLst>
              <a:ext uri="{FF2B5EF4-FFF2-40B4-BE49-F238E27FC236}">
                <a16:creationId xmlns:a16="http://schemas.microsoft.com/office/drawing/2014/main" id="{E37EBCB7-0AAC-43C2-B6A9-FD26A4D0B6B9}"/>
              </a:ext>
            </a:extLst>
          </p:cNvPr>
          <p:cNvSpPr>
            <a:spLocks noChangeArrowheads="1"/>
          </p:cNvSpPr>
          <p:nvPr/>
        </p:nvSpPr>
        <p:spPr bwMode="auto">
          <a:xfrm>
            <a:off x="457200" y="115888"/>
            <a:ext cx="7427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nl-BE" sz="2000" b="0" dirty="0">
                <a:solidFill>
                  <a:srgbClr val="FFFFFF"/>
                </a:solidFill>
              </a:rPr>
              <a:t>The European Central Bank: managing the euro</a:t>
            </a:r>
            <a:endParaRPr lang="en-US" altLang="nl-BE" sz="2000" b="0" dirty="0">
              <a:solidFill>
                <a:srgbClr val="FFFFFF"/>
              </a:solidFill>
            </a:endParaRPr>
          </a:p>
        </p:txBody>
      </p:sp>
      <p:sp>
        <p:nvSpPr>
          <p:cNvPr id="89092" name="Rectangle 24">
            <a:extLst>
              <a:ext uri="{FF2B5EF4-FFF2-40B4-BE49-F238E27FC236}">
                <a16:creationId xmlns:a16="http://schemas.microsoft.com/office/drawing/2014/main" id="{8B0E34DB-9188-47A7-A638-3F4438060639}"/>
              </a:ext>
            </a:extLst>
          </p:cNvPr>
          <p:cNvSpPr>
            <a:spLocks noChangeArrowheads="1"/>
          </p:cNvSpPr>
          <p:nvPr/>
        </p:nvSpPr>
        <p:spPr bwMode="auto">
          <a:xfrm>
            <a:off x="2285206" y="2067300"/>
            <a:ext cx="29432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nl-BE" sz="1800" b="0" dirty="0">
                <a:solidFill>
                  <a:srgbClr val="359AC2"/>
                </a:solidFill>
              </a:rPr>
              <a:t>Christine Lagarde</a:t>
            </a:r>
            <a:br>
              <a:rPr lang="en-US" altLang="nl-BE" sz="1800" b="0" dirty="0">
                <a:solidFill>
                  <a:srgbClr val="359AC2"/>
                </a:solidFill>
              </a:rPr>
            </a:br>
            <a:r>
              <a:rPr lang="en-US" altLang="nl-BE" sz="1300" dirty="0">
                <a:solidFill>
                  <a:srgbClr val="595959"/>
                </a:solidFill>
              </a:rPr>
              <a:t>President of the Central Bank</a:t>
            </a:r>
            <a:endParaRPr lang="fr-FR" altLang="nl-BE" sz="1300" dirty="0">
              <a:solidFill>
                <a:srgbClr val="595959"/>
              </a:solidFill>
            </a:endParaRPr>
          </a:p>
        </p:txBody>
      </p:sp>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69636" y="1516858"/>
            <a:ext cx="1679210" cy="112035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1" name="Rectangle 6">
            <a:extLst>
              <a:ext uri="{FF2B5EF4-FFF2-40B4-BE49-F238E27FC236}">
                <a16:creationId xmlns:a16="http://schemas.microsoft.com/office/drawing/2014/main" id="{3671D1FF-6DD7-4DBC-9F50-35AFEA408911}"/>
              </a:ext>
            </a:extLst>
          </p:cNvPr>
          <p:cNvSpPr>
            <a:spLocks noChangeArrowheads="1"/>
          </p:cNvSpPr>
          <p:nvPr/>
        </p:nvSpPr>
        <p:spPr bwMode="auto">
          <a:xfrm>
            <a:off x="468313" y="-171450"/>
            <a:ext cx="7427912"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r>
              <a:rPr lang="en-GB" altLang="nl-BE" sz="2000" dirty="0">
                <a:solidFill>
                  <a:srgbClr val="FFFFFF"/>
                </a:solidFill>
                <a:latin typeface="Verdana"/>
              </a:rPr>
              <a:t>The European Economic and Social </a:t>
            </a:r>
            <a:r>
              <a:rPr lang="en-GB" altLang="nl-BE" sz="2000" kern="0" dirty="0">
                <a:solidFill>
                  <a:srgbClr val="FFFFFF"/>
                </a:solidFill>
                <a:latin typeface="Verdana"/>
              </a:rPr>
              <a:t>Committee</a:t>
            </a:r>
            <a:r>
              <a:rPr lang="en-GB" altLang="nl-BE" sz="2000" dirty="0">
                <a:solidFill>
                  <a:srgbClr val="FFFFFF"/>
                </a:solidFill>
                <a:latin typeface="Verdana"/>
              </a:rPr>
              <a:t>:</a:t>
            </a:r>
            <a:br>
              <a:rPr lang="en-GB" altLang="nl-BE" sz="2000" dirty="0">
                <a:solidFill>
                  <a:srgbClr val="FFFFFF"/>
                </a:solidFill>
                <a:latin typeface="Verdana"/>
              </a:rPr>
            </a:br>
            <a:r>
              <a:rPr lang="en-GB" altLang="nl-BE" sz="2000" dirty="0">
                <a:solidFill>
                  <a:srgbClr val="FFFFFF"/>
                </a:solidFill>
                <a:latin typeface="Verdana"/>
              </a:rPr>
              <a:t>voice of civil </a:t>
            </a:r>
            <a:r>
              <a:rPr lang="en-GB" altLang="nl-BE" sz="2000" dirty="0">
                <a:solidFill>
                  <a:srgbClr val="FFFFFF"/>
                </a:solidFill>
                <a:latin typeface="Verdana" panose="020B0604030504040204" pitchFamily="34" charset="0"/>
              </a:rPr>
              <a:t>society</a:t>
            </a:r>
            <a:endParaRPr lang="en-US" altLang="nl-BE" sz="2000" dirty="0">
              <a:solidFill>
                <a:srgbClr val="FFFFFF"/>
              </a:solidFill>
              <a:latin typeface="Verdana" panose="020B0604030504040204" pitchFamily="34" charset="0"/>
            </a:endParaRPr>
          </a:p>
        </p:txBody>
      </p:sp>
      <p:sp>
        <p:nvSpPr>
          <p:cNvPr id="91139" name="Rectangle 11">
            <a:extLst>
              <a:ext uri="{FF2B5EF4-FFF2-40B4-BE49-F238E27FC236}">
                <a16:creationId xmlns:a16="http://schemas.microsoft.com/office/drawing/2014/main" id="{FAB7B295-7BD9-4393-A1A6-249C45943F62}"/>
              </a:ext>
            </a:extLst>
          </p:cNvPr>
          <p:cNvSpPr>
            <a:spLocks noChangeArrowheads="1"/>
          </p:cNvSpPr>
          <p:nvPr/>
        </p:nvSpPr>
        <p:spPr bwMode="auto">
          <a:xfrm>
            <a:off x="1735138" y="1958975"/>
            <a:ext cx="59055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pPr>
            <a:r>
              <a:rPr lang="en-US" altLang="nl-BE" sz="1500" b="0" dirty="0">
                <a:solidFill>
                  <a:srgbClr val="595959"/>
                </a:solidFill>
              </a:rPr>
              <a:t>Represents trade unions, employers, farmers, consumers and so on</a:t>
            </a:r>
          </a:p>
          <a:p>
            <a:pPr eaLnBrk="1" hangingPunct="1">
              <a:lnSpc>
                <a:spcPct val="150000"/>
              </a:lnSpc>
              <a:spcBef>
                <a:spcPct val="0"/>
              </a:spcBef>
            </a:pPr>
            <a:r>
              <a:rPr lang="en-US" altLang="nl-BE" sz="1500" b="0" dirty="0">
                <a:solidFill>
                  <a:srgbClr val="595959"/>
                </a:solidFill>
              </a:rPr>
              <a:t>Advises on new EU laws and policies</a:t>
            </a:r>
          </a:p>
          <a:p>
            <a:pPr eaLnBrk="1" hangingPunct="1">
              <a:lnSpc>
                <a:spcPct val="150000"/>
              </a:lnSpc>
              <a:spcBef>
                <a:spcPct val="0"/>
              </a:spcBef>
            </a:pPr>
            <a:r>
              <a:rPr lang="en-US" altLang="nl-BE" sz="1500" b="0" dirty="0">
                <a:solidFill>
                  <a:srgbClr val="595959"/>
                </a:solidFill>
              </a:rPr>
              <a:t>Promotes the involvement of civil society in EU matters</a:t>
            </a:r>
          </a:p>
        </p:txBody>
      </p:sp>
      <p:pic>
        <p:nvPicPr>
          <p:cNvPr id="91140" name="Picture 5">
            <a:extLst>
              <a:ext uri="{FF2B5EF4-FFF2-40B4-BE49-F238E27FC236}">
                <a16:creationId xmlns:a16="http://schemas.microsoft.com/office/drawing/2014/main" id="{7D1835CD-A54C-4169-A4AE-CD375C71D850}"/>
              </a:ext>
            </a:extLst>
          </p:cNvPr>
          <p:cNvPicPr>
            <a:picLocks noChangeAspect="1"/>
          </p:cNvPicPr>
          <p:nvPr/>
        </p:nvPicPr>
        <p:blipFill>
          <a:blip r:embed="rId4">
            <a:extLst>
              <a:ext uri="{28A0092B-C50C-407E-A947-70E740481C1C}">
                <a14:useLocalDpi xmlns:a14="http://schemas.microsoft.com/office/drawing/2010/main" val="0"/>
              </a:ext>
            </a:extLst>
          </a:blip>
          <a:srcRect t="53838"/>
          <a:stretch>
            <a:fillRect/>
          </a:stretch>
        </p:blipFill>
        <p:spPr bwMode="auto">
          <a:xfrm>
            <a:off x="1863725" y="3714750"/>
            <a:ext cx="55848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11">
            <a:extLst>
              <a:ext uri="{FF2B5EF4-FFF2-40B4-BE49-F238E27FC236}">
                <a16:creationId xmlns:a16="http://schemas.microsoft.com/office/drawing/2014/main" id="{7E154E8A-0D8C-46DB-B140-05B87157B87B}"/>
              </a:ext>
            </a:extLst>
          </p:cNvPr>
          <p:cNvSpPr>
            <a:spLocks noChangeArrowheads="1"/>
          </p:cNvSpPr>
          <p:nvPr/>
        </p:nvSpPr>
        <p:spPr bwMode="auto">
          <a:xfrm>
            <a:off x="1735138" y="1400175"/>
            <a:ext cx="5905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0"/>
              </a:spcBef>
              <a:buFontTx/>
              <a:buNone/>
            </a:pPr>
            <a:endParaRPr lang="en-US" altLang="nl-BE" sz="1500" b="0" dirty="0">
              <a:solidFill>
                <a:srgbClr val="59595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9" name="Rectangle 6">
            <a:extLst>
              <a:ext uri="{FF2B5EF4-FFF2-40B4-BE49-F238E27FC236}">
                <a16:creationId xmlns:a16="http://schemas.microsoft.com/office/drawing/2014/main" id="{1CAA9E15-1EFF-429A-B168-82EAE99168FC}"/>
              </a:ext>
            </a:extLst>
          </p:cNvPr>
          <p:cNvSpPr>
            <a:spLocks noChangeArrowheads="1"/>
          </p:cNvSpPr>
          <p:nvPr/>
        </p:nvSpPr>
        <p:spPr bwMode="auto">
          <a:xfrm>
            <a:off x="317500" y="0"/>
            <a:ext cx="78152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fr-BE" altLang="en-US" sz="2000" b="0" kern="0" dirty="0">
                <a:solidFill>
                  <a:srgbClr val="FFFFFF"/>
                </a:solidFill>
                <a:latin typeface="Verdana"/>
              </a:rPr>
              <a:t>The Committee of the Regions: voice of local government</a:t>
            </a:r>
            <a:endParaRPr lang="en-US" altLang="en-US" sz="2000" b="0" dirty="0">
              <a:solidFill>
                <a:srgbClr val="FFFFFF"/>
              </a:solidFill>
              <a:latin typeface="Verdana"/>
            </a:endParaRPr>
          </a:p>
        </p:txBody>
      </p:sp>
      <p:sp>
        <p:nvSpPr>
          <p:cNvPr id="93187" name="Rectangle 7">
            <a:extLst>
              <a:ext uri="{FF2B5EF4-FFF2-40B4-BE49-F238E27FC236}">
                <a16:creationId xmlns:a16="http://schemas.microsoft.com/office/drawing/2014/main" id="{F3D551D9-4DF7-4526-9F2B-A62CB632CC2C}"/>
              </a:ext>
            </a:extLst>
          </p:cNvPr>
          <p:cNvSpPr>
            <a:spLocks noChangeArrowheads="1"/>
          </p:cNvSpPr>
          <p:nvPr/>
        </p:nvSpPr>
        <p:spPr bwMode="auto">
          <a:xfrm>
            <a:off x="1804988" y="1851025"/>
            <a:ext cx="566102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Represents cities and regions</a:t>
            </a:r>
          </a:p>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Advises on new EU laws and policies</a:t>
            </a:r>
          </a:p>
          <a:p>
            <a:pPr eaLnBrk="1" hangingPunct="1">
              <a:lnSpc>
                <a:spcPct val="150000"/>
              </a:lnSpc>
              <a:buFont typeface="Arial" panose="020B0604020202020204" pitchFamily="34" charset="0"/>
              <a:buChar char="•"/>
            </a:pPr>
            <a:r>
              <a:rPr lang="en-US" altLang="en-US" sz="1500" dirty="0">
                <a:solidFill>
                  <a:srgbClr val="595959"/>
                </a:solidFill>
                <a:latin typeface="Verdana" panose="020B0604030504040204" pitchFamily="34" charset="0"/>
              </a:rPr>
              <a:t>Promotes the involvement of local government in EU matters</a:t>
            </a:r>
            <a:br>
              <a:rPr lang="en-US" altLang="en-US" sz="1500" dirty="0">
                <a:solidFill>
                  <a:srgbClr val="595959"/>
                </a:solidFill>
                <a:latin typeface="Verdana" panose="020B0604030504040204" pitchFamily="34" charset="0"/>
              </a:rPr>
            </a:br>
            <a:endParaRPr lang="en-US" altLang="en-US" sz="1500" dirty="0">
              <a:solidFill>
                <a:srgbClr val="595959"/>
              </a:solidFill>
              <a:latin typeface="Verdana" panose="020B0604030504040204" pitchFamily="34" charset="0"/>
            </a:endParaRPr>
          </a:p>
        </p:txBody>
      </p:sp>
      <p:pic>
        <p:nvPicPr>
          <p:cNvPr id="93188" name="Picture 5">
            <a:extLst>
              <a:ext uri="{FF2B5EF4-FFF2-40B4-BE49-F238E27FC236}">
                <a16:creationId xmlns:a16="http://schemas.microsoft.com/office/drawing/2014/main" id="{6727B5B4-8A73-40FB-87BF-0391440B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7560" b="18373"/>
          <a:stretch>
            <a:fillRect/>
          </a:stretch>
        </p:blipFill>
        <p:spPr bwMode="auto">
          <a:xfrm>
            <a:off x="1804988" y="3671888"/>
            <a:ext cx="5470525"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7">
            <a:extLst>
              <a:ext uri="{FF2B5EF4-FFF2-40B4-BE49-F238E27FC236}">
                <a16:creationId xmlns:a16="http://schemas.microsoft.com/office/drawing/2014/main" id="{40116611-ECFE-48AD-9012-437B03F97B07}"/>
              </a:ext>
            </a:extLst>
          </p:cNvPr>
          <p:cNvSpPr>
            <a:spLocks noChangeArrowheads="1"/>
          </p:cNvSpPr>
          <p:nvPr/>
        </p:nvSpPr>
        <p:spPr bwMode="auto">
          <a:xfrm>
            <a:off x="1697038" y="1296988"/>
            <a:ext cx="4560887"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900" dirty="0">
              <a:solidFill>
                <a:srgbClr val="595959"/>
              </a:solidFill>
              <a:latin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D468EC9-14A9-4543-95C0-CF002C5F505E}"/>
              </a:ext>
            </a:extLst>
          </p:cNvPr>
          <p:cNvSpPr>
            <a:spLocks noGrp="1" noChangeArrowheads="1"/>
          </p:cNvSpPr>
          <p:nvPr>
            <p:ph type="title"/>
          </p:nvPr>
        </p:nvSpPr>
        <p:spPr>
          <a:xfrm>
            <a:off x="457200" y="115888"/>
            <a:ext cx="7427913" cy="576262"/>
          </a:xfrm>
        </p:spPr>
        <p:txBody>
          <a:bodyPr/>
          <a:lstStyle/>
          <a:p>
            <a:pPr eaLnBrk="1" hangingPunct="1">
              <a:defRPr/>
            </a:pPr>
            <a:r>
              <a:rPr lang="en-GB" altLang="nl-BE" b="0" kern="1200" dirty="0">
                <a:solidFill>
                  <a:srgbClr val="FFFFFF"/>
                </a:solidFill>
                <a:ea typeface="+mn-ea"/>
                <a:cs typeface="+mn-cs"/>
              </a:rPr>
              <a:t>Getting in touch with the EU</a:t>
            </a:r>
          </a:p>
        </p:txBody>
      </p:sp>
      <p:sp>
        <p:nvSpPr>
          <p:cNvPr id="95235" name="Text Box 6">
            <a:extLst>
              <a:ext uri="{FF2B5EF4-FFF2-40B4-BE49-F238E27FC236}">
                <a16:creationId xmlns:a16="http://schemas.microsoft.com/office/drawing/2014/main" id="{5175123F-7781-444F-90D9-85C5831F82B3}"/>
              </a:ext>
            </a:extLst>
          </p:cNvPr>
          <p:cNvSpPr txBox="1">
            <a:spLocks noChangeArrowheads="1"/>
          </p:cNvSpPr>
          <p:nvPr/>
        </p:nvSpPr>
        <p:spPr bwMode="auto">
          <a:xfrm>
            <a:off x="1136650" y="1844675"/>
            <a:ext cx="785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800" b="0" dirty="0">
                <a:solidFill>
                  <a:srgbClr val="359AC2"/>
                </a:solidFill>
              </a:rPr>
              <a:t>Questions about the EU? Europe Direct can help</a:t>
            </a:r>
          </a:p>
        </p:txBody>
      </p:sp>
      <p:sp>
        <p:nvSpPr>
          <p:cNvPr id="95236" name="Rectangle 3">
            <a:extLst>
              <a:ext uri="{FF2B5EF4-FFF2-40B4-BE49-F238E27FC236}">
                <a16:creationId xmlns:a16="http://schemas.microsoft.com/office/drawing/2014/main" id="{B6D3BA0E-5862-40FD-A898-ADED45C52FEC}"/>
              </a:ext>
            </a:extLst>
          </p:cNvPr>
          <p:cNvSpPr txBox="1">
            <a:spLocks noChangeArrowheads="1"/>
          </p:cNvSpPr>
          <p:nvPr/>
        </p:nvSpPr>
        <p:spPr bwMode="auto">
          <a:xfrm>
            <a:off x="4140200" y="2757488"/>
            <a:ext cx="375761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pPr>
            <a:r>
              <a:rPr lang="en-GB" altLang="en-US" sz="1500" b="0" dirty="0">
                <a:solidFill>
                  <a:srgbClr val="595959"/>
                </a:solidFill>
              </a:rPr>
              <a:t>By phone, email or webchat</a:t>
            </a:r>
          </a:p>
          <a:p>
            <a:pPr eaLnBrk="1" hangingPunct="1">
              <a:lnSpc>
                <a:spcPct val="90000"/>
              </a:lnSpc>
              <a:spcBef>
                <a:spcPts val="1000"/>
              </a:spcBef>
            </a:pPr>
            <a:r>
              <a:rPr lang="en-GB" altLang="en-US" sz="1500" b="0" dirty="0">
                <a:solidFill>
                  <a:srgbClr val="595959"/>
                </a:solidFill>
              </a:rPr>
              <a:t>Regional information centres across </a:t>
            </a:r>
            <a:r>
              <a:rPr lang="en-GB" altLang="en-US" sz="1500" b="0">
                <a:solidFill>
                  <a:srgbClr val="595959"/>
                </a:solidFill>
              </a:rPr>
              <a:t>the EU</a:t>
            </a:r>
            <a:br>
              <a:rPr lang="en-GB" altLang="en-US" sz="1500" b="0">
                <a:solidFill>
                  <a:srgbClr val="595959"/>
                </a:solidFill>
              </a:rPr>
            </a:br>
            <a:endParaRPr lang="en-GB" altLang="nl-BE" sz="1400" b="0" i="1" dirty="0">
              <a:solidFill>
                <a:srgbClr val="2976AB"/>
              </a:solidFill>
            </a:endParaRPr>
          </a:p>
          <a:p>
            <a:pPr eaLnBrk="1" hangingPunct="1">
              <a:lnSpc>
                <a:spcPct val="90000"/>
              </a:lnSpc>
              <a:spcBef>
                <a:spcPts val="1000"/>
              </a:spcBef>
              <a:buFontTx/>
              <a:buNone/>
            </a:pPr>
            <a:r>
              <a:rPr lang="en-GB" altLang="nl-BE" sz="1600" i="1" dirty="0">
                <a:solidFill>
                  <a:srgbClr val="2976AB"/>
                </a:solidFill>
              </a:rPr>
              <a:t>europa.eu/europedirect</a:t>
            </a:r>
          </a:p>
          <a:p>
            <a:pPr eaLnBrk="1" hangingPunct="1">
              <a:lnSpc>
                <a:spcPct val="90000"/>
              </a:lnSpc>
              <a:spcBef>
                <a:spcPts val="1000"/>
              </a:spcBef>
            </a:pPr>
            <a:endParaRPr lang="nl-BE" altLang="en-US" sz="1300" b="0" dirty="0">
              <a:solidFill>
                <a:srgbClr val="595959"/>
              </a:solidFill>
            </a:endParaRPr>
          </a:p>
        </p:txBody>
      </p:sp>
      <p:pic>
        <p:nvPicPr>
          <p:cNvPr id="95237" name="Picture 2">
            <a:extLst>
              <a:ext uri="{FF2B5EF4-FFF2-40B4-BE49-F238E27FC236}">
                <a16:creationId xmlns:a16="http://schemas.microsoft.com/office/drawing/2014/main" id="{5869D2C7-33DF-4B42-B22C-1CD56F9C77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2757488"/>
            <a:ext cx="26304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52D9E9-D165-4C58-B297-115A89093A82}"/>
              </a:ext>
            </a:extLst>
          </p:cNvPr>
          <p:cNvSpPr>
            <a:spLocks noGrp="1" noChangeArrowheads="1"/>
          </p:cNvSpPr>
          <p:nvPr>
            <p:ph type="title"/>
          </p:nvPr>
        </p:nvSpPr>
        <p:spPr>
          <a:xfrm>
            <a:off x="179388" y="44450"/>
            <a:ext cx="7705725" cy="576263"/>
          </a:xfrm>
        </p:spPr>
        <p:txBody>
          <a:bodyPr/>
          <a:lstStyle/>
          <a:p>
            <a:pPr eaLnBrk="1" hangingPunct="1"/>
            <a:r>
              <a:rPr lang="en-GB" altLang="en-US" b="0" dirty="0">
                <a:ea typeface="Verdana" panose="020B0604030504040204" pitchFamily="34" charset="0"/>
                <a:cs typeface="Verdana" panose="020B0604030504040204" pitchFamily="34" charset="0"/>
              </a:rPr>
              <a:t>The big enlargement: </a:t>
            </a:r>
            <a:r>
              <a:rPr lang="nl-BE" altLang="en-US" b="0" dirty="0">
                <a:ea typeface="Verdana" panose="020B0604030504040204" pitchFamily="34" charset="0"/>
                <a:cs typeface="Verdana" panose="020B0604030504040204" pitchFamily="34" charset="0"/>
              </a:rPr>
              <a:t>uniting east and west</a:t>
            </a:r>
            <a:endParaRPr lang="en-US" altLang="en-US" b="0" dirty="0">
              <a:ea typeface="Verdana" panose="020B0604030504040204" pitchFamily="34" charset="0"/>
              <a:cs typeface="Verdana" panose="020B0604030504040204" pitchFamily="34" charset="0"/>
            </a:endParaRPr>
          </a:p>
        </p:txBody>
      </p:sp>
      <p:sp>
        <p:nvSpPr>
          <p:cNvPr id="22531" name="Text Box 20">
            <a:extLst>
              <a:ext uri="{FF2B5EF4-FFF2-40B4-BE49-F238E27FC236}">
                <a16:creationId xmlns:a16="http://schemas.microsoft.com/office/drawing/2014/main" id="{F35FD5B7-EE60-4C72-AB41-195E827E3632}"/>
              </a:ext>
            </a:extLst>
          </p:cNvPr>
          <p:cNvSpPr txBox="1">
            <a:spLocks noChangeArrowheads="1"/>
          </p:cNvSpPr>
          <p:nvPr/>
        </p:nvSpPr>
        <p:spPr bwMode="auto">
          <a:xfrm>
            <a:off x="2051050" y="1743075"/>
            <a:ext cx="3529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Fall of Berlin Wall – end of Communism</a:t>
            </a:r>
          </a:p>
          <a:p>
            <a:pPr eaLnBrk="1" hangingPunct="1">
              <a:spcBef>
                <a:spcPct val="0"/>
              </a:spcBef>
              <a:buFontTx/>
              <a:buNone/>
            </a:pPr>
            <a:r>
              <a:rPr lang="en-GB" altLang="en-US" b="0" dirty="0">
                <a:solidFill>
                  <a:srgbClr val="595959"/>
                </a:solidFill>
              </a:rPr>
              <a:t>EU economic help begins: Phare programme</a:t>
            </a:r>
            <a:endParaRPr lang="fr-FR" altLang="en-US" b="0" dirty="0">
              <a:solidFill>
                <a:srgbClr val="595959"/>
              </a:solidFill>
              <a:latin typeface="Arial" panose="020B0604020202020204" pitchFamily="34" charset="0"/>
            </a:endParaRPr>
          </a:p>
        </p:txBody>
      </p:sp>
      <p:sp>
        <p:nvSpPr>
          <p:cNvPr id="22532" name="Text Box 22">
            <a:extLst>
              <a:ext uri="{FF2B5EF4-FFF2-40B4-BE49-F238E27FC236}">
                <a16:creationId xmlns:a16="http://schemas.microsoft.com/office/drawing/2014/main" id="{32AAFAF2-98B0-4A0E-B372-B24FDCF7689B}"/>
              </a:ext>
            </a:extLst>
          </p:cNvPr>
          <p:cNvSpPr txBox="1">
            <a:spLocks noChangeArrowheads="1"/>
          </p:cNvSpPr>
          <p:nvPr/>
        </p:nvSpPr>
        <p:spPr bwMode="auto">
          <a:xfrm>
            <a:off x="2051050" y="2533650"/>
            <a:ext cx="3529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Criteria set for a country to join the EU:</a:t>
            </a:r>
          </a:p>
          <a:p>
            <a:pPr eaLnBrk="1" hangingPunct="1">
              <a:spcBef>
                <a:spcPct val="0"/>
              </a:spcBef>
              <a:buFontTx/>
              <a:buNone/>
            </a:pPr>
            <a:r>
              <a:rPr lang="en-GB" altLang="en-US" b="0" dirty="0">
                <a:solidFill>
                  <a:srgbClr val="595959"/>
                </a:solidFill>
              </a:rPr>
              <a:t>• democracy and rule of law</a:t>
            </a:r>
          </a:p>
          <a:p>
            <a:pPr eaLnBrk="1" hangingPunct="1">
              <a:spcBef>
                <a:spcPct val="0"/>
              </a:spcBef>
              <a:buFontTx/>
              <a:buNone/>
            </a:pPr>
            <a:r>
              <a:rPr lang="en-GB" altLang="en-US" b="0" dirty="0">
                <a:solidFill>
                  <a:srgbClr val="595959"/>
                </a:solidFill>
              </a:rPr>
              <a:t>• functioning market economy</a:t>
            </a:r>
          </a:p>
          <a:p>
            <a:pPr eaLnBrk="1" hangingPunct="1">
              <a:spcBef>
                <a:spcPct val="0"/>
              </a:spcBef>
              <a:buFontTx/>
              <a:buNone/>
            </a:pPr>
            <a:r>
              <a:rPr lang="en-GB" altLang="en-US" b="0" dirty="0">
                <a:solidFill>
                  <a:srgbClr val="595959"/>
                </a:solidFill>
              </a:rPr>
              <a:t>• ability to implement EU laws</a:t>
            </a:r>
            <a:endParaRPr lang="fr-FR" altLang="en-US" b="0" dirty="0">
              <a:solidFill>
                <a:srgbClr val="595959"/>
              </a:solidFill>
              <a:latin typeface="Arial" panose="020B0604020202020204" pitchFamily="34" charset="0"/>
            </a:endParaRPr>
          </a:p>
        </p:txBody>
      </p:sp>
      <p:sp>
        <p:nvSpPr>
          <p:cNvPr id="22533" name="Text Box 24">
            <a:extLst>
              <a:ext uri="{FF2B5EF4-FFF2-40B4-BE49-F238E27FC236}">
                <a16:creationId xmlns:a16="http://schemas.microsoft.com/office/drawing/2014/main" id="{DDBCAE84-FB62-42E0-94FF-037FAA09E61B}"/>
              </a:ext>
            </a:extLst>
          </p:cNvPr>
          <p:cNvSpPr txBox="1">
            <a:spLocks noChangeArrowheads="1"/>
          </p:cNvSpPr>
          <p:nvPr/>
        </p:nvSpPr>
        <p:spPr bwMode="auto">
          <a:xfrm>
            <a:off x="2051050" y="3440113"/>
            <a:ext cx="3529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Formal negotiations on enlargement begin</a:t>
            </a:r>
            <a:endParaRPr lang="fr-FR" altLang="en-US" b="0" dirty="0">
              <a:solidFill>
                <a:srgbClr val="595959"/>
              </a:solidFill>
            </a:endParaRPr>
          </a:p>
        </p:txBody>
      </p:sp>
      <p:sp>
        <p:nvSpPr>
          <p:cNvPr id="22534" name="Text Box 26">
            <a:extLst>
              <a:ext uri="{FF2B5EF4-FFF2-40B4-BE49-F238E27FC236}">
                <a16:creationId xmlns:a16="http://schemas.microsoft.com/office/drawing/2014/main" id="{D888C275-926F-4C61-94BC-C9B61F7594EA}"/>
              </a:ext>
            </a:extLst>
          </p:cNvPr>
          <p:cNvSpPr txBox="1">
            <a:spLocks noChangeArrowheads="1"/>
          </p:cNvSpPr>
          <p:nvPr/>
        </p:nvSpPr>
        <p:spPr bwMode="auto">
          <a:xfrm>
            <a:off x="2051050" y="3798888"/>
            <a:ext cx="3457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Copenhagen summit agrees to a big enlargement of 10 new countries</a:t>
            </a:r>
            <a:endParaRPr lang="fr-FR" altLang="en-US" b="0" dirty="0">
              <a:solidFill>
                <a:srgbClr val="595959"/>
              </a:solidFill>
            </a:endParaRPr>
          </a:p>
        </p:txBody>
      </p:sp>
      <p:sp>
        <p:nvSpPr>
          <p:cNvPr id="22535" name="Text Box 28">
            <a:extLst>
              <a:ext uri="{FF2B5EF4-FFF2-40B4-BE49-F238E27FC236}">
                <a16:creationId xmlns:a16="http://schemas.microsoft.com/office/drawing/2014/main" id="{F0D6BABE-E01F-4A51-A358-80782C2DF48C}"/>
              </a:ext>
            </a:extLst>
          </p:cNvPr>
          <p:cNvSpPr txBox="1">
            <a:spLocks noChangeArrowheads="1"/>
          </p:cNvSpPr>
          <p:nvPr/>
        </p:nvSpPr>
        <p:spPr bwMode="auto">
          <a:xfrm>
            <a:off x="2051050" y="4311650"/>
            <a:ext cx="331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Ten new EU members: Cyprus, Czech Republic, Estonia, Hungary, Latvia, Lithuania, Malta, Poland, Slovakia, Slovenia</a:t>
            </a:r>
            <a:endParaRPr lang="fr-FR" altLang="en-US" b="0" dirty="0">
              <a:solidFill>
                <a:srgbClr val="595959"/>
              </a:solidFill>
            </a:endParaRPr>
          </a:p>
        </p:txBody>
      </p:sp>
      <p:sp>
        <p:nvSpPr>
          <p:cNvPr id="22536" name="Text Box 19">
            <a:extLst>
              <a:ext uri="{FF2B5EF4-FFF2-40B4-BE49-F238E27FC236}">
                <a16:creationId xmlns:a16="http://schemas.microsoft.com/office/drawing/2014/main" id="{7A5DAC1D-2C9D-4B3C-A94C-0F015DF30DE8}"/>
              </a:ext>
            </a:extLst>
          </p:cNvPr>
          <p:cNvSpPr txBox="1">
            <a:spLocks noChangeArrowheads="1"/>
          </p:cNvSpPr>
          <p:nvPr/>
        </p:nvSpPr>
        <p:spPr bwMode="auto">
          <a:xfrm>
            <a:off x="1023938" y="173196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1989</a:t>
            </a:r>
            <a:endParaRPr lang="en-US" altLang="en-US" sz="1800" b="0" dirty="0">
              <a:solidFill>
                <a:srgbClr val="359AC2"/>
              </a:solidFill>
            </a:endParaRPr>
          </a:p>
        </p:txBody>
      </p:sp>
      <p:sp>
        <p:nvSpPr>
          <p:cNvPr id="22537" name="Text Box 21">
            <a:extLst>
              <a:ext uri="{FF2B5EF4-FFF2-40B4-BE49-F238E27FC236}">
                <a16:creationId xmlns:a16="http://schemas.microsoft.com/office/drawing/2014/main" id="{A7D5B5D5-1714-4756-BAAD-AFCB3029F87D}"/>
              </a:ext>
            </a:extLst>
          </p:cNvPr>
          <p:cNvSpPr txBox="1">
            <a:spLocks noChangeArrowheads="1"/>
          </p:cNvSpPr>
          <p:nvPr/>
        </p:nvSpPr>
        <p:spPr bwMode="auto">
          <a:xfrm>
            <a:off x="1023938" y="25225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1992</a:t>
            </a:r>
            <a:endParaRPr lang="en-US" altLang="en-US" sz="1800" b="0" dirty="0">
              <a:solidFill>
                <a:srgbClr val="359AC2"/>
              </a:solidFill>
            </a:endParaRPr>
          </a:p>
        </p:txBody>
      </p:sp>
      <p:sp>
        <p:nvSpPr>
          <p:cNvPr id="22538" name="Text Box 23">
            <a:extLst>
              <a:ext uri="{FF2B5EF4-FFF2-40B4-BE49-F238E27FC236}">
                <a16:creationId xmlns:a16="http://schemas.microsoft.com/office/drawing/2014/main" id="{B9638552-3440-4C0E-AA66-CC19278C2675}"/>
              </a:ext>
            </a:extLst>
          </p:cNvPr>
          <p:cNvSpPr txBox="1">
            <a:spLocks noChangeArrowheads="1"/>
          </p:cNvSpPr>
          <p:nvPr/>
        </p:nvSpPr>
        <p:spPr bwMode="auto">
          <a:xfrm>
            <a:off x="1023938" y="337343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1998</a:t>
            </a:r>
            <a:endParaRPr lang="en-US" altLang="en-US" sz="1800" b="0" dirty="0">
              <a:solidFill>
                <a:srgbClr val="359AC2"/>
              </a:solidFill>
            </a:endParaRPr>
          </a:p>
        </p:txBody>
      </p:sp>
      <p:sp>
        <p:nvSpPr>
          <p:cNvPr id="22539" name="Text Box 25">
            <a:extLst>
              <a:ext uri="{FF2B5EF4-FFF2-40B4-BE49-F238E27FC236}">
                <a16:creationId xmlns:a16="http://schemas.microsoft.com/office/drawing/2014/main" id="{1C0E5766-F0DB-4252-8540-483AC90F6B73}"/>
              </a:ext>
            </a:extLst>
          </p:cNvPr>
          <p:cNvSpPr txBox="1">
            <a:spLocks noChangeArrowheads="1"/>
          </p:cNvSpPr>
          <p:nvPr/>
        </p:nvSpPr>
        <p:spPr bwMode="auto">
          <a:xfrm>
            <a:off x="1023938" y="3789363"/>
            <a:ext cx="1027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2002</a:t>
            </a:r>
            <a:endParaRPr lang="en-US" altLang="en-US" sz="1800" b="0" dirty="0">
              <a:solidFill>
                <a:srgbClr val="359AC2"/>
              </a:solidFill>
            </a:endParaRPr>
          </a:p>
        </p:txBody>
      </p:sp>
      <p:sp>
        <p:nvSpPr>
          <p:cNvPr id="22540" name="Text Box 27">
            <a:extLst>
              <a:ext uri="{FF2B5EF4-FFF2-40B4-BE49-F238E27FC236}">
                <a16:creationId xmlns:a16="http://schemas.microsoft.com/office/drawing/2014/main" id="{FAE3CB74-32F6-43E9-8746-A6DD1995B02A}"/>
              </a:ext>
            </a:extLst>
          </p:cNvPr>
          <p:cNvSpPr txBox="1">
            <a:spLocks noChangeArrowheads="1"/>
          </p:cNvSpPr>
          <p:nvPr/>
        </p:nvSpPr>
        <p:spPr bwMode="auto">
          <a:xfrm>
            <a:off x="1023938" y="4300538"/>
            <a:ext cx="1050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2004</a:t>
            </a:r>
          </a:p>
        </p:txBody>
      </p:sp>
      <p:sp>
        <p:nvSpPr>
          <p:cNvPr id="22541" name="Text Box 29">
            <a:extLst>
              <a:ext uri="{FF2B5EF4-FFF2-40B4-BE49-F238E27FC236}">
                <a16:creationId xmlns:a16="http://schemas.microsoft.com/office/drawing/2014/main" id="{3E919E33-AC25-44CC-8804-31CBB075E89B}"/>
              </a:ext>
            </a:extLst>
          </p:cNvPr>
          <p:cNvSpPr txBox="1">
            <a:spLocks noChangeArrowheads="1"/>
          </p:cNvSpPr>
          <p:nvPr/>
        </p:nvSpPr>
        <p:spPr bwMode="auto">
          <a:xfrm>
            <a:off x="1023938" y="5157788"/>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2007</a:t>
            </a:r>
            <a:endParaRPr lang="en-US" altLang="en-US" sz="1800" b="0" dirty="0">
              <a:solidFill>
                <a:srgbClr val="359AC2"/>
              </a:solidFill>
            </a:endParaRPr>
          </a:p>
        </p:txBody>
      </p:sp>
      <p:sp>
        <p:nvSpPr>
          <p:cNvPr id="22542" name="Text Box 30">
            <a:extLst>
              <a:ext uri="{FF2B5EF4-FFF2-40B4-BE49-F238E27FC236}">
                <a16:creationId xmlns:a16="http://schemas.microsoft.com/office/drawing/2014/main" id="{66AD2087-E089-430F-90FF-46F51EA46955}"/>
              </a:ext>
            </a:extLst>
          </p:cNvPr>
          <p:cNvSpPr txBox="1">
            <a:spLocks noChangeArrowheads="1"/>
          </p:cNvSpPr>
          <p:nvPr/>
        </p:nvSpPr>
        <p:spPr bwMode="auto">
          <a:xfrm>
            <a:off x="2051050" y="5229225"/>
            <a:ext cx="3529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Bulgaria and Romania join the EU</a:t>
            </a:r>
            <a:endParaRPr lang="en-GB" altLang="en-US" dirty="0">
              <a:solidFill>
                <a:srgbClr val="595959"/>
              </a:solidFill>
              <a:latin typeface="Arial" panose="020B0604020202020204" pitchFamily="34" charset="0"/>
            </a:endParaRPr>
          </a:p>
        </p:txBody>
      </p:sp>
      <p:sp>
        <p:nvSpPr>
          <p:cNvPr id="22543" name="Text Box 29">
            <a:extLst>
              <a:ext uri="{FF2B5EF4-FFF2-40B4-BE49-F238E27FC236}">
                <a16:creationId xmlns:a16="http://schemas.microsoft.com/office/drawing/2014/main" id="{989A020F-BB32-478C-A91B-BF6E0B76389A}"/>
              </a:ext>
            </a:extLst>
          </p:cNvPr>
          <p:cNvSpPr txBox="1">
            <a:spLocks noChangeArrowheads="1"/>
          </p:cNvSpPr>
          <p:nvPr/>
        </p:nvSpPr>
        <p:spPr bwMode="auto">
          <a:xfrm rot="10800000" flipV="1">
            <a:off x="1035050" y="5521325"/>
            <a:ext cx="10398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2013</a:t>
            </a:r>
            <a:endParaRPr lang="en-US" altLang="en-US" sz="1800" b="0" dirty="0">
              <a:solidFill>
                <a:srgbClr val="359AC2"/>
              </a:solidFill>
            </a:endParaRPr>
          </a:p>
        </p:txBody>
      </p:sp>
      <p:sp>
        <p:nvSpPr>
          <p:cNvPr id="22544" name="Text Box 30">
            <a:extLst>
              <a:ext uri="{FF2B5EF4-FFF2-40B4-BE49-F238E27FC236}">
                <a16:creationId xmlns:a16="http://schemas.microsoft.com/office/drawing/2014/main" id="{6708FD73-43E4-465A-8177-F9E383C08EF5}"/>
              </a:ext>
            </a:extLst>
          </p:cNvPr>
          <p:cNvSpPr txBox="1">
            <a:spLocks noChangeArrowheads="1"/>
          </p:cNvSpPr>
          <p:nvPr/>
        </p:nvSpPr>
        <p:spPr bwMode="auto">
          <a:xfrm>
            <a:off x="2074863" y="5570538"/>
            <a:ext cx="3433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Croatia joins on 1 July</a:t>
            </a:r>
          </a:p>
        </p:txBody>
      </p:sp>
      <p:pic>
        <p:nvPicPr>
          <p:cNvPr id="22545" name="Picture 1">
            <a:extLst>
              <a:ext uri="{FF2B5EF4-FFF2-40B4-BE49-F238E27FC236}">
                <a16:creationId xmlns:a16="http://schemas.microsoft.com/office/drawing/2014/main" id="{7171112D-B7CA-449A-85A8-CC274E0808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290638"/>
            <a:ext cx="2368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8A5BF5-EE59-4CA5-BBA9-DA1592012BFF}"/>
              </a:ext>
            </a:extLst>
          </p:cNvPr>
          <p:cNvSpPr>
            <a:spLocks noGrp="1" noChangeArrowheads="1"/>
          </p:cNvSpPr>
          <p:nvPr>
            <p:ph type="title"/>
          </p:nvPr>
        </p:nvSpPr>
        <p:spPr>
          <a:xfrm>
            <a:off x="179388" y="0"/>
            <a:ext cx="7488237" cy="692150"/>
          </a:xfrm>
        </p:spPr>
        <p:txBody>
          <a:bodyPr/>
          <a:lstStyle/>
          <a:p>
            <a:pPr eaLnBrk="1" hangingPunct="1"/>
            <a:r>
              <a:rPr lang="en-IE" altLang="nl-BE" b="0" dirty="0">
                <a:ea typeface="Verdana" panose="020B0604030504040204" pitchFamily="34" charset="0"/>
                <a:cs typeface="Verdana" panose="020B0604030504040204" pitchFamily="34" charset="0"/>
              </a:rPr>
              <a:t>Candidate countries and potential candidates</a:t>
            </a:r>
            <a:endParaRPr lang="en-US" altLang="nl-BE" b="0" dirty="0">
              <a:ea typeface="Verdana" panose="020B0604030504040204" pitchFamily="34" charset="0"/>
              <a:cs typeface="Verdana" panose="020B0604030504040204" pitchFamily="34" charset="0"/>
            </a:endParaRPr>
          </a:p>
        </p:txBody>
      </p:sp>
      <p:graphicFrame>
        <p:nvGraphicFramePr>
          <p:cNvPr id="59" name="Table 58">
            <a:extLst>
              <a:ext uri="{FF2B5EF4-FFF2-40B4-BE49-F238E27FC236}">
                <a16:creationId xmlns:a16="http://schemas.microsoft.com/office/drawing/2014/main" id="{95F01DBA-9801-49F6-AB9E-253D6355388E}"/>
              </a:ext>
            </a:extLst>
          </p:cNvPr>
          <p:cNvGraphicFramePr>
            <a:graphicFrameLocks noGrp="1"/>
          </p:cNvGraphicFramePr>
          <p:nvPr/>
        </p:nvGraphicFramePr>
        <p:xfrm>
          <a:off x="938213" y="1917700"/>
          <a:ext cx="7137400" cy="3835399"/>
        </p:xfrm>
        <a:graphic>
          <a:graphicData uri="http://schemas.openxmlformats.org/drawingml/2006/table">
            <a:tbl>
              <a:tblPr firstRow="1">
                <a:tableStyleId>{5C22544A-7EE6-4342-B048-85BDC9FD1C3A}</a:tableStyleId>
              </a:tblPr>
              <a:tblGrid>
                <a:gridCol w="3568700">
                  <a:extLst>
                    <a:ext uri="{9D8B030D-6E8A-4147-A177-3AD203B41FA5}">
                      <a16:colId xmlns:a16="http://schemas.microsoft.com/office/drawing/2014/main" val="20000"/>
                    </a:ext>
                  </a:extLst>
                </a:gridCol>
                <a:gridCol w="3568700">
                  <a:extLst>
                    <a:ext uri="{9D8B030D-6E8A-4147-A177-3AD203B41FA5}">
                      <a16:colId xmlns:a16="http://schemas.microsoft.com/office/drawing/2014/main" val="20001"/>
                    </a:ext>
                  </a:extLst>
                </a:gridCol>
              </a:tblGrid>
              <a:tr h="720518">
                <a:tc>
                  <a:txBody>
                    <a:bodyPr/>
                    <a:lstStyle/>
                    <a:p>
                      <a:pPr algn="ctr"/>
                      <a:r>
                        <a:rPr lang="en-US" sz="1200" b="0" kern="1200" dirty="0">
                          <a:solidFill>
                            <a:schemeClr val="tx1">
                              <a:lumMod val="65000"/>
                              <a:lumOff val="35000"/>
                            </a:schemeClr>
                          </a:solidFill>
                          <a:latin typeface="Verdana" panose="020B0604030504040204" pitchFamily="34" charset="0"/>
                          <a:ea typeface="+mn-ea"/>
                          <a:cs typeface="+mn-cs"/>
                        </a:rPr>
                        <a:t>Country</a:t>
                      </a:r>
                    </a:p>
                  </a:txBody>
                  <a:tcPr marL="91433" marR="91433" marT="45706" marB="45706" anchor="ctr"/>
                </a:tc>
                <a:tc>
                  <a:txBody>
                    <a:bodyPr/>
                    <a:lstStyle/>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Population</a:t>
                      </a:r>
                    </a:p>
                    <a:p>
                      <a:pPr marL="0" algn="ctr" defTabSz="914400" rtl="0" eaLnBrk="1" latinLnBrk="0" hangingPunct="1"/>
                      <a:r>
                        <a:rPr lang="en-US" sz="1200" b="0" kern="1200" dirty="0">
                          <a:solidFill>
                            <a:schemeClr val="tx1">
                              <a:lumMod val="65000"/>
                              <a:lumOff val="35000"/>
                            </a:schemeClr>
                          </a:solidFill>
                          <a:latin typeface="Verdana" panose="020B0604030504040204" pitchFamily="34" charset="0"/>
                          <a:ea typeface="+mn-ea"/>
                          <a:cs typeface="+mn-cs"/>
                        </a:rPr>
                        <a:t>(millions) in 2018</a:t>
                      </a:r>
                    </a:p>
                  </a:txBody>
                  <a:tcPr marL="91433" marR="91433" marT="45706" marB="45706" anchor="ctr"/>
                </a:tc>
                <a:extLst>
                  <a:ext uri="{0D108BD9-81ED-4DB2-BD59-A6C34878D82A}">
                    <a16:rowId xmlns:a16="http://schemas.microsoft.com/office/drawing/2014/main" val="10000"/>
                  </a:ext>
                </a:extLst>
              </a:tr>
              <a:tr h="457231">
                <a:tc>
                  <a:txBody>
                    <a:bodyPr/>
                    <a:lstStyle/>
                    <a:p>
                      <a:r>
                        <a:rPr lang="en-GB" sz="1200" kern="1200" dirty="0">
                          <a:solidFill>
                            <a:schemeClr val="tx1">
                              <a:lumMod val="65000"/>
                              <a:lumOff val="35000"/>
                            </a:schemeClr>
                          </a:solidFill>
                          <a:latin typeface="Verdana" panose="020B0604030504040204" pitchFamily="34" charset="0"/>
                          <a:ea typeface="+mn-ea"/>
                          <a:cs typeface="+mn-cs"/>
                        </a:rPr>
                        <a:t>Bosnia and Herzegovina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3.5</a:t>
                      </a:r>
                    </a:p>
                  </a:txBody>
                  <a:tcPr marL="91433" marR="91433" marT="45706" marB="45706" anchor="ctr"/>
                </a:tc>
                <a:extLst>
                  <a:ext uri="{0D108BD9-81ED-4DB2-BD59-A6C34878D82A}">
                    <a16:rowId xmlns:a16="http://schemas.microsoft.com/office/drawing/2014/main" val="10001"/>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Montenegro</a:t>
                      </a:r>
                      <a:r>
                        <a:rPr lang="en-GB" sz="1000" kern="1200" dirty="0"/>
                        <a:t> </a:t>
                      </a:r>
                      <a:endParaRPr lang="en-US" sz="1000" dirty="0">
                        <a:solidFill>
                          <a:schemeClr val="tx1">
                            <a:lumMod val="65000"/>
                            <a:lumOff val="35000"/>
                          </a:schemeClr>
                        </a:solidFill>
                        <a:latin typeface="+mj-lt"/>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0.6</a:t>
                      </a:r>
                    </a:p>
                  </a:txBody>
                  <a:tcPr marL="91433" marR="91433" marT="45706" marB="45706" anchor="ctr"/>
                </a:tc>
                <a:extLst>
                  <a:ext uri="{0D108BD9-81ED-4DB2-BD59-A6C34878D82A}">
                    <a16:rowId xmlns:a16="http://schemas.microsoft.com/office/drawing/2014/main" val="10002"/>
                  </a:ext>
                </a:extLst>
              </a:tr>
              <a:tr h="670805">
                <a:tc>
                  <a:txBody>
                    <a:bodyPr/>
                    <a:lstStyle/>
                    <a:p>
                      <a:pPr marL="0" marR="0">
                        <a:spcBef>
                          <a:spcPts val="0"/>
                        </a:spcBef>
                        <a:spcAft>
                          <a:spcPts val="0"/>
                        </a:spcAft>
                      </a:pPr>
                      <a:r>
                        <a:rPr lang="en-GB" sz="1200" kern="1200" dirty="0">
                          <a:solidFill>
                            <a:schemeClr val="tx1">
                              <a:lumMod val="65000"/>
                              <a:lumOff val="35000"/>
                            </a:schemeClr>
                          </a:solidFill>
                          <a:latin typeface="Verdana" panose="020B0604030504040204" pitchFamily="34" charset="0"/>
                          <a:ea typeface="+mn-ea"/>
                          <a:cs typeface="+mn-cs"/>
                        </a:rPr>
                        <a:t>Kosovo under UN Security</a:t>
                      </a:r>
                      <a:r>
                        <a:rPr lang="en-GB" sz="1000" dirty="0"/>
                        <a:t> </a:t>
                      </a:r>
                      <a:r>
                        <a:rPr lang="en-GB" sz="1200" kern="1200" dirty="0">
                          <a:solidFill>
                            <a:schemeClr val="tx1">
                              <a:lumMod val="65000"/>
                              <a:lumOff val="35000"/>
                            </a:schemeClr>
                          </a:solidFill>
                          <a:latin typeface="Verdana" panose="020B0604030504040204" pitchFamily="34" charset="0"/>
                          <a:ea typeface="+mn-ea"/>
                          <a:cs typeface="+mn-cs"/>
                        </a:rPr>
                        <a:t>Resolution 1244</a:t>
                      </a:r>
                      <a:endParaRPr lang="en-US" sz="1200" kern="1200" dirty="0">
                        <a:solidFill>
                          <a:schemeClr val="tx1">
                            <a:lumMod val="65000"/>
                            <a:lumOff val="35000"/>
                          </a:schemeClr>
                        </a:solidFill>
                        <a:latin typeface="Verdana" panose="020B0604030504040204" pitchFamily="34" charset="0"/>
                        <a:ea typeface="+mn-ea"/>
                        <a:cs typeface="+mn-cs"/>
                      </a:endParaRPr>
                    </a:p>
                  </a:txBody>
                  <a:tcPr marL="68575" marR="68575"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1.8</a:t>
                      </a:r>
                    </a:p>
                  </a:txBody>
                  <a:tcPr marL="91433" marR="91433" marT="45706" marB="45706" anchor="ctr"/>
                </a:tc>
                <a:extLst>
                  <a:ext uri="{0D108BD9-81ED-4DB2-BD59-A6C34878D82A}">
                    <a16:rowId xmlns:a16="http://schemas.microsoft.com/office/drawing/2014/main" val="10003"/>
                  </a:ext>
                </a:extLst>
              </a:tr>
              <a:tr h="503945">
                <a:tc>
                  <a:txBody>
                    <a:bodyPr/>
                    <a:lstStyle/>
                    <a:p>
                      <a:pPr marL="0" marR="0">
                        <a:spcBef>
                          <a:spcPts val="0"/>
                        </a:spcBef>
                        <a:spcAft>
                          <a:spcPts val="0"/>
                        </a:spcAft>
                      </a:pPr>
                      <a:r>
                        <a:rPr lang="de-DE" sz="1200" kern="1200" dirty="0">
                          <a:solidFill>
                            <a:schemeClr val="tx1">
                              <a:lumMod val="65000"/>
                              <a:lumOff val="35000"/>
                            </a:schemeClr>
                          </a:solidFill>
                          <a:latin typeface="Verdana" panose="020B0604030504040204" pitchFamily="34" charset="0"/>
                          <a:ea typeface="+mn-ea"/>
                          <a:cs typeface="+mn-cs"/>
                        </a:rPr>
                        <a:t>North</a:t>
                      </a:r>
                      <a:r>
                        <a:rPr lang="de-DE" sz="1200" kern="1200" baseline="0" dirty="0">
                          <a:solidFill>
                            <a:schemeClr val="tx1">
                              <a:lumMod val="65000"/>
                              <a:lumOff val="35000"/>
                            </a:schemeClr>
                          </a:solidFill>
                          <a:latin typeface="Verdana" panose="020B0604030504040204" pitchFamily="34" charset="0"/>
                          <a:ea typeface="+mn-ea"/>
                          <a:cs typeface="+mn-cs"/>
                        </a:rPr>
                        <a:t> </a:t>
                      </a:r>
                      <a:r>
                        <a:rPr lang="en-IE" sz="1200" kern="1200" dirty="0">
                          <a:solidFill>
                            <a:schemeClr val="tx1">
                              <a:lumMod val="65000"/>
                              <a:lumOff val="35000"/>
                            </a:schemeClr>
                          </a:solidFill>
                          <a:latin typeface="Verdana" panose="020B0604030504040204" pitchFamily="34" charset="0"/>
                          <a:ea typeface="+mn-ea"/>
                          <a:cs typeface="+mn-cs"/>
                        </a:rPr>
                        <a:t>Macedonia</a:t>
                      </a:r>
                      <a:endParaRPr lang="en-US" sz="1200" kern="1200" dirty="0">
                        <a:solidFill>
                          <a:schemeClr val="tx1">
                            <a:lumMod val="65000"/>
                            <a:lumOff val="35000"/>
                          </a:schemeClr>
                        </a:solidFill>
                        <a:latin typeface="Verdana" panose="020B0604030504040204" pitchFamily="34" charset="0"/>
                        <a:ea typeface="+mn-ea"/>
                        <a:cs typeface="+mn-cs"/>
                      </a:endParaRPr>
                    </a:p>
                  </a:txBody>
                  <a:tcPr marL="68575" marR="68575" marT="0" marB="0"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2.1</a:t>
                      </a:r>
                    </a:p>
                  </a:txBody>
                  <a:tcPr marL="91433" marR="91433" marT="45706" marB="45706" anchor="ctr"/>
                </a:tc>
                <a:extLst>
                  <a:ext uri="{0D108BD9-81ED-4DB2-BD59-A6C34878D82A}">
                    <a16:rowId xmlns:a16="http://schemas.microsoft.com/office/drawing/2014/main" val="10004"/>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Albania</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2.9</a:t>
                      </a:r>
                    </a:p>
                  </a:txBody>
                  <a:tcPr marL="91433" marR="91433" marT="45706" marB="45706" anchor="ctr"/>
                </a:tc>
                <a:extLst>
                  <a:ext uri="{0D108BD9-81ED-4DB2-BD59-A6C34878D82A}">
                    <a16:rowId xmlns:a16="http://schemas.microsoft.com/office/drawing/2014/main" val="10005"/>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Serbia</a:t>
                      </a:r>
                      <a:r>
                        <a:rPr lang="en-GB" sz="1000" kern="1200" dirty="0"/>
                        <a:t> </a:t>
                      </a:r>
                      <a:endParaRPr lang="en-US" sz="1000" dirty="0">
                        <a:solidFill>
                          <a:schemeClr val="tx1">
                            <a:lumMod val="65000"/>
                            <a:lumOff val="35000"/>
                          </a:schemeClr>
                        </a:solidFill>
                        <a:latin typeface="+mj-lt"/>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7.0</a:t>
                      </a:r>
                    </a:p>
                  </a:txBody>
                  <a:tcPr marL="91433" marR="91433" marT="45706" marB="45706" anchor="ctr"/>
                </a:tc>
                <a:extLst>
                  <a:ext uri="{0D108BD9-81ED-4DB2-BD59-A6C34878D82A}">
                    <a16:rowId xmlns:a16="http://schemas.microsoft.com/office/drawing/2014/main" val="10006"/>
                  </a:ext>
                </a:extLst>
              </a:tr>
              <a:tr h="370725">
                <a:tc>
                  <a:txBody>
                    <a:bodyPr/>
                    <a:lstStyle/>
                    <a:p>
                      <a:r>
                        <a:rPr lang="en-GB" sz="1200" kern="1200" dirty="0">
                          <a:solidFill>
                            <a:schemeClr val="tx1">
                              <a:lumMod val="65000"/>
                              <a:lumOff val="35000"/>
                            </a:schemeClr>
                          </a:solidFill>
                          <a:latin typeface="Verdana" panose="020B0604030504040204" pitchFamily="34" charset="0"/>
                          <a:ea typeface="+mn-ea"/>
                          <a:cs typeface="+mn-cs"/>
                        </a:rPr>
                        <a:t>Turkey</a:t>
                      </a:r>
                      <a:endParaRPr lang="en-US" sz="1200" kern="1200" dirty="0">
                        <a:solidFill>
                          <a:schemeClr val="tx1">
                            <a:lumMod val="65000"/>
                            <a:lumOff val="35000"/>
                          </a:schemeClr>
                        </a:solidFill>
                        <a:latin typeface="Verdana" panose="020B0604030504040204" pitchFamily="34" charset="0"/>
                        <a:ea typeface="+mn-ea"/>
                        <a:cs typeface="+mn-cs"/>
                      </a:endParaRPr>
                    </a:p>
                  </a:txBody>
                  <a:tcPr marL="91433" marR="91433" marT="45706" marB="45706" anchor="ctr"/>
                </a:tc>
                <a:tc>
                  <a:txBody>
                    <a:bodyPr/>
                    <a:lstStyle/>
                    <a:p>
                      <a:pPr algn="ctr"/>
                      <a:r>
                        <a:rPr lang="en-US" sz="1200" kern="1200" dirty="0">
                          <a:solidFill>
                            <a:schemeClr val="tx1">
                              <a:lumMod val="65000"/>
                              <a:lumOff val="35000"/>
                            </a:schemeClr>
                          </a:solidFill>
                          <a:latin typeface="Verdana" panose="020B0604030504040204" pitchFamily="34" charset="0"/>
                          <a:ea typeface="+mn-ea"/>
                          <a:cs typeface="+mn-cs"/>
                        </a:rPr>
                        <a:t>79.8</a:t>
                      </a:r>
                    </a:p>
                  </a:txBody>
                  <a:tcPr marL="91433" marR="91433" marT="45706" marB="45706"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FA10C33-6CEF-4ADD-9BA6-1C0D463D749D}"/>
              </a:ext>
            </a:extLst>
          </p:cNvPr>
          <p:cNvSpPr>
            <a:spLocks noGrp="1" noChangeArrowheads="1"/>
          </p:cNvSpPr>
          <p:nvPr>
            <p:ph type="title"/>
          </p:nvPr>
        </p:nvSpPr>
        <p:spPr>
          <a:xfrm>
            <a:off x="179388" y="44450"/>
            <a:ext cx="7878762" cy="576263"/>
          </a:xfrm>
        </p:spPr>
        <p:txBody>
          <a:bodyPr/>
          <a:lstStyle/>
          <a:p>
            <a:pPr eaLnBrk="1" hangingPunct="1"/>
            <a:r>
              <a:rPr lang="en-GB" altLang="nl-BE" b="0" dirty="0"/>
              <a:t>The treaties – basis for democratic cooperation built on law</a:t>
            </a:r>
            <a:endParaRPr lang="en-US" altLang="en-US" b="0" dirty="0"/>
          </a:p>
        </p:txBody>
      </p:sp>
      <p:sp>
        <p:nvSpPr>
          <p:cNvPr id="26627" name="Text Box 20">
            <a:extLst>
              <a:ext uri="{FF2B5EF4-FFF2-40B4-BE49-F238E27FC236}">
                <a16:creationId xmlns:a16="http://schemas.microsoft.com/office/drawing/2014/main" id="{EEBD30DB-2BBD-42E7-BA08-DB38E6B6C81A}"/>
              </a:ext>
            </a:extLst>
          </p:cNvPr>
          <p:cNvSpPr txBox="1">
            <a:spLocks noChangeArrowheads="1"/>
          </p:cNvSpPr>
          <p:nvPr/>
        </p:nvSpPr>
        <p:spPr bwMode="auto">
          <a:xfrm>
            <a:off x="5097463" y="1912938"/>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The European Coal and Steel Community</a:t>
            </a:r>
            <a:endParaRPr lang="fr-FR" altLang="en-US" b="0" dirty="0">
              <a:solidFill>
                <a:srgbClr val="595959"/>
              </a:solidFill>
            </a:endParaRPr>
          </a:p>
        </p:txBody>
      </p:sp>
      <p:sp>
        <p:nvSpPr>
          <p:cNvPr id="26628" name="Text Box 22">
            <a:extLst>
              <a:ext uri="{FF2B5EF4-FFF2-40B4-BE49-F238E27FC236}">
                <a16:creationId xmlns:a16="http://schemas.microsoft.com/office/drawing/2014/main" id="{7E29F6B7-2684-4FEA-A644-4AF4F111C4A7}"/>
              </a:ext>
            </a:extLst>
          </p:cNvPr>
          <p:cNvSpPr txBox="1">
            <a:spLocks noChangeArrowheads="1"/>
          </p:cNvSpPr>
          <p:nvPr/>
        </p:nvSpPr>
        <p:spPr bwMode="auto">
          <a:xfrm>
            <a:off x="5097463" y="2314575"/>
            <a:ext cx="37449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The treaties of Rome:</a:t>
            </a:r>
          </a:p>
          <a:p>
            <a:pPr eaLnBrk="1" hangingPunct="1">
              <a:spcBef>
                <a:spcPct val="0"/>
              </a:spcBef>
              <a:buFontTx/>
              <a:buNone/>
            </a:pPr>
            <a:r>
              <a:rPr lang="en-GB" altLang="en-US" b="0" dirty="0">
                <a:solidFill>
                  <a:srgbClr val="595959"/>
                </a:solidFill>
              </a:rPr>
              <a:t>• The European Economic Community</a:t>
            </a:r>
          </a:p>
          <a:p>
            <a:pPr eaLnBrk="1" hangingPunct="1">
              <a:spcBef>
                <a:spcPct val="0"/>
              </a:spcBef>
              <a:buFontTx/>
              <a:buNone/>
            </a:pPr>
            <a:r>
              <a:rPr lang="en-GB" altLang="en-US" b="0" dirty="0">
                <a:solidFill>
                  <a:srgbClr val="595959"/>
                </a:solidFill>
              </a:rPr>
              <a:t>• The European Atomic Energy Community </a:t>
            </a:r>
          </a:p>
          <a:p>
            <a:pPr eaLnBrk="1" hangingPunct="1">
              <a:spcBef>
                <a:spcPct val="0"/>
              </a:spcBef>
              <a:buFontTx/>
              <a:buNone/>
            </a:pPr>
            <a:r>
              <a:rPr lang="en-GB" altLang="en-US" b="0" dirty="0">
                <a:solidFill>
                  <a:srgbClr val="595959"/>
                </a:solidFill>
              </a:rPr>
              <a:t>(EURATOM)</a:t>
            </a:r>
            <a:endParaRPr lang="fr-FR" altLang="en-US" b="0" dirty="0">
              <a:solidFill>
                <a:srgbClr val="595959"/>
              </a:solidFill>
              <a:latin typeface="Arial" panose="020B0604020202020204" pitchFamily="34" charset="0"/>
            </a:endParaRPr>
          </a:p>
        </p:txBody>
      </p:sp>
      <p:sp>
        <p:nvSpPr>
          <p:cNvPr id="26629" name="Text Box 24">
            <a:extLst>
              <a:ext uri="{FF2B5EF4-FFF2-40B4-BE49-F238E27FC236}">
                <a16:creationId xmlns:a16="http://schemas.microsoft.com/office/drawing/2014/main" id="{A1BCB8E2-8E95-4738-8F51-B52CC2D3AA41}"/>
              </a:ext>
            </a:extLst>
          </p:cNvPr>
          <p:cNvSpPr txBox="1">
            <a:spLocks noChangeArrowheads="1"/>
          </p:cNvSpPr>
          <p:nvPr/>
        </p:nvSpPr>
        <p:spPr bwMode="auto">
          <a:xfrm>
            <a:off x="5097463" y="3209925"/>
            <a:ext cx="3529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b="0" dirty="0">
                <a:solidFill>
                  <a:srgbClr val="595959"/>
                </a:solidFill>
              </a:rPr>
              <a:t>The European Single Act: the Single Market</a:t>
            </a:r>
            <a:endParaRPr lang="fr-FR" altLang="en-US" b="0" dirty="0">
              <a:solidFill>
                <a:srgbClr val="595959"/>
              </a:solidFill>
            </a:endParaRPr>
          </a:p>
        </p:txBody>
      </p:sp>
      <p:sp>
        <p:nvSpPr>
          <p:cNvPr id="26630" name="Text Box 26">
            <a:extLst>
              <a:ext uri="{FF2B5EF4-FFF2-40B4-BE49-F238E27FC236}">
                <a16:creationId xmlns:a16="http://schemas.microsoft.com/office/drawing/2014/main" id="{F1F95E3F-3BB1-4BF4-9021-F37007734E7F}"/>
              </a:ext>
            </a:extLst>
          </p:cNvPr>
          <p:cNvSpPr txBox="1">
            <a:spLocks noChangeArrowheads="1"/>
          </p:cNvSpPr>
          <p:nvPr/>
        </p:nvSpPr>
        <p:spPr bwMode="auto">
          <a:xfrm>
            <a:off x="5097463" y="3752850"/>
            <a:ext cx="3455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on European Union - Maastricht</a:t>
            </a:r>
            <a:endParaRPr lang="fr-FR" altLang="en-US" b="0" dirty="0">
              <a:solidFill>
                <a:srgbClr val="595959"/>
              </a:solidFill>
            </a:endParaRPr>
          </a:p>
        </p:txBody>
      </p:sp>
      <p:sp>
        <p:nvSpPr>
          <p:cNvPr id="26631" name="Text Box 28">
            <a:extLst>
              <a:ext uri="{FF2B5EF4-FFF2-40B4-BE49-F238E27FC236}">
                <a16:creationId xmlns:a16="http://schemas.microsoft.com/office/drawing/2014/main" id="{07223BEE-F998-4B91-91C0-7D368209515B}"/>
              </a:ext>
            </a:extLst>
          </p:cNvPr>
          <p:cNvSpPr txBox="1">
            <a:spLocks noChangeArrowheads="1"/>
          </p:cNvSpPr>
          <p:nvPr/>
        </p:nvSpPr>
        <p:spPr bwMode="auto">
          <a:xfrm>
            <a:off x="5097463" y="4119563"/>
            <a:ext cx="33131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Amsterdam</a:t>
            </a:r>
            <a:endParaRPr lang="fr-FR" altLang="en-US" b="0" dirty="0">
              <a:solidFill>
                <a:srgbClr val="595959"/>
              </a:solidFill>
            </a:endParaRPr>
          </a:p>
        </p:txBody>
      </p:sp>
      <p:sp>
        <p:nvSpPr>
          <p:cNvPr id="26632" name="Text Box 19">
            <a:extLst>
              <a:ext uri="{FF2B5EF4-FFF2-40B4-BE49-F238E27FC236}">
                <a16:creationId xmlns:a16="http://schemas.microsoft.com/office/drawing/2014/main" id="{04354217-F4FA-455E-BB5F-0E8D50438A20}"/>
              </a:ext>
            </a:extLst>
          </p:cNvPr>
          <p:cNvSpPr txBox="1">
            <a:spLocks noChangeArrowheads="1"/>
          </p:cNvSpPr>
          <p:nvPr/>
        </p:nvSpPr>
        <p:spPr bwMode="auto">
          <a:xfrm>
            <a:off x="4140200" y="1901825"/>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1952</a:t>
            </a:r>
            <a:endParaRPr lang="en-US" altLang="en-US" sz="1800" b="0" dirty="0">
              <a:solidFill>
                <a:srgbClr val="359AC2"/>
              </a:solidFill>
            </a:endParaRPr>
          </a:p>
        </p:txBody>
      </p:sp>
      <p:sp>
        <p:nvSpPr>
          <p:cNvPr id="26633" name="Text Box 21">
            <a:extLst>
              <a:ext uri="{FF2B5EF4-FFF2-40B4-BE49-F238E27FC236}">
                <a16:creationId xmlns:a16="http://schemas.microsoft.com/office/drawing/2014/main" id="{4F94CE3F-5927-45FB-A4C2-EEEC3523149F}"/>
              </a:ext>
            </a:extLst>
          </p:cNvPr>
          <p:cNvSpPr txBox="1">
            <a:spLocks noChangeArrowheads="1"/>
          </p:cNvSpPr>
          <p:nvPr/>
        </p:nvSpPr>
        <p:spPr bwMode="auto">
          <a:xfrm>
            <a:off x="4140200" y="2303463"/>
            <a:ext cx="1028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1958</a:t>
            </a:r>
            <a:endParaRPr lang="en-US" altLang="en-US" sz="1800" b="0" dirty="0">
              <a:solidFill>
                <a:srgbClr val="359AC2"/>
              </a:solidFill>
            </a:endParaRPr>
          </a:p>
        </p:txBody>
      </p:sp>
      <p:sp>
        <p:nvSpPr>
          <p:cNvPr id="26634" name="Text Box 23">
            <a:extLst>
              <a:ext uri="{FF2B5EF4-FFF2-40B4-BE49-F238E27FC236}">
                <a16:creationId xmlns:a16="http://schemas.microsoft.com/office/drawing/2014/main" id="{E13D37CE-26CB-4DDA-B847-5EBE18CC4F70}"/>
              </a:ext>
            </a:extLst>
          </p:cNvPr>
          <p:cNvSpPr txBox="1">
            <a:spLocks noChangeArrowheads="1"/>
          </p:cNvSpPr>
          <p:nvPr/>
        </p:nvSpPr>
        <p:spPr bwMode="auto">
          <a:xfrm>
            <a:off x="4140200" y="3187700"/>
            <a:ext cx="1028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1987</a:t>
            </a:r>
            <a:endParaRPr lang="en-US" altLang="en-US" sz="1800" b="0" dirty="0">
              <a:solidFill>
                <a:srgbClr val="359AC2"/>
              </a:solidFill>
            </a:endParaRPr>
          </a:p>
        </p:txBody>
      </p:sp>
      <p:sp>
        <p:nvSpPr>
          <p:cNvPr id="26635" name="Text Box 25">
            <a:extLst>
              <a:ext uri="{FF2B5EF4-FFF2-40B4-BE49-F238E27FC236}">
                <a16:creationId xmlns:a16="http://schemas.microsoft.com/office/drawing/2014/main" id="{C733B920-C1A1-4577-B2D5-97DE59C78A50}"/>
              </a:ext>
            </a:extLst>
          </p:cNvPr>
          <p:cNvSpPr txBox="1">
            <a:spLocks noChangeArrowheads="1"/>
          </p:cNvSpPr>
          <p:nvPr/>
        </p:nvSpPr>
        <p:spPr bwMode="auto">
          <a:xfrm>
            <a:off x="4140200" y="3671888"/>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1993</a:t>
            </a:r>
            <a:endParaRPr lang="en-US" altLang="en-US" sz="1800" b="0" dirty="0">
              <a:solidFill>
                <a:srgbClr val="359AC2"/>
              </a:solidFill>
            </a:endParaRPr>
          </a:p>
        </p:txBody>
      </p:sp>
      <p:sp>
        <p:nvSpPr>
          <p:cNvPr id="26636" name="Text Box 27">
            <a:extLst>
              <a:ext uri="{FF2B5EF4-FFF2-40B4-BE49-F238E27FC236}">
                <a16:creationId xmlns:a16="http://schemas.microsoft.com/office/drawing/2014/main" id="{C067A93C-48EC-4366-8D64-3B07E1E624FA}"/>
              </a:ext>
            </a:extLst>
          </p:cNvPr>
          <p:cNvSpPr txBox="1">
            <a:spLocks noChangeArrowheads="1"/>
          </p:cNvSpPr>
          <p:nvPr/>
        </p:nvSpPr>
        <p:spPr bwMode="auto">
          <a:xfrm>
            <a:off x="4140200" y="4103688"/>
            <a:ext cx="1052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1999</a:t>
            </a:r>
          </a:p>
        </p:txBody>
      </p:sp>
      <p:sp>
        <p:nvSpPr>
          <p:cNvPr id="26637" name="Text Box 29">
            <a:extLst>
              <a:ext uri="{FF2B5EF4-FFF2-40B4-BE49-F238E27FC236}">
                <a16:creationId xmlns:a16="http://schemas.microsoft.com/office/drawing/2014/main" id="{D9BACBBF-9AED-49BB-9334-6E7547393979}"/>
              </a:ext>
            </a:extLst>
          </p:cNvPr>
          <p:cNvSpPr txBox="1">
            <a:spLocks noChangeArrowheads="1"/>
          </p:cNvSpPr>
          <p:nvPr/>
        </p:nvSpPr>
        <p:spPr bwMode="auto">
          <a:xfrm>
            <a:off x="4140200" y="4535488"/>
            <a:ext cx="1028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2003</a:t>
            </a:r>
            <a:endParaRPr lang="en-US" altLang="en-US" sz="1800" b="0" dirty="0">
              <a:solidFill>
                <a:srgbClr val="359AC2"/>
              </a:solidFill>
            </a:endParaRPr>
          </a:p>
        </p:txBody>
      </p:sp>
      <p:sp>
        <p:nvSpPr>
          <p:cNvPr id="26638" name="Text Box 30">
            <a:extLst>
              <a:ext uri="{FF2B5EF4-FFF2-40B4-BE49-F238E27FC236}">
                <a16:creationId xmlns:a16="http://schemas.microsoft.com/office/drawing/2014/main" id="{2EF04AC7-2B78-4F46-8D6A-03E3E02B5A79}"/>
              </a:ext>
            </a:extLst>
          </p:cNvPr>
          <p:cNvSpPr txBox="1">
            <a:spLocks noChangeArrowheads="1"/>
          </p:cNvSpPr>
          <p:nvPr/>
        </p:nvSpPr>
        <p:spPr bwMode="auto">
          <a:xfrm>
            <a:off x="5097463" y="4600575"/>
            <a:ext cx="3529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Nice</a:t>
            </a:r>
            <a:endParaRPr lang="en-GB" altLang="en-US" dirty="0">
              <a:solidFill>
                <a:srgbClr val="595959"/>
              </a:solidFill>
              <a:latin typeface="Arial" panose="020B0604020202020204" pitchFamily="34" charset="0"/>
            </a:endParaRPr>
          </a:p>
        </p:txBody>
      </p:sp>
      <p:sp>
        <p:nvSpPr>
          <p:cNvPr id="26639" name="Text Box 29">
            <a:extLst>
              <a:ext uri="{FF2B5EF4-FFF2-40B4-BE49-F238E27FC236}">
                <a16:creationId xmlns:a16="http://schemas.microsoft.com/office/drawing/2014/main" id="{C9C3B2C7-BA6F-4B03-B63D-C7F36951F0C3}"/>
              </a:ext>
            </a:extLst>
          </p:cNvPr>
          <p:cNvSpPr txBox="1">
            <a:spLocks noChangeArrowheads="1"/>
          </p:cNvSpPr>
          <p:nvPr/>
        </p:nvSpPr>
        <p:spPr bwMode="auto">
          <a:xfrm rot="10800000" flipV="1">
            <a:off x="4151313" y="4967288"/>
            <a:ext cx="1041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2009</a:t>
            </a:r>
            <a:endParaRPr lang="en-US" altLang="en-US" sz="1800" b="0" dirty="0">
              <a:solidFill>
                <a:srgbClr val="359AC2"/>
              </a:solidFill>
            </a:endParaRPr>
          </a:p>
        </p:txBody>
      </p:sp>
      <p:sp>
        <p:nvSpPr>
          <p:cNvPr id="26640" name="Text Box 30">
            <a:extLst>
              <a:ext uri="{FF2B5EF4-FFF2-40B4-BE49-F238E27FC236}">
                <a16:creationId xmlns:a16="http://schemas.microsoft.com/office/drawing/2014/main" id="{BCBB9C0E-507C-42CA-B21B-9A6552E7BF4F}"/>
              </a:ext>
            </a:extLst>
          </p:cNvPr>
          <p:cNvSpPr txBox="1">
            <a:spLocks noChangeArrowheads="1"/>
          </p:cNvSpPr>
          <p:nvPr/>
        </p:nvSpPr>
        <p:spPr bwMode="auto">
          <a:xfrm>
            <a:off x="5097463" y="5040313"/>
            <a:ext cx="3529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0" dirty="0">
                <a:solidFill>
                  <a:srgbClr val="595959"/>
                </a:solidFill>
              </a:rPr>
              <a:t>Treaty of Lisbon</a:t>
            </a:r>
            <a:endParaRPr lang="en-GB" altLang="en-US" dirty="0">
              <a:solidFill>
                <a:srgbClr val="595959"/>
              </a:solidFill>
              <a:latin typeface="Arial" panose="020B0604020202020204" pitchFamily="34" charset="0"/>
            </a:endParaRPr>
          </a:p>
        </p:txBody>
      </p:sp>
      <p:pic>
        <p:nvPicPr>
          <p:cNvPr id="26641" name="Picture 1">
            <a:extLst>
              <a:ext uri="{FF2B5EF4-FFF2-40B4-BE49-F238E27FC236}">
                <a16:creationId xmlns:a16="http://schemas.microsoft.com/office/drawing/2014/main" id="{6B876C91-0B47-4746-82F5-9D8280982C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875" y="1708150"/>
            <a:ext cx="3259138"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DFEA79-EDE0-4D85-8657-EC8979DD0FE8}"/>
              </a:ext>
            </a:extLst>
          </p:cNvPr>
          <p:cNvSpPr>
            <a:spLocks noGrp="1" noChangeArrowheads="1"/>
          </p:cNvSpPr>
          <p:nvPr>
            <p:ph type="title"/>
          </p:nvPr>
        </p:nvSpPr>
        <p:spPr>
          <a:xfrm>
            <a:off x="250825" y="44450"/>
            <a:ext cx="6913563" cy="596900"/>
          </a:xfrm>
        </p:spPr>
        <p:txBody>
          <a:bodyPr/>
          <a:lstStyle/>
          <a:p>
            <a:pPr eaLnBrk="1" hangingPunct="1"/>
            <a:r>
              <a:rPr lang="en-GB" altLang="nl-BE" b="0" dirty="0"/>
              <a:t>The EU Charter of Fundamental Rights</a:t>
            </a:r>
            <a:endParaRPr lang="en-US" altLang="nl-BE" b="0" dirty="0"/>
          </a:p>
        </p:txBody>
      </p:sp>
      <p:sp>
        <p:nvSpPr>
          <p:cNvPr id="28675" name="TextBox 5">
            <a:extLst>
              <a:ext uri="{FF2B5EF4-FFF2-40B4-BE49-F238E27FC236}">
                <a16:creationId xmlns:a16="http://schemas.microsoft.com/office/drawing/2014/main" id="{8B92C28C-0D88-4D7A-BBA6-A48242AB1E47}"/>
              </a:ext>
            </a:extLst>
          </p:cNvPr>
          <p:cNvSpPr txBox="1">
            <a:spLocks noChangeArrowheads="1"/>
          </p:cNvSpPr>
          <p:nvPr/>
        </p:nvSpPr>
        <p:spPr bwMode="auto">
          <a:xfrm>
            <a:off x="1157288" y="1069975"/>
            <a:ext cx="444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Binding for all the EU's activities</a:t>
            </a:r>
          </a:p>
        </p:txBody>
      </p:sp>
      <p:sp>
        <p:nvSpPr>
          <p:cNvPr id="28676" name="TextBox 26">
            <a:extLst>
              <a:ext uri="{FF2B5EF4-FFF2-40B4-BE49-F238E27FC236}">
                <a16:creationId xmlns:a16="http://schemas.microsoft.com/office/drawing/2014/main" id="{8A658500-0371-4FDD-9C22-753A656C656F}"/>
              </a:ext>
            </a:extLst>
          </p:cNvPr>
          <p:cNvSpPr txBox="1">
            <a:spLocks noChangeArrowheads="1"/>
          </p:cNvSpPr>
          <p:nvPr/>
        </p:nvSpPr>
        <p:spPr bwMode="auto">
          <a:xfrm>
            <a:off x="1157288" y="1446213"/>
            <a:ext cx="31273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0" dirty="0">
                <a:solidFill>
                  <a:srgbClr val="359AC2"/>
                </a:solidFill>
              </a:rPr>
              <a:t>54 articles under 6 titles: </a:t>
            </a:r>
            <a:endParaRPr lang="en-US" altLang="en-US" sz="1800" b="0" dirty="0">
              <a:solidFill>
                <a:srgbClr val="359AC2"/>
              </a:solidFill>
            </a:endParaRPr>
          </a:p>
          <a:p>
            <a:pPr algn="ctr" eaLnBrk="1" hangingPunct="1">
              <a:spcBef>
                <a:spcPct val="0"/>
              </a:spcBef>
              <a:buFontTx/>
              <a:buNone/>
            </a:pPr>
            <a:endParaRPr lang="en-US" altLang="en-US" sz="1600" b="0" dirty="0">
              <a:solidFill>
                <a:srgbClr val="000000"/>
              </a:solidFill>
            </a:endParaRPr>
          </a:p>
        </p:txBody>
      </p:sp>
      <p:pic>
        <p:nvPicPr>
          <p:cNvPr id="28677" name="Picture 1">
            <a:extLst>
              <a:ext uri="{FF2B5EF4-FFF2-40B4-BE49-F238E27FC236}">
                <a16:creationId xmlns:a16="http://schemas.microsoft.com/office/drawing/2014/main" id="{94036F41-BC7C-4CD5-9224-F16D39BAC0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2066925"/>
            <a:ext cx="6964362"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5F4CA167-81AC-4857-8540-E003E344D08F}"/>
              </a:ext>
            </a:extLst>
          </p:cNvPr>
          <p:cNvSpPr txBox="1">
            <a:spLocks noChangeArrowheads="1"/>
          </p:cNvSpPr>
          <p:nvPr/>
        </p:nvSpPr>
        <p:spPr bwMode="auto">
          <a:xfrm>
            <a:off x="4491038" y="2195513"/>
            <a:ext cx="1035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Freedoms</a:t>
            </a:r>
            <a:endParaRPr lang="en-US" altLang="en-US" dirty="0">
              <a:solidFill>
                <a:srgbClr val="595959"/>
              </a:solidFill>
            </a:endParaRPr>
          </a:p>
        </p:txBody>
      </p:sp>
      <p:sp>
        <p:nvSpPr>
          <p:cNvPr id="28679" name="TextBox 5">
            <a:extLst>
              <a:ext uri="{FF2B5EF4-FFF2-40B4-BE49-F238E27FC236}">
                <a16:creationId xmlns:a16="http://schemas.microsoft.com/office/drawing/2014/main" id="{F555DDCE-8BE8-46FA-8D56-AE16CA354184}"/>
              </a:ext>
            </a:extLst>
          </p:cNvPr>
          <p:cNvSpPr txBox="1">
            <a:spLocks noChangeArrowheads="1"/>
          </p:cNvSpPr>
          <p:nvPr/>
        </p:nvSpPr>
        <p:spPr bwMode="auto">
          <a:xfrm>
            <a:off x="6848475" y="2195513"/>
            <a:ext cx="885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Equality</a:t>
            </a:r>
            <a:endParaRPr lang="en-US" altLang="en-US" dirty="0">
              <a:solidFill>
                <a:srgbClr val="595959"/>
              </a:solidFill>
            </a:endParaRPr>
          </a:p>
        </p:txBody>
      </p:sp>
      <p:sp>
        <p:nvSpPr>
          <p:cNvPr id="28680" name="TextBox 5">
            <a:extLst>
              <a:ext uri="{FF2B5EF4-FFF2-40B4-BE49-F238E27FC236}">
                <a16:creationId xmlns:a16="http://schemas.microsoft.com/office/drawing/2014/main" id="{7D3CD919-1FD0-4B52-B5C8-9C63117F781E}"/>
              </a:ext>
            </a:extLst>
          </p:cNvPr>
          <p:cNvSpPr txBox="1">
            <a:spLocks noChangeArrowheads="1"/>
          </p:cNvSpPr>
          <p:nvPr/>
        </p:nvSpPr>
        <p:spPr bwMode="auto">
          <a:xfrm>
            <a:off x="2336800" y="4400550"/>
            <a:ext cx="1014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Solidarity</a:t>
            </a:r>
            <a:endParaRPr lang="en-US" altLang="en-US" dirty="0">
              <a:solidFill>
                <a:srgbClr val="595959"/>
              </a:solidFill>
            </a:endParaRPr>
          </a:p>
        </p:txBody>
      </p:sp>
      <p:sp>
        <p:nvSpPr>
          <p:cNvPr id="28681" name="TextBox 5">
            <a:extLst>
              <a:ext uri="{FF2B5EF4-FFF2-40B4-BE49-F238E27FC236}">
                <a16:creationId xmlns:a16="http://schemas.microsoft.com/office/drawing/2014/main" id="{8A85B79B-25EB-444E-98EA-CE5DE68FC56D}"/>
              </a:ext>
            </a:extLst>
          </p:cNvPr>
          <p:cNvSpPr txBox="1">
            <a:spLocks noChangeArrowheads="1"/>
          </p:cNvSpPr>
          <p:nvPr/>
        </p:nvSpPr>
        <p:spPr bwMode="auto">
          <a:xfrm>
            <a:off x="4038600" y="4400550"/>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GB" altLang="en-US" dirty="0">
                <a:solidFill>
                  <a:srgbClr val="595959"/>
                </a:solidFill>
              </a:rPr>
              <a:t>Citizens’ rights</a:t>
            </a:r>
          </a:p>
        </p:txBody>
      </p:sp>
      <p:sp>
        <p:nvSpPr>
          <p:cNvPr id="28682" name="TextBox 5">
            <a:extLst>
              <a:ext uri="{FF2B5EF4-FFF2-40B4-BE49-F238E27FC236}">
                <a16:creationId xmlns:a16="http://schemas.microsoft.com/office/drawing/2014/main" id="{69BD3C03-1AC2-429F-9A32-41F813BC909D}"/>
              </a:ext>
            </a:extLst>
          </p:cNvPr>
          <p:cNvSpPr txBox="1">
            <a:spLocks noChangeArrowheads="1"/>
          </p:cNvSpPr>
          <p:nvPr/>
        </p:nvSpPr>
        <p:spPr bwMode="auto">
          <a:xfrm>
            <a:off x="6948488" y="4400550"/>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Justice</a:t>
            </a:r>
            <a:endParaRPr lang="en-US" altLang="en-US" dirty="0">
              <a:solidFill>
                <a:srgbClr val="595959"/>
              </a:solidFill>
            </a:endParaRPr>
          </a:p>
        </p:txBody>
      </p:sp>
      <p:sp>
        <p:nvSpPr>
          <p:cNvPr id="28683" name="TextBox 5">
            <a:extLst>
              <a:ext uri="{FF2B5EF4-FFF2-40B4-BE49-F238E27FC236}">
                <a16:creationId xmlns:a16="http://schemas.microsoft.com/office/drawing/2014/main" id="{A8D6EDF3-CFCD-4444-8E73-7F4108195463}"/>
              </a:ext>
            </a:extLst>
          </p:cNvPr>
          <p:cNvSpPr txBox="1">
            <a:spLocks noChangeArrowheads="1"/>
          </p:cNvSpPr>
          <p:nvPr/>
        </p:nvSpPr>
        <p:spPr bwMode="auto">
          <a:xfrm>
            <a:off x="2536825" y="2195513"/>
            <a:ext cx="804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200" b="1">
                <a:solidFill>
                  <a:schemeClr val="tx1"/>
                </a:solidFill>
                <a:latin typeface="Verdana" panose="020B0604030504040204" pitchFamily="34" charset="0"/>
              </a:defRPr>
            </a:lvl1pPr>
            <a:lvl2pPr marL="742950" indent="-285750">
              <a:spcBef>
                <a:spcPct val="20000"/>
              </a:spcBef>
              <a:buChar char="–"/>
              <a:defRPr sz="11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fr-BE" altLang="en-US" dirty="0">
                <a:solidFill>
                  <a:srgbClr val="595959"/>
                </a:solidFill>
              </a:rPr>
              <a:t>Dignity</a:t>
            </a:r>
            <a:endParaRPr lang="en-US" altLang="en-US" dirty="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a:extLst>
              <a:ext uri="{FF2B5EF4-FFF2-40B4-BE49-F238E27FC236}">
                <a16:creationId xmlns:a16="http://schemas.microsoft.com/office/drawing/2014/main" id="{8AB97367-C463-47C0-8261-5C86B2CD8CAE}"/>
              </a:ext>
            </a:extLst>
          </p:cNvPr>
          <p:cNvSpPr>
            <a:spLocks noGrp="1"/>
          </p:cNvSpPr>
          <p:nvPr>
            <p:ph type="title"/>
          </p:nvPr>
        </p:nvSpPr>
        <p:spPr>
          <a:xfrm>
            <a:off x="628650" y="0"/>
            <a:ext cx="7886700" cy="723900"/>
          </a:xfrm>
        </p:spPr>
        <p:txBody>
          <a:bodyPr/>
          <a:lstStyle/>
          <a:p>
            <a:pPr eaLnBrk="1" hangingPunct="1"/>
            <a:r>
              <a:rPr lang="en-GB"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EU population compared to the rest of the world</a:t>
            </a:r>
            <a:endParaRPr lang="nl-BE"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0723" name="Rectangle 5">
            <a:extLst>
              <a:ext uri="{FF2B5EF4-FFF2-40B4-BE49-F238E27FC236}">
                <a16:creationId xmlns:a16="http://schemas.microsoft.com/office/drawing/2014/main" id="{ED8530C7-5B14-47B5-ADBD-506B2F34CD72}"/>
              </a:ext>
            </a:extLst>
          </p:cNvPr>
          <p:cNvSpPr>
            <a:spLocks noChangeArrowheads="1"/>
          </p:cNvSpPr>
          <p:nvPr/>
        </p:nvSpPr>
        <p:spPr bwMode="auto">
          <a:xfrm>
            <a:off x="2403475" y="1289050"/>
            <a:ext cx="4021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dirty="0">
                <a:solidFill>
                  <a:srgbClr val="359AC2"/>
                </a:solidFill>
                <a:latin typeface="Verdana" panose="020B0604030504040204" pitchFamily="34" charset="0"/>
              </a:rPr>
              <a:t>Population in millions</a:t>
            </a:r>
          </a:p>
        </p:txBody>
      </p:sp>
      <p:graphicFrame>
        <p:nvGraphicFramePr>
          <p:cNvPr id="6" name="Chart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187666778"/>
              </p:ext>
            </p:extLst>
          </p:nvPr>
        </p:nvGraphicFramePr>
        <p:xfrm>
          <a:off x="1570831" y="2120056"/>
          <a:ext cx="5686425" cy="39433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2913</Words>
  <Application>Microsoft Office PowerPoint</Application>
  <PresentationFormat>Presentazione su schermo (4:3)</PresentationFormat>
  <Paragraphs>431</Paragraphs>
  <Slides>43</Slides>
  <Notes>43</Notes>
  <HiddenSlides>0</HiddenSlides>
  <MMClips>0</MMClips>
  <ScaleCrop>false</ScaleCrop>
  <HeadingPairs>
    <vt:vector size="6" baseType="variant">
      <vt:variant>
        <vt:lpstr>Caratteri utilizzati</vt:lpstr>
      </vt:variant>
      <vt:variant>
        <vt:i4>4</vt:i4>
      </vt:variant>
      <vt:variant>
        <vt:lpstr>Tema</vt:lpstr>
      </vt:variant>
      <vt:variant>
        <vt:i4>10</vt:i4>
      </vt:variant>
      <vt:variant>
        <vt:lpstr>Titoli diapositive</vt:lpstr>
      </vt:variant>
      <vt:variant>
        <vt:i4>43</vt:i4>
      </vt:variant>
    </vt:vector>
  </HeadingPairs>
  <TitlesOfParts>
    <vt:vector size="57" baseType="lpstr">
      <vt:lpstr>Arial</vt:lpstr>
      <vt:lpstr>Calibri</vt:lpstr>
      <vt:lpstr>Calibri Light</vt:lpstr>
      <vt:lpstr>Verdana</vt:lpstr>
      <vt:lpstr>Office Theme</vt:lpstr>
      <vt:lpstr>template1-PUB</vt:lpstr>
      <vt:lpstr>2_Office Theme</vt:lpstr>
      <vt:lpstr>1_template1-PUB</vt:lpstr>
      <vt:lpstr>15_Office Theme</vt:lpstr>
      <vt:lpstr>17_Office Theme</vt:lpstr>
      <vt:lpstr>27_Office Theme</vt:lpstr>
      <vt:lpstr>2_template1-PUB</vt:lpstr>
      <vt:lpstr>18_Office Theme</vt:lpstr>
      <vt:lpstr>19_Office Theme</vt:lpstr>
      <vt:lpstr>The European Union: 446 million people – 27 countries</vt:lpstr>
      <vt:lpstr>Presentazione standard di PowerPoint</vt:lpstr>
      <vt:lpstr>The EU symbols</vt:lpstr>
      <vt:lpstr>24 official languages</vt:lpstr>
      <vt:lpstr>The big enlargement: uniting east and west</vt:lpstr>
      <vt:lpstr>Candidate countries and potential candidates</vt:lpstr>
      <vt:lpstr>The treaties – basis for democratic cooperation built on law</vt:lpstr>
      <vt:lpstr>The EU Charter of Fundamental Rights</vt:lpstr>
      <vt:lpstr>EU population compared to the rest of the world</vt:lpstr>
      <vt:lpstr>How many people live in the EU? </vt:lpstr>
      <vt:lpstr>The European economy: stronger together </vt:lpstr>
      <vt:lpstr>An investment plan for Europe</vt:lpstr>
      <vt:lpstr>Banking union: safe and reliable banks</vt:lpstr>
      <vt:lpstr>How does the EU spend its money?</vt:lpstr>
      <vt:lpstr>Climate change – The EU’s ambitious targets</vt:lpstr>
      <vt:lpstr>The euro – a single currency for Europeans </vt:lpstr>
      <vt:lpstr>The single market: freedom of choice</vt:lpstr>
      <vt:lpstr>  Connecting Europe: The Digital Single Market </vt:lpstr>
      <vt:lpstr>Social Europe</vt:lpstr>
      <vt:lpstr>Free to move</vt:lpstr>
      <vt:lpstr>Going abroad to learn or volunteer</vt:lpstr>
      <vt:lpstr>An area of freedom, security and justice</vt:lpstr>
      <vt:lpstr>The EU: an exporter of peace and prosperity</vt:lpstr>
      <vt:lpstr>The EU: strengthening security and defence cooperation </vt:lpstr>
      <vt:lpstr>The EU is the biggest provider of development aid in the world</vt:lpstr>
      <vt:lpstr>Gender equality</vt:lpstr>
      <vt:lpstr>Improving health and the environment</vt:lpstr>
      <vt:lpstr>Protecting consumers' rights </vt:lpstr>
      <vt:lpstr>Presentazione standard di PowerPoint</vt:lpstr>
      <vt:lpstr>The EU institutions</vt:lpstr>
      <vt:lpstr>How EU laws are made</vt:lpstr>
      <vt:lpstr>Presentazione standard di PowerPoint</vt:lpstr>
      <vt:lpstr>Council of Ministers – how they vote</vt:lpstr>
      <vt:lpstr>Summit at the European Council</vt:lpstr>
      <vt:lpstr>Presentazione standard di PowerPoint</vt:lpstr>
      <vt:lpstr>Presentazione standard di PowerPoint</vt:lpstr>
      <vt:lpstr>Presentazione standard di PowerPoint</vt:lpstr>
      <vt:lpstr>The European Ombudsman</vt:lpstr>
      <vt:lpstr>Presentazione standard di PowerPoint</vt:lpstr>
      <vt:lpstr>Presentazione standard di PowerPoint</vt:lpstr>
      <vt:lpstr>Presentazione standard di PowerPoint</vt:lpstr>
      <vt:lpstr>Presentazione standard di PowerPoint</vt:lpstr>
      <vt:lpstr>Getting in touch with the 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2015-01-27T13:17:25Z</dcterms:created>
  <dcterms:modified xsi:type="dcterms:W3CDTF">2020-10-02T09:39:03Z</dcterms:modified>
</cp:coreProperties>
</file>