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3" r:id="rId2"/>
    <p:sldId id="410" r:id="rId3"/>
    <p:sldId id="548" r:id="rId4"/>
    <p:sldId id="550" r:id="rId5"/>
    <p:sldId id="549" r:id="rId6"/>
    <p:sldId id="551" r:id="rId7"/>
    <p:sldId id="517" r:id="rId8"/>
    <p:sldId id="518" r:id="rId9"/>
    <p:sldId id="552" r:id="rId10"/>
    <p:sldId id="553" r:id="rId11"/>
    <p:sldId id="554" r:id="rId12"/>
    <p:sldId id="555" r:id="rId13"/>
    <p:sldId id="556" r:id="rId14"/>
    <p:sldId id="533" r:id="rId15"/>
    <p:sldId id="558" r:id="rId16"/>
    <p:sldId id="519" r:id="rId17"/>
    <p:sldId id="559" r:id="rId18"/>
    <p:sldId id="560" r:id="rId19"/>
    <p:sldId id="520" r:id="rId20"/>
    <p:sldId id="563" r:id="rId21"/>
    <p:sldId id="564" r:id="rId22"/>
    <p:sldId id="565" r:id="rId23"/>
    <p:sldId id="566" r:id="rId24"/>
    <p:sldId id="567" r:id="rId25"/>
    <p:sldId id="569" r:id="rId26"/>
    <p:sldId id="562" r:id="rId27"/>
    <p:sldId id="571" r:id="rId28"/>
    <p:sldId id="570" r:id="rId29"/>
    <p:sldId id="572" r:id="rId30"/>
    <p:sldId id="544" r:id="rId31"/>
    <p:sldId id="573" r:id="rId32"/>
    <p:sldId id="574" r:id="rId33"/>
    <p:sldId id="575" r:id="rId34"/>
    <p:sldId id="576" r:id="rId35"/>
    <p:sldId id="547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334"/>
    <a:srgbClr val="0270C0"/>
    <a:srgbClr val="E8E8E8"/>
    <a:srgbClr val="FEE3F5"/>
    <a:srgbClr val="8ED973"/>
    <a:srgbClr val="A02A93"/>
    <a:srgbClr val="C8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/>
    <p:restoredTop sz="95925"/>
  </p:normalViewPr>
  <p:slideViewPr>
    <p:cSldViewPr snapToGrid="0">
      <p:cViewPr varScale="1">
        <p:scale>
          <a:sx n="121" d="100"/>
          <a:sy n="121" d="100"/>
        </p:scale>
        <p:origin x="608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0C751-9F66-BB44-9A37-B8AD4C0E225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AEE3C4-102D-5640-86C9-FEB440937356}">
      <dgm:prSet phldrT="[Testo]"/>
      <dgm:spPr/>
      <dgm:t>
        <a:bodyPr/>
        <a:lstStyle/>
        <a:p>
          <a:r>
            <a:rPr lang="it-IT" dirty="0"/>
            <a:t>Si centra su </a:t>
          </a:r>
          <a:r>
            <a:rPr lang="it-IT" b="1" dirty="0"/>
            <a:t>tratti, emozioni ed esperienze positive </a:t>
          </a:r>
          <a:r>
            <a:rPr lang="it-IT" dirty="0"/>
            <a:t>che contribuiscono al benessere psicologico</a:t>
          </a:r>
        </a:p>
      </dgm:t>
    </dgm:pt>
    <dgm:pt modelId="{BF27960E-0FA8-6F49-9791-6B8AA34BD87C}" type="parTrans" cxnId="{092EDAF7-F3B7-834A-BE11-707BDAA3EAD7}">
      <dgm:prSet/>
      <dgm:spPr/>
      <dgm:t>
        <a:bodyPr/>
        <a:lstStyle/>
        <a:p>
          <a:endParaRPr lang="it-IT"/>
        </a:p>
      </dgm:t>
    </dgm:pt>
    <dgm:pt modelId="{C5BAF5DE-F0F7-8445-BB52-43E8F4C57B26}" type="sibTrans" cxnId="{092EDAF7-F3B7-834A-BE11-707BDAA3EAD7}">
      <dgm:prSet/>
      <dgm:spPr/>
      <dgm:t>
        <a:bodyPr/>
        <a:lstStyle/>
        <a:p>
          <a:endParaRPr lang="it-IT"/>
        </a:p>
      </dgm:t>
    </dgm:pt>
    <dgm:pt modelId="{AD0FD12C-D3C9-8B4F-BC96-2A18FD287EAB}">
      <dgm:prSet phldrT="[Testo]"/>
      <dgm:spPr/>
      <dgm:t>
        <a:bodyPr/>
        <a:lstStyle/>
        <a:p>
          <a:r>
            <a:rPr lang="it-IT" dirty="0"/>
            <a:t>Incoraggia la crescita personale, lo sviluppo e il miglioramento continuo per una maggior </a:t>
          </a:r>
          <a:r>
            <a:rPr lang="it-IT" b="1" dirty="0"/>
            <a:t>soddisfazione di vita</a:t>
          </a:r>
        </a:p>
      </dgm:t>
    </dgm:pt>
    <dgm:pt modelId="{688102DD-C09D-494B-8CD7-FD42D16CB83F}" type="parTrans" cxnId="{BDEB5125-1493-2141-BA7A-03F05DC5D847}">
      <dgm:prSet/>
      <dgm:spPr/>
      <dgm:t>
        <a:bodyPr/>
        <a:lstStyle/>
        <a:p>
          <a:endParaRPr lang="it-IT"/>
        </a:p>
      </dgm:t>
    </dgm:pt>
    <dgm:pt modelId="{4F1A04EE-B582-8A4C-A35C-001C81BDD85A}" type="sibTrans" cxnId="{BDEB5125-1493-2141-BA7A-03F05DC5D847}">
      <dgm:prSet/>
      <dgm:spPr/>
      <dgm:t>
        <a:bodyPr/>
        <a:lstStyle/>
        <a:p>
          <a:endParaRPr lang="it-IT"/>
        </a:p>
      </dgm:t>
    </dgm:pt>
    <dgm:pt modelId="{FFECEF86-70DE-2941-80A6-DFD8721360F3}">
      <dgm:prSet phldrT="[Testo]"/>
      <dgm:spPr/>
      <dgm:t>
        <a:bodyPr/>
        <a:lstStyle/>
        <a:p>
          <a:r>
            <a:rPr lang="it-IT" dirty="0"/>
            <a:t>Promuove la ricerca di </a:t>
          </a:r>
          <a:r>
            <a:rPr lang="it-IT" b="1" dirty="0"/>
            <a:t>obiettivi</a:t>
          </a:r>
          <a:r>
            <a:rPr lang="it-IT" dirty="0"/>
            <a:t> significativi e l’ottimismo</a:t>
          </a:r>
        </a:p>
      </dgm:t>
    </dgm:pt>
    <dgm:pt modelId="{79BB49CC-E8A8-214E-88A1-E691B1D41229}" type="parTrans" cxnId="{E73FA51F-4F51-8C43-94BC-5E59CEBB6B6D}">
      <dgm:prSet/>
      <dgm:spPr/>
      <dgm:t>
        <a:bodyPr/>
        <a:lstStyle/>
        <a:p>
          <a:endParaRPr lang="it-IT"/>
        </a:p>
      </dgm:t>
    </dgm:pt>
    <dgm:pt modelId="{C3E7F5CA-E30E-3741-9DA8-03937D0A8C23}" type="sibTrans" cxnId="{E73FA51F-4F51-8C43-94BC-5E59CEBB6B6D}">
      <dgm:prSet/>
      <dgm:spPr/>
      <dgm:t>
        <a:bodyPr/>
        <a:lstStyle/>
        <a:p>
          <a:endParaRPr lang="it-IT"/>
        </a:p>
      </dgm:t>
    </dgm:pt>
    <dgm:pt modelId="{AE75FB07-FB41-F944-8CEA-D2B1D0E4E30E}">
      <dgm:prSet phldrT="[Testo]"/>
      <dgm:spPr/>
      <dgm:t>
        <a:bodyPr/>
        <a:lstStyle/>
        <a:p>
          <a:r>
            <a:rPr lang="it-IT" dirty="0"/>
            <a:t>Riconosce l’importanza delle relazioni </a:t>
          </a:r>
          <a:r>
            <a:rPr lang="it-IT" b="1" dirty="0"/>
            <a:t>interpersonali</a:t>
          </a:r>
          <a:r>
            <a:rPr lang="it-IT" dirty="0"/>
            <a:t> sane nel promuovere la felicità e il benessere emotivo</a:t>
          </a:r>
        </a:p>
      </dgm:t>
    </dgm:pt>
    <dgm:pt modelId="{A06ACFB3-64B0-9347-A498-2AC402F02CF2}" type="parTrans" cxnId="{448EC250-A3A1-4641-9F8A-26B14E4F356B}">
      <dgm:prSet/>
      <dgm:spPr/>
      <dgm:t>
        <a:bodyPr/>
        <a:lstStyle/>
        <a:p>
          <a:endParaRPr lang="it-IT"/>
        </a:p>
      </dgm:t>
    </dgm:pt>
    <dgm:pt modelId="{3711269D-ECC7-814F-97EE-A3263DFDAC54}" type="sibTrans" cxnId="{448EC250-A3A1-4641-9F8A-26B14E4F356B}">
      <dgm:prSet/>
      <dgm:spPr/>
      <dgm:t>
        <a:bodyPr/>
        <a:lstStyle/>
        <a:p>
          <a:endParaRPr lang="it-IT"/>
        </a:p>
      </dgm:t>
    </dgm:pt>
    <dgm:pt modelId="{A26439F0-C86B-784E-AAF5-B2EDB011D96B}">
      <dgm:prSet phldrT="[Testo]"/>
      <dgm:spPr/>
      <dgm:t>
        <a:bodyPr/>
        <a:lstStyle/>
        <a:p>
          <a:r>
            <a:rPr lang="it-IT" dirty="0"/>
            <a:t>Usa teorie e pratiche </a:t>
          </a:r>
          <a:r>
            <a:rPr lang="it-IT" b="1" dirty="0" err="1"/>
            <a:t>evidence</a:t>
          </a:r>
          <a:r>
            <a:rPr lang="it-IT" b="1" dirty="0"/>
            <a:t> </a:t>
          </a:r>
          <a:r>
            <a:rPr lang="it-IT" b="1" dirty="0" err="1"/>
            <a:t>based</a:t>
          </a:r>
          <a:r>
            <a:rPr lang="it-IT" dirty="0"/>
            <a:t> per promuovere la felicità e il benessere e per la loro diretta applicabilità a problemi di importante rilevanza sociale e pratica</a:t>
          </a:r>
        </a:p>
      </dgm:t>
    </dgm:pt>
    <dgm:pt modelId="{24EFC3A1-585D-9F4A-B851-F21E946F7BE9}" type="parTrans" cxnId="{9171969D-C19D-7A4B-A1CF-BAD925B09F2D}">
      <dgm:prSet/>
      <dgm:spPr/>
      <dgm:t>
        <a:bodyPr/>
        <a:lstStyle/>
        <a:p>
          <a:endParaRPr lang="it-IT"/>
        </a:p>
      </dgm:t>
    </dgm:pt>
    <dgm:pt modelId="{3D10423B-E43F-4545-9B89-BFD7C2174BD5}" type="sibTrans" cxnId="{9171969D-C19D-7A4B-A1CF-BAD925B09F2D}">
      <dgm:prSet/>
      <dgm:spPr/>
      <dgm:t>
        <a:bodyPr/>
        <a:lstStyle/>
        <a:p>
          <a:endParaRPr lang="it-IT"/>
        </a:p>
      </dgm:t>
    </dgm:pt>
    <dgm:pt modelId="{79BE4149-070E-3C45-9792-5B4242453FCE}" type="pres">
      <dgm:prSet presAssocID="{B030C751-9F66-BB44-9A37-B8AD4C0E2254}" presName="diagram" presStyleCnt="0">
        <dgm:presLayoutVars>
          <dgm:dir/>
          <dgm:resizeHandles val="exact"/>
        </dgm:presLayoutVars>
      </dgm:prSet>
      <dgm:spPr/>
    </dgm:pt>
    <dgm:pt modelId="{E31CB336-1A36-D24E-886E-9CAF0EC1B36D}" type="pres">
      <dgm:prSet presAssocID="{E4AEE3C4-102D-5640-86C9-FEB440937356}" presName="node" presStyleLbl="node1" presStyleIdx="0" presStyleCnt="5">
        <dgm:presLayoutVars>
          <dgm:bulletEnabled val="1"/>
        </dgm:presLayoutVars>
      </dgm:prSet>
      <dgm:spPr/>
    </dgm:pt>
    <dgm:pt modelId="{4212E260-5ED6-F048-A45E-5A926172641E}" type="pres">
      <dgm:prSet presAssocID="{C5BAF5DE-F0F7-8445-BB52-43E8F4C57B26}" presName="sibTrans" presStyleCnt="0"/>
      <dgm:spPr/>
    </dgm:pt>
    <dgm:pt modelId="{4AFD09B3-D3AD-B743-971F-89FE3111CAF4}" type="pres">
      <dgm:prSet presAssocID="{AD0FD12C-D3C9-8B4F-BC96-2A18FD287EAB}" presName="node" presStyleLbl="node1" presStyleIdx="1" presStyleCnt="5">
        <dgm:presLayoutVars>
          <dgm:bulletEnabled val="1"/>
        </dgm:presLayoutVars>
      </dgm:prSet>
      <dgm:spPr/>
    </dgm:pt>
    <dgm:pt modelId="{89D0D3EE-FD27-1344-A645-29EFF4DCD6A9}" type="pres">
      <dgm:prSet presAssocID="{4F1A04EE-B582-8A4C-A35C-001C81BDD85A}" presName="sibTrans" presStyleCnt="0"/>
      <dgm:spPr/>
    </dgm:pt>
    <dgm:pt modelId="{22E72209-1B54-8441-976C-D812CF53F3A7}" type="pres">
      <dgm:prSet presAssocID="{FFECEF86-70DE-2941-80A6-DFD8721360F3}" presName="node" presStyleLbl="node1" presStyleIdx="2" presStyleCnt="5">
        <dgm:presLayoutVars>
          <dgm:bulletEnabled val="1"/>
        </dgm:presLayoutVars>
      </dgm:prSet>
      <dgm:spPr/>
    </dgm:pt>
    <dgm:pt modelId="{FEB9D74E-7C0F-4A4F-8C57-DB0ACDF7224B}" type="pres">
      <dgm:prSet presAssocID="{C3E7F5CA-E30E-3741-9DA8-03937D0A8C23}" presName="sibTrans" presStyleCnt="0"/>
      <dgm:spPr/>
    </dgm:pt>
    <dgm:pt modelId="{E822832D-E9D2-4347-A966-58EE5ABBA9CC}" type="pres">
      <dgm:prSet presAssocID="{AE75FB07-FB41-F944-8CEA-D2B1D0E4E30E}" presName="node" presStyleLbl="node1" presStyleIdx="3" presStyleCnt="5">
        <dgm:presLayoutVars>
          <dgm:bulletEnabled val="1"/>
        </dgm:presLayoutVars>
      </dgm:prSet>
      <dgm:spPr/>
    </dgm:pt>
    <dgm:pt modelId="{C54D9609-9CF2-1249-8E3C-84DFB9145D3E}" type="pres">
      <dgm:prSet presAssocID="{3711269D-ECC7-814F-97EE-A3263DFDAC54}" presName="sibTrans" presStyleCnt="0"/>
      <dgm:spPr/>
    </dgm:pt>
    <dgm:pt modelId="{B9112D49-21CE-8C4A-94AF-230BA8725B69}" type="pres">
      <dgm:prSet presAssocID="{A26439F0-C86B-784E-AAF5-B2EDB011D96B}" presName="node" presStyleLbl="node1" presStyleIdx="4" presStyleCnt="5">
        <dgm:presLayoutVars>
          <dgm:bulletEnabled val="1"/>
        </dgm:presLayoutVars>
      </dgm:prSet>
      <dgm:spPr/>
    </dgm:pt>
  </dgm:ptLst>
  <dgm:cxnLst>
    <dgm:cxn modelId="{D8418813-DF52-F749-9C11-201999C70FEC}" type="presOf" srcId="{E4AEE3C4-102D-5640-86C9-FEB440937356}" destId="{E31CB336-1A36-D24E-886E-9CAF0EC1B36D}" srcOrd="0" destOrd="0" presId="urn:microsoft.com/office/officeart/2005/8/layout/default"/>
    <dgm:cxn modelId="{83352016-5FE5-D34D-BBB3-DA6DCB12FB1E}" type="presOf" srcId="{A26439F0-C86B-784E-AAF5-B2EDB011D96B}" destId="{B9112D49-21CE-8C4A-94AF-230BA8725B69}" srcOrd="0" destOrd="0" presId="urn:microsoft.com/office/officeart/2005/8/layout/default"/>
    <dgm:cxn modelId="{E73FA51F-4F51-8C43-94BC-5E59CEBB6B6D}" srcId="{B030C751-9F66-BB44-9A37-B8AD4C0E2254}" destId="{FFECEF86-70DE-2941-80A6-DFD8721360F3}" srcOrd="2" destOrd="0" parTransId="{79BB49CC-E8A8-214E-88A1-E691B1D41229}" sibTransId="{C3E7F5CA-E30E-3741-9DA8-03937D0A8C23}"/>
    <dgm:cxn modelId="{2303E221-8069-DB45-8339-FD29948691E1}" type="presOf" srcId="{AD0FD12C-D3C9-8B4F-BC96-2A18FD287EAB}" destId="{4AFD09B3-D3AD-B743-971F-89FE3111CAF4}" srcOrd="0" destOrd="0" presId="urn:microsoft.com/office/officeart/2005/8/layout/default"/>
    <dgm:cxn modelId="{BDEB5125-1493-2141-BA7A-03F05DC5D847}" srcId="{B030C751-9F66-BB44-9A37-B8AD4C0E2254}" destId="{AD0FD12C-D3C9-8B4F-BC96-2A18FD287EAB}" srcOrd="1" destOrd="0" parTransId="{688102DD-C09D-494B-8CD7-FD42D16CB83F}" sibTransId="{4F1A04EE-B582-8A4C-A35C-001C81BDD85A}"/>
    <dgm:cxn modelId="{90AD913D-96E2-444A-838B-A0737E01A1F8}" type="presOf" srcId="{B030C751-9F66-BB44-9A37-B8AD4C0E2254}" destId="{79BE4149-070E-3C45-9792-5B4242453FCE}" srcOrd="0" destOrd="0" presId="urn:microsoft.com/office/officeart/2005/8/layout/default"/>
    <dgm:cxn modelId="{448EC250-A3A1-4641-9F8A-26B14E4F356B}" srcId="{B030C751-9F66-BB44-9A37-B8AD4C0E2254}" destId="{AE75FB07-FB41-F944-8CEA-D2B1D0E4E30E}" srcOrd="3" destOrd="0" parTransId="{A06ACFB3-64B0-9347-A498-2AC402F02CF2}" sibTransId="{3711269D-ECC7-814F-97EE-A3263DFDAC54}"/>
    <dgm:cxn modelId="{9171969D-C19D-7A4B-A1CF-BAD925B09F2D}" srcId="{B030C751-9F66-BB44-9A37-B8AD4C0E2254}" destId="{A26439F0-C86B-784E-AAF5-B2EDB011D96B}" srcOrd="4" destOrd="0" parTransId="{24EFC3A1-585D-9F4A-B851-F21E946F7BE9}" sibTransId="{3D10423B-E43F-4545-9B89-BFD7C2174BD5}"/>
    <dgm:cxn modelId="{4B1784A4-54C9-184F-B37A-8DDB474FD2F0}" type="presOf" srcId="{FFECEF86-70DE-2941-80A6-DFD8721360F3}" destId="{22E72209-1B54-8441-976C-D812CF53F3A7}" srcOrd="0" destOrd="0" presId="urn:microsoft.com/office/officeart/2005/8/layout/default"/>
    <dgm:cxn modelId="{F009B1A4-ACA4-984A-BD8E-257D1015EC47}" type="presOf" srcId="{AE75FB07-FB41-F944-8CEA-D2B1D0E4E30E}" destId="{E822832D-E9D2-4347-A966-58EE5ABBA9CC}" srcOrd="0" destOrd="0" presId="urn:microsoft.com/office/officeart/2005/8/layout/default"/>
    <dgm:cxn modelId="{092EDAF7-F3B7-834A-BE11-707BDAA3EAD7}" srcId="{B030C751-9F66-BB44-9A37-B8AD4C0E2254}" destId="{E4AEE3C4-102D-5640-86C9-FEB440937356}" srcOrd="0" destOrd="0" parTransId="{BF27960E-0FA8-6F49-9791-6B8AA34BD87C}" sibTransId="{C5BAF5DE-F0F7-8445-BB52-43E8F4C57B26}"/>
    <dgm:cxn modelId="{71885025-9DE4-8640-85BE-26EFC8C86897}" type="presParOf" srcId="{79BE4149-070E-3C45-9792-5B4242453FCE}" destId="{E31CB336-1A36-D24E-886E-9CAF0EC1B36D}" srcOrd="0" destOrd="0" presId="urn:microsoft.com/office/officeart/2005/8/layout/default"/>
    <dgm:cxn modelId="{5D2824FB-28F4-9440-A80A-3B226E42F060}" type="presParOf" srcId="{79BE4149-070E-3C45-9792-5B4242453FCE}" destId="{4212E260-5ED6-F048-A45E-5A926172641E}" srcOrd="1" destOrd="0" presId="urn:microsoft.com/office/officeart/2005/8/layout/default"/>
    <dgm:cxn modelId="{AC73A5E1-B24B-794F-ABA9-7A62FB5CD248}" type="presParOf" srcId="{79BE4149-070E-3C45-9792-5B4242453FCE}" destId="{4AFD09B3-D3AD-B743-971F-89FE3111CAF4}" srcOrd="2" destOrd="0" presId="urn:microsoft.com/office/officeart/2005/8/layout/default"/>
    <dgm:cxn modelId="{7AB4F5B0-FAB4-AD40-B473-16E6BAA22B04}" type="presParOf" srcId="{79BE4149-070E-3C45-9792-5B4242453FCE}" destId="{89D0D3EE-FD27-1344-A645-29EFF4DCD6A9}" srcOrd="3" destOrd="0" presId="urn:microsoft.com/office/officeart/2005/8/layout/default"/>
    <dgm:cxn modelId="{20460E47-E288-9D4C-BD47-792416B9F3C3}" type="presParOf" srcId="{79BE4149-070E-3C45-9792-5B4242453FCE}" destId="{22E72209-1B54-8441-976C-D812CF53F3A7}" srcOrd="4" destOrd="0" presId="urn:microsoft.com/office/officeart/2005/8/layout/default"/>
    <dgm:cxn modelId="{95CA597F-9E66-474A-9D04-2B6D1E8853A0}" type="presParOf" srcId="{79BE4149-070E-3C45-9792-5B4242453FCE}" destId="{FEB9D74E-7C0F-4A4F-8C57-DB0ACDF7224B}" srcOrd="5" destOrd="0" presId="urn:microsoft.com/office/officeart/2005/8/layout/default"/>
    <dgm:cxn modelId="{2F89C5CB-3FC3-034A-BBFB-3F5D9B1FCC46}" type="presParOf" srcId="{79BE4149-070E-3C45-9792-5B4242453FCE}" destId="{E822832D-E9D2-4347-A966-58EE5ABBA9CC}" srcOrd="6" destOrd="0" presId="urn:microsoft.com/office/officeart/2005/8/layout/default"/>
    <dgm:cxn modelId="{10C42196-D08C-2348-92D1-7F9BFEB3DC18}" type="presParOf" srcId="{79BE4149-070E-3C45-9792-5B4242453FCE}" destId="{C54D9609-9CF2-1249-8E3C-84DFB9145D3E}" srcOrd="7" destOrd="0" presId="urn:microsoft.com/office/officeart/2005/8/layout/default"/>
    <dgm:cxn modelId="{492D28A9-0478-D74F-8087-192F8B88CB09}" type="presParOf" srcId="{79BE4149-070E-3C45-9792-5B4242453FCE}" destId="{B9112D49-21CE-8C4A-94AF-230BA8725B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0E8D9E2-6A47-2745-BEAE-F588B6403297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C4E2B36-9417-AC46-8F1E-9A2F68EB5B88}">
      <dgm:prSet phldrT="[Testo]"/>
      <dgm:spPr/>
      <dgm:t>
        <a:bodyPr/>
        <a:lstStyle/>
        <a:p>
          <a:r>
            <a:rPr lang="it-IT" dirty="0"/>
            <a:t>Non è autostima</a:t>
          </a:r>
        </a:p>
      </dgm:t>
    </dgm:pt>
    <dgm:pt modelId="{8B638236-673A-BF42-B072-AFB156F55B5A}" type="parTrans" cxnId="{E7753D72-7D7C-5142-87CE-6298FF45D0F5}">
      <dgm:prSet/>
      <dgm:spPr/>
      <dgm:t>
        <a:bodyPr/>
        <a:lstStyle/>
        <a:p>
          <a:endParaRPr lang="it-IT"/>
        </a:p>
      </dgm:t>
    </dgm:pt>
    <dgm:pt modelId="{B37AD60A-62C7-6746-9BBA-06E9C0F670FA}" type="sibTrans" cxnId="{E7753D72-7D7C-5142-87CE-6298FF45D0F5}">
      <dgm:prSet/>
      <dgm:spPr/>
      <dgm:t>
        <a:bodyPr/>
        <a:lstStyle/>
        <a:p>
          <a:endParaRPr lang="it-IT"/>
        </a:p>
      </dgm:t>
    </dgm:pt>
    <dgm:pt modelId="{1739C2D1-F4BD-704D-8EF3-B18C625DDCF0}">
      <dgm:prSet phldrT="[Testo]"/>
      <dgm:spPr/>
      <dgm:t>
        <a:bodyPr/>
        <a:lstStyle/>
        <a:p>
          <a:r>
            <a:rPr lang="it-IT" dirty="0"/>
            <a:t>Non è locus of control</a:t>
          </a:r>
        </a:p>
      </dgm:t>
    </dgm:pt>
    <dgm:pt modelId="{6F68D9E5-9EC3-1942-8ABE-D0DE738AC9B9}" type="parTrans" cxnId="{343C35B8-C2A9-1145-AC2E-CF7ADD81EFF2}">
      <dgm:prSet/>
      <dgm:spPr/>
      <dgm:t>
        <a:bodyPr/>
        <a:lstStyle/>
        <a:p>
          <a:endParaRPr lang="it-IT"/>
        </a:p>
      </dgm:t>
    </dgm:pt>
    <dgm:pt modelId="{09F69763-58AC-2544-93C7-A938AED6375B}" type="sibTrans" cxnId="{343C35B8-C2A9-1145-AC2E-CF7ADD81EFF2}">
      <dgm:prSet/>
      <dgm:spPr/>
      <dgm:t>
        <a:bodyPr/>
        <a:lstStyle/>
        <a:p>
          <a:endParaRPr lang="it-IT"/>
        </a:p>
      </dgm:t>
    </dgm:pt>
    <dgm:pt modelId="{66558E6C-D6C3-6441-B0CA-1AA59EF0DB50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dirty="0"/>
            <a:t>il locus of control è un insieme di credenze causali sulle contingenze dell’azione - risultato</a:t>
          </a:r>
        </a:p>
      </dgm:t>
    </dgm:pt>
    <dgm:pt modelId="{C837DE68-9372-994F-A982-657D4F9A9817}" type="parTrans" cxnId="{C0B24886-5D9C-BF43-B91A-E8E6015311B2}">
      <dgm:prSet/>
      <dgm:spPr/>
      <dgm:t>
        <a:bodyPr/>
        <a:lstStyle/>
        <a:p>
          <a:endParaRPr lang="it-IT"/>
        </a:p>
      </dgm:t>
    </dgm:pt>
    <dgm:pt modelId="{02546FFD-4DDD-764C-8AB0-139F3A358F08}" type="sibTrans" cxnId="{C0B24886-5D9C-BF43-B91A-E8E6015311B2}">
      <dgm:prSet/>
      <dgm:spPr/>
      <dgm:t>
        <a:bodyPr/>
        <a:lstStyle/>
        <a:p>
          <a:endParaRPr lang="it-IT"/>
        </a:p>
      </dgm:t>
    </dgm:pt>
    <dgm:pt modelId="{0F934C50-1AB0-6C49-82BC-25763DBBB924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dirty="0"/>
            <a:t>Mentre l’autostima è una valutazione globale del proprio valore personale l’autoefficacia è specifica per il compito e cambia nel tempo</a:t>
          </a:r>
        </a:p>
      </dgm:t>
    </dgm:pt>
    <dgm:pt modelId="{3291DEF0-298A-D443-A854-BD9921E14DC2}" type="parTrans" cxnId="{5E393991-85F6-5D4D-9CD6-60A4CC65ADE3}">
      <dgm:prSet/>
      <dgm:spPr/>
      <dgm:t>
        <a:bodyPr/>
        <a:lstStyle/>
        <a:p>
          <a:endParaRPr lang="it-IT"/>
        </a:p>
      </dgm:t>
    </dgm:pt>
    <dgm:pt modelId="{32A61B27-763B-0E4C-A75B-2EB2415AFB96}" type="sibTrans" cxnId="{5E393991-85F6-5D4D-9CD6-60A4CC65ADE3}">
      <dgm:prSet/>
      <dgm:spPr/>
      <dgm:t>
        <a:bodyPr/>
        <a:lstStyle/>
        <a:p>
          <a:endParaRPr lang="it-IT"/>
        </a:p>
      </dgm:t>
    </dgm:pt>
    <dgm:pt modelId="{456D1755-78BD-6C48-9492-1125C18CDACC}">
      <dgm:prSet/>
      <dgm:spPr/>
      <dgm:t>
        <a:bodyPr/>
        <a:lstStyle/>
        <a:p>
          <a:r>
            <a:rPr lang="it-IT" dirty="0"/>
            <a:t>Non sono aspettative</a:t>
          </a:r>
        </a:p>
      </dgm:t>
    </dgm:pt>
    <dgm:pt modelId="{952EB2DF-8B2A-C141-8EBF-B03013AEA723}" type="parTrans" cxnId="{67DB6D51-A26A-394F-9DA3-873EDEE63069}">
      <dgm:prSet/>
      <dgm:spPr/>
      <dgm:t>
        <a:bodyPr/>
        <a:lstStyle/>
        <a:p>
          <a:endParaRPr lang="it-IT"/>
        </a:p>
      </dgm:t>
    </dgm:pt>
    <dgm:pt modelId="{FEF43EF4-67C3-5D47-B064-87D3780D237C}" type="sibTrans" cxnId="{67DB6D51-A26A-394F-9DA3-873EDEE63069}">
      <dgm:prSet/>
      <dgm:spPr/>
      <dgm:t>
        <a:bodyPr/>
        <a:lstStyle/>
        <a:p>
          <a:endParaRPr lang="it-IT"/>
        </a:p>
      </dgm:t>
    </dgm:pt>
    <dgm:pt modelId="{A5F46766-8775-1F4F-B186-43122F8DF284}">
      <dgm:prSet custT="1"/>
      <dgm:spPr/>
      <dgm:t>
        <a:bodyPr/>
        <a:lstStyle/>
        <a:p>
          <a:r>
            <a:rPr lang="it-IT" sz="1600" dirty="0"/>
            <a:t>Le aspettative si riferiscono alla probabile conseguenza del comportamento</a:t>
          </a:r>
        </a:p>
      </dgm:t>
    </dgm:pt>
    <dgm:pt modelId="{283EDDEE-870E-5D43-9F73-42E4C977F5B0}" type="parTrans" cxnId="{FBAB07C5-FF73-CB45-A7E0-1A19DAD1F813}">
      <dgm:prSet/>
      <dgm:spPr/>
      <dgm:t>
        <a:bodyPr/>
        <a:lstStyle/>
        <a:p>
          <a:endParaRPr lang="it-IT"/>
        </a:p>
      </dgm:t>
    </dgm:pt>
    <dgm:pt modelId="{CC0ACD48-87B1-3D4E-85AF-26EA76F85582}" type="sibTrans" cxnId="{FBAB07C5-FF73-CB45-A7E0-1A19DAD1F813}">
      <dgm:prSet/>
      <dgm:spPr/>
      <dgm:t>
        <a:bodyPr/>
        <a:lstStyle/>
        <a:p>
          <a:endParaRPr lang="it-IT"/>
        </a:p>
      </dgm:t>
    </dgm:pt>
    <dgm:pt modelId="{AF671100-8C48-554B-B845-812DB2FCA2AA}" type="pres">
      <dgm:prSet presAssocID="{E0E8D9E2-6A47-2745-BEAE-F588B6403297}" presName="rootnode" presStyleCnt="0">
        <dgm:presLayoutVars>
          <dgm:chMax/>
          <dgm:chPref/>
          <dgm:dir/>
          <dgm:animLvl val="lvl"/>
        </dgm:presLayoutVars>
      </dgm:prSet>
      <dgm:spPr/>
    </dgm:pt>
    <dgm:pt modelId="{26671064-A833-1C4C-8660-41D0859D8640}" type="pres">
      <dgm:prSet presAssocID="{4C4E2B36-9417-AC46-8F1E-9A2F68EB5B88}" presName="composite" presStyleCnt="0"/>
      <dgm:spPr/>
    </dgm:pt>
    <dgm:pt modelId="{8ECF427B-9793-6043-A7E9-6F074C559B48}" type="pres">
      <dgm:prSet presAssocID="{4C4E2B36-9417-AC46-8F1E-9A2F68EB5B88}" presName="bentUpArrow1" presStyleLbl="alignImgPlace1" presStyleIdx="0" presStyleCnt="2"/>
      <dgm:spPr/>
    </dgm:pt>
    <dgm:pt modelId="{4CDA46CC-F933-6F43-8606-7B2589B3C9F6}" type="pres">
      <dgm:prSet presAssocID="{4C4E2B36-9417-AC46-8F1E-9A2F68EB5B8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DF8FAFD-1C4B-884B-8944-794C438F2F05}" type="pres">
      <dgm:prSet presAssocID="{4C4E2B36-9417-AC46-8F1E-9A2F68EB5B88}" presName="ChildText" presStyleLbl="revTx" presStyleIdx="0" presStyleCnt="3" custScaleX="239104" custLinFactNeighborX="79638" custLinFactNeighborY="5449">
        <dgm:presLayoutVars>
          <dgm:chMax val="0"/>
          <dgm:chPref val="0"/>
          <dgm:bulletEnabled val="1"/>
        </dgm:presLayoutVars>
      </dgm:prSet>
      <dgm:spPr/>
    </dgm:pt>
    <dgm:pt modelId="{6BA4F45E-B8E1-ED4A-9114-38E530823F5C}" type="pres">
      <dgm:prSet presAssocID="{B37AD60A-62C7-6746-9BBA-06E9C0F670FA}" presName="sibTrans" presStyleCnt="0"/>
      <dgm:spPr/>
    </dgm:pt>
    <dgm:pt modelId="{7DA5712F-4BAD-9F41-BF2F-C8927B7A37AA}" type="pres">
      <dgm:prSet presAssocID="{456D1755-78BD-6C48-9492-1125C18CDACC}" presName="composite" presStyleCnt="0"/>
      <dgm:spPr/>
    </dgm:pt>
    <dgm:pt modelId="{83F8C935-D548-A24D-B0C7-510148BD331B}" type="pres">
      <dgm:prSet presAssocID="{456D1755-78BD-6C48-9492-1125C18CDACC}" presName="bentUpArrow1" presStyleLbl="alignImgPlace1" presStyleIdx="1" presStyleCnt="2"/>
      <dgm:spPr/>
    </dgm:pt>
    <dgm:pt modelId="{C204E876-5F0D-6D49-B3F0-B83BA31E15A2}" type="pres">
      <dgm:prSet presAssocID="{456D1755-78BD-6C48-9492-1125C18CDAC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866840A-24AC-3446-AF26-E6517D5327C9}" type="pres">
      <dgm:prSet presAssocID="{456D1755-78BD-6C48-9492-1125C18CDACC}" presName="ChildText" presStyleLbl="revTx" presStyleIdx="1" presStyleCnt="3" custScaleX="196393" custLinFactNeighborX="58128" custLinFactNeighborY="778">
        <dgm:presLayoutVars>
          <dgm:chMax val="0"/>
          <dgm:chPref val="0"/>
          <dgm:bulletEnabled val="1"/>
        </dgm:presLayoutVars>
      </dgm:prSet>
      <dgm:spPr/>
    </dgm:pt>
    <dgm:pt modelId="{8A1D4F49-2752-424C-9B80-7ACC10FB87CD}" type="pres">
      <dgm:prSet presAssocID="{FEF43EF4-67C3-5D47-B064-87D3780D237C}" presName="sibTrans" presStyleCnt="0"/>
      <dgm:spPr/>
    </dgm:pt>
    <dgm:pt modelId="{10B10C8D-B7FB-8B44-9E3B-1C88FEF86C94}" type="pres">
      <dgm:prSet presAssocID="{1739C2D1-F4BD-704D-8EF3-B18C625DDCF0}" presName="composite" presStyleCnt="0"/>
      <dgm:spPr/>
    </dgm:pt>
    <dgm:pt modelId="{1271A6E2-AD3D-AC41-BF06-39FB2F955272}" type="pres">
      <dgm:prSet presAssocID="{1739C2D1-F4BD-704D-8EF3-B18C625DDCF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C7D5CAAD-41F2-2649-8D7D-CE8AE0D47325}" type="pres">
      <dgm:prSet presAssocID="{1739C2D1-F4BD-704D-8EF3-B18C625DDCF0}" presName="FinalChildText" presStyleLbl="revTx" presStyleIdx="2" presStyleCnt="3" custScaleX="193480" custLinFactNeighborX="52055" custLinFactNeighborY="3892">
        <dgm:presLayoutVars>
          <dgm:chMax val="0"/>
          <dgm:chPref val="0"/>
          <dgm:bulletEnabled val="1"/>
        </dgm:presLayoutVars>
      </dgm:prSet>
      <dgm:spPr/>
    </dgm:pt>
  </dgm:ptLst>
  <dgm:cxnLst>
    <dgm:cxn modelId="{51BDE210-2175-7E49-AF46-644F48A2D891}" type="presOf" srcId="{1739C2D1-F4BD-704D-8EF3-B18C625DDCF0}" destId="{1271A6E2-AD3D-AC41-BF06-39FB2F955272}" srcOrd="0" destOrd="0" presId="urn:microsoft.com/office/officeart/2005/8/layout/StepDownProcess"/>
    <dgm:cxn modelId="{906A5545-EF31-F846-A806-6B850ECFB855}" type="presOf" srcId="{E0E8D9E2-6A47-2745-BEAE-F588B6403297}" destId="{AF671100-8C48-554B-B845-812DB2FCA2AA}" srcOrd="0" destOrd="0" presId="urn:microsoft.com/office/officeart/2005/8/layout/StepDownProcess"/>
    <dgm:cxn modelId="{704D0A4A-5DFB-3346-A174-97C125D86EEF}" type="presOf" srcId="{4C4E2B36-9417-AC46-8F1E-9A2F68EB5B88}" destId="{4CDA46CC-F933-6F43-8606-7B2589B3C9F6}" srcOrd="0" destOrd="0" presId="urn:microsoft.com/office/officeart/2005/8/layout/StepDownProcess"/>
    <dgm:cxn modelId="{67DB6D51-A26A-394F-9DA3-873EDEE63069}" srcId="{E0E8D9E2-6A47-2745-BEAE-F588B6403297}" destId="{456D1755-78BD-6C48-9492-1125C18CDACC}" srcOrd="1" destOrd="0" parTransId="{952EB2DF-8B2A-C141-8EBF-B03013AEA723}" sibTransId="{FEF43EF4-67C3-5D47-B064-87D3780D237C}"/>
    <dgm:cxn modelId="{B9CC0A56-0A86-A242-92DE-1490D57796E1}" type="presOf" srcId="{66558E6C-D6C3-6441-B0CA-1AA59EF0DB50}" destId="{C7D5CAAD-41F2-2649-8D7D-CE8AE0D47325}" srcOrd="0" destOrd="0" presId="urn:microsoft.com/office/officeart/2005/8/layout/StepDownProcess"/>
    <dgm:cxn modelId="{E7753D72-7D7C-5142-87CE-6298FF45D0F5}" srcId="{E0E8D9E2-6A47-2745-BEAE-F588B6403297}" destId="{4C4E2B36-9417-AC46-8F1E-9A2F68EB5B88}" srcOrd="0" destOrd="0" parTransId="{8B638236-673A-BF42-B072-AFB156F55B5A}" sibTransId="{B37AD60A-62C7-6746-9BBA-06E9C0F670FA}"/>
    <dgm:cxn modelId="{895EE27D-523B-C74F-9FC3-BD5AC4E83CF7}" type="presOf" srcId="{A5F46766-8775-1F4F-B186-43122F8DF284}" destId="{6866840A-24AC-3446-AF26-E6517D5327C9}" srcOrd="0" destOrd="0" presId="urn:microsoft.com/office/officeart/2005/8/layout/StepDownProcess"/>
    <dgm:cxn modelId="{AB801E81-8B0B-7C4C-B394-AC986771894C}" type="presOf" srcId="{0F934C50-1AB0-6C49-82BC-25763DBBB924}" destId="{1DF8FAFD-1C4B-884B-8944-794C438F2F05}" srcOrd="0" destOrd="0" presId="urn:microsoft.com/office/officeart/2005/8/layout/StepDownProcess"/>
    <dgm:cxn modelId="{C0B24886-5D9C-BF43-B91A-E8E6015311B2}" srcId="{1739C2D1-F4BD-704D-8EF3-B18C625DDCF0}" destId="{66558E6C-D6C3-6441-B0CA-1AA59EF0DB50}" srcOrd="0" destOrd="0" parTransId="{C837DE68-9372-994F-A982-657D4F9A9817}" sibTransId="{02546FFD-4DDD-764C-8AB0-139F3A358F08}"/>
    <dgm:cxn modelId="{5E393991-85F6-5D4D-9CD6-60A4CC65ADE3}" srcId="{4C4E2B36-9417-AC46-8F1E-9A2F68EB5B88}" destId="{0F934C50-1AB0-6C49-82BC-25763DBBB924}" srcOrd="0" destOrd="0" parTransId="{3291DEF0-298A-D443-A854-BD9921E14DC2}" sibTransId="{32A61B27-763B-0E4C-A75B-2EB2415AFB96}"/>
    <dgm:cxn modelId="{343C35B8-C2A9-1145-AC2E-CF7ADD81EFF2}" srcId="{E0E8D9E2-6A47-2745-BEAE-F588B6403297}" destId="{1739C2D1-F4BD-704D-8EF3-B18C625DDCF0}" srcOrd="2" destOrd="0" parTransId="{6F68D9E5-9EC3-1942-8ABE-D0DE738AC9B9}" sibTransId="{09F69763-58AC-2544-93C7-A938AED6375B}"/>
    <dgm:cxn modelId="{FBAB07C5-FF73-CB45-A7E0-1A19DAD1F813}" srcId="{456D1755-78BD-6C48-9492-1125C18CDACC}" destId="{A5F46766-8775-1F4F-B186-43122F8DF284}" srcOrd="0" destOrd="0" parTransId="{283EDDEE-870E-5D43-9F73-42E4C977F5B0}" sibTransId="{CC0ACD48-87B1-3D4E-85AF-26EA76F85582}"/>
    <dgm:cxn modelId="{19202CC5-016C-0448-AA79-B971E38CD97F}" type="presOf" srcId="{456D1755-78BD-6C48-9492-1125C18CDACC}" destId="{C204E876-5F0D-6D49-B3F0-B83BA31E15A2}" srcOrd="0" destOrd="0" presId="urn:microsoft.com/office/officeart/2005/8/layout/StepDownProcess"/>
    <dgm:cxn modelId="{CB2B9741-3EA4-924D-92F7-AFD3A6021569}" type="presParOf" srcId="{AF671100-8C48-554B-B845-812DB2FCA2AA}" destId="{26671064-A833-1C4C-8660-41D0859D8640}" srcOrd="0" destOrd="0" presId="urn:microsoft.com/office/officeart/2005/8/layout/StepDownProcess"/>
    <dgm:cxn modelId="{FB701D3A-6AA1-984D-B4F2-F0121E280533}" type="presParOf" srcId="{26671064-A833-1C4C-8660-41D0859D8640}" destId="{8ECF427B-9793-6043-A7E9-6F074C559B48}" srcOrd="0" destOrd="0" presId="urn:microsoft.com/office/officeart/2005/8/layout/StepDownProcess"/>
    <dgm:cxn modelId="{98C035EC-A1EF-B147-9F8D-251AD5BA759D}" type="presParOf" srcId="{26671064-A833-1C4C-8660-41D0859D8640}" destId="{4CDA46CC-F933-6F43-8606-7B2589B3C9F6}" srcOrd="1" destOrd="0" presId="urn:microsoft.com/office/officeart/2005/8/layout/StepDownProcess"/>
    <dgm:cxn modelId="{862870FB-A715-1C4E-9D1F-F4FD9A5EC06A}" type="presParOf" srcId="{26671064-A833-1C4C-8660-41D0859D8640}" destId="{1DF8FAFD-1C4B-884B-8944-794C438F2F05}" srcOrd="2" destOrd="0" presId="urn:microsoft.com/office/officeart/2005/8/layout/StepDownProcess"/>
    <dgm:cxn modelId="{6EEF902B-B227-7444-B239-9460E0D6D132}" type="presParOf" srcId="{AF671100-8C48-554B-B845-812DB2FCA2AA}" destId="{6BA4F45E-B8E1-ED4A-9114-38E530823F5C}" srcOrd="1" destOrd="0" presId="urn:microsoft.com/office/officeart/2005/8/layout/StepDownProcess"/>
    <dgm:cxn modelId="{C3A5A4D3-4719-4D4D-95CC-68DA3708F1DA}" type="presParOf" srcId="{AF671100-8C48-554B-B845-812DB2FCA2AA}" destId="{7DA5712F-4BAD-9F41-BF2F-C8927B7A37AA}" srcOrd="2" destOrd="0" presId="urn:microsoft.com/office/officeart/2005/8/layout/StepDownProcess"/>
    <dgm:cxn modelId="{870F0148-E2F2-FA4F-B0B5-0523B5D37F3B}" type="presParOf" srcId="{7DA5712F-4BAD-9F41-BF2F-C8927B7A37AA}" destId="{83F8C935-D548-A24D-B0C7-510148BD331B}" srcOrd="0" destOrd="0" presId="urn:microsoft.com/office/officeart/2005/8/layout/StepDownProcess"/>
    <dgm:cxn modelId="{33EC3544-4A4B-154A-934A-A7583EF04C21}" type="presParOf" srcId="{7DA5712F-4BAD-9F41-BF2F-C8927B7A37AA}" destId="{C204E876-5F0D-6D49-B3F0-B83BA31E15A2}" srcOrd="1" destOrd="0" presId="urn:microsoft.com/office/officeart/2005/8/layout/StepDownProcess"/>
    <dgm:cxn modelId="{2D30EA65-D97B-1442-A873-BFCA9E057483}" type="presParOf" srcId="{7DA5712F-4BAD-9F41-BF2F-C8927B7A37AA}" destId="{6866840A-24AC-3446-AF26-E6517D5327C9}" srcOrd="2" destOrd="0" presId="urn:microsoft.com/office/officeart/2005/8/layout/StepDownProcess"/>
    <dgm:cxn modelId="{8004969E-DC28-8A4A-91D2-EBC39317D393}" type="presParOf" srcId="{AF671100-8C48-554B-B845-812DB2FCA2AA}" destId="{8A1D4F49-2752-424C-9B80-7ACC10FB87CD}" srcOrd="3" destOrd="0" presId="urn:microsoft.com/office/officeart/2005/8/layout/StepDownProcess"/>
    <dgm:cxn modelId="{288E2803-5EBD-AA40-8EE3-BC7B6FE6F037}" type="presParOf" srcId="{AF671100-8C48-554B-B845-812DB2FCA2AA}" destId="{10B10C8D-B7FB-8B44-9E3B-1C88FEF86C94}" srcOrd="4" destOrd="0" presId="urn:microsoft.com/office/officeart/2005/8/layout/StepDownProcess"/>
    <dgm:cxn modelId="{681F2041-96E0-C84F-A607-E5FC8245DC00}" type="presParOf" srcId="{10B10C8D-B7FB-8B44-9E3B-1C88FEF86C94}" destId="{1271A6E2-AD3D-AC41-BF06-39FB2F955272}" srcOrd="0" destOrd="0" presId="urn:microsoft.com/office/officeart/2005/8/layout/StepDownProcess"/>
    <dgm:cxn modelId="{CF864EBC-5A92-ED43-802A-C4891600B242}" type="presParOf" srcId="{10B10C8D-B7FB-8B44-9E3B-1C88FEF86C94}" destId="{C7D5CAAD-41F2-2649-8D7D-CE8AE0D4732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712322-6338-804A-BD27-1C437295D4BC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E07A24-76E2-854E-B2CD-064494F16A41}">
      <dgm:prSet phldrT="[Testo]" custT="1"/>
      <dgm:spPr/>
      <dgm:t>
        <a:bodyPr/>
        <a:lstStyle/>
        <a:p>
          <a:r>
            <a:rPr lang="it-IT" sz="2300" dirty="0"/>
            <a:t>Seligman (1998) </a:t>
          </a:r>
        </a:p>
      </dgm:t>
    </dgm:pt>
    <dgm:pt modelId="{E9053E04-02C8-6F47-A4EB-DD96A0D0B9DE}" type="parTrans" cxnId="{7560BD57-8728-8D44-9EB2-C0C8ADDC6A56}">
      <dgm:prSet/>
      <dgm:spPr/>
      <dgm:t>
        <a:bodyPr/>
        <a:lstStyle/>
        <a:p>
          <a:endParaRPr lang="it-IT"/>
        </a:p>
      </dgm:t>
    </dgm:pt>
    <dgm:pt modelId="{4C64BEDF-A1E2-D34F-B281-92D1C2765B6E}" type="sibTrans" cxnId="{7560BD57-8728-8D44-9EB2-C0C8ADDC6A56}">
      <dgm:prSet/>
      <dgm:spPr/>
      <dgm:t>
        <a:bodyPr/>
        <a:lstStyle/>
        <a:p>
          <a:endParaRPr lang="it-IT"/>
        </a:p>
      </dgm:t>
    </dgm:pt>
    <dgm:pt modelId="{86C96870-C278-B84E-9D23-867EA820587E}">
      <dgm:prSet phldrT="[Testo]" custT="1"/>
      <dgm:spPr/>
      <dgm:t>
        <a:bodyPr/>
        <a:lstStyle/>
        <a:p>
          <a:r>
            <a:rPr lang="it-IT" sz="2000" dirty="0"/>
            <a:t>Stile di attribuzione, che porta l’individuo a interpretare gli eventi positivi come risultato di cause interne, permanenti e pervasive, mentre gli eventi negativi sono dovuti a cause esterne, temporanee e situazionali.</a:t>
          </a:r>
        </a:p>
        <a:p>
          <a:endParaRPr lang="it-IT" sz="2000" dirty="0"/>
        </a:p>
        <a:p>
          <a:r>
            <a:rPr lang="it-IT" sz="2000" dirty="0"/>
            <a:t>L’ottimismo è quindi un orientamento cognitivo sia motivato che motivante.</a:t>
          </a:r>
        </a:p>
      </dgm:t>
    </dgm:pt>
    <dgm:pt modelId="{B731B364-A9BC-8948-83B6-8B95D8C29F7E}" type="parTrans" cxnId="{12AF4E76-A5B5-C04C-B496-C9369ED1A17D}">
      <dgm:prSet/>
      <dgm:spPr/>
      <dgm:t>
        <a:bodyPr/>
        <a:lstStyle/>
        <a:p>
          <a:endParaRPr lang="it-IT"/>
        </a:p>
      </dgm:t>
    </dgm:pt>
    <dgm:pt modelId="{CD936B2B-803D-9C4A-BBD3-CF5FBF55A6D7}" type="sibTrans" cxnId="{12AF4E76-A5B5-C04C-B496-C9369ED1A17D}">
      <dgm:prSet/>
      <dgm:spPr/>
      <dgm:t>
        <a:bodyPr/>
        <a:lstStyle/>
        <a:p>
          <a:endParaRPr lang="it-IT"/>
        </a:p>
      </dgm:t>
    </dgm:pt>
    <dgm:pt modelId="{2DAFDC52-2663-804C-A1BF-251EB9075FFE}" type="pres">
      <dgm:prSet presAssocID="{82712322-6338-804A-BD27-1C437295D4BC}" presName="Name0" presStyleCnt="0">
        <dgm:presLayoutVars>
          <dgm:dir/>
          <dgm:animLvl val="lvl"/>
          <dgm:resizeHandles val="exact"/>
        </dgm:presLayoutVars>
      </dgm:prSet>
      <dgm:spPr/>
    </dgm:pt>
    <dgm:pt modelId="{6E9E629D-DCBD-FF46-8DD4-077A7F23C8D3}" type="pres">
      <dgm:prSet presAssocID="{86C96870-C278-B84E-9D23-867EA820587E}" presName="boxAndChildren" presStyleCnt="0"/>
      <dgm:spPr/>
    </dgm:pt>
    <dgm:pt modelId="{50E39623-DCEC-A54D-A065-E2E5D47767C1}" type="pres">
      <dgm:prSet presAssocID="{86C96870-C278-B84E-9D23-867EA820587E}" presName="parentTextBox" presStyleLbl="node1" presStyleIdx="0" presStyleCnt="2"/>
      <dgm:spPr/>
    </dgm:pt>
    <dgm:pt modelId="{D6E9BF3F-8F4F-0942-A052-29709991DE04}" type="pres">
      <dgm:prSet presAssocID="{4C64BEDF-A1E2-D34F-B281-92D1C2765B6E}" presName="sp" presStyleCnt="0"/>
      <dgm:spPr/>
    </dgm:pt>
    <dgm:pt modelId="{806BB4CA-6CC9-AB45-9012-85708975D2B0}" type="pres">
      <dgm:prSet presAssocID="{8AE07A24-76E2-854E-B2CD-064494F16A41}" presName="arrowAndChildren" presStyleCnt="0"/>
      <dgm:spPr/>
    </dgm:pt>
    <dgm:pt modelId="{E713EC25-DFC5-E54F-893F-E346C8EE63BF}" type="pres">
      <dgm:prSet presAssocID="{8AE07A24-76E2-854E-B2CD-064494F16A41}" presName="parentTextArrow" presStyleLbl="node1" presStyleIdx="1" presStyleCnt="2" custScaleY="40623"/>
      <dgm:spPr/>
    </dgm:pt>
  </dgm:ptLst>
  <dgm:cxnLst>
    <dgm:cxn modelId="{09DACF04-323B-D94D-994A-A0BA0AEDE7C7}" type="presOf" srcId="{86C96870-C278-B84E-9D23-867EA820587E}" destId="{50E39623-DCEC-A54D-A065-E2E5D47767C1}" srcOrd="0" destOrd="0" presId="urn:microsoft.com/office/officeart/2005/8/layout/process4"/>
    <dgm:cxn modelId="{A82DF953-8E33-0B4C-9461-064D44556476}" type="presOf" srcId="{82712322-6338-804A-BD27-1C437295D4BC}" destId="{2DAFDC52-2663-804C-A1BF-251EB9075FFE}" srcOrd="0" destOrd="0" presId="urn:microsoft.com/office/officeart/2005/8/layout/process4"/>
    <dgm:cxn modelId="{7560BD57-8728-8D44-9EB2-C0C8ADDC6A56}" srcId="{82712322-6338-804A-BD27-1C437295D4BC}" destId="{8AE07A24-76E2-854E-B2CD-064494F16A41}" srcOrd="0" destOrd="0" parTransId="{E9053E04-02C8-6F47-A4EB-DD96A0D0B9DE}" sibTransId="{4C64BEDF-A1E2-D34F-B281-92D1C2765B6E}"/>
    <dgm:cxn modelId="{12AF4E76-A5B5-C04C-B496-C9369ED1A17D}" srcId="{82712322-6338-804A-BD27-1C437295D4BC}" destId="{86C96870-C278-B84E-9D23-867EA820587E}" srcOrd="1" destOrd="0" parTransId="{B731B364-A9BC-8948-83B6-8B95D8C29F7E}" sibTransId="{CD936B2B-803D-9C4A-BBD3-CF5FBF55A6D7}"/>
    <dgm:cxn modelId="{30BAA5E2-DD78-0748-A510-BEBAD4640CA9}" type="presOf" srcId="{8AE07A24-76E2-854E-B2CD-064494F16A41}" destId="{E713EC25-DFC5-E54F-893F-E346C8EE63BF}" srcOrd="0" destOrd="0" presId="urn:microsoft.com/office/officeart/2005/8/layout/process4"/>
    <dgm:cxn modelId="{A6719CD7-1D5C-9041-9EA0-6EA506C1FA15}" type="presParOf" srcId="{2DAFDC52-2663-804C-A1BF-251EB9075FFE}" destId="{6E9E629D-DCBD-FF46-8DD4-077A7F23C8D3}" srcOrd="0" destOrd="0" presId="urn:microsoft.com/office/officeart/2005/8/layout/process4"/>
    <dgm:cxn modelId="{2E76AA8B-6AC1-FB42-8C23-029A89F0218C}" type="presParOf" srcId="{6E9E629D-DCBD-FF46-8DD4-077A7F23C8D3}" destId="{50E39623-DCEC-A54D-A065-E2E5D47767C1}" srcOrd="0" destOrd="0" presId="urn:microsoft.com/office/officeart/2005/8/layout/process4"/>
    <dgm:cxn modelId="{6FB399E2-1F92-6B4C-8B60-C59E66649FD5}" type="presParOf" srcId="{2DAFDC52-2663-804C-A1BF-251EB9075FFE}" destId="{D6E9BF3F-8F4F-0942-A052-29709991DE04}" srcOrd="1" destOrd="0" presId="urn:microsoft.com/office/officeart/2005/8/layout/process4"/>
    <dgm:cxn modelId="{EAB6E3CC-BA08-1B48-A320-36C8CBB68935}" type="presParOf" srcId="{2DAFDC52-2663-804C-A1BF-251EB9075FFE}" destId="{806BB4CA-6CC9-AB45-9012-85708975D2B0}" srcOrd="2" destOrd="0" presId="urn:microsoft.com/office/officeart/2005/8/layout/process4"/>
    <dgm:cxn modelId="{21D8D933-AEAD-FE45-A1F2-5976F1FC4F4C}" type="presParOf" srcId="{806BB4CA-6CC9-AB45-9012-85708975D2B0}" destId="{E713EC25-DFC5-E54F-893F-E346C8EE63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2712322-6338-804A-BD27-1C437295D4BC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E07A24-76E2-854E-B2CD-064494F16A41}">
      <dgm:prSet phldrT="[Testo]" custT="1"/>
      <dgm:spPr/>
      <dgm:t>
        <a:bodyPr/>
        <a:lstStyle/>
        <a:p>
          <a:r>
            <a:rPr lang="it-IT" sz="2300" dirty="0"/>
            <a:t>Carver e </a:t>
          </a:r>
          <a:r>
            <a:rPr lang="it-IT" sz="2300" dirty="0" err="1"/>
            <a:t>Scheier</a:t>
          </a:r>
          <a:r>
            <a:rPr lang="it-IT" sz="2300" dirty="0"/>
            <a:t> (2002)</a:t>
          </a:r>
        </a:p>
      </dgm:t>
    </dgm:pt>
    <dgm:pt modelId="{E9053E04-02C8-6F47-A4EB-DD96A0D0B9DE}" type="parTrans" cxnId="{7560BD57-8728-8D44-9EB2-C0C8ADDC6A56}">
      <dgm:prSet/>
      <dgm:spPr/>
      <dgm:t>
        <a:bodyPr/>
        <a:lstStyle/>
        <a:p>
          <a:endParaRPr lang="it-IT"/>
        </a:p>
      </dgm:t>
    </dgm:pt>
    <dgm:pt modelId="{4C64BEDF-A1E2-D34F-B281-92D1C2765B6E}" type="sibTrans" cxnId="{7560BD57-8728-8D44-9EB2-C0C8ADDC6A56}">
      <dgm:prSet/>
      <dgm:spPr/>
      <dgm:t>
        <a:bodyPr/>
        <a:lstStyle/>
        <a:p>
          <a:endParaRPr lang="it-IT"/>
        </a:p>
      </dgm:t>
    </dgm:pt>
    <dgm:pt modelId="{86C96870-C278-B84E-9D23-867EA820587E}">
      <dgm:prSet phldrT="[Testo]" custT="1"/>
      <dgm:spPr/>
      <dgm:t>
        <a:bodyPr/>
        <a:lstStyle/>
        <a:p>
          <a:r>
            <a:rPr lang="it-IT" sz="2000" dirty="0"/>
            <a:t>Disposizione cognitiva stabile a prefigurarsi cose positive dal futuro; le persone hanno vari gradi di ottimismo, ed esso si fonda su aspetti cognitivamente determinati, aspettative e attribuzioni causali.</a:t>
          </a:r>
        </a:p>
      </dgm:t>
    </dgm:pt>
    <dgm:pt modelId="{B731B364-A9BC-8948-83B6-8B95D8C29F7E}" type="parTrans" cxnId="{12AF4E76-A5B5-C04C-B496-C9369ED1A17D}">
      <dgm:prSet/>
      <dgm:spPr/>
      <dgm:t>
        <a:bodyPr/>
        <a:lstStyle/>
        <a:p>
          <a:endParaRPr lang="it-IT"/>
        </a:p>
      </dgm:t>
    </dgm:pt>
    <dgm:pt modelId="{CD936B2B-803D-9C4A-BBD3-CF5FBF55A6D7}" type="sibTrans" cxnId="{12AF4E76-A5B5-C04C-B496-C9369ED1A17D}">
      <dgm:prSet/>
      <dgm:spPr/>
      <dgm:t>
        <a:bodyPr/>
        <a:lstStyle/>
        <a:p>
          <a:endParaRPr lang="it-IT"/>
        </a:p>
      </dgm:t>
    </dgm:pt>
    <dgm:pt modelId="{2DAFDC52-2663-804C-A1BF-251EB9075FFE}" type="pres">
      <dgm:prSet presAssocID="{82712322-6338-804A-BD27-1C437295D4BC}" presName="Name0" presStyleCnt="0">
        <dgm:presLayoutVars>
          <dgm:dir/>
          <dgm:animLvl val="lvl"/>
          <dgm:resizeHandles val="exact"/>
        </dgm:presLayoutVars>
      </dgm:prSet>
      <dgm:spPr/>
    </dgm:pt>
    <dgm:pt modelId="{7BD03134-B1DE-2F48-A597-1C4444F54A41}" type="pres">
      <dgm:prSet presAssocID="{86C96870-C278-B84E-9D23-867EA820587E}" presName="boxAndChildren" presStyleCnt="0"/>
      <dgm:spPr/>
    </dgm:pt>
    <dgm:pt modelId="{A69FE850-34A6-1A4E-9B31-40AC241DF9CF}" type="pres">
      <dgm:prSet presAssocID="{86C96870-C278-B84E-9D23-867EA820587E}" presName="parentTextBox" presStyleLbl="node1" presStyleIdx="0" presStyleCnt="2"/>
      <dgm:spPr/>
    </dgm:pt>
    <dgm:pt modelId="{D6E9BF3F-8F4F-0942-A052-29709991DE04}" type="pres">
      <dgm:prSet presAssocID="{4C64BEDF-A1E2-D34F-B281-92D1C2765B6E}" presName="sp" presStyleCnt="0"/>
      <dgm:spPr/>
    </dgm:pt>
    <dgm:pt modelId="{806BB4CA-6CC9-AB45-9012-85708975D2B0}" type="pres">
      <dgm:prSet presAssocID="{8AE07A24-76E2-854E-B2CD-064494F16A41}" presName="arrowAndChildren" presStyleCnt="0"/>
      <dgm:spPr/>
    </dgm:pt>
    <dgm:pt modelId="{E713EC25-DFC5-E54F-893F-E346C8EE63BF}" type="pres">
      <dgm:prSet presAssocID="{8AE07A24-76E2-854E-B2CD-064494F16A41}" presName="parentTextArrow" presStyleLbl="node1" presStyleIdx="1" presStyleCnt="2" custScaleY="39419"/>
      <dgm:spPr/>
    </dgm:pt>
  </dgm:ptLst>
  <dgm:cxnLst>
    <dgm:cxn modelId="{A82DF953-8E33-0B4C-9461-064D44556476}" type="presOf" srcId="{82712322-6338-804A-BD27-1C437295D4BC}" destId="{2DAFDC52-2663-804C-A1BF-251EB9075FFE}" srcOrd="0" destOrd="0" presId="urn:microsoft.com/office/officeart/2005/8/layout/process4"/>
    <dgm:cxn modelId="{7560BD57-8728-8D44-9EB2-C0C8ADDC6A56}" srcId="{82712322-6338-804A-BD27-1C437295D4BC}" destId="{8AE07A24-76E2-854E-B2CD-064494F16A41}" srcOrd="0" destOrd="0" parTransId="{E9053E04-02C8-6F47-A4EB-DD96A0D0B9DE}" sibTransId="{4C64BEDF-A1E2-D34F-B281-92D1C2765B6E}"/>
    <dgm:cxn modelId="{12AF4E76-A5B5-C04C-B496-C9369ED1A17D}" srcId="{82712322-6338-804A-BD27-1C437295D4BC}" destId="{86C96870-C278-B84E-9D23-867EA820587E}" srcOrd="1" destOrd="0" parTransId="{B731B364-A9BC-8948-83B6-8B95D8C29F7E}" sibTransId="{CD936B2B-803D-9C4A-BBD3-CF5FBF55A6D7}"/>
    <dgm:cxn modelId="{DB880FBB-981D-3341-B21D-3D25A32F601C}" type="presOf" srcId="{86C96870-C278-B84E-9D23-867EA820587E}" destId="{A69FE850-34A6-1A4E-9B31-40AC241DF9CF}" srcOrd="0" destOrd="0" presId="urn:microsoft.com/office/officeart/2005/8/layout/process4"/>
    <dgm:cxn modelId="{30BAA5E2-DD78-0748-A510-BEBAD4640CA9}" type="presOf" srcId="{8AE07A24-76E2-854E-B2CD-064494F16A41}" destId="{E713EC25-DFC5-E54F-893F-E346C8EE63BF}" srcOrd="0" destOrd="0" presId="urn:microsoft.com/office/officeart/2005/8/layout/process4"/>
    <dgm:cxn modelId="{9F4D520B-143C-6C41-8F93-2FC496095DB1}" type="presParOf" srcId="{2DAFDC52-2663-804C-A1BF-251EB9075FFE}" destId="{7BD03134-B1DE-2F48-A597-1C4444F54A41}" srcOrd="0" destOrd="0" presId="urn:microsoft.com/office/officeart/2005/8/layout/process4"/>
    <dgm:cxn modelId="{5DB8E2BE-F590-EF43-BA56-D4FC3AFC5280}" type="presParOf" srcId="{7BD03134-B1DE-2F48-A597-1C4444F54A41}" destId="{A69FE850-34A6-1A4E-9B31-40AC241DF9CF}" srcOrd="0" destOrd="0" presId="urn:microsoft.com/office/officeart/2005/8/layout/process4"/>
    <dgm:cxn modelId="{6FB399E2-1F92-6B4C-8B60-C59E66649FD5}" type="presParOf" srcId="{2DAFDC52-2663-804C-A1BF-251EB9075FFE}" destId="{D6E9BF3F-8F4F-0942-A052-29709991DE04}" srcOrd="1" destOrd="0" presId="urn:microsoft.com/office/officeart/2005/8/layout/process4"/>
    <dgm:cxn modelId="{EAB6E3CC-BA08-1B48-A320-36C8CBB68935}" type="presParOf" srcId="{2DAFDC52-2663-804C-A1BF-251EB9075FFE}" destId="{806BB4CA-6CC9-AB45-9012-85708975D2B0}" srcOrd="2" destOrd="0" presId="urn:microsoft.com/office/officeart/2005/8/layout/process4"/>
    <dgm:cxn modelId="{21D8D933-AEAD-FE45-A1F2-5976F1FC4F4C}" type="presParOf" srcId="{806BB4CA-6CC9-AB45-9012-85708975D2B0}" destId="{E713EC25-DFC5-E54F-893F-E346C8EE63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78B738A-8C3A-A641-8775-7838405EBB8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B82A123-0844-A643-8A67-509C71BCA48E}">
      <dgm:prSet phldrT="[Testo]"/>
      <dgm:spPr/>
      <dgm:t>
        <a:bodyPr/>
        <a:lstStyle/>
        <a:p>
          <a:r>
            <a:rPr lang="it-IT" b="1" dirty="0"/>
            <a:t>Sostiene</a:t>
          </a:r>
          <a:r>
            <a:rPr lang="it-IT" dirty="0"/>
            <a:t> la motivazione, la perseveranza e la proattività, contribuendo a migliorare le prestazioni</a:t>
          </a:r>
        </a:p>
      </dgm:t>
    </dgm:pt>
    <dgm:pt modelId="{60CE62DD-0FCC-F44F-B5A4-0E9E2F44B11A}" type="parTrans" cxnId="{F5386335-1148-CD40-9ED2-45FD9ADA5F94}">
      <dgm:prSet/>
      <dgm:spPr/>
      <dgm:t>
        <a:bodyPr/>
        <a:lstStyle/>
        <a:p>
          <a:endParaRPr lang="it-IT"/>
        </a:p>
      </dgm:t>
    </dgm:pt>
    <dgm:pt modelId="{348367E4-F827-B44A-9027-8A69EB5A4C56}" type="sibTrans" cxnId="{F5386335-1148-CD40-9ED2-45FD9ADA5F94}">
      <dgm:prSet/>
      <dgm:spPr/>
      <dgm:t>
        <a:bodyPr/>
        <a:lstStyle/>
        <a:p>
          <a:endParaRPr lang="it-IT"/>
        </a:p>
      </dgm:t>
    </dgm:pt>
    <dgm:pt modelId="{0C9BA07D-F389-334E-9DD8-611452DB95C8}">
      <dgm:prSet phldrT="[Testo]"/>
      <dgm:spPr/>
      <dgm:t>
        <a:bodyPr/>
        <a:lstStyle/>
        <a:p>
          <a:r>
            <a:rPr lang="it-IT" dirty="0"/>
            <a:t>Impatta sul </a:t>
          </a:r>
          <a:r>
            <a:rPr lang="it-IT" b="1" dirty="0"/>
            <a:t>fisico</a:t>
          </a:r>
          <a:r>
            <a:rPr lang="it-IT" dirty="0"/>
            <a:t> e sulla salute psicologica</a:t>
          </a:r>
        </a:p>
      </dgm:t>
    </dgm:pt>
    <dgm:pt modelId="{2ACCB5D4-42C8-354D-B354-B9A60E1E6FA1}" type="parTrans" cxnId="{CBC26822-FC22-2B4B-8D4A-187BA3E87E1C}">
      <dgm:prSet/>
      <dgm:spPr/>
      <dgm:t>
        <a:bodyPr/>
        <a:lstStyle/>
        <a:p>
          <a:endParaRPr lang="it-IT"/>
        </a:p>
      </dgm:t>
    </dgm:pt>
    <dgm:pt modelId="{7AD80125-702B-BB44-A4CC-7C7D4C9FF9F3}" type="sibTrans" cxnId="{CBC26822-FC22-2B4B-8D4A-187BA3E87E1C}">
      <dgm:prSet/>
      <dgm:spPr/>
      <dgm:t>
        <a:bodyPr/>
        <a:lstStyle/>
        <a:p>
          <a:endParaRPr lang="it-IT"/>
        </a:p>
      </dgm:t>
    </dgm:pt>
    <dgm:pt modelId="{1299C260-4F7D-3049-A69B-0FF128EE49F2}">
      <dgm:prSet phldrT="[Testo]"/>
      <dgm:spPr/>
      <dgm:t>
        <a:bodyPr/>
        <a:lstStyle/>
        <a:p>
          <a:r>
            <a:rPr lang="it-IT" dirty="0"/>
            <a:t>Deve essere </a:t>
          </a:r>
          <a:r>
            <a:rPr lang="it-IT" b="1" dirty="0"/>
            <a:t>bilanciato</a:t>
          </a:r>
          <a:r>
            <a:rPr lang="it-IT" dirty="0"/>
            <a:t> con una valutazione realistica delle sfide </a:t>
          </a:r>
        </a:p>
      </dgm:t>
    </dgm:pt>
    <dgm:pt modelId="{99546ABE-010E-DA4A-9B4D-ED175DC661FE}" type="parTrans" cxnId="{64FC2782-6F95-D84A-85E6-AFCCE0BBBF25}">
      <dgm:prSet/>
      <dgm:spPr/>
      <dgm:t>
        <a:bodyPr/>
        <a:lstStyle/>
        <a:p>
          <a:endParaRPr lang="it-IT"/>
        </a:p>
      </dgm:t>
    </dgm:pt>
    <dgm:pt modelId="{6B3E27F1-A3B0-A040-8C11-7E4536EAFA48}" type="sibTrans" cxnId="{64FC2782-6F95-D84A-85E6-AFCCE0BBBF25}">
      <dgm:prSet/>
      <dgm:spPr/>
      <dgm:t>
        <a:bodyPr/>
        <a:lstStyle/>
        <a:p>
          <a:endParaRPr lang="it-IT"/>
        </a:p>
      </dgm:t>
    </dgm:pt>
    <dgm:pt modelId="{584B3788-F231-CE4B-99F9-14234D05671B}" type="pres">
      <dgm:prSet presAssocID="{E78B738A-8C3A-A641-8775-7838405EBB83}" presName="Name0" presStyleCnt="0">
        <dgm:presLayoutVars>
          <dgm:dir/>
          <dgm:resizeHandles val="exact"/>
        </dgm:presLayoutVars>
      </dgm:prSet>
      <dgm:spPr/>
    </dgm:pt>
    <dgm:pt modelId="{75FE603E-B748-4346-9048-06C2415CE846}" type="pres">
      <dgm:prSet presAssocID="{DB82A123-0844-A643-8A67-509C71BCA48E}" presName="node" presStyleLbl="node1" presStyleIdx="0" presStyleCnt="3">
        <dgm:presLayoutVars>
          <dgm:bulletEnabled val="1"/>
        </dgm:presLayoutVars>
      </dgm:prSet>
      <dgm:spPr/>
    </dgm:pt>
    <dgm:pt modelId="{99998B4D-9ED1-9745-BCAE-CB5236C66C74}" type="pres">
      <dgm:prSet presAssocID="{348367E4-F827-B44A-9027-8A69EB5A4C56}" presName="sibTrans" presStyleLbl="sibTrans2D1" presStyleIdx="0" presStyleCnt="2"/>
      <dgm:spPr/>
    </dgm:pt>
    <dgm:pt modelId="{D8FB2096-0FD4-2945-A776-FDDC918E2C1A}" type="pres">
      <dgm:prSet presAssocID="{348367E4-F827-B44A-9027-8A69EB5A4C56}" presName="connectorText" presStyleLbl="sibTrans2D1" presStyleIdx="0" presStyleCnt="2"/>
      <dgm:spPr/>
    </dgm:pt>
    <dgm:pt modelId="{ADB844A3-EFA2-A148-80C3-8D555B55B57B}" type="pres">
      <dgm:prSet presAssocID="{0C9BA07D-F389-334E-9DD8-611452DB95C8}" presName="node" presStyleLbl="node1" presStyleIdx="1" presStyleCnt="3">
        <dgm:presLayoutVars>
          <dgm:bulletEnabled val="1"/>
        </dgm:presLayoutVars>
      </dgm:prSet>
      <dgm:spPr/>
    </dgm:pt>
    <dgm:pt modelId="{FA24859B-DACD-A54A-A673-DEE600172B13}" type="pres">
      <dgm:prSet presAssocID="{7AD80125-702B-BB44-A4CC-7C7D4C9FF9F3}" presName="sibTrans" presStyleLbl="sibTrans2D1" presStyleIdx="1" presStyleCnt="2"/>
      <dgm:spPr/>
    </dgm:pt>
    <dgm:pt modelId="{01065353-8C61-2641-BCFF-DF4266188A5B}" type="pres">
      <dgm:prSet presAssocID="{7AD80125-702B-BB44-A4CC-7C7D4C9FF9F3}" presName="connectorText" presStyleLbl="sibTrans2D1" presStyleIdx="1" presStyleCnt="2"/>
      <dgm:spPr/>
    </dgm:pt>
    <dgm:pt modelId="{DD2F2303-21EC-5145-8A40-55CADAC64AB0}" type="pres">
      <dgm:prSet presAssocID="{1299C260-4F7D-3049-A69B-0FF128EE49F2}" presName="node" presStyleLbl="node1" presStyleIdx="2" presStyleCnt="3">
        <dgm:presLayoutVars>
          <dgm:bulletEnabled val="1"/>
        </dgm:presLayoutVars>
      </dgm:prSet>
      <dgm:spPr/>
    </dgm:pt>
  </dgm:ptLst>
  <dgm:cxnLst>
    <dgm:cxn modelId="{21697615-585F-834C-AD1A-7AFCFC67769C}" type="presOf" srcId="{0C9BA07D-F389-334E-9DD8-611452DB95C8}" destId="{ADB844A3-EFA2-A148-80C3-8D555B55B57B}" srcOrd="0" destOrd="0" presId="urn:microsoft.com/office/officeart/2005/8/layout/process1"/>
    <dgm:cxn modelId="{CBC26822-FC22-2B4B-8D4A-187BA3E87E1C}" srcId="{E78B738A-8C3A-A641-8775-7838405EBB83}" destId="{0C9BA07D-F389-334E-9DD8-611452DB95C8}" srcOrd="1" destOrd="0" parTransId="{2ACCB5D4-42C8-354D-B354-B9A60E1E6FA1}" sibTransId="{7AD80125-702B-BB44-A4CC-7C7D4C9FF9F3}"/>
    <dgm:cxn modelId="{F5386335-1148-CD40-9ED2-45FD9ADA5F94}" srcId="{E78B738A-8C3A-A641-8775-7838405EBB83}" destId="{DB82A123-0844-A643-8A67-509C71BCA48E}" srcOrd="0" destOrd="0" parTransId="{60CE62DD-0FCC-F44F-B5A4-0E9E2F44B11A}" sibTransId="{348367E4-F827-B44A-9027-8A69EB5A4C56}"/>
    <dgm:cxn modelId="{C9AFD03C-4FCE-0E43-A079-7F61939310FD}" type="presOf" srcId="{E78B738A-8C3A-A641-8775-7838405EBB83}" destId="{584B3788-F231-CE4B-99F9-14234D05671B}" srcOrd="0" destOrd="0" presId="urn:microsoft.com/office/officeart/2005/8/layout/process1"/>
    <dgm:cxn modelId="{72EE5570-2916-4342-A71D-817ACAC8095C}" type="presOf" srcId="{7AD80125-702B-BB44-A4CC-7C7D4C9FF9F3}" destId="{01065353-8C61-2641-BCFF-DF4266188A5B}" srcOrd="1" destOrd="0" presId="urn:microsoft.com/office/officeart/2005/8/layout/process1"/>
    <dgm:cxn modelId="{229A0173-EAC8-C04B-85ED-4898F3D93CE7}" type="presOf" srcId="{348367E4-F827-B44A-9027-8A69EB5A4C56}" destId="{D8FB2096-0FD4-2945-A776-FDDC918E2C1A}" srcOrd="1" destOrd="0" presId="urn:microsoft.com/office/officeart/2005/8/layout/process1"/>
    <dgm:cxn modelId="{64FC2782-6F95-D84A-85E6-AFCCE0BBBF25}" srcId="{E78B738A-8C3A-A641-8775-7838405EBB83}" destId="{1299C260-4F7D-3049-A69B-0FF128EE49F2}" srcOrd="2" destOrd="0" parTransId="{99546ABE-010E-DA4A-9B4D-ED175DC661FE}" sibTransId="{6B3E27F1-A3B0-A040-8C11-7E4536EAFA48}"/>
    <dgm:cxn modelId="{B30A55A4-7EE1-564E-82DF-C2E542AFDEDA}" type="presOf" srcId="{348367E4-F827-B44A-9027-8A69EB5A4C56}" destId="{99998B4D-9ED1-9745-BCAE-CB5236C66C74}" srcOrd="0" destOrd="0" presId="urn:microsoft.com/office/officeart/2005/8/layout/process1"/>
    <dgm:cxn modelId="{F9A290B4-6106-8442-A33E-C3A302D6F173}" type="presOf" srcId="{DB82A123-0844-A643-8A67-509C71BCA48E}" destId="{75FE603E-B748-4346-9048-06C2415CE846}" srcOrd="0" destOrd="0" presId="urn:microsoft.com/office/officeart/2005/8/layout/process1"/>
    <dgm:cxn modelId="{6FF3AEB7-0BA1-7246-8511-C42B81A77CC8}" type="presOf" srcId="{7AD80125-702B-BB44-A4CC-7C7D4C9FF9F3}" destId="{FA24859B-DACD-A54A-A673-DEE600172B13}" srcOrd="0" destOrd="0" presId="urn:microsoft.com/office/officeart/2005/8/layout/process1"/>
    <dgm:cxn modelId="{25F012DE-EB1E-E242-AA1A-138C9C2F503E}" type="presOf" srcId="{1299C260-4F7D-3049-A69B-0FF128EE49F2}" destId="{DD2F2303-21EC-5145-8A40-55CADAC64AB0}" srcOrd="0" destOrd="0" presId="urn:microsoft.com/office/officeart/2005/8/layout/process1"/>
    <dgm:cxn modelId="{2E65DAB1-22FC-D040-AE95-6D3F7A31A318}" type="presParOf" srcId="{584B3788-F231-CE4B-99F9-14234D05671B}" destId="{75FE603E-B748-4346-9048-06C2415CE846}" srcOrd="0" destOrd="0" presId="urn:microsoft.com/office/officeart/2005/8/layout/process1"/>
    <dgm:cxn modelId="{487F2721-475B-2542-B48B-AC78759C02C5}" type="presParOf" srcId="{584B3788-F231-CE4B-99F9-14234D05671B}" destId="{99998B4D-9ED1-9745-BCAE-CB5236C66C74}" srcOrd="1" destOrd="0" presId="urn:microsoft.com/office/officeart/2005/8/layout/process1"/>
    <dgm:cxn modelId="{150195F6-779F-A544-8BD3-7F1D6B55744F}" type="presParOf" srcId="{99998B4D-9ED1-9745-BCAE-CB5236C66C74}" destId="{D8FB2096-0FD4-2945-A776-FDDC918E2C1A}" srcOrd="0" destOrd="0" presId="urn:microsoft.com/office/officeart/2005/8/layout/process1"/>
    <dgm:cxn modelId="{285D5C8B-CD8A-B445-B60B-918B975F2121}" type="presParOf" srcId="{584B3788-F231-CE4B-99F9-14234D05671B}" destId="{ADB844A3-EFA2-A148-80C3-8D555B55B57B}" srcOrd="2" destOrd="0" presId="urn:microsoft.com/office/officeart/2005/8/layout/process1"/>
    <dgm:cxn modelId="{C6F2AC95-5942-6544-B640-87C0859407DC}" type="presParOf" srcId="{584B3788-F231-CE4B-99F9-14234D05671B}" destId="{FA24859B-DACD-A54A-A673-DEE600172B13}" srcOrd="3" destOrd="0" presId="urn:microsoft.com/office/officeart/2005/8/layout/process1"/>
    <dgm:cxn modelId="{9E87DF2F-CEB9-3B4E-9922-CC526389DAC9}" type="presParOf" srcId="{FA24859B-DACD-A54A-A673-DEE600172B13}" destId="{01065353-8C61-2641-BCFF-DF4266188A5B}" srcOrd="0" destOrd="0" presId="urn:microsoft.com/office/officeart/2005/8/layout/process1"/>
    <dgm:cxn modelId="{235677DC-FA98-E048-9F6C-7F8646497081}" type="presParOf" srcId="{584B3788-F231-CE4B-99F9-14234D05671B}" destId="{DD2F2303-21EC-5145-8A40-55CADAC64A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C5A37B-B360-7943-8D3D-CC242B136FB3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91C6A5B-0A8A-9B4F-BE7B-37787F03C262}">
      <dgm:prSet phldrT="[Testo]" custT="1"/>
      <dgm:spPr/>
      <dgm:t>
        <a:bodyPr/>
        <a:lstStyle/>
        <a:p>
          <a:r>
            <a:rPr lang="it-IT" sz="3200" b="1" dirty="0"/>
            <a:t>HOPE</a:t>
          </a:r>
          <a:endParaRPr lang="it-IT" sz="1300" b="1" dirty="0"/>
        </a:p>
      </dgm:t>
    </dgm:pt>
    <dgm:pt modelId="{CFF3290C-4DAC-9E42-BF56-A4EEAB1EB32E}" type="parTrans" cxnId="{3E4ACDE9-06B1-1045-8312-D2C788B524CE}">
      <dgm:prSet/>
      <dgm:spPr/>
      <dgm:t>
        <a:bodyPr/>
        <a:lstStyle/>
        <a:p>
          <a:endParaRPr lang="it-IT"/>
        </a:p>
      </dgm:t>
    </dgm:pt>
    <dgm:pt modelId="{791DFF30-6B83-0A4B-A644-4C6EC3527466}" type="sibTrans" cxnId="{3E4ACDE9-06B1-1045-8312-D2C788B524CE}">
      <dgm:prSet/>
      <dgm:spPr/>
      <dgm:t>
        <a:bodyPr/>
        <a:lstStyle/>
        <a:p>
          <a:endParaRPr lang="it-IT"/>
        </a:p>
      </dgm:t>
    </dgm:pt>
    <dgm:pt modelId="{552957CB-D083-3842-870D-538EE21AE2AC}">
      <dgm:prSet phldrT="[Testo]" custT="1"/>
      <dgm:spPr/>
      <dgm:t>
        <a:bodyPr/>
        <a:lstStyle/>
        <a:p>
          <a:r>
            <a:rPr lang="it-IT" sz="2000" dirty="0"/>
            <a:t>Diverso dall’</a:t>
          </a:r>
          <a:r>
            <a:rPr lang="it-IT" sz="2000" b="1" dirty="0"/>
            <a:t>ottimismo</a:t>
          </a:r>
        </a:p>
      </dgm:t>
    </dgm:pt>
    <dgm:pt modelId="{F58808FA-4E19-514C-A522-9983D9750247}" type="parTrans" cxnId="{8B94B226-1611-A64C-89FB-BD1A6E097472}">
      <dgm:prSet/>
      <dgm:spPr/>
      <dgm:t>
        <a:bodyPr/>
        <a:lstStyle/>
        <a:p>
          <a:endParaRPr lang="it-IT"/>
        </a:p>
      </dgm:t>
    </dgm:pt>
    <dgm:pt modelId="{27F301A7-1936-A14D-8939-DB971CF67919}" type="sibTrans" cxnId="{8B94B226-1611-A64C-89FB-BD1A6E097472}">
      <dgm:prSet/>
      <dgm:spPr/>
      <dgm:t>
        <a:bodyPr/>
        <a:lstStyle/>
        <a:p>
          <a:endParaRPr lang="it-IT"/>
        </a:p>
      </dgm:t>
    </dgm:pt>
    <dgm:pt modelId="{D50CF833-62C0-6F4A-B24E-89A4EB8E9F6D}">
      <dgm:prSet phldrT="[Testo]"/>
      <dgm:spPr/>
      <dgm:t>
        <a:bodyPr/>
        <a:lstStyle/>
        <a:p>
          <a:r>
            <a:rPr lang="it-IT" b="1" dirty="0"/>
            <a:t>Ottimismo</a:t>
          </a:r>
          <a:r>
            <a:rPr lang="it-IT" dirty="0"/>
            <a:t>:</a:t>
          </a:r>
          <a:br>
            <a:rPr lang="it-IT" dirty="0"/>
          </a:br>
          <a:r>
            <a:rPr lang="it-IT" dirty="0"/>
            <a:t>coglie una serie di aspettative su eventi o cause esterni al sé</a:t>
          </a:r>
        </a:p>
      </dgm:t>
    </dgm:pt>
    <dgm:pt modelId="{8FA28741-1771-164F-9E93-10601A3D0FD1}" type="parTrans" cxnId="{91FE26E2-EDAE-4448-8DCC-9C9CD15D1BD6}">
      <dgm:prSet/>
      <dgm:spPr/>
      <dgm:t>
        <a:bodyPr/>
        <a:lstStyle/>
        <a:p>
          <a:endParaRPr lang="it-IT"/>
        </a:p>
      </dgm:t>
    </dgm:pt>
    <dgm:pt modelId="{E09CB2A6-0344-2148-A911-DF47815F0CEF}" type="sibTrans" cxnId="{91FE26E2-EDAE-4448-8DCC-9C9CD15D1BD6}">
      <dgm:prSet/>
      <dgm:spPr/>
      <dgm:t>
        <a:bodyPr/>
        <a:lstStyle/>
        <a:p>
          <a:endParaRPr lang="it-IT"/>
        </a:p>
      </dgm:t>
    </dgm:pt>
    <dgm:pt modelId="{74D7C1B7-679D-E043-91E0-7BD0C24EE6E0}">
      <dgm:prSet phldrT="[Testo]"/>
      <dgm:spPr/>
      <dgm:t>
        <a:bodyPr/>
        <a:lstStyle/>
        <a:p>
          <a:r>
            <a:rPr lang="it-IT" b="1" dirty="0"/>
            <a:t>Speranza</a:t>
          </a:r>
          <a:r>
            <a:rPr lang="it-IT" dirty="0"/>
            <a:t>:</a:t>
          </a:r>
          <a:br>
            <a:rPr lang="it-IT" dirty="0"/>
          </a:br>
          <a:r>
            <a:rPr lang="it-IT" dirty="0"/>
            <a:t>coglie un giudizio rispetto a esiti futuri che dipendono dal sé</a:t>
          </a:r>
        </a:p>
      </dgm:t>
    </dgm:pt>
    <dgm:pt modelId="{30CB6E12-DA69-8D43-A9FA-F6038AEA2BBC}" type="parTrans" cxnId="{FB0144D6-3E1B-8549-94BD-74E911ECC098}">
      <dgm:prSet/>
      <dgm:spPr/>
      <dgm:t>
        <a:bodyPr/>
        <a:lstStyle/>
        <a:p>
          <a:endParaRPr lang="it-IT"/>
        </a:p>
      </dgm:t>
    </dgm:pt>
    <dgm:pt modelId="{3AE5762F-5FC4-F543-A159-581AA0341DF8}" type="sibTrans" cxnId="{FB0144D6-3E1B-8549-94BD-74E911ECC098}">
      <dgm:prSet/>
      <dgm:spPr/>
      <dgm:t>
        <a:bodyPr/>
        <a:lstStyle/>
        <a:p>
          <a:endParaRPr lang="it-IT"/>
        </a:p>
      </dgm:t>
    </dgm:pt>
    <dgm:pt modelId="{04D5A829-E414-7E4E-8B6C-0F8C5F3F6A71}">
      <dgm:prSet phldrT="[Testo]" custT="1"/>
      <dgm:spPr/>
      <dgm:t>
        <a:bodyPr/>
        <a:lstStyle/>
        <a:p>
          <a:r>
            <a:rPr lang="it-IT" sz="2000" dirty="0"/>
            <a:t>Diverso dall’</a:t>
          </a:r>
          <a:r>
            <a:rPr lang="it-IT" sz="2000" b="1" dirty="0"/>
            <a:t>autoefficacia</a:t>
          </a:r>
        </a:p>
      </dgm:t>
    </dgm:pt>
    <dgm:pt modelId="{BDB456ED-F98F-EB48-98DD-91B7424FE099}" type="parTrans" cxnId="{CDF7C053-9096-A648-87B6-48C2CC0E9470}">
      <dgm:prSet/>
      <dgm:spPr/>
      <dgm:t>
        <a:bodyPr/>
        <a:lstStyle/>
        <a:p>
          <a:endParaRPr lang="it-IT"/>
        </a:p>
      </dgm:t>
    </dgm:pt>
    <dgm:pt modelId="{565592BB-4221-EB45-B652-1A79618ACC9D}" type="sibTrans" cxnId="{CDF7C053-9096-A648-87B6-48C2CC0E9470}">
      <dgm:prSet/>
      <dgm:spPr/>
      <dgm:t>
        <a:bodyPr/>
        <a:lstStyle/>
        <a:p>
          <a:endParaRPr lang="it-IT"/>
        </a:p>
      </dgm:t>
    </dgm:pt>
    <dgm:pt modelId="{B440D4B3-BBAD-5348-8CA2-01F8D2375C70}">
      <dgm:prSet phldrT="[Testo]"/>
      <dgm:spPr/>
      <dgm:t>
        <a:bodyPr/>
        <a:lstStyle/>
        <a:p>
          <a:r>
            <a:rPr lang="it-IT" b="1" dirty="0"/>
            <a:t>Autoefficacia</a:t>
          </a:r>
          <a:r>
            <a:rPr lang="it-IT" dirty="0"/>
            <a:t>:</a:t>
          </a:r>
          <a:br>
            <a:rPr lang="it-IT" dirty="0"/>
          </a:br>
          <a:r>
            <a:rPr lang="it-IT" dirty="0"/>
            <a:t>rappresentano giudizi focalizzati su specifici comportamenti</a:t>
          </a:r>
        </a:p>
      </dgm:t>
    </dgm:pt>
    <dgm:pt modelId="{2EBDD1EF-CDAD-DD45-9303-0E1043F58E26}" type="parTrans" cxnId="{BADB5DED-6F03-1B42-B487-492AA589DFE5}">
      <dgm:prSet/>
      <dgm:spPr/>
      <dgm:t>
        <a:bodyPr/>
        <a:lstStyle/>
        <a:p>
          <a:endParaRPr lang="it-IT"/>
        </a:p>
      </dgm:t>
    </dgm:pt>
    <dgm:pt modelId="{53D0CB31-D9C8-9349-91B1-D1518A730ED1}" type="sibTrans" cxnId="{BADB5DED-6F03-1B42-B487-492AA589DFE5}">
      <dgm:prSet/>
      <dgm:spPr/>
      <dgm:t>
        <a:bodyPr/>
        <a:lstStyle/>
        <a:p>
          <a:endParaRPr lang="it-IT"/>
        </a:p>
      </dgm:t>
    </dgm:pt>
    <dgm:pt modelId="{1AAD6E4A-0564-014E-B62C-EE6B242344DA}">
      <dgm:prSet phldrT="[Testo]"/>
      <dgm:spPr/>
      <dgm:t>
        <a:bodyPr/>
        <a:lstStyle/>
        <a:p>
          <a:pPr>
            <a:buNone/>
          </a:pPr>
          <a:r>
            <a:rPr lang="it-IT" b="1" dirty="0"/>
            <a:t>Speranza</a:t>
          </a:r>
          <a:r>
            <a:rPr lang="it-IT" dirty="0"/>
            <a:t>: </a:t>
          </a:r>
        </a:p>
        <a:p>
          <a:pPr>
            <a:buNone/>
          </a:pPr>
          <a:r>
            <a:rPr lang="it-IT" dirty="0"/>
            <a:t>coglie la forza di volontà e la credenza dell’individuo che esista sempre un modo per raggiungere i propri obiettivi</a:t>
          </a:r>
        </a:p>
      </dgm:t>
    </dgm:pt>
    <dgm:pt modelId="{E08FD99B-4627-F741-A2D8-81DC2D3961C6}" type="parTrans" cxnId="{C63E4167-EB1B-0C4F-8847-571D79BAB636}">
      <dgm:prSet/>
      <dgm:spPr/>
      <dgm:t>
        <a:bodyPr/>
        <a:lstStyle/>
        <a:p>
          <a:endParaRPr lang="it-IT"/>
        </a:p>
      </dgm:t>
    </dgm:pt>
    <dgm:pt modelId="{F9629CA0-A163-9E4E-A7A3-48FA0E35E300}" type="sibTrans" cxnId="{C63E4167-EB1B-0C4F-8847-571D79BAB636}">
      <dgm:prSet/>
      <dgm:spPr/>
      <dgm:t>
        <a:bodyPr/>
        <a:lstStyle/>
        <a:p>
          <a:endParaRPr lang="it-IT"/>
        </a:p>
      </dgm:t>
    </dgm:pt>
    <dgm:pt modelId="{07404BCB-8EE7-314A-8315-FC243BD4F525}" type="pres">
      <dgm:prSet presAssocID="{98C5A37B-B360-7943-8D3D-CC242B136F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23EE48-48E8-6948-8CA9-F4012AB1ADAD}" type="pres">
      <dgm:prSet presAssocID="{991C6A5B-0A8A-9B4F-BE7B-37787F03C262}" presName="hierRoot1" presStyleCnt="0"/>
      <dgm:spPr/>
    </dgm:pt>
    <dgm:pt modelId="{7575ECC8-AC62-7D48-AF63-9147AD31083A}" type="pres">
      <dgm:prSet presAssocID="{991C6A5B-0A8A-9B4F-BE7B-37787F03C262}" presName="composite" presStyleCnt="0"/>
      <dgm:spPr/>
    </dgm:pt>
    <dgm:pt modelId="{92F7AD97-10F2-7D4F-B866-F16E8DF2991E}" type="pres">
      <dgm:prSet presAssocID="{991C6A5B-0A8A-9B4F-BE7B-37787F03C262}" presName="background" presStyleLbl="node0" presStyleIdx="0" presStyleCnt="1"/>
      <dgm:spPr/>
    </dgm:pt>
    <dgm:pt modelId="{EE70E732-DDB3-0C4E-B444-BDB775F378A4}" type="pres">
      <dgm:prSet presAssocID="{991C6A5B-0A8A-9B4F-BE7B-37787F03C262}" presName="text" presStyleLbl="fgAcc0" presStyleIdx="0" presStyleCnt="1">
        <dgm:presLayoutVars>
          <dgm:chPref val="3"/>
        </dgm:presLayoutVars>
      </dgm:prSet>
      <dgm:spPr/>
    </dgm:pt>
    <dgm:pt modelId="{6D48F71E-F3AF-1743-B85F-5D484F5EC389}" type="pres">
      <dgm:prSet presAssocID="{991C6A5B-0A8A-9B4F-BE7B-37787F03C262}" presName="hierChild2" presStyleCnt="0"/>
      <dgm:spPr/>
    </dgm:pt>
    <dgm:pt modelId="{2521DA7D-0D29-B74E-8179-B4149666B6FE}" type="pres">
      <dgm:prSet presAssocID="{F58808FA-4E19-514C-A522-9983D9750247}" presName="Name10" presStyleLbl="parChTrans1D2" presStyleIdx="0" presStyleCnt="2"/>
      <dgm:spPr/>
    </dgm:pt>
    <dgm:pt modelId="{A243308A-386D-ED43-8FF4-CA6E906513FC}" type="pres">
      <dgm:prSet presAssocID="{552957CB-D083-3842-870D-538EE21AE2AC}" presName="hierRoot2" presStyleCnt="0"/>
      <dgm:spPr/>
    </dgm:pt>
    <dgm:pt modelId="{815EA99B-1D2D-BD4B-8944-D8F5D999AC00}" type="pres">
      <dgm:prSet presAssocID="{552957CB-D083-3842-870D-538EE21AE2AC}" presName="composite2" presStyleCnt="0"/>
      <dgm:spPr/>
    </dgm:pt>
    <dgm:pt modelId="{FA15BCA7-EBC0-864C-B3B9-CAA8B5A3CB9A}" type="pres">
      <dgm:prSet presAssocID="{552957CB-D083-3842-870D-538EE21AE2AC}" presName="background2" presStyleLbl="node2" presStyleIdx="0" presStyleCnt="2"/>
      <dgm:spPr/>
    </dgm:pt>
    <dgm:pt modelId="{0ED809DE-628D-B944-966F-22D4933D1168}" type="pres">
      <dgm:prSet presAssocID="{552957CB-D083-3842-870D-538EE21AE2AC}" presName="text2" presStyleLbl="fgAcc2" presStyleIdx="0" presStyleCnt="2">
        <dgm:presLayoutVars>
          <dgm:chPref val="3"/>
        </dgm:presLayoutVars>
      </dgm:prSet>
      <dgm:spPr/>
    </dgm:pt>
    <dgm:pt modelId="{7E694166-176E-EA4E-A78B-9D3680AF9453}" type="pres">
      <dgm:prSet presAssocID="{552957CB-D083-3842-870D-538EE21AE2AC}" presName="hierChild3" presStyleCnt="0"/>
      <dgm:spPr/>
    </dgm:pt>
    <dgm:pt modelId="{C7EAB3A6-733D-2742-9B20-03688DFA40A9}" type="pres">
      <dgm:prSet presAssocID="{8FA28741-1771-164F-9E93-10601A3D0FD1}" presName="Name17" presStyleLbl="parChTrans1D3" presStyleIdx="0" presStyleCnt="4"/>
      <dgm:spPr/>
    </dgm:pt>
    <dgm:pt modelId="{3FFE3BE6-E8F1-CD43-8544-C2512A7CBB02}" type="pres">
      <dgm:prSet presAssocID="{D50CF833-62C0-6F4A-B24E-89A4EB8E9F6D}" presName="hierRoot3" presStyleCnt="0"/>
      <dgm:spPr/>
    </dgm:pt>
    <dgm:pt modelId="{2CE72ECA-1254-DE48-8940-3E3A0F704853}" type="pres">
      <dgm:prSet presAssocID="{D50CF833-62C0-6F4A-B24E-89A4EB8E9F6D}" presName="composite3" presStyleCnt="0"/>
      <dgm:spPr/>
    </dgm:pt>
    <dgm:pt modelId="{049AEAE1-69E5-554C-8229-4B8AE3A6FE8A}" type="pres">
      <dgm:prSet presAssocID="{D50CF833-62C0-6F4A-B24E-89A4EB8E9F6D}" presName="background3" presStyleLbl="node3" presStyleIdx="0" presStyleCnt="4"/>
      <dgm:spPr/>
    </dgm:pt>
    <dgm:pt modelId="{0781F868-ACD6-334F-ABA9-BBAB6E2FD1C3}" type="pres">
      <dgm:prSet presAssocID="{D50CF833-62C0-6F4A-B24E-89A4EB8E9F6D}" presName="text3" presStyleLbl="fgAcc3" presStyleIdx="0" presStyleCnt="4">
        <dgm:presLayoutVars>
          <dgm:chPref val="3"/>
        </dgm:presLayoutVars>
      </dgm:prSet>
      <dgm:spPr/>
    </dgm:pt>
    <dgm:pt modelId="{20C88DCB-53F2-8841-9AC1-F3518E69C37D}" type="pres">
      <dgm:prSet presAssocID="{D50CF833-62C0-6F4A-B24E-89A4EB8E9F6D}" presName="hierChild4" presStyleCnt="0"/>
      <dgm:spPr/>
    </dgm:pt>
    <dgm:pt modelId="{6E0D2C27-7398-2142-8D2D-9804A4B8E1C0}" type="pres">
      <dgm:prSet presAssocID="{30CB6E12-DA69-8D43-A9FA-F6038AEA2BBC}" presName="Name17" presStyleLbl="parChTrans1D3" presStyleIdx="1" presStyleCnt="4"/>
      <dgm:spPr/>
    </dgm:pt>
    <dgm:pt modelId="{45B7FDF1-5317-EA4A-A528-2E27876084FE}" type="pres">
      <dgm:prSet presAssocID="{74D7C1B7-679D-E043-91E0-7BD0C24EE6E0}" presName="hierRoot3" presStyleCnt="0"/>
      <dgm:spPr/>
    </dgm:pt>
    <dgm:pt modelId="{FB8F623D-343F-4D48-9418-1AA5D7EE8A2E}" type="pres">
      <dgm:prSet presAssocID="{74D7C1B7-679D-E043-91E0-7BD0C24EE6E0}" presName="composite3" presStyleCnt="0"/>
      <dgm:spPr/>
    </dgm:pt>
    <dgm:pt modelId="{171F4124-3031-3F47-853F-F1E99165DA65}" type="pres">
      <dgm:prSet presAssocID="{74D7C1B7-679D-E043-91E0-7BD0C24EE6E0}" presName="background3" presStyleLbl="node3" presStyleIdx="1" presStyleCnt="4"/>
      <dgm:spPr/>
    </dgm:pt>
    <dgm:pt modelId="{EB443139-8F9C-894D-BB4D-D89352519FDB}" type="pres">
      <dgm:prSet presAssocID="{74D7C1B7-679D-E043-91E0-7BD0C24EE6E0}" presName="text3" presStyleLbl="fgAcc3" presStyleIdx="1" presStyleCnt="4">
        <dgm:presLayoutVars>
          <dgm:chPref val="3"/>
        </dgm:presLayoutVars>
      </dgm:prSet>
      <dgm:spPr/>
    </dgm:pt>
    <dgm:pt modelId="{7379BCF3-D16C-FD43-BDAC-C3121A9EF012}" type="pres">
      <dgm:prSet presAssocID="{74D7C1B7-679D-E043-91E0-7BD0C24EE6E0}" presName="hierChild4" presStyleCnt="0"/>
      <dgm:spPr/>
    </dgm:pt>
    <dgm:pt modelId="{2CE700D7-4499-2D41-9252-B53F49D17B2C}" type="pres">
      <dgm:prSet presAssocID="{BDB456ED-F98F-EB48-98DD-91B7424FE099}" presName="Name10" presStyleLbl="parChTrans1D2" presStyleIdx="1" presStyleCnt="2"/>
      <dgm:spPr/>
    </dgm:pt>
    <dgm:pt modelId="{26B9262A-DDB0-AE4E-9607-61FD29BA29FC}" type="pres">
      <dgm:prSet presAssocID="{04D5A829-E414-7E4E-8B6C-0F8C5F3F6A71}" presName="hierRoot2" presStyleCnt="0"/>
      <dgm:spPr/>
    </dgm:pt>
    <dgm:pt modelId="{53DFA4E8-3E44-AB4E-B881-C86374BBB64D}" type="pres">
      <dgm:prSet presAssocID="{04D5A829-E414-7E4E-8B6C-0F8C5F3F6A71}" presName="composite2" presStyleCnt="0"/>
      <dgm:spPr/>
    </dgm:pt>
    <dgm:pt modelId="{80FEEBC7-7B07-6144-A960-03ED522E173D}" type="pres">
      <dgm:prSet presAssocID="{04D5A829-E414-7E4E-8B6C-0F8C5F3F6A71}" presName="background2" presStyleLbl="node2" presStyleIdx="1" presStyleCnt="2"/>
      <dgm:spPr/>
    </dgm:pt>
    <dgm:pt modelId="{0BE02D08-7DBC-4640-9097-D025BF43A43E}" type="pres">
      <dgm:prSet presAssocID="{04D5A829-E414-7E4E-8B6C-0F8C5F3F6A71}" presName="text2" presStyleLbl="fgAcc2" presStyleIdx="1" presStyleCnt="2">
        <dgm:presLayoutVars>
          <dgm:chPref val="3"/>
        </dgm:presLayoutVars>
      </dgm:prSet>
      <dgm:spPr/>
    </dgm:pt>
    <dgm:pt modelId="{86125A64-FFDC-B840-A352-60328636E04B}" type="pres">
      <dgm:prSet presAssocID="{04D5A829-E414-7E4E-8B6C-0F8C5F3F6A71}" presName="hierChild3" presStyleCnt="0"/>
      <dgm:spPr/>
    </dgm:pt>
    <dgm:pt modelId="{32B4E9BF-54A8-464E-88E5-8BA6DD16455E}" type="pres">
      <dgm:prSet presAssocID="{2EBDD1EF-CDAD-DD45-9303-0E1043F58E26}" presName="Name17" presStyleLbl="parChTrans1D3" presStyleIdx="2" presStyleCnt="4"/>
      <dgm:spPr/>
    </dgm:pt>
    <dgm:pt modelId="{68B7FAF1-0B61-C045-BC59-78596E490372}" type="pres">
      <dgm:prSet presAssocID="{B440D4B3-BBAD-5348-8CA2-01F8D2375C70}" presName="hierRoot3" presStyleCnt="0"/>
      <dgm:spPr/>
    </dgm:pt>
    <dgm:pt modelId="{F3F4EC67-1B98-F843-9CDF-E1DB6AD6CE51}" type="pres">
      <dgm:prSet presAssocID="{B440D4B3-BBAD-5348-8CA2-01F8D2375C70}" presName="composite3" presStyleCnt="0"/>
      <dgm:spPr/>
    </dgm:pt>
    <dgm:pt modelId="{E1C9295C-8743-E649-9FAF-A719F03160C7}" type="pres">
      <dgm:prSet presAssocID="{B440D4B3-BBAD-5348-8CA2-01F8D2375C70}" presName="background3" presStyleLbl="node3" presStyleIdx="2" presStyleCnt="4"/>
      <dgm:spPr/>
    </dgm:pt>
    <dgm:pt modelId="{B596682C-D722-5744-BE36-D0D4FC61FAB3}" type="pres">
      <dgm:prSet presAssocID="{B440D4B3-BBAD-5348-8CA2-01F8D2375C70}" presName="text3" presStyleLbl="fgAcc3" presStyleIdx="2" presStyleCnt="4">
        <dgm:presLayoutVars>
          <dgm:chPref val="3"/>
        </dgm:presLayoutVars>
      </dgm:prSet>
      <dgm:spPr/>
    </dgm:pt>
    <dgm:pt modelId="{B8579B8C-D880-5F4E-8B26-754BA285BE59}" type="pres">
      <dgm:prSet presAssocID="{B440D4B3-BBAD-5348-8CA2-01F8D2375C70}" presName="hierChild4" presStyleCnt="0"/>
      <dgm:spPr/>
    </dgm:pt>
    <dgm:pt modelId="{3E7BE0B2-D48F-0546-BA3E-49A709CDD8B6}" type="pres">
      <dgm:prSet presAssocID="{E08FD99B-4627-F741-A2D8-81DC2D3961C6}" presName="Name17" presStyleLbl="parChTrans1D3" presStyleIdx="3" presStyleCnt="4"/>
      <dgm:spPr/>
    </dgm:pt>
    <dgm:pt modelId="{1794B352-EA78-A243-8FBB-8D10351FD553}" type="pres">
      <dgm:prSet presAssocID="{1AAD6E4A-0564-014E-B62C-EE6B242344DA}" presName="hierRoot3" presStyleCnt="0"/>
      <dgm:spPr/>
    </dgm:pt>
    <dgm:pt modelId="{83E156C9-70E5-B14C-A7E6-5FEFDC5D52E7}" type="pres">
      <dgm:prSet presAssocID="{1AAD6E4A-0564-014E-B62C-EE6B242344DA}" presName="composite3" presStyleCnt="0"/>
      <dgm:spPr/>
    </dgm:pt>
    <dgm:pt modelId="{01AA482B-7A35-F640-B53D-A30FB39BCC59}" type="pres">
      <dgm:prSet presAssocID="{1AAD6E4A-0564-014E-B62C-EE6B242344DA}" presName="background3" presStyleLbl="node3" presStyleIdx="3" presStyleCnt="4"/>
      <dgm:spPr/>
    </dgm:pt>
    <dgm:pt modelId="{39975DE0-1B72-D548-98CD-AB2520037DC3}" type="pres">
      <dgm:prSet presAssocID="{1AAD6E4A-0564-014E-B62C-EE6B242344DA}" presName="text3" presStyleLbl="fgAcc3" presStyleIdx="3" presStyleCnt="4">
        <dgm:presLayoutVars>
          <dgm:chPref val="3"/>
        </dgm:presLayoutVars>
      </dgm:prSet>
      <dgm:spPr/>
    </dgm:pt>
    <dgm:pt modelId="{97DACCB5-AEA5-2E4F-B070-975A08BA7011}" type="pres">
      <dgm:prSet presAssocID="{1AAD6E4A-0564-014E-B62C-EE6B242344DA}" presName="hierChild4" presStyleCnt="0"/>
      <dgm:spPr/>
    </dgm:pt>
  </dgm:ptLst>
  <dgm:cxnLst>
    <dgm:cxn modelId="{CD288600-093D-9449-92A2-F3FBE1ED08EB}" type="presOf" srcId="{1AAD6E4A-0564-014E-B62C-EE6B242344DA}" destId="{39975DE0-1B72-D548-98CD-AB2520037DC3}" srcOrd="0" destOrd="0" presId="urn:microsoft.com/office/officeart/2005/8/layout/hierarchy1"/>
    <dgm:cxn modelId="{72292413-6E93-B944-A2B3-BD719DB06D0B}" type="presOf" srcId="{30CB6E12-DA69-8D43-A9FA-F6038AEA2BBC}" destId="{6E0D2C27-7398-2142-8D2D-9804A4B8E1C0}" srcOrd="0" destOrd="0" presId="urn:microsoft.com/office/officeart/2005/8/layout/hierarchy1"/>
    <dgm:cxn modelId="{54069718-F076-7340-B45D-69D7CBB1C354}" type="presOf" srcId="{8FA28741-1771-164F-9E93-10601A3D0FD1}" destId="{C7EAB3A6-733D-2742-9B20-03688DFA40A9}" srcOrd="0" destOrd="0" presId="urn:microsoft.com/office/officeart/2005/8/layout/hierarchy1"/>
    <dgm:cxn modelId="{8B94B226-1611-A64C-89FB-BD1A6E097472}" srcId="{991C6A5B-0A8A-9B4F-BE7B-37787F03C262}" destId="{552957CB-D083-3842-870D-538EE21AE2AC}" srcOrd="0" destOrd="0" parTransId="{F58808FA-4E19-514C-A522-9983D9750247}" sibTransId="{27F301A7-1936-A14D-8939-DB971CF67919}"/>
    <dgm:cxn modelId="{C8626936-68B5-9547-A0A4-7BBDF5024718}" type="presOf" srcId="{2EBDD1EF-CDAD-DD45-9303-0E1043F58E26}" destId="{32B4E9BF-54A8-464E-88E5-8BA6DD16455E}" srcOrd="0" destOrd="0" presId="urn:microsoft.com/office/officeart/2005/8/layout/hierarchy1"/>
    <dgm:cxn modelId="{CDF7C053-9096-A648-87B6-48C2CC0E9470}" srcId="{991C6A5B-0A8A-9B4F-BE7B-37787F03C262}" destId="{04D5A829-E414-7E4E-8B6C-0F8C5F3F6A71}" srcOrd="1" destOrd="0" parTransId="{BDB456ED-F98F-EB48-98DD-91B7424FE099}" sibTransId="{565592BB-4221-EB45-B652-1A79618ACC9D}"/>
    <dgm:cxn modelId="{DF738858-6570-CB4F-BA23-8CF2C6943639}" type="presOf" srcId="{F58808FA-4E19-514C-A522-9983D9750247}" destId="{2521DA7D-0D29-B74E-8179-B4149666B6FE}" srcOrd="0" destOrd="0" presId="urn:microsoft.com/office/officeart/2005/8/layout/hierarchy1"/>
    <dgm:cxn modelId="{BABBE05A-1739-8541-9508-636A496B818D}" type="presOf" srcId="{B440D4B3-BBAD-5348-8CA2-01F8D2375C70}" destId="{B596682C-D722-5744-BE36-D0D4FC61FAB3}" srcOrd="0" destOrd="0" presId="urn:microsoft.com/office/officeart/2005/8/layout/hierarchy1"/>
    <dgm:cxn modelId="{C63E4167-EB1B-0C4F-8847-571D79BAB636}" srcId="{04D5A829-E414-7E4E-8B6C-0F8C5F3F6A71}" destId="{1AAD6E4A-0564-014E-B62C-EE6B242344DA}" srcOrd="1" destOrd="0" parTransId="{E08FD99B-4627-F741-A2D8-81DC2D3961C6}" sibTransId="{F9629CA0-A163-9E4E-A7A3-48FA0E35E300}"/>
    <dgm:cxn modelId="{DD31F76F-59A3-F149-902D-AE7F73EE5EEF}" type="presOf" srcId="{04D5A829-E414-7E4E-8B6C-0F8C5F3F6A71}" destId="{0BE02D08-7DBC-4640-9097-D025BF43A43E}" srcOrd="0" destOrd="0" presId="urn:microsoft.com/office/officeart/2005/8/layout/hierarchy1"/>
    <dgm:cxn modelId="{7392A27C-75A5-CE47-9A16-764226A7E694}" type="presOf" srcId="{E08FD99B-4627-F741-A2D8-81DC2D3961C6}" destId="{3E7BE0B2-D48F-0546-BA3E-49A709CDD8B6}" srcOrd="0" destOrd="0" presId="urn:microsoft.com/office/officeart/2005/8/layout/hierarchy1"/>
    <dgm:cxn modelId="{B6396CA2-918B-3B4B-9E9A-B374DB60C910}" type="presOf" srcId="{BDB456ED-F98F-EB48-98DD-91B7424FE099}" destId="{2CE700D7-4499-2D41-9252-B53F49D17B2C}" srcOrd="0" destOrd="0" presId="urn:microsoft.com/office/officeart/2005/8/layout/hierarchy1"/>
    <dgm:cxn modelId="{D818C6AE-63F7-DC4A-A8CB-AD951AA8802F}" type="presOf" srcId="{D50CF833-62C0-6F4A-B24E-89A4EB8E9F6D}" destId="{0781F868-ACD6-334F-ABA9-BBAB6E2FD1C3}" srcOrd="0" destOrd="0" presId="urn:microsoft.com/office/officeart/2005/8/layout/hierarchy1"/>
    <dgm:cxn modelId="{00992CB3-6DBB-EE4C-8912-724F46EE3F22}" type="presOf" srcId="{991C6A5B-0A8A-9B4F-BE7B-37787F03C262}" destId="{EE70E732-DDB3-0C4E-B444-BDB775F378A4}" srcOrd="0" destOrd="0" presId="urn:microsoft.com/office/officeart/2005/8/layout/hierarchy1"/>
    <dgm:cxn modelId="{FB0144D6-3E1B-8549-94BD-74E911ECC098}" srcId="{552957CB-D083-3842-870D-538EE21AE2AC}" destId="{74D7C1B7-679D-E043-91E0-7BD0C24EE6E0}" srcOrd="1" destOrd="0" parTransId="{30CB6E12-DA69-8D43-A9FA-F6038AEA2BBC}" sibTransId="{3AE5762F-5FC4-F543-A159-581AA0341DF8}"/>
    <dgm:cxn modelId="{25E9EAD9-63AC-1A48-9AC1-0F7278418977}" type="presOf" srcId="{98C5A37B-B360-7943-8D3D-CC242B136FB3}" destId="{07404BCB-8EE7-314A-8315-FC243BD4F525}" srcOrd="0" destOrd="0" presId="urn:microsoft.com/office/officeart/2005/8/layout/hierarchy1"/>
    <dgm:cxn modelId="{91FE26E2-EDAE-4448-8DCC-9C9CD15D1BD6}" srcId="{552957CB-D083-3842-870D-538EE21AE2AC}" destId="{D50CF833-62C0-6F4A-B24E-89A4EB8E9F6D}" srcOrd="0" destOrd="0" parTransId="{8FA28741-1771-164F-9E93-10601A3D0FD1}" sibTransId="{E09CB2A6-0344-2148-A911-DF47815F0CEF}"/>
    <dgm:cxn modelId="{3E4ACDE9-06B1-1045-8312-D2C788B524CE}" srcId="{98C5A37B-B360-7943-8D3D-CC242B136FB3}" destId="{991C6A5B-0A8A-9B4F-BE7B-37787F03C262}" srcOrd="0" destOrd="0" parTransId="{CFF3290C-4DAC-9E42-BF56-A4EEAB1EB32E}" sibTransId="{791DFF30-6B83-0A4B-A644-4C6EC3527466}"/>
    <dgm:cxn modelId="{BADB5DED-6F03-1B42-B487-492AA589DFE5}" srcId="{04D5A829-E414-7E4E-8B6C-0F8C5F3F6A71}" destId="{B440D4B3-BBAD-5348-8CA2-01F8D2375C70}" srcOrd="0" destOrd="0" parTransId="{2EBDD1EF-CDAD-DD45-9303-0E1043F58E26}" sibTransId="{53D0CB31-D9C8-9349-91B1-D1518A730ED1}"/>
    <dgm:cxn modelId="{72BD61F4-EC3E-354C-8CD9-00AE9D411C56}" type="presOf" srcId="{74D7C1B7-679D-E043-91E0-7BD0C24EE6E0}" destId="{EB443139-8F9C-894D-BB4D-D89352519FDB}" srcOrd="0" destOrd="0" presId="urn:microsoft.com/office/officeart/2005/8/layout/hierarchy1"/>
    <dgm:cxn modelId="{F4F641FA-88C4-B149-8A59-CBBB16359C53}" type="presOf" srcId="{552957CB-D083-3842-870D-538EE21AE2AC}" destId="{0ED809DE-628D-B944-966F-22D4933D1168}" srcOrd="0" destOrd="0" presId="urn:microsoft.com/office/officeart/2005/8/layout/hierarchy1"/>
    <dgm:cxn modelId="{A2AA4202-EABF-5A48-89E8-FAAFB9330960}" type="presParOf" srcId="{07404BCB-8EE7-314A-8315-FC243BD4F525}" destId="{7823EE48-48E8-6948-8CA9-F4012AB1ADAD}" srcOrd="0" destOrd="0" presId="urn:microsoft.com/office/officeart/2005/8/layout/hierarchy1"/>
    <dgm:cxn modelId="{CB7BFBBC-8F23-7941-820F-B822112D2299}" type="presParOf" srcId="{7823EE48-48E8-6948-8CA9-F4012AB1ADAD}" destId="{7575ECC8-AC62-7D48-AF63-9147AD31083A}" srcOrd="0" destOrd="0" presId="urn:microsoft.com/office/officeart/2005/8/layout/hierarchy1"/>
    <dgm:cxn modelId="{E3198B11-2B23-4445-ACDA-7B4C33C941DC}" type="presParOf" srcId="{7575ECC8-AC62-7D48-AF63-9147AD31083A}" destId="{92F7AD97-10F2-7D4F-B866-F16E8DF2991E}" srcOrd="0" destOrd="0" presId="urn:microsoft.com/office/officeart/2005/8/layout/hierarchy1"/>
    <dgm:cxn modelId="{8BA296CB-4716-474F-9547-30E88AF04B56}" type="presParOf" srcId="{7575ECC8-AC62-7D48-AF63-9147AD31083A}" destId="{EE70E732-DDB3-0C4E-B444-BDB775F378A4}" srcOrd="1" destOrd="0" presId="urn:microsoft.com/office/officeart/2005/8/layout/hierarchy1"/>
    <dgm:cxn modelId="{4ECC0D18-2CAB-5146-A83D-D39518C7521E}" type="presParOf" srcId="{7823EE48-48E8-6948-8CA9-F4012AB1ADAD}" destId="{6D48F71E-F3AF-1743-B85F-5D484F5EC389}" srcOrd="1" destOrd="0" presId="urn:microsoft.com/office/officeart/2005/8/layout/hierarchy1"/>
    <dgm:cxn modelId="{E2D699D7-0BE4-5648-A76D-D6E22886A7C6}" type="presParOf" srcId="{6D48F71E-F3AF-1743-B85F-5D484F5EC389}" destId="{2521DA7D-0D29-B74E-8179-B4149666B6FE}" srcOrd="0" destOrd="0" presId="urn:microsoft.com/office/officeart/2005/8/layout/hierarchy1"/>
    <dgm:cxn modelId="{5E011240-4C82-394D-9380-9BDF5E04DA96}" type="presParOf" srcId="{6D48F71E-F3AF-1743-B85F-5D484F5EC389}" destId="{A243308A-386D-ED43-8FF4-CA6E906513FC}" srcOrd="1" destOrd="0" presId="urn:microsoft.com/office/officeart/2005/8/layout/hierarchy1"/>
    <dgm:cxn modelId="{1CB77CA2-CA9D-6949-A791-AC2748418697}" type="presParOf" srcId="{A243308A-386D-ED43-8FF4-CA6E906513FC}" destId="{815EA99B-1D2D-BD4B-8944-D8F5D999AC00}" srcOrd="0" destOrd="0" presId="urn:microsoft.com/office/officeart/2005/8/layout/hierarchy1"/>
    <dgm:cxn modelId="{33DC5952-95F1-EA48-9A3D-F3628DA7FE30}" type="presParOf" srcId="{815EA99B-1D2D-BD4B-8944-D8F5D999AC00}" destId="{FA15BCA7-EBC0-864C-B3B9-CAA8B5A3CB9A}" srcOrd="0" destOrd="0" presId="urn:microsoft.com/office/officeart/2005/8/layout/hierarchy1"/>
    <dgm:cxn modelId="{A56BD10A-C3A4-D74C-98BF-41A0160B6575}" type="presParOf" srcId="{815EA99B-1D2D-BD4B-8944-D8F5D999AC00}" destId="{0ED809DE-628D-B944-966F-22D4933D1168}" srcOrd="1" destOrd="0" presId="urn:microsoft.com/office/officeart/2005/8/layout/hierarchy1"/>
    <dgm:cxn modelId="{DE7C6E60-660B-EA42-BA1A-D1ED31914F6D}" type="presParOf" srcId="{A243308A-386D-ED43-8FF4-CA6E906513FC}" destId="{7E694166-176E-EA4E-A78B-9D3680AF9453}" srcOrd="1" destOrd="0" presId="urn:microsoft.com/office/officeart/2005/8/layout/hierarchy1"/>
    <dgm:cxn modelId="{DBFE3E29-D3F8-4C4F-A9B1-953166E281D9}" type="presParOf" srcId="{7E694166-176E-EA4E-A78B-9D3680AF9453}" destId="{C7EAB3A6-733D-2742-9B20-03688DFA40A9}" srcOrd="0" destOrd="0" presId="urn:microsoft.com/office/officeart/2005/8/layout/hierarchy1"/>
    <dgm:cxn modelId="{C2189ECA-728E-0B40-BBDD-C126C7040E8B}" type="presParOf" srcId="{7E694166-176E-EA4E-A78B-9D3680AF9453}" destId="{3FFE3BE6-E8F1-CD43-8544-C2512A7CBB02}" srcOrd="1" destOrd="0" presId="urn:microsoft.com/office/officeart/2005/8/layout/hierarchy1"/>
    <dgm:cxn modelId="{5406D491-11E7-4B42-97B4-3C5546461A6A}" type="presParOf" srcId="{3FFE3BE6-E8F1-CD43-8544-C2512A7CBB02}" destId="{2CE72ECA-1254-DE48-8940-3E3A0F704853}" srcOrd="0" destOrd="0" presId="urn:microsoft.com/office/officeart/2005/8/layout/hierarchy1"/>
    <dgm:cxn modelId="{096CE5FD-8331-3048-9A83-27826DE0D5E0}" type="presParOf" srcId="{2CE72ECA-1254-DE48-8940-3E3A0F704853}" destId="{049AEAE1-69E5-554C-8229-4B8AE3A6FE8A}" srcOrd="0" destOrd="0" presId="urn:microsoft.com/office/officeart/2005/8/layout/hierarchy1"/>
    <dgm:cxn modelId="{73448AED-9609-BC4F-9342-77800CB8430A}" type="presParOf" srcId="{2CE72ECA-1254-DE48-8940-3E3A0F704853}" destId="{0781F868-ACD6-334F-ABA9-BBAB6E2FD1C3}" srcOrd="1" destOrd="0" presId="urn:microsoft.com/office/officeart/2005/8/layout/hierarchy1"/>
    <dgm:cxn modelId="{A319079C-C0FF-6D4E-B058-59431F1C34EA}" type="presParOf" srcId="{3FFE3BE6-E8F1-CD43-8544-C2512A7CBB02}" destId="{20C88DCB-53F2-8841-9AC1-F3518E69C37D}" srcOrd="1" destOrd="0" presId="urn:microsoft.com/office/officeart/2005/8/layout/hierarchy1"/>
    <dgm:cxn modelId="{1E7F75D7-D4E4-5D48-BD0F-9ABE3724ACE2}" type="presParOf" srcId="{7E694166-176E-EA4E-A78B-9D3680AF9453}" destId="{6E0D2C27-7398-2142-8D2D-9804A4B8E1C0}" srcOrd="2" destOrd="0" presId="urn:microsoft.com/office/officeart/2005/8/layout/hierarchy1"/>
    <dgm:cxn modelId="{6C91CDB8-2371-AC4C-BF09-3FFBDC2CFCEE}" type="presParOf" srcId="{7E694166-176E-EA4E-A78B-9D3680AF9453}" destId="{45B7FDF1-5317-EA4A-A528-2E27876084FE}" srcOrd="3" destOrd="0" presId="urn:microsoft.com/office/officeart/2005/8/layout/hierarchy1"/>
    <dgm:cxn modelId="{491C10D1-2244-4A47-9D9F-61B1617B5331}" type="presParOf" srcId="{45B7FDF1-5317-EA4A-A528-2E27876084FE}" destId="{FB8F623D-343F-4D48-9418-1AA5D7EE8A2E}" srcOrd="0" destOrd="0" presId="urn:microsoft.com/office/officeart/2005/8/layout/hierarchy1"/>
    <dgm:cxn modelId="{81F07E20-6932-1A47-AE42-7675EBD1A523}" type="presParOf" srcId="{FB8F623D-343F-4D48-9418-1AA5D7EE8A2E}" destId="{171F4124-3031-3F47-853F-F1E99165DA65}" srcOrd="0" destOrd="0" presId="urn:microsoft.com/office/officeart/2005/8/layout/hierarchy1"/>
    <dgm:cxn modelId="{E9806081-3B2D-9441-8654-8304BFD6F99C}" type="presParOf" srcId="{FB8F623D-343F-4D48-9418-1AA5D7EE8A2E}" destId="{EB443139-8F9C-894D-BB4D-D89352519FDB}" srcOrd="1" destOrd="0" presId="urn:microsoft.com/office/officeart/2005/8/layout/hierarchy1"/>
    <dgm:cxn modelId="{BD0BEB98-E916-EC4B-B541-881956638AC0}" type="presParOf" srcId="{45B7FDF1-5317-EA4A-A528-2E27876084FE}" destId="{7379BCF3-D16C-FD43-BDAC-C3121A9EF012}" srcOrd="1" destOrd="0" presId="urn:microsoft.com/office/officeart/2005/8/layout/hierarchy1"/>
    <dgm:cxn modelId="{6B053835-046B-AE46-B7F7-DF40EF44CA92}" type="presParOf" srcId="{6D48F71E-F3AF-1743-B85F-5D484F5EC389}" destId="{2CE700D7-4499-2D41-9252-B53F49D17B2C}" srcOrd="2" destOrd="0" presId="urn:microsoft.com/office/officeart/2005/8/layout/hierarchy1"/>
    <dgm:cxn modelId="{2554D6A1-4ED0-1448-8B16-8C1714A1D050}" type="presParOf" srcId="{6D48F71E-F3AF-1743-B85F-5D484F5EC389}" destId="{26B9262A-DDB0-AE4E-9607-61FD29BA29FC}" srcOrd="3" destOrd="0" presId="urn:microsoft.com/office/officeart/2005/8/layout/hierarchy1"/>
    <dgm:cxn modelId="{1AFC68AE-2CAE-2448-8919-2DD14DE22301}" type="presParOf" srcId="{26B9262A-DDB0-AE4E-9607-61FD29BA29FC}" destId="{53DFA4E8-3E44-AB4E-B881-C86374BBB64D}" srcOrd="0" destOrd="0" presId="urn:microsoft.com/office/officeart/2005/8/layout/hierarchy1"/>
    <dgm:cxn modelId="{328AD537-3A4F-AC4F-AF6E-34FAD28C9ED9}" type="presParOf" srcId="{53DFA4E8-3E44-AB4E-B881-C86374BBB64D}" destId="{80FEEBC7-7B07-6144-A960-03ED522E173D}" srcOrd="0" destOrd="0" presId="urn:microsoft.com/office/officeart/2005/8/layout/hierarchy1"/>
    <dgm:cxn modelId="{1C572269-2D8B-E14D-AF3E-C37413986FF4}" type="presParOf" srcId="{53DFA4E8-3E44-AB4E-B881-C86374BBB64D}" destId="{0BE02D08-7DBC-4640-9097-D025BF43A43E}" srcOrd="1" destOrd="0" presId="urn:microsoft.com/office/officeart/2005/8/layout/hierarchy1"/>
    <dgm:cxn modelId="{650CD0FB-4591-7842-9EEC-1D3F80182891}" type="presParOf" srcId="{26B9262A-DDB0-AE4E-9607-61FD29BA29FC}" destId="{86125A64-FFDC-B840-A352-60328636E04B}" srcOrd="1" destOrd="0" presId="urn:microsoft.com/office/officeart/2005/8/layout/hierarchy1"/>
    <dgm:cxn modelId="{F1146062-D4F2-4C48-AF63-A7E2E99E791F}" type="presParOf" srcId="{86125A64-FFDC-B840-A352-60328636E04B}" destId="{32B4E9BF-54A8-464E-88E5-8BA6DD16455E}" srcOrd="0" destOrd="0" presId="urn:microsoft.com/office/officeart/2005/8/layout/hierarchy1"/>
    <dgm:cxn modelId="{3FF3AB41-BAB8-A143-AEBB-F1A8322882B1}" type="presParOf" srcId="{86125A64-FFDC-B840-A352-60328636E04B}" destId="{68B7FAF1-0B61-C045-BC59-78596E490372}" srcOrd="1" destOrd="0" presId="urn:microsoft.com/office/officeart/2005/8/layout/hierarchy1"/>
    <dgm:cxn modelId="{6CFB98B6-8BB0-A342-9066-90C1369BE6C2}" type="presParOf" srcId="{68B7FAF1-0B61-C045-BC59-78596E490372}" destId="{F3F4EC67-1B98-F843-9CDF-E1DB6AD6CE51}" srcOrd="0" destOrd="0" presId="urn:microsoft.com/office/officeart/2005/8/layout/hierarchy1"/>
    <dgm:cxn modelId="{0D47A2AD-7EEE-6E43-8173-97CAF1925D1E}" type="presParOf" srcId="{F3F4EC67-1B98-F843-9CDF-E1DB6AD6CE51}" destId="{E1C9295C-8743-E649-9FAF-A719F03160C7}" srcOrd="0" destOrd="0" presId="urn:microsoft.com/office/officeart/2005/8/layout/hierarchy1"/>
    <dgm:cxn modelId="{315C602F-162A-B842-9625-5DA39CF3BF4D}" type="presParOf" srcId="{F3F4EC67-1B98-F843-9CDF-E1DB6AD6CE51}" destId="{B596682C-D722-5744-BE36-D0D4FC61FAB3}" srcOrd="1" destOrd="0" presId="urn:microsoft.com/office/officeart/2005/8/layout/hierarchy1"/>
    <dgm:cxn modelId="{3AA21B6C-6D6A-DC4C-90CD-F0E2A9CD74C6}" type="presParOf" srcId="{68B7FAF1-0B61-C045-BC59-78596E490372}" destId="{B8579B8C-D880-5F4E-8B26-754BA285BE59}" srcOrd="1" destOrd="0" presId="urn:microsoft.com/office/officeart/2005/8/layout/hierarchy1"/>
    <dgm:cxn modelId="{F5E4FC49-F801-9E42-BD8D-252AA4A7F929}" type="presParOf" srcId="{86125A64-FFDC-B840-A352-60328636E04B}" destId="{3E7BE0B2-D48F-0546-BA3E-49A709CDD8B6}" srcOrd="2" destOrd="0" presId="urn:microsoft.com/office/officeart/2005/8/layout/hierarchy1"/>
    <dgm:cxn modelId="{D3C52E0A-2D96-8945-89C4-DF494A3B1A8F}" type="presParOf" srcId="{86125A64-FFDC-B840-A352-60328636E04B}" destId="{1794B352-EA78-A243-8FBB-8D10351FD553}" srcOrd="3" destOrd="0" presId="urn:microsoft.com/office/officeart/2005/8/layout/hierarchy1"/>
    <dgm:cxn modelId="{668CDB59-4A87-7E43-ACED-BC135079D727}" type="presParOf" srcId="{1794B352-EA78-A243-8FBB-8D10351FD553}" destId="{83E156C9-70E5-B14C-A7E6-5FEFDC5D52E7}" srcOrd="0" destOrd="0" presId="urn:microsoft.com/office/officeart/2005/8/layout/hierarchy1"/>
    <dgm:cxn modelId="{09F5BCB2-D764-7344-91A0-31D87785EC98}" type="presParOf" srcId="{83E156C9-70E5-B14C-A7E6-5FEFDC5D52E7}" destId="{01AA482B-7A35-F640-B53D-A30FB39BCC59}" srcOrd="0" destOrd="0" presId="urn:microsoft.com/office/officeart/2005/8/layout/hierarchy1"/>
    <dgm:cxn modelId="{757C5E55-A301-3C46-9F46-77B9FD3048D4}" type="presParOf" srcId="{83E156C9-70E5-B14C-A7E6-5FEFDC5D52E7}" destId="{39975DE0-1B72-D548-98CD-AB2520037DC3}" srcOrd="1" destOrd="0" presId="urn:microsoft.com/office/officeart/2005/8/layout/hierarchy1"/>
    <dgm:cxn modelId="{B585FA40-BEF0-AE4F-A6AB-45BD28F68C79}" type="presParOf" srcId="{1794B352-EA78-A243-8FBB-8D10351FD553}" destId="{97DACCB5-AEA5-2E4F-B070-975A08BA70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78B738A-8C3A-A641-8775-7838405EBB8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B82A123-0844-A643-8A67-509C71BCA48E}">
      <dgm:prSet phldrT="[Testo]"/>
      <dgm:spPr/>
      <dgm:t>
        <a:bodyPr/>
        <a:lstStyle/>
        <a:p>
          <a:r>
            <a:rPr lang="it-IT" dirty="0"/>
            <a:t>Consapevolezza di possedere e saper utilizzare le capacità necessarie per riuscire in compiti ardui e impegnativi (</a:t>
          </a:r>
          <a:r>
            <a:rPr lang="it-IT" b="1" dirty="0"/>
            <a:t>efficacia</a:t>
          </a:r>
          <a:r>
            <a:rPr lang="it-IT" dirty="0"/>
            <a:t>)</a:t>
          </a:r>
        </a:p>
      </dgm:t>
    </dgm:pt>
    <dgm:pt modelId="{60CE62DD-0FCC-F44F-B5A4-0E9E2F44B11A}" type="parTrans" cxnId="{F5386335-1148-CD40-9ED2-45FD9ADA5F94}">
      <dgm:prSet/>
      <dgm:spPr/>
      <dgm:t>
        <a:bodyPr/>
        <a:lstStyle/>
        <a:p>
          <a:endParaRPr lang="it-IT"/>
        </a:p>
      </dgm:t>
    </dgm:pt>
    <dgm:pt modelId="{348367E4-F827-B44A-9027-8A69EB5A4C56}" type="sibTrans" cxnId="{F5386335-1148-CD40-9ED2-45FD9ADA5F94}">
      <dgm:prSet/>
      <dgm:spPr/>
      <dgm:t>
        <a:bodyPr/>
        <a:lstStyle/>
        <a:p>
          <a:endParaRPr lang="it-IT"/>
        </a:p>
      </dgm:t>
    </dgm:pt>
    <dgm:pt modelId="{0C9BA07D-F389-334E-9DD8-611452DB95C8}">
      <dgm:prSet phldrT="[Testo]"/>
      <dgm:spPr/>
      <dgm:t>
        <a:bodyPr/>
        <a:lstStyle/>
        <a:p>
          <a:r>
            <a:rPr lang="it-IT" dirty="0"/>
            <a:t>Atteggiamento ottimistico riguardo all’esito del compito da svolgere (</a:t>
          </a:r>
          <a:r>
            <a:rPr lang="it-IT" b="1" dirty="0"/>
            <a:t>ottimismo</a:t>
          </a:r>
          <a:r>
            <a:rPr lang="it-IT" dirty="0"/>
            <a:t>)</a:t>
          </a:r>
        </a:p>
      </dgm:t>
    </dgm:pt>
    <dgm:pt modelId="{2ACCB5D4-42C8-354D-B354-B9A60E1E6FA1}" type="parTrans" cxnId="{CBC26822-FC22-2B4B-8D4A-187BA3E87E1C}">
      <dgm:prSet/>
      <dgm:spPr/>
      <dgm:t>
        <a:bodyPr/>
        <a:lstStyle/>
        <a:p>
          <a:endParaRPr lang="it-IT"/>
        </a:p>
      </dgm:t>
    </dgm:pt>
    <dgm:pt modelId="{7AD80125-702B-BB44-A4CC-7C7D4C9FF9F3}" type="sibTrans" cxnId="{CBC26822-FC22-2B4B-8D4A-187BA3E87E1C}">
      <dgm:prSet/>
      <dgm:spPr/>
      <dgm:t>
        <a:bodyPr/>
        <a:lstStyle/>
        <a:p>
          <a:endParaRPr lang="it-IT"/>
        </a:p>
      </dgm:t>
    </dgm:pt>
    <dgm:pt modelId="{1299C260-4F7D-3049-A69B-0FF128EE49F2}">
      <dgm:prSet phldrT="[Testo]"/>
      <dgm:spPr/>
      <dgm:t>
        <a:bodyPr/>
        <a:lstStyle/>
        <a:p>
          <a:r>
            <a:rPr lang="it-IT" dirty="0"/>
            <a:t>Perseveranza verso gli obiettivi e dalla capacità di riconsiderare le strategie per raggiungere il successo (</a:t>
          </a:r>
          <a:r>
            <a:rPr lang="it-IT" b="1" dirty="0"/>
            <a:t>speranza</a:t>
          </a:r>
          <a:r>
            <a:rPr lang="it-IT" dirty="0"/>
            <a:t>)</a:t>
          </a:r>
        </a:p>
      </dgm:t>
    </dgm:pt>
    <dgm:pt modelId="{99546ABE-010E-DA4A-9B4D-ED175DC661FE}" type="parTrans" cxnId="{64FC2782-6F95-D84A-85E6-AFCCE0BBBF25}">
      <dgm:prSet/>
      <dgm:spPr/>
      <dgm:t>
        <a:bodyPr/>
        <a:lstStyle/>
        <a:p>
          <a:endParaRPr lang="it-IT"/>
        </a:p>
      </dgm:t>
    </dgm:pt>
    <dgm:pt modelId="{6B3E27F1-A3B0-A040-8C11-7E4536EAFA48}" type="sibTrans" cxnId="{64FC2782-6F95-D84A-85E6-AFCCE0BBBF25}">
      <dgm:prSet/>
      <dgm:spPr/>
      <dgm:t>
        <a:bodyPr/>
        <a:lstStyle/>
        <a:p>
          <a:endParaRPr lang="it-IT"/>
        </a:p>
      </dgm:t>
    </dgm:pt>
    <dgm:pt modelId="{EFBFEFDF-0044-0A4D-BCC4-862E9A50C9E9}">
      <dgm:prSet phldrT="[Testo]"/>
      <dgm:spPr/>
      <dgm:t>
        <a:bodyPr/>
        <a:lstStyle/>
        <a:p>
          <a:r>
            <a:rPr lang="it-IT" dirty="0"/>
            <a:t>Capacità di superare problemi e avversità ridefinendo il proprio adattamento all’ambiente circostante (</a:t>
          </a:r>
          <a:r>
            <a:rPr lang="it-IT" b="1" dirty="0"/>
            <a:t>resilienza</a:t>
          </a:r>
          <a:r>
            <a:rPr lang="it-IT" dirty="0"/>
            <a:t>)</a:t>
          </a:r>
        </a:p>
      </dgm:t>
    </dgm:pt>
    <dgm:pt modelId="{EE530DF3-595A-4F43-91C5-A91C54E71D11}" type="parTrans" cxnId="{ABBCD8A5-9EB1-EE47-8F58-4EF096BF1B87}">
      <dgm:prSet/>
      <dgm:spPr/>
      <dgm:t>
        <a:bodyPr/>
        <a:lstStyle/>
        <a:p>
          <a:endParaRPr lang="it-IT"/>
        </a:p>
      </dgm:t>
    </dgm:pt>
    <dgm:pt modelId="{39709945-4862-7845-A9F3-E18C20F170DE}" type="sibTrans" cxnId="{ABBCD8A5-9EB1-EE47-8F58-4EF096BF1B87}">
      <dgm:prSet/>
      <dgm:spPr/>
      <dgm:t>
        <a:bodyPr/>
        <a:lstStyle/>
        <a:p>
          <a:endParaRPr lang="it-IT"/>
        </a:p>
      </dgm:t>
    </dgm:pt>
    <dgm:pt modelId="{584B3788-F231-CE4B-99F9-14234D05671B}" type="pres">
      <dgm:prSet presAssocID="{E78B738A-8C3A-A641-8775-7838405EBB83}" presName="Name0" presStyleCnt="0">
        <dgm:presLayoutVars>
          <dgm:dir/>
          <dgm:resizeHandles val="exact"/>
        </dgm:presLayoutVars>
      </dgm:prSet>
      <dgm:spPr/>
    </dgm:pt>
    <dgm:pt modelId="{75FE603E-B748-4346-9048-06C2415CE846}" type="pres">
      <dgm:prSet presAssocID="{DB82A123-0844-A643-8A67-509C71BCA48E}" presName="node" presStyleLbl="node1" presStyleIdx="0" presStyleCnt="4">
        <dgm:presLayoutVars>
          <dgm:bulletEnabled val="1"/>
        </dgm:presLayoutVars>
      </dgm:prSet>
      <dgm:spPr/>
    </dgm:pt>
    <dgm:pt modelId="{99998B4D-9ED1-9745-BCAE-CB5236C66C74}" type="pres">
      <dgm:prSet presAssocID="{348367E4-F827-B44A-9027-8A69EB5A4C56}" presName="sibTrans" presStyleLbl="sibTrans2D1" presStyleIdx="0" presStyleCnt="3"/>
      <dgm:spPr/>
    </dgm:pt>
    <dgm:pt modelId="{D8FB2096-0FD4-2945-A776-FDDC918E2C1A}" type="pres">
      <dgm:prSet presAssocID="{348367E4-F827-B44A-9027-8A69EB5A4C56}" presName="connectorText" presStyleLbl="sibTrans2D1" presStyleIdx="0" presStyleCnt="3"/>
      <dgm:spPr/>
    </dgm:pt>
    <dgm:pt modelId="{ADB844A3-EFA2-A148-80C3-8D555B55B57B}" type="pres">
      <dgm:prSet presAssocID="{0C9BA07D-F389-334E-9DD8-611452DB95C8}" presName="node" presStyleLbl="node1" presStyleIdx="1" presStyleCnt="4" custLinFactNeighborX="4498" custLinFactNeighborY="2306">
        <dgm:presLayoutVars>
          <dgm:bulletEnabled val="1"/>
        </dgm:presLayoutVars>
      </dgm:prSet>
      <dgm:spPr/>
    </dgm:pt>
    <dgm:pt modelId="{FA24859B-DACD-A54A-A673-DEE600172B13}" type="pres">
      <dgm:prSet presAssocID="{7AD80125-702B-BB44-A4CC-7C7D4C9FF9F3}" presName="sibTrans" presStyleLbl="sibTrans2D1" presStyleIdx="1" presStyleCnt="3"/>
      <dgm:spPr/>
    </dgm:pt>
    <dgm:pt modelId="{01065353-8C61-2641-BCFF-DF4266188A5B}" type="pres">
      <dgm:prSet presAssocID="{7AD80125-702B-BB44-A4CC-7C7D4C9FF9F3}" presName="connectorText" presStyleLbl="sibTrans2D1" presStyleIdx="1" presStyleCnt="3"/>
      <dgm:spPr/>
    </dgm:pt>
    <dgm:pt modelId="{DD2F2303-21EC-5145-8A40-55CADAC64AB0}" type="pres">
      <dgm:prSet presAssocID="{1299C260-4F7D-3049-A69B-0FF128EE49F2}" presName="node" presStyleLbl="node1" presStyleIdx="2" presStyleCnt="4">
        <dgm:presLayoutVars>
          <dgm:bulletEnabled val="1"/>
        </dgm:presLayoutVars>
      </dgm:prSet>
      <dgm:spPr/>
    </dgm:pt>
    <dgm:pt modelId="{32B4C38F-883E-C14F-90C2-4DE1155960AA}" type="pres">
      <dgm:prSet presAssocID="{6B3E27F1-A3B0-A040-8C11-7E4536EAFA48}" presName="sibTrans" presStyleLbl="sibTrans2D1" presStyleIdx="2" presStyleCnt="3"/>
      <dgm:spPr/>
    </dgm:pt>
    <dgm:pt modelId="{BF8E4D6B-DB59-4446-8496-DB113C6657AB}" type="pres">
      <dgm:prSet presAssocID="{6B3E27F1-A3B0-A040-8C11-7E4536EAFA48}" presName="connectorText" presStyleLbl="sibTrans2D1" presStyleIdx="2" presStyleCnt="3"/>
      <dgm:spPr/>
    </dgm:pt>
    <dgm:pt modelId="{622849D1-DDE6-E646-8551-4217C5B9CB79}" type="pres">
      <dgm:prSet presAssocID="{EFBFEFDF-0044-0A4D-BCC4-862E9A50C9E9}" presName="node" presStyleLbl="node1" presStyleIdx="3" presStyleCnt="4">
        <dgm:presLayoutVars>
          <dgm:bulletEnabled val="1"/>
        </dgm:presLayoutVars>
      </dgm:prSet>
      <dgm:spPr/>
    </dgm:pt>
  </dgm:ptLst>
  <dgm:cxnLst>
    <dgm:cxn modelId="{66525C06-C6B7-4D45-AFD0-235AACD53B0D}" type="presOf" srcId="{6B3E27F1-A3B0-A040-8C11-7E4536EAFA48}" destId="{BF8E4D6B-DB59-4446-8496-DB113C6657AB}" srcOrd="1" destOrd="0" presId="urn:microsoft.com/office/officeart/2005/8/layout/process1"/>
    <dgm:cxn modelId="{21697615-585F-834C-AD1A-7AFCFC67769C}" type="presOf" srcId="{0C9BA07D-F389-334E-9DD8-611452DB95C8}" destId="{ADB844A3-EFA2-A148-80C3-8D555B55B57B}" srcOrd="0" destOrd="0" presId="urn:microsoft.com/office/officeart/2005/8/layout/process1"/>
    <dgm:cxn modelId="{CBC26822-FC22-2B4B-8D4A-187BA3E87E1C}" srcId="{E78B738A-8C3A-A641-8775-7838405EBB83}" destId="{0C9BA07D-F389-334E-9DD8-611452DB95C8}" srcOrd="1" destOrd="0" parTransId="{2ACCB5D4-42C8-354D-B354-B9A60E1E6FA1}" sibTransId="{7AD80125-702B-BB44-A4CC-7C7D4C9FF9F3}"/>
    <dgm:cxn modelId="{F5386335-1148-CD40-9ED2-45FD9ADA5F94}" srcId="{E78B738A-8C3A-A641-8775-7838405EBB83}" destId="{DB82A123-0844-A643-8A67-509C71BCA48E}" srcOrd="0" destOrd="0" parTransId="{60CE62DD-0FCC-F44F-B5A4-0E9E2F44B11A}" sibTransId="{348367E4-F827-B44A-9027-8A69EB5A4C56}"/>
    <dgm:cxn modelId="{C9AFD03C-4FCE-0E43-A079-7F61939310FD}" type="presOf" srcId="{E78B738A-8C3A-A641-8775-7838405EBB83}" destId="{584B3788-F231-CE4B-99F9-14234D05671B}" srcOrd="0" destOrd="0" presId="urn:microsoft.com/office/officeart/2005/8/layout/process1"/>
    <dgm:cxn modelId="{72EE5570-2916-4342-A71D-817ACAC8095C}" type="presOf" srcId="{7AD80125-702B-BB44-A4CC-7C7D4C9FF9F3}" destId="{01065353-8C61-2641-BCFF-DF4266188A5B}" srcOrd="1" destOrd="0" presId="urn:microsoft.com/office/officeart/2005/8/layout/process1"/>
    <dgm:cxn modelId="{229A0173-EAC8-C04B-85ED-4898F3D93CE7}" type="presOf" srcId="{348367E4-F827-B44A-9027-8A69EB5A4C56}" destId="{D8FB2096-0FD4-2945-A776-FDDC918E2C1A}" srcOrd="1" destOrd="0" presId="urn:microsoft.com/office/officeart/2005/8/layout/process1"/>
    <dgm:cxn modelId="{0E6F9280-DC19-4B4C-BB93-8C075E222953}" type="presOf" srcId="{EFBFEFDF-0044-0A4D-BCC4-862E9A50C9E9}" destId="{622849D1-DDE6-E646-8551-4217C5B9CB79}" srcOrd="0" destOrd="0" presId="urn:microsoft.com/office/officeart/2005/8/layout/process1"/>
    <dgm:cxn modelId="{64FC2782-6F95-D84A-85E6-AFCCE0BBBF25}" srcId="{E78B738A-8C3A-A641-8775-7838405EBB83}" destId="{1299C260-4F7D-3049-A69B-0FF128EE49F2}" srcOrd="2" destOrd="0" parTransId="{99546ABE-010E-DA4A-9B4D-ED175DC661FE}" sibTransId="{6B3E27F1-A3B0-A040-8C11-7E4536EAFA48}"/>
    <dgm:cxn modelId="{33B27B93-C2F6-0841-9200-7BC73D081742}" type="presOf" srcId="{6B3E27F1-A3B0-A040-8C11-7E4536EAFA48}" destId="{32B4C38F-883E-C14F-90C2-4DE1155960AA}" srcOrd="0" destOrd="0" presId="urn:microsoft.com/office/officeart/2005/8/layout/process1"/>
    <dgm:cxn modelId="{B30A55A4-7EE1-564E-82DF-C2E542AFDEDA}" type="presOf" srcId="{348367E4-F827-B44A-9027-8A69EB5A4C56}" destId="{99998B4D-9ED1-9745-BCAE-CB5236C66C74}" srcOrd="0" destOrd="0" presId="urn:microsoft.com/office/officeart/2005/8/layout/process1"/>
    <dgm:cxn modelId="{ABBCD8A5-9EB1-EE47-8F58-4EF096BF1B87}" srcId="{E78B738A-8C3A-A641-8775-7838405EBB83}" destId="{EFBFEFDF-0044-0A4D-BCC4-862E9A50C9E9}" srcOrd="3" destOrd="0" parTransId="{EE530DF3-595A-4F43-91C5-A91C54E71D11}" sibTransId="{39709945-4862-7845-A9F3-E18C20F170DE}"/>
    <dgm:cxn modelId="{F9A290B4-6106-8442-A33E-C3A302D6F173}" type="presOf" srcId="{DB82A123-0844-A643-8A67-509C71BCA48E}" destId="{75FE603E-B748-4346-9048-06C2415CE846}" srcOrd="0" destOrd="0" presId="urn:microsoft.com/office/officeart/2005/8/layout/process1"/>
    <dgm:cxn modelId="{6FF3AEB7-0BA1-7246-8511-C42B81A77CC8}" type="presOf" srcId="{7AD80125-702B-BB44-A4CC-7C7D4C9FF9F3}" destId="{FA24859B-DACD-A54A-A673-DEE600172B13}" srcOrd="0" destOrd="0" presId="urn:microsoft.com/office/officeart/2005/8/layout/process1"/>
    <dgm:cxn modelId="{25F012DE-EB1E-E242-AA1A-138C9C2F503E}" type="presOf" srcId="{1299C260-4F7D-3049-A69B-0FF128EE49F2}" destId="{DD2F2303-21EC-5145-8A40-55CADAC64AB0}" srcOrd="0" destOrd="0" presId="urn:microsoft.com/office/officeart/2005/8/layout/process1"/>
    <dgm:cxn modelId="{2E65DAB1-22FC-D040-AE95-6D3F7A31A318}" type="presParOf" srcId="{584B3788-F231-CE4B-99F9-14234D05671B}" destId="{75FE603E-B748-4346-9048-06C2415CE846}" srcOrd="0" destOrd="0" presId="urn:microsoft.com/office/officeart/2005/8/layout/process1"/>
    <dgm:cxn modelId="{487F2721-475B-2542-B48B-AC78759C02C5}" type="presParOf" srcId="{584B3788-F231-CE4B-99F9-14234D05671B}" destId="{99998B4D-9ED1-9745-BCAE-CB5236C66C74}" srcOrd="1" destOrd="0" presId="urn:microsoft.com/office/officeart/2005/8/layout/process1"/>
    <dgm:cxn modelId="{150195F6-779F-A544-8BD3-7F1D6B55744F}" type="presParOf" srcId="{99998B4D-9ED1-9745-BCAE-CB5236C66C74}" destId="{D8FB2096-0FD4-2945-A776-FDDC918E2C1A}" srcOrd="0" destOrd="0" presId="urn:microsoft.com/office/officeart/2005/8/layout/process1"/>
    <dgm:cxn modelId="{285D5C8B-CD8A-B445-B60B-918B975F2121}" type="presParOf" srcId="{584B3788-F231-CE4B-99F9-14234D05671B}" destId="{ADB844A3-EFA2-A148-80C3-8D555B55B57B}" srcOrd="2" destOrd="0" presId="urn:microsoft.com/office/officeart/2005/8/layout/process1"/>
    <dgm:cxn modelId="{C6F2AC95-5942-6544-B640-87C0859407DC}" type="presParOf" srcId="{584B3788-F231-CE4B-99F9-14234D05671B}" destId="{FA24859B-DACD-A54A-A673-DEE600172B13}" srcOrd="3" destOrd="0" presId="urn:microsoft.com/office/officeart/2005/8/layout/process1"/>
    <dgm:cxn modelId="{9E87DF2F-CEB9-3B4E-9922-CC526389DAC9}" type="presParOf" srcId="{FA24859B-DACD-A54A-A673-DEE600172B13}" destId="{01065353-8C61-2641-BCFF-DF4266188A5B}" srcOrd="0" destOrd="0" presId="urn:microsoft.com/office/officeart/2005/8/layout/process1"/>
    <dgm:cxn modelId="{235677DC-FA98-E048-9F6C-7F8646497081}" type="presParOf" srcId="{584B3788-F231-CE4B-99F9-14234D05671B}" destId="{DD2F2303-21EC-5145-8A40-55CADAC64AB0}" srcOrd="4" destOrd="0" presId="urn:microsoft.com/office/officeart/2005/8/layout/process1"/>
    <dgm:cxn modelId="{32220B69-AAAD-A34A-8F5F-0F86C9392822}" type="presParOf" srcId="{584B3788-F231-CE4B-99F9-14234D05671B}" destId="{32B4C38F-883E-C14F-90C2-4DE1155960AA}" srcOrd="5" destOrd="0" presId="urn:microsoft.com/office/officeart/2005/8/layout/process1"/>
    <dgm:cxn modelId="{D511CF8D-9517-4043-B275-350DA81C7C03}" type="presParOf" srcId="{32B4C38F-883E-C14F-90C2-4DE1155960AA}" destId="{BF8E4D6B-DB59-4446-8496-DB113C6657AB}" srcOrd="0" destOrd="0" presId="urn:microsoft.com/office/officeart/2005/8/layout/process1"/>
    <dgm:cxn modelId="{7081AEEF-37F0-3743-9995-8B5EFE56AC24}" type="presParOf" srcId="{584B3788-F231-CE4B-99F9-14234D05671B}" destId="{622849D1-DDE6-E646-8551-4217C5B9CB7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2712322-6338-804A-BD27-1C437295D4BC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E07A24-76E2-854E-B2CD-064494F16A41}">
      <dgm:prSet phldrT="[Testo]" custT="1"/>
      <dgm:spPr/>
      <dgm:t>
        <a:bodyPr/>
        <a:lstStyle/>
        <a:p>
          <a:r>
            <a:rPr lang="it-IT" sz="1800" dirty="0"/>
            <a:t>Eventi positivi (come successi lavorativi, esperienze di supporto sociale o di gratificazione personale)</a:t>
          </a:r>
        </a:p>
      </dgm:t>
    </dgm:pt>
    <dgm:pt modelId="{E9053E04-02C8-6F47-A4EB-DD96A0D0B9DE}" type="parTrans" cxnId="{7560BD57-8728-8D44-9EB2-C0C8ADDC6A56}">
      <dgm:prSet/>
      <dgm:spPr/>
      <dgm:t>
        <a:bodyPr/>
        <a:lstStyle/>
        <a:p>
          <a:endParaRPr lang="it-IT" sz="1800"/>
        </a:p>
      </dgm:t>
    </dgm:pt>
    <dgm:pt modelId="{4C64BEDF-A1E2-D34F-B281-92D1C2765B6E}" type="sibTrans" cxnId="{7560BD57-8728-8D44-9EB2-C0C8ADDC6A56}">
      <dgm:prSet/>
      <dgm:spPr/>
      <dgm:t>
        <a:bodyPr/>
        <a:lstStyle/>
        <a:p>
          <a:endParaRPr lang="it-IT" sz="1800"/>
        </a:p>
      </dgm:t>
    </dgm:pt>
    <dgm:pt modelId="{86C96870-C278-B84E-9D23-867EA820587E}">
      <dgm:prSet phldrT="[Testo]" custT="1"/>
      <dgm:spPr/>
      <dgm:t>
        <a:bodyPr/>
        <a:lstStyle/>
        <a:p>
          <a:r>
            <a:rPr lang="it-IT" sz="1800" dirty="0"/>
            <a:t>Nuove risorse depositate nel capitale personale</a:t>
          </a:r>
        </a:p>
      </dgm:t>
    </dgm:pt>
    <dgm:pt modelId="{B731B364-A9BC-8948-83B6-8B95D8C29F7E}" type="parTrans" cxnId="{12AF4E76-A5B5-C04C-B496-C9369ED1A17D}">
      <dgm:prSet/>
      <dgm:spPr/>
      <dgm:t>
        <a:bodyPr/>
        <a:lstStyle/>
        <a:p>
          <a:endParaRPr lang="it-IT" sz="1800"/>
        </a:p>
      </dgm:t>
    </dgm:pt>
    <dgm:pt modelId="{CD936B2B-803D-9C4A-BBD3-CF5FBF55A6D7}" type="sibTrans" cxnId="{12AF4E76-A5B5-C04C-B496-C9369ED1A17D}">
      <dgm:prSet/>
      <dgm:spPr/>
      <dgm:t>
        <a:bodyPr/>
        <a:lstStyle/>
        <a:p>
          <a:endParaRPr lang="it-IT" sz="1800"/>
        </a:p>
      </dgm:t>
    </dgm:pt>
    <dgm:pt modelId="{CD12F67E-FA57-8940-9520-66B785C30595}">
      <dgm:prSet phldrT="[Testo]" custT="1"/>
      <dgm:spPr/>
      <dgm:t>
        <a:bodyPr/>
        <a:lstStyle/>
        <a:p>
          <a:r>
            <a:rPr lang="it-IT" sz="1800" dirty="0"/>
            <a:t>Accumulo di risorse psicologiche, come fiducia in sé stessi, ottimismo, speranza e resilienza</a:t>
          </a:r>
        </a:p>
      </dgm:t>
    </dgm:pt>
    <dgm:pt modelId="{FCE929DC-28D0-EE43-B1E2-B5471B152B3C}" type="parTrans" cxnId="{15B332BC-C8A0-E34C-B0B6-E8081C66BF49}">
      <dgm:prSet/>
      <dgm:spPr/>
      <dgm:t>
        <a:bodyPr/>
        <a:lstStyle/>
        <a:p>
          <a:endParaRPr lang="it-IT"/>
        </a:p>
      </dgm:t>
    </dgm:pt>
    <dgm:pt modelId="{81F905B9-FAB7-3E4F-BD51-C915D2659407}" type="sibTrans" cxnId="{15B332BC-C8A0-E34C-B0B6-E8081C66BF49}">
      <dgm:prSet/>
      <dgm:spPr/>
      <dgm:t>
        <a:bodyPr/>
        <a:lstStyle/>
        <a:p>
          <a:endParaRPr lang="it-IT"/>
        </a:p>
      </dgm:t>
    </dgm:pt>
    <dgm:pt modelId="{2DAFDC52-2663-804C-A1BF-251EB9075FFE}" type="pres">
      <dgm:prSet presAssocID="{82712322-6338-804A-BD27-1C437295D4BC}" presName="Name0" presStyleCnt="0">
        <dgm:presLayoutVars>
          <dgm:dir/>
          <dgm:animLvl val="lvl"/>
          <dgm:resizeHandles val="exact"/>
        </dgm:presLayoutVars>
      </dgm:prSet>
      <dgm:spPr/>
    </dgm:pt>
    <dgm:pt modelId="{E78EA635-7DDB-D540-A6E7-225DA4812AA4}" type="pres">
      <dgm:prSet presAssocID="{CD12F67E-FA57-8940-9520-66B785C30595}" presName="boxAndChildren" presStyleCnt="0"/>
      <dgm:spPr/>
    </dgm:pt>
    <dgm:pt modelId="{E661AC6B-6783-4545-99AF-0F3EC9A3A988}" type="pres">
      <dgm:prSet presAssocID="{CD12F67E-FA57-8940-9520-66B785C30595}" presName="parentTextBox" presStyleLbl="node1" presStyleIdx="0" presStyleCnt="3"/>
      <dgm:spPr/>
    </dgm:pt>
    <dgm:pt modelId="{B7D16159-F15B-8840-B91E-02FB8A5AA393}" type="pres">
      <dgm:prSet presAssocID="{CD936B2B-803D-9C4A-BBD3-CF5FBF55A6D7}" presName="sp" presStyleCnt="0"/>
      <dgm:spPr/>
    </dgm:pt>
    <dgm:pt modelId="{ACA166A2-1892-B842-B5DA-FAAEB06A8F22}" type="pres">
      <dgm:prSet presAssocID="{86C96870-C278-B84E-9D23-867EA820587E}" presName="arrowAndChildren" presStyleCnt="0"/>
      <dgm:spPr/>
    </dgm:pt>
    <dgm:pt modelId="{881A191A-37E4-B041-86BC-03969661D060}" type="pres">
      <dgm:prSet presAssocID="{86C96870-C278-B84E-9D23-867EA820587E}" presName="parentTextArrow" presStyleLbl="node1" presStyleIdx="1" presStyleCnt="3"/>
      <dgm:spPr/>
    </dgm:pt>
    <dgm:pt modelId="{D6E9BF3F-8F4F-0942-A052-29709991DE04}" type="pres">
      <dgm:prSet presAssocID="{4C64BEDF-A1E2-D34F-B281-92D1C2765B6E}" presName="sp" presStyleCnt="0"/>
      <dgm:spPr/>
    </dgm:pt>
    <dgm:pt modelId="{806BB4CA-6CC9-AB45-9012-85708975D2B0}" type="pres">
      <dgm:prSet presAssocID="{8AE07A24-76E2-854E-B2CD-064494F16A41}" presName="arrowAndChildren" presStyleCnt="0"/>
      <dgm:spPr/>
    </dgm:pt>
    <dgm:pt modelId="{E713EC25-DFC5-E54F-893F-E346C8EE63BF}" type="pres">
      <dgm:prSet presAssocID="{8AE07A24-76E2-854E-B2CD-064494F16A41}" presName="parentTextArrow" presStyleLbl="node1" presStyleIdx="2" presStyleCnt="3"/>
      <dgm:spPr/>
    </dgm:pt>
  </dgm:ptLst>
  <dgm:cxnLst>
    <dgm:cxn modelId="{A82DF953-8E33-0B4C-9461-064D44556476}" type="presOf" srcId="{82712322-6338-804A-BD27-1C437295D4BC}" destId="{2DAFDC52-2663-804C-A1BF-251EB9075FFE}" srcOrd="0" destOrd="0" presId="urn:microsoft.com/office/officeart/2005/8/layout/process4"/>
    <dgm:cxn modelId="{7560BD57-8728-8D44-9EB2-C0C8ADDC6A56}" srcId="{82712322-6338-804A-BD27-1C437295D4BC}" destId="{8AE07A24-76E2-854E-B2CD-064494F16A41}" srcOrd="0" destOrd="0" parTransId="{E9053E04-02C8-6F47-A4EB-DD96A0D0B9DE}" sibTransId="{4C64BEDF-A1E2-D34F-B281-92D1C2765B6E}"/>
    <dgm:cxn modelId="{12AF4E76-A5B5-C04C-B496-C9369ED1A17D}" srcId="{82712322-6338-804A-BD27-1C437295D4BC}" destId="{86C96870-C278-B84E-9D23-867EA820587E}" srcOrd="1" destOrd="0" parTransId="{B731B364-A9BC-8948-83B6-8B95D8C29F7E}" sibTransId="{CD936B2B-803D-9C4A-BBD3-CF5FBF55A6D7}"/>
    <dgm:cxn modelId="{454A5D96-15D1-0945-B46D-67C6498DAE14}" type="presOf" srcId="{86C96870-C278-B84E-9D23-867EA820587E}" destId="{881A191A-37E4-B041-86BC-03969661D060}" srcOrd="0" destOrd="0" presId="urn:microsoft.com/office/officeart/2005/8/layout/process4"/>
    <dgm:cxn modelId="{9AACEA9B-CB79-134D-A59C-16F1BD17F0EA}" type="presOf" srcId="{CD12F67E-FA57-8940-9520-66B785C30595}" destId="{E661AC6B-6783-4545-99AF-0F3EC9A3A988}" srcOrd="0" destOrd="0" presId="urn:microsoft.com/office/officeart/2005/8/layout/process4"/>
    <dgm:cxn modelId="{15B332BC-C8A0-E34C-B0B6-E8081C66BF49}" srcId="{82712322-6338-804A-BD27-1C437295D4BC}" destId="{CD12F67E-FA57-8940-9520-66B785C30595}" srcOrd="2" destOrd="0" parTransId="{FCE929DC-28D0-EE43-B1E2-B5471B152B3C}" sibTransId="{81F905B9-FAB7-3E4F-BD51-C915D2659407}"/>
    <dgm:cxn modelId="{30BAA5E2-DD78-0748-A510-BEBAD4640CA9}" type="presOf" srcId="{8AE07A24-76E2-854E-B2CD-064494F16A41}" destId="{E713EC25-DFC5-E54F-893F-E346C8EE63BF}" srcOrd="0" destOrd="0" presId="urn:microsoft.com/office/officeart/2005/8/layout/process4"/>
    <dgm:cxn modelId="{3CE09DA5-E790-2947-932D-DB8DCA5B9B23}" type="presParOf" srcId="{2DAFDC52-2663-804C-A1BF-251EB9075FFE}" destId="{E78EA635-7DDB-D540-A6E7-225DA4812AA4}" srcOrd="0" destOrd="0" presId="urn:microsoft.com/office/officeart/2005/8/layout/process4"/>
    <dgm:cxn modelId="{12620B92-FAA7-D447-B3AF-FB1677AADDB6}" type="presParOf" srcId="{E78EA635-7DDB-D540-A6E7-225DA4812AA4}" destId="{E661AC6B-6783-4545-99AF-0F3EC9A3A988}" srcOrd="0" destOrd="0" presId="urn:microsoft.com/office/officeart/2005/8/layout/process4"/>
    <dgm:cxn modelId="{C6FA35C1-F13C-1745-A071-BAD40ECD1F07}" type="presParOf" srcId="{2DAFDC52-2663-804C-A1BF-251EB9075FFE}" destId="{B7D16159-F15B-8840-B91E-02FB8A5AA393}" srcOrd="1" destOrd="0" presId="urn:microsoft.com/office/officeart/2005/8/layout/process4"/>
    <dgm:cxn modelId="{936EB3BF-EB01-C240-9AD5-61B647A1DED1}" type="presParOf" srcId="{2DAFDC52-2663-804C-A1BF-251EB9075FFE}" destId="{ACA166A2-1892-B842-B5DA-FAAEB06A8F22}" srcOrd="2" destOrd="0" presId="urn:microsoft.com/office/officeart/2005/8/layout/process4"/>
    <dgm:cxn modelId="{1CEED46C-A052-C445-8297-1B9AED62459C}" type="presParOf" srcId="{ACA166A2-1892-B842-B5DA-FAAEB06A8F22}" destId="{881A191A-37E4-B041-86BC-03969661D060}" srcOrd="0" destOrd="0" presId="urn:microsoft.com/office/officeart/2005/8/layout/process4"/>
    <dgm:cxn modelId="{6FB399E2-1F92-6B4C-8B60-C59E66649FD5}" type="presParOf" srcId="{2DAFDC52-2663-804C-A1BF-251EB9075FFE}" destId="{D6E9BF3F-8F4F-0942-A052-29709991DE04}" srcOrd="3" destOrd="0" presId="urn:microsoft.com/office/officeart/2005/8/layout/process4"/>
    <dgm:cxn modelId="{EAB6E3CC-BA08-1B48-A320-36C8CBB68935}" type="presParOf" srcId="{2DAFDC52-2663-804C-A1BF-251EB9075FFE}" destId="{806BB4CA-6CC9-AB45-9012-85708975D2B0}" srcOrd="4" destOrd="0" presId="urn:microsoft.com/office/officeart/2005/8/layout/process4"/>
    <dgm:cxn modelId="{21D8D933-AEAD-FE45-A1F2-5976F1FC4F4C}" type="presParOf" srcId="{806BB4CA-6CC9-AB45-9012-85708975D2B0}" destId="{E713EC25-DFC5-E54F-893F-E346C8EE63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712322-6338-804A-BD27-1C437295D4BC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AE07A24-76E2-854E-B2CD-064494F16A41}">
      <dgm:prSet phldrT="[Testo]" custT="1"/>
      <dgm:spPr/>
      <dgm:t>
        <a:bodyPr/>
        <a:lstStyle/>
        <a:p>
          <a:r>
            <a:rPr lang="it-IT" sz="1800" dirty="0"/>
            <a:t>Eventi negativi (come fallimenti, pesanti critiche o momenti di intenso stress)</a:t>
          </a:r>
        </a:p>
      </dgm:t>
    </dgm:pt>
    <dgm:pt modelId="{E9053E04-02C8-6F47-A4EB-DD96A0D0B9DE}" type="parTrans" cxnId="{7560BD57-8728-8D44-9EB2-C0C8ADDC6A56}">
      <dgm:prSet/>
      <dgm:spPr/>
      <dgm:t>
        <a:bodyPr/>
        <a:lstStyle/>
        <a:p>
          <a:endParaRPr lang="it-IT" sz="1800"/>
        </a:p>
      </dgm:t>
    </dgm:pt>
    <dgm:pt modelId="{4C64BEDF-A1E2-D34F-B281-92D1C2765B6E}" type="sibTrans" cxnId="{7560BD57-8728-8D44-9EB2-C0C8ADDC6A56}">
      <dgm:prSet/>
      <dgm:spPr/>
      <dgm:t>
        <a:bodyPr/>
        <a:lstStyle/>
        <a:p>
          <a:endParaRPr lang="it-IT" sz="1800"/>
        </a:p>
      </dgm:t>
    </dgm:pt>
    <dgm:pt modelId="{86C96870-C278-B84E-9D23-867EA820587E}">
      <dgm:prSet phldrT="[Testo]" custT="1"/>
      <dgm:spPr/>
      <dgm:t>
        <a:bodyPr/>
        <a:lstStyle/>
        <a:p>
          <a:r>
            <a:rPr lang="it-IT" sz="1800" dirty="0"/>
            <a:t>Prelievi di risorse dal capitale personale</a:t>
          </a:r>
        </a:p>
      </dgm:t>
    </dgm:pt>
    <dgm:pt modelId="{B731B364-A9BC-8948-83B6-8B95D8C29F7E}" type="parTrans" cxnId="{12AF4E76-A5B5-C04C-B496-C9369ED1A17D}">
      <dgm:prSet/>
      <dgm:spPr/>
      <dgm:t>
        <a:bodyPr/>
        <a:lstStyle/>
        <a:p>
          <a:endParaRPr lang="it-IT" sz="1800"/>
        </a:p>
      </dgm:t>
    </dgm:pt>
    <dgm:pt modelId="{CD936B2B-803D-9C4A-BBD3-CF5FBF55A6D7}" type="sibTrans" cxnId="{12AF4E76-A5B5-C04C-B496-C9369ED1A17D}">
      <dgm:prSet/>
      <dgm:spPr/>
      <dgm:t>
        <a:bodyPr/>
        <a:lstStyle/>
        <a:p>
          <a:endParaRPr lang="it-IT" sz="1800"/>
        </a:p>
      </dgm:t>
    </dgm:pt>
    <dgm:pt modelId="{CD12F67E-FA57-8940-9520-66B785C30595}">
      <dgm:prSet phldrT="[Testo]" custT="1"/>
      <dgm:spPr/>
      <dgm:t>
        <a:bodyPr/>
        <a:lstStyle/>
        <a:p>
          <a:r>
            <a:rPr lang="it-IT" sz="1800" dirty="0"/>
            <a:t>Esaurimento delle risorse psicologiche disponibili con conseguente minore capace di affrontare le sfide future</a:t>
          </a:r>
        </a:p>
      </dgm:t>
    </dgm:pt>
    <dgm:pt modelId="{FCE929DC-28D0-EE43-B1E2-B5471B152B3C}" type="parTrans" cxnId="{15B332BC-C8A0-E34C-B0B6-E8081C66BF49}">
      <dgm:prSet/>
      <dgm:spPr/>
      <dgm:t>
        <a:bodyPr/>
        <a:lstStyle/>
        <a:p>
          <a:endParaRPr lang="it-IT"/>
        </a:p>
      </dgm:t>
    </dgm:pt>
    <dgm:pt modelId="{81F905B9-FAB7-3E4F-BD51-C915D2659407}" type="sibTrans" cxnId="{15B332BC-C8A0-E34C-B0B6-E8081C66BF49}">
      <dgm:prSet/>
      <dgm:spPr/>
      <dgm:t>
        <a:bodyPr/>
        <a:lstStyle/>
        <a:p>
          <a:endParaRPr lang="it-IT"/>
        </a:p>
      </dgm:t>
    </dgm:pt>
    <dgm:pt modelId="{2DAFDC52-2663-804C-A1BF-251EB9075FFE}" type="pres">
      <dgm:prSet presAssocID="{82712322-6338-804A-BD27-1C437295D4BC}" presName="Name0" presStyleCnt="0">
        <dgm:presLayoutVars>
          <dgm:dir/>
          <dgm:animLvl val="lvl"/>
          <dgm:resizeHandles val="exact"/>
        </dgm:presLayoutVars>
      </dgm:prSet>
      <dgm:spPr/>
    </dgm:pt>
    <dgm:pt modelId="{E78EA635-7DDB-D540-A6E7-225DA4812AA4}" type="pres">
      <dgm:prSet presAssocID="{CD12F67E-FA57-8940-9520-66B785C30595}" presName="boxAndChildren" presStyleCnt="0"/>
      <dgm:spPr/>
    </dgm:pt>
    <dgm:pt modelId="{E661AC6B-6783-4545-99AF-0F3EC9A3A988}" type="pres">
      <dgm:prSet presAssocID="{CD12F67E-FA57-8940-9520-66B785C30595}" presName="parentTextBox" presStyleLbl="node1" presStyleIdx="0" presStyleCnt="3"/>
      <dgm:spPr/>
    </dgm:pt>
    <dgm:pt modelId="{B7D16159-F15B-8840-B91E-02FB8A5AA393}" type="pres">
      <dgm:prSet presAssocID="{CD936B2B-803D-9C4A-BBD3-CF5FBF55A6D7}" presName="sp" presStyleCnt="0"/>
      <dgm:spPr/>
    </dgm:pt>
    <dgm:pt modelId="{ACA166A2-1892-B842-B5DA-FAAEB06A8F22}" type="pres">
      <dgm:prSet presAssocID="{86C96870-C278-B84E-9D23-867EA820587E}" presName="arrowAndChildren" presStyleCnt="0"/>
      <dgm:spPr/>
    </dgm:pt>
    <dgm:pt modelId="{881A191A-37E4-B041-86BC-03969661D060}" type="pres">
      <dgm:prSet presAssocID="{86C96870-C278-B84E-9D23-867EA820587E}" presName="parentTextArrow" presStyleLbl="node1" presStyleIdx="1" presStyleCnt="3"/>
      <dgm:spPr/>
    </dgm:pt>
    <dgm:pt modelId="{D6E9BF3F-8F4F-0942-A052-29709991DE04}" type="pres">
      <dgm:prSet presAssocID="{4C64BEDF-A1E2-D34F-B281-92D1C2765B6E}" presName="sp" presStyleCnt="0"/>
      <dgm:spPr/>
    </dgm:pt>
    <dgm:pt modelId="{806BB4CA-6CC9-AB45-9012-85708975D2B0}" type="pres">
      <dgm:prSet presAssocID="{8AE07A24-76E2-854E-B2CD-064494F16A41}" presName="arrowAndChildren" presStyleCnt="0"/>
      <dgm:spPr/>
    </dgm:pt>
    <dgm:pt modelId="{E713EC25-DFC5-E54F-893F-E346C8EE63BF}" type="pres">
      <dgm:prSet presAssocID="{8AE07A24-76E2-854E-B2CD-064494F16A41}" presName="parentTextArrow" presStyleLbl="node1" presStyleIdx="2" presStyleCnt="3"/>
      <dgm:spPr/>
    </dgm:pt>
  </dgm:ptLst>
  <dgm:cxnLst>
    <dgm:cxn modelId="{A82DF953-8E33-0B4C-9461-064D44556476}" type="presOf" srcId="{82712322-6338-804A-BD27-1C437295D4BC}" destId="{2DAFDC52-2663-804C-A1BF-251EB9075FFE}" srcOrd="0" destOrd="0" presId="urn:microsoft.com/office/officeart/2005/8/layout/process4"/>
    <dgm:cxn modelId="{7560BD57-8728-8D44-9EB2-C0C8ADDC6A56}" srcId="{82712322-6338-804A-BD27-1C437295D4BC}" destId="{8AE07A24-76E2-854E-B2CD-064494F16A41}" srcOrd="0" destOrd="0" parTransId="{E9053E04-02C8-6F47-A4EB-DD96A0D0B9DE}" sibTransId="{4C64BEDF-A1E2-D34F-B281-92D1C2765B6E}"/>
    <dgm:cxn modelId="{12AF4E76-A5B5-C04C-B496-C9369ED1A17D}" srcId="{82712322-6338-804A-BD27-1C437295D4BC}" destId="{86C96870-C278-B84E-9D23-867EA820587E}" srcOrd="1" destOrd="0" parTransId="{B731B364-A9BC-8948-83B6-8B95D8C29F7E}" sibTransId="{CD936B2B-803D-9C4A-BBD3-CF5FBF55A6D7}"/>
    <dgm:cxn modelId="{454A5D96-15D1-0945-B46D-67C6498DAE14}" type="presOf" srcId="{86C96870-C278-B84E-9D23-867EA820587E}" destId="{881A191A-37E4-B041-86BC-03969661D060}" srcOrd="0" destOrd="0" presId="urn:microsoft.com/office/officeart/2005/8/layout/process4"/>
    <dgm:cxn modelId="{9AACEA9B-CB79-134D-A59C-16F1BD17F0EA}" type="presOf" srcId="{CD12F67E-FA57-8940-9520-66B785C30595}" destId="{E661AC6B-6783-4545-99AF-0F3EC9A3A988}" srcOrd="0" destOrd="0" presId="urn:microsoft.com/office/officeart/2005/8/layout/process4"/>
    <dgm:cxn modelId="{15B332BC-C8A0-E34C-B0B6-E8081C66BF49}" srcId="{82712322-6338-804A-BD27-1C437295D4BC}" destId="{CD12F67E-FA57-8940-9520-66B785C30595}" srcOrd="2" destOrd="0" parTransId="{FCE929DC-28D0-EE43-B1E2-B5471B152B3C}" sibTransId="{81F905B9-FAB7-3E4F-BD51-C915D2659407}"/>
    <dgm:cxn modelId="{30BAA5E2-DD78-0748-A510-BEBAD4640CA9}" type="presOf" srcId="{8AE07A24-76E2-854E-B2CD-064494F16A41}" destId="{E713EC25-DFC5-E54F-893F-E346C8EE63BF}" srcOrd="0" destOrd="0" presId="urn:microsoft.com/office/officeart/2005/8/layout/process4"/>
    <dgm:cxn modelId="{3CE09DA5-E790-2947-932D-DB8DCA5B9B23}" type="presParOf" srcId="{2DAFDC52-2663-804C-A1BF-251EB9075FFE}" destId="{E78EA635-7DDB-D540-A6E7-225DA4812AA4}" srcOrd="0" destOrd="0" presId="urn:microsoft.com/office/officeart/2005/8/layout/process4"/>
    <dgm:cxn modelId="{12620B92-FAA7-D447-B3AF-FB1677AADDB6}" type="presParOf" srcId="{E78EA635-7DDB-D540-A6E7-225DA4812AA4}" destId="{E661AC6B-6783-4545-99AF-0F3EC9A3A988}" srcOrd="0" destOrd="0" presId="urn:microsoft.com/office/officeart/2005/8/layout/process4"/>
    <dgm:cxn modelId="{C6FA35C1-F13C-1745-A071-BAD40ECD1F07}" type="presParOf" srcId="{2DAFDC52-2663-804C-A1BF-251EB9075FFE}" destId="{B7D16159-F15B-8840-B91E-02FB8A5AA393}" srcOrd="1" destOrd="0" presId="urn:microsoft.com/office/officeart/2005/8/layout/process4"/>
    <dgm:cxn modelId="{936EB3BF-EB01-C240-9AD5-61B647A1DED1}" type="presParOf" srcId="{2DAFDC52-2663-804C-A1BF-251EB9075FFE}" destId="{ACA166A2-1892-B842-B5DA-FAAEB06A8F22}" srcOrd="2" destOrd="0" presId="urn:microsoft.com/office/officeart/2005/8/layout/process4"/>
    <dgm:cxn modelId="{1CEED46C-A052-C445-8297-1B9AED62459C}" type="presParOf" srcId="{ACA166A2-1892-B842-B5DA-FAAEB06A8F22}" destId="{881A191A-37E4-B041-86BC-03969661D060}" srcOrd="0" destOrd="0" presId="urn:microsoft.com/office/officeart/2005/8/layout/process4"/>
    <dgm:cxn modelId="{6FB399E2-1F92-6B4C-8B60-C59E66649FD5}" type="presParOf" srcId="{2DAFDC52-2663-804C-A1BF-251EB9075FFE}" destId="{D6E9BF3F-8F4F-0942-A052-29709991DE04}" srcOrd="3" destOrd="0" presId="urn:microsoft.com/office/officeart/2005/8/layout/process4"/>
    <dgm:cxn modelId="{EAB6E3CC-BA08-1B48-A320-36C8CBB68935}" type="presParOf" srcId="{2DAFDC52-2663-804C-A1BF-251EB9075FFE}" destId="{806BB4CA-6CC9-AB45-9012-85708975D2B0}" srcOrd="4" destOrd="0" presId="urn:microsoft.com/office/officeart/2005/8/layout/process4"/>
    <dgm:cxn modelId="{21D8D933-AEAD-FE45-A1F2-5976F1FC4F4C}" type="presParOf" srcId="{806BB4CA-6CC9-AB45-9012-85708975D2B0}" destId="{E713EC25-DFC5-E54F-893F-E346C8EE63B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0E8D9E2-6A47-2745-BEAE-F588B6403297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C4E2B36-9417-AC46-8F1E-9A2F68EB5B88}">
      <dgm:prSet phldrT="[Testo]"/>
      <dgm:spPr/>
      <dgm:t>
        <a:bodyPr/>
        <a:lstStyle/>
        <a:p>
          <a:r>
            <a:rPr lang="it-IT" dirty="0"/>
            <a:t>Definizione obiettivi</a:t>
          </a:r>
        </a:p>
      </dgm:t>
    </dgm:pt>
    <dgm:pt modelId="{8B638236-673A-BF42-B072-AFB156F55B5A}" type="parTrans" cxnId="{E7753D72-7D7C-5142-87CE-6298FF45D0F5}">
      <dgm:prSet/>
      <dgm:spPr/>
      <dgm:t>
        <a:bodyPr/>
        <a:lstStyle/>
        <a:p>
          <a:endParaRPr lang="it-IT"/>
        </a:p>
      </dgm:t>
    </dgm:pt>
    <dgm:pt modelId="{B37AD60A-62C7-6746-9BBA-06E9C0F670FA}" type="sibTrans" cxnId="{E7753D72-7D7C-5142-87CE-6298FF45D0F5}">
      <dgm:prSet/>
      <dgm:spPr/>
      <dgm:t>
        <a:bodyPr/>
        <a:lstStyle/>
        <a:p>
          <a:endParaRPr lang="it-IT"/>
        </a:p>
      </dgm:t>
    </dgm:pt>
    <dgm:pt modelId="{1739C2D1-F4BD-704D-8EF3-B18C625DDCF0}">
      <dgm:prSet phldrT="[Testo]"/>
      <dgm:spPr/>
      <dgm:t>
        <a:bodyPr/>
        <a:lstStyle/>
        <a:p>
          <a:r>
            <a:rPr lang="it-IT" dirty="0"/>
            <a:t>Feedback di gruppo</a:t>
          </a:r>
        </a:p>
      </dgm:t>
    </dgm:pt>
    <dgm:pt modelId="{6F68D9E5-9EC3-1942-8ABE-D0DE738AC9B9}" type="parTrans" cxnId="{343C35B8-C2A9-1145-AC2E-CF7ADD81EFF2}">
      <dgm:prSet/>
      <dgm:spPr/>
      <dgm:t>
        <a:bodyPr/>
        <a:lstStyle/>
        <a:p>
          <a:endParaRPr lang="it-IT"/>
        </a:p>
      </dgm:t>
    </dgm:pt>
    <dgm:pt modelId="{09F69763-58AC-2544-93C7-A938AED6375B}" type="sibTrans" cxnId="{343C35B8-C2A9-1145-AC2E-CF7ADD81EFF2}">
      <dgm:prSet/>
      <dgm:spPr/>
      <dgm:t>
        <a:bodyPr/>
        <a:lstStyle/>
        <a:p>
          <a:endParaRPr lang="it-IT"/>
        </a:p>
      </dgm:t>
    </dgm:pt>
    <dgm:pt modelId="{66558E6C-D6C3-6441-B0CA-1AA59EF0DB50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dirty="0"/>
            <a:t>Il feedback dal gruppo include il suggerimento di percorsi aggiuntivi o alternativi che possono essere utilizzati, e un’analisi degli ostacoli prevedibili</a:t>
          </a:r>
        </a:p>
      </dgm:t>
    </dgm:pt>
    <dgm:pt modelId="{C837DE68-9372-994F-A982-657D4F9A9817}" type="parTrans" cxnId="{C0B24886-5D9C-BF43-B91A-E8E6015311B2}">
      <dgm:prSet/>
      <dgm:spPr/>
      <dgm:t>
        <a:bodyPr/>
        <a:lstStyle/>
        <a:p>
          <a:endParaRPr lang="it-IT"/>
        </a:p>
      </dgm:t>
    </dgm:pt>
    <dgm:pt modelId="{02546FFD-4DDD-764C-8AB0-139F3A358F08}" type="sibTrans" cxnId="{C0B24886-5D9C-BF43-B91A-E8E6015311B2}">
      <dgm:prSet/>
      <dgm:spPr/>
      <dgm:t>
        <a:bodyPr/>
        <a:lstStyle/>
        <a:p>
          <a:endParaRPr lang="it-IT"/>
        </a:p>
      </dgm:t>
    </dgm:pt>
    <dgm:pt modelId="{0F934C50-1AB0-6C49-82BC-25763DBBB924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600" dirty="0"/>
            <a:t>Definire obiettivi legati al lavoro che siano personalmente significativi e ragionevolmente impegnativi, che includano un chiaro punto di partenza e di arrivo</a:t>
          </a:r>
        </a:p>
      </dgm:t>
    </dgm:pt>
    <dgm:pt modelId="{3291DEF0-298A-D443-A854-BD9921E14DC2}" type="parTrans" cxnId="{5E393991-85F6-5D4D-9CD6-60A4CC65ADE3}">
      <dgm:prSet/>
      <dgm:spPr/>
      <dgm:t>
        <a:bodyPr/>
        <a:lstStyle/>
        <a:p>
          <a:endParaRPr lang="it-IT"/>
        </a:p>
      </dgm:t>
    </dgm:pt>
    <dgm:pt modelId="{32A61B27-763B-0E4C-A75B-2EB2415AFB96}" type="sibTrans" cxnId="{5E393991-85F6-5D4D-9CD6-60A4CC65ADE3}">
      <dgm:prSet/>
      <dgm:spPr/>
      <dgm:t>
        <a:bodyPr/>
        <a:lstStyle/>
        <a:p>
          <a:endParaRPr lang="it-IT"/>
        </a:p>
      </dgm:t>
    </dgm:pt>
    <dgm:pt modelId="{456D1755-78BD-6C48-9492-1125C18CDACC}">
      <dgm:prSet/>
      <dgm:spPr/>
      <dgm:t>
        <a:bodyPr/>
        <a:lstStyle/>
        <a:p>
          <a:r>
            <a:rPr lang="it-IT" dirty="0"/>
            <a:t>Percorsi multipli</a:t>
          </a:r>
        </a:p>
      </dgm:t>
    </dgm:pt>
    <dgm:pt modelId="{952EB2DF-8B2A-C141-8EBF-B03013AEA723}" type="parTrans" cxnId="{67DB6D51-A26A-394F-9DA3-873EDEE63069}">
      <dgm:prSet/>
      <dgm:spPr/>
      <dgm:t>
        <a:bodyPr/>
        <a:lstStyle/>
        <a:p>
          <a:endParaRPr lang="it-IT"/>
        </a:p>
      </dgm:t>
    </dgm:pt>
    <dgm:pt modelId="{FEF43EF4-67C3-5D47-B064-87D3780D237C}" type="sibTrans" cxnId="{67DB6D51-A26A-394F-9DA3-873EDEE63069}">
      <dgm:prSet/>
      <dgm:spPr/>
      <dgm:t>
        <a:bodyPr/>
        <a:lstStyle/>
        <a:p>
          <a:endParaRPr lang="it-IT"/>
        </a:p>
      </dgm:t>
    </dgm:pt>
    <dgm:pt modelId="{A5F46766-8775-1F4F-B186-43122F8DF284}">
      <dgm:prSet custT="1"/>
      <dgm:spPr/>
      <dgm:t>
        <a:bodyPr/>
        <a:lstStyle/>
        <a:p>
          <a:r>
            <a:rPr lang="it-IT" sz="1600" dirty="0"/>
            <a:t>Pensare e sviluppare percorsi multipli per raggiungere i propri obiettivi lavorativi e di identificare gli ostacoli che potrebbero dover affrontare</a:t>
          </a:r>
        </a:p>
      </dgm:t>
    </dgm:pt>
    <dgm:pt modelId="{283EDDEE-870E-5D43-9F73-42E4C977F5B0}" type="parTrans" cxnId="{FBAB07C5-FF73-CB45-A7E0-1A19DAD1F813}">
      <dgm:prSet/>
      <dgm:spPr/>
      <dgm:t>
        <a:bodyPr/>
        <a:lstStyle/>
        <a:p>
          <a:endParaRPr lang="it-IT"/>
        </a:p>
      </dgm:t>
    </dgm:pt>
    <dgm:pt modelId="{CC0ACD48-87B1-3D4E-85AF-26EA76F85582}" type="sibTrans" cxnId="{FBAB07C5-FF73-CB45-A7E0-1A19DAD1F813}">
      <dgm:prSet/>
      <dgm:spPr/>
      <dgm:t>
        <a:bodyPr/>
        <a:lstStyle/>
        <a:p>
          <a:endParaRPr lang="it-IT"/>
        </a:p>
      </dgm:t>
    </dgm:pt>
    <dgm:pt modelId="{AF671100-8C48-554B-B845-812DB2FCA2AA}" type="pres">
      <dgm:prSet presAssocID="{E0E8D9E2-6A47-2745-BEAE-F588B6403297}" presName="rootnode" presStyleCnt="0">
        <dgm:presLayoutVars>
          <dgm:chMax/>
          <dgm:chPref/>
          <dgm:dir/>
          <dgm:animLvl val="lvl"/>
        </dgm:presLayoutVars>
      </dgm:prSet>
      <dgm:spPr/>
    </dgm:pt>
    <dgm:pt modelId="{26671064-A833-1C4C-8660-41D0859D8640}" type="pres">
      <dgm:prSet presAssocID="{4C4E2B36-9417-AC46-8F1E-9A2F68EB5B88}" presName="composite" presStyleCnt="0"/>
      <dgm:spPr/>
    </dgm:pt>
    <dgm:pt modelId="{8ECF427B-9793-6043-A7E9-6F074C559B48}" type="pres">
      <dgm:prSet presAssocID="{4C4E2B36-9417-AC46-8F1E-9A2F68EB5B88}" presName="bentUpArrow1" presStyleLbl="alignImgPlace1" presStyleIdx="0" presStyleCnt="2"/>
      <dgm:spPr/>
    </dgm:pt>
    <dgm:pt modelId="{4CDA46CC-F933-6F43-8606-7B2589B3C9F6}" type="pres">
      <dgm:prSet presAssocID="{4C4E2B36-9417-AC46-8F1E-9A2F68EB5B8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DF8FAFD-1C4B-884B-8944-794C438F2F05}" type="pres">
      <dgm:prSet presAssocID="{4C4E2B36-9417-AC46-8F1E-9A2F68EB5B88}" presName="ChildText" presStyleLbl="revTx" presStyleIdx="0" presStyleCnt="3" custScaleX="239104" custLinFactNeighborX="79638" custLinFactNeighborY="5449">
        <dgm:presLayoutVars>
          <dgm:chMax val="0"/>
          <dgm:chPref val="0"/>
          <dgm:bulletEnabled val="1"/>
        </dgm:presLayoutVars>
      </dgm:prSet>
      <dgm:spPr/>
    </dgm:pt>
    <dgm:pt modelId="{6BA4F45E-B8E1-ED4A-9114-38E530823F5C}" type="pres">
      <dgm:prSet presAssocID="{B37AD60A-62C7-6746-9BBA-06E9C0F670FA}" presName="sibTrans" presStyleCnt="0"/>
      <dgm:spPr/>
    </dgm:pt>
    <dgm:pt modelId="{7DA5712F-4BAD-9F41-BF2F-C8927B7A37AA}" type="pres">
      <dgm:prSet presAssocID="{456D1755-78BD-6C48-9492-1125C18CDACC}" presName="composite" presStyleCnt="0"/>
      <dgm:spPr/>
    </dgm:pt>
    <dgm:pt modelId="{83F8C935-D548-A24D-B0C7-510148BD331B}" type="pres">
      <dgm:prSet presAssocID="{456D1755-78BD-6C48-9492-1125C18CDACC}" presName="bentUpArrow1" presStyleLbl="alignImgPlace1" presStyleIdx="1" presStyleCnt="2"/>
      <dgm:spPr/>
    </dgm:pt>
    <dgm:pt modelId="{C204E876-5F0D-6D49-B3F0-B83BA31E15A2}" type="pres">
      <dgm:prSet presAssocID="{456D1755-78BD-6C48-9492-1125C18CDACC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866840A-24AC-3446-AF26-E6517D5327C9}" type="pres">
      <dgm:prSet presAssocID="{456D1755-78BD-6C48-9492-1125C18CDACC}" presName="ChildText" presStyleLbl="revTx" presStyleIdx="1" presStyleCnt="3" custScaleX="196393" custLinFactNeighborX="58128" custLinFactNeighborY="778">
        <dgm:presLayoutVars>
          <dgm:chMax val="0"/>
          <dgm:chPref val="0"/>
          <dgm:bulletEnabled val="1"/>
        </dgm:presLayoutVars>
      </dgm:prSet>
      <dgm:spPr/>
    </dgm:pt>
    <dgm:pt modelId="{8A1D4F49-2752-424C-9B80-7ACC10FB87CD}" type="pres">
      <dgm:prSet presAssocID="{FEF43EF4-67C3-5D47-B064-87D3780D237C}" presName="sibTrans" presStyleCnt="0"/>
      <dgm:spPr/>
    </dgm:pt>
    <dgm:pt modelId="{10B10C8D-B7FB-8B44-9E3B-1C88FEF86C94}" type="pres">
      <dgm:prSet presAssocID="{1739C2D1-F4BD-704D-8EF3-B18C625DDCF0}" presName="composite" presStyleCnt="0"/>
      <dgm:spPr/>
    </dgm:pt>
    <dgm:pt modelId="{1271A6E2-AD3D-AC41-BF06-39FB2F955272}" type="pres">
      <dgm:prSet presAssocID="{1739C2D1-F4BD-704D-8EF3-B18C625DDCF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C7D5CAAD-41F2-2649-8D7D-CE8AE0D47325}" type="pres">
      <dgm:prSet presAssocID="{1739C2D1-F4BD-704D-8EF3-B18C625DDCF0}" presName="FinalChildText" presStyleLbl="revTx" presStyleIdx="2" presStyleCnt="3" custScaleX="226893" custLinFactNeighborX="68404" custLinFactNeighborY="5449">
        <dgm:presLayoutVars>
          <dgm:chMax val="0"/>
          <dgm:chPref val="0"/>
          <dgm:bulletEnabled val="1"/>
        </dgm:presLayoutVars>
      </dgm:prSet>
      <dgm:spPr/>
    </dgm:pt>
  </dgm:ptLst>
  <dgm:cxnLst>
    <dgm:cxn modelId="{51BDE210-2175-7E49-AF46-644F48A2D891}" type="presOf" srcId="{1739C2D1-F4BD-704D-8EF3-B18C625DDCF0}" destId="{1271A6E2-AD3D-AC41-BF06-39FB2F955272}" srcOrd="0" destOrd="0" presId="urn:microsoft.com/office/officeart/2005/8/layout/StepDownProcess"/>
    <dgm:cxn modelId="{906A5545-EF31-F846-A806-6B850ECFB855}" type="presOf" srcId="{E0E8D9E2-6A47-2745-BEAE-F588B6403297}" destId="{AF671100-8C48-554B-B845-812DB2FCA2AA}" srcOrd="0" destOrd="0" presId="urn:microsoft.com/office/officeart/2005/8/layout/StepDownProcess"/>
    <dgm:cxn modelId="{704D0A4A-5DFB-3346-A174-97C125D86EEF}" type="presOf" srcId="{4C4E2B36-9417-AC46-8F1E-9A2F68EB5B88}" destId="{4CDA46CC-F933-6F43-8606-7B2589B3C9F6}" srcOrd="0" destOrd="0" presId="urn:microsoft.com/office/officeart/2005/8/layout/StepDownProcess"/>
    <dgm:cxn modelId="{67DB6D51-A26A-394F-9DA3-873EDEE63069}" srcId="{E0E8D9E2-6A47-2745-BEAE-F588B6403297}" destId="{456D1755-78BD-6C48-9492-1125C18CDACC}" srcOrd="1" destOrd="0" parTransId="{952EB2DF-8B2A-C141-8EBF-B03013AEA723}" sibTransId="{FEF43EF4-67C3-5D47-B064-87D3780D237C}"/>
    <dgm:cxn modelId="{B9CC0A56-0A86-A242-92DE-1490D57796E1}" type="presOf" srcId="{66558E6C-D6C3-6441-B0CA-1AA59EF0DB50}" destId="{C7D5CAAD-41F2-2649-8D7D-CE8AE0D47325}" srcOrd="0" destOrd="0" presId="urn:microsoft.com/office/officeart/2005/8/layout/StepDownProcess"/>
    <dgm:cxn modelId="{E7753D72-7D7C-5142-87CE-6298FF45D0F5}" srcId="{E0E8D9E2-6A47-2745-BEAE-F588B6403297}" destId="{4C4E2B36-9417-AC46-8F1E-9A2F68EB5B88}" srcOrd="0" destOrd="0" parTransId="{8B638236-673A-BF42-B072-AFB156F55B5A}" sibTransId="{B37AD60A-62C7-6746-9BBA-06E9C0F670FA}"/>
    <dgm:cxn modelId="{895EE27D-523B-C74F-9FC3-BD5AC4E83CF7}" type="presOf" srcId="{A5F46766-8775-1F4F-B186-43122F8DF284}" destId="{6866840A-24AC-3446-AF26-E6517D5327C9}" srcOrd="0" destOrd="0" presId="urn:microsoft.com/office/officeart/2005/8/layout/StepDownProcess"/>
    <dgm:cxn modelId="{AB801E81-8B0B-7C4C-B394-AC986771894C}" type="presOf" srcId="{0F934C50-1AB0-6C49-82BC-25763DBBB924}" destId="{1DF8FAFD-1C4B-884B-8944-794C438F2F05}" srcOrd="0" destOrd="0" presId="urn:microsoft.com/office/officeart/2005/8/layout/StepDownProcess"/>
    <dgm:cxn modelId="{C0B24886-5D9C-BF43-B91A-E8E6015311B2}" srcId="{1739C2D1-F4BD-704D-8EF3-B18C625DDCF0}" destId="{66558E6C-D6C3-6441-B0CA-1AA59EF0DB50}" srcOrd="0" destOrd="0" parTransId="{C837DE68-9372-994F-A982-657D4F9A9817}" sibTransId="{02546FFD-4DDD-764C-8AB0-139F3A358F08}"/>
    <dgm:cxn modelId="{5E393991-85F6-5D4D-9CD6-60A4CC65ADE3}" srcId="{4C4E2B36-9417-AC46-8F1E-9A2F68EB5B88}" destId="{0F934C50-1AB0-6C49-82BC-25763DBBB924}" srcOrd="0" destOrd="0" parTransId="{3291DEF0-298A-D443-A854-BD9921E14DC2}" sibTransId="{32A61B27-763B-0E4C-A75B-2EB2415AFB96}"/>
    <dgm:cxn modelId="{343C35B8-C2A9-1145-AC2E-CF7ADD81EFF2}" srcId="{E0E8D9E2-6A47-2745-BEAE-F588B6403297}" destId="{1739C2D1-F4BD-704D-8EF3-B18C625DDCF0}" srcOrd="2" destOrd="0" parTransId="{6F68D9E5-9EC3-1942-8ABE-D0DE738AC9B9}" sibTransId="{09F69763-58AC-2544-93C7-A938AED6375B}"/>
    <dgm:cxn modelId="{FBAB07C5-FF73-CB45-A7E0-1A19DAD1F813}" srcId="{456D1755-78BD-6C48-9492-1125C18CDACC}" destId="{A5F46766-8775-1F4F-B186-43122F8DF284}" srcOrd="0" destOrd="0" parTransId="{283EDDEE-870E-5D43-9F73-42E4C977F5B0}" sibTransId="{CC0ACD48-87B1-3D4E-85AF-26EA76F85582}"/>
    <dgm:cxn modelId="{19202CC5-016C-0448-AA79-B971E38CD97F}" type="presOf" srcId="{456D1755-78BD-6C48-9492-1125C18CDACC}" destId="{C204E876-5F0D-6D49-B3F0-B83BA31E15A2}" srcOrd="0" destOrd="0" presId="urn:microsoft.com/office/officeart/2005/8/layout/StepDownProcess"/>
    <dgm:cxn modelId="{CB2B9741-3EA4-924D-92F7-AFD3A6021569}" type="presParOf" srcId="{AF671100-8C48-554B-B845-812DB2FCA2AA}" destId="{26671064-A833-1C4C-8660-41D0859D8640}" srcOrd="0" destOrd="0" presId="urn:microsoft.com/office/officeart/2005/8/layout/StepDownProcess"/>
    <dgm:cxn modelId="{FB701D3A-6AA1-984D-B4F2-F0121E280533}" type="presParOf" srcId="{26671064-A833-1C4C-8660-41D0859D8640}" destId="{8ECF427B-9793-6043-A7E9-6F074C559B48}" srcOrd="0" destOrd="0" presId="urn:microsoft.com/office/officeart/2005/8/layout/StepDownProcess"/>
    <dgm:cxn modelId="{98C035EC-A1EF-B147-9F8D-251AD5BA759D}" type="presParOf" srcId="{26671064-A833-1C4C-8660-41D0859D8640}" destId="{4CDA46CC-F933-6F43-8606-7B2589B3C9F6}" srcOrd="1" destOrd="0" presId="urn:microsoft.com/office/officeart/2005/8/layout/StepDownProcess"/>
    <dgm:cxn modelId="{862870FB-A715-1C4E-9D1F-F4FD9A5EC06A}" type="presParOf" srcId="{26671064-A833-1C4C-8660-41D0859D8640}" destId="{1DF8FAFD-1C4B-884B-8944-794C438F2F05}" srcOrd="2" destOrd="0" presId="urn:microsoft.com/office/officeart/2005/8/layout/StepDownProcess"/>
    <dgm:cxn modelId="{6EEF902B-B227-7444-B239-9460E0D6D132}" type="presParOf" srcId="{AF671100-8C48-554B-B845-812DB2FCA2AA}" destId="{6BA4F45E-B8E1-ED4A-9114-38E530823F5C}" srcOrd="1" destOrd="0" presId="urn:microsoft.com/office/officeart/2005/8/layout/StepDownProcess"/>
    <dgm:cxn modelId="{C3A5A4D3-4719-4D4D-95CC-68DA3708F1DA}" type="presParOf" srcId="{AF671100-8C48-554B-B845-812DB2FCA2AA}" destId="{7DA5712F-4BAD-9F41-BF2F-C8927B7A37AA}" srcOrd="2" destOrd="0" presId="urn:microsoft.com/office/officeart/2005/8/layout/StepDownProcess"/>
    <dgm:cxn modelId="{870F0148-E2F2-FA4F-B0B5-0523B5D37F3B}" type="presParOf" srcId="{7DA5712F-4BAD-9F41-BF2F-C8927B7A37AA}" destId="{83F8C935-D548-A24D-B0C7-510148BD331B}" srcOrd="0" destOrd="0" presId="urn:microsoft.com/office/officeart/2005/8/layout/StepDownProcess"/>
    <dgm:cxn modelId="{33EC3544-4A4B-154A-934A-A7583EF04C21}" type="presParOf" srcId="{7DA5712F-4BAD-9F41-BF2F-C8927B7A37AA}" destId="{C204E876-5F0D-6D49-B3F0-B83BA31E15A2}" srcOrd="1" destOrd="0" presId="urn:microsoft.com/office/officeart/2005/8/layout/StepDownProcess"/>
    <dgm:cxn modelId="{2D30EA65-D97B-1442-A873-BFCA9E057483}" type="presParOf" srcId="{7DA5712F-4BAD-9F41-BF2F-C8927B7A37AA}" destId="{6866840A-24AC-3446-AF26-E6517D5327C9}" srcOrd="2" destOrd="0" presId="urn:microsoft.com/office/officeart/2005/8/layout/StepDownProcess"/>
    <dgm:cxn modelId="{8004969E-DC28-8A4A-91D2-EBC39317D393}" type="presParOf" srcId="{AF671100-8C48-554B-B845-812DB2FCA2AA}" destId="{8A1D4F49-2752-424C-9B80-7ACC10FB87CD}" srcOrd="3" destOrd="0" presId="urn:microsoft.com/office/officeart/2005/8/layout/StepDownProcess"/>
    <dgm:cxn modelId="{288E2803-5EBD-AA40-8EE3-BC7B6FE6F037}" type="presParOf" srcId="{AF671100-8C48-554B-B845-812DB2FCA2AA}" destId="{10B10C8D-B7FB-8B44-9E3B-1C88FEF86C94}" srcOrd="4" destOrd="0" presId="urn:microsoft.com/office/officeart/2005/8/layout/StepDownProcess"/>
    <dgm:cxn modelId="{681F2041-96E0-C84F-A607-E5FC8245DC00}" type="presParOf" srcId="{10B10C8D-B7FB-8B44-9E3B-1C88FEF86C94}" destId="{1271A6E2-AD3D-AC41-BF06-39FB2F955272}" srcOrd="0" destOrd="0" presId="urn:microsoft.com/office/officeart/2005/8/layout/StepDownProcess"/>
    <dgm:cxn modelId="{CF864EBC-5A92-ED43-802A-C4891600B242}" type="presParOf" srcId="{10B10C8D-B7FB-8B44-9E3B-1C88FEF86C94}" destId="{C7D5CAAD-41F2-2649-8D7D-CE8AE0D4732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78B738A-8C3A-A641-8775-7838405EBB8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B82A123-0844-A643-8A67-509C71BCA48E}">
      <dgm:prSet phldrT="[Testo]"/>
      <dgm:spPr/>
      <dgm:t>
        <a:bodyPr/>
        <a:lstStyle/>
        <a:p>
          <a:r>
            <a:rPr lang="it-IT" dirty="0"/>
            <a:t>Quando i partecipanti si sentono sicuri nell’identificare e superare gli ostacoli, le loro aspettative di raggiungere gli obiettivi aumentano</a:t>
          </a:r>
        </a:p>
      </dgm:t>
    </dgm:pt>
    <dgm:pt modelId="{60CE62DD-0FCC-F44F-B5A4-0E9E2F44B11A}" type="parTrans" cxnId="{F5386335-1148-CD40-9ED2-45FD9ADA5F94}">
      <dgm:prSet/>
      <dgm:spPr/>
      <dgm:t>
        <a:bodyPr/>
        <a:lstStyle/>
        <a:p>
          <a:endParaRPr lang="it-IT"/>
        </a:p>
      </dgm:t>
    </dgm:pt>
    <dgm:pt modelId="{348367E4-F827-B44A-9027-8A69EB5A4C56}" type="sibTrans" cxnId="{F5386335-1148-CD40-9ED2-45FD9ADA5F94}">
      <dgm:prSet/>
      <dgm:spPr/>
      <dgm:t>
        <a:bodyPr/>
        <a:lstStyle/>
        <a:p>
          <a:endParaRPr lang="it-IT"/>
        </a:p>
      </dgm:t>
    </dgm:pt>
    <dgm:pt modelId="{0C9BA07D-F389-334E-9DD8-611452DB95C8}">
      <dgm:prSet phldrT="[Testo]"/>
      <dgm:spPr/>
      <dgm:t>
        <a:bodyPr/>
        <a:lstStyle/>
        <a:p>
          <a:r>
            <a:rPr lang="it-IT" dirty="0"/>
            <a:t>Le aspettative negative vengono messe in discussione quando gli individui cominciano a intravedere nuove opzioni per superare gli ostacoli</a:t>
          </a:r>
        </a:p>
      </dgm:t>
    </dgm:pt>
    <dgm:pt modelId="{2ACCB5D4-42C8-354D-B354-B9A60E1E6FA1}" type="parTrans" cxnId="{CBC26822-FC22-2B4B-8D4A-187BA3E87E1C}">
      <dgm:prSet/>
      <dgm:spPr/>
      <dgm:t>
        <a:bodyPr/>
        <a:lstStyle/>
        <a:p>
          <a:endParaRPr lang="it-IT"/>
        </a:p>
      </dgm:t>
    </dgm:pt>
    <dgm:pt modelId="{7AD80125-702B-BB44-A4CC-7C7D4C9FF9F3}" type="sibTrans" cxnId="{CBC26822-FC22-2B4B-8D4A-187BA3E87E1C}">
      <dgm:prSet/>
      <dgm:spPr/>
      <dgm:t>
        <a:bodyPr/>
        <a:lstStyle/>
        <a:p>
          <a:endParaRPr lang="it-IT"/>
        </a:p>
      </dgm:t>
    </dgm:pt>
    <dgm:pt modelId="{1299C260-4F7D-3049-A69B-0FF128EE49F2}">
      <dgm:prSet phldrT="[Testo]"/>
      <dgm:spPr/>
      <dgm:t>
        <a:bodyPr/>
        <a:lstStyle/>
        <a:p>
          <a:r>
            <a:rPr lang="it-IT" dirty="0"/>
            <a:t>Il feedback di gruppo aumenta le aspettative positive poiché gli individui vedono gli altri membri del gruppo cominciare a sviluppare aspettative di successo</a:t>
          </a:r>
        </a:p>
      </dgm:t>
    </dgm:pt>
    <dgm:pt modelId="{99546ABE-010E-DA4A-9B4D-ED175DC661FE}" type="parTrans" cxnId="{64FC2782-6F95-D84A-85E6-AFCCE0BBBF25}">
      <dgm:prSet/>
      <dgm:spPr/>
      <dgm:t>
        <a:bodyPr/>
        <a:lstStyle/>
        <a:p>
          <a:endParaRPr lang="it-IT"/>
        </a:p>
      </dgm:t>
    </dgm:pt>
    <dgm:pt modelId="{6B3E27F1-A3B0-A040-8C11-7E4536EAFA48}" type="sibTrans" cxnId="{64FC2782-6F95-D84A-85E6-AFCCE0BBBF25}">
      <dgm:prSet/>
      <dgm:spPr/>
      <dgm:t>
        <a:bodyPr/>
        <a:lstStyle/>
        <a:p>
          <a:endParaRPr lang="it-IT"/>
        </a:p>
      </dgm:t>
    </dgm:pt>
    <dgm:pt modelId="{B866D310-EFC6-7E40-B22E-09E0B7C03EF7}">
      <dgm:prSet phldrT="[Testo]"/>
      <dgm:spPr/>
      <dgm:t>
        <a:bodyPr/>
        <a:lstStyle/>
        <a:p>
          <a:r>
            <a:rPr lang="it-IT" dirty="0"/>
            <a:t>Con l’aumentare delle aspettative di successo dei partecipanti, l’ottimismo – sia individualmente che all’interno del gruppo – si accresce</a:t>
          </a:r>
        </a:p>
      </dgm:t>
    </dgm:pt>
    <dgm:pt modelId="{B3BB2BDA-6901-A245-846F-9F26D850B3D5}" type="parTrans" cxnId="{519F44E6-B8D5-3446-B354-DB11E284F8E6}">
      <dgm:prSet/>
      <dgm:spPr/>
      <dgm:t>
        <a:bodyPr/>
        <a:lstStyle/>
        <a:p>
          <a:endParaRPr lang="it-IT"/>
        </a:p>
      </dgm:t>
    </dgm:pt>
    <dgm:pt modelId="{6F646230-9F83-314D-A91A-F8B3F789932C}" type="sibTrans" cxnId="{519F44E6-B8D5-3446-B354-DB11E284F8E6}">
      <dgm:prSet/>
      <dgm:spPr/>
      <dgm:t>
        <a:bodyPr/>
        <a:lstStyle/>
        <a:p>
          <a:endParaRPr lang="it-IT"/>
        </a:p>
      </dgm:t>
    </dgm:pt>
    <dgm:pt modelId="{584B3788-F231-CE4B-99F9-14234D05671B}" type="pres">
      <dgm:prSet presAssocID="{E78B738A-8C3A-A641-8775-7838405EBB83}" presName="Name0" presStyleCnt="0">
        <dgm:presLayoutVars>
          <dgm:dir/>
          <dgm:resizeHandles val="exact"/>
        </dgm:presLayoutVars>
      </dgm:prSet>
      <dgm:spPr/>
    </dgm:pt>
    <dgm:pt modelId="{75FE603E-B748-4346-9048-06C2415CE846}" type="pres">
      <dgm:prSet presAssocID="{DB82A123-0844-A643-8A67-509C71BCA48E}" presName="node" presStyleLbl="node1" presStyleIdx="0" presStyleCnt="4">
        <dgm:presLayoutVars>
          <dgm:bulletEnabled val="1"/>
        </dgm:presLayoutVars>
      </dgm:prSet>
      <dgm:spPr/>
    </dgm:pt>
    <dgm:pt modelId="{99998B4D-9ED1-9745-BCAE-CB5236C66C74}" type="pres">
      <dgm:prSet presAssocID="{348367E4-F827-B44A-9027-8A69EB5A4C56}" presName="sibTrans" presStyleLbl="sibTrans2D1" presStyleIdx="0" presStyleCnt="3"/>
      <dgm:spPr/>
    </dgm:pt>
    <dgm:pt modelId="{D8FB2096-0FD4-2945-A776-FDDC918E2C1A}" type="pres">
      <dgm:prSet presAssocID="{348367E4-F827-B44A-9027-8A69EB5A4C56}" presName="connectorText" presStyleLbl="sibTrans2D1" presStyleIdx="0" presStyleCnt="3"/>
      <dgm:spPr/>
    </dgm:pt>
    <dgm:pt modelId="{ADB844A3-EFA2-A148-80C3-8D555B55B57B}" type="pres">
      <dgm:prSet presAssocID="{0C9BA07D-F389-334E-9DD8-611452DB95C8}" presName="node" presStyleLbl="node1" presStyleIdx="1" presStyleCnt="4">
        <dgm:presLayoutVars>
          <dgm:bulletEnabled val="1"/>
        </dgm:presLayoutVars>
      </dgm:prSet>
      <dgm:spPr/>
    </dgm:pt>
    <dgm:pt modelId="{FA24859B-DACD-A54A-A673-DEE600172B13}" type="pres">
      <dgm:prSet presAssocID="{7AD80125-702B-BB44-A4CC-7C7D4C9FF9F3}" presName="sibTrans" presStyleLbl="sibTrans2D1" presStyleIdx="1" presStyleCnt="3"/>
      <dgm:spPr/>
    </dgm:pt>
    <dgm:pt modelId="{01065353-8C61-2641-BCFF-DF4266188A5B}" type="pres">
      <dgm:prSet presAssocID="{7AD80125-702B-BB44-A4CC-7C7D4C9FF9F3}" presName="connectorText" presStyleLbl="sibTrans2D1" presStyleIdx="1" presStyleCnt="3"/>
      <dgm:spPr/>
    </dgm:pt>
    <dgm:pt modelId="{DD2F2303-21EC-5145-8A40-55CADAC64AB0}" type="pres">
      <dgm:prSet presAssocID="{1299C260-4F7D-3049-A69B-0FF128EE49F2}" presName="node" presStyleLbl="node1" presStyleIdx="2" presStyleCnt="4">
        <dgm:presLayoutVars>
          <dgm:bulletEnabled val="1"/>
        </dgm:presLayoutVars>
      </dgm:prSet>
      <dgm:spPr/>
    </dgm:pt>
    <dgm:pt modelId="{30FC8403-E39F-AC44-A7CD-3BE83EC8C5D7}" type="pres">
      <dgm:prSet presAssocID="{6B3E27F1-A3B0-A040-8C11-7E4536EAFA48}" presName="sibTrans" presStyleLbl="sibTrans2D1" presStyleIdx="2" presStyleCnt="3"/>
      <dgm:spPr/>
    </dgm:pt>
    <dgm:pt modelId="{CB9055EF-B4CB-6044-8BE7-5E47BC866FA5}" type="pres">
      <dgm:prSet presAssocID="{6B3E27F1-A3B0-A040-8C11-7E4536EAFA48}" presName="connectorText" presStyleLbl="sibTrans2D1" presStyleIdx="2" presStyleCnt="3"/>
      <dgm:spPr/>
    </dgm:pt>
    <dgm:pt modelId="{78879765-78C4-E243-B0C1-467EA401F9AD}" type="pres">
      <dgm:prSet presAssocID="{B866D310-EFC6-7E40-B22E-09E0B7C03EF7}" presName="node" presStyleLbl="node1" presStyleIdx="3" presStyleCnt="4">
        <dgm:presLayoutVars>
          <dgm:bulletEnabled val="1"/>
        </dgm:presLayoutVars>
      </dgm:prSet>
      <dgm:spPr/>
    </dgm:pt>
  </dgm:ptLst>
  <dgm:cxnLst>
    <dgm:cxn modelId="{21697615-585F-834C-AD1A-7AFCFC67769C}" type="presOf" srcId="{0C9BA07D-F389-334E-9DD8-611452DB95C8}" destId="{ADB844A3-EFA2-A148-80C3-8D555B55B57B}" srcOrd="0" destOrd="0" presId="urn:microsoft.com/office/officeart/2005/8/layout/process1"/>
    <dgm:cxn modelId="{CBC26822-FC22-2B4B-8D4A-187BA3E87E1C}" srcId="{E78B738A-8C3A-A641-8775-7838405EBB83}" destId="{0C9BA07D-F389-334E-9DD8-611452DB95C8}" srcOrd="1" destOrd="0" parTransId="{2ACCB5D4-42C8-354D-B354-B9A60E1E6FA1}" sibTransId="{7AD80125-702B-BB44-A4CC-7C7D4C9FF9F3}"/>
    <dgm:cxn modelId="{F5386335-1148-CD40-9ED2-45FD9ADA5F94}" srcId="{E78B738A-8C3A-A641-8775-7838405EBB83}" destId="{DB82A123-0844-A643-8A67-509C71BCA48E}" srcOrd="0" destOrd="0" parTransId="{60CE62DD-0FCC-F44F-B5A4-0E9E2F44B11A}" sibTransId="{348367E4-F827-B44A-9027-8A69EB5A4C56}"/>
    <dgm:cxn modelId="{C9AFD03C-4FCE-0E43-A079-7F61939310FD}" type="presOf" srcId="{E78B738A-8C3A-A641-8775-7838405EBB83}" destId="{584B3788-F231-CE4B-99F9-14234D05671B}" srcOrd="0" destOrd="0" presId="urn:microsoft.com/office/officeart/2005/8/layout/process1"/>
    <dgm:cxn modelId="{72EE5570-2916-4342-A71D-817ACAC8095C}" type="presOf" srcId="{7AD80125-702B-BB44-A4CC-7C7D4C9FF9F3}" destId="{01065353-8C61-2641-BCFF-DF4266188A5B}" srcOrd="1" destOrd="0" presId="urn:microsoft.com/office/officeart/2005/8/layout/process1"/>
    <dgm:cxn modelId="{A8FD6570-7892-E44F-8C1C-EFC4BA9C0D0A}" type="presOf" srcId="{B866D310-EFC6-7E40-B22E-09E0B7C03EF7}" destId="{78879765-78C4-E243-B0C1-467EA401F9AD}" srcOrd="0" destOrd="0" presId="urn:microsoft.com/office/officeart/2005/8/layout/process1"/>
    <dgm:cxn modelId="{229A0173-EAC8-C04B-85ED-4898F3D93CE7}" type="presOf" srcId="{348367E4-F827-B44A-9027-8A69EB5A4C56}" destId="{D8FB2096-0FD4-2945-A776-FDDC918E2C1A}" srcOrd="1" destOrd="0" presId="urn:microsoft.com/office/officeart/2005/8/layout/process1"/>
    <dgm:cxn modelId="{64FC2782-6F95-D84A-85E6-AFCCE0BBBF25}" srcId="{E78B738A-8C3A-A641-8775-7838405EBB83}" destId="{1299C260-4F7D-3049-A69B-0FF128EE49F2}" srcOrd="2" destOrd="0" parTransId="{99546ABE-010E-DA4A-9B4D-ED175DC661FE}" sibTransId="{6B3E27F1-A3B0-A040-8C11-7E4536EAFA48}"/>
    <dgm:cxn modelId="{00E74C91-56DF-8D4A-8123-7D5A42546658}" type="presOf" srcId="{6B3E27F1-A3B0-A040-8C11-7E4536EAFA48}" destId="{CB9055EF-B4CB-6044-8BE7-5E47BC866FA5}" srcOrd="1" destOrd="0" presId="urn:microsoft.com/office/officeart/2005/8/layout/process1"/>
    <dgm:cxn modelId="{B30A55A4-7EE1-564E-82DF-C2E542AFDEDA}" type="presOf" srcId="{348367E4-F827-B44A-9027-8A69EB5A4C56}" destId="{99998B4D-9ED1-9745-BCAE-CB5236C66C74}" srcOrd="0" destOrd="0" presId="urn:microsoft.com/office/officeart/2005/8/layout/process1"/>
    <dgm:cxn modelId="{F9A290B4-6106-8442-A33E-C3A302D6F173}" type="presOf" srcId="{DB82A123-0844-A643-8A67-509C71BCA48E}" destId="{75FE603E-B748-4346-9048-06C2415CE846}" srcOrd="0" destOrd="0" presId="urn:microsoft.com/office/officeart/2005/8/layout/process1"/>
    <dgm:cxn modelId="{6FF3AEB7-0BA1-7246-8511-C42B81A77CC8}" type="presOf" srcId="{7AD80125-702B-BB44-A4CC-7C7D4C9FF9F3}" destId="{FA24859B-DACD-A54A-A673-DEE600172B13}" srcOrd="0" destOrd="0" presId="urn:microsoft.com/office/officeart/2005/8/layout/process1"/>
    <dgm:cxn modelId="{89276CD6-E103-4D4D-86F5-917D848F586E}" type="presOf" srcId="{6B3E27F1-A3B0-A040-8C11-7E4536EAFA48}" destId="{30FC8403-E39F-AC44-A7CD-3BE83EC8C5D7}" srcOrd="0" destOrd="0" presId="urn:microsoft.com/office/officeart/2005/8/layout/process1"/>
    <dgm:cxn modelId="{25F012DE-EB1E-E242-AA1A-138C9C2F503E}" type="presOf" srcId="{1299C260-4F7D-3049-A69B-0FF128EE49F2}" destId="{DD2F2303-21EC-5145-8A40-55CADAC64AB0}" srcOrd="0" destOrd="0" presId="urn:microsoft.com/office/officeart/2005/8/layout/process1"/>
    <dgm:cxn modelId="{519F44E6-B8D5-3446-B354-DB11E284F8E6}" srcId="{E78B738A-8C3A-A641-8775-7838405EBB83}" destId="{B866D310-EFC6-7E40-B22E-09E0B7C03EF7}" srcOrd="3" destOrd="0" parTransId="{B3BB2BDA-6901-A245-846F-9F26D850B3D5}" sibTransId="{6F646230-9F83-314D-A91A-F8B3F789932C}"/>
    <dgm:cxn modelId="{2E65DAB1-22FC-D040-AE95-6D3F7A31A318}" type="presParOf" srcId="{584B3788-F231-CE4B-99F9-14234D05671B}" destId="{75FE603E-B748-4346-9048-06C2415CE846}" srcOrd="0" destOrd="0" presId="urn:microsoft.com/office/officeart/2005/8/layout/process1"/>
    <dgm:cxn modelId="{487F2721-475B-2542-B48B-AC78759C02C5}" type="presParOf" srcId="{584B3788-F231-CE4B-99F9-14234D05671B}" destId="{99998B4D-9ED1-9745-BCAE-CB5236C66C74}" srcOrd="1" destOrd="0" presId="urn:microsoft.com/office/officeart/2005/8/layout/process1"/>
    <dgm:cxn modelId="{150195F6-779F-A544-8BD3-7F1D6B55744F}" type="presParOf" srcId="{99998B4D-9ED1-9745-BCAE-CB5236C66C74}" destId="{D8FB2096-0FD4-2945-A776-FDDC918E2C1A}" srcOrd="0" destOrd="0" presId="urn:microsoft.com/office/officeart/2005/8/layout/process1"/>
    <dgm:cxn modelId="{285D5C8B-CD8A-B445-B60B-918B975F2121}" type="presParOf" srcId="{584B3788-F231-CE4B-99F9-14234D05671B}" destId="{ADB844A3-EFA2-A148-80C3-8D555B55B57B}" srcOrd="2" destOrd="0" presId="urn:microsoft.com/office/officeart/2005/8/layout/process1"/>
    <dgm:cxn modelId="{C6F2AC95-5942-6544-B640-87C0859407DC}" type="presParOf" srcId="{584B3788-F231-CE4B-99F9-14234D05671B}" destId="{FA24859B-DACD-A54A-A673-DEE600172B13}" srcOrd="3" destOrd="0" presId="urn:microsoft.com/office/officeart/2005/8/layout/process1"/>
    <dgm:cxn modelId="{9E87DF2F-CEB9-3B4E-9922-CC526389DAC9}" type="presParOf" srcId="{FA24859B-DACD-A54A-A673-DEE600172B13}" destId="{01065353-8C61-2641-BCFF-DF4266188A5B}" srcOrd="0" destOrd="0" presId="urn:microsoft.com/office/officeart/2005/8/layout/process1"/>
    <dgm:cxn modelId="{235677DC-FA98-E048-9F6C-7F8646497081}" type="presParOf" srcId="{584B3788-F231-CE4B-99F9-14234D05671B}" destId="{DD2F2303-21EC-5145-8A40-55CADAC64AB0}" srcOrd="4" destOrd="0" presId="urn:microsoft.com/office/officeart/2005/8/layout/process1"/>
    <dgm:cxn modelId="{D6201EE3-550D-EE41-93A7-395454A87175}" type="presParOf" srcId="{584B3788-F231-CE4B-99F9-14234D05671B}" destId="{30FC8403-E39F-AC44-A7CD-3BE83EC8C5D7}" srcOrd="5" destOrd="0" presId="urn:microsoft.com/office/officeart/2005/8/layout/process1"/>
    <dgm:cxn modelId="{455A35E9-D427-B148-8B80-C87CFC299A15}" type="presParOf" srcId="{30FC8403-E39F-AC44-A7CD-3BE83EC8C5D7}" destId="{CB9055EF-B4CB-6044-8BE7-5E47BC866FA5}" srcOrd="0" destOrd="0" presId="urn:microsoft.com/office/officeart/2005/8/layout/process1"/>
    <dgm:cxn modelId="{6822F458-7836-2E4F-BD85-FCE3D1782C14}" type="presParOf" srcId="{584B3788-F231-CE4B-99F9-14234D05671B}" destId="{78879765-78C4-E243-B0C1-467EA401F9A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0C751-9F66-BB44-9A37-B8AD4C0E225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AEE3C4-102D-5640-86C9-FEB440937356}">
      <dgm:prSet phldrT="[Testo]"/>
      <dgm:spPr/>
      <dgm:t>
        <a:bodyPr/>
        <a:lstStyle/>
        <a:p>
          <a:r>
            <a:rPr lang="it-IT" dirty="0"/>
            <a:t>Benessere</a:t>
          </a:r>
        </a:p>
      </dgm:t>
    </dgm:pt>
    <dgm:pt modelId="{BF27960E-0FA8-6F49-9791-6B8AA34BD87C}" type="parTrans" cxnId="{092EDAF7-F3B7-834A-BE11-707BDAA3EAD7}">
      <dgm:prSet/>
      <dgm:spPr/>
      <dgm:t>
        <a:bodyPr/>
        <a:lstStyle/>
        <a:p>
          <a:endParaRPr lang="it-IT"/>
        </a:p>
      </dgm:t>
    </dgm:pt>
    <dgm:pt modelId="{C5BAF5DE-F0F7-8445-BB52-43E8F4C57B26}" type="sibTrans" cxnId="{092EDAF7-F3B7-834A-BE11-707BDAA3EAD7}">
      <dgm:prSet/>
      <dgm:spPr/>
      <dgm:t>
        <a:bodyPr/>
        <a:lstStyle/>
        <a:p>
          <a:endParaRPr lang="it-IT"/>
        </a:p>
      </dgm:t>
    </dgm:pt>
    <dgm:pt modelId="{AD0FD12C-D3C9-8B4F-BC96-2A18FD287EAB}">
      <dgm:prSet phldrT="[Testo]"/>
      <dgm:spPr/>
      <dgm:t>
        <a:bodyPr/>
        <a:lstStyle/>
        <a:p>
          <a:r>
            <a:rPr lang="it-IT" dirty="0"/>
            <a:t>Ottimismo</a:t>
          </a:r>
          <a:endParaRPr lang="it-IT" b="1" dirty="0"/>
        </a:p>
      </dgm:t>
    </dgm:pt>
    <dgm:pt modelId="{688102DD-C09D-494B-8CD7-FD42D16CB83F}" type="parTrans" cxnId="{BDEB5125-1493-2141-BA7A-03F05DC5D847}">
      <dgm:prSet/>
      <dgm:spPr/>
      <dgm:t>
        <a:bodyPr/>
        <a:lstStyle/>
        <a:p>
          <a:endParaRPr lang="it-IT"/>
        </a:p>
      </dgm:t>
    </dgm:pt>
    <dgm:pt modelId="{4F1A04EE-B582-8A4C-A35C-001C81BDD85A}" type="sibTrans" cxnId="{BDEB5125-1493-2141-BA7A-03F05DC5D847}">
      <dgm:prSet/>
      <dgm:spPr/>
      <dgm:t>
        <a:bodyPr/>
        <a:lstStyle/>
        <a:p>
          <a:endParaRPr lang="it-IT"/>
        </a:p>
      </dgm:t>
    </dgm:pt>
    <dgm:pt modelId="{FFECEF86-70DE-2941-80A6-DFD8721360F3}">
      <dgm:prSet phldrT="[Testo]"/>
      <dgm:spPr/>
      <dgm:t>
        <a:bodyPr/>
        <a:lstStyle/>
        <a:p>
          <a:r>
            <a:rPr lang="it-IT" dirty="0"/>
            <a:t>Spiritualità</a:t>
          </a:r>
        </a:p>
      </dgm:t>
    </dgm:pt>
    <dgm:pt modelId="{79BB49CC-E8A8-214E-88A1-E691B1D41229}" type="parTrans" cxnId="{E73FA51F-4F51-8C43-94BC-5E59CEBB6B6D}">
      <dgm:prSet/>
      <dgm:spPr/>
      <dgm:t>
        <a:bodyPr/>
        <a:lstStyle/>
        <a:p>
          <a:endParaRPr lang="it-IT"/>
        </a:p>
      </dgm:t>
    </dgm:pt>
    <dgm:pt modelId="{C3E7F5CA-E30E-3741-9DA8-03937D0A8C23}" type="sibTrans" cxnId="{E73FA51F-4F51-8C43-94BC-5E59CEBB6B6D}">
      <dgm:prSet/>
      <dgm:spPr/>
      <dgm:t>
        <a:bodyPr/>
        <a:lstStyle/>
        <a:p>
          <a:endParaRPr lang="it-IT"/>
        </a:p>
      </dgm:t>
    </dgm:pt>
    <dgm:pt modelId="{AE75FB07-FB41-F944-8CEA-D2B1D0E4E30E}">
      <dgm:prSet phldrT="[Testo]"/>
      <dgm:spPr/>
      <dgm:t>
        <a:bodyPr/>
        <a:lstStyle/>
        <a:p>
          <a:r>
            <a:rPr lang="it-IT" dirty="0"/>
            <a:t>Esperienze ottimali (flow)</a:t>
          </a:r>
        </a:p>
      </dgm:t>
    </dgm:pt>
    <dgm:pt modelId="{A06ACFB3-64B0-9347-A498-2AC402F02CF2}" type="parTrans" cxnId="{448EC250-A3A1-4641-9F8A-26B14E4F356B}">
      <dgm:prSet/>
      <dgm:spPr/>
      <dgm:t>
        <a:bodyPr/>
        <a:lstStyle/>
        <a:p>
          <a:endParaRPr lang="it-IT"/>
        </a:p>
      </dgm:t>
    </dgm:pt>
    <dgm:pt modelId="{3711269D-ECC7-814F-97EE-A3263DFDAC54}" type="sibTrans" cxnId="{448EC250-A3A1-4641-9F8A-26B14E4F356B}">
      <dgm:prSet/>
      <dgm:spPr/>
      <dgm:t>
        <a:bodyPr/>
        <a:lstStyle/>
        <a:p>
          <a:endParaRPr lang="it-IT"/>
        </a:p>
      </dgm:t>
    </dgm:pt>
    <dgm:pt modelId="{A26439F0-C86B-784E-AAF5-B2EDB011D96B}">
      <dgm:prSet phldrT="[Testo]"/>
      <dgm:spPr/>
      <dgm:t>
        <a:bodyPr/>
        <a:lstStyle/>
        <a:p>
          <a:r>
            <a:rPr lang="it-IT" dirty="0"/>
            <a:t>Umorismo</a:t>
          </a:r>
        </a:p>
      </dgm:t>
    </dgm:pt>
    <dgm:pt modelId="{24EFC3A1-585D-9F4A-B851-F21E946F7BE9}" type="parTrans" cxnId="{9171969D-C19D-7A4B-A1CF-BAD925B09F2D}">
      <dgm:prSet/>
      <dgm:spPr/>
      <dgm:t>
        <a:bodyPr/>
        <a:lstStyle/>
        <a:p>
          <a:endParaRPr lang="it-IT"/>
        </a:p>
      </dgm:t>
    </dgm:pt>
    <dgm:pt modelId="{3D10423B-E43F-4545-9B89-BFD7C2174BD5}" type="sibTrans" cxnId="{9171969D-C19D-7A4B-A1CF-BAD925B09F2D}">
      <dgm:prSet/>
      <dgm:spPr/>
      <dgm:t>
        <a:bodyPr/>
        <a:lstStyle/>
        <a:p>
          <a:endParaRPr lang="it-IT"/>
        </a:p>
      </dgm:t>
    </dgm:pt>
    <dgm:pt modelId="{79BE4149-070E-3C45-9792-5B4242453FCE}" type="pres">
      <dgm:prSet presAssocID="{B030C751-9F66-BB44-9A37-B8AD4C0E2254}" presName="diagram" presStyleCnt="0">
        <dgm:presLayoutVars>
          <dgm:dir/>
          <dgm:resizeHandles val="exact"/>
        </dgm:presLayoutVars>
      </dgm:prSet>
      <dgm:spPr/>
    </dgm:pt>
    <dgm:pt modelId="{E31CB336-1A36-D24E-886E-9CAF0EC1B36D}" type="pres">
      <dgm:prSet presAssocID="{E4AEE3C4-102D-5640-86C9-FEB440937356}" presName="node" presStyleLbl="node1" presStyleIdx="0" presStyleCnt="5">
        <dgm:presLayoutVars>
          <dgm:bulletEnabled val="1"/>
        </dgm:presLayoutVars>
      </dgm:prSet>
      <dgm:spPr/>
    </dgm:pt>
    <dgm:pt modelId="{4212E260-5ED6-F048-A45E-5A926172641E}" type="pres">
      <dgm:prSet presAssocID="{C5BAF5DE-F0F7-8445-BB52-43E8F4C57B26}" presName="sibTrans" presStyleCnt="0"/>
      <dgm:spPr/>
    </dgm:pt>
    <dgm:pt modelId="{4AFD09B3-D3AD-B743-971F-89FE3111CAF4}" type="pres">
      <dgm:prSet presAssocID="{AD0FD12C-D3C9-8B4F-BC96-2A18FD287EAB}" presName="node" presStyleLbl="node1" presStyleIdx="1" presStyleCnt="5">
        <dgm:presLayoutVars>
          <dgm:bulletEnabled val="1"/>
        </dgm:presLayoutVars>
      </dgm:prSet>
      <dgm:spPr/>
    </dgm:pt>
    <dgm:pt modelId="{89D0D3EE-FD27-1344-A645-29EFF4DCD6A9}" type="pres">
      <dgm:prSet presAssocID="{4F1A04EE-B582-8A4C-A35C-001C81BDD85A}" presName="sibTrans" presStyleCnt="0"/>
      <dgm:spPr/>
    </dgm:pt>
    <dgm:pt modelId="{22E72209-1B54-8441-976C-D812CF53F3A7}" type="pres">
      <dgm:prSet presAssocID="{FFECEF86-70DE-2941-80A6-DFD8721360F3}" presName="node" presStyleLbl="node1" presStyleIdx="2" presStyleCnt="5">
        <dgm:presLayoutVars>
          <dgm:bulletEnabled val="1"/>
        </dgm:presLayoutVars>
      </dgm:prSet>
      <dgm:spPr/>
    </dgm:pt>
    <dgm:pt modelId="{FEB9D74E-7C0F-4A4F-8C57-DB0ACDF7224B}" type="pres">
      <dgm:prSet presAssocID="{C3E7F5CA-E30E-3741-9DA8-03937D0A8C23}" presName="sibTrans" presStyleCnt="0"/>
      <dgm:spPr/>
    </dgm:pt>
    <dgm:pt modelId="{E822832D-E9D2-4347-A966-58EE5ABBA9CC}" type="pres">
      <dgm:prSet presAssocID="{AE75FB07-FB41-F944-8CEA-D2B1D0E4E30E}" presName="node" presStyleLbl="node1" presStyleIdx="3" presStyleCnt="5">
        <dgm:presLayoutVars>
          <dgm:bulletEnabled val="1"/>
        </dgm:presLayoutVars>
      </dgm:prSet>
      <dgm:spPr/>
    </dgm:pt>
    <dgm:pt modelId="{C54D9609-9CF2-1249-8E3C-84DFB9145D3E}" type="pres">
      <dgm:prSet presAssocID="{3711269D-ECC7-814F-97EE-A3263DFDAC54}" presName="sibTrans" presStyleCnt="0"/>
      <dgm:spPr/>
    </dgm:pt>
    <dgm:pt modelId="{B9112D49-21CE-8C4A-94AF-230BA8725B69}" type="pres">
      <dgm:prSet presAssocID="{A26439F0-C86B-784E-AAF5-B2EDB011D96B}" presName="node" presStyleLbl="node1" presStyleIdx="4" presStyleCnt="5">
        <dgm:presLayoutVars>
          <dgm:bulletEnabled val="1"/>
        </dgm:presLayoutVars>
      </dgm:prSet>
      <dgm:spPr/>
    </dgm:pt>
  </dgm:ptLst>
  <dgm:cxnLst>
    <dgm:cxn modelId="{D8418813-DF52-F749-9C11-201999C70FEC}" type="presOf" srcId="{E4AEE3C4-102D-5640-86C9-FEB440937356}" destId="{E31CB336-1A36-D24E-886E-9CAF0EC1B36D}" srcOrd="0" destOrd="0" presId="urn:microsoft.com/office/officeart/2005/8/layout/default"/>
    <dgm:cxn modelId="{83352016-5FE5-D34D-BBB3-DA6DCB12FB1E}" type="presOf" srcId="{A26439F0-C86B-784E-AAF5-B2EDB011D96B}" destId="{B9112D49-21CE-8C4A-94AF-230BA8725B69}" srcOrd="0" destOrd="0" presId="urn:microsoft.com/office/officeart/2005/8/layout/default"/>
    <dgm:cxn modelId="{E73FA51F-4F51-8C43-94BC-5E59CEBB6B6D}" srcId="{B030C751-9F66-BB44-9A37-B8AD4C0E2254}" destId="{FFECEF86-70DE-2941-80A6-DFD8721360F3}" srcOrd="2" destOrd="0" parTransId="{79BB49CC-E8A8-214E-88A1-E691B1D41229}" sibTransId="{C3E7F5CA-E30E-3741-9DA8-03937D0A8C23}"/>
    <dgm:cxn modelId="{2303E221-8069-DB45-8339-FD29948691E1}" type="presOf" srcId="{AD0FD12C-D3C9-8B4F-BC96-2A18FD287EAB}" destId="{4AFD09B3-D3AD-B743-971F-89FE3111CAF4}" srcOrd="0" destOrd="0" presId="urn:microsoft.com/office/officeart/2005/8/layout/default"/>
    <dgm:cxn modelId="{BDEB5125-1493-2141-BA7A-03F05DC5D847}" srcId="{B030C751-9F66-BB44-9A37-B8AD4C0E2254}" destId="{AD0FD12C-D3C9-8B4F-BC96-2A18FD287EAB}" srcOrd="1" destOrd="0" parTransId="{688102DD-C09D-494B-8CD7-FD42D16CB83F}" sibTransId="{4F1A04EE-B582-8A4C-A35C-001C81BDD85A}"/>
    <dgm:cxn modelId="{90AD913D-96E2-444A-838B-A0737E01A1F8}" type="presOf" srcId="{B030C751-9F66-BB44-9A37-B8AD4C0E2254}" destId="{79BE4149-070E-3C45-9792-5B4242453FCE}" srcOrd="0" destOrd="0" presId="urn:microsoft.com/office/officeart/2005/8/layout/default"/>
    <dgm:cxn modelId="{448EC250-A3A1-4641-9F8A-26B14E4F356B}" srcId="{B030C751-9F66-BB44-9A37-B8AD4C0E2254}" destId="{AE75FB07-FB41-F944-8CEA-D2B1D0E4E30E}" srcOrd="3" destOrd="0" parTransId="{A06ACFB3-64B0-9347-A498-2AC402F02CF2}" sibTransId="{3711269D-ECC7-814F-97EE-A3263DFDAC54}"/>
    <dgm:cxn modelId="{9171969D-C19D-7A4B-A1CF-BAD925B09F2D}" srcId="{B030C751-9F66-BB44-9A37-B8AD4C0E2254}" destId="{A26439F0-C86B-784E-AAF5-B2EDB011D96B}" srcOrd="4" destOrd="0" parTransId="{24EFC3A1-585D-9F4A-B851-F21E946F7BE9}" sibTransId="{3D10423B-E43F-4545-9B89-BFD7C2174BD5}"/>
    <dgm:cxn modelId="{4B1784A4-54C9-184F-B37A-8DDB474FD2F0}" type="presOf" srcId="{FFECEF86-70DE-2941-80A6-DFD8721360F3}" destId="{22E72209-1B54-8441-976C-D812CF53F3A7}" srcOrd="0" destOrd="0" presId="urn:microsoft.com/office/officeart/2005/8/layout/default"/>
    <dgm:cxn modelId="{F009B1A4-ACA4-984A-BD8E-257D1015EC47}" type="presOf" srcId="{AE75FB07-FB41-F944-8CEA-D2B1D0E4E30E}" destId="{E822832D-E9D2-4347-A966-58EE5ABBA9CC}" srcOrd="0" destOrd="0" presId="urn:microsoft.com/office/officeart/2005/8/layout/default"/>
    <dgm:cxn modelId="{092EDAF7-F3B7-834A-BE11-707BDAA3EAD7}" srcId="{B030C751-9F66-BB44-9A37-B8AD4C0E2254}" destId="{E4AEE3C4-102D-5640-86C9-FEB440937356}" srcOrd="0" destOrd="0" parTransId="{BF27960E-0FA8-6F49-9791-6B8AA34BD87C}" sibTransId="{C5BAF5DE-F0F7-8445-BB52-43E8F4C57B26}"/>
    <dgm:cxn modelId="{71885025-9DE4-8640-85BE-26EFC8C86897}" type="presParOf" srcId="{79BE4149-070E-3C45-9792-5B4242453FCE}" destId="{E31CB336-1A36-D24E-886E-9CAF0EC1B36D}" srcOrd="0" destOrd="0" presId="urn:microsoft.com/office/officeart/2005/8/layout/default"/>
    <dgm:cxn modelId="{5D2824FB-28F4-9440-A80A-3B226E42F060}" type="presParOf" srcId="{79BE4149-070E-3C45-9792-5B4242453FCE}" destId="{4212E260-5ED6-F048-A45E-5A926172641E}" srcOrd="1" destOrd="0" presId="urn:microsoft.com/office/officeart/2005/8/layout/default"/>
    <dgm:cxn modelId="{AC73A5E1-B24B-794F-ABA9-7A62FB5CD248}" type="presParOf" srcId="{79BE4149-070E-3C45-9792-5B4242453FCE}" destId="{4AFD09B3-D3AD-B743-971F-89FE3111CAF4}" srcOrd="2" destOrd="0" presId="urn:microsoft.com/office/officeart/2005/8/layout/default"/>
    <dgm:cxn modelId="{7AB4F5B0-FAB4-AD40-B473-16E6BAA22B04}" type="presParOf" srcId="{79BE4149-070E-3C45-9792-5B4242453FCE}" destId="{89D0D3EE-FD27-1344-A645-29EFF4DCD6A9}" srcOrd="3" destOrd="0" presId="urn:microsoft.com/office/officeart/2005/8/layout/default"/>
    <dgm:cxn modelId="{20460E47-E288-9D4C-BD47-792416B9F3C3}" type="presParOf" srcId="{79BE4149-070E-3C45-9792-5B4242453FCE}" destId="{22E72209-1B54-8441-976C-D812CF53F3A7}" srcOrd="4" destOrd="0" presId="urn:microsoft.com/office/officeart/2005/8/layout/default"/>
    <dgm:cxn modelId="{95CA597F-9E66-474A-9D04-2B6D1E8853A0}" type="presParOf" srcId="{79BE4149-070E-3C45-9792-5B4242453FCE}" destId="{FEB9D74E-7C0F-4A4F-8C57-DB0ACDF7224B}" srcOrd="5" destOrd="0" presId="urn:microsoft.com/office/officeart/2005/8/layout/default"/>
    <dgm:cxn modelId="{2F89C5CB-3FC3-034A-BBFB-3F5D9B1FCC46}" type="presParOf" srcId="{79BE4149-070E-3C45-9792-5B4242453FCE}" destId="{E822832D-E9D2-4347-A966-58EE5ABBA9CC}" srcOrd="6" destOrd="0" presId="urn:microsoft.com/office/officeart/2005/8/layout/default"/>
    <dgm:cxn modelId="{10C42196-D08C-2348-92D1-7F9BFEB3DC18}" type="presParOf" srcId="{79BE4149-070E-3C45-9792-5B4242453FCE}" destId="{C54D9609-9CF2-1249-8E3C-84DFB9145D3E}" srcOrd="7" destOrd="0" presId="urn:microsoft.com/office/officeart/2005/8/layout/default"/>
    <dgm:cxn modelId="{492D28A9-0478-D74F-8087-192F8B88CB09}" type="presParOf" srcId="{79BE4149-070E-3C45-9792-5B4242453FCE}" destId="{B9112D49-21CE-8C4A-94AF-230BA8725B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030C751-9F66-BB44-9A37-B8AD4C0E225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FECEF86-70DE-2941-80A6-DFD8721360F3}">
      <dgm:prSet phldrT="[Testo]"/>
      <dgm:spPr/>
      <dgm:t>
        <a:bodyPr/>
        <a:lstStyle/>
        <a:p>
          <a:r>
            <a:rPr lang="it-IT" dirty="0"/>
            <a:t>L’apprendimento vicario avviene quando i partecipanti vedono i coetanei lavorare per raggiungere i propri scopi e ascolta le storie di successo di coloro che hanno raggiunto i propri obiettivi</a:t>
          </a:r>
        </a:p>
      </dgm:t>
    </dgm:pt>
    <dgm:pt modelId="{79BB49CC-E8A8-214E-88A1-E691B1D41229}" type="parTrans" cxnId="{E73FA51F-4F51-8C43-94BC-5E59CEBB6B6D}">
      <dgm:prSet/>
      <dgm:spPr/>
      <dgm:t>
        <a:bodyPr/>
        <a:lstStyle/>
        <a:p>
          <a:endParaRPr lang="it-IT"/>
        </a:p>
      </dgm:t>
    </dgm:pt>
    <dgm:pt modelId="{C3E7F5CA-E30E-3741-9DA8-03937D0A8C23}" type="sibTrans" cxnId="{E73FA51F-4F51-8C43-94BC-5E59CEBB6B6D}">
      <dgm:prSet/>
      <dgm:spPr/>
      <dgm:t>
        <a:bodyPr/>
        <a:lstStyle/>
        <a:p>
          <a:endParaRPr lang="it-IT"/>
        </a:p>
      </dgm:t>
    </dgm:pt>
    <dgm:pt modelId="{AE75FB07-FB41-F944-8CEA-D2B1D0E4E30E}">
      <dgm:prSet phldrT="[Testo]"/>
      <dgm:spPr/>
      <dgm:t>
        <a:bodyPr/>
        <a:lstStyle/>
        <a:p>
          <a:r>
            <a:rPr lang="it-IT" dirty="0"/>
            <a:t>Persuasione sociale da parte del facilitatore e dei membri del gruppo, che convalidano programmi e tempi, e si fanno garanti della bontà delle strategie individuate per il raggiungimento degli obiettivi</a:t>
          </a:r>
        </a:p>
      </dgm:t>
    </dgm:pt>
    <dgm:pt modelId="{A06ACFB3-64B0-9347-A498-2AC402F02CF2}" type="parTrans" cxnId="{448EC250-A3A1-4641-9F8A-26B14E4F356B}">
      <dgm:prSet/>
      <dgm:spPr/>
      <dgm:t>
        <a:bodyPr/>
        <a:lstStyle/>
        <a:p>
          <a:endParaRPr lang="it-IT"/>
        </a:p>
      </dgm:t>
    </dgm:pt>
    <dgm:pt modelId="{3711269D-ECC7-814F-97EE-A3263DFDAC54}" type="sibTrans" cxnId="{448EC250-A3A1-4641-9F8A-26B14E4F356B}">
      <dgm:prSet/>
      <dgm:spPr/>
      <dgm:t>
        <a:bodyPr/>
        <a:lstStyle/>
        <a:p>
          <a:endParaRPr lang="it-IT"/>
        </a:p>
      </dgm:t>
    </dgm:pt>
    <dgm:pt modelId="{79BE4149-070E-3C45-9792-5B4242453FCE}" type="pres">
      <dgm:prSet presAssocID="{B030C751-9F66-BB44-9A37-B8AD4C0E2254}" presName="diagram" presStyleCnt="0">
        <dgm:presLayoutVars>
          <dgm:dir/>
          <dgm:resizeHandles val="exact"/>
        </dgm:presLayoutVars>
      </dgm:prSet>
      <dgm:spPr/>
    </dgm:pt>
    <dgm:pt modelId="{22E72209-1B54-8441-976C-D812CF53F3A7}" type="pres">
      <dgm:prSet presAssocID="{FFECEF86-70DE-2941-80A6-DFD8721360F3}" presName="node" presStyleLbl="node1" presStyleIdx="0" presStyleCnt="2">
        <dgm:presLayoutVars>
          <dgm:bulletEnabled val="1"/>
        </dgm:presLayoutVars>
      </dgm:prSet>
      <dgm:spPr/>
    </dgm:pt>
    <dgm:pt modelId="{FEB9D74E-7C0F-4A4F-8C57-DB0ACDF7224B}" type="pres">
      <dgm:prSet presAssocID="{C3E7F5CA-E30E-3741-9DA8-03937D0A8C23}" presName="sibTrans" presStyleCnt="0"/>
      <dgm:spPr/>
    </dgm:pt>
    <dgm:pt modelId="{E822832D-E9D2-4347-A966-58EE5ABBA9CC}" type="pres">
      <dgm:prSet presAssocID="{AE75FB07-FB41-F944-8CEA-D2B1D0E4E30E}" presName="node" presStyleLbl="node1" presStyleIdx="1" presStyleCnt="2">
        <dgm:presLayoutVars>
          <dgm:bulletEnabled val="1"/>
        </dgm:presLayoutVars>
      </dgm:prSet>
      <dgm:spPr/>
    </dgm:pt>
  </dgm:ptLst>
  <dgm:cxnLst>
    <dgm:cxn modelId="{E73FA51F-4F51-8C43-94BC-5E59CEBB6B6D}" srcId="{B030C751-9F66-BB44-9A37-B8AD4C0E2254}" destId="{FFECEF86-70DE-2941-80A6-DFD8721360F3}" srcOrd="0" destOrd="0" parTransId="{79BB49CC-E8A8-214E-88A1-E691B1D41229}" sibTransId="{C3E7F5CA-E30E-3741-9DA8-03937D0A8C23}"/>
    <dgm:cxn modelId="{90AD913D-96E2-444A-838B-A0737E01A1F8}" type="presOf" srcId="{B030C751-9F66-BB44-9A37-B8AD4C0E2254}" destId="{79BE4149-070E-3C45-9792-5B4242453FCE}" srcOrd="0" destOrd="0" presId="urn:microsoft.com/office/officeart/2005/8/layout/default"/>
    <dgm:cxn modelId="{448EC250-A3A1-4641-9F8A-26B14E4F356B}" srcId="{B030C751-9F66-BB44-9A37-B8AD4C0E2254}" destId="{AE75FB07-FB41-F944-8CEA-D2B1D0E4E30E}" srcOrd="1" destOrd="0" parTransId="{A06ACFB3-64B0-9347-A498-2AC402F02CF2}" sibTransId="{3711269D-ECC7-814F-97EE-A3263DFDAC54}"/>
    <dgm:cxn modelId="{4B1784A4-54C9-184F-B37A-8DDB474FD2F0}" type="presOf" srcId="{FFECEF86-70DE-2941-80A6-DFD8721360F3}" destId="{22E72209-1B54-8441-976C-D812CF53F3A7}" srcOrd="0" destOrd="0" presId="urn:microsoft.com/office/officeart/2005/8/layout/default"/>
    <dgm:cxn modelId="{F009B1A4-ACA4-984A-BD8E-257D1015EC47}" type="presOf" srcId="{AE75FB07-FB41-F944-8CEA-D2B1D0E4E30E}" destId="{E822832D-E9D2-4347-A966-58EE5ABBA9CC}" srcOrd="0" destOrd="0" presId="urn:microsoft.com/office/officeart/2005/8/layout/default"/>
    <dgm:cxn modelId="{20460E47-E288-9D4C-BD47-792416B9F3C3}" type="presParOf" srcId="{79BE4149-070E-3C45-9792-5B4242453FCE}" destId="{22E72209-1B54-8441-976C-D812CF53F3A7}" srcOrd="0" destOrd="0" presId="urn:microsoft.com/office/officeart/2005/8/layout/default"/>
    <dgm:cxn modelId="{95CA597F-9E66-474A-9D04-2B6D1E8853A0}" type="presParOf" srcId="{79BE4149-070E-3C45-9792-5B4242453FCE}" destId="{FEB9D74E-7C0F-4A4F-8C57-DB0ACDF7224B}" srcOrd="1" destOrd="0" presId="urn:microsoft.com/office/officeart/2005/8/layout/default"/>
    <dgm:cxn modelId="{2F89C5CB-3FC3-034A-BBFB-3F5D9B1FCC46}" type="presParOf" srcId="{79BE4149-070E-3C45-9792-5B4242453FCE}" destId="{E822832D-E9D2-4347-A966-58EE5ABBA9C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030C751-9F66-BB44-9A37-B8AD4C0E2254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AEE3C4-102D-5640-86C9-FEB440937356}">
      <dgm:prSet phldrT="[Testo]"/>
      <dgm:spPr/>
      <dgm:t>
        <a:bodyPr/>
        <a:lstStyle/>
        <a:p>
          <a:r>
            <a:rPr lang="it-IT" dirty="0"/>
            <a:t>Apprendimento sulla costruzione di strategie graduali per raggiungere gli obiettivi</a:t>
          </a:r>
        </a:p>
      </dgm:t>
    </dgm:pt>
    <dgm:pt modelId="{BF27960E-0FA8-6F49-9791-6B8AA34BD87C}" type="parTrans" cxnId="{092EDAF7-F3B7-834A-BE11-707BDAA3EAD7}">
      <dgm:prSet/>
      <dgm:spPr/>
      <dgm:t>
        <a:bodyPr/>
        <a:lstStyle/>
        <a:p>
          <a:endParaRPr lang="it-IT"/>
        </a:p>
      </dgm:t>
    </dgm:pt>
    <dgm:pt modelId="{C5BAF5DE-F0F7-8445-BB52-43E8F4C57B26}" type="sibTrans" cxnId="{092EDAF7-F3B7-834A-BE11-707BDAA3EAD7}">
      <dgm:prSet/>
      <dgm:spPr/>
      <dgm:t>
        <a:bodyPr/>
        <a:lstStyle/>
        <a:p>
          <a:endParaRPr lang="it-IT"/>
        </a:p>
      </dgm:t>
    </dgm:pt>
    <dgm:pt modelId="{AD0FD12C-D3C9-8B4F-BC96-2A18FD287EAB}">
      <dgm:prSet phldrT="[Testo]"/>
      <dgm:spPr/>
      <dgm:t>
        <a:bodyPr/>
        <a:lstStyle/>
        <a:p>
          <a:r>
            <a:rPr lang="it-IT" dirty="0"/>
            <a:t>Presentazione al gruppo dei diversi passaggi (</a:t>
          </a:r>
          <a:r>
            <a:rPr lang="it-IT" dirty="0" err="1"/>
            <a:t>sottobiettivi</a:t>
          </a:r>
          <a:r>
            <a:rPr lang="it-IT" dirty="0"/>
            <a:t>) programmati per avvicinarsi all’obiettivo </a:t>
          </a:r>
          <a:endParaRPr lang="it-IT" b="1" dirty="0"/>
        </a:p>
      </dgm:t>
    </dgm:pt>
    <dgm:pt modelId="{688102DD-C09D-494B-8CD7-FD42D16CB83F}" type="parTrans" cxnId="{BDEB5125-1493-2141-BA7A-03F05DC5D847}">
      <dgm:prSet/>
      <dgm:spPr/>
      <dgm:t>
        <a:bodyPr/>
        <a:lstStyle/>
        <a:p>
          <a:endParaRPr lang="it-IT"/>
        </a:p>
      </dgm:t>
    </dgm:pt>
    <dgm:pt modelId="{4F1A04EE-B582-8A4C-A35C-001C81BDD85A}" type="sibTrans" cxnId="{BDEB5125-1493-2141-BA7A-03F05DC5D847}">
      <dgm:prSet/>
      <dgm:spPr/>
      <dgm:t>
        <a:bodyPr/>
        <a:lstStyle/>
        <a:p>
          <a:endParaRPr lang="it-IT"/>
        </a:p>
      </dgm:t>
    </dgm:pt>
    <dgm:pt modelId="{C94F0196-435A-7A4F-B62D-3FE7258A5367}">
      <dgm:prSet phldrT="[Testo]"/>
      <dgm:spPr/>
      <dgm:t>
        <a:bodyPr/>
        <a:lstStyle/>
        <a:p>
          <a:r>
            <a:rPr lang="it-IT" dirty="0"/>
            <a:t>Sviluppo senso di padronanza su attività di progettazione e perseguimento degli obiettivi</a:t>
          </a:r>
        </a:p>
      </dgm:t>
    </dgm:pt>
    <dgm:pt modelId="{18211207-1E07-6E47-ADFB-007D7BC129E3}" type="parTrans" cxnId="{A5133FD3-E794-8C42-A25A-5D951EA86691}">
      <dgm:prSet/>
      <dgm:spPr/>
      <dgm:t>
        <a:bodyPr/>
        <a:lstStyle/>
        <a:p>
          <a:endParaRPr lang="it-IT"/>
        </a:p>
      </dgm:t>
    </dgm:pt>
    <dgm:pt modelId="{EDF4107D-0968-7E42-8119-FA5B04CE50CD}" type="sibTrans" cxnId="{A5133FD3-E794-8C42-A25A-5D951EA86691}">
      <dgm:prSet/>
      <dgm:spPr/>
      <dgm:t>
        <a:bodyPr/>
        <a:lstStyle/>
        <a:p>
          <a:endParaRPr lang="it-IT"/>
        </a:p>
      </dgm:t>
    </dgm:pt>
    <dgm:pt modelId="{509AC193-A80E-A94B-AF24-493602B15373}" type="pres">
      <dgm:prSet presAssocID="{B030C751-9F66-BB44-9A37-B8AD4C0E2254}" presName="Name0" presStyleCnt="0">
        <dgm:presLayoutVars>
          <dgm:dir/>
          <dgm:resizeHandles val="exact"/>
        </dgm:presLayoutVars>
      </dgm:prSet>
      <dgm:spPr/>
    </dgm:pt>
    <dgm:pt modelId="{7B186AED-DD52-A744-941D-BF4B107AF0D9}" type="pres">
      <dgm:prSet presAssocID="{C94F0196-435A-7A4F-B62D-3FE7258A5367}" presName="node" presStyleLbl="node1" presStyleIdx="0" presStyleCnt="3">
        <dgm:presLayoutVars>
          <dgm:bulletEnabled val="1"/>
        </dgm:presLayoutVars>
      </dgm:prSet>
      <dgm:spPr/>
    </dgm:pt>
    <dgm:pt modelId="{52F105E0-D750-884F-AA0A-2C08482C673E}" type="pres">
      <dgm:prSet presAssocID="{EDF4107D-0968-7E42-8119-FA5B04CE50CD}" presName="sibTrans" presStyleLbl="sibTrans2D1" presStyleIdx="0" presStyleCnt="2"/>
      <dgm:spPr/>
    </dgm:pt>
    <dgm:pt modelId="{372F6753-4DE3-7940-9035-669386151235}" type="pres">
      <dgm:prSet presAssocID="{EDF4107D-0968-7E42-8119-FA5B04CE50CD}" presName="connectorText" presStyleLbl="sibTrans2D1" presStyleIdx="0" presStyleCnt="2"/>
      <dgm:spPr/>
    </dgm:pt>
    <dgm:pt modelId="{80BB6582-75B7-CD44-ADF1-7329D58C8475}" type="pres">
      <dgm:prSet presAssocID="{E4AEE3C4-102D-5640-86C9-FEB440937356}" presName="node" presStyleLbl="node1" presStyleIdx="1" presStyleCnt="3">
        <dgm:presLayoutVars>
          <dgm:bulletEnabled val="1"/>
        </dgm:presLayoutVars>
      </dgm:prSet>
      <dgm:spPr/>
    </dgm:pt>
    <dgm:pt modelId="{264971BD-2424-0C45-97F6-5E0C2F4F4CA3}" type="pres">
      <dgm:prSet presAssocID="{C5BAF5DE-F0F7-8445-BB52-43E8F4C57B26}" presName="sibTrans" presStyleLbl="sibTrans2D1" presStyleIdx="1" presStyleCnt="2"/>
      <dgm:spPr/>
    </dgm:pt>
    <dgm:pt modelId="{460473B4-8F70-544E-B738-FBDAC4EEFAA7}" type="pres">
      <dgm:prSet presAssocID="{C5BAF5DE-F0F7-8445-BB52-43E8F4C57B26}" presName="connectorText" presStyleLbl="sibTrans2D1" presStyleIdx="1" presStyleCnt="2"/>
      <dgm:spPr/>
    </dgm:pt>
    <dgm:pt modelId="{231B4DE8-3B16-2C46-8390-C252B7141D3E}" type="pres">
      <dgm:prSet presAssocID="{AD0FD12C-D3C9-8B4F-BC96-2A18FD287EAB}" presName="node" presStyleLbl="node1" presStyleIdx="2" presStyleCnt="3">
        <dgm:presLayoutVars>
          <dgm:bulletEnabled val="1"/>
        </dgm:presLayoutVars>
      </dgm:prSet>
      <dgm:spPr/>
    </dgm:pt>
  </dgm:ptLst>
  <dgm:cxnLst>
    <dgm:cxn modelId="{BDEB5125-1493-2141-BA7A-03F05DC5D847}" srcId="{B030C751-9F66-BB44-9A37-B8AD4C0E2254}" destId="{AD0FD12C-D3C9-8B4F-BC96-2A18FD287EAB}" srcOrd="2" destOrd="0" parTransId="{688102DD-C09D-494B-8CD7-FD42D16CB83F}" sibTransId="{4F1A04EE-B582-8A4C-A35C-001C81BDD85A}"/>
    <dgm:cxn modelId="{24FAB12E-1F44-0142-A9D7-DBC5988839FF}" type="presOf" srcId="{B030C751-9F66-BB44-9A37-B8AD4C0E2254}" destId="{509AC193-A80E-A94B-AF24-493602B15373}" srcOrd="0" destOrd="0" presId="urn:microsoft.com/office/officeart/2005/8/layout/process1"/>
    <dgm:cxn modelId="{A88F546B-4E77-4340-9C09-DBC0070251B3}" type="presOf" srcId="{E4AEE3C4-102D-5640-86C9-FEB440937356}" destId="{80BB6582-75B7-CD44-ADF1-7329D58C8475}" srcOrd="0" destOrd="0" presId="urn:microsoft.com/office/officeart/2005/8/layout/process1"/>
    <dgm:cxn modelId="{441CEF6F-CD24-174F-AE72-52F9C6CEB0D2}" type="presOf" srcId="{AD0FD12C-D3C9-8B4F-BC96-2A18FD287EAB}" destId="{231B4DE8-3B16-2C46-8390-C252B7141D3E}" srcOrd="0" destOrd="0" presId="urn:microsoft.com/office/officeart/2005/8/layout/process1"/>
    <dgm:cxn modelId="{A2FCF17B-9C5B-4440-966F-7FFEBBB0D5F0}" type="presOf" srcId="{C94F0196-435A-7A4F-B62D-3FE7258A5367}" destId="{7B186AED-DD52-A744-941D-BF4B107AF0D9}" srcOrd="0" destOrd="0" presId="urn:microsoft.com/office/officeart/2005/8/layout/process1"/>
    <dgm:cxn modelId="{651B9382-BAE2-2B40-9C00-BD19EC4A0BD8}" type="presOf" srcId="{EDF4107D-0968-7E42-8119-FA5B04CE50CD}" destId="{52F105E0-D750-884F-AA0A-2C08482C673E}" srcOrd="0" destOrd="0" presId="urn:microsoft.com/office/officeart/2005/8/layout/process1"/>
    <dgm:cxn modelId="{2307F398-8F6F-D742-A21F-C39B70AFAAC7}" type="presOf" srcId="{C5BAF5DE-F0F7-8445-BB52-43E8F4C57B26}" destId="{460473B4-8F70-544E-B738-FBDAC4EEFAA7}" srcOrd="1" destOrd="0" presId="urn:microsoft.com/office/officeart/2005/8/layout/process1"/>
    <dgm:cxn modelId="{3E23FBB7-648D-C64C-B175-54FB445268B1}" type="presOf" srcId="{C5BAF5DE-F0F7-8445-BB52-43E8F4C57B26}" destId="{264971BD-2424-0C45-97F6-5E0C2F4F4CA3}" srcOrd="0" destOrd="0" presId="urn:microsoft.com/office/officeart/2005/8/layout/process1"/>
    <dgm:cxn modelId="{E037A8C0-7AE4-754C-A567-A17059728876}" type="presOf" srcId="{EDF4107D-0968-7E42-8119-FA5B04CE50CD}" destId="{372F6753-4DE3-7940-9035-669386151235}" srcOrd="1" destOrd="0" presId="urn:microsoft.com/office/officeart/2005/8/layout/process1"/>
    <dgm:cxn modelId="{A5133FD3-E794-8C42-A25A-5D951EA86691}" srcId="{B030C751-9F66-BB44-9A37-B8AD4C0E2254}" destId="{C94F0196-435A-7A4F-B62D-3FE7258A5367}" srcOrd="0" destOrd="0" parTransId="{18211207-1E07-6E47-ADFB-007D7BC129E3}" sibTransId="{EDF4107D-0968-7E42-8119-FA5B04CE50CD}"/>
    <dgm:cxn modelId="{092EDAF7-F3B7-834A-BE11-707BDAA3EAD7}" srcId="{B030C751-9F66-BB44-9A37-B8AD4C0E2254}" destId="{E4AEE3C4-102D-5640-86C9-FEB440937356}" srcOrd="1" destOrd="0" parTransId="{BF27960E-0FA8-6F49-9791-6B8AA34BD87C}" sibTransId="{C5BAF5DE-F0F7-8445-BB52-43E8F4C57B26}"/>
    <dgm:cxn modelId="{CB9A6062-8E87-7D47-82B5-614A60F26A07}" type="presParOf" srcId="{509AC193-A80E-A94B-AF24-493602B15373}" destId="{7B186AED-DD52-A744-941D-BF4B107AF0D9}" srcOrd="0" destOrd="0" presId="urn:microsoft.com/office/officeart/2005/8/layout/process1"/>
    <dgm:cxn modelId="{7F37E74A-5975-4B4A-8597-57235C100B3C}" type="presParOf" srcId="{509AC193-A80E-A94B-AF24-493602B15373}" destId="{52F105E0-D750-884F-AA0A-2C08482C673E}" srcOrd="1" destOrd="0" presId="urn:microsoft.com/office/officeart/2005/8/layout/process1"/>
    <dgm:cxn modelId="{2FA8192A-8C53-8E4B-8A14-29E4BD276694}" type="presParOf" srcId="{52F105E0-D750-884F-AA0A-2C08482C673E}" destId="{372F6753-4DE3-7940-9035-669386151235}" srcOrd="0" destOrd="0" presId="urn:microsoft.com/office/officeart/2005/8/layout/process1"/>
    <dgm:cxn modelId="{F6AC3231-07F8-004D-9AB8-E3AA053A9275}" type="presParOf" srcId="{509AC193-A80E-A94B-AF24-493602B15373}" destId="{80BB6582-75B7-CD44-ADF1-7329D58C8475}" srcOrd="2" destOrd="0" presId="urn:microsoft.com/office/officeart/2005/8/layout/process1"/>
    <dgm:cxn modelId="{988FD865-544A-1A48-951D-1D98DC87813A}" type="presParOf" srcId="{509AC193-A80E-A94B-AF24-493602B15373}" destId="{264971BD-2424-0C45-97F6-5E0C2F4F4CA3}" srcOrd="3" destOrd="0" presId="urn:microsoft.com/office/officeart/2005/8/layout/process1"/>
    <dgm:cxn modelId="{48ACE1B1-9320-9242-AC9D-60D8AD506047}" type="presParOf" srcId="{264971BD-2424-0C45-97F6-5E0C2F4F4CA3}" destId="{460473B4-8F70-544E-B738-FBDAC4EEFAA7}" srcOrd="0" destOrd="0" presId="urn:microsoft.com/office/officeart/2005/8/layout/process1"/>
    <dgm:cxn modelId="{F63023B1-E533-C947-B8D9-C0691F618825}" type="presParOf" srcId="{509AC193-A80E-A94B-AF24-493602B15373}" destId="{231B4DE8-3B16-2C46-8390-C252B7141D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34EFBE4-5A2F-4E43-AD12-AD84D2525E9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1F78BB8-DC79-F34F-8E06-F56297DE7D2A}">
      <dgm:prSet phldrT="[Testo]"/>
      <dgm:spPr/>
      <dgm:t>
        <a:bodyPr/>
        <a:lstStyle/>
        <a:p>
          <a:pPr>
            <a:buNone/>
          </a:pPr>
          <a:r>
            <a:rPr lang="it-IT" dirty="0"/>
            <a:t>Incremento della consapevolezza dei propri punti di forza personali sotto forma di talenti, competenze e reti sociali</a:t>
          </a:r>
        </a:p>
      </dgm:t>
    </dgm:pt>
    <dgm:pt modelId="{5FD03BCA-AB70-C540-92C1-E64CD502BC07}" type="parTrans" cxnId="{EC1AF766-D85A-344F-88DC-E078E6DB1557}">
      <dgm:prSet/>
      <dgm:spPr/>
      <dgm:t>
        <a:bodyPr/>
        <a:lstStyle/>
        <a:p>
          <a:endParaRPr lang="it-IT"/>
        </a:p>
      </dgm:t>
    </dgm:pt>
    <dgm:pt modelId="{465BF5CC-0ADD-F64D-9D4C-58BD94DAD156}" type="sibTrans" cxnId="{EC1AF766-D85A-344F-88DC-E078E6DB1557}">
      <dgm:prSet/>
      <dgm:spPr/>
      <dgm:t>
        <a:bodyPr/>
        <a:lstStyle/>
        <a:p>
          <a:endParaRPr lang="it-IT"/>
        </a:p>
      </dgm:t>
    </dgm:pt>
    <dgm:pt modelId="{8BE4353F-44AE-E34C-B5D2-5DC8EB29611C}">
      <dgm:prSet phldrT="[Testo]"/>
      <dgm:spPr/>
      <dgm:t>
        <a:bodyPr/>
        <a:lstStyle/>
        <a:p>
          <a:r>
            <a:rPr lang="it-IT" dirty="0"/>
            <a:t>Creazione elenco di risorse da sfruttare per raggiungere un determinato obiettivo</a:t>
          </a:r>
        </a:p>
      </dgm:t>
    </dgm:pt>
    <dgm:pt modelId="{395815F0-3383-B443-809C-B9C7D7EB1895}" type="parTrans" cxnId="{724913D5-620C-FA42-BF33-243B7D52AA0D}">
      <dgm:prSet/>
      <dgm:spPr/>
      <dgm:t>
        <a:bodyPr/>
        <a:lstStyle/>
        <a:p>
          <a:endParaRPr lang="it-IT"/>
        </a:p>
      </dgm:t>
    </dgm:pt>
    <dgm:pt modelId="{FB4F5671-6E17-B241-8819-0527803F625D}" type="sibTrans" cxnId="{724913D5-620C-FA42-BF33-243B7D52AA0D}">
      <dgm:prSet/>
      <dgm:spPr/>
      <dgm:t>
        <a:bodyPr/>
        <a:lstStyle/>
        <a:p>
          <a:endParaRPr lang="it-IT"/>
        </a:p>
      </dgm:t>
    </dgm:pt>
    <dgm:pt modelId="{858AF72B-33CE-184F-A9A5-E0491AD6A1B7}">
      <dgm:prSet phldrT="[Testo]"/>
      <dgm:spPr/>
      <dgm:t>
        <a:bodyPr/>
        <a:lstStyle/>
        <a:p>
          <a:r>
            <a:rPr lang="it-IT" dirty="0"/>
            <a:t>identificazione delle risorse aggiuntive da parte del facilitatore e dei membri del gruppo</a:t>
          </a:r>
        </a:p>
      </dgm:t>
    </dgm:pt>
    <dgm:pt modelId="{B2DC298F-18E0-1142-BACA-4F0EE27EE659}" type="parTrans" cxnId="{0BBED70D-6D59-E44B-BB88-D561E7EB7B51}">
      <dgm:prSet/>
      <dgm:spPr/>
      <dgm:t>
        <a:bodyPr/>
        <a:lstStyle/>
        <a:p>
          <a:endParaRPr lang="it-IT"/>
        </a:p>
      </dgm:t>
    </dgm:pt>
    <dgm:pt modelId="{27E9DEDB-1D88-F44A-98A9-6211810B2724}" type="sibTrans" cxnId="{0BBED70D-6D59-E44B-BB88-D561E7EB7B51}">
      <dgm:prSet/>
      <dgm:spPr/>
      <dgm:t>
        <a:bodyPr/>
        <a:lstStyle/>
        <a:p>
          <a:endParaRPr lang="it-IT"/>
        </a:p>
      </dgm:t>
    </dgm:pt>
    <dgm:pt modelId="{8EB355B9-BD28-FA44-9303-68D7AA02C9B4}">
      <dgm:prSet/>
      <dgm:spPr/>
      <dgm:t>
        <a:bodyPr/>
        <a:lstStyle/>
        <a:p>
          <a:pPr>
            <a:buNone/>
          </a:pPr>
          <a:r>
            <a:rPr lang="it-IT" dirty="0"/>
            <a:t>Identificazione preventiva degli ostacoli </a:t>
          </a:r>
        </a:p>
      </dgm:t>
    </dgm:pt>
    <dgm:pt modelId="{4A70C1D3-2626-4549-A6AC-C259A9330C5F}" type="parTrans" cxnId="{FBB4D6A5-B7B5-D349-B0DA-095AFDF277FB}">
      <dgm:prSet/>
      <dgm:spPr/>
      <dgm:t>
        <a:bodyPr/>
        <a:lstStyle/>
        <a:p>
          <a:endParaRPr lang="it-IT"/>
        </a:p>
      </dgm:t>
    </dgm:pt>
    <dgm:pt modelId="{7B4C7759-1E89-704A-8541-FF82A8F4C696}" type="sibTrans" cxnId="{FBB4D6A5-B7B5-D349-B0DA-095AFDF277FB}">
      <dgm:prSet/>
      <dgm:spPr/>
      <dgm:t>
        <a:bodyPr/>
        <a:lstStyle/>
        <a:p>
          <a:endParaRPr lang="it-IT"/>
        </a:p>
      </dgm:t>
    </dgm:pt>
    <dgm:pt modelId="{457A8F7B-B151-2B45-997C-4DBD9887308E}">
      <dgm:prSet/>
      <dgm:spPr/>
      <dgm:t>
        <a:bodyPr/>
        <a:lstStyle/>
        <a:p>
          <a:pPr>
            <a:buNone/>
          </a:pPr>
          <a:r>
            <a:rPr lang="it-IT" dirty="0"/>
            <a:t>Al fine di evitare potenziali intralci o prevenirli</a:t>
          </a:r>
        </a:p>
      </dgm:t>
    </dgm:pt>
    <dgm:pt modelId="{EE2964F6-940C-9940-A1AD-F298CF4D620A}" type="parTrans" cxnId="{5F08E4E3-040C-FC41-B2AD-860B5CDB8A4D}">
      <dgm:prSet/>
      <dgm:spPr/>
      <dgm:t>
        <a:bodyPr/>
        <a:lstStyle/>
        <a:p>
          <a:endParaRPr lang="it-IT"/>
        </a:p>
      </dgm:t>
    </dgm:pt>
    <dgm:pt modelId="{9CA04D5B-34AF-6F4E-B482-7BB6D29B25B0}" type="sibTrans" cxnId="{5F08E4E3-040C-FC41-B2AD-860B5CDB8A4D}">
      <dgm:prSet/>
      <dgm:spPr/>
      <dgm:t>
        <a:bodyPr/>
        <a:lstStyle/>
        <a:p>
          <a:endParaRPr lang="it-IT"/>
        </a:p>
      </dgm:t>
    </dgm:pt>
    <dgm:pt modelId="{2BFB6687-7432-C942-9C7B-E1E89C261829}">
      <dgm:prSet/>
      <dgm:spPr/>
      <dgm:t>
        <a:bodyPr/>
        <a:lstStyle/>
        <a:p>
          <a:r>
            <a:rPr lang="it-IT" dirty="0"/>
            <a:t>Aumento consapevolezza pensieri e sentimenti provati di fronte alle avversità</a:t>
          </a:r>
        </a:p>
      </dgm:t>
    </dgm:pt>
    <dgm:pt modelId="{A2C52FE0-ED92-0B4F-B706-FD69273E09A3}" type="parTrans" cxnId="{449DF7A6-B483-1B46-85E7-1AE236B3E23A}">
      <dgm:prSet/>
      <dgm:spPr/>
      <dgm:t>
        <a:bodyPr/>
        <a:lstStyle/>
        <a:p>
          <a:endParaRPr lang="it-IT"/>
        </a:p>
      </dgm:t>
    </dgm:pt>
    <dgm:pt modelId="{7839218B-443E-464E-8358-685C744F75AD}" type="sibTrans" cxnId="{449DF7A6-B483-1B46-85E7-1AE236B3E23A}">
      <dgm:prSet/>
      <dgm:spPr/>
      <dgm:t>
        <a:bodyPr/>
        <a:lstStyle/>
        <a:p>
          <a:endParaRPr lang="it-IT"/>
        </a:p>
      </dgm:t>
    </dgm:pt>
    <dgm:pt modelId="{B8B2A40D-75CF-BB45-8B07-B5CC88623219}">
      <dgm:prSet/>
      <dgm:spPr/>
      <dgm:t>
        <a:bodyPr/>
        <a:lstStyle/>
        <a:p>
          <a:pPr>
            <a:buNone/>
          </a:pPr>
          <a:r>
            <a:rPr lang="it-IT" dirty="0"/>
            <a:t>Focus su pensieri resilienti che si basano sulla valutazione delle risorse e delle opzioni disponibili per superare le avversità</a:t>
          </a:r>
        </a:p>
      </dgm:t>
    </dgm:pt>
    <dgm:pt modelId="{64185BD8-43D5-7F4D-BC81-1AD06A410BAC}" type="parTrans" cxnId="{67097862-16C7-9D49-8CE7-487A59749A02}">
      <dgm:prSet/>
      <dgm:spPr/>
      <dgm:t>
        <a:bodyPr/>
        <a:lstStyle/>
        <a:p>
          <a:endParaRPr lang="it-IT"/>
        </a:p>
      </dgm:t>
    </dgm:pt>
    <dgm:pt modelId="{8B54509D-99F0-314A-8301-38E91F4A1BB2}" type="sibTrans" cxnId="{67097862-16C7-9D49-8CE7-487A59749A02}">
      <dgm:prSet/>
      <dgm:spPr/>
      <dgm:t>
        <a:bodyPr/>
        <a:lstStyle/>
        <a:p>
          <a:endParaRPr lang="it-IT"/>
        </a:p>
      </dgm:t>
    </dgm:pt>
    <dgm:pt modelId="{B7FDACEE-4708-0047-9F34-079D03EF1192}" type="pres">
      <dgm:prSet presAssocID="{534EFBE4-5A2F-4E43-AD12-AD84D2525E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99D16A-A16A-BE44-AD84-DACD31854498}" type="pres">
      <dgm:prSet presAssocID="{31F78BB8-DC79-F34F-8E06-F56297DE7D2A}" presName="hierRoot1" presStyleCnt="0">
        <dgm:presLayoutVars>
          <dgm:hierBranch val="init"/>
        </dgm:presLayoutVars>
      </dgm:prSet>
      <dgm:spPr/>
    </dgm:pt>
    <dgm:pt modelId="{0DD9EC0E-09AE-5D4D-97A8-31D932E011D3}" type="pres">
      <dgm:prSet presAssocID="{31F78BB8-DC79-F34F-8E06-F56297DE7D2A}" presName="rootComposite1" presStyleCnt="0"/>
      <dgm:spPr/>
    </dgm:pt>
    <dgm:pt modelId="{B6B13241-AC0F-0246-8C4B-9A7EB0360DD9}" type="pres">
      <dgm:prSet presAssocID="{31F78BB8-DC79-F34F-8E06-F56297DE7D2A}" presName="rootText1" presStyleLbl="node0" presStyleIdx="0" presStyleCnt="3">
        <dgm:presLayoutVars>
          <dgm:chPref val="3"/>
        </dgm:presLayoutVars>
      </dgm:prSet>
      <dgm:spPr/>
    </dgm:pt>
    <dgm:pt modelId="{5FB676E2-4C7C-D64D-8447-DA1ECFC9010E}" type="pres">
      <dgm:prSet presAssocID="{31F78BB8-DC79-F34F-8E06-F56297DE7D2A}" presName="rootConnector1" presStyleLbl="node1" presStyleIdx="0" presStyleCnt="0"/>
      <dgm:spPr/>
    </dgm:pt>
    <dgm:pt modelId="{D8824369-BB71-6C42-A770-E5F02860FE74}" type="pres">
      <dgm:prSet presAssocID="{31F78BB8-DC79-F34F-8E06-F56297DE7D2A}" presName="hierChild2" presStyleCnt="0"/>
      <dgm:spPr/>
    </dgm:pt>
    <dgm:pt modelId="{985896D1-BFDD-744C-AF43-37F46E0CC4D0}" type="pres">
      <dgm:prSet presAssocID="{395815F0-3383-B443-809C-B9C7D7EB1895}" presName="Name37" presStyleLbl="parChTrans1D2" presStyleIdx="0" presStyleCnt="4"/>
      <dgm:spPr/>
    </dgm:pt>
    <dgm:pt modelId="{33FC22BC-1457-A447-93A8-A7849BC3EDFB}" type="pres">
      <dgm:prSet presAssocID="{8BE4353F-44AE-E34C-B5D2-5DC8EB29611C}" presName="hierRoot2" presStyleCnt="0">
        <dgm:presLayoutVars>
          <dgm:hierBranch val="init"/>
        </dgm:presLayoutVars>
      </dgm:prSet>
      <dgm:spPr/>
    </dgm:pt>
    <dgm:pt modelId="{2BF78BD2-D145-7643-8333-333E055C9F86}" type="pres">
      <dgm:prSet presAssocID="{8BE4353F-44AE-E34C-B5D2-5DC8EB29611C}" presName="rootComposite" presStyleCnt="0"/>
      <dgm:spPr/>
    </dgm:pt>
    <dgm:pt modelId="{E809FA7C-D7A3-824D-AD01-156CBB72578F}" type="pres">
      <dgm:prSet presAssocID="{8BE4353F-44AE-E34C-B5D2-5DC8EB29611C}" presName="rootText" presStyleLbl="node2" presStyleIdx="0" presStyleCnt="4">
        <dgm:presLayoutVars>
          <dgm:chPref val="3"/>
        </dgm:presLayoutVars>
      </dgm:prSet>
      <dgm:spPr/>
    </dgm:pt>
    <dgm:pt modelId="{7C69EE5C-C2D8-9D4D-9DD9-1C02999EC574}" type="pres">
      <dgm:prSet presAssocID="{8BE4353F-44AE-E34C-B5D2-5DC8EB29611C}" presName="rootConnector" presStyleLbl="node2" presStyleIdx="0" presStyleCnt="4"/>
      <dgm:spPr/>
    </dgm:pt>
    <dgm:pt modelId="{3E609137-9692-4241-92D8-20438AF9C185}" type="pres">
      <dgm:prSet presAssocID="{8BE4353F-44AE-E34C-B5D2-5DC8EB29611C}" presName="hierChild4" presStyleCnt="0"/>
      <dgm:spPr/>
    </dgm:pt>
    <dgm:pt modelId="{80702B72-97CA-874E-B96D-3B9F6A0EDE09}" type="pres">
      <dgm:prSet presAssocID="{8BE4353F-44AE-E34C-B5D2-5DC8EB29611C}" presName="hierChild5" presStyleCnt="0"/>
      <dgm:spPr/>
    </dgm:pt>
    <dgm:pt modelId="{C4F4AE9B-FA82-864B-A7CE-4970DA2B191E}" type="pres">
      <dgm:prSet presAssocID="{B2DC298F-18E0-1142-BACA-4F0EE27EE659}" presName="Name37" presStyleLbl="parChTrans1D2" presStyleIdx="1" presStyleCnt="4"/>
      <dgm:spPr/>
    </dgm:pt>
    <dgm:pt modelId="{73C7E7BA-40DC-F143-88B7-E60D8BA1FA9B}" type="pres">
      <dgm:prSet presAssocID="{858AF72B-33CE-184F-A9A5-E0491AD6A1B7}" presName="hierRoot2" presStyleCnt="0">
        <dgm:presLayoutVars>
          <dgm:hierBranch val="init"/>
        </dgm:presLayoutVars>
      </dgm:prSet>
      <dgm:spPr/>
    </dgm:pt>
    <dgm:pt modelId="{1F742AFC-257D-BA4E-8C60-A2BF3DB59363}" type="pres">
      <dgm:prSet presAssocID="{858AF72B-33CE-184F-A9A5-E0491AD6A1B7}" presName="rootComposite" presStyleCnt="0"/>
      <dgm:spPr/>
    </dgm:pt>
    <dgm:pt modelId="{E37CBBF3-9488-8444-B6B4-158F15BA897B}" type="pres">
      <dgm:prSet presAssocID="{858AF72B-33CE-184F-A9A5-E0491AD6A1B7}" presName="rootText" presStyleLbl="node2" presStyleIdx="1" presStyleCnt="4">
        <dgm:presLayoutVars>
          <dgm:chPref val="3"/>
        </dgm:presLayoutVars>
      </dgm:prSet>
      <dgm:spPr/>
    </dgm:pt>
    <dgm:pt modelId="{AF5D7D8D-E6F8-6844-87E0-D3E632ABAADA}" type="pres">
      <dgm:prSet presAssocID="{858AF72B-33CE-184F-A9A5-E0491AD6A1B7}" presName="rootConnector" presStyleLbl="node2" presStyleIdx="1" presStyleCnt="4"/>
      <dgm:spPr/>
    </dgm:pt>
    <dgm:pt modelId="{106F9DC9-C634-3046-A94B-082EACC31C49}" type="pres">
      <dgm:prSet presAssocID="{858AF72B-33CE-184F-A9A5-E0491AD6A1B7}" presName="hierChild4" presStyleCnt="0"/>
      <dgm:spPr/>
    </dgm:pt>
    <dgm:pt modelId="{142FDF1E-93E3-4F43-A439-3A0DEF69FA0A}" type="pres">
      <dgm:prSet presAssocID="{858AF72B-33CE-184F-A9A5-E0491AD6A1B7}" presName="hierChild5" presStyleCnt="0"/>
      <dgm:spPr/>
    </dgm:pt>
    <dgm:pt modelId="{3267C5CA-75BB-C14E-B8A2-F1D8DA1ED07A}" type="pres">
      <dgm:prSet presAssocID="{31F78BB8-DC79-F34F-8E06-F56297DE7D2A}" presName="hierChild3" presStyleCnt="0"/>
      <dgm:spPr/>
    </dgm:pt>
    <dgm:pt modelId="{E5A23FED-5199-3340-B80B-D942F3107061}" type="pres">
      <dgm:prSet presAssocID="{8EB355B9-BD28-FA44-9303-68D7AA02C9B4}" presName="hierRoot1" presStyleCnt="0">
        <dgm:presLayoutVars>
          <dgm:hierBranch val="init"/>
        </dgm:presLayoutVars>
      </dgm:prSet>
      <dgm:spPr/>
    </dgm:pt>
    <dgm:pt modelId="{60ADC8F5-587B-ED49-A7AB-C7EAFA1DEB74}" type="pres">
      <dgm:prSet presAssocID="{8EB355B9-BD28-FA44-9303-68D7AA02C9B4}" presName="rootComposite1" presStyleCnt="0"/>
      <dgm:spPr/>
    </dgm:pt>
    <dgm:pt modelId="{F5C50D4D-7CC1-314B-AA50-778A845361CC}" type="pres">
      <dgm:prSet presAssocID="{8EB355B9-BD28-FA44-9303-68D7AA02C9B4}" presName="rootText1" presStyleLbl="node0" presStyleIdx="1" presStyleCnt="3">
        <dgm:presLayoutVars>
          <dgm:chPref val="3"/>
        </dgm:presLayoutVars>
      </dgm:prSet>
      <dgm:spPr/>
    </dgm:pt>
    <dgm:pt modelId="{7BC91467-0A6D-6347-BC22-DA3F11D9DFC5}" type="pres">
      <dgm:prSet presAssocID="{8EB355B9-BD28-FA44-9303-68D7AA02C9B4}" presName="rootConnector1" presStyleLbl="node1" presStyleIdx="0" presStyleCnt="0"/>
      <dgm:spPr/>
    </dgm:pt>
    <dgm:pt modelId="{EA7885F9-40A0-4044-B791-4AFABC82A218}" type="pres">
      <dgm:prSet presAssocID="{8EB355B9-BD28-FA44-9303-68D7AA02C9B4}" presName="hierChild2" presStyleCnt="0"/>
      <dgm:spPr/>
    </dgm:pt>
    <dgm:pt modelId="{BC210E17-9BC0-4F42-B1F3-875079FD836D}" type="pres">
      <dgm:prSet presAssocID="{EE2964F6-940C-9940-A1AD-F298CF4D620A}" presName="Name37" presStyleLbl="parChTrans1D2" presStyleIdx="2" presStyleCnt="4"/>
      <dgm:spPr/>
    </dgm:pt>
    <dgm:pt modelId="{BE961047-E3DE-7842-8194-933976B3DBA5}" type="pres">
      <dgm:prSet presAssocID="{457A8F7B-B151-2B45-997C-4DBD9887308E}" presName="hierRoot2" presStyleCnt="0">
        <dgm:presLayoutVars>
          <dgm:hierBranch val="init"/>
        </dgm:presLayoutVars>
      </dgm:prSet>
      <dgm:spPr/>
    </dgm:pt>
    <dgm:pt modelId="{975D8E1C-15DA-054A-A43A-FDB58156BCC1}" type="pres">
      <dgm:prSet presAssocID="{457A8F7B-B151-2B45-997C-4DBD9887308E}" presName="rootComposite" presStyleCnt="0"/>
      <dgm:spPr/>
    </dgm:pt>
    <dgm:pt modelId="{66A6B71F-EB21-A643-A47C-83645C586EC9}" type="pres">
      <dgm:prSet presAssocID="{457A8F7B-B151-2B45-997C-4DBD9887308E}" presName="rootText" presStyleLbl="node2" presStyleIdx="2" presStyleCnt="4">
        <dgm:presLayoutVars>
          <dgm:chPref val="3"/>
        </dgm:presLayoutVars>
      </dgm:prSet>
      <dgm:spPr/>
    </dgm:pt>
    <dgm:pt modelId="{2C76BEF6-0ECB-2947-96E2-73FF3D34F647}" type="pres">
      <dgm:prSet presAssocID="{457A8F7B-B151-2B45-997C-4DBD9887308E}" presName="rootConnector" presStyleLbl="node2" presStyleIdx="2" presStyleCnt="4"/>
      <dgm:spPr/>
    </dgm:pt>
    <dgm:pt modelId="{F6999208-762E-EE47-AD8A-E83F1B8D799D}" type="pres">
      <dgm:prSet presAssocID="{457A8F7B-B151-2B45-997C-4DBD9887308E}" presName="hierChild4" presStyleCnt="0"/>
      <dgm:spPr/>
    </dgm:pt>
    <dgm:pt modelId="{98BF56D9-3365-BC49-ACDC-B9D307C0CB93}" type="pres">
      <dgm:prSet presAssocID="{457A8F7B-B151-2B45-997C-4DBD9887308E}" presName="hierChild5" presStyleCnt="0"/>
      <dgm:spPr/>
    </dgm:pt>
    <dgm:pt modelId="{13A5D98C-7653-EA46-8196-D4885A9B65B9}" type="pres">
      <dgm:prSet presAssocID="{8EB355B9-BD28-FA44-9303-68D7AA02C9B4}" presName="hierChild3" presStyleCnt="0"/>
      <dgm:spPr/>
    </dgm:pt>
    <dgm:pt modelId="{A7A9EC4F-5124-D649-A9EA-DC901027D320}" type="pres">
      <dgm:prSet presAssocID="{2BFB6687-7432-C942-9C7B-E1E89C261829}" presName="hierRoot1" presStyleCnt="0">
        <dgm:presLayoutVars>
          <dgm:hierBranch val="init"/>
        </dgm:presLayoutVars>
      </dgm:prSet>
      <dgm:spPr/>
    </dgm:pt>
    <dgm:pt modelId="{686371D2-8393-E54A-8BB3-67DE962596DB}" type="pres">
      <dgm:prSet presAssocID="{2BFB6687-7432-C942-9C7B-E1E89C261829}" presName="rootComposite1" presStyleCnt="0"/>
      <dgm:spPr/>
    </dgm:pt>
    <dgm:pt modelId="{256E1FE1-7128-8443-A12C-E77626084A9C}" type="pres">
      <dgm:prSet presAssocID="{2BFB6687-7432-C942-9C7B-E1E89C261829}" presName="rootText1" presStyleLbl="node0" presStyleIdx="2" presStyleCnt="3">
        <dgm:presLayoutVars>
          <dgm:chPref val="3"/>
        </dgm:presLayoutVars>
      </dgm:prSet>
      <dgm:spPr/>
    </dgm:pt>
    <dgm:pt modelId="{FF7E938C-F902-3143-8C92-04DC427109CA}" type="pres">
      <dgm:prSet presAssocID="{2BFB6687-7432-C942-9C7B-E1E89C261829}" presName="rootConnector1" presStyleLbl="node1" presStyleIdx="0" presStyleCnt="0"/>
      <dgm:spPr/>
    </dgm:pt>
    <dgm:pt modelId="{73BC987A-8FFD-DA40-9ED8-77C256553D42}" type="pres">
      <dgm:prSet presAssocID="{2BFB6687-7432-C942-9C7B-E1E89C261829}" presName="hierChild2" presStyleCnt="0"/>
      <dgm:spPr/>
    </dgm:pt>
    <dgm:pt modelId="{A893A90F-4617-5E4A-817E-EACB954CE4B6}" type="pres">
      <dgm:prSet presAssocID="{64185BD8-43D5-7F4D-BC81-1AD06A410BAC}" presName="Name37" presStyleLbl="parChTrans1D2" presStyleIdx="3" presStyleCnt="4"/>
      <dgm:spPr/>
    </dgm:pt>
    <dgm:pt modelId="{3461EE9A-E77D-8748-901B-CFCBF1C5F63E}" type="pres">
      <dgm:prSet presAssocID="{B8B2A40D-75CF-BB45-8B07-B5CC88623219}" presName="hierRoot2" presStyleCnt="0">
        <dgm:presLayoutVars>
          <dgm:hierBranch val="init"/>
        </dgm:presLayoutVars>
      </dgm:prSet>
      <dgm:spPr/>
    </dgm:pt>
    <dgm:pt modelId="{2095B21B-AB05-AA42-A74B-D337B22FBEC7}" type="pres">
      <dgm:prSet presAssocID="{B8B2A40D-75CF-BB45-8B07-B5CC88623219}" presName="rootComposite" presStyleCnt="0"/>
      <dgm:spPr/>
    </dgm:pt>
    <dgm:pt modelId="{E566D6C0-B0B3-5940-AD39-C3E6E25EE8BA}" type="pres">
      <dgm:prSet presAssocID="{B8B2A40D-75CF-BB45-8B07-B5CC88623219}" presName="rootText" presStyleLbl="node2" presStyleIdx="3" presStyleCnt="4">
        <dgm:presLayoutVars>
          <dgm:chPref val="3"/>
        </dgm:presLayoutVars>
      </dgm:prSet>
      <dgm:spPr/>
    </dgm:pt>
    <dgm:pt modelId="{F8C4B3C1-4E0D-434F-89E4-46544E237792}" type="pres">
      <dgm:prSet presAssocID="{B8B2A40D-75CF-BB45-8B07-B5CC88623219}" presName="rootConnector" presStyleLbl="node2" presStyleIdx="3" presStyleCnt="4"/>
      <dgm:spPr/>
    </dgm:pt>
    <dgm:pt modelId="{BADB79F0-1283-D141-8E96-F14F4F43C62B}" type="pres">
      <dgm:prSet presAssocID="{B8B2A40D-75CF-BB45-8B07-B5CC88623219}" presName="hierChild4" presStyleCnt="0"/>
      <dgm:spPr/>
    </dgm:pt>
    <dgm:pt modelId="{83ACB597-013F-1A49-8348-CC47B50F6CE5}" type="pres">
      <dgm:prSet presAssocID="{B8B2A40D-75CF-BB45-8B07-B5CC88623219}" presName="hierChild5" presStyleCnt="0"/>
      <dgm:spPr/>
    </dgm:pt>
    <dgm:pt modelId="{0B42AD49-2290-CD4B-8B04-9EBBDFEC9132}" type="pres">
      <dgm:prSet presAssocID="{2BFB6687-7432-C942-9C7B-E1E89C261829}" presName="hierChild3" presStyleCnt="0"/>
      <dgm:spPr/>
    </dgm:pt>
  </dgm:ptLst>
  <dgm:cxnLst>
    <dgm:cxn modelId="{F033B30D-21FB-7C4A-BC55-76E643C69F95}" type="presOf" srcId="{8EB355B9-BD28-FA44-9303-68D7AA02C9B4}" destId="{7BC91467-0A6D-6347-BC22-DA3F11D9DFC5}" srcOrd="1" destOrd="0" presId="urn:microsoft.com/office/officeart/2005/8/layout/orgChart1"/>
    <dgm:cxn modelId="{DBD6C70D-313B-A046-944D-0BF3B5D7756C}" type="presOf" srcId="{534EFBE4-5A2F-4E43-AD12-AD84D2525E90}" destId="{B7FDACEE-4708-0047-9F34-079D03EF1192}" srcOrd="0" destOrd="0" presId="urn:microsoft.com/office/officeart/2005/8/layout/orgChart1"/>
    <dgm:cxn modelId="{0BBED70D-6D59-E44B-BB88-D561E7EB7B51}" srcId="{31F78BB8-DC79-F34F-8E06-F56297DE7D2A}" destId="{858AF72B-33CE-184F-A9A5-E0491AD6A1B7}" srcOrd="1" destOrd="0" parTransId="{B2DC298F-18E0-1142-BACA-4F0EE27EE659}" sibTransId="{27E9DEDB-1D88-F44A-98A9-6211810B2724}"/>
    <dgm:cxn modelId="{D701B816-AB5A-1C43-9115-4145EC4BA4B8}" type="presOf" srcId="{8BE4353F-44AE-E34C-B5D2-5DC8EB29611C}" destId="{7C69EE5C-C2D8-9D4D-9DD9-1C02999EC574}" srcOrd="1" destOrd="0" presId="urn:microsoft.com/office/officeart/2005/8/layout/orgChart1"/>
    <dgm:cxn modelId="{F2A50017-C3B5-E843-9BF6-10E8B5FE590C}" type="presOf" srcId="{31F78BB8-DC79-F34F-8E06-F56297DE7D2A}" destId="{B6B13241-AC0F-0246-8C4B-9A7EB0360DD9}" srcOrd="0" destOrd="0" presId="urn:microsoft.com/office/officeart/2005/8/layout/orgChart1"/>
    <dgm:cxn modelId="{CCC18A18-E42B-364C-A371-EF1D7D9C728D}" type="presOf" srcId="{8BE4353F-44AE-E34C-B5D2-5DC8EB29611C}" destId="{E809FA7C-D7A3-824D-AD01-156CBB72578F}" srcOrd="0" destOrd="0" presId="urn:microsoft.com/office/officeart/2005/8/layout/orgChart1"/>
    <dgm:cxn modelId="{3E3EDD19-E750-6D41-B723-366779487194}" type="presOf" srcId="{457A8F7B-B151-2B45-997C-4DBD9887308E}" destId="{66A6B71F-EB21-A643-A47C-83645C586EC9}" srcOrd="0" destOrd="0" presId="urn:microsoft.com/office/officeart/2005/8/layout/orgChart1"/>
    <dgm:cxn modelId="{773B452B-E7DC-A342-958F-3337E77CDA78}" type="presOf" srcId="{64185BD8-43D5-7F4D-BC81-1AD06A410BAC}" destId="{A893A90F-4617-5E4A-817E-EACB954CE4B6}" srcOrd="0" destOrd="0" presId="urn:microsoft.com/office/officeart/2005/8/layout/orgChart1"/>
    <dgm:cxn modelId="{C4EA825C-F076-654E-BAB7-D575CB0F3D1E}" type="presOf" srcId="{31F78BB8-DC79-F34F-8E06-F56297DE7D2A}" destId="{5FB676E2-4C7C-D64D-8447-DA1ECFC9010E}" srcOrd="1" destOrd="0" presId="urn:microsoft.com/office/officeart/2005/8/layout/orgChart1"/>
    <dgm:cxn modelId="{67097862-16C7-9D49-8CE7-487A59749A02}" srcId="{2BFB6687-7432-C942-9C7B-E1E89C261829}" destId="{B8B2A40D-75CF-BB45-8B07-B5CC88623219}" srcOrd="0" destOrd="0" parTransId="{64185BD8-43D5-7F4D-BC81-1AD06A410BAC}" sibTransId="{8B54509D-99F0-314A-8301-38E91F4A1BB2}"/>
    <dgm:cxn modelId="{B2F87664-F17B-954A-885B-54B99881252D}" type="presOf" srcId="{858AF72B-33CE-184F-A9A5-E0491AD6A1B7}" destId="{E37CBBF3-9488-8444-B6B4-158F15BA897B}" srcOrd="0" destOrd="0" presId="urn:microsoft.com/office/officeart/2005/8/layout/orgChart1"/>
    <dgm:cxn modelId="{18A4F464-027F-944C-A649-607DEA286812}" type="presOf" srcId="{2BFB6687-7432-C942-9C7B-E1E89C261829}" destId="{FF7E938C-F902-3143-8C92-04DC427109CA}" srcOrd="1" destOrd="0" presId="urn:microsoft.com/office/officeart/2005/8/layout/orgChart1"/>
    <dgm:cxn modelId="{EC1AF766-D85A-344F-88DC-E078E6DB1557}" srcId="{534EFBE4-5A2F-4E43-AD12-AD84D2525E90}" destId="{31F78BB8-DC79-F34F-8E06-F56297DE7D2A}" srcOrd="0" destOrd="0" parTransId="{5FD03BCA-AB70-C540-92C1-E64CD502BC07}" sibTransId="{465BF5CC-0ADD-F64D-9D4C-58BD94DAD156}"/>
    <dgm:cxn modelId="{708EBD75-0560-8549-97DB-CF1FBA0C99CB}" type="presOf" srcId="{8EB355B9-BD28-FA44-9303-68D7AA02C9B4}" destId="{F5C50D4D-7CC1-314B-AA50-778A845361CC}" srcOrd="0" destOrd="0" presId="urn:microsoft.com/office/officeart/2005/8/layout/orgChart1"/>
    <dgm:cxn modelId="{1EB4E77C-599E-7642-BA8F-821E67ECF888}" type="presOf" srcId="{2BFB6687-7432-C942-9C7B-E1E89C261829}" destId="{256E1FE1-7128-8443-A12C-E77626084A9C}" srcOrd="0" destOrd="0" presId="urn:microsoft.com/office/officeart/2005/8/layout/orgChart1"/>
    <dgm:cxn modelId="{FBB4D6A5-B7B5-D349-B0DA-095AFDF277FB}" srcId="{534EFBE4-5A2F-4E43-AD12-AD84D2525E90}" destId="{8EB355B9-BD28-FA44-9303-68D7AA02C9B4}" srcOrd="1" destOrd="0" parTransId="{4A70C1D3-2626-4549-A6AC-C259A9330C5F}" sibTransId="{7B4C7759-1E89-704A-8541-FF82A8F4C696}"/>
    <dgm:cxn modelId="{449DF7A6-B483-1B46-85E7-1AE236B3E23A}" srcId="{534EFBE4-5A2F-4E43-AD12-AD84D2525E90}" destId="{2BFB6687-7432-C942-9C7B-E1E89C261829}" srcOrd="2" destOrd="0" parTransId="{A2C52FE0-ED92-0B4F-B706-FD69273E09A3}" sibTransId="{7839218B-443E-464E-8358-685C744F75AD}"/>
    <dgm:cxn modelId="{7C7CE8BC-CEDD-4D46-95D5-28F0BDD5504E}" type="presOf" srcId="{B8B2A40D-75CF-BB45-8B07-B5CC88623219}" destId="{E566D6C0-B0B3-5940-AD39-C3E6E25EE8BA}" srcOrd="0" destOrd="0" presId="urn:microsoft.com/office/officeart/2005/8/layout/orgChart1"/>
    <dgm:cxn modelId="{603423C5-DF79-EB45-B9FE-0638212A3203}" type="presOf" srcId="{B8B2A40D-75CF-BB45-8B07-B5CC88623219}" destId="{F8C4B3C1-4E0D-434F-89E4-46544E237792}" srcOrd="1" destOrd="0" presId="urn:microsoft.com/office/officeart/2005/8/layout/orgChart1"/>
    <dgm:cxn modelId="{33873BC8-24F0-0E41-B16B-73617045A5BC}" type="presOf" srcId="{858AF72B-33CE-184F-A9A5-E0491AD6A1B7}" destId="{AF5D7D8D-E6F8-6844-87E0-D3E632ABAADA}" srcOrd="1" destOrd="0" presId="urn:microsoft.com/office/officeart/2005/8/layout/orgChart1"/>
    <dgm:cxn modelId="{724913D5-620C-FA42-BF33-243B7D52AA0D}" srcId="{31F78BB8-DC79-F34F-8E06-F56297DE7D2A}" destId="{8BE4353F-44AE-E34C-B5D2-5DC8EB29611C}" srcOrd="0" destOrd="0" parTransId="{395815F0-3383-B443-809C-B9C7D7EB1895}" sibTransId="{FB4F5671-6E17-B241-8819-0527803F625D}"/>
    <dgm:cxn modelId="{F16DFAD8-265F-8E4A-A4B1-40280F6CE205}" type="presOf" srcId="{457A8F7B-B151-2B45-997C-4DBD9887308E}" destId="{2C76BEF6-0ECB-2947-96E2-73FF3D34F647}" srcOrd="1" destOrd="0" presId="urn:microsoft.com/office/officeart/2005/8/layout/orgChart1"/>
    <dgm:cxn modelId="{82FDC0E2-BD6E-484C-B37A-9838C3D33721}" type="presOf" srcId="{B2DC298F-18E0-1142-BACA-4F0EE27EE659}" destId="{C4F4AE9B-FA82-864B-A7CE-4970DA2B191E}" srcOrd="0" destOrd="0" presId="urn:microsoft.com/office/officeart/2005/8/layout/orgChart1"/>
    <dgm:cxn modelId="{5F08E4E3-040C-FC41-B2AD-860B5CDB8A4D}" srcId="{8EB355B9-BD28-FA44-9303-68D7AA02C9B4}" destId="{457A8F7B-B151-2B45-997C-4DBD9887308E}" srcOrd="0" destOrd="0" parTransId="{EE2964F6-940C-9940-A1AD-F298CF4D620A}" sibTransId="{9CA04D5B-34AF-6F4E-B482-7BB6D29B25B0}"/>
    <dgm:cxn modelId="{03F0C7E5-7AC0-7745-B017-65E52E6DC2D8}" type="presOf" srcId="{395815F0-3383-B443-809C-B9C7D7EB1895}" destId="{985896D1-BFDD-744C-AF43-37F46E0CC4D0}" srcOrd="0" destOrd="0" presId="urn:microsoft.com/office/officeart/2005/8/layout/orgChart1"/>
    <dgm:cxn modelId="{FD2BD7F9-4F0C-024D-A8CD-98C629AFD6F3}" type="presOf" srcId="{EE2964F6-940C-9940-A1AD-F298CF4D620A}" destId="{BC210E17-9BC0-4F42-B1F3-875079FD836D}" srcOrd="0" destOrd="0" presId="urn:microsoft.com/office/officeart/2005/8/layout/orgChart1"/>
    <dgm:cxn modelId="{0A8E6B82-49EC-194D-9AD1-8A308A36F50B}" type="presParOf" srcId="{B7FDACEE-4708-0047-9F34-079D03EF1192}" destId="{3399D16A-A16A-BE44-AD84-DACD31854498}" srcOrd="0" destOrd="0" presId="urn:microsoft.com/office/officeart/2005/8/layout/orgChart1"/>
    <dgm:cxn modelId="{77F9719B-C086-AB46-A063-56EE71F85929}" type="presParOf" srcId="{3399D16A-A16A-BE44-AD84-DACD31854498}" destId="{0DD9EC0E-09AE-5D4D-97A8-31D932E011D3}" srcOrd="0" destOrd="0" presId="urn:microsoft.com/office/officeart/2005/8/layout/orgChart1"/>
    <dgm:cxn modelId="{9645D2E8-F23A-114B-B2F4-3B088B668F9D}" type="presParOf" srcId="{0DD9EC0E-09AE-5D4D-97A8-31D932E011D3}" destId="{B6B13241-AC0F-0246-8C4B-9A7EB0360DD9}" srcOrd="0" destOrd="0" presId="urn:microsoft.com/office/officeart/2005/8/layout/orgChart1"/>
    <dgm:cxn modelId="{BF2672A5-8188-7D40-A564-048168940D1D}" type="presParOf" srcId="{0DD9EC0E-09AE-5D4D-97A8-31D932E011D3}" destId="{5FB676E2-4C7C-D64D-8447-DA1ECFC9010E}" srcOrd="1" destOrd="0" presId="urn:microsoft.com/office/officeart/2005/8/layout/orgChart1"/>
    <dgm:cxn modelId="{76A5A2D7-A838-A64D-A956-E811791090B9}" type="presParOf" srcId="{3399D16A-A16A-BE44-AD84-DACD31854498}" destId="{D8824369-BB71-6C42-A770-E5F02860FE74}" srcOrd="1" destOrd="0" presId="urn:microsoft.com/office/officeart/2005/8/layout/orgChart1"/>
    <dgm:cxn modelId="{CE02550F-EB50-DF42-934E-AC52B11E5F11}" type="presParOf" srcId="{D8824369-BB71-6C42-A770-E5F02860FE74}" destId="{985896D1-BFDD-744C-AF43-37F46E0CC4D0}" srcOrd="0" destOrd="0" presId="urn:microsoft.com/office/officeart/2005/8/layout/orgChart1"/>
    <dgm:cxn modelId="{9B100247-3F51-2E48-93D6-DF4BCCA8E604}" type="presParOf" srcId="{D8824369-BB71-6C42-A770-E5F02860FE74}" destId="{33FC22BC-1457-A447-93A8-A7849BC3EDFB}" srcOrd="1" destOrd="0" presId="urn:microsoft.com/office/officeart/2005/8/layout/orgChart1"/>
    <dgm:cxn modelId="{8797B4E3-3D2A-0A4E-B620-554B97F3FD6B}" type="presParOf" srcId="{33FC22BC-1457-A447-93A8-A7849BC3EDFB}" destId="{2BF78BD2-D145-7643-8333-333E055C9F86}" srcOrd="0" destOrd="0" presId="urn:microsoft.com/office/officeart/2005/8/layout/orgChart1"/>
    <dgm:cxn modelId="{8A7782E1-B3C3-7640-B342-5655230435B8}" type="presParOf" srcId="{2BF78BD2-D145-7643-8333-333E055C9F86}" destId="{E809FA7C-D7A3-824D-AD01-156CBB72578F}" srcOrd="0" destOrd="0" presId="urn:microsoft.com/office/officeart/2005/8/layout/orgChart1"/>
    <dgm:cxn modelId="{6962139A-2BE5-1948-864B-AD5F3F8ACD61}" type="presParOf" srcId="{2BF78BD2-D145-7643-8333-333E055C9F86}" destId="{7C69EE5C-C2D8-9D4D-9DD9-1C02999EC574}" srcOrd="1" destOrd="0" presId="urn:microsoft.com/office/officeart/2005/8/layout/orgChart1"/>
    <dgm:cxn modelId="{B77D021F-88BD-7343-9C6A-F5798C3EB853}" type="presParOf" srcId="{33FC22BC-1457-A447-93A8-A7849BC3EDFB}" destId="{3E609137-9692-4241-92D8-20438AF9C185}" srcOrd="1" destOrd="0" presId="urn:microsoft.com/office/officeart/2005/8/layout/orgChart1"/>
    <dgm:cxn modelId="{6974DE0F-A48F-F049-A7EF-FC13E12D5E7E}" type="presParOf" srcId="{33FC22BC-1457-A447-93A8-A7849BC3EDFB}" destId="{80702B72-97CA-874E-B96D-3B9F6A0EDE09}" srcOrd="2" destOrd="0" presId="urn:microsoft.com/office/officeart/2005/8/layout/orgChart1"/>
    <dgm:cxn modelId="{BA7B1F94-4347-7048-A22A-73BCC787C382}" type="presParOf" srcId="{D8824369-BB71-6C42-A770-E5F02860FE74}" destId="{C4F4AE9B-FA82-864B-A7CE-4970DA2B191E}" srcOrd="2" destOrd="0" presId="urn:microsoft.com/office/officeart/2005/8/layout/orgChart1"/>
    <dgm:cxn modelId="{E13CD846-CDD0-3941-8E15-7AF3A2B9419F}" type="presParOf" srcId="{D8824369-BB71-6C42-A770-E5F02860FE74}" destId="{73C7E7BA-40DC-F143-88B7-E60D8BA1FA9B}" srcOrd="3" destOrd="0" presId="urn:microsoft.com/office/officeart/2005/8/layout/orgChart1"/>
    <dgm:cxn modelId="{5B2F3BA4-3631-3543-99C0-793D9AD84313}" type="presParOf" srcId="{73C7E7BA-40DC-F143-88B7-E60D8BA1FA9B}" destId="{1F742AFC-257D-BA4E-8C60-A2BF3DB59363}" srcOrd="0" destOrd="0" presId="urn:microsoft.com/office/officeart/2005/8/layout/orgChart1"/>
    <dgm:cxn modelId="{B54C863B-226B-F641-8645-11311A575888}" type="presParOf" srcId="{1F742AFC-257D-BA4E-8C60-A2BF3DB59363}" destId="{E37CBBF3-9488-8444-B6B4-158F15BA897B}" srcOrd="0" destOrd="0" presId="urn:microsoft.com/office/officeart/2005/8/layout/orgChart1"/>
    <dgm:cxn modelId="{6B006850-9775-B248-9F62-60E29D4AE2A1}" type="presParOf" srcId="{1F742AFC-257D-BA4E-8C60-A2BF3DB59363}" destId="{AF5D7D8D-E6F8-6844-87E0-D3E632ABAADA}" srcOrd="1" destOrd="0" presId="urn:microsoft.com/office/officeart/2005/8/layout/orgChart1"/>
    <dgm:cxn modelId="{015AED93-227F-DA4E-BE57-3A41B3FFD372}" type="presParOf" srcId="{73C7E7BA-40DC-F143-88B7-E60D8BA1FA9B}" destId="{106F9DC9-C634-3046-A94B-082EACC31C49}" srcOrd="1" destOrd="0" presId="urn:microsoft.com/office/officeart/2005/8/layout/orgChart1"/>
    <dgm:cxn modelId="{FC9BFAE0-919A-3D43-AE93-03788DB260EB}" type="presParOf" srcId="{73C7E7BA-40DC-F143-88B7-E60D8BA1FA9B}" destId="{142FDF1E-93E3-4F43-A439-3A0DEF69FA0A}" srcOrd="2" destOrd="0" presId="urn:microsoft.com/office/officeart/2005/8/layout/orgChart1"/>
    <dgm:cxn modelId="{E6F00BAF-7A55-AE4B-82D8-B578EFB8F203}" type="presParOf" srcId="{3399D16A-A16A-BE44-AD84-DACD31854498}" destId="{3267C5CA-75BB-C14E-B8A2-F1D8DA1ED07A}" srcOrd="2" destOrd="0" presId="urn:microsoft.com/office/officeart/2005/8/layout/orgChart1"/>
    <dgm:cxn modelId="{277B95F4-4084-0348-8350-4F9C4FB0C5EB}" type="presParOf" srcId="{B7FDACEE-4708-0047-9F34-079D03EF1192}" destId="{E5A23FED-5199-3340-B80B-D942F3107061}" srcOrd="1" destOrd="0" presId="urn:microsoft.com/office/officeart/2005/8/layout/orgChart1"/>
    <dgm:cxn modelId="{FAE6FF54-96AA-6740-BE0F-B2904C55B0C6}" type="presParOf" srcId="{E5A23FED-5199-3340-B80B-D942F3107061}" destId="{60ADC8F5-587B-ED49-A7AB-C7EAFA1DEB74}" srcOrd="0" destOrd="0" presId="urn:microsoft.com/office/officeart/2005/8/layout/orgChart1"/>
    <dgm:cxn modelId="{A59F6916-F52D-1849-ACA2-0B452CF4C971}" type="presParOf" srcId="{60ADC8F5-587B-ED49-A7AB-C7EAFA1DEB74}" destId="{F5C50D4D-7CC1-314B-AA50-778A845361CC}" srcOrd="0" destOrd="0" presId="urn:microsoft.com/office/officeart/2005/8/layout/orgChart1"/>
    <dgm:cxn modelId="{CDAE7A5C-DAA4-2441-9AAF-88AF90A0A5FD}" type="presParOf" srcId="{60ADC8F5-587B-ED49-A7AB-C7EAFA1DEB74}" destId="{7BC91467-0A6D-6347-BC22-DA3F11D9DFC5}" srcOrd="1" destOrd="0" presId="urn:microsoft.com/office/officeart/2005/8/layout/orgChart1"/>
    <dgm:cxn modelId="{3ACA211D-A7DC-2243-8636-3E9798F637C0}" type="presParOf" srcId="{E5A23FED-5199-3340-B80B-D942F3107061}" destId="{EA7885F9-40A0-4044-B791-4AFABC82A218}" srcOrd="1" destOrd="0" presId="urn:microsoft.com/office/officeart/2005/8/layout/orgChart1"/>
    <dgm:cxn modelId="{33F1A54E-DF1D-E04B-8E7C-4B510D2A340A}" type="presParOf" srcId="{EA7885F9-40A0-4044-B791-4AFABC82A218}" destId="{BC210E17-9BC0-4F42-B1F3-875079FD836D}" srcOrd="0" destOrd="0" presId="urn:microsoft.com/office/officeart/2005/8/layout/orgChart1"/>
    <dgm:cxn modelId="{08D824BA-3553-9743-B440-8AFE00BB6829}" type="presParOf" srcId="{EA7885F9-40A0-4044-B791-4AFABC82A218}" destId="{BE961047-E3DE-7842-8194-933976B3DBA5}" srcOrd="1" destOrd="0" presId="urn:microsoft.com/office/officeart/2005/8/layout/orgChart1"/>
    <dgm:cxn modelId="{A090A504-1713-EB4F-A141-19A0FA861D00}" type="presParOf" srcId="{BE961047-E3DE-7842-8194-933976B3DBA5}" destId="{975D8E1C-15DA-054A-A43A-FDB58156BCC1}" srcOrd="0" destOrd="0" presId="urn:microsoft.com/office/officeart/2005/8/layout/orgChart1"/>
    <dgm:cxn modelId="{E6AFCAC3-0F00-0A46-91D3-CDC00F64235F}" type="presParOf" srcId="{975D8E1C-15DA-054A-A43A-FDB58156BCC1}" destId="{66A6B71F-EB21-A643-A47C-83645C586EC9}" srcOrd="0" destOrd="0" presId="urn:microsoft.com/office/officeart/2005/8/layout/orgChart1"/>
    <dgm:cxn modelId="{5863D320-8D4B-C64D-94EC-492D32902082}" type="presParOf" srcId="{975D8E1C-15DA-054A-A43A-FDB58156BCC1}" destId="{2C76BEF6-0ECB-2947-96E2-73FF3D34F647}" srcOrd="1" destOrd="0" presId="urn:microsoft.com/office/officeart/2005/8/layout/orgChart1"/>
    <dgm:cxn modelId="{241B0B25-208F-A647-87AE-BEF51C3B78A6}" type="presParOf" srcId="{BE961047-E3DE-7842-8194-933976B3DBA5}" destId="{F6999208-762E-EE47-AD8A-E83F1B8D799D}" srcOrd="1" destOrd="0" presId="urn:microsoft.com/office/officeart/2005/8/layout/orgChart1"/>
    <dgm:cxn modelId="{D6136DD5-18EA-9D44-9BA9-5B32EA52B4E5}" type="presParOf" srcId="{BE961047-E3DE-7842-8194-933976B3DBA5}" destId="{98BF56D9-3365-BC49-ACDC-B9D307C0CB93}" srcOrd="2" destOrd="0" presId="urn:microsoft.com/office/officeart/2005/8/layout/orgChart1"/>
    <dgm:cxn modelId="{10CB9393-6D46-9343-B4A6-2CDAFAEE629B}" type="presParOf" srcId="{E5A23FED-5199-3340-B80B-D942F3107061}" destId="{13A5D98C-7653-EA46-8196-D4885A9B65B9}" srcOrd="2" destOrd="0" presId="urn:microsoft.com/office/officeart/2005/8/layout/orgChart1"/>
    <dgm:cxn modelId="{087C9594-958C-6C4F-92C4-7832C78445B3}" type="presParOf" srcId="{B7FDACEE-4708-0047-9F34-079D03EF1192}" destId="{A7A9EC4F-5124-D649-A9EA-DC901027D320}" srcOrd="2" destOrd="0" presId="urn:microsoft.com/office/officeart/2005/8/layout/orgChart1"/>
    <dgm:cxn modelId="{3250A853-509E-EC44-B8F9-3B1C8AB8E9B9}" type="presParOf" srcId="{A7A9EC4F-5124-D649-A9EA-DC901027D320}" destId="{686371D2-8393-E54A-8BB3-67DE962596DB}" srcOrd="0" destOrd="0" presId="urn:microsoft.com/office/officeart/2005/8/layout/orgChart1"/>
    <dgm:cxn modelId="{35B92338-9282-FF4D-813B-CD7E89EE51DB}" type="presParOf" srcId="{686371D2-8393-E54A-8BB3-67DE962596DB}" destId="{256E1FE1-7128-8443-A12C-E77626084A9C}" srcOrd="0" destOrd="0" presId="urn:microsoft.com/office/officeart/2005/8/layout/orgChart1"/>
    <dgm:cxn modelId="{4EE27CFE-E8AE-C949-B5EA-B3D1A6D710C1}" type="presParOf" srcId="{686371D2-8393-E54A-8BB3-67DE962596DB}" destId="{FF7E938C-F902-3143-8C92-04DC427109CA}" srcOrd="1" destOrd="0" presId="urn:microsoft.com/office/officeart/2005/8/layout/orgChart1"/>
    <dgm:cxn modelId="{8CBD3E68-D49F-6C42-B08C-BA5EE40DC092}" type="presParOf" srcId="{A7A9EC4F-5124-D649-A9EA-DC901027D320}" destId="{73BC987A-8FFD-DA40-9ED8-77C256553D42}" srcOrd="1" destOrd="0" presId="urn:microsoft.com/office/officeart/2005/8/layout/orgChart1"/>
    <dgm:cxn modelId="{AB5993E3-52CE-2041-892E-1610FAD1B075}" type="presParOf" srcId="{73BC987A-8FFD-DA40-9ED8-77C256553D42}" destId="{A893A90F-4617-5E4A-817E-EACB954CE4B6}" srcOrd="0" destOrd="0" presId="urn:microsoft.com/office/officeart/2005/8/layout/orgChart1"/>
    <dgm:cxn modelId="{4435F541-6373-2549-B9BF-5A27B2B99D9D}" type="presParOf" srcId="{73BC987A-8FFD-DA40-9ED8-77C256553D42}" destId="{3461EE9A-E77D-8748-901B-CFCBF1C5F63E}" srcOrd="1" destOrd="0" presId="urn:microsoft.com/office/officeart/2005/8/layout/orgChart1"/>
    <dgm:cxn modelId="{B389C59B-9BFA-FA43-B911-2BC50D6F1930}" type="presParOf" srcId="{3461EE9A-E77D-8748-901B-CFCBF1C5F63E}" destId="{2095B21B-AB05-AA42-A74B-D337B22FBEC7}" srcOrd="0" destOrd="0" presId="urn:microsoft.com/office/officeart/2005/8/layout/orgChart1"/>
    <dgm:cxn modelId="{F09C6848-E610-9C45-AA98-2E025912D7BD}" type="presParOf" srcId="{2095B21B-AB05-AA42-A74B-D337B22FBEC7}" destId="{E566D6C0-B0B3-5940-AD39-C3E6E25EE8BA}" srcOrd="0" destOrd="0" presId="urn:microsoft.com/office/officeart/2005/8/layout/orgChart1"/>
    <dgm:cxn modelId="{BBAEBC00-5556-1C4E-AD1E-5CC2647627C7}" type="presParOf" srcId="{2095B21B-AB05-AA42-A74B-D337B22FBEC7}" destId="{F8C4B3C1-4E0D-434F-89E4-46544E237792}" srcOrd="1" destOrd="0" presId="urn:microsoft.com/office/officeart/2005/8/layout/orgChart1"/>
    <dgm:cxn modelId="{70828BE1-12B5-0845-99F3-CF780B5C8E25}" type="presParOf" srcId="{3461EE9A-E77D-8748-901B-CFCBF1C5F63E}" destId="{BADB79F0-1283-D141-8E96-F14F4F43C62B}" srcOrd="1" destOrd="0" presId="urn:microsoft.com/office/officeart/2005/8/layout/orgChart1"/>
    <dgm:cxn modelId="{766076AF-EE1F-BA4D-A84B-6544974AE6CD}" type="presParOf" srcId="{3461EE9A-E77D-8748-901B-CFCBF1C5F63E}" destId="{83ACB597-013F-1A49-8348-CC47B50F6CE5}" srcOrd="2" destOrd="0" presId="urn:microsoft.com/office/officeart/2005/8/layout/orgChart1"/>
    <dgm:cxn modelId="{421B9CC3-1ED7-284D-9A1C-135139F432F3}" type="presParOf" srcId="{A7A9EC4F-5124-D649-A9EA-DC901027D320}" destId="{0B42AD49-2290-CD4B-8B04-9EBBDFEC91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34EFBE4-5A2F-4E43-AD12-AD84D2525E9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CF1191B-D0C9-504A-AFCB-96FE3F9B9143}">
      <dgm:prSet phldrT="[Testo]" custT="1"/>
      <dgm:spPr/>
      <dgm:t>
        <a:bodyPr/>
        <a:lstStyle/>
        <a:p>
          <a:r>
            <a:rPr lang="it-IT" sz="1600" dirty="0"/>
            <a:t>Autoconsapevolezza  (self-</a:t>
          </a:r>
          <a:r>
            <a:rPr lang="it-IT" sz="1600" dirty="0" err="1"/>
            <a:t>awareness</a:t>
          </a:r>
          <a:r>
            <a:rPr lang="it-IT" sz="1600" dirty="0"/>
            <a:t>)</a:t>
          </a:r>
        </a:p>
      </dgm:t>
    </dgm:pt>
    <dgm:pt modelId="{648B6166-FD9C-6B48-8D8A-D31CCB7C4B28}" type="parTrans" cxnId="{F09C5143-F9DE-DC44-A3BF-DF6B3B2BF5AC}">
      <dgm:prSet/>
      <dgm:spPr/>
      <dgm:t>
        <a:bodyPr/>
        <a:lstStyle/>
        <a:p>
          <a:endParaRPr lang="it-IT"/>
        </a:p>
      </dgm:t>
    </dgm:pt>
    <dgm:pt modelId="{2B588E63-F524-4146-97B3-72B84D64AD58}" type="sibTrans" cxnId="{F09C5143-F9DE-DC44-A3BF-DF6B3B2BF5AC}">
      <dgm:prSet/>
      <dgm:spPr/>
      <dgm:t>
        <a:bodyPr/>
        <a:lstStyle/>
        <a:p>
          <a:endParaRPr lang="it-IT"/>
        </a:p>
      </dgm:t>
    </dgm:pt>
    <dgm:pt modelId="{FC07BC58-B01F-1644-B506-FF42723EBAE3}">
      <dgm:prSet phldrT="[Testo]" custT="1"/>
      <dgm:spPr/>
      <dgm:t>
        <a:bodyPr/>
        <a:lstStyle/>
        <a:p>
          <a:r>
            <a:rPr lang="it-IT" sz="1600" dirty="0"/>
            <a:t>Autoregolazione o gestione emotiva (self-management)</a:t>
          </a:r>
        </a:p>
      </dgm:t>
    </dgm:pt>
    <dgm:pt modelId="{6E957E57-2E64-6D4B-A14D-62DBF2D763DF}" type="parTrans" cxnId="{301E0A25-ABBD-AF4C-8435-ABE8F68FEEFE}">
      <dgm:prSet/>
      <dgm:spPr/>
      <dgm:t>
        <a:bodyPr/>
        <a:lstStyle/>
        <a:p>
          <a:endParaRPr lang="it-IT"/>
        </a:p>
      </dgm:t>
    </dgm:pt>
    <dgm:pt modelId="{A4178E43-025B-BE42-8F8D-13AAB5FA0D7D}" type="sibTrans" cxnId="{301E0A25-ABBD-AF4C-8435-ABE8F68FEEFE}">
      <dgm:prSet/>
      <dgm:spPr/>
      <dgm:t>
        <a:bodyPr/>
        <a:lstStyle/>
        <a:p>
          <a:endParaRPr lang="it-IT"/>
        </a:p>
      </dgm:t>
    </dgm:pt>
    <dgm:pt modelId="{C61E9043-67C0-5E44-AB38-340AC2152B4D}">
      <dgm:prSet phldrT="[Testo]" custT="1"/>
      <dgm:spPr/>
      <dgm:t>
        <a:bodyPr/>
        <a:lstStyle/>
        <a:p>
          <a:pPr>
            <a:buNone/>
          </a:pPr>
          <a:r>
            <a:rPr lang="it-IT" sz="1600" dirty="0"/>
            <a:t>Capacità di automotivarsi o </a:t>
          </a:r>
          <a:r>
            <a:rPr lang="it-IT" sz="1600" dirty="0" err="1"/>
            <a:t>automotivazione</a:t>
          </a:r>
          <a:r>
            <a:rPr lang="it-IT" sz="1600" dirty="0"/>
            <a:t> (self-</a:t>
          </a:r>
          <a:r>
            <a:rPr lang="it-IT" sz="1600" dirty="0" err="1"/>
            <a:t>motivation</a:t>
          </a:r>
          <a:r>
            <a:rPr lang="it-IT" sz="1600" dirty="0"/>
            <a:t>)</a:t>
          </a:r>
        </a:p>
      </dgm:t>
    </dgm:pt>
    <dgm:pt modelId="{1D266E18-E80A-8943-8944-C30B2904A8CE}" type="parTrans" cxnId="{5B10822E-F73F-D745-A343-52C504BAF314}">
      <dgm:prSet/>
      <dgm:spPr/>
      <dgm:t>
        <a:bodyPr/>
        <a:lstStyle/>
        <a:p>
          <a:endParaRPr lang="it-IT"/>
        </a:p>
      </dgm:t>
    </dgm:pt>
    <dgm:pt modelId="{2C9DF50C-4741-B343-BC48-ABFBC2EEACA6}" type="sibTrans" cxnId="{5B10822E-F73F-D745-A343-52C504BAF314}">
      <dgm:prSet/>
      <dgm:spPr/>
      <dgm:t>
        <a:bodyPr/>
        <a:lstStyle/>
        <a:p>
          <a:endParaRPr lang="it-IT"/>
        </a:p>
      </dgm:t>
    </dgm:pt>
    <dgm:pt modelId="{936AE46F-BF02-D244-A067-3C1D8D1C8045}">
      <dgm:prSet phldrT="[Testo]"/>
      <dgm:spPr/>
      <dgm:t>
        <a:bodyPr/>
        <a:lstStyle/>
        <a:p>
          <a:r>
            <a:rPr lang="it-IT" dirty="0"/>
            <a:t>Capacità di riconoscere le proprie emozioni e comprendere come queste influenzino il comportamento, le decisioni e le relazioni con gli altri</a:t>
          </a:r>
        </a:p>
      </dgm:t>
    </dgm:pt>
    <dgm:pt modelId="{A5ED346E-3D34-7C4C-919F-BAD903372344}" type="parTrans" cxnId="{5254345D-647C-BA49-ABE9-3E2F6B17CC3D}">
      <dgm:prSet/>
      <dgm:spPr/>
      <dgm:t>
        <a:bodyPr/>
        <a:lstStyle/>
        <a:p>
          <a:endParaRPr lang="it-IT"/>
        </a:p>
      </dgm:t>
    </dgm:pt>
    <dgm:pt modelId="{6FA332F5-F01B-3141-BD49-378FAB0ED68C}" type="sibTrans" cxnId="{5254345D-647C-BA49-ABE9-3E2F6B17CC3D}">
      <dgm:prSet/>
      <dgm:spPr/>
      <dgm:t>
        <a:bodyPr/>
        <a:lstStyle/>
        <a:p>
          <a:endParaRPr lang="it-IT"/>
        </a:p>
      </dgm:t>
    </dgm:pt>
    <dgm:pt modelId="{F14DDF73-FF9E-F44E-8D06-9A0CD3B7ADD1}">
      <dgm:prSet phldrT="[Testo]"/>
      <dgm:spPr/>
      <dgm:t>
        <a:bodyPr/>
        <a:lstStyle/>
        <a:p>
          <a:pPr>
            <a:buNone/>
          </a:pPr>
          <a:r>
            <a:rPr lang="it-IT" dirty="0"/>
            <a:t>Capacità di gestire le proprie emozioni in modo costruttivo, regolare le reazioni emotive e adattarsi alle varie situazioni senza essere sopraffatti dagli impulsi emotivi</a:t>
          </a:r>
        </a:p>
      </dgm:t>
    </dgm:pt>
    <dgm:pt modelId="{A04208BC-A014-A04D-A6E5-89B593C22B6C}" type="parTrans" cxnId="{00AE0FBA-D6F6-DC4E-A445-FF1A9889B333}">
      <dgm:prSet/>
      <dgm:spPr/>
      <dgm:t>
        <a:bodyPr/>
        <a:lstStyle/>
        <a:p>
          <a:endParaRPr lang="it-IT"/>
        </a:p>
      </dgm:t>
    </dgm:pt>
    <dgm:pt modelId="{AB1750A5-FD24-F64F-B771-6AD88E49BF5A}" type="sibTrans" cxnId="{00AE0FBA-D6F6-DC4E-A445-FF1A9889B333}">
      <dgm:prSet/>
      <dgm:spPr/>
      <dgm:t>
        <a:bodyPr/>
        <a:lstStyle/>
        <a:p>
          <a:endParaRPr lang="it-IT"/>
        </a:p>
      </dgm:t>
    </dgm:pt>
    <dgm:pt modelId="{51FE2B1A-D8E9-474A-B9D0-5115F31A08B2}">
      <dgm:prSet phldrT="[Testo]"/>
      <dgm:spPr/>
      <dgm:t>
        <a:bodyPr/>
        <a:lstStyle/>
        <a:p>
          <a:pPr>
            <a:buNone/>
          </a:pPr>
          <a:r>
            <a:rPr lang="it-IT" dirty="0"/>
            <a:t>Spinta che porta l’individuo a mettere impegno e determinazione nel raggiungere un obiettivo</a:t>
          </a:r>
        </a:p>
      </dgm:t>
    </dgm:pt>
    <dgm:pt modelId="{E43A681A-82FF-954E-87A8-34D54966E5D1}" type="parTrans" cxnId="{B942A52E-AFB3-3641-8241-EE96B9ABFF15}">
      <dgm:prSet/>
      <dgm:spPr/>
      <dgm:t>
        <a:bodyPr/>
        <a:lstStyle/>
        <a:p>
          <a:endParaRPr lang="it-IT"/>
        </a:p>
      </dgm:t>
    </dgm:pt>
    <dgm:pt modelId="{46C24496-4304-3A43-BC3C-2673BFAFF9C5}" type="sibTrans" cxnId="{B942A52E-AFB3-3641-8241-EE96B9ABFF15}">
      <dgm:prSet/>
      <dgm:spPr/>
      <dgm:t>
        <a:bodyPr/>
        <a:lstStyle/>
        <a:p>
          <a:endParaRPr lang="it-IT"/>
        </a:p>
      </dgm:t>
    </dgm:pt>
    <dgm:pt modelId="{8BD6A1E5-2248-0043-8ED7-35F538DADB02}">
      <dgm:prSet phldrT="[Testo]" custT="1"/>
      <dgm:spPr/>
      <dgm:t>
        <a:bodyPr/>
        <a:lstStyle/>
        <a:p>
          <a:pPr>
            <a:buNone/>
          </a:pPr>
          <a:r>
            <a:rPr lang="it-IT" sz="1600" dirty="0"/>
            <a:t>Empatia (</a:t>
          </a:r>
          <a:r>
            <a:rPr lang="it-IT" sz="1600" dirty="0" err="1"/>
            <a:t>empathy</a:t>
          </a:r>
          <a:r>
            <a:rPr lang="it-IT" sz="1600" dirty="0"/>
            <a:t>)</a:t>
          </a:r>
        </a:p>
      </dgm:t>
    </dgm:pt>
    <dgm:pt modelId="{8297B932-A04A-BA48-B6AB-B706E5B86CAA}" type="sibTrans" cxnId="{F0BD96BA-8540-0D47-BF82-69AC140F6168}">
      <dgm:prSet/>
      <dgm:spPr/>
      <dgm:t>
        <a:bodyPr/>
        <a:lstStyle/>
        <a:p>
          <a:endParaRPr lang="it-IT"/>
        </a:p>
      </dgm:t>
    </dgm:pt>
    <dgm:pt modelId="{02A0078E-DA2B-C84E-9AC9-F28E5AD3F030}" type="parTrans" cxnId="{F0BD96BA-8540-0D47-BF82-69AC140F6168}">
      <dgm:prSet/>
      <dgm:spPr/>
      <dgm:t>
        <a:bodyPr/>
        <a:lstStyle/>
        <a:p>
          <a:endParaRPr lang="it-IT"/>
        </a:p>
      </dgm:t>
    </dgm:pt>
    <dgm:pt modelId="{DF97D172-9A85-C94A-B0BE-0A356A2A32A8}">
      <dgm:prSet phldrT="[Testo]"/>
      <dgm:spPr/>
      <dgm:t>
        <a:bodyPr/>
        <a:lstStyle/>
        <a:p>
          <a:pPr>
            <a:buNone/>
          </a:pPr>
          <a:r>
            <a:rPr lang="it-IT" dirty="0"/>
            <a:t>Capacità di comprendere e condividere le emozioni degli altri, mettendosi nei loro panni e rispondendo in modo o alle loro esigenze emotive</a:t>
          </a:r>
        </a:p>
      </dgm:t>
    </dgm:pt>
    <dgm:pt modelId="{E91DDDB5-341B-9B47-B5AD-CE2E5A57865E}" type="sibTrans" cxnId="{4F9E08DD-9BD4-8847-9063-77816644A238}">
      <dgm:prSet/>
      <dgm:spPr/>
      <dgm:t>
        <a:bodyPr/>
        <a:lstStyle/>
        <a:p>
          <a:endParaRPr lang="it-IT"/>
        </a:p>
      </dgm:t>
    </dgm:pt>
    <dgm:pt modelId="{7FF7394D-7BD2-2042-AE50-FE0B4F12B9E0}" type="parTrans" cxnId="{4F9E08DD-9BD4-8847-9063-77816644A238}">
      <dgm:prSet/>
      <dgm:spPr/>
      <dgm:t>
        <a:bodyPr/>
        <a:lstStyle/>
        <a:p>
          <a:endParaRPr lang="it-IT"/>
        </a:p>
      </dgm:t>
    </dgm:pt>
    <dgm:pt modelId="{82ADE525-FA09-8E42-89F8-3D549B085A2F}">
      <dgm:prSet phldrT="[Testo]" custT="1"/>
      <dgm:spPr/>
      <dgm:t>
        <a:bodyPr/>
        <a:lstStyle/>
        <a:p>
          <a:r>
            <a:rPr lang="it-IT" sz="1600" dirty="0"/>
            <a:t>Competenze sociali o gestione delle relazioni (social skills)</a:t>
          </a:r>
        </a:p>
      </dgm:t>
    </dgm:pt>
    <dgm:pt modelId="{90E1FD01-0A96-4942-94F3-E90F2D02D638}" type="sibTrans" cxnId="{86C45CC0-CFD2-A84C-9989-119F76A44A23}">
      <dgm:prSet/>
      <dgm:spPr/>
      <dgm:t>
        <a:bodyPr/>
        <a:lstStyle/>
        <a:p>
          <a:endParaRPr lang="it-IT"/>
        </a:p>
      </dgm:t>
    </dgm:pt>
    <dgm:pt modelId="{D671C0E6-58E7-B545-9BFF-39D0C1371D42}" type="parTrans" cxnId="{86C45CC0-CFD2-A84C-9989-119F76A44A23}">
      <dgm:prSet/>
      <dgm:spPr/>
      <dgm:t>
        <a:bodyPr/>
        <a:lstStyle/>
        <a:p>
          <a:endParaRPr lang="it-IT"/>
        </a:p>
      </dgm:t>
    </dgm:pt>
    <dgm:pt modelId="{50A43F53-7276-E74D-8785-84C50E045534}">
      <dgm:prSet phldrT="[Testo]"/>
      <dgm:spPr/>
      <dgm:t>
        <a:bodyPr/>
        <a:lstStyle/>
        <a:p>
          <a:r>
            <a:rPr lang="it-IT" dirty="0"/>
            <a:t>Capacità di stabilire e mantenere relazioni interpersonali positive e produttive, attraverso la comunicazione efficace, la gestione dei conflitti e la collaborazione</a:t>
          </a:r>
        </a:p>
      </dgm:t>
    </dgm:pt>
    <dgm:pt modelId="{B08CDB6E-DC75-FE48-A020-EE17A466CB06}" type="sibTrans" cxnId="{1C44B956-0A3D-CB49-AB04-8F0C496D567D}">
      <dgm:prSet/>
      <dgm:spPr/>
      <dgm:t>
        <a:bodyPr/>
        <a:lstStyle/>
        <a:p>
          <a:endParaRPr lang="it-IT"/>
        </a:p>
      </dgm:t>
    </dgm:pt>
    <dgm:pt modelId="{60C0CF62-0367-A64A-9E2A-9660B62FCAB1}" type="parTrans" cxnId="{1C44B956-0A3D-CB49-AB04-8F0C496D567D}">
      <dgm:prSet/>
      <dgm:spPr/>
      <dgm:t>
        <a:bodyPr/>
        <a:lstStyle/>
        <a:p>
          <a:endParaRPr lang="it-IT"/>
        </a:p>
      </dgm:t>
    </dgm:pt>
    <dgm:pt modelId="{B7FDACEE-4708-0047-9F34-079D03EF1192}" type="pres">
      <dgm:prSet presAssocID="{534EFBE4-5A2F-4E43-AD12-AD84D2525E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16DBF8-DA60-D24E-B6E1-5A213644F682}" type="pres">
      <dgm:prSet presAssocID="{BCF1191B-D0C9-504A-AFCB-96FE3F9B9143}" presName="hierRoot1" presStyleCnt="0">
        <dgm:presLayoutVars>
          <dgm:hierBranch val="init"/>
        </dgm:presLayoutVars>
      </dgm:prSet>
      <dgm:spPr/>
    </dgm:pt>
    <dgm:pt modelId="{3F3CB5A0-9ADA-B949-B26F-9FDE9B109980}" type="pres">
      <dgm:prSet presAssocID="{BCF1191B-D0C9-504A-AFCB-96FE3F9B9143}" presName="rootComposite1" presStyleCnt="0"/>
      <dgm:spPr/>
    </dgm:pt>
    <dgm:pt modelId="{D3DECC2D-C7A8-B340-A0C7-856E5C77ABB1}" type="pres">
      <dgm:prSet presAssocID="{BCF1191B-D0C9-504A-AFCB-96FE3F9B9143}" presName="rootText1" presStyleLbl="node0" presStyleIdx="0" presStyleCnt="5">
        <dgm:presLayoutVars>
          <dgm:chPref val="3"/>
        </dgm:presLayoutVars>
      </dgm:prSet>
      <dgm:spPr/>
    </dgm:pt>
    <dgm:pt modelId="{570336F0-89D6-AF4D-9476-B424D48B5A06}" type="pres">
      <dgm:prSet presAssocID="{BCF1191B-D0C9-504A-AFCB-96FE3F9B9143}" presName="rootConnector1" presStyleLbl="node1" presStyleIdx="0" presStyleCnt="0"/>
      <dgm:spPr/>
    </dgm:pt>
    <dgm:pt modelId="{072C8237-A276-414D-BA4B-7D29CB4B0F0F}" type="pres">
      <dgm:prSet presAssocID="{BCF1191B-D0C9-504A-AFCB-96FE3F9B9143}" presName="hierChild2" presStyleCnt="0"/>
      <dgm:spPr/>
    </dgm:pt>
    <dgm:pt modelId="{439D9568-884F-9148-B56B-B20957735FEB}" type="pres">
      <dgm:prSet presAssocID="{A5ED346E-3D34-7C4C-919F-BAD903372344}" presName="Name37" presStyleLbl="parChTrans1D2" presStyleIdx="0" presStyleCnt="5"/>
      <dgm:spPr/>
    </dgm:pt>
    <dgm:pt modelId="{16677C8E-8120-8743-B2D5-7A43E609E6FF}" type="pres">
      <dgm:prSet presAssocID="{936AE46F-BF02-D244-A067-3C1D8D1C8045}" presName="hierRoot2" presStyleCnt="0">
        <dgm:presLayoutVars>
          <dgm:hierBranch val="init"/>
        </dgm:presLayoutVars>
      </dgm:prSet>
      <dgm:spPr/>
    </dgm:pt>
    <dgm:pt modelId="{F866613A-B355-E44C-81BF-B60FFEBFEA66}" type="pres">
      <dgm:prSet presAssocID="{936AE46F-BF02-D244-A067-3C1D8D1C8045}" presName="rootComposite" presStyleCnt="0"/>
      <dgm:spPr/>
    </dgm:pt>
    <dgm:pt modelId="{1878BC7F-8AC6-184C-A1CA-F587AF69D34A}" type="pres">
      <dgm:prSet presAssocID="{936AE46F-BF02-D244-A067-3C1D8D1C8045}" presName="rootText" presStyleLbl="node2" presStyleIdx="0" presStyleCnt="5">
        <dgm:presLayoutVars>
          <dgm:chPref val="3"/>
        </dgm:presLayoutVars>
      </dgm:prSet>
      <dgm:spPr/>
    </dgm:pt>
    <dgm:pt modelId="{DC5EB646-2921-E44E-8CBB-6DE184B6EDF5}" type="pres">
      <dgm:prSet presAssocID="{936AE46F-BF02-D244-A067-3C1D8D1C8045}" presName="rootConnector" presStyleLbl="node2" presStyleIdx="0" presStyleCnt="5"/>
      <dgm:spPr/>
    </dgm:pt>
    <dgm:pt modelId="{B37D3A70-887F-6345-8BB8-582DA9D33121}" type="pres">
      <dgm:prSet presAssocID="{936AE46F-BF02-D244-A067-3C1D8D1C8045}" presName="hierChild4" presStyleCnt="0"/>
      <dgm:spPr/>
    </dgm:pt>
    <dgm:pt modelId="{AD922B30-FDE6-DB4F-BF9C-0119E9A56A29}" type="pres">
      <dgm:prSet presAssocID="{936AE46F-BF02-D244-A067-3C1D8D1C8045}" presName="hierChild5" presStyleCnt="0"/>
      <dgm:spPr/>
    </dgm:pt>
    <dgm:pt modelId="{E8FFC129-D472-4442-A05B-41170540A2C1}" type="pres">
      <dgm:prSet presAssocID="{BCF1191B-D0C9-504A-AFCB-96FE3F9B9143}" presName="hierChild3" presStyleCnt="0"/>
      <dgm:spPr/>
    </dgm:pt>
    <dgm:pt modelId="{6C8FA521-6385-9745-BD72-03F1D3D83488}" type="pres">
      <dgm:prSet presAssocID="{FC07BC58-B01F-1644-B506-FF42723EBAE3}" presName="hierRoot1" presStyleCnt="0">
        <dgm:presLayoutVars>
          <dgm:hierBranch val="init"/>
        </dgm:presLayoutVars>
      </dgm:prSet>
      <dgm:spPr/>
    </dgm:pt>
    <dgm:pt modelId="{B8B4288A-2EC9-DF42-A593-0F5EC7D18519}" type="pres">
      <dgm:prSet presAssocID="{FC07BC58-B01F-1644-B506-FF42723EBAE3}" presName="rootComposite1" presStyleCnt="0"/>
      <dgm:spPr/>
    </dgm:pt>
    <dgm:pt modelId="{2FF998B4-83AB-334E-80B2-D53148A7529A}" type="pres">
      <dgm:prSet presAssocID="{FC07BC58-B01F-1644-B506-FF42723EBAE3}" presName="rootText1" presStyleLbl="node0" presStyleIdx="1" presStyleCnt="5">
        <dgm:presLayoutVars>
          <dgm:chPref val="3"/>
        </dgm:presLayoutVars>
      </dgm:prSet>
      <dgm:spPr/>
    </dgm:pt>
    <dgm:pt modelId="{580CA254-307D-1344-AA1A-CB20CEB396DB}" type="pres">
      <dgm:prSet presAssocID="{FC07BC58-B01F-1644-B506-FF42723EBAE3}" presName="rootConnector1" presStyleLbl="node1" presStyleIdx="0" presStyleCnt="0"/>
      <dgm:spPr/>
    </dgm:pt>
    <dgm:pt modelId="{709D3242-6247-594F-9657-3D6DECC641B9}" type="pres">
      <dgm:prSet presAssocID="{FC07BC58-B01F-1644-B506-FF42723EBAE3}" presName="hierChild2" presStyleCnt="0"/>
      <dgm:spPr/>
    </dgm:pt>
    <dgm:pt modelId="{FD19AC95-4780-7540-AB4A-64913701DD31}" type="pres">
      <dgm:prSet presAssocID="{A04208BC-A014-A04D-A6E5-89B593C22B6C}" presName="Name37" presStyleLbl="parChTrans1D2" presStyleIdx="1" presStyleCnt="5"/>
      <dgm:spPr/>
    </dgm:pt>
    <dgm:pt modelId="{52DC01D8-7DBA-5648-9DEA-365A7E26EDDB}" type="pres">
      <dgm:prSet presAssocID="{F14DDF73-FF9E-F44E-8D06-9A0CD3B7ADD1}" presName="hierRoot2" presStyleCnt="0">
        <dgm:presLayoutVars>
          <dgm:hierBranch val="init"/>
        </dgm:presLayoutVars>
      </dgm:prSet>
      <dgm:spPr/>
    </dgm:pt>
    <dgm:pt modelId="{EBA6193B-426A-764C-89E5-935921A43809}" type="pres">
      <dgm:prSet presAssocID="{F14DDF73-FF9E-F44E-8D06-9A0CD3B7ADD1}" presName="rootComposite" presStyleCnt="0"/>
      <dgm:spPr/>
    </dgm:pt>
    <dgm:pt modelId="{B861FE72-C0E4-0F4F-B3B7-CF636B82E1BB}" type="pres">
      <dgm:prSet presAssocID="{F14DDF73-FF9E-F44E-8D06-9A0CD3B7ADD1}" presName="rootText" presStyleLbl="node2" presStyleIdx="1" presStyleCnt="5">
        <dgm:presLayoutVars>
          <dgm:chPref val="3"/>
        </dgm:presLayoutVars>
      </dgm:prSet>
      <dgm:spPr/>
    </dgm:pt>
    <dgm:pt modelId="{83289893-7CB9-BE45-99A6-9FCC9244C486}" type="pres">
      <dgm:prSet presAssocID="{F14DDF73-FF9E-F44E-8D06-9A0CD3B7ADD1}" presName="rootConnector" presStyleLbl="node2" presStyleIdx="1" presStyleCnt="5"/>
      <dgm:spPr/>
    </dgm:pt>
    <dgm:pt modelId="{03FF08E4-A6AB-B544-A217-A696F1F24A37}" type="pres">
      <dgm:prSet presAssocID="{F14DDF73-FF9E-F44E-8D06-9A0CD3B7ADD1}" presName="hierChild4" presStyleCnt="0"/>
      <dgm:spPr/>
    </dgm:pt>
    <dgm:pt modelId="{A17EAA69-C339-F741-B147-53019DDAB479}" type="pres">
      <dgm:prSet presAssocID="{F14DDF73-FF9E-F44E-8D06-9A0CD3B7ADD1}" presName="hierChild5" presStyleCnt="0"/>
      <dgm:spPr/>
    </dgm:pt>
    <dgm:pt modelId="{A5F960CE-93C9-4C48-9018-BED18386DB83}" type="pres">
      <dgm:prSet presAssocID="{FC07BC58-B01F-1644-B506-FF42723EBAE3}" presName="hierChild3" presStyleCnt="0"/>
      <dgm:spPr/>
    </dgm:pt>
    <dgm:pt modelId="{222CB0BA-483B-E94B-A320-042A02FF97EB}" type="pres">
      <dgm:prSet presAssocID="{C61E9043-67C0-5E44-AB38-340AC2152B4D}" presName="hierRoot1" presStyleCnt="0">
        <dgm:presLayoutVars>
          <dgm:hierBranch val="init"/>
        </dgm:presLayoutVars>
      </dgm:prSet>
      <dgm:spPr/>
    </dgm:pt>
    <dgm:pt modelId="{8BF73A28-CFA4-4A46-B4C0-650184552C81}" type="pres">
      <dgm:prSet presAssocID="{C61E9043-67C0-5E44-AB38-340AC2152B4D}" presName="rootComposite1" presStyleCnt="0"/>
      <dgm:spPr/>
    </dgm:pt>
    <dgm:pt modelId="{4ABC6AB3-12D3-3C49-B5AF-DF6F309ED32B}" type="pres">
      <dgm:prSet presAssocID="{C61E9043-67C0-5E44-AB38-340AC2152B4D}" presName="rootText1" presStyleLbl="node0" presStyleIdx="2" presStyleCnt="5">
        <dgm:presLayoutVars>
          <dgm:chPref val="3"/>
        </dgm:presLayoutVars>
      </dgm:prSet>
      <dgm:spPr/>
    </dgm:pt>
    <dgm:pt modelId="{A88E1F33-494F-F540-B29F-450E6B819C01}" type="pres">
      <dgm:prSet presAssocID="{C61E9043-67C0-5E44-AB38-340AC2152B4D}" presName="rootConnector1" presStyleLbl="node1" presStyleIdx="0" presStyleCnt="0"/>
      <dgm:spPr/>
    </dgm:pt>
    <dgm:pt modelId="{96B6817B-57FD-ED4C-A0DE-005AD69983D0}" type="pres">
      <dgm:prSet presAssocID="{C61E9043-67C0-5E44-AB38-340AC2152B4D}" presName="hierChild2" presStyleCnt="0"/>
      <dgm:spPr/>
    </dgm:pt>
    <dgm:pt modelId="{4FC5C091-45D2-8A42-A7A2-A2679FB31328}" type="pres">
      <dgm:prSet presAssocID="{E43A681A-82FF-954E-87A8-34D54966E5D1}" presName="Name37" presStyleLbl="parChTrans1D2" presStyleIdx="2" presStyleCnt="5"/>
      <dgm:spPr/>
    </dgm:pt>
    <dgm:pt modelId="{41E81FE0-7C12-764E-8B74-D4E6552681A3}" type="pres">
      <dgm:prSet presAssocID="{51FE2B1A-D8E9-474A-B9D0-5115F31A08B2}" presName="hierRoot2" presStyleCnt="0">
        <dgm:presLayoutVars>
          <dgm:hierBranch val="init"/>
        </dgm:presLayoutVars>
      </dgm:prSet>
      <dgm:spPr/>
    </dgm:pt>
    <dgm:pt modelId="{55784B9A-1F31-1C44-8C66-6ED3853AE0D4}" type="pres">
      <dgm:prSet presAssocID="{51FE2B1A-D8E9-474A-B9D0-5115F31A08B2}" presName="rootComposite" presStyleCnt="0"/>
      <dgm:spPr/>
    </dgm:pt>
    <dgm:pt modelId="{993C1017-1DF9-764B-A6FD-32ABBAC1EE45}" type="pres">
      <dgm:prSet presAssocID="{51FE2B1A-D8E9-474A-B9D0-5115F31A08B2}" presName="rootText" presStyleLbl="node2" presStyleIdx="2" presStyleCnt="5">
        <dgm:presLayoutVars>
          <dgm:chPref val="3"/>
        </dgm:presLayoutVars>
      </dgm:prSet>
      <dgm:spPr/>
    </dgm:pt>
    <dgm:pt modelId="{1420B38C-8289-1B49-A671-031FBB207833}" type="pres">
      <dgm:prSet presAssocID="{51FE2B1A-D8E9-474A-B9D0-5115F31A08B2}" presName="rootConnector" presStyleLbl="node2" presStyleIdx="2" presStyleCnt="5"/>
      <dgm:spPr/>
    </dgm:pt>
    <dgm:pt modelId="{F6DE1CA9-4BDD-1949-BCC7-3CC150DD8E23}" type="pres">
      <dgm:prSet presAssocID="{51FE2B1A-D8E9-474A-B9D0-5115F31A08B2}" presName="hierChild4" presStyleCnt="0"/>
      <dgm:spPr/>
    </dgm:pt>
    <dgm:pt modelId="{37B98272-0EBF-5648-9E28-E5E4FD817B55}" type="pres">
      <dgm:prSet presAssocID="{51FE2B1A-D8E9-474A-B9D0-5115F31A08B2}" presName="hierChild5" presStyleCnt="0"/>
      <dgm:spPr/>
    </dgm:pt>
    <dgm:pt modelId="{22375AA6-763D-C84E-ACF8-B5ABF2BAC624}" type="pres">
      <dgm:prSet presAssocID="{C61E9043-67C0-5E44-AB38-340AC2152B4D}" presName="hierChild3" presStyleCnt="0"/>
      <dgm:spPr/>
    </dgm:pt>
    <dgm:pt modelId="{82348AA1-CB3F-D449-9033-B1C4330125E9}" type="pres">
      <dgm:prSet presAssocID="{8BD6A1E5-2248-0043-8ED7-35F538DADB02}" presName="hierRoot1" presStyleCnt="0">
        <dgm:presLayoutVars>
          <dgm:hierBranch val="init"/>
        </dgm:presLayoutVars>
      </dgm:prSet>
      <dgm:spPr/>
    </dgm:pt>
    <dgm:pt modelId="{15751C25-D45A-D44F-8CC7-D0B348D18551}" type="pres">
      <dgm:prSet presAssocID="{8BD6A1E5-2248-0043-8ED7-35F538DADB02}" presName="rootComposite1" presStyleCnt="0"/>
      <dgm:spPr/>
    </dgm:pt>
    <dgm:pt modelId="{16CA3135-3ACC-CA46-ADC2-58A17BA41904}" type="pres">
      <dgm:prSet presAssocID="{8BD6A1E5-2248-0043-8ED7-35F538DADB02}" presName="rootText1" presStyleLbl="node0" presStyleIdx="3" presStyleCnt="5">
        <dgm:presLayoutVars>
          <dgm:chPref val="3"/>
        </dgm:presLayoutVars>
      </dgm:prSet>
      <dgm:spPr/>
    </dgm:pt>
    <dgm:pt modelId="{7E9E9E5B-E4D8-1942-83D0-A7528A28D882}" type="pres">
      <dgm:prSet presAssocID="{8BD6A1E5-2248-0043-8ED7-35F538DADB02}" presName="rootConnector1" presStyleLbl="node1" presStyleIdx="0" presStyleCnt="0"/>
      <dgm:spPr/>
    </dgm:pt>
    <dgm:pt modelId="{A440C4C9-6031-DB47-A24E-66D36EC59C1D}" type="pres">
      <dgm:prSet presAssocID="{8BD6A1E5-2248-0043-8ED7-35F538DADB02}" presName="hierChild2" presStyleCnt="0"/>
      <dgm:spPr/>
    </dgm:pt>
    <dgm:pt modelId="{01662267-B5E5-EA49-83FF-DBCC90CBBC38}" type="pres">
      <dgm:prSet presAssocID="{7FF7394D-7BD2-2042-AE50-FE0B4F12B9E0}" presName="Name37" presStyleLbl="parChTrans1D2" presStyleIdx="3" presStyleCnt="5"/>
      <dgm:spPr/>
    </dgm:pt>
    <dgm:pt modelId="{94E7BD30-F6C2-F146-828E-9A723D0DEA1D}" type="pres">
      <dgm:prSet presAssocID="{DF97D172-9A85-C94A-B0BE-0A356A2A32A8}" presName="hierRoot2" presStyleCnt="0">
        <dgm:presLayoutVars>
          <dgm:hierBranch val="init"/>
        </dgm:presLayoutVars>
      </dgm:prSet>
      <dgm:spPr/>
    </dgm:pt>
    <dgm:pt modelId="{9F003E16-B6E0-C24C-A210-E2B4F948EDDB}" type="pres">
      <dgm:prSet presAssocID="{DF97D172-9A85-C94A-B0BE-0A356A2A32A8}" presName="rootComposite" presStyleCnt="0"/>
      <dgm:spPr/>
    </dgm:pt>
    <dgm:pt modelId="{4834D118-827F-3745-9EB0-53FF5657D1F9}" type="pres">
      <dgm:prSet presAssocID="{DF97D172-9A85-C94A-B0BE-0A356A2A32A8}" presName="rootText" presStyleLbl="node2" presStyleIdx="3" presStyleCnt="5">
        <dgm:presLayoutVars>
          <dgm:chPref val="3"/>
        </dgm:presLayoutVars>
      </dgm:prSet>
      <dgm:spPr/>
    </dgm:pt>
    <dgm:pt modelId="{A31599FC-8219-6949-A153-B940B6E6B862}" type="pres">
      <dgm:prSet presAssocID="{DF97D172-9A85-C94A-B0BE-0A356A2A32A8}" presName="rootConnector" presStyleLbl="node2" presStyleIdx="3" presStyleCnt="5"/>
      <dgm:spPr/>
    </dgm:pt>
    <dgm:pt modelId="{49E499C3-B512-524A-BF12-1D523F53E82E}" type="pres">
      <dgm:prSet presAssocID="{DF97D172-9A85-C94A-B0BE-0A356A2A32A8}" presName="hierChild4" presStyleCnt="0"/>
      <dgm:spPr/>
    </dgm:pt>
    <dgm:pt modelId="{5F79D967-A9A6-0241-92BA-266F6CD3F212}" type="pres">
      <dgm:prSet presAssocID="{DF97D172-9A85-C94A-B0BE-0A356A2A32A8}" presName="hierChild5" presStyleCnt="0"/>
      <dgm:spPr/>
    </dgm:pt>
    <dgm:pt modelId="{3F3C7299-41F3-9340-9931-2018D7564C00}" type="pres">
      <dgm:prSet presAssocID="{8BD6A1E5-2248-0043-8ED7-35F538DADB02}" presName="hierChild3" presStyleCnt="0"/>
      <dgm:spPr/>
    </dgm:pt>
    <dgm:pt modelId="{FA2EA52E-3AAF-5345-91E3-C4995E4689CA}" type="pres">
      <dgm:prSet presAssocID="{82ADE525-FA09-8E42-89F8-3D549B085A2F}" presName="hierRoot1" presStyleCnt="0">
        <dgm:presLayoutVars>
          <dgm:hierBranch val="init"/>
        </dgm:presLayoutVars>
      </dgm:prSet>
      <dgm:spPr/>
    </dgm:pt>
    <dgm:pt modelId="{947B863D-5611-514D-AEA1-4748C2DF2800}" type="pres">
      <dgm:prSet presAssocID="{82ADE525-FA09-8E42-89F8-3D549B085A2F}" presName="rootComposite1" presStyleCnt="0"/>
      <dgm:spPr/>
    </dgm:pt>
    <dgm:pt modelId="{9BF63F62-5ED7-2449-8EE0-B334CBC2E0E0}" type="pres">
      <dgm:prSet presAssocID="{82ADE525-FA09-8E42-89F8-3D549B085A2F}" presName="rootText1" presStyleLbl="node0" presStyleIdx="4" presStyleCnt="5">
        <dgm:presLayoutVars>
          <dgm:chPref val="3"/>
        </dgm:presLayoutVars>
      </dgm:prSet>
      <dgm:spPr/>
    </dgm:pt>
    <dgm:pt modelId="{B915A9AA-9292-9643-B20D-D8D86E52A8A5}" type="pres">
      <dgm:prSet presAssocID="{82ADE525-FA09-8E42-89F8-3D549B085A2F}" presName="rootConnector1" presStyleLbl="node1" presStyleIdx="0" presStyleCnt="0"/>
      <dgm:spPr/>
    </dgm:pt>
    <dgm:pt modelId="{1BFF9F49-3880-F141-92E2-9AA806B387E7}" type="pres">
      <dgm:prSet presAssocID="{82ADE525-FA09-8E42-89F8-3D549B085A2F}" presName="hierChild2" presStyleCnt="0"/>
      <dgm:spPr/>
    </dgm:pt>
    <dgm:pt modelId="{6C634AA7-4A01-3B4A-BD9D-0DB09D054C70}" type="pres">
      <dgm:prSet presAssocID="{60C0CF62-0367-A64A-9E2A-9660B62FCAB1}" presName="Name37" presStyleLbl="parChTrans1D2" presStyleIdx="4" presStyleCnt="5"/>
      <dgm:spPr/>
    </dgm:pt>
    <dgm:pt modelId="{EAFDFF9C-B818-9E45-BD70-A6DF0D2A93B8}" type="pres">
      <dgm:prSet presAssocID="{50A43F53-7276-E74D-8785-84C50E045534}" presName="hierRoot2" presStyleCnt="0">
        <dgm:presLayoutVars>
          <dgm:hierBranch val="init"/>
        </dgm:presLayoutVars>
      </dgm:prSet>
      <dgm:spPr/>
    </dgm:pt>
    <dgm:pt modelId="{2DD324E9-13CC-8A4E-8E36-791837908FD4}" type="pres">
      <dgm:prSet presAssocID="{50A43F53-7276-E74D-8785-84C50E045534}" presName="rootComposite" presStyleCnt="0"/>
      <dgm:spPr/>
    </dgm:pt>
    <dgm:pt modelId="{068455D2-0E9E-2046-9CED-2B77170F00D6}" type="pres">
      <dgm:prSet presAssocID="{50A43F53-7276-E74D-8785-84C50E045534}" presName="rootText" presStyleLbl="node2" presStyleIdx="4" presStyleCnt="5">
        <dgm:presLayoutVars>
          <dgm:chPref val="3"/>
        </dgm:presLayoutVars>
      </dgm:prSet>
      <dgm:spPr/>
    </dgm:pt>
    <dgm:pt modelId="{989A1C0C-4BD6-7C48-8158-32E5CE80802C}" type="pres">
      <dgm:prSet presAssocID="{50A43F53-7276-E74D-8785-84C50E045534}" presName="rootConnector" presStyleLbl="node2" presStyleIdx="4" presStyleCnt="5"/>
      <dgm:spPr/>
    </dgm:pt>
    <dgm:pt modelId="{D2BB3CD5-385E-E340-914C-E7C2EB348A3F}" type="pres">
      <dgm:prSet presAssocID="{50A43F53-7276-E74D-8785-84C50E045534}" presName="hierChild4" presStyleCnt="0"/>
      <dgm:spPr/>
    </dgm:pt>
    <dgm:pt modelId="{A85AFEBF-63F8-134A-85D8-B878616455B2}" type="pres">
      <dgm:prSet presAssocID="{50A43F53-7276-E74D-8785-84C50E045534}" presName="hierChild5" presStyleCnt="0"/>
      <dgm:spPr/>
    </dgm:pt>
    <dgm:pt modelId="{A5073343-CAB1-1642-95AE-B283D497BCE0}" type="pres">
      <dgm:prSet presAssocID="{82ADE525-FA09-8E42-89F8-3D549B085A2F}" presName="hierChild3" presStyleCnt="0"/>
      <dgm:spPr/>
    </dgm:pt>
  </dgm:ptLst>
  <dgm:cxnLst>
    <dgm:cxn modelId="{E599F90C-D914-9848-8D61-B6320F09DA94}" type="presOf" srcId="{51FE2B1A-D8E9-474A-B9D0-5115F31A08B2}" destId="{993C1017-1DF9-764B-A6FD-32ABBAC1EE45}" srcOrd="0" destOrd="0" presId="urn:microsoft.com/office/officeart/2005/8/layout/orgChart1"/>
    <dgm:cxn modelId="{DBD6C70D-313B-A046-944D-0BF3B5D7756C}" type="presOf" srcId="{534EFBE4-5A2F-4E43-AD12-AD84D2525E90}" destId="{B7FDACEE-4708-0047-9F34-079D03EF1192}" srcOrd="0" destOrd="0" presId="urn:microsoft.com/office/officeart/2005/8/layout/orgChart1"/>
    <dgm:cxn modelId="{EB28D40E-462A-DA4F-8D5C-971AA3A8B9DF}" type="presOf" srcId="{A5ED346E-3D34-7C4C-919F-BAD903372344}" destId="{439D9568-884F-9148-B56B-B20957735FEB}" srcOrd="0" destOrd="0" presId="urn:microsoft.com/office/officeart/2005/8/layout/orgChart1"/>
    <dgm:cxn modelId="{BCD8F60F-43F1-9C47-B738-02D9943DBCD9}" type="presOf" srcId="{F14DDF73-FF9E-F44E-8D06-9A0CD3B7ADD1}" destId="{B861FE72-C0E4-0F4F-B3B7-CF636B82E1BB}" srcOrd="0" destOrd="0" presId="urn:microsoft.com/office/officeart/2005/8/layout/orgChart1"/>
    <dgm:cxn modelId="{34A0F322-893D-1640-82CE-4B02834D5B5D}" type="presOf" srcId="{7FF7394D-7BD2-2042-AE50-FE0B4F12B9E0}" destId="{01662267-B5E5-EA49-83FF-DBCC90CBBC38}" srcOrd="0" destOrd="0" presId="urn:microsoft.com/office/officeart/2005/8/layout/orgChart1"/>
    <dgm:cxn modelId="{8A2FCA24-C865-F348-B78C-78FA6655823C}" type="presOf" srcId="{FC07BC58-B01F-1644-B506-FF42723EBAE3}" destId="{580CA254-307D-1344-AA1A-CB20CEB396DB}" srcOrd="1" destOrd="0" presId="urn:microsoft.com/office/officeart/2005/8/layout/orgChart1"/>
    <dgm:cxn modelId="{301E0A25-ABBD-AF4C-8435-ABE8F68FEEFE}" srcId="{534EFBE4-5A2F-4E43-AD12-AD84D2525E90}" destId="{FC07BC58-B01F-1644-B506-FF42723EBAE3}" srcOrd="1" destOrd="0" parTransId="{6E957E57-2E64-6D4B-A14D-62DBF2D763DF}" sibTransId="{A4178E43-025B-BE42-8F8D-13AAB5FA0D7D}"/>
    <dgm:cxn modelId="{D87D9C28-416C-E14F-A13F-A7C7C4F63D45}" type="presOf" srcId="{BCF1191B-D0C9-504A-AFCB-96FE3F9B9143}" destId="{D3DECC2D-C7A8-B340-A0C7-856E5C77ABB1}" srcOrd="0" destOrd="0" presId="urn:microsoft.com/office/officeart/2005/8/layout/orgChart1"/>
    <dgm:cxn modelId="{5B10822E-F73F-D745-A343-52C504BAF314}" srcId="{534EFBE4-5A2F-4E43-AD12-AD84D2525E90}" destId="{C61E9043-67C0-5E44-AB38-340AC2152B4D}" srcOrd="2" destOrd="0" parTransId="{1D266E18-E80A-8943-8944-C30B2904A8CE}" sibTransId="{2C9DF50C-4741-B343-BC48-ABFBC2EEACA6}"/>
    <dgm:cxn modelId="{B942A52E-AFB3-3641-8241-EE96B9ABFF15}" srcId="{C61E9043-67C0-5E44-AB38-340AC2152B4D}" destId="{51FE2B1A-D8E9-474A-B9D0-5115F31A08B2}" srcOrd="0" destOrd="0" parTransId="{E43A681A-82FF-954E-87A8-34D54966E5D1}" sibTransId="{46C24496-4304-3A43-BC3C-2673BFAFF9C5}"/>
    <dgm:cxn modelId="{D33DE63E-D8C2-F547-9204-23493C66A689}" type="presOf" srcId="{DF97D172-9A85-C94A-B0BE-0A356A2A32A8}" destId="{A31599FC-8219-6949-A153-B940B6E6B862}" srcOrd="1" destOrd="0" presId="urn:microsoft.com/office/officeart/2005/8/layout/orgChart1"/>
    <dgm:cxn modelId="{F09C5143-F9DE-DC44-A3BF-DF6B3B2BF5AC}" srcId="{534EFBE4-5A2F-4E43-AD12-AD84D2525E90}" destId="{BCF1191B-D0C9-504A-AFCB-96FE3F9B9143}" srcOrd="0" destOrd="0" parTransId="{648B6166-FD9C-6B48-8D8A-D31CCB7C4B28}" sibTransId="{2B588E63-F524-4146-97B3-72B84D64AD58}"/>
    <dgm:cxn modelId="{C21F2947-1651-E643-9EAA-9DF75322C066}" type="presOf" srcId="{DF97D172-9A85-C94A-B0BE-0A356A2A32A8}" destId="{4834D118-827F-3745-9EB0-53FF5657D1F9}" srcOrd="0" destOrd="0" presId="urn:microsoft.com/office/officeart/2005/8/layout/orgChart1"/>
    <dgm:cxn modelId="{52342F4D-F80A-7E42-8A3B-7733F1159515}" type="presOf" srcId="{FC07BC58-B01F-1644-B506-FF42723EBAE3}" destId="{2FF998B4-83AB-334E-80B2-D53148A7529A}" srcOrd="0" destOrd="0" presId="urn:microsoft.com/office/officeart/2005/8/layout/orgChart1"/>
    <dgm:cxn modelId="{82D41C4F-9643-9C4A-BADC-6D42605260AE}" type="presOf" srcId="{F14DDF73-FF9E-F44E-8D06-9A0CD3B7ADD1}" destId="{83289893-7CB9-BE45-99A6-9FCC9244C486}" srcOrd="1" destOrd="0" presId="urn:microsoft.com/office/officeart/2005/8/layout/orgChart1"/>
    <dgm:cxn modelId="{A358CB52-83EC-AC40-B870-1280215DAFFC}" type="presOf" srcId="{936AE46F-BF02-D244-A067-3C1D8D1C8045}" destId="{1878BC7F-8AC6-184C-A1CA-F587AF69D34A}" srcOrd="0" destOrd="0" presId="urn:microsoft.com/office/officeart/2005/8/layout/orgChart1"/>
    <dgm:cxn modelId="{A7D32356-EFAD-A64C-83DC-36C7DB4AAB9D}" type="presOf" srcId="{60C0CF62-0367-A64A-9E2A-9660B62FCAB1}" destId="{6C634AA7-4A01-3B4A-BD9D-0DB09D054C70}" srcOrd="0" destOrd="0" presId="urn:microsoft.com/office/officeart/2005/8/layout/orgChart1"/>
    <dgm:cxn modelId="{1C44B956-0A3D-CB49-AB04-8F0C496D567D}" srcId="{82ADE525-FA09-8E42-89F8-3D549B085A2F}" destId="{50A43F53-7276-E74D-8785-84C50E045534}" srcOrd="0" destOrd="0" parTransId="{60C0CF62-0367-A64A-9E2A-9660B62FCAB1}" sibTransId="{B08CDB6E-DC75-FE48-A020-EE17A466CB06}"/>
    <dgm:cxn modelId="{5254345D-647C-BA49-ABE9-3E2F6B17CC3D}" srcId="{BCF1191B-D0C9-504A-AFCB-96FE3F9B9143}" destId="{936AE46F-BF02-D244-A067-3C1D8D1C8045}" srcOrd="0" destOrd="0" parTransId="{A5ED346E-3D34-7C4C-919F-BAD903372344}" sibTransId="{6FA332F5-F01B-3141-BD49-378FAB0ED68C}"/>
    <dgm:cxn modelId="{9166286C-6D13-7046-938F-EF5FDD503E06}" type="presOf" srcId="{8BD6A1E5-2248-0043-8ED7-35F538DADB02}" destId="{7E9E9E5B-E4D8-1942-83D0-A7528A28D882}" srcOrd="1" destOrd="0" presId="urn:microsoft.com/office/officeart/2005/8/layout/orgChart1"/>
    <dgm:cxn modelId="{DEAC186D-3926-3442-BBAF-E7CAA8A4245F}" type="presOf" srcId="{936AE46F-BF02-D244-A067-3C1D8D1C8045}" destId="{DC5EB646-2921-E44E-8CBB-6DE184B6EDF5}" srcOrd="1" destOrd="0" presId="urn:microsoft.com/office/officeart/2005/8/layout/orgChart1"/>
    <dgm:cxn modelId="{2C70E67B-D2AC-DD4D-B348-858B216AD8B5}" type="presOf" srcId="{50A43F53-7276-E74D-8785-84C50E045534}" destId="{068455D2-0E9E-2046-9CED-2B77170F00D6}" srcOrd="0" destOrd="0" presId="urn:microsoft.com/office/officeart/2005/8/layout/orgChart1"/>
    <dgm:cxn modelId="{A2EFDD8E-EE12-4141-9437-C52B9ED52334}" type="presOf" srcId="{E43A681A-82FF-954E-87A8-34D54966E5D1}" destId="{4FC5C091-45D2-8A42-A7A2-A2679FB31328}" srcOrd="0" destOrd="0" presId="urn:microsoft.com/office/officeart/2005/8/layout/orgChart1"/>
    <dgm:cxn modelId="{DB76DD9E-6D84-BF4A-BE1D-34EBE80AD72E}" type="presOf" srcId="{82ADE525-FA09-8E42-89F8-3D549B085A2F}" destId="{B915A9AA-9292-9643-B20D-D8D86E52A8A5}" srcOrd="1" destOrd="0" presId="urn:microsoft.com/office/officeart/2005/8/layout/orgChart1"/>
    <dgm:cxn modelId="{D5B6BFAC-8167-A545-B3DF-5B8B9BCE2470}" type="presOf" srcId="{50A43F53-7276-E74D-8785-84C50E045534}" destId="{989A1C0C-4BD6-7C48-8158-32E5CE80802C}" srcOrd="1" destOrd="0" presId="urn:microsoft.com/office/officeart/2005/8/layout/orgChart1"/>
    <dgm:cxn modelId="{00AE0FBA-D6F6-DC4E-A445-FF1A9889B333}" srcId="{FC07BC58-B01F-1644-B506-FF42723EBAE3}" destId="{F14DDF73-FF9E-F44E-8D06-9A0CD3B7ADD1}" srcOrd="0" destOrd="0" parTransId="{A04208BC-A014-A04D-A6E5-89B593C22B6C}" sibTransId="{AB1750A5-FD24-F64F-B771-6AD88E49BF5A}"/>
    <dgm:cxn modelId="{F0BD96BA-8540-0D47-BF82-69AC140F6168}" srcId="{534EFBE4-5A2F-4E43-AD12-AD84D2525E90}" destId="{8BD6A1E5-2248-0043-8ED7-35F538DADB02}" srcOrd="3" destOrd="0" parTransId="{02A0078E-DA2B-C84E-9AC9-F28E5AD3F030}" sibTransId="{8297B932-A04A-BA48-B6AB-B706E5B86CAA}"/>
    <dgm:cxn modelId="{86C45CC0-CFD2-A84C-9989-119F76A44A23}" srcId="{534EFBE4-5A2F-4E43-AD12-AD84D2525E90}" destId="{82ADE525-FA09-8E42-89F8-3D549B085A2F}" srcOrd="4" destOrd="0" parTransId="{D671C0E6-58E7-B545-9BFF-39D0C1371D42}" sibTransId="{90E1FD01-0A96-4942-94F3-E90F2D02D638}"/>
    <dgm:cxn modelId="{D3222BC6-DDA5-3942-9D23-9303C795DCF3}" type="presOf" srcId="{82ADE525-FA09-8E42-89F8-3D549B085A2F}" destId="{9BF63F62-5ED7-2449-8EE0-B334CBC2E0E0}" srcOrd="0" destOrd="0" presId="urn:microsoft.com/office/officeart/2005/8/layout/orgChart1"/>
    <dgm:cxn modelId="{343615C9-621C-E64D-8C12-16B12CF2D5F0}" type="presOf" srcId="{A04208BC-A014-A04D-A6E5-89B593C22B6C}" destId="{FD19AC95-4780-7540-AB4A-64913701DD31}" srcOrd="0" destOrd="0" presId="urn:microsoft.com/office/officeart/2005/8/layout/orgChart1"/>
    <dgm:cxn modelId="{8FA1F3C9-8F82-424D-89B5-C85E63A418CE}" type="presOf" srcId="{C61E9043-67C0-5E44-AB38-340AC2152B4D}" destId="{A88E1F33-494F-F540-B29F-450E6B819C01}" srcOrd="1" destOrd="0" presId="urn:microsoft.com/office/officeart/2005/8/layout/orgChart1"/>
    <dgm:cxn modelId="{428E3CD1-F769-E342-A2F8-AB62607B7670}" type="presOf" srcId="{C61E9043-67C0-5E44-AB38-340AC2152B4D}" destId="{4ABC6AB3-12D3-3C49-B5AF-DF6F309ED32B}" srcOrd="0" destOrd="0" presId="urn:microsoft.com/office/officeart/2005/8/layout/orgChart1"/>
    <dgm:cxn modelId="{53BA37D3-F582-5F4B-B94A-3D455A5BDFC5}" type="presOf" srcId="{51FE2B1A-D8E9-474A-B9D0-5115F31A08B2}" destId="{1420B38C-8289-1B49-A671-031FBB207833}" srcOrd="1" destOrd="0" presId="urn:microsoft.com/office/officeart/2005/8/layout/orgChart1"/>
    <dgm:cxn modelId="{4F9E08DD-9BD4-8847-9063-77816644A238}" srcId="{8BD6A1E5-2248-0043-8ED7-35F538DADB02}" destId="{DF97D172-9A85-C94A-B0BE-0A356A2A32A8}" srcOrd="0" destOrd="0" parTransId="{7FF7394D-7BD2-2042-AE50-FE0B4F12B9E0}" sibTransId="{E91DDDB5-341B-9B47-B5AD-CE2E5A57865E}"/>
    <dgm:cxn modelId="{B20541E4-29D4-A04D-93C2-6A409B7D343F}" type="presOf" srcId="{BCF1191B-D0C9-504A-AFCB-96FE3F9B9143}" destId="{570336F0-89D6-AF4D-9476-B424D48B5A06}" srcOrd="1" destOrd="0" presId="urn:microsoft.com/office/officeart/2005/8/layout/orgChart1"/>
    <dgm:cxn modelId="{C6EDCBF9-73BB-9D41-A853-6EC80A014E6E}" type="presOf" srcId="{8BD6A1E5-2248-0043-8ED7-35F538DADB02}" destId="{16CA3135-3ACC-CA46-ADC2-58A17BA41904}" srcOrd="0" destOrd="0" presId="urn:microsoft.com/office/officeart/2005/8/layout/orgChart1"/>
    <dgm:cxn modelId="{77C31CF5-B4B5-F243-A6B1-8929676F8862}" type="presParOf" srcId="{B7FDACEE-4708-0047-9F34-079D03EF1192}" destId="{5416DBF8-DA60-D24E-B6E1-5A213644F682}" srcOrd="0" destOrd="0" presId="urn:microsoft.com/office/officeart/2005/8/layout/orgChart1"/>
    <dgm:cxn modelId="{735C9265-8E39-1B47-8EC0-47DCFB206333}" type="presParOf" srcId="{5416DBF8-DA60-D24E-B6E1-5A213644F682}" destId="{3F3CB5A0-9ADA-B949-B26F-9FDE9B109980}" srcOrd="0" destOrd="0" presId="urn:microsoft.com/office/officeart/2005/8/layout/orgChart1"/>
    <dgm:cxn modelId="{2650CFDC-DD8C-B646-9093-CB2DC7C9F11B}" type="presParOf" srcId="{3F3CB5A0-9ADA-B949-B26F-9FDE9B109980}" destId="{D3DECC2D-C7A8-B340-A0C7-856E5C77ABB1}" srcOrd="0" destOrd="0" presId="urn:microsoft.com/office/officeart/2005/8/layout/orgChart1"/>
    <dgm:cxn modelId="{42EB4E1D-9428-CF43-885A-05C07321D174}" type="presParOf" srcId="{3F3CB5A0-9ADA-B949-B26F-9FDE9B109980}" destId="{570336F0-89D6-AF4D-9476-B424D48B5A06}" srcOrd="1" destOrd="0" presId="urn:microsoft.com/office/officeart/2005/8/layout/orgChart1"/>
    <dgm:cxn modelId="{F69346C9-5550-C64F-9144-E65C40595FF6}" type="presParOf" srcId="{5416DBF8-DA60-D24E-B6E1-5A213644F682}" destId="{072C8237-A276-414D-BA4B-7D29CB4B0F0F}" srcOrd="1" destOrd="0" presId="urn:microsoft.com/office/officeart/2005/8/layout/orgChart1"/>
    <dgm:cxn modelId="{B278719A-65E9-0B4C-AAD9-BFE15FC0CA3E}" type="presParOf" srcId="{072C8237-A276-414D-BA4B-7D29CB4B0F0F}" destId="{439D9568-884F-9148-B56B-B20957735FEB}" srcOrd="0" destOrd="0" presId="urn:microsoft.com/office/officeart/2005/8/layout/orgChart1"/>
    <dgm:cxn modelId="{C904C02A-3777-D44A-89E3-61BCFC302B53}" type="presParOf" srcId="{072C8237-A276-414D-BA4B-7D29CB4B0F0F}" destId="{16677C8E-8120-8743-B2D5-7A43E609E6FF}" srcOrd="1" destOrd="0" presId="urn:microsoft.com/office/officeart/2005/8/layout/orgChart1"/>
    <dgm:cxn modelId="{539D9A7A-4648-DB43-B3D4-4BF4B066872F}" type="presParOf" srcId="{16677C8E-8120-8743-B2D5-7A43E609E6FF}" destId="{F866613A-B355-E44C-81BF-B60FFEBFEA66}" srcOrd="0" destOrd="0" presId="urn:microsoft.com/office/officeart/2005/8/layout/orgChart1"/>
    <dgm:cxn modelId="{43A7AD52-CD97-5B4A-8715-C7ABCE462AD9}" type="presParOf" srcId="{F866613A-B355-E44C-81BF-B60FFEBFEA66}" destId="{1878BC7F-8AC6-184C-A1CA-F587AF69D34A}" srcOrd="0" destOrd="0" presId="urn:microsoft.com/office/officeart/2005/8/layout/orgChart1"/>
    <dgm:cxn modelId="{033DFF74-3A48-BA45-A942-899A3FEA6ECA}" type="presParOf" srcId="{F866613A-B355-E44C-81BF-B60FFEBFEA66}" destId="{DC5EB646-2921-E44E-8CBB-6DE184B6EDF5}" srcOrd="1" destOrd="0" presId="urn:microsoft.com/office/officeart/2005/8/layout/orgChart1"/>
    <dgm:cxn modelId="{3F6AF7D8-4751-E64C-B394-37363D46CC24}" type="presParOf" srcId="{16677C8E-8120-8743-B2D5-7A43E609E6FF}" destId="{B37D3A70-887F-6345-8BB8-582DA9D33121}" srcOrd="1" destOrd="0" presId="urn:microsoft.com/office/officeart/2005/8/layout/orgChart1"/>
    <dgm:cxn modelId="{1F61E3B3-D174-9A4E-BDFF-BA3A41AC0EF4}" type="presParOf" srcId="{16677C8E-8120-8743-B2D5-7A43E609E6FF}" destId="{AD922B30-FDE6-DB4F-BF9C-0119E9A56A29}" srcOrd="2" destOrd="0" presId="urn:microsoft.com/office/officeart/2005/8/layout/orgChart1"/>
    <dgm:cxn modelId="{01902C38-0EC7-0542-B7BE-BF6DB4CA4BDD}" type="presParOf" srcId="{5416DBF8-DA60-D24E-B6E1-5A213644F682}" destId="{E8FFC129-D472-4442-A05B-41170540A2C1}" srcOrd="2" destOrd="0" presId="urn:microsoft.com/office/officeart/2005/8/layout/orgChart1"/>
    <dgm:cxn modelId="{CD840C87-ACDB-4441-B566-C82787229BD6}" type="presParOf" srcId="{B7FDACEE-4708-0047-9F34-079D03EF1192}" destId="{6C8FA521-6385-9745-BD72-03F1D3D83488}" srcOrd="1" destOrd="0" presId="urn:microsoft.com/office/officeart/2005/8/layout/orgChart1"/>
    <dgm:cxn modelId="{759276F2-A0F2-6345-9D07-57C55E0B8E45}" type="presParOf" srcId="{6C8FA521-6385-9745-BD72-03F1D3D83488}" destId="{B8B4288A-2EC9-DF42-A593-0F5EC7D18519}" srcOrd="0" destOrd="0" presId="urn:microsoft.com/office/officeart/2005/8/layout/orgChart1"/>
    <dgm:cxn modelId="{7D8CD194-8F0E-524C-BD24-F567A84934B5}" type="presParOf" srcId="{B8B4288A-2EC9-DF42-A593-0F5EC7D18519}" destId="{2FF998B4-83AB-334E-80B2-D53148A7529A}" srcOrd="0" destOrd="0" presId="urn:microsoft.com/office/officeart/2005/8/layout/orgChart1"/>
    <dgm:cxn modelId="{B69BB2CD-B93B-4E4B-8A30-2F7BF4120F78}" type="presParOf" srcId="{B8B4288A-2EC9-DF42-A593-0F5EC7D18519}" destId="{580CA254-307D-1344-AA1A-CB20CEB396DB}" srcOrd="1" destOrd="0" presId="urn:microsoft.com/office/officeart/2005/8/layout/orgChart1"/>
    <dgm:cxn modelId="{44E13ECC-672E-9640-9656-B1614AF4410C}" type="presParOf" srcId="{6C8FA521-6385-9745-BD72-03F1D3D83488}" destId="{709D3242-6247-594F-9657-3D6DECC641B9}" srcOrd="1" destOrd="0" presId="urn:microsoft.com/office/officeart/2005/8/layout/orgChart1"/>
    <dgm:cxn modelId="{90B9D9BA-E94C-B34C-91E1-E260ADC06E06}" type="presParOf" srcId="{709D3242-6247-594F-9657-3D6DECC641B9}" destId="{FD19AC95-4780-7540-AB4A-64913701DD31}" srcOrd="0" destOrd="0" presId="urn:microsoft.com/office/officeart/2005/8/layout/orgChart1"/>
    <dgm:cxn modelId="{5971235E-6A32-E94B-9716-7084CF9CF9AB}" type="presParOf" srcId="{709D3242-6247-594F-9657-3D6DECC641B9}" destId="{52DC01D8-7DBA-5648-9DEA-365A7E26EDDB}" srcOrd="1" destOrd="0" presId="urn:microsoft.com/office/officeart/2005/8/layout/orgChart1"/>
    <dgm:cxn modelId="{D4346D6E-7FB7-D147-8A2F-3D83760B6AF6}" type="presParOf" srcId="{52DC01D8-7DBA-5648-9DEA-365A7E26EDDB}" destId="{EBA6193B-426A-764C-89E5-935921A43809}" srcOrd="0" destOrd="0" presId="urn:microsoft.com/office/officeart/2005/8/layout/orgChart1"/>
    <dgm:cxn modelId="{FF707BFF-A8DB-874F-B89F-8DE2C361D1BD}" type="presParOf" srcId="{EBA6193B-426A-764C-89E5-935921A43809}" destId="{B861FE72-C0E4-0F4F-B3B7-CF636B82E1BB}" srcOrd="0" destOrd="0" presId="urn:microsoft.com/office/officeart/2005/8/layout/orgChart1"/>
    <dgm:cxn modelId="{79C61CFD-0528-A442-BF3F-6A7219121DF7}" type="presParOf" srcId="{EBA6193B-426A-764C-89E5-935921A43809}" destId="{83289893-7CB9-BE45-99A6-9FCC9244C486}" srcOrd="1" destOrd="0" presId="urn:microsoft.com/office/officeart/2005/8/layout/orgChart1"/>
    <dgm:cxn modelId="{550B93AC-11D6-3E43-B91D-5C604FDF9B51}" type="presParOf" srcId="{52DC01D8-7DBA-5648-9DEA-365A7E26EDDB}" destId="{03FF08E4-A6AB-B544-A217-A696F1F24A37}" srcOrd="1" destOrd="0" presId="urn:microsoft.com/office/officeart/2005/8/layout/orgChart1"/>
    <dgm:cxn modelId="{32AC081E-B05A-474E-B702-AB9C5A334636}" type="presParOf" srcId="{52DC01D8-7DBA-5648-9DEA-365A7E26EDDB}" destId="{A17EAA69-C339-F741-B147-53019DDAB479}" srcOrd="2" destOrd="0" presId="urn:microsoft.com/office/officeart/2005/8/layout/orgChart1"/>
    <dgm:cxn modelId="{DA323897-51BB-B94D-8CFD-63169990A5F8}" type="presParOf" srcId="{6C8FA521-6385-9745-BD72-03F1D3D83488}" destId="{A5F960CE-93C9-4C48-9018-BED18386DB83}" srcOrd="2" destOrd="0" presId="urn:microsoft.com/office/officeart/2005/8/layout/orgChart1"/>
    <dgm:cxn modelId="{20986F81-C091-DA4A-9F4D-2FE64297146E}" type="presParOf" srcId="{B7FDACEE-4708-0047-9F34-079D03EF1192}" destId="{222CB0BA-483B-E94B-A320-042A02FF97EB}" srcOrd="2" destOrd="0" presId="urn:microsoft.com/office/officeart/2005/8/layout/orgChart1"/>
    <dgm:cxn modelId="{01EEE8C9-3315-E644-A432-1B49C3C27692}" type="presParOf" srcId="{222CB0BA-483B-E94B-A320-042A02FF97EB}" destId="{8BF73A28-CFA4-4A46-B4C0-650184552C81}" srcOrd="0" destOrd="0" presId="urn:microsoft.com/office/officeart/2005/8/layout/orgChart1"/>
    <dgm:cxn modelId="{396B1F04-2DA9-F04F-88DE-F8B6B9EDF705}" type="presParOf" srcId="{8BF73A28-CFA4-4A46-B4C0-650184552C81}" destId="{4ABC6AB3-12D3-3C49-B5AF-DF6F309ED32B}" srcOrd="0" destOrd="0" presId="urn:microsoft.com/office/officeart/2005/8/layout/orgChart1"/>
    <dgm:cxn modelId="{9D6BCCBC-8063-2843-B8E2-48FE07B79059}" type="presParOf" srcId="{8BF73A28-CFA4-4A46-B4C0-650184552C81}" destId="{A88E1F33-494F-F540-B29F-450E6B819C01}" srcOrd="1" destOrd="0" presId="urn:microsoft.com/office/officeart/2005/8/layout/orgChart1"/>
    <dgm:cxn modelId="{A3E354F6-4CC7-154F-BAFD-0D6A93592016}" type="presParOf" srcId="{222CB0BA-483B-E94B-A320-042A02FF97EB}" destId="{96B6817B-57FD-ED4C-A0DE-005AD69983D0}" srcOrd="1" destOrd="0" presId="urn:microsoft.com/office/officeart/2005/8/layout/orgChart1"/>
    <dgm:cxn modelId="{6B795A72-95B0-DB43-9C35-F7F6F0F34957}" type="presParOf" srcId="{96B6817B-57FD-ED4C-A0DE-005AD69983D0}" destId="{4FC5C091-45D2-8A42-A7A2-A2679FB31328}" srcOrd="0" destOrd="0" presId="urn:microsoft.com/office/officeart/2005/8/layout/orgChart1"/>
    <dgm:cxn modelId="{58475269-F354-2C45-965C-2E3272F963E3}" type="presParOf" srcId="{96B6817B-57FD-ED4C-A0DE-005AD69983D0}" destId="{41E81FE0-7C12-764E-8B74-D4E6552681A3}" srcOrd="1" destOrd="0" presId="urn:microsoft.com/office/officeart/2005/8/layout/orgChart1"/>
    <dgm:cxn modelId="{72992035-BA39-1E4B-8099-B301B4AFAB61}" type="presParOf" srcId="{41E81FE0-7C12-764E-8B74-D4E6552681A3}" destId="{55784B9A-1F31-1C44-8C66-6ED3853AE0D4}" srcOrd="0" destOrd="0" presId="urn:microsoft.com/office/officeart/2005/8/layout/orgChart1"/>
    <dgm:cxn modelId="{BC6C79BD-E017-5D45-95B6-A5BFAB0C1923}" type="presParOf" srcId="{55784B9A-1F31-1C44-8C66-6ED3853AE0D4}" destId="{993C1017-1DF9-764B-A6FD-32ABBAC1EE45}" srcOrd="0" destOrd="0" presId="urn:microsoft.com/office/officeart/2005/8/layout/orgChart1"/>
    <dgm:cxn modelId="{BFAB89E6-38FF-4743-94DA-2D37643048B5}" type="presParOf" srcId="{55784B9A-1F31-1C44-8C66-6ED3853AE0D4}" destId="{1420B38C-8289-1B49-A671-031FBB207833}" srcOrd="1" destOrd="0" presId="urn:microsoft.com/office/officeart/2005/8/layout/orgChart1"/>
    <dgm:cxn modelId="{AD89A370-2397-974A-A902-3A7409127DCD}" type="presParOf" srcId="{41E81FE0-7C12-764E-8B74-D4E6552681A3}" destId="{F6DE1CA9-4BDD-1949-BCC7-3CC150DD8E23}" srcOrd="1" destOrd="0" presId="urn:microsoft.com/office/officeart/2005/8/layout/orgChart1"/>
    <dgm:cxn modelId="{A0628B3A-5AF0-4748-BCA5-24A148968290}" type="presParOf" srcId="{41E81FE0-7C12-764E-8B74-D4E6552681A3}" destId="{37B98272-0EBF-5648-9E28-E5E4FD817B55}" srcOrd="2" destOrd="0" presId="urn:microsoft.com/office/officeart/2005/8/layout/orgChart1"/>
    <dgm:cxn modelId="{E66F9295-CE1D-AA49-9653-1F1200F8C661}" type="presParOf" srcId="{222CB0BA-483B-E94B-A320-042A02FF97EB}" destId="{22375AA6-763D-C84E-ACF8-B5ABF2BAC624}" srcOrd="2" destOrd="0" presId="urn:microsoft.com/office/officeart/2005/8/layout/orgChart1"/>
    <dgm:cxn modelId="{C8210E42-49C8-584B-A9C0-55747F4442FB}" type="presParOf" srcId="{B7FDACEE-4708-0047-9F34-079D03EF1192}" destId="{82348AA1-CB3F-D449-9033-B1C4330125E9}" srcOrd="3" destOrd="0" presId="urn:microsoft.com/office/officeart/2005/8/layout/orgChart1"/>
    <dgm:cxn modelId="{8EF27D84-9C31-B745-8E45-A7F0C9D6E081}" type="presParOf" srcId="{82348AA1-CB3F-D449-9033-B1C4330125E9}" destId="{15751C25-D45A-D44F-8CC7-D0B348D18551}" srcOrd="0" destOrd="0" presId="urn:microsoft.com/office/officeart/2005/8/layout/orgChart1"/>
    <dgm:cxn modelId="{7E4117B4-292F-B146-AB15-826584268B46}" type="presParOf" srcId="{15751C25-D45A-D44F-8CC7-D0B348D18551}" destId="{16CA3135-3ACC-CA46-ADC2-58A17BA41904}" srcOrd="0" destOrd="0" presId="urn:microsoft.com/office/officeart/2005/8/layout/orgChart1"/>
    <dgm:cxn modelId="{44E0DF9D-2C1C-624E-9A72-98DFC83B75FD}" type="presParOf" srcId="{15751C25-D45A-D44F-8CC7-D0B348D18551}" destId="{7E9E9E5B-E4D8-1942-83D0-A7528A28D882}" srcOrd="1" destOrd="0" presId="urn:microsoft.com/office/officeart/2005/8/layout/orgChart1"/>
    <dgm:cxn modelId="{0903753F-F0B9-AA46-9BB0-78D5FB11C118}" type="presParOf" srcId="{82348AA1-CB3F-D449-9033-B1C4330125E9}" destId="{A440C4C9-6031-DB47-A24E-66D36EC59C1D}" srcOrd="1" destOrd="0" presId="urn:microsoft.com/office/officeart/2005/8/layout/orgChart1"/>
    <dgm:cxn modelId="{8019C3C6-204F-804D-800D-D04B04D65053}" type="presParOf" srcId="{A440C4C9-6031-DB47-A24E-66D36EC59C1D}" destId="{01662267-B5E5-EA49-83FF-DBCC90CBBC38}" srcOrd="0" destOrd="0" presId="urn:microsoft.com/office/officeart/2005/8/layout/orgChart1"/>
    <dgm:cxn modelId="{D9F3F749-1991-F847-A1ED-4C00021D1CC8}" type="presParOf" srcId="{A440C4C9-6031-DB47-A24E-66D36EC59C1D}" destId="{94E7BD30-F6C2-F146-828E-9A723D0DEA1D}" srcOrd="1" destOrd="0" presId="urn:microsoft.com/office/officeart/2005/8/layout/orgChart1"/>
    <dgm:cxn modelId="{FF4254E6-99B4-BA40-987E-E6A71D5399EE}" type="presParOf" srcId="{94E7BD30-F6C2-F146-828E-9A723D0DEA1D}" destId="{9F003E16-B6E0-C24C-A210-E2B4F948EDDB}" srcOrd="0" destOrd="0" presId="urn:microsoft.com/office/officeart/2005/8/layout/orgChart1"/>
    <dgm:cxn modelId="{3BBB016C-A1DE-6D40-9230-4795B7B6A95C}" type="presParOf" srcId="{9F003E16-B6E0-C24C-A210-E2B4F948EDDB}" destId="{4834D118-827F-3745-9EB0-53FF5657D1F9}" srcOrd="0" destOrd="0" presId="urn:microsoft.com/office/officeart/2005/8/layout/orgChart1"/>
    <dgm:cxn modelId="{B9C6E101-05F9-A740-8A88-030BD5A669F9}" type="presParOf" srcId="{9F003E16-B6E0-C24C-A210-E2B4F948EDDB}" destId="{A31599FC-8219-6949-A153-B940B6E6B862}" srcOrd="1" destOrd="0" presId="urn:microsoft.com/office/officeart/2005/8/layout/orgChart1"/>
    <dgm:cxn modelId="{21A2CFC0-381F-0541-A6B0-B1F1E8448D83}" type="presParOf" srcId="{94E7BD30-F6C2-F146-828E-9A723D0DEA1D}" destId="{49E499C3-B512-524A-BF12-1D523F53E82E}" srcOrd="1" destOrd="0" presId="urn:microsoft.com/office/officeart/2005/8/layout/orgChart1"/>
    <dgm:cxn modelId="{36231317-D32A-424A-9F64-3F7EAB28C0ED}" type="presParOf" srcId="{94E7BD30-F6C2-F146-828E-9A723D0DEA1D}" destId="{5F79D967-A9A6-0241-92BA-266F6CD3F212}" srcOrd="2" destOrd="0" presId="urn:microsoft.com/office/officeart/2005/8/layout/orgChart1"/>
    <dgm:cxn modelId="{11249511-97BD-2D4C-A31C-33FBA4428CCA}" type="presParOf" srcId="{82348AA1-CB3F-D449-9033-B1C4330125E9}" destId="{3F3C7299-41F3-9340-9931-2018D7564C00}" srcOrd="2" destOrd="0" presId="urn:microsoft.com/office/officeart/2005/8/layout/orgChart1"/>
    <dgm:cxn modelId="{E284C1D7-3CCA-B040-8A8D-18CFA4B8FCEC}" type="presParOf" srcId="{B7FDACEE-4708-0047-9F34-079D03EF1192}" destId="{FA2EA52E-3AAF-5345-91E3-C4995E4689CA}" srcOrd="4" destOrd="0" presId="urn:microsoft.com/office/officeart/2005/8/layout/orgChart1"/>
    <dgm:cxn modelId="{A0420DD9-EC84-0449-8436-E20AF6D622B0}" type="presParOf" srcId="{FA2EA52E-3AAF-5345-91E3-C4995E4689CA}" destId="{947B863D-5611-514D-AEA1-4748C2DF2800}" srcOrd="0" destOrd="0" presId="urn:microsoft.com/office/officeart/2005/8/layout/orgChart1"/>
    <dgm:cxn modelId="{27A24E98-5127-AA4E-9212-6163D6C87CBF}" type="presParOf" srcId="{947B863D-5611-514D-AEA1-4748C2DF2800}" destId="{9BF63F62-5ED7-2449-8EE0-B334CBC2E0E0}" srcOrd="0" destOrd="0" presId="urn:microsoft.com/office/officeart/2005/8/layout/orgChart1"/>
    <dgm:cxn modelId="{0BF56E51-3DEA-C84E-A0F6-2717073CD293}" type="presParOf" srcId="{947B863D-5611-514D-AEA1-4748C2DF2800}" destId="{B915A9AA-9292-9643-B20D-D8D86E52A8A5}" srcOrd="1" destOrd="0" presId="urn:microsoft.com/office/officeart/2005/8/layout/orgChart1"/>
    <dgm:cxn modelId="{A1E6CB1D-F060-3E47-ABFB-4787FF075DC5}" type="presParOf" srcId="{FA2EA52E-3AAF-5345-91E3-C4995E4689CA}" destId="{1BFF9F49-3880-F141-92E2-9AA806B387E7}" srcOrd="1" destOrd="0" presId="urn:microsoft.com/office/officeart/2005/8/layout/orgChart1"/>
    <dgm:cxn modelId="{A4AEB391-DA4F-BF4E-80DB-482FEEF3D4AA}" type="presParOf" srcId="{1BFF9F49-3880-F141-92E2-9AA806B387E7}" destId="{6C634AA7-4A01-3B4A-BD9D-0DB09D054C70}" srcOrd="0" destOrd="0" presId="urn:microsoft.com/office/officeart/2005/8/layout/orgChart1"/>
    <dgm:cxn modelId="{C1920DEB-B82E-754A-BE27-8F75967765E7}" type="presParOf" srcId="{1BFF9F49-3880-F141-92E2-9AA806B387E7}" destId="{EAFDFF9C-B818-9E45-BD70-A6DF0D2A93B8}" srcOrd="1" destOrd="0" presId="urn:microsoft.com/office/officeart/2005/8/layout/orgChart1"/>
    <dgm:cxn modelId="{D62F9421-AD94-5745-A5CF-CC551D81350E}" type="presParOf" srcId="{EAFDFF9C-B818-9E45-BD70-A6DF0D2A93B8}" destId="{2DD324E9-13CC-8A4E-8E36-791837908FD4}" srcOrd="0" destOrd="0" presId="urn:microsoft.com/office/officeart/2005/8/layout/orgChart1"/>
    <dgm:cxn modelId="{3F4197B3-E699-DE47-AE1A-33CF238720D6}" type="presParOf" srcId="{2DD324E9-13CC-8A4E-8E36-791837908FD4}" destId="{068455D2-0E9E-2046-9CED-2B77170F00D6}" srcOrd="0" destOrd="0" presId="urn:microsoft.com/office/officeart/2005/8/layout/orgChart1"/>
    <dgm:cxn modelId="{6DDFD2F8-6107-974A-90B2-3A8E6FD87936}" type="presParOf" srcId="{2DD324E9-13CC-8A4E-8E36-791837908FD4}" destId="{989A1C0C-4BD6-7C48-8158-32E5CE80802C}" srcOrd="1" destOrd="0" presId="urn:microsoft.com/office/officeart/2005/8/layout/orgChart1"/>
    <dgm:cxn modelId="{5429F5F2-F7C6-8248-97A9-D97FCA5D1C7F}" type="presParOf" srcId="{EAFDFF9C-B818-9E45-BD70-A6DF0D2A93B8}" destId="{D2BB3CD5-385E-E340-914C-E7C2EB348A3F}" srcOrd="1" destOrd="0" presId="urn:microsoft.com/office/officeart/2005/8/layout/orgChart1"/>
    <dgm:cxn modelId="{230197C5-25ED-094B-AAD8-E84CACB430FF}" type="presParOf" srcId="{EAFDFF9C-B818-9E45-BD70-A6DF0D2A93B8}" destId="{A85AFEBF-63F8-134A-85D8-B878616455B2}" srcOrd="2" destOrd="0" presId="urn:microsoft.com/office/officeart/2005/8/layout/orgChart1"/>
    <dgm:cxn modelId="{770B77F1-B75C-2C47-96D4-8AF98C342A86}" type="presParOf" srcId="{FA2EA52E-3AAF-5345-91E3-C4995E4689CA}" destId="{A5073343-CAB1-1642-95AE-B283D497B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024C2FB-FE66-A047-895D-1E7403B28EA9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4E7CB94-030D-2C4E-B4DA-CC166057FEAC}">
      <dgm:prSet phldrT="[Testo]"/>
      <dgm:spPr/>
      <dgm:t>
        <a:bodyPr/>
        <a:lstStyle/>
        <a:p>
          <a:r>
            <a:rPr lang="it-IT" dirty="0"/>
            <a:t>Criteri per individuare gli indicatori</a:t>
          </a:r>
        </a:p>
      </dgm:t>
    </dgm:pt>
    <dgm:pt modelId="{9C9CDB8F-9EAC-114F-BAE2-5EEFED8EB842}" type="parTrans" cxnId="{5A722005-D2D4-0C4A-ABC4-4CF5DBF42B5C}">
      <dgm:prSet/>
      <dgm:spPr/>
      <dgm:t>
        <a:bodyPr/>
        <a:lstStyle/>
        <a:p>
          <a:endParaRPr lang="it-IT"/>
        </a:p>
      </dgm:t>
    </dgm:pt>
    <dgm:pt modelId="{CC56FE77-0F59-5948-A184-C3A9726BE152}" type="sibTrans" cxnId="{5A722005-D2D4-0C4A-ABC4-4CF5DBF42B5C}">
      <dgm:prSet/>
      <dgm:spPr/>
      <dgm:t>
        <a:bodyPr/>
        <a:lstStyle/>
        <a:p>
          <a:endParaRPr lang="it-IT"/>
        </a:p>
      </dgm:t>
    </dgm:pt>
    <dgm:pt modelId="{293956C0-BFE7-D94E-8164-C9B2B0453F47}">
      <dgm:prSet phldrT="[Testo]" custT="1"/>
      <dgm:spPr/>
      <dgm:t>
        <a:bodyPr/>
        <a:lstStyle/>
        <a:p>
          <a:r>
            <a:rPr lang="it-IT" sz="1100" dirty="0" err="1"/>
            <a:t>Valutatività</a:t>
          </a:r>
          <a:endParaRPr lang="it-IT" sz="1100" dirty="0"/>
        </a:p>
      </dgm:t>
    </dgm:pt>
    <dgm:pt modelId="{18F1B33A-6A86-D04E-9FAD-36C6DB136791}" type="parTrans" cxnId="{2A9717A0-C1FA-F042-B75E-C70A8576B3CB}">
      <dgm:prSet/>
      <dgm:spPr/>
      <dgm:t>
        <a:bodyPr/>
        <a:lstStyle/>
        <a:p>
          <a:endParaRPr lang="it-IT"/>
        </a:p>
      </dgm:t>
    </dgm:pt>
    <dgm:pt modelId="{AB05D130-0067-FE48-A683-9D46260EE6E6}" type="sibTrans" cxnId="{2A9717A0-C1FA-F042-B75E-C70A8576B3CB}">
      <dgm:prSet/>
      <dgm:spPr/>
      <dgm:t>
        <a:bodyPr/>
        <a:lstStyle/>
        <a:p>
          <a:endParaRPr lang="it-IT"/>
        </a:p>
      </dgm:t>
    </dgm:pt>
    <dgm:pt modelId="{CC0D7C49-8CC1-7D42-A455-C5586CA37104}">
      <dgm:prSet phldrT="[Testo]" custT="1"/>
      <dgm:spPr/>
      <dgm:t>
        <a:bodyPr/>
        <a:lstStyle/>
        <a:p>
          <a:r>
            <a:rPr lang="it-IT" sz="800" dirty="0" err="1"/>
            <a:t>Fondamentalità</a:t>
          </a:r>
          <a:endParaRPr lang="it-IT" sz="800" dirty="0"/>
        </a:p>
      </dgm:t>
    </dgm:pt>
    <dgm:pt modelId="{FDCDC3DA-1E0F-E64C-95C9-0963EBAE4B27}" type="parTrans" cxnId="{73277780-F5AA-8948-AF95-81990FE924AB}">
      <dgm:prSet/>
      <dgm:spPr/>
      <dgm:t>
        <a:bodyPr/>
        <a:lstStyle/>
        <a:p>
          <a:endParaRPr lang="it-IT"/>
        </a:p>
      </dgm:t>
    </dgm:pt>
    <dgm:pt modelId="{66CBF87E-AC5A-7743-B07E-618C1E9BF469}" type="sibTrans" cxnId="{73277780-F5AA-8948-AF95-81990FE924AB}">
      <dgm:prSet/>
      <dgm:spPr/>
      <dgm:t>
        <a:bodyPr/>
        <a:lstStyle/>
        <a:p>
          <a:endParaRPr lang="it-IT"/>
        </a:p>
      </dgm:t>
    </dgm:pt>
    <dgm:pt modelId="{3EFE16F9-A682-4A42-8257-AB44EE171F13}">
      <dgm:prSet phldrT="[Testo]" custT="1"/>
      <dgm:spPr/>
      <dgm:t>
        <a:bodyPr/>
        <a:lstStyle/>
        <a:p>
          <a:r>
            <a:rPr lang="it-IT" sz="1400" dirty="0"/>
            <a:t>Globalità</a:t>
          </a:r>
        </a:p>
      </dgm:t>
    </dgm:pt>
    <dgm:pt modelId="{FE7E4596-7C66-0D43-98A8-F81FF0C2DC16}" type="parTrans" cxnId="{72867202-40F6-BC43-B0BA-C8110DFC11DA}">
      <dgm:prSet/>
      <dgm:spPr/>
      <dgm:t>
        <a:bodyPr/>
        <a:lstStyle/>
        <a:p>
          <a:endParaRPr lang="it-IT"/>
        </a:p>
      </dgm:t>
    </dgm:pt>
    <dgm:pt modelId="{F664725D-B84E-2041-9408-9FC8ACBE0F2D}" type="sibTrans" cxnId="{72867202-40F6-BC43-B0BA-C8110DFC11DA}">
      <dgm:prSet/>
      <dgm:spPr/>
      <dgm:t>
        <a:bodyPr/>
        <a:lstStyle/>
        <a:p>
          <a:endParaRPr lang="it-IT"/>
        </a:p>
      </dgm:t>
    </dgm:pt>
    <dgm:pt modelId="{08786514-A3A8-FE41-9381-B45C0559F33F}" type="pres">
      <dgm:prSet presAssocID="{9024C2FB-FE66-A047-895D-1E7403B28EA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084E8A-761E-DB47-B44A-219F2142FA12}" type="pres">
      <dgm:prSet presAssocID="{24E7CB94-030D-2C4E-B4DA-CC166057FEAC}" presName="centerShape" presStyleLbl="node0" presStyleIdx="0" presStyleCnt="1"/>
      <dgm:spPr/>
    </dgm:pt>
    <dgm:pt modelId="{F6CD2B57-18F9-7043-B53C-E546159BF22C}" type="pres">
      <dgm:prSet presAssocID="{293956C0-BFE7-D94E-8164-C9B2B0453F47}" presName="node" presStyleLbl="node1" presStyleIdx="0" presStyleCnt="3">
        <dgm:presLayoutVars>
          <dgm:bulletEnabled val="1"/>
        </dgm:presLayoutVars>
      </dgm:prSet>
      <dgm:spPr/>
    </dgm:pt>
    <dgm:pt modelId="{0E522A73-7BA0-524D-90EB-FF6E49FB2476}" type="pres">
      <dgm:prSet presAssocID="{293956C0-BFE7-D94E-8164-C9B2B0453F47}" presName="dummy" presStyleCnt="0"/>
      <dgm:spPr/>
    </dgm:pt>
    <dgm:pt modelId="{08CEBE7F-DEF0-B642-AB14-74AC069F5775}" type="pres">
      <dgm:prSet presAssocID="{AB05D130-0067-FE48-A683-9D46260EE6E6}" presName="sibTrans" presStyleLbl="sibTrans2D1" presStyleIdx="0" presStyleCnt="3"/>
      <dgm:spPr/>
    </dgm:pt>
    <dgm:pt modelId="{731B2C44-39ED-974F-B711-98B3F6D5C873}" type="pres">
      <dgm:prSet presAssocID="{CC0D7C49-8CC1-7D42-A455-C5586CA37104}" presName="node" presStyleLbl="node1" presStyleIdx="1" presStyleCnt="3">
        <dgm:presLayoutVars>
          <dgm:bulletEnabled val="1"/>
        </dgm:presLayoutVars>
      </dgm:prSet>
      <dgm:spPr/>
    </dgm:pt>
    <dgm:pt modelId="{9B359E64-E218-FC4E-BFEA-4F937FFC2D44}" type="pres">
      <dgm:prSet presAssocID="{CC0D7C49-8CC1-7D42-A455-C5586CA37104}" presName="dummy" presStyleCnt="0"/>
      <dgm:spPr/>
    </dgm:pt>
    <dgm:pt modelId="{DB678FC2-E59B-074B-8659-CA88DD7DE23E}" type="pres">
      <dgm:prSet presAssocID="{66CBF87E-AC5A-7743-B07E-618C1E9BF469}" presName="sibTrans" presStyleLbl="sibTrans2D1" presStyleIdx="1" presStyleCnt="3"/>
      <dgm:spPr/>
    </dgm:pt>
    <dgm:pt modelId="{D85E6EC2-7924-964F-B85E-CC7076D2E775}" type="pres">
      <dgm:prSet presAssocID="{3EFE16F9-A682-4A42-8257-AB44EE171F13}" presName="node" presStyleLbl="node1" presStyleIdx="2" presStyleCnt="3">
        <dgm:presLayoutVars>
          <dgm:bulletEnabled val="1"/>
        </dgm:presLayoutVars>
      </dgm:prSet>
      <dgm:spPr/>
    </dgm:pt>
    <dgm:pt modelId="{7E372C8D-23D7-C845-AF90-E58FD92F95D7}" type="pres">
      <dgm:prSet presAssocID="{3EFE16F9-A682-4A42-8257-AB44EE171F13}" presName="dummy" presStyleCnt="0"/>
      <dgm:spPr/>
    </dgm:pt>
    <dgm:pt modelId="{5073B034-D126-1849-A7A7-15D2EA2AD2ED}" type="pres">
      <dgm:prSet presAssocID="{F664725D-B84E-2041-9408-9FC8ACBE0F2D}" presName="sibTrans" presStyleLbl="sibTrans2D1" presStyleIdx="2" presStyleCnt="3"/>
      <dgm:spPr/>
    </dgm:pt>
  </dgm:ptLst>
  <dgm:cxnLst>
    <dgm:cxn modelId="{72867202-40F6-BC43-B0BA-C8110DFC11DA}" srcId="{24E7CB94-030D-2C4E-B4DA-CC166057FEAC}" destId="{3EFE16F9-A682-4A42-8257-AB44EE171F13}" srcOrd="2" destOrd="0" parTransId="{FE7E4596-7C66-0D43-98A8-F81FF0C2DC16}" sibTransId="{F664725D-B84E-2041-9408-9FC8ACBE0F2D}"/>
    <dgm:cxn modelId="{5A722005-D2D4-0C4A-ABC4-4CF5DBF42B5C}" srcId="{9024C2FB-FE66-A047-895D-1E7403B28EA9}" destId="{24E7CB94-030D-2C4E-B4DA-CC166057FEAC}" srcOrd="0" destOrd="0" parTransId="{9C9CDB8F-9EAC-114F-BAE2-5EEFED8EB842}" sibTransId="{CC56FE77-0F59-5948-A184-C3A9726BE152}"/>
    <dgm:cxn modelId="{06C84107-E13F-1D4D-B142-E5D13CD2969F}" type="presOf" srcId="{F664725D-B84E-2041-9408-9FC8ACBE0F2D}" destId="{5073B034-D126-1849-A7A7-15D2EA2AD2ED}" srcOrd="0" destOrd="0" presId="urn:microsoft.com/office/officeart/2005/8/layout/radial6"/>
    <dgm:cxn modelId="{5155021B-43AD-674A-80A4-A3D68A80D25C}" type="presOf" srcId="{66CBF87E-AC5A-7743-B07E-618C1E9BF469}" destId="{DB678FC2-E59B-074B-8659-CA88DD7DE23E}" srcOrd="0" destOrd="0" presId="urn:microsoft.com/office/officeart/2005/8/layout/radial6"/>
    <dgm:cxn modelId="{73277780-F5AA-8948-AF95-81990FE924AB}" srcId="{24E7CB94-030D-2C4E-B4DA-CC166057FEAC}" destId="{CC0D7C49-8CC1-7D42-A455-C5586CA37104}" srcOrd="1" destOrd="0" parTransId="{FDCDC3DA-1E0F-E64C-95C9-0963EBAE4B27}" sibTransId="{66CBF87E-AC5A-7743-B07E-618C1E9BF469}"/>
    <dgm:cxn modelId="{26C1508F-037E-1943-938A-BF4A773A4725}" type="presOf" srcId="{3EFE16F9-A682-4A42-8257-AB44EE171F13}" destId="{D85E6EC2-7924-964F-B85E-CC7076D2E775}" srcOrd="0" destOrd="0" presId="urn:microsoft.com/office/officeart/2005/8/layout/radial6"/>
    <dgm:cxn modelId="{3F622199-BEDE-254D-B71A-BB2F562AE165}" type="presOf" srcId="{CC0D7C49-8CC1-7D42-A455-C5586CA37104}" destId="{731B2C44-39ED-974F-B711-98B3F6D5C873}" srcOrd="0" destOrd="0" presId="urn:microsoft.com/office/officeart/2005/8/layout/radial6"/>
    <dgm:cxn modelId="{1B05A799-C601-DE47-A88D-2FDA567FEF0E}" type="presOf" srcId="{AB05D130-0067-FE48-A683-9D46260EE6E6}" destId="{08CEBE7F-DEF0-B642-AB14-74AC069F5775}" srcOrd="0" destOrd="0" presId="urn:microsoft.com/office/officeart/2005/8/layout/radial6"/>
    <dgm:cxn modelId="{2A9717A0-C1FA-F042-B75E-C70A8576B3CB}" srcId="{24E7CB94-030D-2C4E-B4DA-CC166057FEAC}" destId="{293956C0-BFE7-D94E-8164-C9B2B0453F47}" srcOrd="0" destOrd="0" parTransId="{18F1B33A-6A86-D04E-9FAD-36C6DB136791}" sibTransId="{AB05D130-0067-FE48-A683-9D46260EE6E6}"/>
    <dgm:cxn modelId="{9B1685C1-1C41-DD44-A3FB-B4E39B41B7BE}" type="presOf" srcId="{293956C0-BFE7-D94E-8164-C9B2B0453F47}" destId="{F6CD2B57-18F9-7043-B53C-E546159BF22C}" srcOrd="0" destOrd="0" presId="urn:microsoft.com/office/officeart/2005/8/layout/radial6"/>
    <dgm:cxn modelId="{36D800CC-CD75-C24A-848F-012BDA884D9F}" type="presOf" srcId="{24E7CB94-030D-2C4E-B4DA-CC166057FEAC}" destId="{9C084E8A-761E-DB47-B44A-219F2142FA12}" srcOrd="0" destOrd="0" presId="urn:microsoft.com/office/officeart/2005/8/layout/radial6"/>
    <dgm:cxn modelId="{0D4727F8-B49B-0B46-A564-25D0FAD23C82}" type="presOf" srcId="{9024C2FB-FE66-A047-895D-1E7403B28EA9}" destId="{08786514-A3A8-FE41-9381-B45C0559F33F}" srcOrd="0" destOrd="0" presId="urn:microsoft.com/office/officeart/2005/8/layout/radial6"/>
    <dgm:cxn modelId="{ABC73CE1-B61C-B047-B1CE-23E5150E9801}" type="presParOf" srcId="{08786514-A3A8-FE41-9381-B45C0559F33F}" destId="{9C084E8A-761E-DB47-B44A-219F2142FA12}" srcOrd="0" destOrd="0" presId="urn:microsoft.com/office/officeart/2005/8/layout/radial6"/>
    <dgm:cxn modelId="{DDBCC0BA-7AA5-EE47-B3FF-D7F9AC099DCD}" type="presParOf" srcId="{08786514-A3A8-FE41-9381-B45C0559F33F}" destId="{F6CD2B57-18F9-7043-B53C-E546159BF22C}" srcOrd="1" destOrd="0" presId="urn:microsoft.com/office/officeart/2005/8/layout/radial6"/>
    <dgm:cxn modelId="{BB76344B-0677-E748-9A0E-F86387B643A4}" type="presParOf" srcId="{08786514-A3A8-FE41-9381-B45C0559F33F}" destId="{0E522A73-7BA0-524D-90EB-FF6E49FB2476}" srcOrd="2" destOrd="0" presId="urn:microsoft.com/office/officeart/2005/8/layout/radial6"/>
    <dgm:cxn modelId="{27D6894E-0FE9-174C-992E-D5F04E01512A}" type="presParOf" srcId="{08786514-A3A8-FE41-9381-B45C0559F33F}" destId="{08CEBE7F-DEF0-B642-AB14-74AC069F5775}" srcOrd="3" destOrd="0" presId="urn:microsoft.com/office/officeart/2005/8/layout/radial6"/>
    <dgm:cxn modelId="{6029CA8C-DAE4-2D43-AE34-6591A6AF2AF1}" type="presParOf" srcId="{08786514-A3A8-FE41-9381-B45C0559F33F}" destId="{731B2C44-39ED-974F-B711-98B3F6D5C873}" srcOrd="4" destOrd="0" presId="urn:microsoft.com/office/officeart/2005/8/layout/radial6"/>
    <dgm:cxn modelId="{E30633FB-E4E0-734A-89AA-D2A202B5648A}" type="presParOf" srcId="{08786514-A3A8-FE41-9381-B45C0559F33F}" destId="{9B359E64-E218-FC4E-BFEA-4F937FFC2D44}" srcOrd="5" destOrd="0" presId="urn:microsoft.com/office/officeart/2005/8/layout/radial6"/>
    <dgm:cxn modelId="{2D58FE28-7D4D-EF45-9368-52D512FF06CE}" type="presParOf" srcId="{08786514-A3A8-FE41-9381-B45C0559F33F}" destId="{DB678FC2-E59B-074B-8659-CA88DD7DE23E}" srcOrd="6" destOrd="0" presId="urn:microsoft.com/office/officeart/2005/8/layout/radial6"/>
    <dgm:cxn modelId="{62358361-1425-9749-AF26-68009056BEEA}" type="presParOf" srcId="{08786514-A3A8-FE41-9381-B45C0559F33F}" destId="{D85E6EC2-7924-964F-B85E-CC7076D2E775}" srcOrd="7" destOrd="0" presId="urn:microsoft.com/office/officeart/2005/8/layout/radial6"/>
    <dgm:cxn modelId="{B9BD99EC-ED08-6744-A079-D5279B600485}" type="presParOf" srcId="{08786514-A3A8-FE41-9381-B45C0559F33F}" destId="{7E372C8D-23D7-C845-AF90-E58FD92F95D7}" srcOrd="8" destOrd="0" presId="urn:microsoft.com/office/officeart/2005/8/layout/radial6"/>
    <dgm:cxn modelId="{6F46A2A3-C1F0-E647-AC30-4F66EA4483C2}" type="presParOf" srcId="{08786514-A3A8-FE41-9381-B45C0559F33F}" destId="{5073B034-D126-1849-A7A7-15D2EA2AD2ED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6F1CECE-11B6-B544-ADBF-DA860DE69230}" type="doc">
      <dgm:prSet loTypeId="urn:microsoft.com/office/officeart/2005/8/layout/vProcess5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18E417-DC7D-BA46-B0F2-E8471B1E19CA}">
      <dgm:prSet phldrT="[Testo]"/>
      <dgm:spPr/>
      <dgm:t>
        <a:bodyPr/>
        <a:lstStyle/>
        <a:p>
          <a:r>
            <a:rPr lang="it-IT" dirty="0"/>
            <a:t>Autostima</a:t>
          </a:r>
        </a:p>
      </dgm:t>
    </dgm:pt>
    <dgm:pt modelId="{FA5E2E9F-FE80-294D-8039-3340455813DB}" type="parTrans" cxnId="{A9466451-5207-7546-8A2C-42C695F7383E}">
      <dgm:prSet/>
      <dgm:spPr/>
      <dgm:t>
        <a:bodyPr/>
        <a:lstStyle/>
        <a:p>
          <a:endParaRPr lang="it-IT"/>
        </a:p>
      </dgm:t>
    </dgm:pt>
    <dgm:pt modelId="{86A5160B-21C4-ED4E-87FA-7E1BA0FEC1F3}" type="sibTrans" cxnId="{A9466451-5207-7546-8A2C-42C695F7383E}">
      <dgm:prSet/>
      <dgm:spPr/>
      <dgm:t>
        <a:bodyPr/>
        <a:lstStyle/>
        <a:p>
          <a:endParaRPr lang="it-IT"/>
        </a:p>
      </dgm:t>
    </dgm:pt>
    <dgm:pt modelId="{DA5FFEDC-02B6-AD47-AD21-7E3C314DFF63}">
      <dgm:prSet phldrT="[Testo]"/>
      <dgm:spPr/>
      <dgm:t>
        <a:bodyPr/>
        <a:lstStyle/>
        <a:p>
          <a:r>
            <a:rPr lang="it-IT" dirty="0"/>
            <a:t>Autoefficacia generalizzata</a:t>
          </a:r>
        </a:p>
      </dgm:t>
    </dgm:pt>
    <dgm:pt modelId="{FF26C417-1BCD-3D4E-BDF4-17D7B88BD1FE}" type="parTrans" cxnId="{B6072C04-4269-6044-B85D-55D5DBDB4D10}">
      <dgm:prSet/>
      <dgm:spPr/>
      <dgm:t>
        <a:bodyPr/>
        <a:lstStyle/>
        <a:p>
          <a:endParaRPr lang="it-IT"/>
        </a:p>
      </dgm:t>
    </dgm:pt>
    <dgm:pt modelId="{E1C6A2D6-5154-444F-A74A-B645C1E2A558}" type="sibTrans" cxnId="{B6072C04-4269-6044-B85D-55D5DBDB4D10}">
      <dgm:prSet/>
      <dgm:spPr/>
      <dgm:t>
        <a:bodyPr/>
        <a:lstStyle/>
        <a:p>
          <a:endParaRPr lang="it-IT"/>
        </a:p>
      </dgm:t>
    </dgm:pt>
    <dgm:pt modelId="{AA0E574C-4D05-3F4C-9CFA-AB023849EBF3}">
      <dgm:prSet phldrT="[Testo]"/>
      <dgm:spPr/>
      <dgm:t>
        <a:bodyPr/>
        <a:lstStyle/>
        <a:p>
          <a:r>
            <a:rPr lang="it-IT" dirty="0"/>
            <a:t>Stabilità emotiva</a:t>
          </a:r>
        </a:p>
      </dgm:t>
    </dgm:pt>
    <dgm:pt modelId="{61D17273-B283-6E44-B4E6-B969E82D4079}" type="parTrans" cxnId="{B46852BB-EC27-264D-91D2-B2A6094E1F5E}">
      <dgm:prSet/>
      <dgm:spPr/>
      <dgm:t>
        <a:bodyPr/>
        <a:lstStyle/>
        <a:p>
          <a:endParaRPr lang="it-IT"/>
        </a:p>
      </dgm:t>
    </dgm:pt>
    <dgm:pt modelId="{8FE9C850-834C-E345-B732-0C5F4696F833}" type="sibTrans" cxnId="{B46852BB-EC27-264D-91D2-B2A6094E1F5E}">
      <dgm:prSet/>
      <dgm:spPr/>
      <dgm:t>
        <a:bodyPr/>
        <a:lstStyle/>
        <a:p>
          <a:endParaRPr lang="it-IT"/>
        </a:p>
      </dgm:t>
    </dgm:pt>
    <dgm:pt modelId="{41344291-3CB1-454E-90C5-C241B3646BDE}">
      <dgm:prSet phldrT="[Testo]"/>
      <dgm:spPr/>
      <dgm:t>
        <a:bodyPr/>
        <a:lstStyle/>
        <a:p>
          <a:r>
            <a:rPr lang="it-IT" dirty="0"/>
            <a:t>Locus of control</a:t>
          </a:r>
        </a:p>
      </dgm:t>
    </dgm:pt>
    <dgm:pt modelId="{68D0F334-EAFD-6E4A-9D7C-7720D736FFFF}" type="parTrans" cxnId="{DD62FCE2-4631-7E4B-B1F9-78226E008FEA}">
      <dgm:prSet/>
      <dgm:spPr/>
      <dgm:t>
        <a:bodyPr/>
        <a:lstStyle/>
        <a:p>
          <a:endParaRPr lang="it-IT"/>
        </a:p>
      </dgm:t>
    </dgm:pt>
    <dgm:pt modelId="{E496EAB0-AA5C-BA47-9EE3-4071CEA307E6}" type="sibTrans" cxnId="{DD62FCE2-4631-7E4B-B1F9-78226E008FEA}">
      <dgm:prSet/>
      <dgm:spPr/>
      <dgm:t>
        <a:bodyPr/>
        <a:lstStyle/>
        <a:p>
          <a:endParaRPr lang="it-IT"/>
        </a:p>
      </dgm:t>
    </dgm:pt>
    <dgm:pt modelId="{616C8918-72DC-F949-B77B-10F0535A9C83}" type="pres">
      <dgm:prSet presAssocID="{76F1CECE-11B6-B544-ADBF-DA860DE69230}" presName="outerComposite" presStyleCnt="0">
        <dgm:presLayoutVars>
          <dgm:chMax val="5"/>
          <dgm:dir/>
          <dgm:resizeHandles val="exact"/>
        </dgm:presLayoutVars>
      </dgm:prSet>
      <dgm:spPr/>
    </dgm:pt>
    <dgm:pt modelId="{72C5FA92-6792-3640-BE42-84524D570785}" type="pres">
      <dgm:prSet presAssocID="{76F1CECE-11B6-B544-ADBF-DA860DE69230}" presName="dummyMaxCanvas" presStyleCnt="0">
        <dgm:presLayoutVars/>
      </dgm:prSet>
      <dgm:spPr/>
    </dgm:pt>
    <dgm:pt modelId="{1F538EE7-C482-9643-A81F-65A924BCF4F2}" type="pres">
      <dgm:prSet presAssocID="{76F1CECE-11B6-B544-ADBF-DA860DE69230}" presName="FourNodes_1" presStyleLbl="node1" presStyleIdx="0" presStyleCnt="4">
        <dgm:presLayoutVars>
          <dgm:bulletEnabled val="1"/>
        </dgm:presLayoutVars>
      </dgm:prSet>
      <dgm:spPr/>
    </dgm:pt>
    <dgm:pt modelId="{169B3B6D-8291-0644-BBC1-B728475970D2}" type="pres">
      <dgm:prSet presAssocID="{76F1CECE-11B6-B544-ADBF-DA860DE69230}" presName="FourNodes_2" presStyleLbl="node1" presStyleIdx="1" presStyleCnt="4">
        <dgm:presLayoutVars>
          <dgm:bulletEnabled val="1"/>
        </dgm:presLayoutVars>
      </dgm:prSet>
      <dgm:spPr/>
    </dgm:pt>
    <dgm:pt modelId="{F02A41FB-AC0C-2441-BDC1-E4EC74BEF05B}" type="pres">
      <dgm:prSet presAssocID="{76F1CECE-11B6-B544-ADBF-DA860DE69230}" presName="FourNodes_3" presStyleLbl="node1" presStyleIdx="2" presStyleCnt="4">
        <dgm:presLayoutVars>
          <dgm:bulletEnabled val="1"/>
        </dgm:presLayoutVars>
      </dgm:prSet>
      <dgm:spPr/>
    </dgm:pt>
    <dgm:pt modelId="{20C6FDC2-46E2-0D46-A025-62D97BB9678A}" type="pres">
      <dgm:prSet presAssocID="{76F1CECE-11B6-B544-ADBF-DA860DE69230}" presName="FourNodes_4" presStyleLbl="node1" presStyleIdx="3" presStyleCnt="4">
        <dgm:presLayoutVars>
          <dgm:bulletEnabled val="1"/>
        </dgm:presLayoutVars>
      </dgm:prSet>
      <dgm:spPr/>
    </dgm:pt>
    <dgm:pt modelId="{71540F4C-793F-FD4D-80EA-E607DAFF2083}" type="pres">
      <dgm:prSet presAssocID="{76F1CECE-11B6-B544-ADBF-DA860DE69230}" presName="FourConn_1-2" presStyleLbl="fgAccFollowNode1" presStyleIdx="0" presStyleCnt="3">
        <dgm:presLayoutVars>
          <dgm:bulletEnabled val="1"/>
        </dgm:presLayoutVars>
      </dgm:prSet>
      <dgm:spPr/>
    </dgm:pt>
    <dgm:pt modelId="{2CE7B983-73B4-F341-8871-41CE78ED8BD5}" type="pres">
      <dgm:prSet presAssocID="{76F1CECE-11B6-B544-ADBF-DA860DE69230}" presName="FourConn_2-3" presStyleLbl="fgAccFollowNode1" presStyleIdx="1" presStyleCnt="3">
        <dgm:presLayoutVars>
          <dgm:bulletEnabled val="1"/>
        </dgm:presLayoutVars>
      </dgm:prSet>
      <dgm:spPr/>
    </dgm:pt>
    <dgm:pt modelId="{DE410D28-CD2A-F440-A9F0-3831A17521E5}" type="pres">
      <dgm:prSet presAssocID="{76F1CECE-11B6-B544-ADBF-DA860DE69230}" presName="FourConn_3-4" presStyleLbl="fgAccFollowNode1" presStyleIdx="2" presStyleCnt="3">
        <dgm:presLayoutVars>
          <dgm:bulletEnabled val="1"/>
        </dgm:presLayoutVars>
      </dgm:prSet>
      <dgm:spPr/>
    </dgm:pt>
    <dgm:pt modelId="{9FF886C1-179F-4C46-BA73-5772A8CBEBE8}" type="pres">
      <dgm:prSet presAssocID="{76F1CECE-11B6-B544-ADBF-DA860DE69230}" presName="FourNodes_1_text" presStyleLbl="node1" presStyleIdx="3" presStyleCnt="4">
        <dgm:presLayoutVars>
          <dgm:bulletEnabled val="1"/>
        </dgm:presLayoutVars>
      </dgm:prSet>
      <dgm:spPr/>
    </dgm:pt>
    <dgm:pt modelId="{F2CFF831-B63E-9541-8F49-93A85C320C7E}" type="pres">
      <dgm:prSet presAssocID="{76F1CECE-11B6-B544-ADBF-DA860DE69230}" presName="FourNodes_2_text" presStyleLbl="node1" presStyleIdx="3" presStyleCnt="4">
        <dgm:presLayoutVars>
          <dgm:bulletEnabled val="1"/>
        </dgm:presLayoutVars>
      </dgm:prSet>
      <dgm:spPr/>
    </dgm:pt>
    <dgm:pt modelId="{8E3498DA-2222-A347-A751-3954CE78F36D}" type="pres">
      <dgm:prSet presAssocID="{76F1CECE-11B6-B544-ADBF-DA860DE69230}" presName="FourNodes_3_text" presStyleLbl="node1" presStyleIdx="3" presStyleCnt="4">
        <dgm:presLayoutVars>
          <dgm:bulletEnabled val="1"/>
        </dgm:presLayoutVars>
      </dgm:prSet>
      <dgm:spPr/>
    </dgm:pt>
    <dgm:pt modelId="{620D3008-FB6D-6149-A301-31F5DCBF4EA8}" type="pres">
      <dgm:prSet presAssocID="{76F1CECE-11B6-B544-ADBF-DA860DE6923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6072C04-4269-6044-B85D-55D5DBDB4D10}" srcId="{76F1CECE-11B6-B544-ADBF-DA860DE69230}" destId="{DA5FFEDC-02B6-AD47-AD21-7E3C314DFF63}" srcOrd="1" destOrd="0" parTransId="{FF26C417-1BCD-3D4E-BDF4-17D7B88BD1FE}" sibTransId="{E1C6A2D6-5154-444F-A74A-B645C1E2A558}"/>
    <dgm:cxn modelId="{C3C34B25-B6B3-764F-B784-FE33A04F2294}" type="presOf" srcId="{DA5FFEDC-02B6-AD47-AD21-7E3C314DFF63}" destId="{F2CFF831-B63E-9541-8F49-93A85C320C7E}" srcOrd="1" destOrd="0" presId="urn:microsoft.com/office/officeart/2005/8/layout/vProcess5"/>
    <dgm:cxn modelId="{A9466451-5207-7546-8A2C-42C695F7383E}" srcId="{76F1CECE-11B6-B544-ADBF-DA860DE69230}" destId="{2318E417-DC7D-BA46-B0F2-E8471B1E19CA}" srcOrd="0" destOrd="0" parTransId="{FA5E2E9F-FE80-294D-8039-3340455813DB}" sibTransId="{86A5160B-21C4-ED4E-87FA-7E1BA0FEC1F3}"/>
    <dgm:cxn modelId="{EA8E8468-61E4-3A4F-9985-42E5ECB7C166}" type="presOf" srcId="{2318E417-DC7D-BA46-B0F2-E8471B1E19CA}" destId="{1F538EE7-C482-9643-A81F-65A924BCF4F2}" srcOrd="0" destOrd="0" presId="urn:microsoft.com/office/officeart/2005/8/layout/vProcess5"/>
    <dgm:cxn modelId="{BBAA5269-D824-4643-A682-A339088048B9}" type="presOf" srcId="{DA5FFEDC-02B6-AD47-AD21-7E3C314DFF63}" destId="{169B3B6D-8291-0644-BBC1-B728475970D2}" srcOrd="0" destOrd="0" presId="urn:microsoft.com/office/officeart/2005/8/layout/vProcess5"/>
    <dgm:cxn modelId="{C0190570-6C76-0F44-86A3-1737BFB6E648}" type="presOf" srcId="{76F1CECE-11B6-B544-ADBF-DA860DE69230}" destId="{616C8918-72DC-F949-B77B-10F0535A9C83}" srcOrd="0" destOrd="0" presId="urn:microsoft.com/office/officeart/2005/8/layout/vProcess5"/>
    <dgm:cxn modelId="{8AEA1B91-DC7B-3849-B415-B11779DD30A7}" type="presOf" srcId="{86A5160B-21C4-ED4E-87FA-7E1BA0FEC1F3}" destId="{71540F4C-793F-FD4D-80EA-E607DAFF2083}" srcOrd="0" destOrd="0" presId="urn:microsoft.com/office/officeart/2005/8/layout/vProcess5"/>
    <dgm:cxn modelId="{4CB312A2-8D6E-8A40-9B39-EC0F0D57F191}" type="presOf" srcId="{2318E417-DC7D-BA46-B0F2-E8471B1E19CA}" destId="{9FF886C1-179F-4C46-BA73-5772A8CBEBE8}" srcOrd="1" destOrd="0" presId="urn:microsoft.com/office/officeart/2005/8/layout/vProcess5"/>
    <dgm:cxn modelId="{0EB034A4-55D6-DE4E-BF2F-50ACAEE4B3FA}" type="presOf" srcId="{8FE9C850-834C-E345-B732-0C5F4696F833}" destId="{DE410D28-CD2A-F440-A9F0-3831A17521E5}" srcOrd="0" destOrd="0" presId="urn:microsoft.com/office/officeart/2005/8/layout/vProcess5"/>
    <dgm:cxn modelId="{E31209B8-6F75-AF45-AD18-D6BE9CED5028}" type="presOf" srcId="{AA0E574C-4D05-3F4C-9CFA-AB023849EBF3}" destId="{8E3498DA-2222-A347-A751-3954CE78F36D}" srcOrd="1" destOrd="0" presId="urn:microsoft.com/office/officeart/2005/8/layout/vProcess5"/>
    <dgm:cxn modelId="{B46852BB-EC27-264D-91D2-B2A6094E1F5E}" srcId="{76F1CECE-11B6-B544-ADBF-DA860DE69230}" destId="{AA0E574C-4D05-3F4C-9CFA-AB023849EBF3}" srcOrd="2" destOrd="0" parTransId="{61D17273-B283-6E44-B4E6-B969E82D4079}" sibTransId="{8FE9C850-834C-E345-B732-0C5F4696F833}"/>
    <dgm:cxn modelId="{FB6DCFC0-CB1C-6748-8560-DD2D8ED636AF}" type="presOf" srcId="{41344291-3CB1-454E-90C5-C241B3646BDE}" destId="{620D3008-FB6D-6149-A301-31F5DCBF4EA8}" srcOrd="1" destOrd="0" presId="urn:microsoft.com/office/officeart/2005/8/layout/vProcess5"/>
    <dgm:cxn modelId="{B13F63DE-BEE4-394A-96A0-A5D757ADFEC1}" type="presOf" srcId="{AA0E574C-4D05-3F4C-9CFA-AB023849EBF3}" destId="{F02A41FB-AC0C-2441-BDC1-E4EC74BEF05B}" srcOrd="0" destOrd="0" presId="urn:microsoft.com/office/officeart/2005/8/layout/vProcess5"/>
    <dgm:cxn modelId="{DD62FCE2-4631-7E4B-B1F9-78226E008FEA}" srcId="{76F1CECE-11B6-B544-ADBF-DA860DE69230}" destId="{41344291-3CB1-454E-90C5-C241B3646BDE}" srcOrd="3" destOrd="0" parTransId="{68D0F334-EAFD-6E4A-9D7C-7720D736FFFF}" sibTransId="{E496EAB0-AA5C-BA47-9EE3-4071CEA307E6}"/>
    <dgm:cxn modelId="{D8E808EE-E5AB-D243-AE96-73C01CBE0BEF}" type="presOf" srcId="{E1C6A2D6-5154-444F-A74A-B645C1E2A558}" destId="{2CE7B983-73B4-F341-8871-41CE78ED8BD5}" srcOrd="0" destOrd="0" presId="urn:microsoft.com/office/officeart/2005/8/layout/vProcess5"/>
    <dgm:cxn modelId="{0C6B2AF2-E3B6-5B48-87D9-B29D3CE08637}" type="presOf" srcId="{41344291-3CB1-454E-90C5-C241B3646BDE}" destId="{20C6FDC2-46E2-0D46-A025-62D97BB9678A}" srcOrd="0" destOrd="0" presId="urn:microsoft.com/office/officeart/2005/8/layout/vProcess5"/>
    <dgm:cxn modelId="{D2092EF0-CA1A-424C-A237-FD1BC9D43349}" type="presParOf" srcId="{616C8918-72DC-F949-B77B-10F0535A9C83}" destId="{72C5FA92-6792-3640-BE42-84524D570785}" srcOrd="0" destOrd="0" presId="urn:microsoft.com/office/officeart/2005/8/layout/vProcess5"/>
    <dgm:cxn modelId="{92E5EDB4-862B-A248-80AC-FF46652D0805}" type="presParOf" srcId="{616C8918-72DC-F949-B77B-10F0535A9C83}" destId="{1F538EE7-C482-9643-A81F-65A924BCF4F2}" srcOrd="1" destOrd="0" presId="urn:microsoft.com/office/officeart/2005/8/layout/vProcess5"/>
    <dgm:cxn modelId="{A59FF968-FD35-C541-94D5-366E7AB7CC58}" type="presParOf" srcId="{616C8918-72DC-F949-B77B-10F0535A9C83}" destId="{169B3B6D-8291-0644-BBC1-B728475970D2}" srcOrd="2" destOrd="0" presId="urn:microsoft.com/office/officeart/2005/8/layout/vProcess5"/>
    <dgm:cxn modelId="{19FD3EA0-AC71-6449-8FB6-0FC92241D65C}" type="presParOf" srcId="{616C8918-72DC-F949-B77B-10F0535A9C83}" destId="{F02A41FB-AC0C-2441-BDC1-E4EC74BEF05B}" srcOrd="3" destOrd="0" presId="urn:microsoft.com/office/officeart/2005/8/layout/vProcess5"/>
    <dgm:cxn modelId="{20E60C84-EDFB-AA46-B7B5-B2012E5C243B}" type="presParOf" srcId="{616C8918-72DC-F949-B77B-10F0535A9C83}" destId="{20C6FDC2-46E2-0D46-A025-62D97BB9678A}" srcOrd="4" destOrd="0" presId="urn:microsoft.com/office/officeart/2005/8/layout/vProcess5"/>
    <dgm:cxn modelId="{2D814631-DDE7-5B4F-AAB9-0F8F5A8A00F8}" type="presParOf" srcId="{616C8918-72DC-F949-B77B-10F0535A9C83}" destId="{71540F4C-793F-FD4D-80EA-E607DAFF2083}" srcOrd="5" destOrd="0" presId="urn:microsoft.com/office/officeart/2005/8/layout/vProcess5"/>
    <dgm:cxn modelId="{3450216F-03F8-B345-8C45-51EE107D3171}" type="presParOf" srcId="{616C8918-72DC-F949-B77B-10F0535A9C83}" destId="{2CE7B983-73B4-F341-8871-41CE78ED8BD5}" srcOrd="6" destOrd="0" presId="urn:microsoft.com/office/officeart/2005/8/layout/vProcess5"/>
    <dgm:cxn modelId="{0CEA0A55-5604-0046-A01F-1C32395DB7A2}" type="presParOf" srcId="{616C8918-72DC-F949-B77B-10F0535A9C83}" destId="{DE410D28-CD2A-F440-A9F0-3831A17521E5}" srcOrd="7" destOrd="0" presId="urn:microsoft.com/office/officeart/2005/8/layout/vProcess5"/>
    <dgm:cxn modelId="{C47B9212-2330-E743-B3BA-7E26C566B5A1}" type="presParOf" srcId="{616C8918-72DC-F949-B77B-10F0535A9C83}" destId="{9FF886C1-179F-4C46-BA73-5772A8CBEBE8}" srcOrd="8" destOrd="0" presId="urn:microsoft.com/office/officeart/2005/8/layout/vProcess5"/>
    <dgm:cxn modelId="{E26DD74C-14AA-1444-B0A7-F741FF627CA0}" type="presParOf" srcId="{616C8918-72DC-F949-B77B-10F0535A9C83}" destId="{F2CFF831-B63E-9541-8F49-93A85C320C7E}" srcOrd="9" destOrd="0" presId="urn:microsoft.com/office/officeart/2005/8/layout/vProcess5"/>
    <dgm:cxn modelId="{69E98C6A-08EC-EE48-AF2B-CB5E20E3A6CE}" type="presParOf" srcId="{616C8918-72DC-F949-B77B-10F0535A9C83}" destId="{8E3498DA-2222-A347-A751-3954CE78F36D}" srcOrd="10" destOrd="0" presId="urn:microsoft.com/office/officeart/2005/8/layout/vProcess5"/>
    <dgm:cxn modelId="{9C32A6ED-E148-594F-A282-158DF9642713}" type="presParOf" srcId="{616C8918-72DC-F949-B77B-10F0535A9C83}" destId="{620D3008-FB6D-6149-A301-31F5DCBF4EA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34EFBE4-5A2F-4E43-AD12-AD84D2525E90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1F78BB8-DC79-F34F-8E06-F56297DE7D2A}">
      <dgm:prSet phldrT="[Testo]" custT="1"/>
      <dgm:spPr/>
      <dgm:t>
        <a:bodyPr/>
        <a:lstStyle/>
        <a:p>
          <a:pPr>
            <a:buNone/>
          </a:pPr>
          <a:r>
            <a:rPr lang="it-IT" sz="2000" dirty="0"/>
            <a:t>Positività</a:t>
          </a:r>
          <a:endParaRPr lang="it-IT" sz="1200" dirty="0"/>
        </a:p>
      </dgm:t>
    </dgm:pt>
    <dgm:pt modelId="{5FD03BCA-AB70-C540-92C1-E64CD502BC07}" type="parTrans" cxnId="{EC1AF766-D85A-344F-88DC-E078E6DB1557}">
      <dgm:prSet/>
      <dgm:spPr/>
      <dgm:t>
        <a:bodyPr/>
        <a:lstStyle/>
        <a:p>
          <a:endParaRPr lang="it-IT"/>
        </a:p>
      </dgm:t>
    </dgm:pt>
    <dgm:pt modelId="{465BF5CC-0ADD-F64D-9D4C-58BD94DAD156}" type="sibTrans" cxnId="{EC1AF766-D85A-344F-88DC-E078E6DB1557}">
      <dgm:prSet/>
      <dgm:spPr/>
      <dgm:t>
        <a:bodyPr/>
        <a:lstStyle/>
        <a:p>
          <a:endParaRPr lang="it-IT"/>
        </a:p>
      </dgm:t>
    </dgm:pt>
    <dgm:pt modelId="{8BE4353F-44AE-E34C-B5D2-5DC8EB29611C}">
      <dgm:prSet phldrT="[Testo]" custT="1"/>
      <dgm:spPr/>
      <dgm:t>
        <a:bodyPr/>
        <a:lstStyle/>
        <a:p>
          <a:r>
            <a:rPr lang="it-IT" sz="1800" dirty="0"/>
            <a:t>Autostima</a:t>
          </a:r>
          <a:endParaRPr lang="it-IT" sz="2000" dirty="0"/>
        </a:p>
      </dgm:t>
    </dgm:pt>
    <dgm:pt modelId="{395815F0-3383-B443-809C-B9C7D7EB1895}" type="parTrans" cxnId="{724913D5-620C-FA42-BF33-243B7D52AA0D}">
      <dgm:prSet/>
      <dgm:spPr/>
      <dgm:t>
        <a:bodyPr/>
        <a:lstStyle/>
        <a:p>
          <a:endParaRPr lang="it-IT"/>
        </a:p>
      </dgm:t>
    </dgm:pt>
    <dgm:pt modelId="{FB4F5671-6E17-B241-8819-0527803F625D}" type="sibTrans" cxnId="{724913D5-620C-FA42-BF33-243B7D52AA0D}">
      <dgm:prSet/>
      <dgm:spPr/>
      <dgm:t>
        <a:bodyPr/>
        <a:lstStyle/>
        <a:p>
          <a:endParaRPr lang="it-IT"/>
        </a:p>
      </dgm:t>
    </dgm:pt>
    <dgm:pt modelId="{858AF72B-33CE-184F-A9A5-E0491AD6A1B7}">
      <dgm:prSet phldrT="[Testo]" custT="1"/>
      <dgm:spPr/>
      <dgm:t>
        <a:bodyPr/>
        <a:lstStyle/>
        <a:p>
          <a:r>
            <a:rPr lang="it-IT" sz="1800" dirty="0"/>
            <a:t>Soddisfazione di vita</a:t>
          </a:r>
        </a:p>
      </dgm:t>
    </dgm:pt>
    <dgm:pt modelId="{B2DC298F-18E0-1142-BACA-4F0EE27EE659}" type="parTrans" cxnId="{0BBED70D-6D59-E44B-BB88-D561E7EB7B51}">
      <dgm:prSet/>
      <dgm:spPr/>
      <dgm:t>
        <a:bodyPr/>
        <a:lstStyle/>
        <a:p>
          <a:endParaRPr lang="it-IT"/>
        </a:p>
      </dgm:t>
    </dgm:pt>
    <dgm:pt modelId="{27E9DEDB-1D88-F44A-98A9-6211810B2724}" type="sibTrans" cxnId="{0BBED70D-6D59-E44B-BB88-D561E7EB7B51}">
      <dgm:prSet/>
      <dgm:spPr/>
      <dgm:t>
        <a:bodyPr/>
        <a:lstStyle/>
        <a:p>
          <a:endParaRPr lang="it-IT"/>
        </a:p>
      </dgm:t>
    </dgm:pt>
    <dgm:pt modelId="{86D0C96C-ABDB-3844-8CB7-91E344681D54}">
      <dgm:prSet phldrT="[Testo]" custT="1"/>
      <dgm:spPr/>
      <dgm:t>
        <a:bodyPr/>
        <a:lstStyle/>
        <a:p>
          <a:r>
            <a:rPr lang="it-IT" sz="1800" dirty="0"/>
            <a:t>Ottimismo</a:t>
          </a:r>
          <a:endParaRPr lang="it-IT" sz="1200" dirty="0"/>
        </a:p>
      </dgm:t>
    </dgm:pt>
    <dgm:pt modelId="{0D904912-8373-4647-BC69-505A7BA34552}" type="parTrans" cxnId="{F7A90359-540B-CB47-B7E2-2114F83806D7}">
      <dgm:prSet/>
      <dgm:spPr/>
      <dgm:t>
        <a:bodyPr/>
        <a:lstStyle/>
        <a:p>
          <a:endParaRPr lang="it-IT"/>
        </a:p>
      </dgm:t>
    </dgm:pt>
    <dgm:pt modelId="{2649ABFE-1145-494E-BF8F-7778C8DF656E}" type="sibTrans" cxnId="{F7A90359-540B-CB47-B7E2-2114F83806D7}">
      <dgm:prSet/>
      <dgm:spPr/>
      <dgm:t>
        <a:bodyPr/>
        <a:lstStyle/>
        <a:p>
          <a:endParaRPr lang="it-IT"/>
        </a:p>
      </dgm:t>
    </dgm:pt>
    <dgm:pt modelId="{F95FC963-FD02-C941-86ED-2CBFEF790B5A}">
      <dgm:prSet phldrT="[Testo]"/>
      <dgm:spPr/>
      <dgm:t>
        <a:bodyPr/>
        <a:lstStyle/>
        <a:p>
          <a:r>
            <a:rPr lang="it-IT" dirty="0"/>
            <a:t>Aspettativa stabile verso il futuro, secondo la quale accadranno più cose positive che negative</a:t>
          </a:r>
        </a:p>
      </dgm:t>
    </dgm:pt>
    <dgm:pt modelId="{7DEC790D-D21B-4C4D-A508-ED71CB5B4F85}" type="parTrans" cxnId="{30D2D7CC-4542-0E44-83D2-18C1B7D61426}">
      <dgm:prSet/>
      <dgm:spPr/>
      <dgm:t>
        <a:bodyPr/>
        <a:lstStyle/>
        <a:p>
          <a:endParaRPr lang="it-IT"/>
        </a:p>
      </dgm:t>
    </dgm:pt>
    <dgm:pt modelId="{7203DE89-FCCA-2641-A740-5ABFF4551B43}" type="sibTrans" cxnId="{30D2D7CC-4542-0E44-83D2-18C1B7D61426}">
      <dgm:prSet/>
      <dgm:spPr/>
      <dgm:t>
        <a:bodyPr/>
        <a:lstStyle/>
        <a:p>
          <a:endParaRPr lang="it-IT"/>
        </a:p>
      </dgm:t>
    </dgm:pt>
    <dgm:pt modelId="{0D1D2102-48F0-624F-86D1-57CE4338462A}">
      <dgm:prSet phldrT="[Testo]"/>
      <dgm:spPr/>
      <dgm:t>
        <a:bodyPr/>
        <a:lstStyle/>
        <a:p>
          <a:r>
            <a:rPr lang="it-IT" dirty="0"/>
            <a:t>Consapevolezza del proprio valore personale</a:t>
          </a:r>
        </a:p>
      </dgm:t>
    </dgm:pt>
    <dgm:pt modelId="{65E480DE-AED4-784F-921F-274E0D3AB672}" type="parTrans" cxnId="{E1653B5A-E4AD-F94A-9C65-A086D24B81E0}">
      <dgm:prSet/>
      <dgm:spPr/>
      <dgm:t>
        <a:bodyPr/>
        <a:lstStyle/>
        <a:p>
          <a:endParaRPr lang="it-IT"/>
        </a:p>
      </dgm:t>
    </dgm:pt>
    <dgm:pt modelId="{259EFCD0-4FB2-624F-AF6B-B84809D53DB6}" type="sibTrans" cxnId="{E1653B5A-E4AD-F94A-9C65-A086D24B81E0}">
      <dgm:prSet/>
      <dgm:spPr/>
      <dgm:t>
        <a:bodyPr/>
        <a:lstStyle/>
        <a:p>
          <a:endParaRPr lang="it-IT"/>
        </a:p>
      </dgm:t>
    </dgm:pt>
    <dgm:pt modelId="{D969B258-AA2B-A444-9E4F-BB652B41E40A}">
      <dgm:prSet phldrT="[Testo]"/>
      <dgm:spPr/>
      <dgm:t>
        <a:bodyPr/>
        <a:lstStyle/>
        <a:p>
          <a:r>
            <a:rPr lang="it-IT" dirty="0"/>
            <a:t>Fattore protettivo dallo sviluppo di sintomi connessi alla sfera dell’ansia e della depressione</a:t>
          </a:r>
        </a:p>
      </dgm:t>
    </dgm:pt>
    <dgm:pt modelId="{7D4FEF7E-2725-5949-BB3C-A33AFF378B02}" type="parTrans" cxnId="{1E2CFAD7-0C2D-0A4C-A96F-3BF1C4379295}">
      <dgm:prSet/>
      <dgm:spPr/>
      <dgm:t>
        <a:bodyPr/>
        <a:lstStyle/>
        <a:p>
          <a:endParaRPr lang="it-IT"/>
        </a:p>
      </dgm:t>
    </dgm:pt>
    <dgm:pt modelId="{CF1859A6-8689-2041-834A-85EEE9FD0CFB}" type="sibTrans" cxnId="{1E2CFAD7-0C2D-0A4C-A96F-3BF1C4379295}">
      <dgm:prSet/>
      <dgm:spPr/>
      <dgm:t>
        <a:bodyPr/>
        <a:lstStyle/>
        <a:p>
          <a:endParaRPr lang="it-IT"/>
        </a:p>
      </dgm:t>
    </dgm:pt>
    <dgm:pt modelId="{057523E6-35DF-3240-9BF0-C0D2722A4068}">
      <dgm:prSet phldrT="[Testo]"/>
      <dgm:spPr/>
      <dgm:t>
        <a:bodyPr/>
        <a:lstStyle/>
        <a:p>
          <a:r>
            <a:rPr lang="it-IT" dirty="0"/>
            <a:t>Valutazione globale del grado di appagamento al riguardo delle molteplici attività e relazioni che hanno segnato la propria esistenza passata</a:t>
          </a:r>
        </a:p>
      </dgm:t>
    </dgm:pt>
    <dgm:pt modelId="{640F8FAE-411C-5445-9E7C-19D4B32253E8}" type="parTrans" cxnId="{34B53FDC-874C-174F-8464-AA5F482A1B37}">
      <dgm:prSet/>
      <dgm:spPr/>
      <dgm:t>
        <a:bodyPr/>
        <a:lstStyle/>
        <a:p>
          <a:endParaRPr lang="it-IT"/>
        </a:p>
      </dgm:t>
    </dgm:pt>
    <dgm:pt modelId="{78CFCFD4-6C7F-4449-A45F-5E544D53CFF1}" type="sibTrans" cxnId="{34B53FDC-874C-174F-8464-AA5F482A1B37}">
      <dgm:prSet/>
      <dgm:spPr/>
      <dgm:t>
        <a:bodyPr/>
        <a:lstStyle/>
        <a:p>
          <a:endParaRPr lang="it-IT"/>
        </a:p>
      </dgm:t>
    </dgm:pt>
    <dgm:pt modelId="{B7FDACEE-4708-0047-9F34-079D03EF1192}" type="pres">
      <dgm:prSet presAssocID="{534EFBE4-5A2F-4E43-AD12-AD84D2525E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99D16A-A16A-BE44-AD84-DACD31854498}" type="pres">
      <dgm:prSet presAssocID="{31F78BB8-DC79-F34F-8E06-F56297DE7D2A}" presName="hierRoot1" presStyleCnt="0">
        <dgm:presLayoutVars>
          <dgm:hierBranch val="init"/>
        </dgm:presLayoutVars>
      </dgm:prSet>
      <dgm:spPr/>
    </dgm:pt>
    <dgm:pt modelId="{0DD9EC0E-09AE-5D4D-97A8-31D932E011D3}" type="pres">
      <dgm:prSet presAssocID="{31F78BB8-DC79-F34F-8E06-F56297DE7D2A}" presName="rootComposite1" presStyleCnt="0"/>
      <dgm:spPr/>
    </dgm:pt>
    <dgm:pt modelId="{B6B13241-AC0F-0246-8C4B-9A7EB0360DD9}" type="pres">
      <dgm:prSet presAssocID="{31F78BB8-DC79-F34F-8E06-F56297DE7D2A}" presName="rootText1" presStyleLbl="node0" presStyleIdx="0" presStyleCnt="1">
        <dgm:presLayoutVars>
          <dgm:chPref val="3"/>
        </dgm:presLayoutVars>
      </dgm:prSet>
      <dgm:spPr/>
    </dgm:pt>
    <dgm:pt modelId="{5FB676E2-4C7C-D64D-8447-DA1ECFC9010E}" type="pres">
      <dgm:prSet presAssocID="{31F78BB8-DC79-F34F-8E06-F56297DE7D2A}" presName="rootConnector1" presStyleLbl="node1" presStyleIdx="0" presStyleCnt="0"/>
      <dgm:spPr/>
    </dgm:pt>
    <dgm:pt modelId="{D8824369-BB71-6C42-A770-E5F02860FE74}" type="pres">
      <dgm:prSet presAssocID="{31F78BB8-DC79-F34F-8E06-F56297DE7D2A}" presName="hierChild2" presStyleCnt="0"/>
      <dgm:spPr/>
    </dgm:pt>
    <dgm:pt modelId="{985896D1-BFDD-744C-AF43-37F46E0CC4D0}" type="pres">
      <dgm:prSet presAssocID="{395815F0-3383-B443-809C-B9C7D7EB1895}" presName="Name37" presStyleLbl="parChTrans1D2" presStyleIdx="0" presStyleCnt="3"/>
      <dgm:spPr/>
    </dgm:pt>
    <dgm:pt modelId="{33FC22BC-1457-A447-93A8-A7849BC3EDFB}" type="pres">
      <dgm:prSet presAssocID="{8BE4353F-44AE-E34C-B5D2-5DC8EB29611C}" presName="hierRoot2" presStyleCnt="0">
        <dgm:presLayoutVars>
          <dgm:hierBranch val="init"/>
        </dgm:presLayoutVars>
      </dgm:prSet>
      <dgm:spPr/>
    </dgm:pt>
    <dgm:pt modelId="{2BF78BD2-D145-7643-8333-333E055C9F86}" type="pres">
      <dgm:prSet presAssocID="{8BE4353F-44AE-E34C-B5D2-5DC8EB29611C}" presName="rootComposite" presStyleCnt="0"/>
      <dgm:spPr/>
    </dgm:pt>
    <dgm:pt modelId="{E809FA7C-D7A3-824D-AD01-156CBB72578F}" type="pres">
      <dgm:prSet presAssocID="{8BE4353F-44AE-E34C-B5D2-5DC8EB29611C}" presName="rootText" presStyleLbl="node2" presStyleIdx="0" presStyleCnt="3">
        <dgm:presLayoutVars>
          <dgm:chPref val="3"/>
        </dgm:presLayoutVars>
      </dgm:prSet>
      <dgm:spPr/>
    </dgm:pt>
    <dgm:pt modelId="{7C69EE5C-C2D8-9D4D-9DD9-1C02999EC574}" type="pres">
      <dgm:prSet presAssocID="{8BE4353F-44AE-E34C-B5D2-5DC8EB29611C}" presName="rootConnector" presStyleLbl="node2" presStyleIdx="0" presStyleCnt="3"/>
      <dgm:spPr/>
    </dgm:pt>
    <dgm:pt modelId="{3E609137-9692-4241-92D8-20438AF9C185}" type="pres">
      <dgm:prSet presAssocID="{8BE4353F-44AE-E34C-B5D2-5DC8EB29611C}" presName="hierChild4" presStyleCnt="0"/>
      <dgm:spPr/>
    </dgm:pt>
    <dgm:pt modelId="{01649DDF-691F-D141-8ED7-B92E8C437D01}" type="pres">
      <dgm:prSet presAssocID="{65E480DE-AED4-784F-921F-274E0D3AB672}" presName="Name37" presStyleLbl="parChTrans1D3" presStyleIdx="0" presStyleCnt="4"/>
      <dgm:spPr/>
    </dgm:pt>
    <dgm:pt modelId="{B22DBDFB-CD34-2D48-B0A7-900BFEFED64C}" type="pres">
      <dgm:prSet presAssocID="{0D1D2102-48F0-624F-86D1-57CE4338462A}" presName="hierRoot2" presStyleCnt="0">
        <dgm:presLayoutVars>
          <dgm:hierBranch val="init"/>
        </dgm:presLayoutVars>
      </dgm:prSet>
      <dgm:spPr/>
    </dgm:pt>
    <dgm:pt modelId="{D67B1FD6-5B65-8E49-B90B-1FB7452D4427}" type="pres">
      <dgm:prSet presAssocID="{0D1D2102-48F0-624F-86D1-57CE4338462A}" presName="rootComposite" presStyleCnt="0"/>
      <dgm:spPr/>
    </dgm:pt>
    <dgm:pt modelId="{08991E90-6054-274E-8041-659E441764BB}" type="pres">
      <dgm:prSet presAssocID="{0D1D2102-48F0-624F-86D1-57CE4338462A}" presName="rootText" presStyleLbl="node3" presStyleIdx="0" presStyleCnt="4">
        <dgm:presLayoutVars>
          <dgm:chPref val="3"/>
        </dgm:presLayoutVars>
      </dgm:prSet>
      <dgm:spPr/>
    </dgm:pt>
    <dgm:pt modelId="{8DC91B4B-6AA9-B14E-91B1-EB78F3A1A3C7}" type="pres">
      <dgm:prSet presAssocID="{0D1D2102-48F0-624F-86D1-57CE4338462A}" presName="rootConnector" presStyleLbl="node3" presStyleIdx="0" presStyleCnt="4"/>
      <dgm:spPr/>
    </dgm:pt>
    <dgm:pt modelId="{3FC3BDDA-5D33-C041-BBB7-58C231DC7F11}" type="pres">
      <dgm:prSet presAssocID="{0D1D2102-48F0-624F-86D1-57CE4338462A}" presName="hierChild4" presStyleCnt="0"/>
      <dgm:spPr/>
    </dgm:pt>
    <dgm:pt modelId="{07722606-32F4-DF40-84B6-319AE900E57F}" type="pres">
      <dgm:prSet presAssocID="{0D1D2102-48F0-624F-86D1-57CE4338462A}" presName="hierChild5" presStyleCnt="0"/>
      <dgm:spPr/>
    </dgm:pt>
    <dgm:pt modelId="{B96FD75E-BF10-AD43-A14B-AB72E9AB33F7}" type="pres">
      <dgm:prSet presAssocID="{7D4FEF7E-2725-5949-BB3C-A33AFF378B02}" presName="Name37" presStyleLbl="parChTrans1D3" presStyleIdx="1" presStyleCnt="4"/>
      <dgm:spPr/>
    </dgm:pt>
    <dgm:pt modelId="{878C1C1F-FE9F-5F4A-9F2A-FA946429BD7B}" type="pres">
      <dgm:prSet presAssocID="{D969B258-AA2B-A444-9E4F-BB652B41E40A}" presName="hierRoot2" presStyleCnt="0">
        <dgm:presLayoutVars>
          <dgm:hierBranch val="init"/>
        </dgm:presLayoutVars>
      </dgm:prSet>
      <dgm:spPr/>
    </dgm:pt>
    <dgm:pt modelId="{29555B32-406D-6E45-BE61-603AA5AB7045}" type="pres">
      <dgm:prSet presAssocID="{D969B258-AA2B-A444-9E4F-BB652B41E40A}" presName="rootComposite" presStyleCnt="0"/>
      <dgm:spPr/>
    </dgm:pt>
    <dgm:pt modelId="{A1A0B7C0-6F6E-B648-AF8C-AD83C9562AB6}" type="pres">
      <dgm:prSet presAssocID="{D969B258-AA2B-A444-9E4F-BB652B41E40A}" presName="rootText" presStyleLbl="node3" presStyleIdx="1" presStyleCnt="4">
        <dgm:presLayoutVars>
          <dgm:chPref val="3"/>
        </dgm:presLayoutVars>
      </dgm:prSet>
      <dgm:spPr/>
    </dgm:pt>
    <dgm:pt modelId="{5CB494F1-8790-2E43-8B54-B5243CE09240}" type="pres">
      <dgm:prSet presAssocID="{D969B258-AA2B-A444-9E4F-BB652B41E40A}" presName="rootConnector" presStyleLbl="node3" presStyleIdx="1" presStyleCnt="4"/>
      <dgm:spPr/>
    </dgm:pt>
    <dgm:pt modelId="{D571173B-E5C0-C94A-A66B-73817D7DEB96}" type="pres">
      <dgm:prSet presAssocID="{D969B258-AA2B-A444-9E4F-BB652B41E40A}" presName="hierChild4" presStyleCnt="0"/>
      <dgm:spPr/>
    </dgm:pt>
    <dgm:pt modelId="{A0A22E4D-26B4-5442-B72B-FE8EC230B7C9}" type="pres">
      <dgm:prSet presAssocID="{D969B258-AA2B-A444-9E4F-BB652B41E40A}" presName="hierChild5" presStyleCnt="0"/>
      <dgm:spPr/>
    </dgm:pt>
    <dgm:pt modelId="{80702B72-97CA-874E-B96D-3B9F6A0EDE09}" type="pres">
      <dgm:prSet presAssocID="{8BE4353F-44AE-E34C-B5D2-5DC8EB29611C}" presName="hierChild5" presStyleCnt="0"/>
      <dgm:spPr/>
    </dgm:pt>
    <dgm:pt modelId="{7A3070E6-C9AA-A343-9842-96EFC1890B31}" type="pres">
      <dgm:prSet presAssocID="{B2DC298F-18E0-1142-BACA-4F0EE27EE659}" presName="Name37" presStyleLbl="parChTrans1D2" presStyleIdx="1" presStyleCnt="3"/>
      <dgm:spPr/>
    </dgm:pt>
    <dgm:pt modelId="{823E4B67-8AD3-FF4F-9FC0-4F2AE624F877}" type="pres">
      <dgm:prSet presAssocID="{858AF72B-33CE-184F-A9A5-E0491AD6A1B7}" presName="hierRoot2" presStyleCnt="0">
        <dgm:presLayoutVars>
          <dgm:hierBranch val="init"/>
        </dgm:presLayoutVars>
      </dgm:prSet>
      <dgm:spPr/>
    </dgm:pt>
    <dgm:pt modelId="{0963F6E9-1214-8B4C-BBFD-09068658148F}" type="pres">
      <dgm:prSet presAssocID="{858AF72B-33CE-184F-A9A5-E0491AD6A1B7}" presName="rootComposite" presStyleCnt="0"/>
      <dgm:spPr/>
    </dgm:pt>
    <dgm:pt modelId="{4E944B7A-2247-B949-95DC-3C0395EE7EE4}" type="pres">
      <dgm:prSet presAssocID="{858AF72B-33CE-184F-A9A5-E0491AD6A1B7}" presName="rootText" presStyleLbl="node2" presStyleIdx="1" presStyleCnt="3">
        <dgm:presLayoutVars>
          <dgm:chPref val="3"/>
        </dgm:presLayoutVars>
      </dgm:prSet>
      <dgm:spPr/>
    </dgm:pt>
    <dgm:pt modelId="{FEC89181-AE96-4345-A7B3-77F3A2259FEE}" type="pres">
      <dgm:prSet presAssocID="{858AF72B-33CE-184F-A9A5-E0491AD6A1B7}" presName="rootConnector" presStyleLbl="node2" presStyleIdx="1" presStyleCnt="3"/>
      <dgm:spPr/>
    </dgm:pt>
    <dgm:pt modelId="{76885773-F5E0-334A-A246-0C115339FED4}" type="pres">
      <dgm:prSet presAssocID="{858AF72B-33CE-184F-A9A5-E0491AD6A1B7}" presName="hierChild4" presStyleCnt="0"/>
      <dgm:spPr/>
    </dgm:pt>
    <dgm:pt modelId="{039F77F0-C087-3449-ABD7-9481907DFA88}" type="pres">
      <dgm:prSet presAssocID="{640F8FAE-411C-5445-9E7C-19D4B32253E8}" presName="Name37" presStyleLbl="parChTrans1D3" presStyleIdx="2" presStyleCnt="4"/>
      <dgm:spPr/>
    </dgm:pt>
    <dgm:pt modelId="{C3FA00B0-8E44-794A-91D7-28F66F0444FB}" type="pres">
      <dgm:prSet presAssocID="{057523E6-35DF-3240-9BF0-C0D2722A4068}" presName="hierRoot2" presStyleCnt="0">
        <dgm:presLayoutVars>
          <dgm:hierBranch val="init"/>
        </dgm:presLayoutVars>
      </dgm:prSet>
      <dgm:spPr/>
    </dgm:pt>
    <dgm:pt modelId="{72380AE2-DD7F-7A49-B968-4657F8E90FBE}" type="pres">
      <dgm:prSet presAssocID="{057523E6-35DF-3240-9BF0-C0D2722A4068}" presName="rootComposite" presStyleCnt="0"/>
      <dgm:spPr/>
    </dgm:pt>
    <dgm:pt modelId="{A345CD03-E666-BB42-929F-6AE4DCF1384C}" type="pres">
      <dgm:prSet presAssocID="{057523E6-35DF-3240-9BF0-C0D2722A4068}" presName="rootText" presStyleLbl="node3" presStyleIdx="2" presStyleCnt="4">
        <dgm:presLayoutVars>
          <dgm:chPref val="3"/>
        </dgm:presLayoutVars>
      </dgm:prSet>
      <dgm:spPr/>
    </dgm:pt>
    <dgm:pt modelId="{5557E18C-79AC-1941-BE65-FDCFAE27089A}" type="pres">
      <dgm:prSet presAssocID="{057523E6-35DF-3240-9BF0-C0D2722A4068}" presName="rootConnector" presStyleLbl="node3" presStyleIdx="2" presStyleCnt="4"/>
      <dgm:spPr/>
    </dgm:pt>
    <dgm:pt modelId="{DA78B504-5C4B-A140-AFA2-5C51BB7E2C13}" type="pres">
      <dgm:prSet presAssocID="{057523E6-35DF-3240-9BF0-C0D2722A4068}" presName="hierChild4" presStyleCnt="0"/>
      <dgm:spPr/>
    </dgm:pt>
    <dgm:pt modelId="{A4BDAADF-6150-A043-8CA0-D12C12A1886A}" type="pres">
      <dgm:prSet presAssocID="{057523E6-35DF-3240-9BF0-C0D2722A4068}" presName="hierChild5" presStyleCnt="0"/>
      <dgm:spPr/>
    </dgm:pt>
    <dgm:pt modelId="{E4FB7586-5E77-5042-B8C0-6418D491A0F4}" type="pres">
      <dgm:prSet presAssocID="{858AF72B-33CE-184F-A9A5-E0491AD6A1B7}" presName="hierChild5" presStyleCnt="0"/>
      <dgm:spPr/>
    </dgm:pt>
    <dgm:pt modelId="{3A6A7AE5-072D-A44D-A245-B7D8016770A3}" type="pres">
      <dgm:prSet presAssocID="{0D904912-8373-4647-BC69-505A7BA34552}" presName="Name37" presStyleLbl="parChTrans1D2" presStyleIdx="2" presStyleCnt="3"/>
      <dgm:spPr/>
    </dgm:pt>
    <dgm:pt modelId="{2F9AFA2C-2AC8-B241-AF99-C98E480596E8}" type="pres">
      <dgm:prSet presAssocID="{86D0C96C-ABDB-3844-8CB7-91E344681D54}" presName="hierRoot2" presStyleCnt="0">
        <dgm:presLayoutVars>
          <dgm:hierBranch val="init"/>
        </dgm:presLayoutVars>
      </dgm:prSet>
      <dgm:spPr/>
    </dgm:pt>
    <dgm:pt modelId="{CA61C5F5-9113-4B44-9C10-85BEFE3880EF}" type="pres">
      <dgm:prSet presAssocID="{86D0C96C-ABDB-3844-8CB7-91E344681D54}" presName="rootComposite" presStyleCnt="0"/>
      <dgm:spPr/>
    </dgm:pt>
    <dgm:pt modelId="{224E1313-097A-6E44-8577-32FF9EA9649A}" type="pres">
      <dgm:prSet presAssocID="{86D0C96C-ABDB-3844-8CB7-91E344681D54}" presName="rootText" presStyleLbl="node2" presStyleIdx="2" presStyleCnt="3">
        <dgm:presLayoutVars>
          <dgm:chPref val="3"/>
        </dgm:presLayoutVars>
      </dgm:prSet>
      <dgm:spPr/>
    </dgm:pt>
    <dgm:pt modelId="{872EB478-9DFA-2745-B8DC-671B1E81590F}" type="pres">
      <dgm:prSet presAssocID="{86D0C96C-ABDB-3844-8CB7-91E344681D54}" presName="rootConnector" presStyleLbl="node2" presStyleIdx="2" presStyleCnt="3"/>
      <dgm:spPr/>
    </dgm:pt>
    <dgm:pt modelId="{387773BA-B3FA-0B42-B6DF-3FB8E34EC1AC}" type="pres">
      <dgm:prSet presAssocID="{86D0C96C-ABDB-3844-8CB7-91E344681D54}" presName="hierChild4" presStyleCnt="0"/>
      <dgm:spPr/>
    </dgm:pt>
    <dgm:pt modelId="{22B04306-B7FA-C149-BAFB-234ED2EAF07E}" type="pres">
      <dgm:prSet presAssocID="{7DEC790D-D21B-4C4D-A508-ED71CB5B4F85}" presName="Name37" presStyleLbl="parChTrans1D3" presStyleIdx="3" presStyleCnt="4"/>
      <dgm:spPr/>
    </dgm:pt>
    <dgm:pt modelId="{6CE02C68-8A09-734F-A486-E4D1034E66FF}" type="pres">
      <dgm:prSet presAssocID="{F95FC963-FD02-C941-86ED-2CBFEF790B5A}" presName="hierRoot2" presStyleCnt="0">
        <dgm:presLayoutVars>
          <dgm:hierBranch val="init"/>
        </dgm:presLayoutVars>
      </dgm:prSet>
      <dgm:spPr/>
    </dgm:pt>
    <dgm:pt modelId="{D57E31CB-A9FE-6449-B883-653570E4D6FF}" type="pres">
      <dgm:prSet presAssocID="{F95FC963-FD02-C941-86ED-2CBFEF790B5A}" presName="rootComposite" presStyleCnt="0"/>
      <dgm:spPr/>
    </dgm:pt>
    <dgm:pt modelId="{638CD101-9B1E-B240-AD0B-730076C0B2F8}" type="pres">
      <dgm:prSet presAssocID="{F95FC963-FD02-C941-86ED-2CBFEF790B5A}" presName="rootText" presStyleLbl="node3" presStyleIdx="3" presStyleCnt="4">
        <dgm:presLayoutVars>
          <dgm:chPref val="3"/>
        </dgm:presLayoutVars>
      </dgm:prSet>
      <dgm:spPr/>
    </dgm:pt>
    <dgm:pt modelId="{659A474C-03C8-F846-A74E-424BF9B74825}" type="pres">
      <dgm:prSet presAssocID="{F95FC963-FD02-C941-86ED-2CBFEF790B5A}" presName="rootConnector" presStyleLbl="node3" presStyleIdx="3" presStyleCnt="4"/>
      <dgm:spPr/>
    </dgm:pt>
    <dgm:pt modelId="{DB2673E9-C33F-A343-9932-FA3C00B21431}" type="pres">
      <dgm:prSet presAssocID="{F95FC963-FD02-C941-86ED-2CBFEF790B5A}" presName="hierChild4" presStyleCnt="0"/>
      <dgm:spPr/>
    </dgm:pt>
    <dgm:pt modelId="{6B8DEB5E-04A8-2247-BFEB-71AD375334B0}" type="pres">
      <dgm:prSet presAssocID="{F95FC963-FD02-C941-86ED-2CBFEF790B5A}" presName="hierChild5" presStyleCnt="0"/>
      <dgm:spPr/>
    </dgm:pt>
    <dgm:pt modelId="{018560E5-4DD2-4B41-8B89-4FE884A24806}" type="pres">
      <dgm:prSet presAssocID="{86D0C96C-ABDB-3844-8CB7-91E344681D54}" presName="hierChild5" presStyleCnt="0"/>
      <dgm:spPr/>
    </dgm:pt>
    <dgm:pt modelId="{3267C5CA-75BB-C14E-B8A2-F1D8DA1ED07A}" type="pres">
      <dgm:prSet presAssocID="{31F78BB8-DC79-F34F-8E06-F56297DE7D2A}" presName="hierChild3" presStyleCnt="0"/>
      <dgm:spPr/>
    </dgm:pt>
  </dgm:ptLst>
  <dgm:cxnLst>
    <dgm:cxn modelId="{DBD6C70D-313B-A046-944D-0BF3B5D7756C}" type="presOf" srcId="{534EFBE4-5A2F-4E43-AD12-AD84D2525E90}" destId="{B7FDACEE-4708-0047-9F34-079D03EF1192}" srcOrd="0" destOrd="0" presId="urn:microsoft.com/office/officeart/2005/8/layout/orgChart1"/>
    <dgm:cxn modelId="{0BBED70D-6D59-E44B-BB88-D561E7EB7B51}" srcId="{31F78BB8-DC79-F34F-8E06-F56297DE7D2A}" destId="{858AF72B-33CE-184F-A9A5-E0491AD6A1B7}" srcOrd="1" destOrd="0" parTransId="{B2DC298F-18E0-1142-BACA-4F0EE27EE659}" sibTransId="{27E9DEDB-1D88-F44A-98A9-6211810B2724}"/>
    <dgm:cxn modelId="{02701615-C7D8-0D44-8F8E-EF6B23E1909B}" type="presOf" srcId="{7DEC790D-D21B-4C4D-A508-ED71CB5B4F85}" destId="{22B04306-B7FA-C149-BAFB-234ED2EAF07E}" srcOrd="0" destOrd="0" presId="urn:microsoft.com/office/officeart/2005/8/layout/orgChart1"/>
    <dgm:cxn modelId="{D701B816-AB5A-1C43-9115-4145EC4BA4B8}" type="presOf" srcId="{8BE4353F-44AE-E34C-B5D2-5DC8EB29611C}" destId="{7C69EE5C-C2D8-9D4D-9DD9-1C02999EC574}" srcOrd="1" destOrd="0" presId="urn:microsoft.com/office/officeart/2005/8/layout/orgChart1"/>
    <dgm:cxn modelId="{F2A50017-C3B5-E843-9BF6-10E8B5FE590C}" type="presOf" srcId="{31F78BB8-DC79-F34F-8E06-F56297DE7D2A}" destId="{B6B13241-AC0F-0246-8C4B-9A7EB0360DD9}" srcOrd="0" destOrd="0" presId="urn:microsoft.com/office/officeart/2005/8/layout/orgChart1"/>
    <dgm:cxn modelId="{CCC18A18-E42B-364C-A371-EF1D7D9C728D}" type="presOf" srcId="{8BE4353F-44AE-E34C-B5D2-5DC8EB29611C}" destId="{E809FA7C-D7A3-824D-AD01-156CBB72578F}" srcOrd="0" destOrd="0" presId="urn:microsoft.com/office/officeart/2005/8/layout/orgChart1"/>
    <dgm:cxn modelId="{BB77EB1D-7960-8E44-8FC7-58C483E03520}" type="presOf" srcId="{0D904912-8373-4647-BC69-505A7BA34552}" destId="{3A6A7AE5-072D-A44D-A245-B7D8016770A3}" srcOrd="0" destOrd="0" presId="urn:microsoft.com/office/officeart/2005/8/layout/orgChart1"/>
    <dgm:cxn modelId="{2F810733-04C4-DA4D-A20E-BA4F847AB4B6}" type="presOf" srcId="{86D0C96C-ABDB-3844-8CB7-91E344681D54}" destId="{224E1313-097A-6E44-8577-32FF9EA9649A}" srcOrd="0" destOrd="0" presId="urn:microsoft.com/office/officeart/2005/8/layout/orgChart1"/>
    <dgm:cxn modelId="{AA869033-ABE7-5547-AA90-C26FBF057E6E}" type="presOf" srcId="{D969B258-AA2B-A444-9E4F-BB652B41E40A}" destId="{5CB494F1-8790-2E43-8B54-B5243CE09240}" srcOrd="1" destOrd="0" presId="urn:microsoft.com/office/officeart/2005/8/layout/orgChart1"/>
    <dgm:cxn modelId="{B660FF3B-315B-E34E-8FEF-62855323D531}" type="presOf" srcId="{F95FC963-FD02-C941-86ED-2CBFEF790B5A}" destId="{638CD101-9B1E-B240-AD0B-730076C0B2F8}" srcOrd="0" destOrd="0" presId="urn:microsoft.com/office/officeart/2005/8/layout/orgChart1"/>
    <dgm:cxn modelId="{F623874D-AF69-1943-99B5-28CD7FAE3AAF}" type="presOf" srcId="{057523E6-35DF-3240-9BF0-C0D2722A4068}" destId="{A345CD03-E666-BB42-929F-6AE4DCF1384C}" srcOrd="0" destOrd="0" presId="urn:microsoft.com/office/officeart/2005/8/layout/orgChart1"/>
    <dgm:cxn modelId="{F7A90359-540B-CB47-B7E2-2114F83806D7}" srcId="{31F78BB8-DC79-F34F-8E06-F56297DE7D2A}" destId="{86D0C96C-ABDB-3844-8CB7-91E344681D54}" srcOrd="2" destOrd="0" parTransId="{0D904912-8373-4647-BC69-505A7BA34552}" sibTransId="{2649ABFE-1145-494E-BF8F-7778C8DF656E}"/>
    <dgm:cxn modelId="{E1653B5A-E4AD-F94A-9C65-A086D24B81E0}" srcId="{8BE4353F-44AE-E34C-B5D2-5DC8EB29611C}" destId="{0D1D2102-48F0-624F-86D1-57CE4338462A}" srcOrd="0" destOrd="0" parTransId="{65E480DE-AED4-784F-921F-274E0D3AB672}" sibTransId="{259EFCD0-4FB2-624F-AF6B-B84809D53DB6}"/>
    <dgm:cxn modelId="{C4EA825C-F076-654E-BAB7-D575CB0F3D1E}" type="presOf" srcId="{31F78BB8-DC79-F34F-8E06-F56297DE7D2A}" destId="{5FB676E2-4C7C-D64D-8447-DA1ECFC9010E}" srcOrd="1" destOrd="0" presId="urn:microsoft.com/office/officeart/2005/8/layout/orgChart1"/>
    <dgm:cxn modelId="{EC1AF766-D85A-344F-88DC-E078E6DB1557}" srcId="{534EFBE4-5A2F-4E43-AD12-AD84D2525E90}" destId="{31F78BB8-DC79-F34F-8E06-F56297DE7D2A}" srcOrd="0" destOrd="0" parTransId="{5FD03BCA-AB70-C540-92C1-E64CD502BC07}" sibTransId="{465BF5CC-0ADD-F64D-9D4C-58BD94DAD156}"/>
    <dgm:cxn modelId="{91430E73-3045-F343-8CEB-81E86B91383E}" type="presOf" srcId="{0D1D2102-48F0-624F-86D1-57CE4338462A}" destId="{08991E90-6054-274E-8041-659E441764BB}" srcOrd="0" destOrd="0" presId="urn:microsoft.com/office/officeart/2005/8/layout/orgChart1"/>
    <dgm:cxn modelId="{BD0CBE81-3516-F04A-83B6-467E76B6A36A}" type="presOf" srcId="{D969B258-AA2B-A444-9E4F-BB652B41E40A}" destId="{A1A0B7C0-6F6E-B648-AF8C-AD83C9562AB6}" srcOrd="0" destOrd="0" presId="urn:microsoft.com/office/officeart/2005/8/layout/orgChart1"/>
    <dgm:cxn modelId="{F7550B9F-B043-CF4C-A5F1-58B24CA0483F}" type="presOf" srcId="{7D4FEF7E-2725-5949-BB3C-A33AFF378B02}" destId="{B96FD75E-BF10-AD43-A14B-AB72E9AB33F7}" srcOrd="0" destOrd="0" presId="urn:microsoft.com/office/officeart/2005/8/layout/orgChart1"/>
    <dgm:cxn modelId="{050F16A4-EBA0-2845-8412-ECC77AB23E17}" type="presOf" srcId="{858AF72B-33CE-184F-A9A5-E0491AD6A1B7}" destId="{4E944B7A-2247-B949-95DC-3C0395EE7EE4}" srcOrd="0" destOrd="0" presId="urn:microsoft.com/office/officeart/2005/8/layout/orgChart1"/>
    <dgm:cxn modelId="{A65353A6-4FD7-A340-B692-F2FB5884C0D5}" type="presOf" srcId="{86D0C96C-ABDB-3844-8CB7-91E344681D54}" destId="{872EB478-9DFA-2745-B8DC-671B1E81590F}" srcOrd="1" destOrd="0" presId="urn:microsoft.com/office/officeart/2005/8/layout/orgChart1"/>
    <dgm:cxn modelId="{083817B6-2D66-E845-8F4A-A0A43C30B9E3}" type="presOf" srcId="{858AF72B-33CE-184F-A9A5-E0491AD6A1B7}" destId="{FEC89181-AE96-4345-A7B3-77F3A2259FEE}" srcOrd="1" destOrd="0" presId="urn:microsoft.com/office/officeart/2005/8/layout/orgChart1"/>
    <dgm:cxn modelId="{03CE73C5-AB64-2744-8E84-6D68E9026E18}" type="presOf" srcId="{B2DC298F-18E0-1142-BACA-4F0EE27EE659}" destId="{7A3070E6-C9AA-A343-9842-96EFC1890B31}" srcOrd="0" destOrd="0" presId="urn:microsoft.com/office/officeart/2005/8/layout/orgChart1"/>
    <dgm:cxn modelId="{30D2D7CC-4542-0E44-83D2-18C1B7D61426}" srcId="{86D0C96C-ABDB-3844-8CB7-91E344681D54}" destId="{F95FC963-FD02-C941-86ED-2CBFEF790B5A}" srcOrd="0" destOrd="0" parTransId="{7DEC790D-D21B-4C4D-A508-ED71CB5B4F85}" sibTransId="{7203DE89-FCCA-2641-A740-5ABFF4551B43}"/>
    <dgm:cxn modelId="{02AD18CF-B277-8E4A-97B2-0AD1ABCB131A}" type="presOf" srcId="{0D1D2102-48F0-624F-86D1-57CE4338462A}" destId="{8DC91B4B-6AA9-B14E-91B1-EB78F3A1A3C7}" srcOrd="1" destOrd="0" presId="urn:microsoft.com/office/officeart/2005/8/layout/orgChart1"/>
    <dgm:cxn modelId="{108378CF-D1A1-E94B-B6D7-9F6309B90C36}" type="presOf" srcId="{640F8FAE-411C-5445-9E7C-19D4B32253E8}" destId="{039F77F0-C087-3449-ABD7-9481907DFA88}" srcOrd="0" destOrd="0" presId="urn:microsoft.com/office/officeart/2005/8/layout/orgChart1"/>
    <dgm:cxn modelId="{724913D5-620C-FA42-BF33-243B7D52AA0D}" srcId="{31F78BB8-DC79-F34F-8E06-F56297DE7D2A}" destId="{8BE4353F-44AE-E34C-B5D2-5DC8EB29611C}" srcOrd="0" destOrd="0" parTransId="{395815F0-3383-B443-809C-B9C7D7EB1895}" sibTransId="{FB4F5671-6E17-B241-8819-0527803F625D}"/>
    <dgm:cxn modelId="{1E2CFAD7-0C2D-0A4C-A96F-3BF1C4379295}" srcId="{8BE4353F-44AE-E34C-B5D2-5DC8EB29611C}" destId="{D969B258-AA2B-A444-9E4F-BB652B41E40A}" srcOrd="1" destOrd="0" parTransId="{7D4FEF7E-2725-5949-BB3C-A33AFF378B02}" sibTransId="{CF1859A6-8689-2041-834A-85EEE9FD0CFB}"/>
    <dgm:cxn modelId="{34B53FDC-874C-174F-8464-AA5F482A1B37}" srcId="{858AF72B-33CE-184F-A9A5-E0491AD6A1B7}" destId="{057523E6-35DF-3240-9BF0-C0D2722A4068}" srcOrd="0" destOrd="0" parTransId="{640F8FAE-411C-5445-9E7C-19D4B32253E8}" sibTransId="{78CFCFD4-6C7F-4449-A45F-5E544D53CFF1}"/>
    <dgm:cxn modelId="{03F0C7E5-7AC0-7745-B017-65E52E6DC2D8}" type="presOf" srcId="{395815F0-3383-B443-809C-B9C7D7EB1895}" destId="{985896D1-BFDD-744C-AF43-37F46E0CC4D0}" srcOrd="0" destOrd="0" presId="urn:microsoft.com/office/officeart/2005/8/layout/orgChart1"/>
    <dgm:cxn modelId="{D7BF2EE8-2352-6041-ABDF-0E2B7D98B8CD}" type="presOf" srcId="{F95FC963-FD02-C941-86ED-2CBFEF790B5A}" destId="{659A474C-03C8-F846-A74E-424BF9B74825}" srcOrd="1" destOrd="0" presId="urn:microsoft.com/office/officeart/2005/8/layout/orgChart1"/>
    <dgm:cxn modelId="{AF380BFD-C77D-2849-913A-99683A01B135}" type="presOf" srcId="{65E480DE-AED4-784F-921F-274E0D3AB672}" destId="{01649DDF-691F-D141-8ED7-B92E8C437D01}" srcOrd="0" destOrd="0" presId="urn:microsoft.com/office/officeart/2005/8/layout/orgChart1"/>
    <dgm:cxn modelId="{09C027FE-2A6B-3B4D-9EFE-FAADB86BF909}" type="presOf" srcId="{057523E6-35DF-3240-9BF0-C0D2722A4068}" destId="{5557E18C-79AC-1941-BE65-FDCFAE27089A}" srcOrd="1" destOrd="0" presId="urn:microsoft.com/office/officeart/2005/8/layout/orgChart1"/>
    <dgm:cxn modelId="{0A8E6B82-49EC-194D-9AD1-8A308A36F50B}" type="presParOf" srcId="{B7FDACEE-4708-0047-9F34-079D03EF1192}" destId="{3399D16A-A16A-BE44-AD84-DACD31854498}" srcOrd="0" destOrd="0" presId="urn:microsoft.com/office/officeart/2005/8/layout/orgChart1"/>
    <dgm:cxn modelId="{77F9719B-C086-AB46-A063-56EE71F85929}" type="presParOf" srcId="{3399D16A-A16A-BE44-AD84-DACD31854498}" destId="{0DD9EC0E-09AE-5D4D-97A8-31D932E011D3}" srcOrd="0" destOrd="0" presId="urn:microsoft.com/office/officeart/2005/8/layout/orgChart1"/>
    <dgm:cxn modelId="{9645D2E8-F23A-114B-B2F4-3B088B668F9D}" type="presParOf" srcId="{0DD9EC0E-09AE-5D4D-97A8-31D932E011D3}" destId="{B6B13241-AC0F-0246-8C4B-9A7EB0360DD9}" srcOrd="0" destOrd="0" presId="urn:microsoft.com/office/officeart/2005/8/layout/orgChart1"/>
    <dgm:cxn modelId="{BF2672A5-8188-7D40-A564-048168940D1D}" type="presParOf" srcId="{0DD9EC0E-09AE-5D4D-97A8-31D932E011D3}" destId="{5FB676E2-4C7C-D64D-8447-DA1ECFC9010E}" srcOrd="1" destOrd="0" presId="urn:microsoft.com/office/officeart/2005/8/layout/orgChart1"/>
    <dgm:cxn modelId="{76A5A2D7-A838-A64D-A956-E811791090B9}" type="presParOf" srcId="{3399D16A-A16A-BE44-AD84-DACD31854498}" destId="{D8824369-BB71-6C42-A770-E5F02860FE74}" srcOrd="1" destOrd="0" presId="urn:microsoft.com/office/officeart/2005/8/layout/orgChart1"/>
    <dgm:cxn modelId="{CE02550F-EB50-DF42-934E-AC52B11E5F11}" type="presParOf" srcId="{D8824369-BB71-6C42-A770-E5F02860FE74}" destId="{985896D1-BFDD-744C-AF43-37F46E0CC4D0}" srcOrd="0" destOrd="0" presId="urn:microsoft.com/office/officeart/2005/8/layout/orgChart1"/>
    <dgm:cxn modelId="{9B100247-3F51-2E48-93D6-DF4BCCA8E604}" type="presParOf" srcId="{D8824369-BB71-6C42-A770-E5F02860FE74}" destId="{33FC22BC-1457-A447-93A8-A7849BC3EDFB}" srcOrd="1" destOrd="0" presId="urn:microsoft.com/office/officeart/2005/8/layout/orgChart1"/>
    <dgm:cxn modelId="{8797B4E3-3D2A-0A4E-B620-554B97F3FD6B}" type="presParOf" srcId="{33FC22BC-1457-A447-93A8-A7849BC3EDFB}" destId="{2BF78BD2-D145-7643-8333-333E055C9F86}" srcOrd="0" destOrd="0" presId="urn:microsoft.com/office/officeart/2005/8/layout/orgChart1"/>
    <dgm:cxn modelId="{8A7782E1-B3C3-7640-B342-5655230435B8}" type="presParOf" srcId="{2BF78BD2-D145-7643-8333-333E055C9F86}" destId="{E809FA7C-D7A3-824D-AD01-156CBB72578F}" srcOrd="0" destOrd="0" presId="urn:microsoft.com/office/officeart/2005/8/layout/orgChart1"/>
    <dgm:cxn modelId="{6962139A-2BE5-1948-864B-AD5F3F8ACD61}" type="presParOf" srcId="{2BF78BD2-D145-7643-8333-333E055C9F86}" destId="{7C69EE5C-C2D8-9D4D-9DD9-1C02999EC574}" srcOrd="1" destOrd="0" presId="urn:microsoft.com/office/officeart/2005/8/layout/orgChart1"/>
    <dgm:cxn modelId="{B77D021F-88BD-7343-9C6A-F5798C3EB853}" type="presParOf" srcId="{33FC22BC-1457-A447-93A8-A7849BC3EDFB}" destId="{3E609137-9692-4241-92D8-20438AF9C185}" srcOrd="1" destOrd="0" presId="urn:microsoft.com/office/officeart/2005/8/layout/orgChart1"/>
    <dgm:cxn modelId="{FD4E73F2-7D96-A543-B6AF-97277126E3C7}" type="presParOf" srcId="{3E609137-9692-4241-92D8-20438AF9C185}" destId="{01649DDF-691F-D141-8ED7-B92E8C437D01}" srcOrd="0" destOrd="0" presId="urn:microsoft.com/office/officeart/2005/8/layout/orgChart1"/>
    <dgm:cxn modelId="{18C26B77-7A5E-B248-ACC3-7FADC7FC8BA4}" type="presParOf" srcId="{3E609137-9692-4241-92D8-20438AF9C185}" destId="{B22DBDFB-CD34-2D48-B0A7-900BFEFED64C}" srcOrd="1" destOrd="0" presId="urn:microsoft.com/office/officeart/2005/8/layout/orgChart1"/>
    <dgm:cxn modelId="{E6A298CF-3291-0648-9B85-8B4E9F97081E}" type="presParOf" srcId="{B22DBDFB-CD34-2D48-B0A7-900BFEFED64C}" destId="{D67B1FD6-5B65-8E49-B90B-1FB7452D4427}" srcOrd="0" destOrd="0" presId="urn:microsoft.com/office/officeart/2005/8/layout/orgChart1"/>
    <dgm:cxn modelId="{5DEEFD8A-4A85-4C45-8CBE-D86CD5C24E97}" type="presParOf" srcId="{D67B1FD6-5B65-8E49-B90B-1FB7452D4427}" destId="{08991E90-6054-274E-8041-659E441764BB}" srcOrd="0" destOrd="0" presId="urn:microsoft.com/office/officeart/2005/8/layout/orgChart1"/>
    <dgm:cxn modelId="{AA63C291-6A4F-E543-8934-8ACEF7E4B066}" type="presParOf" srcId="{D67B1FD6-5B65-8E49-B90B-1FB7452D4427}" destId="{8DC91B4B-6AA9-B14E-91B1-EB78F3A1A3C7}" srcOrd="1" destOrd="0" presId="urn:microsoft.com/office/officeart/2005/8/layout/orgChart1"/>
    <dgm:cxn modelId="{5AE66B6A-1051-4346-BA07-254A7ABD3B83}" type="presParOf" srcId="{B22DBDFB-CD34-2D48-B0A7-900BFEFED64C}" destId="{3FC3BDDA-5D33-C041-BBB7-58C231DC7F11}" srcOrd="1" destOrd="0" presId="urn:microsoft.com/office/officeart/2005/8/layout/orgChart1"/>
    <dgm:cxn modelId="{CFB2E93A-07AF-6948-89CB-D6408EB03E97}" type="presParOf" srcId="{B22DBDFB-CD34-2D48-B0A7-900BFEFED64C}" destId="{07722606-32F4-DF40-84B6-319AE900E57F}" srcOrd="2" destOrd="0" presId="urn:microsoft.com/office/officeart/2005/8/layout/orgChart1"/>
    <dgm:cxn modelId="{2EFA90C8-FE33-3E4C-9FA3-0F3D6CA386BF}" type="presParOf" srcId="{3E609137-9692-4241-92D8-20438AF9C185}" destId="{B96FD75E-BF10-AD43-A14B-AB72E9AB33F7}" srcOrd="2" destOrd="0" presId="urn:microsoft.com/office/officeart/2005/8/layout/orgChart1"/>
    <dgm:cxn modelId="{592A9657-A56E-9649-A233-792043A84D74}" type="presParOf" srcId="{3E609137-9692-4241-92D8-20438AF9C185}" destId="{878C1C1F-FE9F-5F4A-9F2A-FA946429BD7B}" srcOrd="3" destOrd="0" presId="urn:microsoft.com/office/officeart/2005/8/layout/orgChart1"/>
    <dgm:cxn modelId="{D28057C4-1570-F846-81C3-F1739BE6C1B7}" type="presParOf" srcId="{878C1C1F-FE9F-5F4A-9F2A-FA946429BD7B}" destId="{29555B32-406D-6E45-BE61-603AA5AB7045}" srcOrd="0" destOrd="0" presId="urn:microsoft.com/office/officeart/2005/8/layout/orgChart1"/>
    <dgm:cxn modelId="{910677C7-E028-CA45-A939-97E11B903742}" type="presParOf" srcId="{29555B32-406D-6E45-BE61-603AA5AB7045}" destId="{A1A0B7C0-6F6E-B648-AF8C-AD83C9562AB6}" srcOrd="0" destOrd="0" presId="urn:microsoft.com/office/officeart/2005/8/layout/orgChart1"/>
    <dgm:cxn modelId="{3EF2EE19-A22C-194D-90E0-E240DD01306B}" type="presParOf" srcId="{29555B32-406D-6E45-BE61-603AA5AB7045}" destId="{5CB494F1-8790-2E43-8B54-B5243CE09240}" srcOrd="1" destOrd="0" presId="urn:microsoft.com/office/officeart/2005/8/layout/orgChart1"/>
    <dgm:cxn modelId="{32CBBDA6-40A8-7541-B1CE-8FA2E6339AA9}" type="presParOf" srcId="{878C1C1F-FE9F-5F4A-9F2A-FA946429BD7B}" destId="{D571173B-E5C0-C94A-A66B-73817D7DEB96}" srcOrd="1" destOrd="0" presId="urn:microsoft.com/office/officeart/2005/8/layout/orgChart1"/>
    <dgm:cxn modelId="{1F05F833-B561-F743-A53A-4E95DB8ED2B3}" type="presParOf" srcId="{878C1C1F-FE9F-5F4A-9F2A-FA946429BD7B}" destId="{A0A22E4D-26B4-5442-B72B-FE8EC230B7C9}" srcOrd="2" destOrd="0" presId="urn:microsoft.com/office/officeart/2005/8/layout/orgChart1"/>
    <dgm:cxn modelId="{6974DE0F-A48F-F049-A7EF-FC13E12D5E7E}" type="presParOf" srcId="{33FC22BC-1457-A447-93A8-A7849BC3EDFB}" destId="{80702B72-97CA-874E-B96D-3B9F6A0EDE09}" srcOrd="2" destOrd="0" presId="urn:microsoft.com/office/officeart/2005/8/layout/orgChart1"/>
    <dgm:cxn modelId="{4E4E3428-D51B-414B-AE16-3D1A18593447}" type="presParOf" srcId="{D8824369-BB71-6C42-A770-E5F02860FE74}" destId="{7A3070E6-C9AA-A343-9842-96EFC1890B31}" srcOrd="2" destOrd="0" presId="urn:microsoft.com/office/officeart/2005/8/layout/orgChart1"/>
    <dgm:cxn modelId="{D879CC15-06FF-1445-8F79-249284DDBB71}" type="presParOf" srcId="{D8824369-BB71-6C42-A770-E5F02860FE74}" destId="{823E4B67-8AD3-FF4F-9FC0-4F2AE624F877}" srcOrd="3" destOrd="0" presId="urn:microsoft.com/office/officeart/2005/8/layout/orgChart1"/>
    <dgm:cxn modelId="{B453D64C-9B3B-9848-A64F-EC058B4D47B9}" type="presParOf" srcId="{823E4B67-8AD3-FF4F-9FC0-4F2AE624F877}" destId="{0963F6E9-1214-8B4C-BBFD-09068658148F}" srcOrd="0" destOrd="0" presId="urn:microsoft.com/office/officeart/2005/8/layout/orgChart1"/>
    <dgm:cxn modelId="{08DD3DF2-FA16-0645-8256-8B376CE721C6}" type="presParOf" srcId="{0963F6E9-1214-8B4C-BBFD-09068658148F}" destId="{4E944B7A-2247-B949-95DC-3C0395EE7EE4}" srcOrd="0" destOrd="0" presId="urn:microsoft.com/office/officeart/2005/8/layout/orgChart1"/>
    <dgm:cxn modelId="{868D8367-9204-8E4F-93D7-4186B588ADF6}" type="presParOf" srcId="{0963F6E9-1214-8B4C-BBFD-09068658148F}" destId="{FEC89181-AE96-4345-A7B3-77F3A2259FEE}" srcOrd="1" destOrd="0" presId="urn:microsoft.com/office/officeart/2005/8/layout/orgChart1"/>
    <dgm:cxn modelId="{5BFCD6A0-BC54-0C4D-BF06-8836A26E81D1}" type="presParOf" srcId="{823E4B67-8AD3-FF4F-9FC0-4F2AE624F877}" destId="{76885773-F5E0-334A-A246-0C115339FED4}" srcOrd="1" destOrd="0" presId="urn:microsoft.com/office/officeart/2005/8/layout/orgChart1"/>
    <dgm:cxn modelId="{4A0D9200-003D-B34D-9D6F-CC2685BD6036}" type="presParOf" srcId="{76885773-F5E0-334A-A246-0C115339FED4}" destId="{039F77F0-C087-3449-ABD7-9481907DFA88}" srcOrd="0" destOrd="0" presId="urn:microsoft.com/office/officeart/2005/8/layout/orgChart1"/>
    <dgm:cxn modelId="{391F86C9-5D38-FE42-B29E-21D0D4AE9D79}" type="presParOf" srcId="{76885773-F5E0-334A-A246-0C115339FED4}" destId="{C3FA00B0-8E44-794A-91D7-28F66F0444FB}" srcOrd="1" destOrd="0" presId="urn:microsoft.com/office/officeart/2005/8/layout/orgChart1"/>
    <dgm:cxn modelId="{92D87324-63DC-F84D-97A3-930ACD33FA2B}" type="presParOf" srcId="{C3FA00B0-8E44-794A-91D7-28F66F0444FB}" destId="{72380AE2-DD7F-7A49-B968-4657F8E90FBE}" srcOrd="0" destOrd="0" presId="urn:microsoft.com/office/officeart/2005/8/layout/orgChart1"/>
    <dgm:cxn modelId="{735838AA-7250-964E-9491-7F1C3F560682}" type="presParOf" srcId="{72380AE2-DD7F-7A49-B968-4657F8E90FBE}" destId="{A345CD03-E666-BB42-929F-6AE4DCF1384C}" srcOrd="0" destOrd="0" presId="urn:microsoft.com/office/officeart/2005/8/layout/orgChart1"/>
    <dgm:cxn modelId="{956951AE-7F49-3541-963D-63F850252F73}" type="presParOf" srcId="{72380AE2-DD7F-7A49-B968-4657F8E90FBE}" destId="{5557E18C-79AC-1941-BE65-FDCFAE27089A}" srcOrd="1" destOrd="0" presId="urn:microsoft.com/office/officeart/2005/8/layout/orgChart1"/>
    <dgm:cxn modelId="{2165B6C6-EA78-9640-A6D6-34E66D0ABC8E}" type="presParOf" srcId="{C3FA00B0-8E44-794A-91D7-28F66F0444FB}" destId="{DA78B504-5C4B-A140-AFA2-5C51BB7E2C13}" srcOrd="1" destOrd="0" presId="urn:microsoft.com/office/officeart/2005/8/layout/orgChart1"/>
    <dgm:cxn modelId="{CC4BF922-0474-6342-8450-5F265DC83FAA}" type="presParOf" srcId="{C3FA00B0-8E44-794A-91D7-28F66F0444FB}" destId="{A4BDAADF-6150-A043-8CA0-D12C12A1886A}" srcOrd="2" destOrd="0" presId="urn:microsoft.com/office/officeart/2005/8/layout/orgChart1"/>
    <dgm:cxn modelId="{7DA25694-4A2C-1B4D-B6D2-4EBF794AEA38}" type="presParOf" srcId="{823E4B67-8AD3-FF4F-9FC0-4F2AE624F877}" destId="{E4FB7586-5E77-5042-B8C0-6418D491A0F4}" srcOrd="2" destOrd="0" presId="urn:microsoft.com/office/officeart/2005/8/layout/orgChart1"/>
    <dgm:cxn modelId="{B896A152-4C88-3741-A97F-8701602A1E7A}" type="presParOf" srcId="{D8824369-BB71-6C42-A770-E5F02860FE74}" destId="{3A6A7AE5-072D-A44D-A245-B7D8016770A3}" srcOrd="4" destOrd="0" presId="urn:microsoft.com/office/officeart/2005/8/layout/orgChart1"/>
    <dgm:cxn modelId="{3308D529-923C-294E-B60E-FA352920BB57}" type="presParOf" srcId="{D8824369-BB71-6C42-A770-E5F02860FE74}" destId="{2F9AFA2C-2AC8-B241-AF99-C98E480596E8}" srcOrd="5" destOrd="0" presId="urn:microsoft.com/office/officeart/2005/8/layout/orgChart1"/>
    <dgm:cxn modelId="{98EB70E3-4BE3-344A-ABC3-F3927155341E}" type="presParOf" srcId="{2F9AFA2C-2AC8-B241-AF99-C98E480596E8}" destId="{CA61C5F5-9113-4B44-9C10-85BEFE3880EF}" srcOrd="0" destOrd="0" presId="urn:microsoft.com/office/officeart/2005/8/layout/orgChart1"/>
    <dgm:cxn modelId="{CE38D0C0-B97F-F14C-8B4D-0412885A87D2}" type="presParOf" srcId="{CA61C5F5-9113-4B44-9C10-85BEFE3880EF}" destId="{224E1313-097A-6E44-8577-32FF9EA9649A}" srcOrd="0" destOrd="0" presId="urn:microsoft.com/office/officeart/2005/8/layout/orgChart1"/>
    <dgm:cxn modelId="{3AFD146E-235F-3841-9D61-2E6DFEAA52AA}" type="presParOf" srcId="{CA61C5F5-9113-4B44-9C10-85BEFE3880EF}" destId="{872EB478-9DFA-2745-B8DC-671B1E81590F}" srcOrd="1" destOrd="0" presId="urn:microsoft.com/office/officeart/2005/8/layout/orgChart1"/>
    <dgm:cxn modelId="{D29F4E84-BF25-2C48-BFA8-E4B61646586F}" type="presParOf" srcId="{2F9AFA2C-2AC8-B241-AF99-C98E480596E8}" destId="{387773BA-B3FA-0B42-B6DF-3FB8E34EC1AC}" srcOrd="1" destOrd="0" presId="urn:microsoft.com/office/officeart/2005/8/layout/orgChart1"/>
    <dgm:cxn modelId="{AA702A48-484D-5E4D-ACB6-3EF0851E2494}" type="presParOf" srcId="{387773BA-B3FA-0B42-B6DF-3FB8E34EC1AC}" destId="{22B04306-B7FA-C149-BAFB-234ED2EAF07E}" srcOrd="0" destOrd="0" presId="urn:microsoft.com/office/officeart/2005/8/layout/orgChart1"/>
    <dgm:cxn modelId="{52FE05A0-99B8-EF45-8DD1-6C5D14CB849E}" type="presParOf" srcId="{387773BA-B3FA-0B42-B6DF-3FB8E34EC1AC}" destId="{6CE02C68-8A09-734F-A486-E4D1034E66FF}" srcOrd="1" destOrd="0" presId="urn:microsoft.com/office/officeart/2005/8/layout/orgChart1"/>
    <dgm:cxn modelId="{9735C227-0EE2-D14C-B176-8890387701C7}" type="presParOf" srcId="{6CE02C68-8A09-734F-A486-E4D1034E66FF}" destId="{D57E31CB-A9FE-6449-B883-653570E4D6FF}" srcOrd="0" destOrd="0" presId="urn:microsoft.com/office/officeart/2005/8/layout/orgChart1"/>
    <dgm:cxn modelId="{CE4E2485-091F-ED49-91CC-8D0D73B7E173}" type="presParOf" srcId="{D57E31CB-A9FE-6449-B883-653570E4D6FF}" destId="{638CD101-9B1E-B240-AD0B-730076C0B2F8}" srcOrd="0" destOrd="0" presId="urn:microsoft.com/office/officeart/2005/8/layout/orgChart1"/>
    <dgm:cxn modelId="{35E1A051-57EB-0F4B-A912-8D0951CCA84B}" type="presParOf" srcId="{D57E31CB-A9FE-6449-B883-653570E4D6FF}" destId="{659A474C-03C8-F846-A74E-424BF9B74825}" srcOrd="1" destOrd="0" presId="urn:microsoft.com/office/officeart/2005/8/layout/orgChart1"/>
    <dgm:cxn modelId="{4212E346-BE3E-7E4E-A33F-3F87D0ACB638}" type="presParOf" srcId="{6CE02C68-8A09-734F-A486-E4D1034E66FF}" destId="{DB2673E9-C33F-A343-9932-FA3C00B21431}" srcOrd="1" destOrd="0" presId="urn:microsoft.com/office/officeart/2005/8/layout/orgChart1"/>
    <dgm:cxn modelId="{107F901B-D8F5-5F44-853C-4A043EA753C7}" type="presParOf" srcId="{6CE02C68-8A09-734F-A486-E4D1034E66FF}" destId="{6B8DEB5E-04A8-2247-BFEB-71AD375334B0}" srcOrd="2" destOrd="0" presId="urn:microsoft.com/office/officeart/2005/8/layout/orgChart1"/>
    <dgm:cxn modelId="{E404CC2F-6B9E-0B45-B533-9F710EABF7E7}" type="presParOf" srcId="{2F9AFA2C-2AC8-B241-AF99-C98E480596E8}" destId="{018560E5-4DD2-4B41-8B89-4FE884A24806}" srcOrd="2" destOrd="0" presId="urn:microsoft.com/office/officeart/2005/8/layout/orgChart1"/>
    <dgm:cxn modelId="{E6F00BAF-7A55-AE4B-82D8-B578EFB8F203}" type="presParOf" srcId="{3399D16A-A16A-BE44-AD84-DACD31854498}" destId="{3267C5CA-75BB-C14E-B8A2-F1D8DA1ED0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030C751-9F66-BB44-9A37-B8AD4C0E225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AEE3C4-102D-5640-86C9-FEB440937356}">
      <dgm:prSet phldrT="[Testo]" custT="1"/>
      <dgm:spPr/>
      <dgm:t>
        <a:bodyPr/>
        <a:lstStyle/>
        <a:p>
          <a:r>
            <a:rPr lang="it-IT" sz="1600" dirty="0"/>
            <a:t>Sono tutti costrutti di secondo ordine</a:t>
          </a:r>
        </a:p>
      </dgm:t>
    </dgm:pt>
    <dgm:pt modelId="{BF27960E-0FA8-6F49-9791-6B8AA34BD87C}" type="parTrans" cxnId="{092EDAF7-F3B7-834A-BE11-707BDAA3EAD7}">
      <dgm:prSet/>
      <dgm:spPr/>
      <dgm:t>
        <a:bodyPr/>
        <a:lstStyle/>
        <a:p>
          <a:endParaRPr lang="it-IT" sz="1600"/>
        </a:p>
      </dgm:t>
    </dgm:pt>
    <dgm:pt modelId="{C5BAF5DE-F0F7-8445-BB52-43E8F4C57B26}" type="sibTrans" cxnId="{092EDAF7-F3B7-834A-BE11-707BDAA3EAD7}">
      <dgm:prSet/>
      <dgm:spPr/>
      <dgm:t>
        <a:bodyPr/>
        <a:lstStyle/>
        <a:p>
          <a:endParaRPr lang="it-IT" sz="1600"/>
        </a:p>
      </dgm:t>
    </dgm:pt>
    <dgm:pt modelId="{AD0FD12C-D3C9-8B4F-BC96-2A18FD287EAB}">
      <dgm:prSet phldrT="[Testo]" custT="1"/>
      <dgm:spPr/>
      <dgm:t>
        <a:bodyPr/>
        <a:lstStyle/>
        <a:p>
          <a:r>
            <a:rPr lang="it-IT" sz="1600" dirty="0"/>
            <a:t>Sovrapposizioni tra i costrutti di primo ordine che li definiscono (autostima componente sia della positività che delle </a:t>
          </a:r>
          <a:r>
            <a:rPr lang="it-IT" sz="1600" dirty="0" err="1"/>
            <a:t>CSEs</a:t>
          </a:r>
          <a:r>
            <a:rPr lang="it-IT" sz="1600" dirty="0"/>
            <a:t>, ecc.)</a:t>
          </a:r>
          <a:endParaRPr lang="it-IT" sz="1600" b="1" dirty="0"/>
        </a:p>
      </dgm:t>
    </dgm:pt>
    <dgm:pt modelId="{688102DD-C09D-494B-8CD7-FD42D16CB83F}" type="parTrans" cxnId="{BDEB5125-1493-2141-BA7A-03F05DC5D847}">
      <dgm:prSet/>
      <dgm:spPr/>
      <dgm:t>
        <a:bodyPr/>
        <a:lstStyle/>
        <a:p>
          <a:endParaRPr lang="it-IT" sz="1600"/>
        </a:p>
      </dgm:t>
    </dgm:pt>
    <dgm:pt modelId="{4F1A04EE-B582-8A4C-A35C-001C81BDD85A}" type="sibTrans" cxnId="{BDEB5125-1493-2141-BA7A-03F05DC5D847}">
      <dgm:prSet/>
      <dgm:spPr/>
      <dgm:t>
        <a:bodyPr/>
        <a:lstStyle/>
        <a:p>
          <a:endParaRPr lang="it-IT" sz="1600"/>
        </a:p>
      </dgm:t>
    </dgm:pt>
    <dgm:pt modelId="{FFECEF86-70DE-2941-80A6-DFD8721360F3}">
      <dgm:prSet phldrT="[Testo]" custT="1"/>
      <dgm:spPr/>
      <dgm:t>
        <a:bodyPr/>
        <a:lstStyle/>
        <a:p>
          <a:r>
            <a:rPr lang="it-IT" sz="1600" dirty="0"/>
            <a:t>Hanno delle scale specifiche di misurazione</a:t>
          </a:r>
        </a:p>
      </dgm:t>
    </dgm:pt>
    <dgm:pt modelId="{79BB49CC-E8A8-214E-88A1-E691B1D41229}" type="parTrans" cxnId="{E73FA51F-4F51-8C43-94BC-5E59CEBB6B6D}">
      <dgm:prSet/>
      <dgm:spPr/>
      <dgm:t>
        <a:bodyPr/>
        <a:lstStyle/>
        <a:p>
          <a:endParaRPr lang="it-IT" sz="1600"/>
        </a:p>
      </dgm:t>
    </dgm:pt>
    <dgm:pt modelId="{C3E7F5CA-E30E-3741-9DA8-03937D0A8C23}" type="sibTrans" cxnId="{E73FA51F-4F51-8C43-94BC-5E59CEBB6B6D}">
      <dgm:prSet/>
      <dgm:spPr/>
      <dgm:t>
        <a:bodyPr/>
        <a:lstStyle/>
        <a:p>
          <a:endParaRPr lang="it-IT" sz="1600"/>
        </a:p>
      </dgm:t>
    </dgm:pt>
    <dgm:pt modelId="{AE75FB07-FB41-F944-8CEA-D2B1D0E4E30E}">
      <dgm:prSet phldrT="[Testo]" custT="1"/>
      <dgm:spPr/>
      <dgm:t>
        <a:bodyPr/>
        <a:lstStyle/>
        <a:p>
          <a:r>
            <a:rPr lang="it-IT" sz="1600" dirty="0"/>
            <a:t>Si fondano su diverse teorie di base (il costrutto delle </a:t>
          </a:r>
          <a:r>
            <a:rPr lang="it-IT" sz="1600" dirty="0" err="1"/>
            <a:t>CSEs</a:t>
          </a:r>
          <a:r>
            <a:rPr lang="it-IT" sz="1600" dirty="0"/>
            <a:t> è stato introdotto per spiegare la soddisfazione lavorativa, la teoria della positività si concentra sul benessere individuale e sull’adattamento generale, ecc.)</a:t>
          </a:r>
        </a:p>
      </dgm:t>
    </dgm:pt>
    <dgm:pt modelId="{A06ACFB3-64B0-9347-A498-2AC402F02CF2}" type="parTrans" cxnId="{448EC250-A3A1-4641-9F8A-26B14E4F356B}">
      <dgm:prSet/>
      <dgm:spPr/>
      <dgm:t>
        <a:bodyPr/>
        <a:lstStyle/>
        <a:p>
          <a:endParaRPr lang="it-IT" sz="1600"/>
        </a:p>
      </dgm:t>
    </dgm:pt>
    <dgm:pt modelId="{3711269D-ECC7-814F-97EE-A3263DFDAC54}" type="sibTrans" cxnId="{448EC250-A3A1-4641-9F8A-26B14E4F356B}">
      <dgm:prSet/>
      <dgm:spPr/>
      <dgm:t>
        <a:bodyPr/>
        <a:lstStyle/>
        <a:p>
          <a:endParaRPr lang="it-IT" sz="1600"/>
        </a:p>
      </dgm:t>
    </dgm:pt>
    <dgm:pt modelId="{A7D58C83-2A00-F847-B60B-D9C2957DB5D2}">
      <dgm:prSet phldrT="[Testo]" custT="1"/>
      <dgm:spPr/>
      <dgm:t>
        <a:bodyPr/>
        <a:lstStyle/>
        <a:p>
          <a:r>
            <a:rPr lang="it-IT" sz="1600" dirty="0"/>
            <a:t>Diverso grado di specificità con il il capitale psicologico che emerge come il concetto più specifico tra i tre</a:t>
          </a:r>
        </a:p>
      </dgm:t>
    </dgm:pt>
    <dgm:pt modelId="{D4B3C21C-DB5C-514F-AF89-ED86CB8B2139}" type="parTrans" cxnId="{E6712C26-964E-0048-8281-F376DD4A3629}">
      <dgm:prSet/>
      <dgm:spPr/>
      <dgm:t>
        <a:bodyPr/>
        <a:lstStyle/>
        <a:p>
          <a:endParaRPr lang="it-IT"/>
        </a:p>
      </dgm:t>
    </dgm:pt>
    <dgm:pt modelId="{36EB61A9-AAAD-D641-9DF2-EED2EEFE7FF3}" type="sibTrans" cxnId="{E6712C26-964E-0048-8281-F376DD4A3629}">
      <dgm:prSet/>
      <dgm:spPr/>
      <dgm:t>
        <a:bodyPr/>
        <a:lstStyle/>
        <a:p>
          <a:endParaRPr lang="it-IT"/>
        </a:p>
      </dgm:t>
    </dgm:pt>
    <dgm:pt modelId="{79BE4149-070E-3C45-9792-5B4242453FCE}" type="pres">
      <dgm:prSet presAssocID="{B030C751-9F66-BB44-9A37-B8AD4C0E2254}" presName="diagram" presStyleCnt="0">
        <dgm:presLayoutVars>
          <dgm:dir/>
          <dgm:resizeHandles val="exact"/>
        </dgm:presLayoutVars>
      </dgm:prSet>
      <dgm:spPr/>
    </dgm:pt>
    <dgm:pt modelId="{E31CB336-1A36-D24E-886E-9CAF0EC1B36D}" type="pres">
      <dgm:prSet presAssocID="{E4AEE3C4-102D-5640-86C9-FEB440937356}" presName="node" presStyleLbl="node1" presStyleIdx="0" presStyleCnt="5">
        <dgm:presLayoutVars>
          <dgm:bulletEnabled val="1"/>
        </dgm:presLayoutVars>
      </dgm:prSet>
      <dgm:spPr/>
    </dgm:pt>
    <dgm:pt modelId="{4212E260-5ED6-F048-A45E-5A926172641E}" type="pres">
      <dgm:prSet presAssocID="{C5BAF5DE-F0F7-8445-BB52-43E8F4C57B26}" presName="sibTrans" presStyleCnt="0"/>
      <dgm:spPr/>
    </dgm:pt>
    <dgm:pt modelId="{4AFD09B3-D3AD-B743-971F-89FE3111CAF4}" type="pres">
      <dgm:prSet presAssocID="{AD0FD12C-D3C9-8B4F-BC96-2A18FD287EAB}" presName="node" presStyleLbl="node1" presStyleIdx="1" presStyleCnt="5">
        <dgm:presLayoutVars>
          <dgm:bulletEnabled val="1"/>
        </dgm:presLayoutVars>
      </dgm:prSet>
      <dgm:spPr/>
    </dgm:pt>
    <dgm:pt modelId="{89D0D3EE-FD27-1344-A645-29EFF4DCD6A9}" type="pres">
      <dgm:prSet presAssocID="{4F1A04EE-B582-8A4C-A35C-001C81BDD85A}" presName="sibTrans" presStyleCnt="0"/>
      <dgm:spPr/>
    </dgm:pt>
    <dgm:pt modelId="{22E72209-1B54-8441-976C-D812CF53F3A7}" type="pres">
      <dgm:prSet presAssocID="{FFECEF86-70DE-2941-80A6-DFD8721360F3}" presName="node" presStyleLbl="node1" presStyleIdx="2" presStyleCnt="5" custLinFactNeighborX="-1009" custLinFactNeighborY="510">
        <dgm:presLayoutVars>
          <dgm:bulletEnabled val="1"/>
        </dgm:presLayoutVars>
      </dgm:prSet>
      <dgm:spPr/>
    </dgm:pt>
    <dgm:pt modelId="{FEB9D74E-7C0F-4A4F-8C57-DB0ACDF7224B}" type="pres">
      <dgm:prSet presAssocID="{C3E7F5CA-E30E-3741-9DA8-03937D0A8C23}" presName="sibTrans" presStyleCnt="0"/>
      <dgm:spPr/>
    </dgm:pt>
    <dgm:pt modelId="{E822832D-E9D2-4347-A966-58EE5ABBA9CC}" type="pres">
      <dgm:prSet presAssocID="{AE75FB07-FB41-F944-8CEA-D2B1D0E4E30E}" presName="node" presStyleLbl="node1" presStyleIdx="3" presStyleCnt="5">
        <dgm:presLayoutVars>
          <dgm:bulletEnabled val="1"/>
        </dgm:presLayoutVars>
      </dgm:prSet>
      <dgm:spPr/>
    </dgm:pt>
    <dgm:pt modelId="{8E68B2AB-6073-A745-94DB-ED74B61D01E7}" type="pres">
      <dgm:prSet presAssocID="{3711269D-ECC7-814F-97EE-A3263DFDAC54}" presName="sibTrans" presStyleCnt="0"/>
      <dgm:spPr/>
    </dgm:pt>
    <dgm:pt modelId="{78380012-6FC1-FA48-947D-315D47CB0A4E}" type="pres">
      <dgm:prSet presAssocID="{A7D58C83-2A00-F847-B60B-D9C2957DB5D2}" presName="node" presStyleLbl="node1" presStyleIdx="4" presStyleCnt="5">
        <dgm:presLayoutVars>
          <dgm:bulletEnabled val="1"/>
        </dgm:presLayoutVars>
      </dgm:prSet>
      <dgm:spPr/>
    </dgm:pt>
  </dgm:ptLst>
  <dgm:cxnLst>
    <dgm:cxn modelId="{D8418813-DF52-F749-9C11-201999C70FEC}" type="presOf" srcId="{E4AEE3C4-102D-5640-86C9-FEB440937356}" destId="{E31CB336-1A36-D24E-886E-9CAF0EC1B36D}" srcOrd="0" destOrd="0" presId="urn:microsoft.com/office/officeart/2005/8/layout/default"/>
    <dgm:cxn modelId="{E73FA51F-4F51-8C43-94BC-5E59CEBB6B6D}" srcId="{B030C751-9F66-BB44-9A37-B8AD4C0E2254}" destId="{FFECEF86-70DE-2941-80A6-DFD8721360F3}" srcOrd="2" destOrd="0" parTransId="{79BB49CC-E8A8-214E-88A1-E691B1D41229}" sibTransId="{C3E7F5CA-E30E-3741-9DA8-03937D0A8C23}"/>
    <dgm:cxn modelId="{2303E221-8069-DB45-8339-FD29948691E1}" type="presOf" srcId="{AD0FD12C-D3C9-8B4F-BC96-2A18FD287EAB}" destId="{4AFD09B3-D3AD-B743-971F-89FE3111CAF4}" srcOrd="0" destOrd="0" presId="urn:microsoft.com/office/officeart/2005/8/layout/default"/>
    <dgm:cxn modelId="{BDEB5125-1493-2141-BA7A-03F05DC5D847}" srcId="{B030C751-9F66-BB44-9A37-B8AD4C0E2254}" destId="{AD0FD12C-D3C9-8B4F-BC96-2A18FD287EAB}" srcOrd="1" destOrd="0" parTransId="{688102DD-C09D-494B-8CD7-FD42D16CB83F}" sibTransId="{4F1A04EE-B582-8A4C-A35C-001C81BDD85A}"/>
    <dgm:cxn modelId="{E6712C26-964E-0048-8281-F376DD4A3629}" srcId="{B030C751-9F66-BB44-9A37-B8AD4C0E2254}" destId="{A7D58C83-2A00-F847-B60B-D9C2957DB5D2}" srcOrd="4" destOrd="0" parTransId="{D4B3C21C-DB5C-514F-AF89-ED86CB8B2139}" sibTransId="{36EB61A9-AAAD-D641-9DF2-EED2EEFE7FF3}"/>
    <dgm:cxn modelId="{90AD913D-96E2-444A-838B-A0737E01A1F8}" type="presOf" srcId="{B030C751-9F66-BB44-9A37-B8AD4C0E2254}" destId="{79BE4149-070E-3C45-9792-5B4242453FCE}" srcOrd="0" destOrd="0" presId="urn:microsoft.com/office/officeart/2005/8/layout/default"/>
    <dgm:cxn modelId="{448EC250-A3A1-4641-9F8A-26B14E4F356B}" srcId="{B030C751-9F66-BB44-9A37-B8AD4C0E2254}" destId="{AE75FB07-FB41-F944-8CEA-D2B1D0E4E30E}" srcOrd="3" destOrd="0" parTransId="{A06ACFB3-64B0-9347-A498-2AC402F02CF2}" sibTransId="{3711269D-ECC7-814F-97EE-A3263DFDAC54}"/>
    <dgm:cxn modelId="{4B1784A4-54C9-184F-B37A-8DDB474FD2F0}" type="presOf" srcId="{FFECEF86-70DE-2941-80A6-DFD8721360F3}" destId="{22E72209-1B54-8441-976C-D812CF53F3A7}" srcOrd="0" destOrd="0" presId="urn:microsoft.com/office/officeart/2005/8/layout/default"/>
    <dgm:cxn modelId="{F009B1A4-ACA4-984A-BD8E-257D1015EC47}" type="presOf" srcId="{AE75FB07-FB41-F944-8CEA-D2B1D0E4E30E}" destId="{E822832D-E9D2-4347-A966-58EE5ABBA9CC}" srcOrd="0" destOrd="0" presId="urn:microsoft.com/office/officeart/2005/8/layout/default"/>
    <dgm:cxn modelId="{662E04CF-301B-7841-88D7-2BEF4B3F5023}" type="presOf" srcId="{A7D58C83-2A00-F847-B60B-D9C2957DB5D2}" destId="{78380012-6FC1-FA48-947D-315D47CB0A4E}" srcOrd="0" destOrd="0" presId="urn:microsoft.com/office/officeart/2005/8/layout/default"/>
    <dgm:cxn modelId="{092EDAF7-F3B7-834A-BE11-707BDAA3EAD7}" srcId="{B030C751-9F66-BB44-9A37-B8AD4C0E2254}" destId="{E4AEE3C4-102D-5640-86C9-FEB440937356}" srcOrd="0" destOrd="0" parTransId="{BF27960E-0FA8-6F49-9791-6B8AA34BD87C}" sibTransId="{C5BAF5DE-F0F7-8445-BB52-43E8F4C57B26}"/>
    <dgm:cxn modelId="{71885025-9DE4-8640-85BE-26EFC8C86897}" type="presParOf" srcId="{79BE4149-070E-3C45-9792-5B4242453FCE}" destId="{E31CB336-1A36-D24E-886E-9CAF0EC1B36D}" srcOrd="0" destOrd="0" presId="urn:microsoft.com/office/officeart/2005/8/layout/default"/>
    <dgm:cxn modelId="{5D2824FB-28F4-9440-A80A-3B226E42F060}" type="presParOf" srcId="{79BE4149-070E-3C45-9792-5B4242453FCE}" destId="{4212E260-5ED6-F048-A45E-5A926172641E}" srcOrd="1" destOrd="0" presId="urn:microsoft.com/office/officeart/2005/8/layout/default"/>
    <dgm:cxn modelId="{AC73A5E1-B24B-794F-ABA9-7A62FB5CD248}" type="presParOf" srcId="{79BE4149-070E-3C45-9792-5B4242453FCE}" destId="{4AFD09B3-D3AD-B743-971F-89FE3111CAF4}" srcOrd="2" destOrd="0" presId="urn:microsoft.com/office/officeart/2005/8/layout/default"/>
    <dgm:cxn modelId="{7AB4F5B0-FAB4-AD40-B473-16E6BAA22B04}" type="presParOf" srcId="{79BE4149-070E-3C45-9792-5B4242453FCE}" destId="{89D0D3EE-FD27-1344-A645-29EFF4DCD6A9}" srcOrd="3" destOrd="0" presId="urn:microsoft.com/office/officeart/2005/8/layout/default"/>
    <dgm:cxn modelId="{20460E47-E288-9D4C-BD47-792416B9F3C3}" type="presParOf" srcId="{79BE4149-070E-3C45-9792-5B4242453FCE}" destId="{22E72209-1B54-8441-976C-D812CF53F3A7}" srcOrd="4" destOrd="0" presId="urn:microsoft.com/office/officeart/2005/8/layout/default"/>
    <dgm:cxn modelId="{95CA597F-9E66-474A-9D04-2B6D1E8853A0}" type="presParOf" srcId="{79BE4149-070E-3C45-9792-5B4242453FCE}" destId="{FEB9D74E-7C0F-4A4F-8C57-DB0ACDF7224B}" srcOrd="5" destOrd="0" presId="urn:microsoft.com/office/officeart/2005/8/layout/default"/>
    <dgm:cxn modelId="{2F89C5CB-3FC3-034A-BBFB-3F5D9B1FCC46}" type="presParOf" srcId="{79BE4149-070E-3C45-9792-5B4242453FCE}" destId="{E822832D-E9D2-4347-A966-58EE5ABBA9CC}" srcOrd="6" destOrd="0" presId="urn:microsoft.com/office/officeart/2005/8/layout/default"/>
    <dgm:cxn modelId="{367BCE09-CF29-3641-8FE7-C261C653D612}" type="presParOf" srcId="{79BE4149-070E-3C45-9792-5B4242453FCE}" destId="{8E68B2AB-6073-A745-94DB-ED74B61D01E7}" srcOrd="7" destOrd="0" presId="urn:microsoft.com/office/officeart/2005/8/layout/default"/>
    <dgm:cxn modelId="{30295CBB-530C-FB41-8568-9BD31977E915}" type="presParOf" srcId="{79BE4149-070E-3C45-9792-5B4242453FCE}" destId="{78380012-6FC1-FA48-947D-315D47CB0A4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8B738A-8C3A-A641-8775-7838405EBB8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B82A123-0844-A643-8A67-509C71BCA48E}">
      <dgm:prSet phldrT="[Testo]"/>
      <dgm:spPr/>
      <dgm:t>
        <a:bodyPr/>
        <a:lstStyle/>
        <a:p>
          <a:r>
            <a:rPr lang="it-IT" dirty="0"/>
            <a:t>Aumento del benessere, della soddisfazione lavorativa e della vita</a:t>
          </a:r>
        </a:p>
      </dgm:t>
    </dgm:pt>
    <dgm:pt modelId="{60CE62DD-0FCC-F44F-B5A4-0E9E2F44B11A}" type="parTrans" cxnId="{F5386335-1148-CD40-9ED2-45FD9ADA5F94}">
      <dgm:prSet/>
      <dgm:spPr/>
      <dgm:t>
        <a:bodyPr/>
        <a:lstStyle/>
        <a:p>
          <a:endParaRPr lang="it-IT"/>
        </a:p>
      </dgm:t>
    </dgm:pt>
    <dgm:pt modelId="{348367E4-F827-B44A-9027-8A69EB5A4C56}" type="sibTrans" cxnId="{F5386335-1148-CD40-9ED2-45FD9ADA5F94}">
      <dgm:prSet/>
      <dgm:spPr/>
      <dgm:t>
        <a:bodyPr/>
        <a:lstStyle/>
        <a:p>
          <a:endParaRPr lang="it-IT"/>
        </a:p>
      </dgm:t>
    </dgm:pt>
    <dgm:pt modelId="{0C9BA07D-F389-334E-9DD8-611452DB95C8}">
      <dgm:prSet phldrT="[Testo]"/>
      <dgm:spPr/>
      <dgm:t>
        <a:bodyPr/>
        <a:lstStyle/>
        <a:p>
          <a:r>
            <a:rPr lang="it-IT" dirty="0"/>
            <a:t>Aumento dell’autocompassione, del rilassamento e della resilienza</a:t>
          </a:r>
        </a:p>
      </dgm:t>
    </dgm:pt>
    <dgm:pt modelId="{2ACCB5D4-42C8-354D-B354-B9A60E1E6FA1}" type="parTrans" cxnId="{CBC26822-FC22-2B4B-8D4A-187BA3E87E1C}">
      <dgm:prSet/>
      <dgm:spPr/>
      <dgm:t>
        <a:bodyPr/>
        <a:lstStyle/>
        <a:p>
          <a:endParaRPr lang="it-IT"/>
        </a:p>
      </dgm:t>
    </dgm:pt>
    <dgm:pt modelId="{7AD80125-702B-BB44-A4CC-7C7D4C9FF9F3}" type="sibTrans" cxnId="{CBC26822-FC22-2B4B-8D4A-187BA3E87E1C}">
      <dgm:prSet/>
      <dgm:spPr/>
      <dgm:t>
        <a:bodyPr/>
        <a:lstStyle/>
        <a:p>
          <a:endParaRPr lang="it-IT"/>
        </a:p>
      </dgm:t>
    </dgm:pt>
    <dgm:pt modelId="{0951B3BA-B742-C641-BD5A-7F213DB2BB66}">
      <dgm:prSet phldrT="[Testo]"/>
      <dgm:spPr/>
      <dgm:t>
        <a:bodyPr/>
        <a:lstStyle/>
        <a:p>
          <a:r>
            <a:rPr lang="it-IT" dirty="0"/>
            <a:t>Riduzione sintomi di depressione, ansia, burnout e stress</a:t>
          </a:r>
        </a:p>
      </dgm:t>
    </dgm:pt>
    <dgm:pt modelId="{8624B249-5358-B247-AA9D-A38E83E9F6E5}" type="parTrans" cxnId="{AF0F998F-20DB-7B45-8F1E-79AEE498E309}">
      <dgm:prSet/>
      <dgm:spPr/>
      <dgm:t>
        <a:bodyPr/>
        <a:lstStyle/>
        <a:p>
          <a:endParaRPr lang="it-IT"/>
        </a:p>
      </dgm:t>
    </dgm:pt>
    <dgm:pt modelId="{BA0DC92A-461A-AE42-ADED-A0EBE96D3477}" type="sibTrans" cxnId="{AF0F998F-20DB-7B45-8F1E-79AEE498E309}">
      <dgm:prSet/>
      <dgm:spPr/>
      <dgm:t>
        <a:bodyPr/>
        <a:lstStyle/>
        <a:p>
          <a:endParaRPr lang="it-IT"/>
        </a:p>
      </dgm:t>
    </dgm:pt>
    <dgm:pt modelId="{584B3788-F231-CE4B-99F9-14234D05671B}" type="pres">
      <dgm:prSet presAssocID="{E78B738A-8C3A-A641-8775-7838405EBB83}" presName="Name0" presStyleCnt="0">
        <dgm:presLayoutVars>
          <dgm:dir/>
          <dgm:resizeHandles val="exact"/>
        </dgm:presLayoutVars>
      </dgm:prSet>
      <dgm:spPr/>
    </dgm:pt>
    <dgm:pt modelId="{75FE603E-B748-4346-9048-06C2415CE846}" type="pres">
      <dgm:prSet presAssocID="{DB82A123-0844-A643-8A67-509C71BCA48E}" presName="node" presStyleLbl="node1" presStyleIdx="0" presStyleCnt="3">
        <dgm:presLayoutVars>
          <dgm:bulletEnabled val="1"/>
        </dgm:presLayoutVars>
      </dgm:prSet>
      <dgm:spPr/>
    </dgm:pt>
    <dgm:pt modelId="{99998B4D-9ED1-9745-BCAE-CB5236C66C74}" type="pres">
      <dgm:prSet presAssocID="{348367E4-F827-B44A-9027-8A69EB5A4C56}" presName="sibTrans" presStyleLbl="sibTrans2D1" presStyleIdx="0" presStyleCnt="2"/>
      <dgm:spPr/>
    </dgm:pt>
    <dgm:pt modelId="{D8FB2096-0FD4-2945-A776-FDDC918E2C1A}" type="pres">
      <dgm:prSet presAssocID="{348367E4-F827-B44A-9027-8A69EB5A4C56}" presName="connectorText" presStyleLbl="sibTrans2D1" presStyleIdx="0" presStyleCnt="2"/>
      <dgm:spPr/>
    </dgm:pt>
    <dgm:pt modelId="{ADB844A3-EFA2-A148-80C3-8D555B55B57B}" type="pres">
      <dgm:prSet presAssocID="{0C9BA07D-F389-334E-9DD8-611452DB95C8}" presName="node" presStyleLbl="node1" presStyleIdx="1" presStyleCnt="3">
        <dgm:presLayoutVars>
          <dgm:bulletEnabled val="1"/>
        </dgm:presLayoutVars>
      </dgm:prSet>
      <dgm:spPr/>
    </dgm:pt>
    <dgm:pt modelId="{406E82E2-E503-6640-B602-03B56E0B45E2}" type="pres">
      <dgm:prSet presAssocID="{7AD80125-702B-BB44-A4CC-7C7D4C9FF9F3}" presName="sibTrans" presStyleLbl="sibTrans2D1" presStyleIdx="1" presStyleCnt="2"/>
      <dgm:spPr/>
    </dgm:pt>
    <dgm:pt modelId="{0D423941-5810-5744-BE7F-BC3ECBD35DF6}" type="pres">
      <dgm:prSet presAssocID="{7AD80125-702B-BB44-A4CC-7C7D4C9FF9F3}" presName="connectorText" presStyleLbl="sibTrans2D1" presStyleIdx="1" presStyleCnt="2"/>
      <dgm:spPr/>
    </dgm:pt>
    <dgm:pt modelId="{E2DD3D8F-141F-0440-979D-C12C58E9EEEE}" type="pres">
      <dgm:prSet presAssocID="{0951B3BA-B742-C641-BD5A-7F213DB2BB66}" presName="node" presStyleLbl="node1" presStyleIdx="2" presStyleCnt="3">
        <dgm:presLayoutVars>
          <dgm:bulletEnabled val="1"/>
        </dgm:presLayoutVars>
      </dgm:prSet>
      <dgm:spPr/>
    </dgm:pt>
  </dgm:ptLst>
  <dgm:cxnLst>
    <dgm:cxn modelId="{21697615-585F-834C-AD1A-7AFCFC67769C}" type="presOf" srcId="{0C9BA07D-F389-334E-9DD8-611452DB95C8}" destId="{ADB844A3-EFA2-A148-80C3-8D555B55B57B}" srcOrd="0" destOrd="0" presId="urn:microsoft.com/office/officeart/2005/8/layout/process1"/>
    <dgm:cxn modelId="{CBC26822-FC22-2B4B-8D4A-187BA3E87E1C}" srcId="{E78B738A-8C3A-A641-8775-7838405EBB83}" destId="{0C9BA07D-F389-334E-9DD8-611452DB95C8}" srcOrd="1" destOrd="0" parTransId="{2ACCB5D4-42C8-354D-B354-B9A60E1E6FA1}" sibTransId="{7AD80125-702B-BB44-A4CC-7C7D4C9FF9F3}"/>
    <dgm:cxn modelId="{F5386335-1148-CD40-9ED2-45FD9ADA5F94}" srcId="{E78B738A-8C3A-A641-8775-7838405EBB83}" destId="{DB82A123-0844-A643-8A67-509C71BCA48E}" srcOrd="0" destOrd="0" parTransId="{60CE62DD-0FCC-F44F-B5A4-0E9E2F44B11A}" sibTransId="{348367E4-F827-B44A-9027-8A69EB5A4C56}"/>
    <dgm:cxn modelId="{902E4236-10E2-5F4C-8E0D-EC8FC6818B1D}" type="presOf" srcId="{7AD80125-702B-BB44-A4CC-7C7D4C9FF9F3}" destId="{0D423941-5810-5744-BE7F-BC3ECBD35DF6}" srcOrd="1" destOrd="0" presId="urn:microsoft.com/office/officeart/2005/8/layout/process1"/>
    <dgm:cxn modelId="{C9AFD03C-4FCE-0E43-A079-7F61939310FD}" type="presOf" srcId="{E78B738A-8C3A-A641-8775-7838405EBB83}" destId="{584B3788-F231-CE4B-99F9-14234D05671B}" srcOrd="0" destOrd="0" presId="urn:microsoft.com/office/officeart/2005/8/layout/process1"/>
    <dgm:cxn modelId="{13BDB663-0830-FB4C-A47A-C49A4E144323}" type="presOf" srcId="{7AD80125-702B-BB44-A4CC-7C7D4C9FF9F3}" destId="{406E82E2-E503-6640-B602-03B56E0B45E2}" srcOrd="0" destOrd="0" presId="urn:microsoft.com/office/officeart/2005/8/layout/process1"/>
    <dgm:cxn modelId="{3E6B4770-1DBE-5640-A7C8-F2C281BFE4B1}" type="presOf" srcId="{0951B3BA-B742-C641-BD5A-7F213DB2BB66}" destId="{E2DD3D8F-141F-0440-979D-C12C58E9EEEE}" srcOrd="0" destOrd="0" presId="urn:microsoft.com/office/officeart/2005/8/layout/process1"/>
    <dgm:cxn modelId="{229A0173-EAC8-C04B-85ED-4898F3D93CE7}" type="presOf" srcId="{348367E4-F827-B44A-9027-8A69EB5A4C56}" destId="{D8FB2096-0FD4-2945-A776-FDDC918E2C1A}" srcOrd="1" destOrd="0" presId="urn:microsoft.com/office/officeart/2005/8/layout/process1"/>
    <dgm:cxn modelId="{AF0F998F-20DB-7B45-8F1E-79AEE498E309}" srcId="{E78B738A-8C3A-A641-8775-7838405EBB83}" destId="{0951B3BA-B742-C641-BD5A-7F213DB2BB66}" srcOrd="2" destOrd="0" parTransId="{8624B249-5358-B247-AA9D-A38E83E9F6E5}" sibTransId="{BA0DC92A-461A-AE42-ADED-A0EBE96D3477}"/>
    <dgm:cxn modelId="{B30A55A4-7EE1-564E-82DF-C2E542AFDEDA}" type="presOf" srcId="{348367E4-F827-B44A-9027-8A69EB5A4C56}" destId="{99998B4D-9ED1-9745-BCAE-CB5236C66C74}" srcOrd="0" destOrd="0" presId="urn:microsoft.com/office/officeart/2005/8/layout/process1"/>
    <dgm:cxn modelId="{F9A290B4-6106-8442-A33E-C3A302D6F173}" type="presOf" srcId="{DB82A123-0844-A643-8A67-509C71BCA48E}" destId="{75FE603E-B748-4346-9048-06C2415CE846}" srcOrd="0" destOrd="0" presId="urn:microsoft.com/office/officeart/2005/8/layout/process1"/>
    <dgm:cxn modelId="{2E65DAB1-22FC-D040-AE95-6D3F7A31A318}" type="presParOf" srcId="{584B3788-F231-CE4B-99F9-14234D05671B}" destId="{75FE603E-B748-4346-9048-06C2415CE846}" srcOrd="0" destOrd="0" presId="urn:microsoft.com/office/officeart/2005/8/layout/process1"/>
    <dgm:cxn modelId="{487F2721-475B-2542-B48B-AC78759C02C5}" type="presParOf" srcId="{584B3788-F231-CE4B-99F9-14234D05671B}" destId="{99998B4D-9ED1-9745-BCAE-CB5236C66C74}" srcOrd="1" destOrd="0" presId="urn:microsoft.com/office/officeart/2005/8/layout/process1"/>
    <dgm:cxn modelId="{150195F6-779F-A544-8BD3-7F1D6B55744F}" type="presParOf" srcId="{99998B4D-9ED1-9745-BCAE-CB5236C66C74}" destId="{D8FB2096-0FD4-2945-A776-FDDC918E2C1A}" srcOrd="0" destOrd="0" presId="urn:microsoft.com/office/officeart/2005/8/layout/process1"/>
    <dgm:cxn modelId="{285D5C8B-CD8A-B445-B60B-918B975F2121}" type="presParOf" srcId="{584B3788-F231-CE4B-99F9-14234D05671B}" destId="{ADB844A3-EFA2-A148-80C3-8D555B55B57B}" srcOrd="2" destOrd="0" presId="urn:microsoft.com/office/officeart/2005/8/layout/process1"/>
    <dgm:cxn modelId="{5CC71DC1-AD6B-DF4C-81EB-2EA41EF0F2BF}" type="presParOf" srcId="{584B3788-F231-CE4B-99F9-14234D05671B}" destId="{406E82E2-E503-6640-B602-03B56E0B45E2}" srcOrd="3" destOrd="0" presId="urn:microsoft.com/office/officeart/2005/8/layout/process1"/>
    <dgm:cxn modelId="{B24004DA-9ABF-E24E-905C-DA7BD54C7B7B}" type="presParOf" srcId="{406E82E2-E503-6640-B602-03B56E0B45E2}" destId="{0D423941-5810-5744-BE7F-BC3ECBD35DF6}" srcOrd="0" destOrd="0" presId="urn:microsoft.com/office/officeart/2005/8/layout/process1"/>
    <dgm:cxn modelId="{D382530F-A4AB-264C-B30A-CAC2D9455C2C}" type="presParOf" srcId="{584B3788-F231-CE4B-99F9-14234D05671B}" destId="{E2DD3D8F-141F-0440-979D-C12C58E9EEE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E8D9E2-6A47-2745-BEAE-F588B6403297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C4E2B36-9417-AC46-8F1E-9A2F68EB5B88}">
      <dgm:prSet phldrT="[Testo]"/>
      <dgm:spPr/>
      <dgm:t>
        <a:bodyPr/>
        <a:lstStyle/>
        <a:p>
          <a:r>
            <a:rPr lang="it-IT" dirty="0"/>
            <a:t>Nascita della disciplina</a:t>
          </a:r>
        </a:p>
      </dgm:t>
    </dgm:pt>
    <dgm:pt modelId="{8B638236-673A-BF42-B072-AFB156F55B5A}" type="parTrans" cxnId="{E7753D72-7D7C-5142-87CE-6298FF45D0F5}">
      <dgm:prSet/>
      <dgm:spPr/>
      <dgm:t>
        <a:bodyPr/>
        <a:lstStyle/>
        <a:p>
          <a:endParaRPr lang="it-IT"/>
        </a:p>
      </dgm:t>
    </dgm:pt>
    <dgm:pt modelId="{B37AD60A-62C7-6746-9BBA-06E9C0F670FA}" type="sibTrans" cxnId="{E7753D72-7D7C-5142-87CE-6298FF45D0F5}">
      <dgm:prSet/>
      <dgm:spPr/>
      <dgm:t>
        <a:bodyPr/>
        <a:lstStyle/>
        <a:p>
          <a:endParaRPr lang="it-IT"/>
        </a:p>
      </dgm:t>
    </dgm:pt>
    <dgm:pt modelId="{1739C2D1-F4BD-704D-8EF3-B18C625DDCF0}">
      <dgm:prSet phldrT="[Testo]"/>
      <dgm:spPr/>
      <dgm:t>
        <a:bodyPr/>
        <a:lstStyle/>
        <a:p>
          <a:r>
            <a:rPr lang="it-IT" dirty="0"/>
            <a:t>Revisione critica dei concetti di positivo e negativo</a:t>
          </a:r>
        </a:p>
      </dgm:t>
    </dgm:pt>
    <dgm:pt modelId="{6F68D9E5-9EC3-1942-8ABE-D0DE738AC9B9}" type="parTrans" cxnId="{343C35B8-C2A9-1145-AC2E-CF7ADD81EFF2}">
      <dgm:prSet/>
      <dgm:spPr/>
      <dgm:t>
        <a:bodyPr/>
        <a:lstStyle/>
        <a:p>
          <a:endParaRPr lang="it-IT"/>
        </a:p>
      </dgm:t>
    </dgm:pt>
    <dgm:pt modelId="{09F69763-58AC-2544-93C7-A938AED6375B}" type="sibTrans" cxnId="{343C35B8-C2A9-1145-AC2E-CF7ADD81EFF2}">
      <dgm:prSet/>
      <dgm:spPr/>
      <dgm:t>
        <a:bodyPr/>
        <a:lstStyle/>
        <a:p>
          <a:endParaRPr lang="it-IT"/>
        </a:p>
      </dgm:t>
    </dgm:pt>
    <dgm:pt modelId="{6BB56C20-DFAB-4540-AC25-15372D8F2518}">
      <dgm:prSet phldrT="[Testo]"/>
      <dgm:spPr/>
      <dgm:t>
        <a:bodyPr/>
        <a:lstStyle/>
        <a:p>
          <a:r>
            <a:rPr lang="it-IT" dirty="0"/>
            <a:t>Ottimizzazione e superamento limiti</a:t>
          </a:r>
        </a:p>
      </dgm:t>
    </dgm:pt>
    <dgm:pt modelId="{06611E4E-900F-EC42-A771-060F693C41CB}" type="parTrans" cxnId="{CA7A1ED5-A6F7-2D4F-8929-32F90DCC9B4E}">
      <dgm:prSet/>
      <dgm:spPr/>
      <dgm:t>
        <a:bodyPr/>
        <a:lstStyle/>
        <a:p>
          <a:endParaRPr lang="it-IT"/>
        </a:p>
      </dgm:t>
    </dgm:pt>
    <dgm:pt modelId="{99BC3041-13FD-5B40-BAA7-84AA33102A1F}" type="sibTrans" cxnId="{CA7A1ED5-A6F7-2D4F-8929-32F90DCC9B4E}">
      <dgm:prSet/>
      <dgm:spPr/>
      <dgm:t>
        <a:bodyPr/>
        <a:lstStyle/>
        <a:p>
          <a:endParaRPr lang="it-IT"/>
        </a:p>
      </dgm:t>
    </dgm:pt>
    <dgm:pt modelId="{66558E6C-D6C3-6441-B0CA-1AA59EF0DB50}">
      <dgm:prSet phldrT="[Testo]"/>
      <dgm:spPr/>
      <dgm:t>
        <a:bodyPr/>
        <a:lstStyle/>
        <a:p>
          <a:pPr>
            <a:buNone/>
          </a:pPr>
          <a:r>
            <a:rPr lang="it-IT" dirty="0"/>
            <a:t>Attraverso una teorizzazione più solida, metodologie più robuste e una ricerca di evidenze replicabili</a:t>
          </a:r>
        </a:p>
      </dgm:t>
    </dgm:pt>
    <dgm:pt modelId="{C837DE68-9372-994F-A982-657D4F9A9817}" type="parTrans" cxnId="{C0B24886-5D9C-BF43-B91A-E8E6015311B2}">
      <dgm:prSet/>
      <dgm:spPr/>
      <dgm:t>
        <a:bodyPr/>
        <a:lstStyle/>
        <a:p>
          <a:endParaRPr lang="it-IT"/>
        </a:p>
      </dgm:t>
    </dgm:pt>
    <dgm:pt modelId="{02546FFD-4DDD-764C-8AB0-139F3A358F08}" type="sibTrans" cxnId="{C0B24886-5D9C-BF43-B91A-E8E6015311B2}">
      <dgm:prSet/>
      <dgm:spPr/>
      <dgm:t>
        <a:bodyPr/>
        <a:lstStyle/>
        <a:p>
          <a:endParaRPr lang="it-IT"/>
        </a:p>
      </dgm:t>
    </dgm:pt>
    <dgm:pt modelId="{AF671100-8C48-554B-B845-812DB2FCA2AA}" type="pres">
      <dgm:prSet presAssocID="{E0E8D9E2-6A47-2745-BEAE-F588B6403297}" presName="rootnode" presStyleCnt="0">
        <dgm:presLayoutVars>
          <dgm:chMax/>
          <dgm:chPref/>
          <dgm:dir/>
          <dgm:animLvl val="lvl"/>
        </dgm:presLayoutVars>
      </dgm:prSet>
      <dgm:spPr/>
    </dgm:pt>
    <dgm:pt modelId="{26671064-A833-1C4C-8660-41D0859D8640}" type="pres">
      <dgm:prSet presAssocID="{4C4E2B36-9417-AC46-8F1E-9A2F68EB5B88}" presName="composite" presStyleCnt="0"/>
      <dgm:spPr/>
    </dgm:pt>
    <dgm:pt modelId="{8ECF427B-9793-6043-A7E9-6F074C559B48}" type="pres">
      <dgm:prSet presAssocID="{4C4E2B36-9417-AC46-8F1E-9A2F68EB5B88}" presName="bentUpArrow1" presStyleLbl="alignImgPlace1" presStyleIdx="0" presStyleCnt="2"/>
      <dgm:spPr/>
    </dgm:pt>
    <dgm:pt modelId="{4CDA46CC-F933-6F43-8606-7B2589B3C9F6}" type="pres">
      <dgm:prSet presAssocID="{4C4E2B36-9417-AC46-8F1E-9A2F68EB5B8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DF8FAFD-1C4B-884B-8944-794C438F2F05}" type="pres">
      <dgm:prSet presAssocID="{4C4E2B36-9417-AC46-8F1E-9A2F68EB5B8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BA4F45E-B8E1-ED4A-9114-38E530823F5C}" type="pres">
      <dgm:prSet presAssocID="{B37AD60A-62C7-6746-9BBA-06E9C0F670FA}" presName="sibTrans" presStyleCnt="0"/>
      <dgm:spPr/>
    </dgm:pt>
    <dgm:pt modelId="{10B10C8D-B7FB-8B44-9E3B-1C88FEF86C94}" type="pres">
      <dgm:prSet presAssocID="{1739C2D1-F4BD-704D-8EF3-B18C625DDCF0}" presName="composite" presStyleCnt="0"/>
      <dgm:spPr/>
    </dgm:pt>
    <dgm:pt modelId="{48297EBB-CB9C-BC43-A048-73FCB73B2FCB}" type="pres">
      <dgm:prSet presAssocID="{1739C2D1-F4BD-704D-8EF3-B18C625DDCF0}" presName="bentUpArrow1" presStyleLbl="alignImgPlace1" presStyleIdx="1" presStyleCnt="2"/>
      <dgm:spPr/>
    </dgm:pt>
    <dgm:pt modelId="{1271A6E2-AD3D-AC41-BF06-39FB2F955272}" type="pres">
      <dgm:prSet presAssocID="{1739C2D1-F4BD-704D-8EF3-B18C625DDCF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D49CC8C2-8BEA-9A43-AC5F-3AB6851AB8DF}" type="pres">
      <dgm:prSet presAssocID="{1739C2D1-F4BD-704D-8EF3-B18C625DDCF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84CF589-5385-5749-8D3E-B87C4AAF16BD}" type="pres">
      <dgm:prSet presAssocID="{09F69763-58AC-2544-93C7-A938AED6375B}" presName="sibTrans" presStyleCnt="0"/>
      <dgm:spPr/>
    </dgm:pt>
    <dgm:pt modelId="{42620C8B-4CD6-6A4A-AE16-CBD39A43BD52}" type="pres">
      <dgm:prSet presAssocID="{6BB56C20-DFAB-4540-AC25-15372D8F2518}" presName="composite" presStyleCnt="0"/>
      <dgm:spPr/>
    </dgm:pt>
    <dgm:pt modelId="{439D736D-A0B0-084D-8E3E-589C3DCBE654}" type="pres">
      <dgm:prSet presAssocID="{6BB56C20-DFAB-4540-AC25-15372D8F251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0C724E92-69BE-694B-BFEC-CE84E94620A5}" type="pres">
      <dgm:prSet presAssocID="{6BB56C20-DFAB-4540-AC25-15372D8F2518}" presName="FinalChildText" presStyleLbl="revTx" presStyleIdx="2" presStyleCnt="3" custScaleX="183594" custLinFactNeighborX="45390" custLinFactNeighborY="1852">
        <dgm:presLayoutVars>
          <dgm:chMax val="0"/>
          <dgm:chPref val="0"/>
          <dgm:bulletEnabled val="1"/>
        </dgm:presLayoutVars>
      </dgm:prSet>
      <dgm:spPr/>
    </dgm:pt>
  </dgm:ptLst>
  <dgm:cxnLst>
    <dgm:cxn modelId="{51BDE210-2175-7E49-AF46-644F48A2D891}" type="presOf" srcId="{1739C2D1-F4BD-704D-8EF3-B18C625DDCF0}" destId="{1271A6E2-AD3D-AC41-BF06-39FB2F955272}" srcOrd="0" destOrd="0" presId="urn:microsoft.com/office/officeart/2005/8/layout/StepDownProcess"/>
    <dgm:cxn modelId="{906A5545-EF31-F846-A806-6B850ECFB855}" type="presOf" srcId="{E0E8D9E2-6A47-2745-BEAE-F588B6403297}" destId="{AF671100-8C48-554B-B845-812DB2FCA2AA}" srcOrd="0" destOrd="0" presId="urn:microsoft.com/office/officeart/2005/8/layout/StepDownProcess"/>
    <dgm:cxn modelId="{E42E9A47-D445-AE4C-A4F1-1D60A1CDE69E}" type="presOf" srcId="{66558E6C-D6C3-6441-B0CA-1AA59EF0DB50}" destId="{0C724E92-69BE-694B-BFEC-CE84E94620A5}" srcOrd="0" destOrd="0" presId="urn:microsoft.com/office/officeart/2005/8/layout/StepDownProcess"/>
    <dgm:cxn modelId="{704D0A4A-5DFB-3346-A174-97C125D86EEF}" type="presOf" srcId="{4C4E2B36-9417-AC46-8F1E-9A2F68EB5B88}" destId="{4CDA46CC-F933-6F43-8606-7B2589B3C9F6}" srcOrd="0" destOrd="0" presId="urn:microsoft.com/office/officeart/2005/8/layout/StepDownProcess"/>
    <dgm:cxn modelId="{E9028857-148D-2449-915E-42B81EE4176D}" type="presOf" srcId="{6BB56C20-DFAB-4540-AC25-15372D8F2518}" destId="{439D736D-A0B0-084D-8E3E-589C3DCBE654}" srcOrd="0" destOrd="0" presId="urn:microsoft.com/office/officeart/2005/8/layout/StepDownProcess"/>
    <dgm:cxn modelId="{E7753D72-7D7C-5142-87CE-6298FF45D0F5}" srcId="{E0E8D9E2-6A47-2745-BEAE-F588B6403297}" destId="{4C4E2B36-9417-AC46-8F1E-9A2F68EB5B88}" srcOrd="0" destOrd="0" parTransId="{8B638236-673A-BF42-B072-AFB156F55B5A}" sibTransId="{B37AD60A-62C7-6746-9BBA-06E9C0F670FA}"/>
    <dgm:cxn modelId="{C0B24886-5D9C-BF43-B91A-E8E6015311B2}" srcId="{6BB56C20-DFAB-4540-AC25-15372D8F2518}" destId="{66558E6C-D6C3-6441-B0CA-1AA59EF0DB50}" srcOrd="0" destOrd="0" parTransId="{C837DE68-9372-994F-A982-657D4F9A9817}" sibTransId="{02546FFD-4DDD-764C-8AB0-139F3A358F08}"/>
    <dgm:cxn modelId="{343C35B8-C2A9-1145-AC2E-CF7ADD81EFF2}" srcId="{E0E8D9E2-6A47-2745-BEAE-F588B6403297}" destId="{1739C2D1-F4BD-704D-8EF3-B18C625DDCF0}" srcOrd="1" destOrd="0" parTransId="{6F68D9E5-9EC3-1942-8ABE-D0DE738AC9B9}" sibTransId="{09F69763-58AC-2544-93C7-A938AED6375B}"/>
    <dgm:cxn modelId="{CA7A1ED5-A6F7-2D4F-8929-32F90DCC9B4E}" srcId="{E0E8D9E2-6A47-2745-BEAE-F588B6403297}" destId="{6BB56C20-DFAB-4540-AC25-15372D8F2518}" srcOrd="2" destOrd="0" parTransId="{06611E4E-900F-EC42-A771-060F693C41CB}" sibTransId="{99BC3041-13FD-5B40-BAA7-84AA33102A1F}"/>
    <dgm:cxn modelId="{CB2B9741-3EA4-924D-92F7-AFD3A6021569}" type="presParOf" srcId="{AF671100-8C48-554B-B845-812DB2FCA2AA}" destId="{26671064-A833-1C4C-8660-41D0859D8640}" srcOrd="0" destOrd="0" presId="urn:microsoft.com/office/officeart/2005/8/layout/StepDownProcess"/>
    <dgm:cxn modelId="{FB701D3A-6AA1-984D-B4F2-F0121E280533}" type="presParOf" srcId="{26671064-A833-1C4C-8660-41D0859D8640}" destId="{8ECF427B-9793-6043-A7E9-6F074C559B48}" srcOrd="0" destOrd="0" presId="urn:microsoft.com/office/officeart/2005/8/layout/StepDownProcess"/>
    <dgm:cxn modelId="{98C035EC-A1EF-B147-9F8D-251AD5BA759D}" type="presParOf" srcId="{26671064-A833-1C4C-8660-41D0859D8640}" destId="{4CDA46CC-F933-6F43-8606-7B2589B3C9F6}" srcOrd="1" destOrd="0" presId="urn:microsoft.com/office/officeart/2005/8/layout/StepDownProcess"/>
    <dgm:cxn modelId="{862870FB-A715-1C4E-9D1F-F4FD9A5EC06A}" type="presParOf" srcId="{26671064-A833-1C4C-8660-41D0859D8640}" destId="{1DF8FAFD-1C4B-884B-8944-794C438F2F05}" srcOrd="2" destOrd="0" presId="urn:microsoft.com/office/officeart/2005/8/layout/StepDownProcess"/>
    <dgm:cxn modelId="{6EEF902B-B227-7444-B239-9460E0D6D132}" type="presParOf" srcId="{AF671100-8C48-554B-B845-812DB2FCA2AA}" destId="{6BA4F45E-B8E1-ED4A-9114-38E530823F5C}" srcOrd="1" destOrd="0" presId="urn:microsoft.com/office/officeart/2005/8/layout/StepDownProcess"/>
    <dgm:cxn modelId="{288E2803-5EBD-AA40-8EE3-BC7B6FE6F037}" type="presParOf" srcId="{AF671100-8C48-554B-B845-812DB2FCA2AA}" destId="{10B10C8D-B7FB-8B44-9E3B-1C88FEF86C94}" srcOrd="2" destOrd="0" presId="urn:microsoft.com/office/officeart/2005/8/layout/StepDownProcess"/>
    <dgm:cxn modelId="{1201A3D6-7892-924A-99E4-6BE9C0478563}" type="presParOf" srcId="{10B10C8D-B7FB-8B44-9E3B-1C88FEF86C94}" destId="{48297EBB-CB9C-BC43-A048-73FCB73B2FCB}" srcOrd="0" destOrd="0" presId="urn:microsoft.com/office/officeart/2005/8/layout/StepDownProcess"/>
    <dgm:cxn modelId="{681F2041-96E0-C84F-A607-E5FC8245DC00}" type="presParOf" srcId="{10B10C8D-B7FB-8B44-9E3B-1C88FEF86C94}" destId="{1271A6E2-AD3D-AC41-BF06-39FB2F955272}" srcOrd="1" destOrd="0" presId="urn:microsoft.com/office/officeart/2005/8/layout/StepDownProcess"/>
    <dgm:cxn modelId="{58B37027-67BE-F941-8D10-02709FCB8760}" type="presParOf" srcId="{10B10C8D-B7FB-8B44-9E3B-1C88FEF86C94}" destId="{D49CC8C2-8BEA-9A43-AC5F-3AB6851AB8DF}" srcOrd="2" destOrd="0" presId="urn:microsoft.com/office/officeart/2005/8/layout/StepDownProcess"/>
    <dgm:cxn modelId="{2B77911F-5F9C-9943-B4BE-72EBA08DDB08}" type="presParOf" srcId="{AF671100-8C48-554B-B845-812DB2FCA2AA}" destId="{D84CF589-5385-5749-8D3E-B87C4AAF16BD}" srcOrd="3" destOrd="0" presId="urn:microsoft.com/office/officeart/2005/8/layout/StepDownProcess"/>
    <dgm:cxn modelId="{84C544D5-C129-0C48-8DE1-DA813E75DF0A}" type="presParOf" srcId="{AF671100-8C48-554B-B845-812DB2FCA2AA}" destId="{42620C8B-4CD6-6A4A-AE16-CBD39A43BD52}" srcOrd="4" destOrd="0" presId="urn:microsoft.com/office/officeart/2005/8/layout/StepDownProcess"/>
    <dgm:cxn modelId="{A5695608-8ADB-5A40-A4EF-F52E2AF7E94D}" type="presParOf" srcId="{42620C8B-4CD6-6A4A-AE16-CBD39A43BD52}" destId="{439D736D-A0B0-084D-8E3E-589C3DCBE654}" srcOrd="0" destOrd="0" presId="urn:microsoft.com/office/officeart/2005/8/layout/StepDownProcess"/>
    <dgm:cxn modelId="{CF5FE255-749B-ED40-AE2B-AA0840B00A49}" type="presParOf" srcId="{42620C8B-4CD6-6A4A-AE16-CBD39A43BD52}" destId="{0C724E92-69BE-694B-BFEC-CE84E94620A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68B919-D9EE-F240-AA30-3D67A562C741}" type="doc">
      <dgm:prSet loTypeId="urn:microsoft.com/office/officeart/2005/8/layout/arrow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B7DFFA0-AB0D-5343-8811-4D04A9D763EF}">
      <dgm:prSet phldrT="[Testo]"/>
      <dgm:spPr/>
      <dgm:t>
        <a:bodyPr/>
        <a:lstStyle/>
        <a:p>
          <a:r>
            <a:rPr lang="it-IT" dirty="0"/>
            <a:t>Psicologia Positiva</a:t>
          </a:r>
        </a:p>
      </dgm:t>
    </dgm:pt>
    <dgm:pt modelId="{0537DACC-4936-EA45-89BB-3549673E5AE2}" type="parTrans" cxnId="{C789A9BC-E2DD-E743-81BC-E22B20F7BFEB}">
      <dgm:prSet/>
      <dgm:spPr/>
      <dgm:t>
        <a:bodyPr/>
        <a:lstStyle/>
        <a:p>
          <a:endParaRPr lang="it-IT"/>
        </a:p>
      </dgm:t>
    </dgm:pt>
    <dgm:pt modelId="{EAC361DA-00EA-B04D-9BC1-07A017E3D90A}" type="sibTrans" cxnId="{C789A9BC-E2DD-E743-81BC-E22B20F7BFEB}">
      <dgm:prSet/>
      <dgm:spPr/>
      <dgm:t>
        <a:bodyPr/>
        <a:lstStyle/>
        <a:p>
          <a:endParaRPr lang="it-IT"/>
        </a:p>
      </dgm:t>
    </dgm:pt>
    <dgm:pt modelId="{9F1C8D3F-EE48-2646-8EF7-08EF0DAABCFE}">
      <dgm:prSet phldrT="[Testo]"/>
      <dgm:spPr/>
      <dgm:t>
        <a:bodyPr/>
        <a:lstStyle/>
        <a:p>
          <a:r>
            <a:rPr lang="it-IT" dirty="0"/>
            <a:t>Comportamenti </a:t>
          </a:r>
        </a:p>
        <a:p>
          <a:r>
            <a:rPr lang="it-IT" dirty="0"/>
            <a:t>Organizzativi</a:t>
          </a:r>
        </a:p>
      </dgm:t>
    </dgm:pt>
    <dgm:pt modelId="{C16501AE-24D8-FB44-AB3A-A0DAFDABC91D}" type="parTrans" cxnId="{D9E6399A-2599-774B-8651-9A3CAA614195}">
      <dgm:prSet/>
      <dgm:spPr/>
      <dgm:t>
        <a:bodyPr/>
        <a:lstStyle/>
        <a:p>
          <a:endParaRPr lang="it-IT"/>
        </a:p>
      </dgm:t>
    </dgm:pt>
    <dgm:pt modelId="{571C1688-2AD6-694B-A3B8-A83484796AF5}" type="sibTrans" cxnId="{D9E6399A-2599-774B-8651-9A3CAA614195}">
      <dgm:prSet/>
      <dgm:spPr/>
      <dgm:t>
        <a:bodyPr/>
        <a:lstStyle/>
        <a:p>
          <a:endParaRPr lang="it-IT"/>
        </a:p>
      </dgm:t>
    </dgm:pt>
    <dgm:pt modelId="{57F4B5BF-91B5-9644-89FA-5463BAEB195F}" type="pres">
      <dgm:prSet presAssocID="{B168B919-D9EE-F240-AA30-3D67A562C741}" presName="diagram" presStyleCnt="0">
        <dgm:presLayoutVars>
          <dgm:dir/>
          <dgm:resizeHandles val="exact"/>
        </dgm:presLayoutVars>
      </dgm:prSet>
      <dgm:spPr/>
    </dgm:pt>
    <dgm:pt modelId="{B9AB5EFB-95C6-4346-8C70-2F6F14D7D777}" type="pres">
      <dgm:prSet presAssocID="{4B7DFFA0-AB0D-5343-8811-4D04A9D763EF}" presName="arrow" presStyleLbl="node1" presStyleIdx="0" presStyleCnt="2">
        <dgm:presLayoutVars>
          <dgm:bulletEnabled val="1"/>
        </dgm:presLayoutVars>
      </dgm:prSet>
      <dgm:spPr/>
    </dgm:pt>
    <dgm:pt modelId="{338BB46C-C59D-FE4A-9B37-BDD7C6D4D284}" type="pres">
      <dgm:prSet presAssocID="{9F1C8D3F-EE48-2646-8EF7-08EF0DAABCFE}" presName="arrow" presStyleLbl="node1" presStyleIdx="1" presStyleCnt="2">
        <dgm:presLayoutVars>
          <dgm:bulletEnabled val="1"/>
        </dgm:presLayoutVars>
      </dgm:prSet>
      <dgm:spPr/>
    </dgm:pt>
  </dgm:ptLst>
  <dgm:cxnLst>
    <dgm:cxn modelId="{134BD16E-225A-C34C-A876-35F6B5C9DB43}" type="presOf" srcId="{4B7DFFA0-AB0D-5343-8811-4D04A9D763EF}" destId="{B9AB5EFB-95C6-4346-8C70-2F6F14D7D777}" srcOrd="0" destOrd="0" presId="urn:microsoft.com/office/officeart/2005/8/layout/arrow5"/>
    <dgm:cxn modelId="{FC648A96-A82C-8A4E-AFB7-3BED55DC0649}" type="presOf" srcId="{B168B919-D9EE-F240-AA30-3D67A562C741}" destId="{57F4B5BF-91B5-9644-89FA-5463BAEB195F}" srcOrd="0" destOrd="0" presId="urn:microsoft.com/office/officeart/2005/8/layout/arrow5"/>
    <dgm:cxn modelId="{D9E6399A-2599-774B-8651-9A3CAA614195}" srcId="{B168B919-D9EE-F240-AA30-3D67A562C741}" destId="{9F1C8D3F-EE48-2646-8EF7-08EF0DAABCFE}" srcOrd="1" destOrd="0" parTransId="{C16501AE-24D8-FB44-AB3A-A0DAFDABC91D}" sibTransId="{571C1688-2AD6-694B-A3B8-A83484796AF5}"/>
    <dgm:cxn modelId="{C789A9BC-E2DD-E743-81BC-E22B20F7BFEB}" srcId="{B168B919-D9EE-F240-AA30-3D67A562C741}" destId="{4B7DFFA0-AB0D-5343-8811-4D04A9D763EF}" srcOrd="0" destOrd="0" parTransId="{0537DACC-4936-EA45-89BB-3549673E5AE2}" sibTransId="{EAC361DA-00EA-B04D-9BC1-07A017E3D90A}"/>
    <dgm:cxn modelId="{5E52EED4-1C80-014F-AD98-5CCAA397E496}" type="presOf" srcId="{9F1C8D3F-EE48-2646-8EF7-08EF0DAABCFE}" destId="{338BB46C-C59D-FE4A-9B37-BDD7C6D4D284}" srcOrd="0" destOrd="0" presId="urn:microsoft.com/office/officeart/2005/8/layout/arrow5"/>
    <dgm:cxn modelId="{2FA98EC1-4277-214F-A075-2C3A241B0AD2}" type="presParOf" srcId="{57F4B5BF-91B5-9644-89FA-5463BAEB195F}" destId="{B9AB5EFB-95C6-4346-8C70-2F6F14D7D777}" srcOrd="0" destOrd="0" presId="urn:microsoft.com/office/officeart/2005/8/layout/arrow5"/>
    <dgm:cxn modelId="{3A0A58B1-8B70-514A-A94D-FB25731C4A0F}" type="presParOf" srcId="{57F4B5BF-91B5-9644-89FA-5463BAEB195F}" destId="{338BB46C-C59D-FE4A-9B37-BDD7C6D4D28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30C751-9F66-BB44-9A37-B8AD4C0E225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AEE3C4-102D-5640-86C9-FEB440937356}">
      <dgm:prSet phldrT="[Testo]"/>
      <dgm:spPr/>
      <dgm:t>
        <a:bodyPr/>
        <a:lstStyle/>
        <a:p>
          <a:r>
            <a:rPr lang="it-IT" dirty="0"/>
            <a:t>Mira alla comprensione, previsione e gestione del </a:t>
          </a:r>
          <a:r>
            <a:rPr lang="it-IT" b="1" dirty="0"/>
            <a:t>comportamento umano </a:t>
          </a:r>
          <a:r>
            <a:rPr lang="it-IT" dirty="0"/>
            <a:t>nelle organizzazioni</a:t>
          </a:r>
        </a:p>
      </dgm:t>
    </dgm:pt>
    <dgm:pt modelId="{BF27960E-0FA8-6F49-9791-6B8AA34BD87C}" type="parTrans" cxnId="{092EDAF7-F3B7-834A-BE11-707BDAA3EAD7}">
      <dgm:prSet/>
      <dgm:spPr/>
      <dgm:t>
        <a:bodyPr/>
        <a:lstStyle/>
        <a:p>
          <a:endParaRPr lang="it-IT"/>
        </a:p>
      </dgm:t>
    </dgm:pt>
    <dgm:pt modelId="{C5BAF5DE-F0F7-8445-BB52-43E8F4C57B26}" type="sibTrans" cxnId="{092EDAF7-F3B7-834A-BE11-707BDAA3EAD7}">
      <dgm:prSet/>
      <dgm:spPr/>
      <dgm:t>
        <a:bodyPr/>
        <a:lstStyle/>
        <a:p>
          <a:endParaRPr lang="it-IT"/>
        </a:p>
      </dgm:t>
    </dgm:pt>
    <dgm:pt modelId="{AD0FD12C-D3C9-8B4F-BC96-2A18FD287EAB}">
      <dgm:prSet phldrT="[Testo]"/>
      <dgm:spPr/>
      <dgm:t>
        <a:bodyPr/>
        <a:lstStyle/>
        <a:p>
          <a:r>
            <a:rPr lang="it-IT" dirty="0"/>
            <a:t>Affonda le sue radici nelle ricerche di Hawthorne (1924-32) che hanno spostato l’attenzione dalle </a:t>
          </a:r>
          <a:r>
            <a:rPr lang="it-IT" b="1" dirty="0"/>
            <a:t>condizioni del lavoro alla psicologia </a:t>
          </a:r>
          <a:r>
            <a:rPr lang="it-IT" dirty="0"/>
            <a:t>dei lavoratori</a:t>
          </a:r>
          <a:endParaRPr lang="it-IT" b="1" dirty="0"/>
        </a:p>
      </dgm:t>
    </dgm:pt>
    <dgm:pt modelId="{688102DD-C09D-494B-8CD7-FD42D16CB83F}" type="parTrans" cxnId="{BDEB5125-1493-2141-BA7A-03F05DC5D847}">
      <dgm:prSet/>
      <dgm:spPr/>
      <dgm:t>
        <a:bodyPr/>
        <a:lstStyle/>
        <a:p>
          <a:endParaRPr lang="it-IT"/>
        </a:p>
      </dgm:t>
    </dgm:pt>
    <dgm:pt modelId="{4F1A04EE-B582-8A4C-A35C-001C81BDD85A}" type="sibTrans" cxnId="{BDEB5125-1493-2141-BA7A-03F05DC5D847}">
      <dgm:prSet/>
      <dgm:spPr/>
      <dgm:t>
        <a:bodyPr/>
        <a:lstStyle/>
        <a:p>
          <a:endParaRPr lang="it-IT"/>
        </a:p>
      </dgm:t>
    </dgm:pt>
    <dgm:pt modelId="{FFECEF86-70DE-2941-80A6-DFD8721360F3}">
      <dgm:prSet phldrT="[Testo]"/>
      <dgm:spPr/>
      <dgm:t>
        <a:bodyPr/>
        <a:lstStyle/>
        <a:p>
          <a:r>
            <a:rPr lang="it-IT" dirty="0"/>
            <a:t>Utilizza una rigorosa metodologia scientifica convalidata e basata sull’evidenza (</a:t>
          </a:r>
          <a:r>
            <a:rPr lang="it-IT" b="1" dirty="0" err="1"/>
            <a:t>evidence</a:t>
          </a:r>
          <a:r>
            <a:rPr lang="it-IT" b="1" dirty="0"/>
            <a:t> </a:t>
          </a:r>
          <a:r>
            <a:rPr lang="it-IT" b="1" dirty="0" err="1"/>
            <a:t>based</a:t>
          </a:r>
          <a:r>
            <a:rPr lang="it-IT" dirty="0"/>
            <a:t>)</a:t>
          </a:r>
        </a:p>
      </dgm:t>
    </dgm:pt>
    <dgm:pt modelId="{79BB49CC-E8A8-214E-88A1-E691B1D41229}" type="parTrans" cxnId="{E73FA51F-4F51-8C43-94BC-5E59CEBB6B6D}">
      <dgm:prSet/>
      <dgm:spPr/>
      <dgm:t>
        <a:bodyPr/>
        <a:lstStyle/>
        <a:p>
          <a:endParaRPr lang="it-IT"/>
        </a:p>
      </dgm:t>
    </dgm:pt>
    <dgm:pt modelId="{C3E7F5CA-E30E-3741-9DA8-03937D0A8C23}" type="sibTrans" cxnId="{E73FA51F-4F51-8C43-94BC-5E59CEBB6B6D}">
      <dgm:prSet/>
      <dgm:spPr/>
      <dgm:t>
        <a:bodyPr/>
        <a:lstStyle/>
        <a:p>
          <a:endParaRPr lang="it-IT"/>
        </a:p>
      </dgm:t>
    </dgm:pt>
    <dgm:pt modelId="{AE75FB07-FB41-F944-8CEA-D2B1D0E4E30E}">
      <dgm:prSet phldrT="[Testo]"/>
      <dgm:spPr/>
      <dgm:t>
        <a:bodyPr/>
        <a:lstStyle/>
        <a:p>
          <a:r>
            <a:rPr lang="it-IT" dirty="0"/>
            <a:t>Mira a migliorare l’</a:t>
          </a:r>
          <a:r>
            <a:rPr lang="it-IT" b="1" dirty="0"/>
            <a:t>efficacia delle organizzazioni </a:t>
          </a:r>
          <a:r>
            <a:rPr lang="it-IT" dirty="0"/>
            <a:t>attraverso interventi basati su teorie e ricerche validate scientificamente</a:t>
          </a:r>
        </a:p>
      </dgm:t>
    </dgm:pt>
    <dgm:pt modelId="{A06ACFB3-64B0-9347-A498-2AC402F02CF2}" type="parTrans" cxnId="{448EC250-A3A1-4641-9F8A-26B14E4F356B}">
      <dgm:prSet/>
      <dgm:spPr/>
      <dgm:t>
        <a:bodyPr/>
        <a:lstStyle/>
        <a:p>
          <a:endParaRPr lang="it-IT"/>
        </a:p>
      </dgm:t>
    </dgm:pt>
    <dgm:pt modelId="{3711269D-ECC7-814F-97EE-A3263DFDAC54}" type="sibTrans" cxnId="{448EC250-A3A1-4641-9F8A-26B14E4F356B}">
      <dgm:prSet/>
      <dgm:spPr/>
      <dgm:t>
        <a:bodyPr/>
        <a:lstStyle/>
        <a:p>
          <a:endParaRPr lang="it-IT"/>
        </a:p>
      </dgm:t>
    </dgm:pt>
    <dgm:pt modelId="{A26439F0-C86B-784E-AAF5-B2EDB011D96B}">
      <dgm:prSet phldrT="[Testo]"/>
      <dgm:spPr/>
      <dgm:t>
        <a:bodyPr/>
        <a:lstStyle/>
        <a:p>
          <a:r>
            <a:rPr lang="it-IT" dirty="0"/>
            <a:t>Focus sulle modalità di interazione tra individui, gruppi e contesto di lavoro, sui processi che determinano l’influenza degli uni sugli altri in modo </a:t>
          </a:r>
          <a:r>
            <a:rPr lang="it-IT" b="1" dirty="0"/>
            <a:t>interattivo e circolare</a:t>
          </a:r>
        </a:p>
      </dgm:t>
    </dgm:pt>
    <dgm:pt modelId="{24EFC3A1-585D-9F4A-B851-F21E946F7BE9}" type="parTrans" cxnId="{9171969D-C19D-7A4B-A1CF-BAD925B09F2D}">
      <dgm:prSet/>
      <dgm:spPr/>
      <dgm:t>
        <a:bodyPr/>
        <a:lstStyle/>
        <a:p>
          <a:endParaRPr lang="it-IT"/>
        </a:p>
      </dgm:t>
    </dgm:pt>
    <dgm:pt modelId="{3D10423B-E43F-4545-9B89-BFD7C2174BD5}" type="sibTrans" cxnId="{9171969D-C19D-7A4B-A1CF-BAD925B09F2D}">
      <dgm:prSet/>
      <dgm:spPr/>
      <dgm:t>
        <a:bodyPr/>
        <a:lstStyle/>
        <a:p>
          <a:endParaRPr lang="it-IT"/>
        </a:p>
      </dgm:t>
    </dgm:pt>
    <dgm:pt modelId="{79BE4149-070E-3C45-9792-5B4242453FCE}" type="pres">
      <dgm:prSet presAssocID="{B030C751-9F66-BB44-9A37-B8AD4C0E2254}" presName="diagram" presStyleCnt="0">
        <dgm:presLayoutVars>
          <dgm:dir/>
          <dgm:resizeHandles val="exact"/>
        </dgm:presLayoutVars>
      </dgm:prSet>
      <dgm:spPr/>
    </dgm:pt>
    <dgm:pt modelId="{E31CB336-1A36-D24E-886E-9CAF0EC1B36D}" type="pres">
      <dgm:prSet presAssocID="{E4AEE3C4-102D-5640-86C9-FEB440937356}" presName="node" presStyleLbl="node1" presStyleIdx="0" presStyleCnt="5">
        <dgm:presLayoutVars>
          <dgm:bulletEnabled val="1"/>
        </dgm:presLayoutVars>
      </dgm:prSet>
      <dgm:spPr/>
    </dgm:pt>
    <dgm:pt modelId="{4212E260-5ED6-F048-A45E-5A926172641E}" type="pres">
      <dgm:prSet presAssocID="{C5BAF5DE-F0F7-8445-BB52-43E8F4C57B26}" presName="sibTrans" presStyleCnt="0"/>
      <dgm:spPr/>
    </dgm:pt>
    <dgm:pt modelId="{4AFD09B3-D3AD-B743-971F-89FE3111CAF4}" type="pres">
      <dgm:prSet presAssocID="{AD0FD12C-D3C9-8B4F-BC96-2A18FD287EAB}" presName="node" presStyleLbl="node1" presStyleIdx="1" presStyleCnt="5">
        <dgm:presLayoutVars>
          <dgm:bulletEnabled val="1"/>
        </dgm:presLayoutVars>
      </dgm:prSet>
      <dgm:spPr/>
    </dgm:pt>
    <dgm:pt modelId="{89D0D3EE-FD27-1344-A645-29EFF4DCD6A9}" type="pres">
      <dgm:prSet presAssocID="{4F1A04EE-B582-8A4C-A35C-001C81BDD85A}" presName="sibTrans" presStyleCnt="0"/>
      <dgm:spPr/>
    </dgm:pt>
    <dgm:pt modelId="{22E72209-1B54-8441-976C-D812CF53F3A7}" type="pres">
      <dgm:prSet presAssocID="{FFECEF86-70DE-2941-80A6-DFD8721360F3}" presName="node" presStyleLbl="node1" presStyleIdx="2" presStyleCnt="5">
        <dgm:presLayoutVars>
          <dgm:bulletEnabled val="1"/>
        </dgm:presLayoutVars>
      </dgm:prSet>
      <dgm:spPr/>
    </dgm:pt>
    <dgm:pt modelId="{FEB9D74E-7C0F-4A4F-8C57-DB0ACDF7224B}" type="pres">
      <dgm:prSet presAssocID="{C3E7F5CA-E30E-3741-9DA8-03937D0A8C23}" presName="sibTrans" presStyleCnt="0"/>
      <dgm:spPr/>
    </dgm:pt>
    <dgm:pt modelId="{E822832D-E9D2-4347-A966-58EE5ABBA9CC}" type="pres">
      <dgm:prSet presAssocID="{AE75FB07-FB41-F944-8CEA-D2B1D0E4E30E}" presName="node" presStyleLbl="node1" presStyleIdx="3" presStyleCnt="5">
        <dgm:presLayoutVars>
          <dgm:bulletEnabled val="1"/>
        </dgm:presLayoutVars>
      </dgm:prSet>
      <dgm:spPr/>
    </dgm:pt>
    <dgm:pt modelId="{C54D9609-9CF2-1249-8E3C-84DFB9145D3E}" type="pres">
      <dgm:prSet presAssocID="{3711269D-ECC7-814F-97EE-A3263DFDAC54}" presName="sibTrans" presStyleCnt="0"/>
      <dgm:spPr/>
    </dgm:pt>
    <dgm:pt modelId="{B9112D49-21CE-8C4A-94AF-230BA8725B69}" type="pres">
      <dgm:prSet presAssocID="{A26439F0-C86B-784E-AAF5-B2EDB011D96B}" presName="node" presStyleLbl="node1" presStyleIdx="4" presStyleCnt="5">
        <dgm:presLayoutVars>
          <dgm:bulletEnabled val="1"/>
        </dgm:presLayoutVars>
      </dgm:prSet>
      <dgm:spPr/>
    </dgm:pt>
  </dgm:ptLst>
  <dgm:cxnLst>
    <dgm:cxn modelId="{D8418813-DF52-F749-9C11-201999C70FEC}" type="presOf" srcId="{E4AEE3C4-102D-5640-86C9-FEB440937356}" destId="{E31CB336-1A36-D24E-886E-9CAF0EC1B36D}" srcOrd="0" destOrd="0" presId="urn:microsoft.com/office/officeart/2005/8/layout/default"/>
    <dgm:cxn modelId="{83352016-5FE5-D34D-BBB3-DA6DCB12FB1E}" type="presOf" srcId="{A26439F0-C86B-784E-AAF5-B2EDB011D96B}" destId="{B9112D49-21CE-8C4A-94AF-230BA8725B69}" srcOrd="0" destOrd="0" presId="urn:microsoft.com/office/officeart/2005/8/layout/default"/>
    <dgm:cxn modelId="{E73FA51F-4F51-8C43-94BC-5E59CEBB6B6D}" srcId="{B030C751-9F66-BB44-9A37-B8AD4C0E2254}" destId="{FFECEF86-70DE-2941-80A6-DFD8721360F3}" srcOrd="2" destOrd="0" parTransId="{79BB49CC-E8A8-214E-88A1-E691B1D41229}" sibTransId="{C3E7F5CA-E30E-3741-9DA8-03937D0A8C23}"/>
    <dgm:cxn modelId="{2303E221-8069-DB45-8339-FD29948691E1}" type="presOf" srcId="{AD0FD12C-D3C9-8B4F-BC96-2A18FD287EAB}" destId="{4AFD09B3-D3AD-B743-971F-89FE3111CAF4}" srcOrd="0" destOrd="0" presId="urn:microsoft.com/office/officeart/2005/8/layout/default"/>
    <dgm:cxn modelId="{BDEB5125-1493-2141-BA7A-03F05DC5D847}" srcId="{B030C751-9F66-BB44-9A37-B8AD4C0E2254}" destId="{AD0FD12C-D3C9-8B4F-BC96-2A18FD287EAB}" srcOrd="1" destOrd="0" parTransId="{688102DD-C09D-494B-8CD7-FD42D16CB83F}" sibTransId="{4F1A04EE-B582-8A4C-A35C-001C81BDD85A}"/>
    <dgm:cxn modelId="{90AD913D-96E2-444A-838B-A0737E01A1F8}" type="presOf" srcId="{B030C751-9F66-BB44-9A37-B8AD4C0E2254}" destId="{79BE4149-070E-3C45-9792-5B4242453FCE}" srcOrd="0" destOrd="0" presId="urn:microsoft.com/office/officeart/2005/8/layout/default"/>
    <dgm:cxn modelId="{448EC250-A3A1-4641-9F8A-26B14E4F356B}" srcId="{B030C751-9F66-BB44-9A37-B8AD4C0E2254}" destId="{AE75FB07-FB41-F944-8CEA-D2B1D0E4E30E}" srcOrd="3" destOrd="0" parTransId="{A06ACFB3-64B0-9347-A498-2AC402F02CF2}" sibTransId="{3711269D-ECC7-814F-97EE-A3263DFDAC54}"/>
    <dgm:cxn modelId="{9171969D-C19D-7A4B-A1CF-BAD925B09F2D}" srcId="{B030C751-9F66-BB44-9A37-B8AD4C0E2254}" destId="{A26439F0-C86B-784E-AAF5-B2EDB011D96B}" srcOrd="4" destOrd="0" parTransId="{24EFC3A1-585D-9F4A-B851-F21E946F7BE9}" sibTransId="{3D10423B-E43F-4545-9B89-BFD7C2174BD5}"/>
    <dgm:cxn modelId="{4B1784A4-54C9-184F-B37A-8DDB474FD2F0}" type="presOf" srcId="{FFECEF86-70DE-2941-80A6-DFD8721360F3}" destId="{22E72209-1B54-8441-976C-D812CF53F3A7}" srcOrd="0" destOrd="0" presId="urn:microsoft.com/office/officeart/2005/8/layout/default"/>
    <dgm:cxn modelId="{F009B1A4-ACA4-984A-BD8E-257D1015EC47}" type="presOf" srcId="{AE75FB07-FB41-F944-8CEA-D2B1D0E4E30E}" destId="{E822832D-E9D2-4347-A966-58EE5ABBA9CC}" srcOrd="0" destOrd="0" presId="urn:microsoft.com/office/officeart/2005/8/layout/default"/>
    <dgm:cxn modelId="{092EDAF7-F3B7-834A-BE11-707BDAA3EAD7}" srcId="{B030C751-9F66-BB44-9A37-B8AD4C0E2254}" destId="{E4AEE3C4-102D-5640-86C9-FEB440937356}" srcOrd="0" destOrd="0" parTransId="{BF27960E-0FA8-6F49-9791-6B8AA34BD87C}" sibTransId="{C5BAF5DE-F0F7-8445-BB52-43E8F4C57B26}"/>
    <dgm:cxn modelId="{71885025-9DE4-8640-85BE-26EFC8C86897}" type="presParOf" srcId="{79BE4149-070E-3C45-9792-5B4242453FCE}" destId="{E31CB336-1A36-D24E-886E-9CAF0EC1B36D}" srcOrd="0" destOrd="0" presId="urn:microsoft.com/office/officeart/2005/8/layout/default"/>
    <dgm:cxn modelId="{5D2824FB-28F4-9440-A80A-3B226E42F060}" type="presParOf" srcId="{79BE4149-070E-3C45-9792-5B4242453FCE}" destId="{4212E260-5ED6-F048-A45E-5A926172641E}" srcOrd="1" destOrd="0" presId="urn:microsoft.com/office/officeart/2005/8/layout/default"/>
    <dgm:cxn modelId="{AC73A5E1-B24B-794F-ABA9-7A62FB5CD248}" type="presParOf" srcId="{79BE4149-070E-3C45-9792-5B4242453FCE}" destId="{4AFD09B3-D3AD-B743-971F-89FE3111CAF4}" srcOrd="2" destOrd="0" presId="urn:microsoft.com/office/officeart/2005/8/layout/default"/>
    <dgm:cxn modelId="{7AB4F5B0-FAB4-AD40-B473-16E6BAA22B04}" type="presParOf" srcId="{79BE4149-070E-3C45-9792-5B4242453FCE}" destId="{89D0D3EE-FD27-1344-A645-29EFF4DCD6A9}" srcOrd="3" destOrd="0" presId="urn:microsoft.com/office/officeart/2005/8/layout/default"/>
    <dgm:cxn modelId="{20460E47-E288-9D4C-BD47-792416B9F3C3}" type="presParOf" srcId="{79BE4149-070E-3C45-9792-5B4242453FCE}" destId="{22E72209-1B54-8441-976C-D812CF53F3A7}" srcOrd="4" destOrd="0" presId="urn:microsoft.com/office/officeart/2005/8/layout/default"/>
    <dgm:cxn modelId="{95CA597F-9E66-474A-9D04-2B6D1E8853A0}" type="presParOf" srcId="{79BE4149-070E-3C45-9792-5B4242453FCE}" destId="{FEB9D74E-7C0F-4A4F-8C57-DB0ACDF7224B}" srcOrd="5" destOrd="0" presId="urn:microsoft.com/office/officeart/2005/8/layout/default"/>
    <dgm:cxn modelId="{2F89C5CB-3FC3-034A-BBFB-3F5D9B1FCC46}" type="presParOf" srcId="{79BE4149-070E-3C45-9792-5B4242453FCE}" destId="{E822832D-E9D2-4347-A966-58EE5ABBA9CC}" srcOrd="6" destOrd="0" presId="urn:microsoft.com/office/officeart/2005/8/layout/default"/>
    <dgm:cxn modelId="{10C42196-D08C-2348-92D1-7F9BFEB3DC18}" type="presParOf" srcId="{79BE4149-070E-3C45-9792-5B4242453FCE}" destId="{C54D9609-9CF2-1249-8E3C-84DFB9145D3E}" srcOrd="7" destOrd="0" presId="urn:microsoft.com/office/officeart/2005/8/layout/default"/>
    <dgm:cxn modelId="{492D28A9-0478-D74F-8087-192F8B88CB09}" type="presParOf" srcId="{79BE4149-070E-3C45-9792-5B4242453FCE}" destId="{B9112D49-21CE-8C4A-94AF-230BA8725B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30C751-9F66-BB44-9A37-B8AD4C0E2254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AEE3C4-102D-5640-86C9-FEB440937356}">
      <dgm:prSet phldrT="[Testo]" custT="1"/>
      <dgm:spPr/>
      <dgm:t>
        <a:bodyPr/>
        <a:lstStyle/>
        <a:p>
          <a:r>
            <a:rPr lang="it-IT" sz="1600" dirty="0"/>
            <a:t>Dev’essere </a:t>
          </a:r>
          <a:r>
            <a:rPr lang="it-IT" sz="1600" b="1" dirty="0"/>
            <a:t>basato sulla teoria e sulla ricerca</a:t>
          </a:r>
          <a:r>
            <a:rPr lang="it-IT" sz="1600" dirty="0"/>
            <a:t>, cioè deve avvalersi di una costante costruzione di fondamenti teorici e in continuità con i risultati della ricerca di base e applicata</a:t>
          </a:r>
        </a:p>
      </dgm:t>
    </dgm:pt>
    <dgm:pt modelId="{BF27960E-0FA8-6F49-9791-6B8AA34BD87C}" type="parTrans" cxnId="{092EDAF7-F3B7-834A-BE11-707BDAA3EAD7}">
      <dgm:prSet/>
      <dgm:spPr/>
      <dgm:t>
        <a:bodyPr/>
        <a:lstStyle/>
        <a:p>
          <a:endParaRPr lang="it-IT" sz="1600"/>
        </a:p>
      </dgm:t>
    </dgm:pt>
    <dgm:pt modelId="{C5BAF5DE-F0F7-8445-BB52-43E8F4C57B26}" type="sibTrans" cxnId="{092EDAF7-F3B7-834A-BE11-707BDAA3EAD7}">
      <dgm:prSet/>
      <dgm:spPr/>
      <dgm:t>
        <a:bodyPr/>
        <a:lstStyle/>
        <a:p>
          <a:endParaRPr lang="it-IT" sz="1600"/>
        </a:p>
      </dgm:t>
    </dgm:pt>
    <dgm:pt modelId="{AD0FD12C-D3C9-8B4F-BC96-2A18FD287EAB}">
      <dgm:prSet phldrT="[Testo]" custT="1"/>
      <dgm:spPr/>
      <dgm:t>
        <a:bodyPr/>
        <a:lstStyle/>
        <a:p>
          <a:r>
            <a:rPr lang="it-IT" sz="1600" dirty="0"/>
            <a:t>Essere </a:t>
          </a:r>
          <a:r>
            <a:rPr lang="it-IT" sz="1600" b="1" dirty="0"/>
            <a:t>misurabile</a:t>
          </a:r>
          <a:r>
            <a:rPr lang="it-IT" sz="1600" dirty="0"/>
            <a:t> attraverso strumenti validi e affidabili</a:t>
          </a:r>
          <a:endParaRPr lang="it-IT" sz="1600" b="1" dirty="0"/>
        </a:p>
      </dgm:t>
    </dgm:pt>
    <dgm:pt modelId="{688102DD-C09D-494B-8CD7-FD42D16CB83F}" type="parTrans" cxnId="{BDEB5125-1493-2141-BA7A-03F05DC5D847}">
      <dgm:prSet/>
      <dgm:spPr/>
      <dgm:t>
        <a:bodyPr/>
        <a:lstStyle/>
        <a:p>
          <a:endParaRPr lang="it-IT" sz="1600"/>
        </a:p>
      </dgm:t>
    </dgm:pt>
    <dgm:pt modelId="{4F1A04EE-B582-8A4C-A35C-001C81BDD85A}" type="sibTrans" cxnId="{BDEB5125-1493-2141-BA7A-03F05DC5D847}">
      <dgm:prSet/>
      <dgm:spPr/>
      <dgm:t>
        <a:bodyPr/>
        <a:lstStyle/>
        <a:p>
          <a:endParaRPr lang="it-IT" sz="1600"/>
        </a:p>
      </dgm:t>
    </dgm:pt>
    <dgm:pt modelId="{FFECEF86-70DE-2941-80A6-DFD8721360F3}">
      <dgm:prSet phldrT="[Testo]" custT="1"/>
      <dgm:spPr/>
      <dgm:t>
        <a:bodyPr/>
        <a:lstStyle/>
        <a:p>
          <a:r>
            <a:rPr lang="it-IT" sz="1600" dirty="0"/>
            <a:t>Dev’essere assimilabile a uno </a:t>
          </a:r>
          <a:r>
            <a:rPr lang="it-IT" sz="1600" b="1" dirty="0"/>
            <a:t>stato psicologico</a:t>
          </a:r>
          <a:r>
            <a:rPr lang="it-IT" sz="1600" dirty="0"/>
            <a:t>, ossia deve configurarsi come una caratteristica che può essere appresa, sviluppata e allenata, variare in base alle situazioni organizzative e aperta al cambiamento</a:t>
          </a:r>
        </a:p>
      </dgm:t>
    </dgm:pt>
    <dgm:pt modelId="{79BB49CC-E8A8-214E-88A1-E691B1D41229}" type="parTrans" cxnId="{E73FA51F-4F51-8C43-94BC-5E59CEBB6B6D}">
      <dgm:prSet/>
      <dgm:spPr/>
      <dgm:t>
        <a:bodyPr/>
        <a:lstStyle/>
        <a:p>
          <a:endParaRPr lang="it-IT" sz="1600"/>
        </a:p>
      </dgm:t>
    </dgm:pt>
    <dgm:pt modelId="{C3E7F5CA-E30E-3741-9DA8-03937D0A8C23}" type="sibTrans" cxnId="{E73FA51F-4F51-8C43-94BC-5E59CEBB6B6D}">
      <dgm:prSet/>
      <dgm:spPr/>
      <dgm:t>
        <a:bodyPr/>
        <a:lstStyle/>
        <a:p>
          <a:endParaRPr lang="it-IT" sz="1600"/>
        </a:p>
      </dgm:t>
    </dgm:pt>
    <dgm:pt modelId="{AE75FB07-FB41-F944-8CEA-D2B1D0E4E30E}">
      <dgm:prSet phldrT="[Testo]" custT="1"/>
      <dgm:spPr/>
      <dgm:t>
        <a:bodyPr/>
        <a:lstStyle/>
        <a:p>
          <a:r>
            <a:rPr lang="it-IT" sz="1600" dirty="0"/>
            <a:t>Dev’essere utile al miglioramento delle prestazioni, vale a dire rappresentare una capacità o risorsa psicologica positiva che possa essere </a:t>
          </a:r>
          <a:r>
            <a:rPr lang="it-IT" sz="1600" b="1" dirty="0"/>
            <a:t>applicata </a:t>
          </a:r>
          <a:r>
            <a:rPr lang="it-IT" sz="1600" dirty="0"/>
            <a:t>nell’ambiente di lavoro per affinare le prestazioni</a:t>
          </a:r>
        </a:p>
      </dgm:t>
    </dgm:pt>
    <dgm:pt modelId="{A06ACFB3-64B0-9347-A498-2AC402F02CF2}" type="parTrans" cxnId="{448EC250-A3A1-4641-9F8A-26B14E4F356B}">
      <dgm:prSet/>
      <dgm:spPr/>
      <dgm:t>
        <a:bodyPr/>
        <a:lstStyle/>
        <a:p>
          <a:endParaRPr lang="it-IT" sz="1600"/>
        </a:p>
      </dgm:t>
    </dgm:pt>
    <dgm:pt modelId="{3711269D-ECC7-814F-97EE-A3263DFDAC54}" type="sibTrans" cxnId="{448EC250-A3A1-4641-9F8A-26B14E4F356B}">
      <dgm:prSet/>
      <dgm:spPr/>
      <dgm:t>
        <a:bodyPr/>
        <a:lstStyle/>
        <a:p>
          <a:endParaRPr lang="it-IT" sz="1600"/>
        </a:p>
      </dgm:t>
    </dgm:pt>
    <dgm:pt modelId="{79BE4149-070E-3C45-9792-5B4242453FCE}" type="pres">
      <dgm:prSet presAssocID="{B030C751-9F66-BB44-9A37-B8AD4C0E2254}" presName="diagram" presStyleCnt="0">
        <dgm:presLayoutVars>
          <dgm:dir/>
          <dgm:resizeHandles val="exact"/>
        </dgm:presLayoutVars>
      </dgm:prSet>
      <dgm:spPr/>
    </dgm:pt>
    <dgm:pt modelId="{E31CB336-1A36-D24E-886E-9CAF0EC1B36D}" type="pres">
      <dgm:prSet presAssocID="{E4AEE3C4-102D-5640-86C9-FEB440937356}" presName="node" presStyleLbl="node1" presStyleIdx="0" presStyleCnt="4">
        <dgm:presLayoutVars>
          <dgm:bulletEnabled val="1"/>
        </dgm:presLayoutVars>
      </dgm:prSet>
      <dgm:spPr/>
    </dgm:pt>
    <dgm:pt modelId="{4212E260-5ED6-F048-A45E-5A926172641E}" type="pres">
      <dgm:prSet presAssocID="{C5BAF5DE-F0F7-8445-BB52-43E8F4C57B26}" presName="sibTrans" presStyleCnt="0"/>
      <dgm:spPr/>
    </dgm:pt>
    <dgm:pt modelId="{4AFD09B3-D3AD-B743-971F-89FE3111CAF4}" type="pres">
      <dgm:prSet presAssocID="{AD0FD12C-D3C9-8B4F-BC96-2A18FD287EAB}" presName="node" presStyleLbl="node1" presStyleIdx="1" presStyleCnt="4">
        <dgm:presLayoutVars>
          <dgm:bulletEnabled val="1"/>
        </dgm:presLayoutVars>
      </dgm:prSet>
      <dgm:spPr/>
    </dgm:pt>
    <dgm:pt modelId="{89D0D3EE-FD27-1344-A645-29EFF4DCD6A9}" type="pres">
      <dgm:prSet presAssocID="{4F1A04EE-B582-8A4C-A35C-001C81BDD85A}" presName="sibTrans" presStyleCnt="0"/>
      <dgm:spPr/>
    </dgm:pt>
    <dgm:pt modelId="{22E72209-1B54-8441-976C-D812CF53F3A7}" type="pres">
      <dgm:prSet presAssocID="{FFECEF86-70DE-2941-80A6-DFD8721360F3}" presName="node" presStyleLbl="node1" presStyleIdx="2" presStyleCnt="4" custLinFactX="-100000" custLinFactY="16641" custLinFactNeighborX="-120500" custLinFactNeighborY="100000">
        <dgm:presLayoutVars>
          <dgm:bulletEnabled val="1"/>
        </dgm:presLayoutVars>
      </dgm:prSet>
      <dgm:spPr/>
    </dgm:pt>
    <dgm:pt modelId="{FEB9D74E-7C0F-4A4F-8C57-DB0ACDF7224B}" type="pres">
      <dgm:prSet presAssocID="{C3E7F5CA-E30E-3741-9DA8-03937D0A8C23}" presName="sibTrans" presStyleCnt="0"/>
      <dgm:spPr/>
    </dgm:pt>
    <dgm:pt modelId="{E822832D-E9D2-4347-A966-58EE5ABBA9CC}" type="pres">
      <dgm:prSet presAssocID="{AE75FB07-FB41-F944-8CEA-D2B1D0E4E30E}" presName="node" presStyleLbl="node1" presStyleIdx="3" presStyleCnt="4">
        <dgm:presLayoutVars>
          <dgm:bulletEnabled val="1"/>
        </dgm:presLayoutVars>
      </dgm:prSet>
      <dgm:spPr/>
    </dgm:pt>
  </dgm:ptLst>
  <dgm:cxnLst>
    <dgm:cxn modelId="{D8418813-DF52-F749-9C11-201999C70FEC}" type="presOf" srcId="{E4AEE3C4-102D-5640-86C9-FEB440937356}" destId="{E31CB336-1A36-D24E-886E-9CAF0EC1B36D}" srcOrd="0" destOrd="0" presId="urn:microsoft.com/office/officeart/2005/8/layout/default"/>
    <dgm:cxn modelId="{E73FA51F-4F51-8C43-94BC-5E59CEBB6B6D}" srcId="{B030C751-9F66-BB44-9A37-B8AD4C0E2254}" destId="{FFECEF86-70DE-2941-80A6-DFD8721360F3}" srcOrd="2" destOrd="0" parTransId="{79BB49CC-E8A8-214E-88A1-E691B1D41229}" sibTransId="{C3E7F5CA-E30E-3741-9DA8-03937D0A8C23}"/>
    <dgm:cxn modelId="{2303E221-8069-DB45-8339-FD29948691E1}" type="presOf" srcId="{AD0FD12C-D3C9-8B4F-BC96-2A18FD287EAB}" destId="{4AFD09B3-D3AD-B743-971F-89FE3111CAF4}" srcOrd="0" destOrd="0" presId="urn:microsoft.com/office/officeart/2005/8/layout/default"/>
    <dgm:cxn modelId="{BDEB5125-1493-2141-BA7A-03F05DC5D847}" srcId="{B030C751-9F66-BB44-9A37-B8AD4C0E2254}" destId="{AD0FD12C-D3C9-8B4F-BC96-2A18FD287EAB}" srcOrd="1" destOrd="0" parTransId="{688102DD-C09D-494B-8CD7-FD42D16CB83F}" sibTransId="{4F1A04EE-B582-8A4C-A35C-001C81BDD85A}"/>
    <dgm:cxn modelId="{90AD913D-96E2-444A-838B-A0737E01A1F8}" type="presOf" srcId="{B030C751-9F66-BB44-9A37-B8AD4C0E2254}" destId="{79BE4149-070E-3C45-9792-5B4242453FCE}" srcOrd="0" destOrd="0" presId="urn:microsoft.com/office/officeart/2005/8/layout/default"/>
    <dgm:cxn modelId="{448EC250-A3A1-4641-9F8A-26B14E4F356B}" srcId="{B030C751-9F66-BB44-9A37-B8AD4C0E2254}" destId="{AE75FB07-FB41-F944-8CEA-D2B1D0E4E30E}" srcOrd="3" destOrd="0" parTransId="{A06ACFB3-64B0-9347-A498-2AC402F02CF2}" sibTransId="{3711269D-ECC7-814F-97EE-A3263DFDAC54}"/>
    <dgm:cxn modelId="{4B1784A4-54C9-184F-B37A-8DDB474FD2F0}" type="presOf" srcId="{FFECEF86-70DE-2941-80A6-DFD8721360F3}" destId="{22E72209-1B54-8441-976C-D812CF53F3A7}" srcOrd="0" destOrd="0" presId="urn:microsoft.com/office/officeart/2005/8/layout/default"/>
    <dgm:cxn modelId="{F009B1A4-ACA4-984A-BD8E-257D1015EC47}" type="presOf" srcId="{AE75FB07-FB41-F944-8CEA-D2B1D0E4E30E}" destId="{E822832D-E9D2-4347-A966-58EE5ABBA9CC}" srcOrd="0" destOrd="0" presId="urn:microsoft.com/office/officeart/2005/8/layout/default"/>
    <dgm:cxn modelId="{092EDAF7-F3B7-834A-BE11-707BDAA3EAD7}" srcId="{B030C751-9F66-BB44-9A37-B8AD4C0E2254}" destId="{E4AEE3C4-102D-5640-86C9-FEB440937356}" srcOrd="0" destOrd="0" parTransId="{BF27960E-0FA8-6F49-9791-6B8AA34BD87C}" sibTransId="{C5BAF5DE-F0F7-8445-BB52-43E8F4C57B26}"/>
    <dgm:cxn modelId="{71885025-9DE4-8640-85BE-26EFC8C86897}" type="presParOf" srcId="{79BE4149-070E-3C45-9792-5B4242453FCE}" destId="{E31CB336-1A36-D24E-886E-9CAF0EC1B36D}" srcOrd="0" destOrd="0" presId="urn:microsoft.com/office/officeart/2005/8/layout/default"/>
    <dgm:cxn modelId="{5D2824FB-28F4-9440-A80A-3B226E42F060}" type="presParOf" srcId="{79BE4149-070E-3C45-9792-5B4242453FCE}" destId="{4212E260-5ED6-F048-A45E-5A926172641E}" srcOrd="1" destOrd="0" presId="urn:microsoft.com/office/officeart/2005/8/layout/default"/>
    <dgm:cxn modelId="{AC73A5E1-B24B-794F-ABA9-7A62FB5CD248}" type="presParOf" srcId="{79BE4149-070E-3C45-9792-5B4242453FCE}" destId="{4AFD09B3-D3AD-B743-971F-89FE3111CAF4}" srcOrd="2" destOrd="0" presId="urn:microsoft.com/office/officeart/2005/8/layout/default"/>
    <dgm:cxn modelId="{7AB4F5B0-FAB4-AD40-B473-16E6BAA22B04}" type="presParOf" srcId="{79BE4149-070E-3C45-9792-5B4242453FCE}" destId="{89D0D3EE-FD27-1344-A645-29EFF4DCD6A9}" srcOrd="3" destOrd="0" presId="urn:microsoft.com/office/officeart/2005/8/layout/default"/>
    <dgm:cxn modelId="{20460E47-E288-9D4C-BD47-792416B9F3C3}" type="presParOf" srcId="{79BE4149-070E-3C45-9792-5B4242453FCE}" destId="{22E72209-1B54-8441-976C-D812CF53F3A7}" srcOrd="4" destOrd="0" presId="urn:microsoft.com/office/officeart/2005/8/layout/default"/>
    <dgm:cxn modelId="{95CA597F-9E66-474A-9D04-2B6D1E8853A0}" type="presParOf" srcId="{79BE4149-070E-3C45-9792-5B4242453FCE}" destId="{FEB9D74E-7C0F-4A4F-8C57-DB0ACDF7224B}" srcOrd="5" destOrd="0" presId="urn:microsoft.com/office/officeart/2005/8/layout/default"/>
    <dgm:cxn modelId="{2F89C5CB-3FC3-034A-BBFB-3F5D9B1FCC46}" type="presParOf" srcId="{79BE4149-070E-3C45-9792-5B4242453FCE}" destId="{E822832D-E9D2-4347-A966-58EE5ABBA9C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8B738A-8C3A-A641-8775-7838405EBB8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DB82A123-0844-A643-8A67-509C71BCA48E}">
      <dgm:prSet phldrT="[Testo]"/>
      <dgm:spPr/>
      <dgm:t>
        <a:bodyPr/>
        <a:lstStyle/>
        <a:p>
          <a:r>
            <a:rPr lang="it-IT" dirty="0"/>
            <a:t>C</a:t>
          </a:r>
        </a:p>
        <a:p>
          <a:r>
            <a:rPr lang="it-IT" dirty="0"/>
            <a:t>Autoefficacia o fiducia in sé stessi</a:t>
          </a:r>
        </a:p>
        <a:p>
          <a:r>
            <a:rPr lang="it-IT" dirty="0"/>
            <a:t>(Confidence/</a:t>
          </a:r>
          <a:r>
            <a:rPr lang="it-IT" dirty="0" err="1"/>
            <a:t>Efficacy</a:t>
          </a:r>
          <a:r>
            <a:rPr lang="it-IT" dirty="0"/>
            <a:t>)</a:t>
          </a:r>
        </a:p>
      </dgm:t>
    </dgm:pt>
    <dgm:pt modelId="{60CE62DD-0FCC-F44F-B5A4-0E9E2F44B11A}" type="parTrans" cxnId="{F5386335-1148-CD40-9ED2-45FD9ADA5F94}">
      <dgm:prSet/>
      <dgm:spPr/>
      <dgm:t>
        <a:bodyPr/>
        <a:lstStyle/>
        <a:p>
          <a:endParaRPr lang="it-IT"/>
        </a:p>
      </dgm:t>
    </dgm:pt>
    <dgm:pt modelId="{348367E4-F827-B44A-9027-8A69EB5A4C56}" type="sibTrans" cxnId="{F5386335-1148-CD40-9ED2-45FD9ADA5F94}">
      <dgm:prSet/>
      <dgm:spPr/>
      <dgm:t>
        <a:bodyPr/>
        <a:lstStyle/>
        <a:p>
          <a:endParaRPr lang="it-IT"/>
        </a:p>
      </dgm:t>
    </dgm:pt>
    <dgm:pt modelId="{0C9BA07D-F389-334E-9DD8-611452DB95C8}">
      <dgm:prSet phldrT="[Testo]"/>
      <dgm:spPr/>
      <dgm:t>
        <a:bodyPr/>
        <a:lstStyle/>
        <a:p>
          <a:r>
            <a:rPr lang="it-IT" dirty="0"/>
            <a:t>H</a:t>
          </a:r>
        </a:p>
        <a:p>
          <a:r>
            <a:rPr lang="it-IT" dirty="0"/>
            <a:t>Speranza (Hope)</a:t>
          </a:r>
        </a:p>
      </dgm:t>
    </dgm:pt>
    <dgm:pt modelId="{2ACCB5D4-42C8-354D-B354-B9A60E1E6FA1}" type="parTrans" cxnId="{CBC26822-FC22-2B4B-8D4A-187BA3E87E1C}">
      <dgm:prSet/>
      <dgm:spPr/>
      <dgm:t>
        <a:bodyPr/>
        <a:lstStyle/>
        <a:p>
          <a:endParaRPr lang="it-IT"/>
        </a:p>
      </dgm:t>
    </dgm:pt>
    <dgm:pt modelId="{7AD80125-702B-BB44-A4CC-7C7D4C9FF9F3}" type="sibTrans" cxnId="{CBC26822-FC22-2B4B-8D4A-187BA3E87E1C}">
      <dgm:prSet/>
      <dgm:spPr/>
      <dgm:t>
        <a:bodyPr/>
        <a:lstStyle/>
        <a:p>
          <a:endParaRPr lang="it-IT"/>
        </a:p>
      </dgm:t>
    </dgm:pt>
    <dgm:pt modelId="{0951B3BA-B742-C641-BD5A-7F213DB2BB66}">
      <dgm:prSet phldrT="[Testo]"/>
      <dgm:spPr/>
      <dgm:t>
        <a:bodyPr/>
        <a:lstStyle/>
        <a:p>
          <a:r>
            <a:rPr lang="it-IT" dirty="0"/>
            <a:t>O</a:t>
          </a:r>
        </a:p>
        <a:p>
          <a:r>
            <a:rPr lang="it-IT" dirty="0"/>
            <a:t>Ottimismo (</a:t>
          </a:r>
          <a:r>
            <a:rPr lang="it-IT" dirty="0" err="1"/>
            <a:t>Optimism</a:t>
          </a:r>
          <a:r>
            <a:rPr lang="it-IT" dirty="0"/>
            <a:t>)</a:t>
          </a:r>
        </a:p>
      </dgm:t>
    </dgm:pt>
    <dgm:pt modelId="{8624B249-5358-B247-AA9D-A38E83E9F6E5}" type="parTrans" cxnId="{AF0F998F-20DB-7B45-8F1E-79AEE498E309}">
      <dgm:prSet/>
      <dgm:spPr/>
      <dgm:t>
        <a:bodyPr/>
        <a:lstStyle/>
        <a:p>
          <a:endParaRPr lang="it-IT"/>
        </a:p>
      </dgm:t>
    </dgm:pt>
    <dgm:pt modelId="{BA0DC92A-461A-AE42-ADED-A0EBE96D3477}" type="sibTrans" cxnId="{AF0F998F-20DB-7B45-8F1E-79AEE498E309}">
      <dgm:prSet/>
      <dgm:spPr/>
      <dgm:t>
        <a:bodyPr/>
        <a:lstStyle/>
        <a:p>
          <a:endParaRPr lang="it-IT"/>
        </a:p>
      </dgm:t>
    </dgm:pt>
    <dgm:pt modelId="{5DB5DC3E-5B67-2A47-B330-9B242B59E990}">
      <dgm:prSet phldrT="[Testo]"/>
      <dgm:spPr/>
      <dgm:t>
        <a:bodyPr/>
        <a:lstStyle/>
        <a:p>
          <a:r>
            <a:rPr lang="it-IT" dirty="0" err="1"/>
            <a:t>S</a:t>
          </a:r>
          <a:endParaRPr lang="it-IT" dirty="0"/>
        </a:p>
        <a:p>
          <a:r>
            <a:rPr lang="it-IT" dirty="0"/>
            <a:t>Benessere soggettivo (</a:t>
          </a:r>
          <a:r>
            <a:rPr lang="it-IT" dirty="0" err="1"/>
            <a:t>Subjective</a:t>
          </a:r>
          <a:r>
            <a:rPr lang="it-IT" dirty="0"/>
            <a:t> </a:t>
          </a:r>
          <a:r>
            <a:rPr lang="it-IT" dirty="0" err="1"/>
            <a:t>Well-Being</a:t>
          </a:r>
          <a:r>
            <a:rPr lang="it-IT" dirty="0"/>
            <a:t> o </a:t>
          </a:r>
          <a:r>
            <a:rPr lang="it-IT" dirty="0" err="1"/>
            <a:t>Happiness</a:t>
          </a:r>
          <a:r>
            <a:rPr lang="it-IT" dirty="0"/>
            <a:t>)</a:t>
          </a:r>
        </a:p>
      </dgm:t>
    </dgm:pt>
    <dgm:pt modelId="{980F6A56-1E3F-3B4D-948A-E0F29E54A609}" type="parTrans" cxnId="{D5539319-8CE5-3F48-A334-3CC392A90E15}">
      <dgm:prSet/>
      <dgm:spPr/>
      <dgm:t>
        <a:bodyPr/>
        <a:lstStyle/>
        <a:p>
          <a:endParaRPr lang="it-IT"/>
        </a:p>
      </dgm:t>
    </dgm:pt>
    <dgm:pt modelId="{A07C41B8-7B9F-C249-8BC7-4DE6A0B532C2}" type="sibTrans" cxnId="{D5539319-8CE5-3F48-A334-3CC392A90E15}">
      <dgm:prSet/>
      <dgm:spPr/>
      <dgm:t>
        <a:bodyPr/>
        <a:lstStyle/>
        <a:p>
          <a:endParaRPr lang="it-IT"/>
        </a:p>
      </dgm:t>
    </dgm:pt>
    <dgm:pt modelId="{C523E12E-5D48-B343-A725-95C4084F9AA9}">
      <dgm:prSet phldrT="[Testo]"/>
      <dgm:spPr/>
      <dgm:t>
        <a:bodyPr/>
        <a:lstStyle/>
        <a:p>
          <a:r>
            <a:rPr lang="it-IT" dirty="0"/>
            <a:t>E</a:t>
          </a:r>
        </a:p>
        <a:p>
          <a:r>
            <a:rPr lang="it-IT" dirty="0"/>
            <a:t>Intelligenza emotiva (</a:t>
          </a:r>
          <a:r>
            <a:rPr lang="it-IT" dirty="0" err="1"/>
            <a:t>Emotional</a:t>
          </a:r>
          <a:r>
            <a:rPr lang="it-IT" dirty="0"/>
            <a:t> Intelligence)</a:t>
          </a:r>
        </a:p>
      </dgm:t>
    </dgm:pt>
    <dgm:pt modelId="{18AD1B73-AD6A-C24F-868F-E8D892FEC070}" type="parTrans" cxnId="{087D4D35-2B79-3648-A38D-17A97DDEE55A}">
      <dgm:prSet/>
      <dgm:spPr/>
      <dgm:t>
        <a:bodyPr/>
        <a:lstStyle/>
        <a:p>
          <a:endParaRPr lang="it-IT"/>
        </a:p>
      </dgm:t>
    </dgm:pt>
    <dgm:pt modelId="{382F25A6-0026-0E45-9DEE-6ED4F0B05695}" type="sibTrans" cxnId="{087D4D35-2B79-3648-A38D-17A97DDEE55A}">
      <dgm:prSet/>
      <dgm:spPr/>
      <dgm:t>
        <a:bodyPr/>
        <a:lstStyle/>
        <a:p>
          <a:endParaRPr lang="it-IT"/>
        </a:p>
      </dgm:t>
    </dgm:pt>
    <dgm:pt modelId="{584B3788-F231-CE4B-99F9-14234D05671B}" type="pres">
      <dgm:prSet presAssocID="{E78B738A-8C3A-A641-8775-7838405EBB83}" presName="Name0" presStyleCnt="0">
        <dgm:presLayoutVars>
          <dgm:dir/>
          <dgm:resizeHandles val="exact"/>
        </dgm:presLayoutVars>
      </dgm:prSet>
      <dgm:spPr/>
    </dgm:pt>
    <dgm:pt modelId="{75FE603E-B748-4346-9048-06C2415CE846}" type="pres">
      <dgm:prSet presAssocID="{DB82A123-0844-A643-8A67-509C71BCA48E}" presName="node" presStyleLbl="node1" presStyleIdx="0" presStyleCnt="5">
        <dgm:presLayoutVars>
          <dgm:bulletEnabled val="1"/>
        </dgm:presLayoutVars>
      </dgm:prSet>
      <dgm:spPr/>
    </dgm:pt>
    <dgm:pt modelId="{99998B4D-9ED1-9745-BCAE-CB5236C66C74}" type="pres">
      <dgm:prSet presAssocID="{348367E4-F827-B44A-9027-8A69EB5A4C56}" presName="sibTrans" presStyleLbl="sibTrans2D1" presStyleIdx="0" presStyleCnt="4"/>
      <dgm:spPr/>
    </dgm:pt>
    <dgm:pt modelId="{D8FB2096-0FD4-2945-A776-FDDC918E2C1A}" type="pres">
      <dgm:prSet presAssocID="{348367E4-F827-B44A-9027-8A69EB5A4C56}" presName="connectorText" presStyleLbl="sibTrans2D1" presStyleIdx="0" presStyleCnt="4"/>
      <dgm:spPr/>
    </dgm:pt>
    <dgm:pt modelId="{ADB844A3-EFA2-A148-80C3-8D555B55B57B}" type="pres">
      <dgm:prSet presAssocID="{0C9BA07D-F389-334E-9DD8-611452DB95C8}" presName="node" presStyleLbl="node1" presStyleIdx="1" presStyleCnt="5">
        <dgm:presLayoutVars>
          <dgm:bulletEnabled val="1"/>
        </dgm:presLayoutVars>
      </dgm:prSet>
      <dgm:spPr/>
    </dgm:pt>
    <dgm:pt modelId="{406E82E2-E503-6640-B602-03B56E0B45E2}" type="pres">
      <dgm:prSet presAssocID="{7AD80125-702B-BB44-A4CC-7C7D4C9FF9F3}" presName="sibTrans" presStyleLbl="sibTrans2D1" presStyleIdx="1" presStyleCnt="4"/>
      <dgm:spPr/>
    </dgm:pt>
    <dgm:pt modelId="{0D423941-5810-5744-BE7F-BC3ECBD35DF6}" type="pres">
      <dgm:prSet presAssocID="{7AD80125-702B-BB44-A4CC-7C7D4C9FF9F3}" presName="connectorText" presStyleLbl="sibTrans2D1" presStyleIdx="1" presStyleCnt="4"/>
      <dgm:spPr/>
    </dgm:pt>
    <dgm:pt modelId="{E2DD3D8F-141F-0440-979D-C12C58E9EEEE}" type="pres">
      <dgm:prSet presAssocID="{0951B3BA-B742-C641-BD5A-7F213DB2BB66}" presName="node" presStyleLbl="node1" presStyleIdx="2" presStyleCnt="5">
        <dgm:presLayoutVars>
          <dgm:bulletEnabled val="1"/>
        </dgm:presLayoutVars>
      </dgm:prSet>
      <dgm:spPr/>
    </dgm:pt>
    <dgm:pt modelId="{C154D23A-ACF6-744A-918C-DE8979AFBA59}" type="pres">
      <dgm:prSet presAssocID="{BA0DC92A-461A-AE42-ADED-A0EBE96D3477}" presName="sibTrans" presStyleLbl="sibTrans2D1" presStyleIdx="2" presStyleCnt="4"/>
      <dgm:spPr/>
    </dgm:pt>
    <dgm:pt modelId="{B81EF269-62FB-B340-AA52-1FC4FE72E2F6}" type="pres">
      <dgm:prSet presAssocID="{BA0DC92A-461A-AE42-ADED-A0EBE96D3477}" presName="connectorText" presStyleLbl="sibTrans2D1" presStyleIdx="2" presStyleCnt="4"/>
      <dgm:spPr/>
    </dgm:pt>
    <dgm:pt modelId="{387C4C24-9B97-4B43-8BF9-1B9F40B3737B}" type="pres">
      <dgm:prSet presAssocID="{5DB5DC3E-5B67-2A47-B330-9B242B59E990}" presName="node" presStyleLbl="node1" presStyleIdx="3" presStyleCnt="5">
        <dgm:presLayoutVars>
          <dgm:bulletEnabled val="1"/>
        </dgm:presLayoutVars>
      </dgm:prSet>
      <dgm:spPr/>
    </dgm:pt>
    <dgm:pt modelId="{1DEC8414-D031-144F-976C-C7C2D3A52AEF}" type="pres">
      <dgm:prSet presAssocID="{A07C41B8-7B9F-C249-8BC7-4DE6A0B532C2}" presName="sibTrans" presStyleLbl="sibTrans2D1" presStyleIdx="3" presStyleCnt="4"/>
      <dgm:spPr/>
    </dgm:pt>
    <dgm:pt modelId="{1DE95026-AFF8-7F49-857D-9500BFB025F0}" type="pres">
      <dgm:prSet presAssocID="{A07C41B8-7B9F-C249-8BC7-4DE6A0B532C2}" presName="connectorText" presStyleLbl="sibTrans2D1" presStyleIdx="3" presStyleCnt="4"/>
      <dgm:spPr/>
    </dgm:pt>
    <dgm:pt modelId="{8EEF7BE6-2426-6A40-BBF4-0BF5F0A11DD1}" type="pres">
      <dgm:prSet presAssocID="{C523E12E-5D48-B343-A725-95C4084F9AA9}" presName="node" presStyleLbl="node1" presStyleIdx="4" presStyleCnt="5">
        <dgm:presLayoutVars>
          <dgm:bulletEnabled val="1"/>
        </dgm:presLayoutVars>
      </dgm:prSet>
      <dgm:spPr/>
    </dgm:pt>
  </dgm:ptLst>
  <dgm:cxnLst>
    <dgm:cxn modelId="{21697615-585F-834C-AD1A-7AFCFC67769C}" type="presOf" srcId="{0C9BA07D-F389-334E-9DD8-611452DB95C8}" destId="{ADB844A3-EFA2-A148-80C3-8D555B55B57B}" srcOrd="0" destOrd="0" presId="urn:microsoft.com/office/officeart/2005/8/layout/process1"/>
    <dgm:cxn modelId="{D5539319-8CE5-3F48-A334-3CC392A90E15}" srcId="{E78B738A-8C3A-A641-8775-7838405EBB83}" destId="{5DB5DC3E-5B67-2A47-B330-9B242B59E990}" srcOrd="3" destOrd="0" parTransId="{980F6A56-1E3F-3B4D-948A-E0F29E54A609}" sibTransId="{A07C41B8-7B9F-C249-8BC7-4DE6A0B532C2}"/>
    <dgm:cxn modelId="{5F62741C-E6D4-1E4D-832A-A0B03090E9BE}" type="presOf" srcId="{A07C41B8-7B9F-C249-8BC7-4DE6A0B532C2}" destId="{1DEC8414-D031-144F-976C-C7C2D3A52AEF}" srcOrd="0" destOrd="0" presId="urn:microsoft.com/office/officeart/2005/8/layout/process1"/>
    <dgm:cxn modelId="{10FC991C-E39A-B843-87CD-674F3E87F716}" type="presOf" srcId="{C523E12E-5D48-B343-A725-95C4084F9AA9}" destId="{8EEF7BE6-2426-6A40-BBF4-0BF5F0A11DD1}" srcOrd="0" destOrd="0" presId="urn:microsoft.com/office/officeart/2005/8/layout/process1"/>
    <dgm:cxn modelId="{CBC26822-FC22-2B4B-8D4A-187BA3E87E1C}" srcId="{E78B738A-8C3A-A641-8775-7838405EBB83}" destId="{0C9BA07D-F389-334E-9DD8-611452DB95C8}" srcOrd="1" destOrd="0" parTransId="{2ACCB5D4-42C8-354D-B354-B9A60E1E6FA1}" sibTransId="{7AD80125-702B-BB44-A4CC-7C7D4C9FF9F3}"/>
    <dgm:cxn modelId="{087D4D35-2B79-3648-A38D-17A97DDEE55A}" srcId="{E78B738A-8C3A-A641-8775-7838405EBB83}" destId="{C523E12E-5D48-B343-A725-95C4084F9AA9}" srcOrd="4" destOrd="0" parTransId="{18AD1B73-AD6A-C24F-868F-E8D892FEC070}" sibTransId="{382F25A6-0026-0E45-9DEE-6ED4F0B05695}"/>
    <dgm:cxn modelId="{F5386335-1148-CD40-9ED2-45FD9ADA5F94}" srcId="{E78B738A-8C3A-A641-8775-7838405EBB83}" destId="{DB82A123-0844-A643-8A67-509C71BCA48E}" srcOrd="0" destOrd="0" parTransId="{60CE62DD-0FCC-F44F-B5A4-0E9E2F44B11A}" sibTransId="{348367E4-F827-B44A-9027-8A69EB5A4C56}"/>
    <dgm:cxn modelId="{A3297E35-D1CA-BC46-96BF-D6A61EA55ADC}" type="presOf" srcId="{BA0DC92A-461A-AE42-ADED-A0EBE96D3477}" destId="{C154D23A-ACF6-744A-918C-DE8979AFBA59}" srcOrd="0" destOrd="0" presId="urn:microsoft.com/office/officeart/2005/8/layout/process1"/>
    <dgm:cxn modelId="{902E4236-10E2-5F4C-8E0D-EC8FC6818B1D}" type="presOf" srcId="{7AD80125-702B-BB44-A4CC-7C7D4C9FF9F3}" destId="{0D423941-5810-5744-BE7F-BC3ECBD35DF6}" srcOrd="1" destOrd="0" presId="urn:microsoft.com/office/officeart/2005/8/layout/process1"/>
    <dgm:cxn modelId="{C9AFD03C-4FCE-0E43-A079-7F61939310FD}" type="presOf" srcId="{E78B738A-8C3A-A641-8775-7838405EBB83}" destId="{584B3788-F231-CE4B-99F9-14234D05671B}" srcOrd="0" destOrd="0" presId="urn:microsoft.com/office/officeart/2005/8/layout/process1"/>
    <dgm:cxn modelId="{9213A452-9424-CA4B-A59D-E89E661E44FF}" type="presOf" srcId="{BA0DC92A-461A-AE42-ADED-A0EBE96D3477}" destId="{B81EF269-62FB-B340-AA52-1FC4FE72E2F6}" srcOrd="1" destOrd="0" presId="urn:microsoft.com/office/officeart/2005/8/layout/process1"/>
    <dgm:cxn modelId="{13BDB663-0830-FB4C-A47A-C49A4E144323}" type="presOf" srcId="{7AD80125-702B-BB44-A4CC-7C7D4C9FF9F3}" destId="{406E82E2-E503-6640-B602-03B56E0B45E2}" srcOrd="0" destOrd="0" presId="urn:microsoft.com/office/officeart/2005/8/layout/process1"/>
    <dgm:cxn modelId="{3E6B4770-1DBE-5640-A7C8-F2C281BFE4B1}" type="presOf" srcId="{0951B3BA-B742-C641-BD5A-7F213DB2BB66}" destId="{E2DD3D8F-141F-0440-979D-C12C58E9EEEE}" srcOrd="0" destOrd="0" presId="urn:microsoft.com/office/officeart/2005/8/layout/process1"/>
    <dgm:cxn modelId="{229A0173-EAC8-C04B-85ED-4898F3D93CE7}" type="presOf" srcId="{348367E4-F827-B44A-9027-8A69EB5A4C56}" destId="{D8FB2096-0FD4-2945-A776-FDDC918E2C1A}" srcOrd="1" destOrd="0" presId="urn:microsoft.com/office/officeart/2005/8/layout/process1"/>
    <dgm:cxn modelId="{AF0F998F-20DB-7B45-8F1E-79AEE498E309}" srcId="{E78B738A-8C3A-A641-8775-7838405EBB83}" destId="{0951B3BA-B742-C641-BD5A-7F213DB2BB66}" srcOrd="2" destOrd="0" parTransId="{8624B249-5358-B247-AA9D-A38E83E9F6E5}" sibTransId="{BA0DC92A-461A-AE42-ADED-A0EBE96D3477}"/>
    <dgm:cxn modelId="{581E4EA1-3621-0741-9770-734073948588}" type="presOf" srcId="{5DB5DC3E-5B67-2A47-B330-9B242B59E990}" destId="{387C4C24-9B97-4B43-8BF9-1B9F40B3737B}" srcOrd="0" destOrd="0" presId="urn:microsoft.com/office/officeart/2005/8/layout/process1"/>
    <dgm:cxn modelId="{B30A55A4-7EE1-564E-82DF-C2E542AFDEDA}" type="presOf" srcId="{348367E4-F827-B44A-9027-8A69EB5A4C56}" destId="{99998B4D-9ED1-9745-BCAE-CB5236C66C74}" srcOrd="0" destOrd="0" presId="urn:microsoft.com/office/officeart/2005/8/layout/process1"/>
    <dgm:cxn modelId="{8E1DC2AA-1911-7649-BDD4-913810B10594}" type="presOf" srcId="{A07C41B8-7B9F-C249-8BC7-4DE6A0B532C2}" destId="{1DE95026-AFF8-7F49-857D-9500BFB025F0}" srcOrd="1" destOrd="0" presId="urn:microsoft.com/office/officeart/2005/8/layout/process1"/>
    <dgm:cxn modelId="{F9A290B4-6106-8442-A33E-C3A302D6F173}" type="presOf" srcId="{DB82A123-0844-A643-8A67-509C71BCA48E}" destId="{75FE603E-B748-4346-9048-06C2415CE846}" srcOrd="0" destOrd="0" presId="urn:microsoft.com/office/officeart/2005/8/layout/process1"/>
    <dgm:cxn modelId="{2E65DAB1-22FC-D040-AE95-6D3F7A31A318}" type="presParOf" srcId="{584B3788-F231-CE4B-99F9-14234D05671B}" destId="{75FE603E-B748-4346-9048-06C2415CE846}" srcOrd="0" destOrd="0" presId="urn:microsoft.com/office/officeart/2005/8/layout/process1"/>
    <dgm:cxn modelId="{487F2721-475B-2542-B48B-AC78759C02C5}" type="presParOf" srcId="{584B3788-F231-CE4B-99F9-14234D05671B}" destId="{99998B4D-9ED1-9745-BCAE-CB5236C66C74}" srcOrd="1" destOrd="0" presId="urn:microsoft.com/office/officeart/2005/8/layout/process1"/>
    <dgm:cxn modelId="{150195F6-779F-A544-8BD3-7F1D6B55744F}" type="presParOf" srcId="{99998B4D-9ED1-9745-BCAE-CB5236C66C74}" destId="{D8FB2096-0FD4-2945-A776-FDDC918E2C1A}" srcOrd="0" destOrd="0" presId="urn:microsoft.com/office/officeart/2005/8/layout/process1"/>
    <dgm:cxn modelId="{285D5C8B-CD8A-B445-B60B-918B975F2121}" type="presParOf" srcId="{584B3788-F231-CE4B-99F9-14234D05671B}" destId="{ADB844A3-EFA2-A148-80C3-8D555B55B57B}" srcOrd="2" destOrd="0" presId="urn:microsoft.com/office/officeart/2005/8/layout/process1"/>
    <dgm:cxn modelId="{5CC71DC1-AD6B-DF4C-81EB-2EA41EF0F2BF}" type="presParOf" srcId="{584B3788-F231-CE4B-99F9-14234D05671B}" destId="{406E82E2-E503-6640-B602-03B56E0B45E2}" srcOrd="3" destOrd="0" presId="urn:microsoft.com/office/officeart/2005/8/layout/process1"/>
    <dgm:cxn modelId="{B24004DA-9ABF-E24E-905C-DA7BD54C7B7B}" type="presParOf" srcId="{406E82E2-E503-6640-B602-03B56E0B45E2}" destId="{0D423941-5810-5744-BE7F-BC3ECBD35DF6}" srcOrd="0" destOrd="0" presId="urn:microsoft.com/office/officeart/2005/8/layout/process1"/>
    <dgm:cxn modelId="{D382530F-A4AB-264C-B30A-CAC2D9455C2C}" type="presParOf" srcId="{584B3788-F231-CE4B-99F9-14234D05671B}" destId="{E2DD3D8F-141F-0440-979D-C12C58E9EEEE}" srcOrd="4" destOrd="0" presId="urn:microsoft.com/office/officeart/2005/8/layout/process1"/>
    <dgm:cxn modelId="{AB104507-204F-B44D-9138-FDDAE92CDC96}" type="presParOf" srcId="{584B3788-F231-CE4B-99F9-14234D05671B}" destId="{C154D23A-ACF6-744A-918C-DE8979AFBA59}" srcOrd="5" destOrd="0" presId="urn:microsoft.com/office/officeart/2005/8/layout/process1"/>
    <dgm:cxn modelId="{AFAD59C3-7105-6B4C-AE73-FE75E30DA19A}" type="presParOf" srcId="{C154D23A-ACF6-744A-918C-DE8979AFBA59}" destId="{B81EF269-62FB-B340-AA52-1FC4FE72E2F6}" srcOrd="0" destOrd="0" presId="urn:microsoft.com/office/officeart/2005/8/layout/process1"/>
    <dgm:cxn modelId="{9F8F2A12-2458-F24C-962F-923623B1301E}" type="presParOf" srcId="{584B3788-F231-CE4B-99F9-14234D05671B}" destId="{387C4C24-9B97-4B43-8BF9-1B9F40B3737B}" srcOrd="6" destOrd="0" presId="urn:microsoft.com/office/officeart/2005/8/layout/process1"/>
    <dgm:cxn modelId="{2403A873-AADC-3C4A-AC45-7F80B252594A}" type="presParOf" srcId="{584B3788-F231-CE4B-99F9-14234D05671B}" destId="{1DEC8414-D031-144F-976C-C7C2D3A52AEF}" srcOrd="7" destOrd="0" presId="urn:microsoft.com/office/officeart/2005/8/layout/process1"/>
    <dgm:cxn modelId="{FF3DA9ED-19EC-EF41-926B-28468349CD29}" type="presParOf" srcId="{1DEC8414-D031-144F-976C-C7C2D3A52AEF}" destId="{1DE95026-AFF8-7F49-857D-9500BFB025F0}" srcOrd="0" destOrd="0" presId="urn:microsoft.com/office/officeart/2005/8/layout/process1"/>
    <dgm:cxn modelId="{1703ACA3-CE89-054B-991D-A2BDAFB1CBC7}" type="presParOf" srcId="{584B3788-F231-CE4B-99F9-14234D05671B}" destId="{8EEF7BE6-2426-6A40-BBF4-0BF5F0A11DD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8B738A-8C3A-A641-8775-7838405EBB8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0C9BA07D-F389-334E-9DD8-611452DB95C8}">
      <dgm:prSet phldrT="[Testo]"/>
      <dgm:spPr/>
      <dgm:t>
        <a:bodyPr/>
        <a:lstStyle/>
        <a:p>
          <a:r>
            <a:rPr lang="it-IT" dirty="0"/>
            <a:t>H</a:t>
          </a:r>
        </a:p>
        <a:p>
          <a:r>
            <a:rPr lang="it-IT" dirty="0"/>
            <a:t>Hope</a:t>
          </a:r>
        </a:p>
      </dgm:t>
    </dgm:pt>
    <dgm:pt modelId="{2ACCB5D4-42C8-354D-B354-B9A60E1E6FA1}" type="parTrans" cxnId="{CBC26822-FC22-2B4B-8D4A-187BA3E87E1C}">
      <dgm:prSet/>
      <dgm:spPr/>
      <dgm:t>
        <a:bodyPr/>
        <a:lstStyle/>
        <a:p>
          <a:endParaRPr lang="it-IT"/>
        </a:p>
      </dgm:t>
    </dgm:pt>
    <dgm:pt modelId="{7AD80125-702B-BB44-A4CC-7C7D4C9FF9F3}" type="sibTrans" cxnId="{CBC26822-FC22-2B4B-8D4A-187BA3E87E1C}">
      <dgm:prSet/>
      <dgm:spPr/>
      <dgm:t>
        <a:bodyPr/>
        <a:lstStyle/>
        <a:p>
          <a:endParaRPr lang="it-IT"/>
        </a:p>
      </dgm:t>
    </dgm:pt>
    <dgm:pt modelId="{0951B3BA-B742-C641-BD5A-7F213DB2BB66}">
      <dgm:prSet phldrT="[Testo]"/>
      <dgm:spPr/>
      <dgm:t>
        <a:bodyPr/>
        <a:lstStyle/>
        <a:p>
          <a:r>
            <a:rPr lang="it-IT" dirty="0"/>
            <a:t>E</a:t>
          </a:r>
        </a:p>
        <a:p>
          <a:r>
            <a:rPr lang="it-IT" dirty="0" err="1"/>
            <a:t>Efficacy</a:t>
          </a:r>
          <a:endParaRPr lang="it-IT" dirty="0"/>
        </a:p>
      </dgm:t>
    </dgm:pt>
    <dgm:pt modelId="{8624B249-5358-B247-AA9D-A38E83E9F6E5}" type="parTrans" cxnId="{AF0F998F-20DB-7B45-8F1E-79AEE498E309}">
      <dgm:prSet/>
      <dgm:spPr/>
      <dgm:t>
        <a:bodyPr/>
        <a:lstStyle/>
        <a:p>
          <a:endParaRPr lang="it-IT"/>
        </a:p>
      </dgm:t>
    </dgm:pt>
    <dgm:pt modelId="{BA0DC92A-461A-AE42-ADED-A0EBE96D3477}" type="sibTrans" cxnId="{AF0F998F-20DB-7B45-8F1E-79AEE498E309}">
      <dgm:prSet/>
      <dgm:spPr/>
      <dgm:t>
        <a:bodyPr/>
        <a:lstStyle/>
        <a:p>
          <a:endParaRPr lang="it-IT"/>
        </a:p>
      </dgm:t>
    </dgm:pt>
    <dgm:pt modelId="{5DB5DC3E-5B67-2A47-B330-9B242B59E990}">
      <dgm:prSet phldrT="[Testo]"/>
      <dgm:spPr/>
      <dgm:t>
        <a:bodyPr/>
        <a:lstStyle/>
        <a:p>
          <a:r>
            <a:rPr lang="it-IT" dirty="0" err="1"/>
            <a:t>R</a:t>
          </a:r>
          <a:endParaRPr lang="it-IT" dirty="0"/>
        </a:p>
        <a:p>
          <a:r>
            <a:rPr lang="it-IT" dirty="0" err="1"/>
            <a:t>Resilience</a:t>
          </a:r>
          <a:endParaRPr lang="it-IT" dirty="0"/>
        </a:p>
      </dgm:t>
    </dgm:pt>
    <dgm:pt modelId="{980F6A56-1E3F-3B4D-948A-E0F29E54A609}" type="parTrans" cxnId="{D5539319-8CE5-3F48-A334-3CC392A90E15}">
      <dgm:prSet/>
      <dgm:spPr/>
      <dgm:t>
        <a:bodyPr/>
        <a:lstStyle/>
        <a:p>
          <a:endParaRPr lang="it-IT"/>
        </a:p>
      </dgm:t>
    </dgm:pt>
    <dgm:pt modelId="{A07C41B8-7B9F-C249-8BC7-4DE6A0B532C2}" type="sibTrans" cxnId="{D5539319-8CE5-3F48-A334-3CC392A90E15}">
      <dgm:prSet/>
      <dgm:spPr/>
      <dgm:t>
        <a:bodyPr/>
        <a:lstStyle/>
        <a:p>
          <a:endParaRPr lang="it-IT"/>
        </a:p>
      </dgm:t>
    </dgm:pt>
    <dgm:pt modelId="{C523E12E-5D48-B343-A725-95C4084F9AA9}">
      <dgm:prSet phldrT="[Testo]"/>
      <dgm:spPr/>
      <dgm:t>
        <a:bodyPr/>
        <a:lstStyle/>
        <a:p>
          <a:r>
            <a:rPr lang="it-IT" dirty="0"/>
            <a:t>O</a:t>
          </a:r>
        </a:p>
        <a:p>
          <a:r>
            <a:rPr lang="it-IT" dirty="0" err="1"/>
            <a:t>Optimism</a:t>
          </a:r>
          <a:endParaRPr lang="it-IT" dirty="0"/>
        </a:p>
      </dgm:t>
    </dgm:pt>
    <dgm:pt modelId="{18AD1B73-AD6A-C24F-868F-E8D892FEC070}" type="parTrans" cxnId="{087D4D35-2B79-3648-A38D-17A97DDEE55A}">
      <dgm:prSet/>
      <dgm:spPr/>
      <dgm:t>
        <a:bodyPr/>
        <a:lstStyle/>
        <a:p>
          <a:endParaRPr lang="it-IT"/>
        </a:p>
      </dgm:t>
    </dgm:pt>
    <dgm:pt modelId="{382F25A6-0026-0E45-9DEE-6ED4F0B05695}" type="sibTrans" cxnId="{087D4D35-2B79-3648-A38D-17A97DDEE55A}">
      <dgm:prSet/>
      <dgm:spPr/>
      <dgm:t>
        <a:bodyPr/>
        <a:lstStyle/>
        <a:p>
          <a:endParaRPr lang="it-IT"/>
        </a:p>
      </dgm:t>
    </dgm:pt>
    <dgm:pt modelId="{584B3788-F231-CE4B-99F9-14234D05671B}" type="pres">
      <dgm:prSet presAssocID="{E78B738A-8C3A-A641-8775-7838405EBB83}" presName="Name0" presStyleCnt="0">
        <dgm:presLayoutVars>
          <dgm:dir/>
          <dgm:resizeHandles val="exact"/>
        </dgm:presLayoutVars>
      </dgm:prSet>
      <dgm:spPr/>
    </dgm:pt>
    <dgm:pt modelId="{ADB844A3-EFA2-A148-80C3-8D555B55B57B}" type="pres">
      <dgm:prSet presAssocID="{0C9BA07D-F389-334E-9DD8-611452DB95C8}" presName="node" presStyleLbl="node1" presStyleIdx="0" presStyleCnt="4">
        <dgm:presLayoutVars>
          <dgm:bulletEnabled val="1"/>
        </dgm:presLayoutVars>
      </dgm:prSet>
      <dgm:spPr/>
    </dgm:pt>
    <dgm:pt modelId="{406E82E2-E503-6640-B602-03B56E0B45E2}" type="pres">
      <dgm:prSet presAssocID="{7AD80125-702B-BB44-A4CC-7C7D4C9FF9F3}" presName="sibTrans" presStyleLbl="sibTrans2D1" presStyleIdx="0" presStyleCnt="3"/>
      <dgm:spPr/>
    </dgm:pt>
    <dgm:pt modelId="{0D423941-5810-5744-BE7F-BC3ECBD35DF6}" type="pres">
      <dgm:prSet presAssocID="{7AD80125-702B-BB44-A4CC-7C7D4C9FF9F3}" presName="connectorText" presStyleLbl="sibTrans2D1" presStyleIdx="0" presStyleCnt="3"/>
      <dgm:spPr/>
    </dgm:pt>
    <dgm:pt modelId="{E2DD3D8F-141F-0440-979D-C12C58E9EEEE}" type="pres">
      <dgm:prSet presAssocID="{0951B3BA-B742-C641-BD5A-7F213DB2BB66}" presName="node" presStyleLbl="node1" presStyleIdx="1" presStyleCnt="4">
        <dgm:presLayoutVars>
          <dgm:bulletEnabled val="1"/>
        </dgm:presLayoutVars>
      </dgm:prSet>
      <dgm:spPr/>
    </dgm:pt>
    <dgm:pt modelId="{C154D23A-ACF6-744A-918C-DE8979AFBA59}" type="pres">
      <dgm:prSet presAssocID="{BA0DC92A-461A-AE42-ADED-A0EBE96D3477}" presName="sibTrans" presStyleLbl="sibTrans2D1" presStyleIdx="1" presStyleCnt="3"/>
      <dgm:spPr/>
    </dgm:pt>
    <dgm:pt modelId="{B81EF269-62FB-B340-AA52-1FC4FE72E2F6}" type="pres">
      <dgm:prSet presAssocID="{BA0DC92A-461A-AE42-ADED-A0EBE96D3477}" presName="connectorText" presStyleLbl="sibTrans2D1" presStyleIdx="1" presStyleCnt="3"/>
      <dgm:spPr/>
    </dgm:pt>
    <dgm:pt modelId="{387C4C24-9B97-4B43-8BF9-1B9F40B3737B}" type="pres">
      <dgm:prSet presAssocID="{5DB5DC3E-5B67-2A47-B330-9B242B59E990}" presName="node" presStyleLbl="node1" presStyleIdx="2" presStyleCnt="4">
        <dgm:presLayoutVars>
          <dgm:bulletEnabled val="1"/>
        </dgm:presLayoutVars>
      </dgm:prSet>
      <dgm:spPr/>
    </dgm:pt>
    <dgm:pt modelId="{1DEC8414-D031-144F-976C-C7C2D3A52AEF}" type="pres">
      <dgm:prSet presAssocID="{A07C41B8-7B9F-C249-8BC7-4DE6A0B532C2}" presName="sibTrans" presStyleLbl="sibTrans2D1" presStyleIdx="2" presStyleCnt="3"/>
      <dgm:spPr/>
    </dgm:pt>
    <dgm:pt modelId="{1DE95026-AFF8-7F49-857D-9500BFB025F0}" type="pres">
      <dgm:prSet presAssocID="{A07C41B8-7B9F-C249-8BC7-4DE6A0B532C2}" presName="connectorText" presStyleLbl="sibTrans2D1" presStyleIdx="2" presStyleCnt="3"/>
      <dgm:spPr/>
    </dgm:pt>
    <dgm:pt modelId="{8EEF7BE6-2426-6A40-BBF4-0BF5F0A11DD1}" type="pres">
      <dgm:prSet presAssocID="{C523E12E-5D48-B343-A725-95C4084F9AA9}" presName="node" presStyleLbl="node1" presStyleIdx="3" presStyleCnt="4">
        <dgm:presLayoutVars>
          <dgm:bulletEnabled val="1"/>
        </dgm:presLayoutVars>
      </dgm:prSet>
      <dgm:spPr/>
    </dgm:pt>
  </dgm:ptLst>
  <dgm:cxnLst>
    <dgm:cxn modelId="{21697615-585F-834C-AD1A-7AFCFC67769C}" type="presOf" srcId="{0C9BA07D-F389-334E-9DD8-611452DB95C8}" destId="{ADB844A3-EFA2-A148-80C3-8D555B55B57B}" srcOrd="0" destOrd="0" presId="urn:microsoft.com/office/officeart/2005/8/layout/process1"/>
    <dgm:cxn modelId="{D5539319-8CE5-3F48-A334-3CC392A90E15}" srcId="{E78B738A-8C3A-A641-8775-7838405EBB83}" destId="{5DB5DC3E-5B67-2A47-B330-9B242B59E990}" srcOrd="2" destOrd="0" parTransId="{980F6A56-1E3F-3B4D-948A-E0F29E54A609}" sibTransId="{A07C41B8-7B9F-C249-8BC7-4DE6A0B532C2}"/>
    <dgm:cxn modelId="{5F62741C-E6D4-1E4D-832A-A0B03090E9BE}" type="presOf" srcId="{A07C41B8-7B9F-C249-8BC7-4DE6A0B532C2}" destId="{1DEC8414-D031-144F-976C-C7C2D3A52AEF}" srcOrd="0" destOrd="0" presId="urn:microsoft.com/office/officeart/2005/8/layout/process1"/>
    <dgm:cxn modelId="{10FC991C-E39A-B843-87CD-674F3E87F716}" type="presOf" srcId="{C523E12E-5D48-B343-A725-95C4084F9AA9}" destId="{8EEF7BE6-2426-6A40-BBF4-0BF5F0A11DD1}" srcOrd="0" destOrd="0" presId="urn:microsoft.com/office/officeart/2005/8/layout/process1"/>
    <dgm:cxn modelId="{CBC26822-FC22-2B4B-8D4A-187BA3E87E1C}" srcId="{E78B738A-8C3A-A641-8775-7838405EBB83}" destId="{0C9BA07D-F389-334E-9DD8-611452DB95C8}" srcOrd="0" destOrd="0" parTransId="{2ACCB5D4-42C8-354D-B354-B9A60E1E6FA1}" sibTransId="{7AD80125-702B-BB44-A4CC-7C7D4C9FF9F3}"/>
    <dgm:cxn modelId="{087D4D35-2B79-3648-A38D-17A97DDEE55A}" srcId="{E78B738A-8C3A-A641-8775-7838405EBB83}" destId="{C523E12E-5D48-B343-A725-95C4084F9AA9}" srcOrd="3" destOrd="0" parTransId="{18AD1B73-AD6A-C24F-868F-E8D892FEC070}" sibTransId="{382F25A6-0026-0E45-9DEE-6ED4F0B05695}"/>
    <dgm:cxn modelId="{A3297E35-D1CA-BC46-96BF-D6A61EA55ADC}" type="presOf" srcId="{BA0DC92A-461A-AE42-ADED-A0EBE96D3477}" destId="{C154D23A-ACF6-744A-918C-DE8979AFBA59}" srcOrd="0" destOrd="0" presId="urn:microsoft.com/office/officeart/2005/8/layout/process1"/>
    <dgm:cxn modelId="{902E4236-10E2-5F4C-8E0D-EC8FC6818B1D}" type="presOf" srcId="{7AD80125-702B-BB44-A4CC-7C7D4C9FF9F3}" destId="{0D423941-5810-5744-BE7F-BC3ECBD35DF6}" srcOrd="1" destOrd="0" presId="urn:microsoft.com/office/officeart/2005/8/layout/process1"/>
    <dgm:cxn modelId="{C9AFD03C-4FCE-0E43-A079-7F61939310FD}" type="presOf" srcId="{E78B738A-8C3A-A641-8775-7838405EBB83}" destId="{584B3788-F231-CE4B-99F9-14234D05671B}" srcOrd="0" destOrd="0" presId="urn:microsoft.com/office/officeart/2005/8/layout/process1"/>
    <dgm:cxn modelId="{9213A452-9424-CA4B-A59D-E89E661E44FF}" type="presOf" srcId="{BA0DC92A-461A-AE42-ADED-A0EBE96D3477}" destId="{B81EF269-62FB-B340-AA52-1FC4FE72E2F6}" srcOrd="1" destOrd="0" presId="urn:microsoft.com/office/officeart/2005/8/layout/process1"/>
    <dgm:cxn modelId="{13BDB663-0830-FB4C-A47A-C49A4E144323}" type="presOf" srcId="{7AD80125-702B-BB44-A4CC-7C7D4C9FF9F3}" destId="{406E82E2-E503-6640-B602-03B56E0B45E2}" srcOrd="0" destOrd="0" presId="urn:microsoft.com/office/officeart/2005/8/layout/process1"/>
    <dgm:cxn modelId="{3E6B4770-1DBE-5640-A7C8-F2C281BFE4B1}" type="presOf" srcId="{0951B3BA-B742-C641-BD5A-7F213DB2BB66}" destId="{E2DD3D8F-141F-0440-979D-C12C58E9EEEE}" srcOrd="0" destOrd="0" presId="urn:microsoft.com/office/officeart/2005/8/layout/process1"/>
    <dgm:cxn modelId="{AF0F998F-20DB-7B45-8F1E-79AEE498E309}" srcId="{E78B738A-8C3A-A641-8775-7838405EBB83}" destId="{0951B3BA-B742-C641-BD5A-7F213DB2BB66}" srcOrd="1" destOrd="0" parTransId="{8624B249-5358-B247-AA9D-A38E83E9F6E5}" sibTransId="{BA0DC92A-461A-AE42-ADED-A0EBE96D3477}"/>
    <dgm:cxn modelId="{581E4EA1-3621-0741-9770-734073948588}" type="presOf" srcId="{5DB5DC3E-5B67-2A47-B330-9B242B59E990}" destId="{387C4C24-9B97-4B43-8BF9-1B9F40B3737B}" srcOrd="0" destOrd="0" presId="urn:microsoft.com/office/officeart/2005/8/layout/process1"/>
    <dgm:cxn modelId="{8E1DC2AA-1911-7649-BDD4-913810B10594}" type="presOf" srcId="{A07C41B8-7B9F-C249-8BC7-4DE6A0B532C2}" destId="{1DE95026-AFF8-7F49-857D-9500BFB025F0}" srcOrd="1" destOrd="0" presId="urn:microsoft.com/office/officeart/2005/8/layout/process1"/>
    <dgm:cxn modelId="{285D5C8B-CD8A-B445-B60B-918B975F2121}" type="presParOf" srcId="{584B3788-F231-CE4B-99F9-14234D05671B}" destId="{ADB844A3-EFA2-A148-80C3-8D555B55B57B}" srcOrd="0" destOrd="0" presId="urn:microsoft.com/office/officeart/2005/8/layout/process1"/>
    <dgm:cxn modelId="{5CC71DC1-AD6B-DF4C-81EB-2EA41EF0F2BF}" type="presParOf" srcId="{584B3788-F231-CE4B-99F9-14234D05671B}" destId="{406E82E2-E503-6640-B602-03B56E0B45E2}" srcOrd="1" destOrd="0" presId="urn:microsoft.com/office/officeart/2005/8/layout/process1"/>
    <dgm:cxn modelId="{B24004DA-9ABF-E24E-905C-DA7BD54C7B7B}" type="presParOf" srcId="{406E82E2-E503-6640-B602-03B56E0B45E2}" destId="{0D423941-5810-5744-BE7F-BC3ECBD35DF6}" srcOrd="0" destOrd="0" presId="urn:microsoft.com/office/officeart/2005/8/layout/process1"/>
    <dgm:cxn modelId="{D382530F-A4AB-264C-B30A-CAC2D9455C2C}" type="presParOf" srcId="{584B3788-F231-CE4B-99F9-14234D05671B}" destId="{E2DD3D8F-141F-0440-979D-C12C58E9EEEE}" srcOrd="2" destOrd="0" presId="urn:microsoft.com/office/officeart/2005/8/layout/process1"/>
    <dgm:cxn modelId="{AB104507-204F-B44D-9138-FDDAE92CDC96}" type="presParOf" srcId="{584B3788-F231-CE4B-99F9-14234D05671B}" destId="{C154D23A-ACF6-744A-918C-DE8979AFBA59}" srcOrd="3" destOrd="0" presId="urn:microsoft.com/office/officeart/2005/8/layout/process1"/>
    <dgm:cxn modelId="{AFAD59C3-7105-6B4C-AE73-FE75E30DA19A}" type="presParOf" srcId="{C154D23A-ACF6-744A-918C-DE8979AFBA59}" destId="{B81EF269-62FB-B340-AA52-1FC4FE72E2F6}" srcOrd="0" destOrd="0" presId="urn:microsoft.com/office/officeart/2005/8/layout/process1"/>
    <dgm:cxn modelId="{9F8F2A12-2458-F24C-962F-923623B1301E}" type="presParOf" srcId="{584B3788-F231-CE4B-99F9-14234D05671B}" destId="{387C4C24-9B97-4B43-8BF9-1B9F40B3737B}" srcOrd="4" destOrd="0" presId="urn:microsoft.com/office/officeart/2005/8/layout/process1"/>
    <dgm:cxn modelId="{2403A873-AADC-3C4A-AC45-7F80B252594A}" type="presParOf" srcId="{584B3788-F231-CE4B-99F9-14234D05671B}" destId="{1DEC8414-D031-144F-976C-C7C2D3A52AEF}" srcOrd="5" destOrd="0" presId="urn:microsoft.com/office/officeart/2005/8/layout/process1"/>
    <dgm:cxn modelId="{FF3DA9ED-19EC-EF41-926B-28468349CD29}" type="presParOf" srcId="{1DEC8414-D031-144F-976C-C7C2D3A52AEF}" destId="{1DE95026-AFF8-7F49-857D-9500BFB025F0}" srcOrd="0" destOrd="0" presId="urn:microsoft.com/office/officeart/2005/8/layout/process1"/>
    <dgm:cxn modelId="{1703ACA3-CE89-054B-991D-A2BDAFB1CBC7}" type="presParOf" srcId="{584B3788-F231-CE4B-99F9-14234D05671B}" destId="{8EEF7BE6-2426-6A40-BBF4-0BF5F0A11DD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CB336-1A36-D24E-886E-9CAF0EC1B36D}">
      <dsp:nvSpPr>
        <dsp:cNvPr id="0" name=""/>
        <dsp:cNvSpPr/>
      </dsp:nvSpPr>
      <dsp:spPr>
        <a:xfrm>
          <a:off x="0" y="144027"/>
          <a:ext cx="3494107" cy="209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Si centra su </a:t>
          </a:r>
          <a:r>
            <a:rPr lang="it-IT" sz="1900" b="1" kern="1200" dirty="0"/>
            <a:t>tratti, emozioni ed esperienze positive </a:t>
          </a:r>
          <a:r>
            <a:rPr lang="it-IT" sz="1900" kern="1200" dirty="0"/>
            <a:t>che contribuiscono al benessere psicologico</a:t>
          </a:r>
        </a:p>
      </dsp:txBody>
      <dsp:txXfrm>
        <a:off x="0" y="144027"/>
        <a:ext cx="3494107" cy="2096464"/>
      </dsp:txXfrm>
    </dsp:sp>
    <dsp:sp modelId="{4AFD09B3-D3AD-B743-971F-89FE3111CAF4}">
      <dsp:nvSpPr>
        <dsp:cNvPr id="0" name=""/>
        <dsp:cNvSpPr/>
      </dsp:nvSpPr>
      <dsp:spPr>
        <a:xfrm>
          <a:off x="3843517" y="144027"/>
          <a:ext cx="3494107" cy="209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Incoraggia la crescita personale, lo sviluppo e il miglioramento continuo per una maggior </a:t>
          </a:r>
          <a:r>
            <a:rPr lang="it-IT" sz="1900" b="1" kern="1200" dirty="0"/>
            <a:t>soddisfazione di vita</a:t>
          </a:r>
        </a:p>
      </dsp:txBody>
      <dsp:txXfrm>
        <a:off x="3843517" y="144027"/>
        <a:ext cx="3494107" cy="2096464"/>
      </dsp:txXfrm>
    </dsp:sp>
    <dsp:sp modelId="{22E72209-1B54-8441-976C-D812CF53F3A7}">
      <dsp:nvSpPr>
        <dsp:cNvPr id="0" name=""/>
        <dsp:cNvSpPr/>
      </dsp:nvSpPr>
      <dsp:spPr>
        <a:xfrm>
          <a:off x="7687035" y="144027"/>
          <a:ext cx="3494107" cy="209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Promuove la ricerca di </a:t>
          </a:r>
          <a:r>
            <a:rPr lang="it-IT" sz="1900" b="1" kern="1200" dirty="0"/>
            <a:t>obiettivi</a:t>
          </a:r>
          <a:r>
            <a:rPr lang="it-IT" sz="1900" kern="1200" dirty="0"/>
            <a:t> significativi e l’ottimismo</a:t>
          </a:r>
        </a:p>
      </dsp:txBody>
      <dsp:txXfrm>
        <a:off x="7687035" y="144027"/>
        <a:ext cx="3494107" cy="2096464"/>
      </dsp:txXfrm>
    </dsp:sp>
    <dsp:sp modelId="{E822832D-E9D2-4347-A966-58EE5ABBA9CC}">
      <dsp:nvSpPr>
        <dsp:cNvPr id="0" name=""/>
        <dsp:cNvSpPr/>
      </dsp:nvSpPr>
      <dsp:spPr>
        <a:xfrm>
          <a:off x="1921758" y="2589902"/>
          <a:ext cx="3494107" cy="209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Riconosce l’importanza delle relazioni </a:t>
          </a:r>
          <a:r>
            <a:rPr lang="it-IT" sz="1900" b="1" kern="1200" dirty="0"/>
            <a:t>interpersonali</a:t>
          </a:r>
          <a:r>
            <a:rPr lang="it-IT" sz="1900" kern="1200" dirty="0"/>
            <a:t> sane nel promuovere la felicità e il benessere emotivo</a:t>
          </a:r>
        </a:p>
      </dsp:txBody>
      <dsp:txXfrm>
        <a:off x="1921758" y="2589902"/>
        <a:ext cx="3494107" cy="2096464"/>
      </dsp:txXfrm>
    </dsp:sp>
    <dsp:sp modelId="{B9112D49-21CE-8C4A-94AF-230BA8725B69}">
      <dsp:nvSpPr>
        <dsp:cNvPr id="0" name=""/>
        <dsp:cNvSpPr/>
      </dsp:nvSpPr>
      <dsp:spPr>
        <a:xfrm>
          <a:off x="5765276" y="2589902"/>
          <a:ext cx="3494107" cy="209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Usa teorie e pratiche </a:t>
          </a:r>
          <a:r>
            <a:rPr lang="it-IT" sz="1900" b="1" kern="1200" dirty="0" err="1"/>
            <a:t>evidence</a:t>
          </a:r>
          <a:r>
            <a:rPr lang="it-IT" sz="1900" b="1" kern="1200" dirty="0"/>
            <a:t> </a:t>
          </a:r>
          <a:r>
            <a:rPr lang="it-IT" sz="1900" b="1" kern="1200" dirty="0" err="1"/>
            <a:t>based</a:t>
          </a:r>
          <a:r>
            <a:rPr lang="it-IT" sz="1900" kern="1200" dirty="0"/>
            <a:t> per promuovere la felicità e il benessere e per la loro diretta applicabilità a problemi di importante rilevanza sociale e pratica</a:t>
          </a:r>
        </a:p>
      </dsp:txBody>
      <dsp:txXfrm>
        <a:off x="5765276" y="2589902"/>
        <a:ext cx="3494107" cy="20964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F427B-9793-6043-A7E9-6F074C559B48}">
      <dsp:nvSpPr>
        <dsp:cNvPr id="0" name=""/>
        <dsp:cNvSpPr/>
      </dsp:nvSpPr>
      <dsp:spPr>
        <a:xfrm rot="5400000">
          <a:off x="1038016" y="1483650"/>
          <a:ext cx="1312160" cy="1493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A46CC-F933-6F43-8606-7B2589B3C9F6}">
      <dsp:nvSpPr>
        <dsp:cNvPr id="0" name=""/>
        <dsp:cNvSpPr/>
      </dsp:nvSpPr>
      <dsp:spPr>
        <a:xfrm>
          <a:off x="690373" y="29093"/>
          <a:ext cx="2208906" cy="1546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Non è autostima</a:t>
          </a:r>
        </a:p>
      </dsp:txBody>
      <dsp:txXfrm>
        <a:off x="765864" y="104584"/>
        <a:ext cx="2057924" cy="1395180"/>
      </dsp:txXfrm>
    </dsp:sp>
    <dsp:sp modelId="{1DF8FAFD-1C4B-884B-8944-794C438F2F05}">
      <dsp:nvSpPr>
        <dsp:cNvPr id="0" name=""/>
        <dsp:cNvSpPr/>
      </dsp:nvSpPr>
      <dsp:spPr>
        <a:xfrm>
          <a:off x="3061316" y="244650"/>
          <a:ext cx="3841320" cy="1249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600" kern="1200" dirty="0"/>
            <a:t>Mentre l’autostima è una valutazione globale del proprio valore personale l’autoefficacia è specifica per il compito e cambia nel tempo</a:t>
          </a:r>
        </a:p>
      </dsp:txBody>
      <dsp:txXfrm>
        <a:off x="3061316" y="244650"/>
        <a:ext cx="3841320" cy="1249676"/>
      </dsp:txXfrm>
    </dsp:sp>
    <dsp:sp modelId="{83F8C935-D548-A24D-B0C7-510148BD331B}">
      <dsp:nvSpPr>
        <dsp:cNvPr id="0" name=""/>
        <dsp:cNvSpPr/>
      </dsp:nvSpPr>
      <dsp:spPr>
        <a:xfrm rot="5400000">
          <a:off x="3405780" y="3220501"/>
          <a:ext cx="1312160" cy="1493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4E876-5F0D-6D49-B3F0-B83BA31E15A2}">
      <dsp:nvSpPr>
        <dsp:cNvPr id="0" name=""/>
        <dsp:cNvSpPr/>
      </dsp:nvSpPr>
      <dsp:spPr>
        <a:xfrm>
          <a:off x="3058137" y="1765944"/>
          <a:ext cx="2208906" cy="1546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Non sono aspettative</a:t>
          </a:r>
        </a:p>
      </dsp:txBody>
      <dsp:txXfrm>
        <a:off x="3133628" y="1841435"/>
        <a:ext cx="2057924" cy="1395180"/>
      </dsp:txXfrm>
    </dsp:sp>
    <dsp:sp modelId="{6866840A-24AC-3446-AF26-E6517D5327C9}">
      <dsp:nvSpPr>
        <dsp:cNvPr id="0" name=""/>
        <dsp:cNvSpPr/>
      </dsp:nvSpPr>
      <dsp:spPr>
        <a:xfrm>
          <a:off x="5426597" y="1923129"/>
          <a:ext cx="3155147" cy="1249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Le aspettative si riferiscono alla probabile conseguenza del comportamento</a:t>
          </a:r>
        </a:p>
      </dsp:txBody>
      <dsp:txXfrm>
        <a:off x="5426597" y="1923129"/>
        <a:ext cx="3155147" cy="1249676"/>
      </dsp:txXfrm>
    </dsp:sp>
    <dsp:sp modelId="{1271A6E2-AD3D-AC41-BF06-39FB2F955272}">
      <dsp:nvSpPr>
        <dsp:cNvPr id="0" name=""/>
        <dsp:cNvSpPr/>
      </dsp:nvSpPr>
      <dsp:spPr>
        <a:xfrm>
          <a:off x="5425900" y="3502795"/>
          <a:ext cx="2208906" cy="1546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Non è locus of control</a:t>
          </a:r>
        </a:p>
      </dsp:txBody>
      <dsp:txXfrm>
        <a:off x="5501391" y="3578286"/>
        <a:ext cx="2057924" cy="1395180"/>
      </dsp:txXfrm>
    </dsp:sp>
    <dsp:sp modelId="{C7D5CAAD-41F2-2649-8D7D-CE8AE0D47325}">
      <dsp:nvSpPr>
        <dsp:cNvPr id="0" name=""/>
        <dsp:cNvSpPr/>
      </dsp:nvSpPr>
      <dsp:spPr>
        <a:xfrm>
          <a:off x="7574280" y="3698894"/>
          <a:ext cx="3108348" cy="1249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600" kern="1200" dirty="0"/>
            <a:t>il locus of control è un insieme di credenze causali sulle contingenze dell’azione - risultato</a:t>
          </a:r>
        </a:p>
      </dsp:txBody>
      <dsp:txXfrm>
        <a:off x="7574280" y="3698894"/>
        <a:ext cx="3108348" cy="12496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39623-DCEC-A54D-A065-E2E5D47767C1}">
      <dsp:nvSpPr>
        <dsp:cNvPr id="0" name=""/>
        <dsp:cNvSpPr/>
      </dsp:nvSpPr>
      <dsp:spPr>
        <a:xfrm>
          <a:off x="0" y="2004997"/>
          <a:ext cx="5135717" cy="3287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Stile di attribuzione, che porta l’individuo a interpretare gli eventi positivi come risultato di cause interne, permanenti e pervasive, mentre gli eventi negativi sono dovuti a cause esterne, temporanee e situazionali.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L’ottimismo è quindi un orientamento cognitivo sia motivato che motivante.</a:t>
          </a:r>
        </a:p>
      </dsp:txBody>
      <dsp:txXfrm>
        <a:off x="0" y="2004997"/>
        <a:ext cx="5135717" cy="3287299"/>
      </dsp:txXfrm>
    </dsp:sp>
    <dsp:sp modelId="{E713EC25-DFC5-E54F-893F-E346C8EE63BF}">
      <dsp:nvSpPr>
        <dsp:cNvPr id="0" name=""/>
        <dsp:cNvSpPr/>
      </dsp:nvSpPr>
      <dsp:spPr>
        <a:xfrm rot="10800000">
          <a:off x="0" y="462"/>
          <a:ext cx="5135717" cy="205384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Seligman (1998) </a:t>
          </a:r>
        </a:p>
      </dsp:txBody>
      <dsp:txXfrm rot="10800000">
        <a:off x="0" y="462"/>
        <a:ext cx="5135717" cy="13345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FE850-34A6-1A4E-9B31-40AC241DF9CF}">
      <dsp:nvSpPr>
        <dsp:cNvPr id="0" name=""/>
        <dsp:cNvSpPr/>
      </dsp:nvSpPr>
      <dsp:spPr>
        <a:xfrm>
          <a:off x="0" y="1967166"/>
          <a:ext cx="5501590" cy="3323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Disposizione cognitiva stabile a prefigurarsi cose positive dal futuro; le persone hanno vari gradi di ottimismo, ed esso si fonda su aspetti cognitivamente determinati, aspettative e attribuzioni causali.</a:t>
          </a:r>
        </a:p>
      </dsp:txBody>
      <dsp:txXfrm>
        <a:off x="0" y="1967166"/>
        <a:ext cx="5501590" cy="3323480"/>
      </dsp:txXfrm>
    </dsp:sp>
    <dsp:sp modelId="{E713EC25-DFC5-E54F-893F-E346C8EE63BF}">
      <dsp:nvSpPr>
        <dsp:cNvPr id="0" name=""/>
        <dsp:cNvSpPr/>
      </dsp:nvSpPr>
      <dsp:spPr>
        <a:xfrm rot="10800000">
          <a:off x="0" y="2111"/>
          <a:ext cx="5501590" cy="20149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Carver e </a:t>
          </a:r>
          <a:r>
            <a:rPr lang="it-IT" sz="2300" kern="1200" dirty="0" err="1"/>
            <a:t>Scheier</a:t>
          </a:r>
          <a:r>
            <a:rPr lang="it-IT" sz="2300" kern="1200" dirty="0"/>
            <a:t> (2002)</a:t>
          </a:r>
        </a:p>
      </dsp:txBody>
      <dsp:txXfrm rot="10800000">
        <a:off x="0" y="2111"/>
        <a:ext cx="5501590" cy="13092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E603E-B748-4346-9048-06C2415CE846}">
      <dsp:nvSpPr>
        <dsp:cNvPr id="0" name=""/>
        <dsp:cNvSpPr/>
      </dsp:nvSpPr>
      <dsp:spPr>
        <a:xfrm>
          <a:off x="7770" y="737692"/>
          <a:ext cx="2322484" cy="2046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Sostiene</a:t>
          </a:r>
          <a:r>
            <a:rPr lang="it-IT" sz="1800" kern="1200" dirty="0"/>
            <a:t> la motivazione, la perseveranza e la proattività, contribuendo a migliorare le prestazioni</a:t>
          </a:r>
        </a:p>
      </dsp:txBody>
      <dsp:txXfrm>
        <a:off x="67715" y="797637"/>
        <a:ext cx="2202594" cy="1926799"/>
      </dsp:txXfrm>
    </dsp:sp>
    <dsp:sp modelId="{99998B4D-9ED1-9745-BCAE-CB5236C66C74}">
      <dsp:nvSpPr>
        <dsp:cNvPr id="0" name=""/>
        <dsp:cNvSpPr/>
      </dsp:nvSpPr>
      <dsp:spPr>
        <a:xfrm>
          <a:off x="2562503" y="1473049"/>
          <a:ext cx="492366" cy="575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2562503" y="1588244"/>
        <a:ext cx="344656" cy="345586"/>
      </dsp:txXfrm>
    </dsp:sp>
    <dsp:sp modelId="{ADB844A3-EFA2-A148-80C3-8D555B55B57B}">
      <dsp:nvSpPr>
        <dsp:cNvPr id="0" name=""/>
        <dsp:cNvSpPr/>
      </dsp:nvSpPr>
      <dsp:spPr>
        <a:xfrm>
          <a:off x="3259248" y="737692"/>
          <a:ext cx="2322484" cy="2046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Impatta sul </a:t>
          </a:r>
          <a:r>
            <a:rPr lang="it-IT" sz="1800" b="1" kern="1200" dirty="0"/>
            <a:t>fisico</a:t>
          </a:r>
          <a:r>
            <a:rPr lang="it-IT" sz="1800" kern="1200" dirty="0"/>
            <a:t> e sulla salute psicologica</a:t>
          </a:r>
        </a:p>
      </dsp:txBody>
      <dsp:txXfrm>
        <a:off x="3319193" y="797637"/>
        <a:ext cx="2202594" cy="1926799"/>
      </dsp:txXfrm>
    </dsp:sp>
    <dsp:sp modelId="{FA24859B-DACD-A54A-A673-DEE600172B13}">
      <dsp:nvSpPr>
        <dsp:cNvPr id="0" name=""/>
        <dsp:cNvSpPr/>
      </dsp:nvSpPr>
      <dsp:spPr>
        <a:xfrm>
          <a:off x="5813981" y="1473049"/>
          <a:ext cx="492366" cy="5759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5813981" y="1588244"/>
        <a:ext cx="344656" cy="345586"/>
      </dsp:txXfrm>
    </dsp:sp>
    <dsp:sp modelId="{DD2F2303-21EC-5145-8A40-55CADAC64AB0}">
      <dsp:nvSpPr>
        <dsp:cNvPr id="0" name=""/>
        <dsp:cNvSpPr/>
      </dsp:nvSpPr>
      <dsp:spPr>
        <a:xfrm>
          <a:off x="6510727" y="737692"/>
          <a:ext cx="2322484" cy="2046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Deve essere </a:t>
          </a:r>
          <a:r>
            <a:rPr lang="it-IT" sz="1800" b="1" kern="1200" dirty="0"/>
            <a:t>bilanciato</a:t>
          </a:r>
          <a:r>
            <a:rPr lang="it-IT" sz="1800" kern="1200" dirty="0"/>
            <a:t> con una valutazione realistica delle sfide </a:t>
          </a:r>
        </a:p>
      </dsp:txBody>
      <dsp:txXfrm>
        <a:off x="6570672" y="797637"/>
        <a:ext cx="2202594" cy="19267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BE0B2-D48F-0546-BA3E-49A709CDD8B6}">
      <dsp:nvSpPr>
        <dsp:cNvPr id="0" name=""/>
        <dsp:cNvSpPr/>
      </dsp:nvSpPr>
      <dsp:spPr>
        <a:xfrm>
          <a:off x="8392749" y="3642828"/>
          <a:ext cx="1425560" cy="678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335"/>
              </a:lnTo>
              <a:lnTo>
                <a:pt x="1425560" y="462335"/>
              </a:lnTo>
              <a:lnTo>
                <a:pt x="1425560" y="6784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4E9BF-54A8-464E-88E5-8BA6DD16455E}">
      <dsp:nvSpPr>
        <dsp:cNvPr id="0" name=""/>
        <dsp:cNvSpPr/>
      </dsp:nvSpPr>
      <dsp:spPr>
        <a:xfrm>
          <a:off x="6967189" y="3642828"/>
          <a:ext cx="1425560" cy="678436"/>
        </a:xfrm>
        <a:custGeom>
          <a:avLst/>
          <a:gdLst/>
          <a:ahLst/>
          <a:cxnLst/>
          <a:rect l="0" t="0" r="0" b="0"/>
          <a:pathLst>
            <a:path>
              <a:moveTo>
                <a:pt x="1425560" y="0"/>
              </a:moveTo>
              <a:lnTo>
                <a:pt x="1425560" y="462335"/>
              </a:lnTo>
              <a:lnTo>
                <a:pt x="0" y="462335"/>
              </a:lnTo>
              <a:lnTo>
                <a:pt x="0" y="6784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700D7-4499-2D41-9252-B53F49D17B2C}">
      <dsp:nvSpPr>
        <dsp:cNvPr id="0" name=""/>
        <dsp:cNvSpPr/>
      </dsp:nvSpPr>
      <dsp:spPr>
        <a:xfrm>
          <a:off x="5541629" y="1483105"/>
          <a:ext cx="2851120" cy="678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335"/>
              </a:lnTo>
              <a:lnTo>
                <a:pt x="2851120" y="462335"/>
              </a:lnTo>
              <a:lnTo>
                <a:pt x="2851120" y="6784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D2C27-7398-2142-8D2D-9804A4B8E1C0}">
      <dsp:nvSpPr>
        <dsp:cNvPr id="0" name=""/>
        <dsp:cNvSpPr/>
      </dsp:nvSpPr>
      <dsp:spPr>
        <a:xfrm>
          <a:off x="2690509" y="3642828"/>
          <a:ext cx="1425560" cy="678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335"/>
              </a:lnTo>
              <a:lnTo>
                <a:pt x="1425560" y="462335"/>
              </a:lnTo>
              <a:lnTo>
                <a:pt x="1425560" y="6784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AB3A6-733D-2742-9B20-03688DFA40A9}">
      <dsp:nvSpPr>
        <dsp:cNvPr id="0" name=""/>
        <dsp:cNvSpPr/>
      </dsp:nvSpPr>
      <dsp:spPr>
        <a:xfrm>
          <a:off x="1264949" y="3642828"/>
          <a:ext cx="1425560" cy="678436"/>
        </a:xfrm>
        <a:custGeom>
          <a:avLst/>
          <a:gdLst/>
          <a:ahLst/>
          <a:cxnLst/>
          <a:rect l="0" t="0" r="0" b="0"/>
          <a:pathLst>
            <a:path>
              <a:moveTo>
                <a:pt x="1425560" y="0"/>
              </a:moveTo>
              <a:lnTo>
                <a:pt x="1425560" y="462335"/>
              </a:lnTo>
              <a:lnTo>
                <a:pt x="0" y="462335"/>
              </a:lnTo>
              <a:lnTo>
                <a:pt x="0" y="67843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1DA7D-0D29-B74E-8179-B4149666B6FE}">
      <dsp:nvSpPr>
        <dsp:cNvPr id="0" name=""/>
        <dsp:cNvSpPr/>
      </dsp:nvSpPr>
      <dsp:spPr>
        <a:xfrm>
          <a:off x="2690509" y="1483105"/>
          <a:ext cx="2851120" cy="678436"/>
        </a:xfrm>
        <a:custGeom>
          <a:avLst/>
          <a:gdLst/>
          <a:ahLst/>
          <a:cxnLst/>
          <a:rect l="0" t="0" r="0" b="0"/>
          <a:pathLst>
            <a:path>
              <a:moveTo>
                <a:pt x="2851120" y="0"/>
              </a:moveTo>
              <a:lnTo>
                <a:pt x="2851120" y="462335"/>
              </a:lnTo>
              <a:lnTo>
                <a:pt x="0" y="462335"/>
              </a:lnTo>
              <a:lnTo>
                <a:pt x="0" y="6784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7AD97-10F2-7D4F-B866-F16E8DF2991E}">
      <dsp:nvSpPr>
        <dsp:cNvPr id="0" name=""/>
        <dsp:cNvSpPr/>
      </dsp:nvSpPr>
      <dsp:spPr>
        <a:xfrm>
          <a:off x="4375261" y="1818"/>
          <a:ext cx="2332734" cy="1481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0E732-DDB3-0C4E-B444-BDB775F378A4}">
      <dsp:nvSpPr>
        <dsp:cNvPr id="0" name=""/>
        <dsp:cNvSpPr/>
      </dsp:nvSpPr>
      <dsp:spPr>
        <a:xfrm>
          <a:off x="4634454" y="248051"/>
          <a:ext cx="2332734" cy="1481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HOPE</a:t>
          </a:r>
          <a:endParaRPr lang="it-IT" sz="1300" b="1" kern="1200" dirty="0"/>
        </a:p>
      </dsp:txBody>
      <dsp:txXfrm>
        <a:off x="4677839" y="291436"/>
        <a:ext cx="2245964" cy="1394516"/>
      </dsp:txXfrm>
    </dsp:sp>
    <dsp:sp modelId="{FA15BCA7-EBC0-864C-B3B9-CAA8B5A3CB9A}">
      <dsp:nvSpPr>
        <dsp:cNvPr id="0" name=""/>
        <dsp:cNvSpPr/>
      </dsp:nvSpPr>
      <dsp:spPr>
        <a:xfrm>
          <a:off x="1524141" y="2161542"/>
          <a:ext cx="2332734" cy="1481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809DE-628D-B944-966F-22D4933D1168}">
      <dsp:nvSpPr>
        <dsp:cNvPr id="0" name=""/>
        <dsp:cNvSpPr/>
      </dsp:nvSpPr>
      <dsp:spPr>
        <a:xfrm>
          <a:off x="1783334" y="2407775"/>
          <a:ext cx="2332734" cy="1481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Diverso dall’</a:t>
          </a:r>
          <a:r>
            <a:rPr lang="it-IT" sz="2000" b="1" kern="1200" dirty="0"/>
            <a:t>ottimismo</a:t>
          </a:r>
        </a:p>
      </dsp:txBody>
      <dsp:txXfrm>
        <a:off x="1826719" y="2451160"/>
        <a:ext cx="2245964" cy="1394516"/>
      </dsp:txXfrm>
    </dsp:sp>
    <dsp:sp modelId="{049AEAE1-69E5-554C-8229-4B8AE3A6FE8A}">
      <dsp:nvSpPr>
        <dsp:cNvPr id="0" name=""/>
        <dsp:cNvSpPr/>
      </dsp:nvSpPr>
      <dsp:spPr>
        <a:xfrm>
          <a:off x="98581" y="4321265"/>
          <a:ext cx="2332734" cy="1481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1F868-ACD6-334F-ABA9-BBAB6E2FD1C3}">
      <dsp:nvSpPr>
        <dsp:cNvPr id="0" name=""/>
        <dsp:cNvSpPr/>
      </dsp:nvSpPr>
      <dsp:spPr>
        <a:xfrm>
          <a:off x="357774" y="4567498"/>
          <a:ext cx="2332734" cy="1481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Ottimismo</a:t>
          </a:r>
          <a:r>
            <a:rPr lang="it-IT" sz="1400" kern="1200" dirty="0"/>
            <a:t>:</a:t>
          </a:r>
          <a:br>
            <a:rPr lang="it-IT" sz="1400" kern="1200" dirty="0"/>
          </a:br>
          <a:r>
            <a:rPr lang="it-IT" sz="1400" kern="1200" dirty="0"/>
            <a:t>coglie una serie di aspettative su eventi o cause esterni al sé</a:t>
          </a:r>
        </a:p>
      </dsp:txBody>
      <dsp:txXfrm>
        <a:off x="401159" y="4610883"/>
        <a:ext cx="2245964" cy="1394516"/>
      </dsp:txXfrm>
    </dsp:sp>
    <dsp:sp modelId="{171F4124-3031-3F47-853F-F1E99165DA65}">
      <dsp:nvSpPr>
        <dsp:cNvPr id="0" name=""/>
        <dsp:cNvSpPr/>
      </dsp:nvSpPr>
      <dsp:spPr>
        <a:xfrm>
          <a:off x="2949701" y="4321265"/>
          <a:ext cx="2332734" cy="1481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43139-8F9C-894D-BB4D-D89352519FDB}">
      <dsp:nvSpPr>
        <dsp:cNvPr id="0" name=""/>
        <dsp:cNvSpPr/>
      </dsp:nvSpPr>
      <dsp:spPr>
        <a:xfrm>
          <a:off x="3208894" y="4567498"/>
          <a:ext cx="2332734" cy="1481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Speranza</a:t>
          </a:r>
          <a:r>
            <a:rPr lang="it-IT" sz="1400" kern="1200" dirty="0"/>
            <a:t>:</a:t>
          </a:r>
          <a:br>
            <a:rPr lang="it-IT" sz="1400" kern="1200" dirty="0"/>
          </a:br>
          <a:r>
            <a:rPr lang="it-IT" sz="1400" kern="1200" dirty="0"/>
            <a:t>coglie un giudizio rispetto a esiti futuri che dipendono dal sé</a:t>
          </a:r>
        </a:p>
      </dsp:txBody>
      <dsp:txXfrm>
        <a:off x="3252279" y="4610883"/>
        <a:ext cx="2245964" cy="1394516"/>
      </dsp:txXfrm>
    </dsp:sp>
    <dsp:sp modelId="{80FEEBC7-7B07-6144-A960-03ED522E173D}">
      <dsp:nvSpPr>
        <dsp:cNvPr id="0" name=""/>
        <dsp:cNvSpPr/>
      </dsp:nvSpPr>
      <dsp:spPr>
        <a:xfrm>
          <a:off x="7226381" y="2161542"/>
          <a:ext cx="2332734" cy="1481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02D08-7DBC-4640-9097-D025BF43A43E}">
      <dsp:nvSpPr>
        <dsp:cNvPr id="0" name=""/>
        <dsp:cNvSpPr/>
      </dsp:nvSpPr>
      <dsp:spPr>
        <a:xfrm>
          <a:off x="7485574" y="2407775"/>
          <a:ext cx="2332734" cy="1481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Diverso dall’</a:t>
          </a:r>
          <a:r>
            <a:rPr lang="it-IT" sz="2000" b="1" kern="1200" dirty="0"/>
            <a:t>autoefficacia</a:t>
          </a:r>
        </a:p>
      </dsp:txBody>
      <dsp:txXfrm>
        <a:off x="7528959" y="2451160"/>
        <a:ext cx="2245964" cy="1394516"/>
      </dsp:txXfrm>
    </dsp:sp>
    <dsp:sp modelId="{E1C9295C-8743-E649-9FAF-A719F03160C7}">
      <dsp:nvSpPr>
        <dsp:cNvPr id="0" name=""/>
        <dsp:cNvSpPr/>
      </dsp:nvSpPr>
      <dsp:spPr>
        <a:xfrm>
          <a:off x="5800821" y="4321265"/>
          <a:ext cx="2332734" cy="1481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96682C-D722-5744-BE36-D0D4FC61FAB3}">
      <dsp:nvSpPr>
        <dsp:cNvPr id="0" name=""/>
        <dsp:cNvSpPr/>
      </dsp:nvSpPr>
      <dsp:spPr>
        <a:xfrm>
          <a:off x="6060014" y="4567498"/>
          <a:ext cx="2332734" cy="1481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Autoefficacia</a:t>
          </a:r>
          <a:r>
            <a:rPr lang="it-IT" sz="1400" kern="1200" dirty="0"/>
            <a:t>:</a:t>
          </a:r>
          <a:br>
            <a:rPr lang="it-IT" sz="1400" kern="1200" dirty="0"/>
          </a:br>
          <a:r>
            <a:rPr lang="it-IT" sz="1400" kern="1200" dirty="0"/>
            <a:t>rappresentano giudizi focalizzati su specifici comportamenti</a:t>
          </a:r>
        </a:p>
      </dsp:txBody>
      <dsp:txXfrm>
        <a:off x="6103399" y="4610883"/>
        <a:ext cx="2245964" cy="1394516"/>
      </dsp:txXfrm>
    </dsp:sp>
    <dsp:sp modelId="{01AA482B-7A35-F640-B53D-A30FB39BCC59}">
      <dsp:nvSpPr>
        <dsp:cNvPr id="0" name=""/>
        <dsp:cNvSpPr/>
      </dsp:nvSpPr>
      <dsp:spPr>
        <a:xfrm>
          <a:off x="8651941" y="4321265"/>
          <a:ext cx="2332734" cy="1481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75DE0-1B72-D548-98CD-AB2520037DC3}">
      <dsp:nvSpPr>
        <dsp:cNvPr id="0" name=""/>
        <dsp:cNvSpPr/>
      </dsp:nvSpPr>
      <dsp:spPr>
        <a:xfrm>
          <a:off x="8911134" y="4567498"/>
          <a:ext cx="2332734" cy="1481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Speranza</a:t>
          </a:r>
          <a:r>
            <a:rPr lang="it-IT" sz="1400" kern="1200" dirty="0"/>
            <a:t>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coglie la forza di volontà e la credenza dell’individuo che esista sempre un modo per raggiungere i propri obiettivi</a:t>
          </a:r>
        </a:p>
      </dsp:txBody>
      <dsp:txXfrm>
        <a:off x="8954519" y="4610883"/>
        <a:ext cx="2245964" cy="13945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E603E-B748-4346-9048-06C2415CE846}">
      <dsp:nvSpPr>
        <dsp:cNvPr id="0" name=""/>
        <dsp:cNvSpPr/>
      </dsp:nvSpPr>
      <dsp:spPr>
        <a:xfrm>
          <a:off x="4946" y="1176351"/>
          <a:ext cx="2162501" cy="2531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Consapevolezza di possedere e saper utilizzare le capacità necessarie per riuscire in compiti ardui e impegnativi (</a:t>
          </a:r>
          <a:r>
            <a:rPr lang="it-IT" sz="1800" b="1" kern="1200" dirty="0"/>
            <a:t>efficacia</a:t>
          </a:r>
          <a:r>
            <a:rPr lang="it-IT" sz="1800" kern="1200" dirty="0"/>
            <a:t>)</a:t>
          </a:r>
        </a:p>
      </dsp:txBody>
      <dsp:txXfrm>
        <a:off x="68283" y="1239688"/>
        <a:ext cx="2035827" cy="2404340"/>
      </dsp:txXfrm>
    </dsp:sp>
    <dsp:sp modelId="{99998B4D-9ED1-9745-BCAE-CB5236C66C74}">
      <dsp:nvSpPr>
        <dsp:cNvPr id="0" name=""/>
        <dsp:cNvSpPr/>
      </dsp:nvSpPr>
      <dsp:spPr>
        <a:xfrm rot="65425">
          <a:off x="2393381" y="2203149"/>
          <a:ext cx="479158" cy="536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2393394" y="2309041"/>
        <a:ext cx="335411" cy="321780"/>
      </dsp:txXfrm>
    </dsp:sp>
    <dsp:sp modelId="{ADB844A3-EFA2-A148-80C3-8D555B55B57B}">
      <dsp:nvSpPr>
        <dsp:cNvPr id="0" name=""/>
        <dsp:cNvSpPr/>
      </dsp:nvSpPr>
      <dsp:spPr>
        <a:xfrm>
          <a:off x="3071356" y="1234717"/>
          <a:ext cx="2162501" cy="2531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Atteggiamento ottimistico riguardo all’esito del compito da svolgere (</a:t>
          </a:r>
          <a:r>
            <a:rPr lang="it-IT" sz="1800" b="1" kern="1200" dirty="0"/>
            <a:t>ottimismo</a:t>
          </a:r>
          <a:r>
            <a:rPr lang="it-IT" sz="1800" kern="1200" dirty="0"/>
            <a:t>)</a:t>
          </a:r>
        </a:p>
      </dsp:txBody>
      <dsp:txXfrm>
        <a:off x="3134693" y="1298054"/>
        <a:ext cx="2035827" cy="2404340"/>
      </dsp:txXfrm>
    </dsp:sp>
    <dsp:sp modelId="{FA24859B-DACD-A54A-A673-DEE600172B13}">
      <dsp:nvSpPr>
        <dsp:cNvPr id="0" name=""/>
        <dsp:cNvSpPr/>
      </dsp:nvSpPr>
      <dsp:spPr>
        <a:xfrm rot="21532872">
          <a:off x="5440339" y="2202649"/>
          <a:ext cx="437912" cy="536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5440352" y="2311192"/>
        <a:ext cx="306538" cy="321780"/>
      </dsp:txXfrm>
    </dsp:sp>
    <dsp:sp modelId="{DD2F2303-21EC-5145-8A40-55CADAC64AB0}">
      <dsp:nvSpPr>
        <dsp:cNvPr id="0" name=""/>
        <dsp:cNvSpPr/>
      </dsp:nvSpPr>
      <dsp:spPr>
        <a:xfrm>
          <a:off x="6059951" y="1176351"/>
          <a:ext cx="2162501" cy="2531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Perseveranza verso gli obiettivi e dalla capacità di riconsiderare le strategie per raggiungere il successo (</a:t>
          </a:r>
          <a:r>
            <a:rPr lang="it-IT" sz="1800" b="1" kern="1200" dirty="0"/>
            <a:t>speranza</a:t>
          </a:r>
          <a:r>
            <a:rPr lang="it-IT" sz="1800" kern="1200" dirty="0"/>
            <a:t>)</a:t>
          </a:r>
        </a:p>
      </dsp:txBody>
      <dsp:txXfrm>
        <a:off x="6123288" y="1239688"/>
        <a:ext cx="2035827" cy="2404340"/>
      </dsp:txXfrm>
    </dsp:sp>
    <dsp:sp modelId="{32B4C38F-883E-C14F-90C2-4DE1155960AA}">
      <dsp:nvSpPr>
        <dsp:cNvPr id="0" name=""/>
        <dsp:cNvSpPr/>
      </dsp:nvSpPr>
      <dsp:spPr>
        <a:xfrm>
          <a:off x="8438703" y="2173708"/>
          <a:ext cx="458450" cy="536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8438703" y="2280968"/>
        <a:ext cx="320915" cy="321780"/>
      </dsp:txXfrm>
    </dsp:sp>
    <dsp:sp modelId="{622849D1-DDE6-E646-8551-4217C5B9CB79}">
      <dsp:nvSpPr>
        <dsp:cNvPr id="0" name=""/>
        <dsp:cNvSpPr/>
      </dsp:nvSpPr>
      <dsp:spPr>
        <a:xfrm>
          <a:off x="9087454" y="1176351"/>
          <a:ext cx="2162501" cy="25310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Capacità di superare problemi e avversità ridefinendo il proprio adattamento all’ambiente circostante (</a:t>
          </a:r>
          <a:r>
            <a:rPr lang="it-IT" sz="1800" b="1" kern="1200" dirty="0"/>
            <a:t>resilienza</a:t>
          </a:r>
          <a:r>
            <a:rPr lang="it-IT" sz="1800" kern="1200" dirty="0"/>
            <a:t>)</a:t>
          </a:r>
        </a:p>
      </dsp:txBody>
      <dsp:txXfrm>
        <a:off x="9150791" y="1239688"/>
        <a:ext cx="2035827" cy="24043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1AC6B-6783-4545-99AF-0F3EC9A3A988}">
      <dsp:nvSpPr>
        <dsp:cNvPr id="0" name=""/>
        <dsp:cNvSpPr/>
      </dsp:nvSpPr>
      <dsp:spPr>
        <a:xfrm>
          <a:off x="0" y="2928195"/>
          <a:ext cx="3858470" cy="961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Accumulo di risorse psicologiche, come fiducia in sé stessi, ottimismo, speranza e resilienza</a:t>
          </a:r>
        </a:p>
      </dsp:txBody>
      <dsp:txXfrm>
        <a:off x="0" y="2928195"/>
        <a:ext cx="3858470" cy="961099"/>
      </dsp:txXfrm>
    </dsp:sp>
    <dsp:sp modelId="{881A191A-37E4-B041-86BC-03969661D060}">
      <dsp:nvSpPr>
        <dsp:cNvPr id="0" name=""/>
        <dsp:cNvSpPr/>
      </dsp:nvSpPr>
      <dsp:spPr>
        <a:xfrm rot="10800000">
          <a:off x="0" y="1464441"/>
          <a:ext cx="3858470" cy="14781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Nuove risorse depositate nel capitale personale</a:t>
          </a:r>
        </a:p>
      </dsp:txBody>
      <dsp:txXfrm rot="10800000">
        <a:off x="0" y="1464441"/>
        <a:ext cx="3858470" cy="960471"/>
      </dsp:txXfrm>
    </dsp:sp>
    <dsp:sp modelId="{E713EC25-DFC5-E54F-893F-E346C8EE63BF}">
      <dsp:nvSpPr>
        <dsp:cNvPr id="0" name=""/>
        <dsp:cNvSpPr/>
      </dsp:nvSpPr>
      <dsp:spPr>
        <a:xfrm rot="10800000">
          <a:off x="0" y="687"/>
          <a:ext cx="3858470" cy="14781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Eventi positivi (come successi lavorativi, esperienze di supporto sociale o di gratificazione personale)</a:t>
          </a:r>
        </a:p>
      </dsp:txBody>
      <dsp:txXfrm rot="10800000">
        <a:off x="0" y="687"/>
        <a:ext cx="3858470" cy="96047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1AC6B-6783-4545-99AF-0F3EC9A3A988}">
      <dsp:nvSpPr>
        <dsp:cNvPr id="0" name=""/>
        <dsp:cNvSpPr/>
      </dsp:nvSpPr>
      <dsp:spPr>
        <a:xfrm>
          <a:off x="0" y="2928195"/>
          <a:ext cx="3858470" cy="961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Esaurimento delle risorse psicologiche disponibili con conseguente minore capace di affrontare le sfide future</a:t>
          </a:r>
        </a:p>
      </dsp:txBody>
      <dsp:txXfrm>
        <a:off x="0" y="2928195"/>
        <a:ext cx="3858470" cy="961099"/>
      </dsp:txXfrm>
    </dsp:sp>
    <dsp:sp modelId="{881A191A-37E4-B041-86BC-03969661D060}">
      <dsp:nvSpPr>
        <dsp:cNvPr id="0" name=""/>
        <dsp:cNvSpPr/>
      </dsp:nvSpPr>
      <dsp:spPr>
        <a:xfrm rot="10800000">
          <a:off x="0" y="1464441"/>
          <a:ext cx="3858470" cy="14781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Prelievi di risorse dal capitale personale</a:t>
          </a:r>
        </a:p>
      </dsp:txBody>
      <dsp:txXfrm rot="10800000">
        <a:off x="0" y="1464441"/>
        <a:ext cx="3858470" cy="960471"/>
      </dsp:txXfrm>
    </dsp:sp>
    <dsp:sp modelId="{E713EC25-DFC5-E54F-893F-E346C8EE63BF}">
      <dsp:nvSpPr>
        <dsp:cNvPr id="0" name=""/>
        <dsp:cNvSpPr/>
      </dsp:nvSpPr>
      <dsp:spPr>
        <a:xfrm rot="10800000">
          <a:off x="0" y="687"/>
          <a:ext cx="3858470" cy="147817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Eventi negativi (come fallimenti, pesanti critiche o momenti di intenso stress)</a:t>
          </a:r>
        </a:p>
      </dsp:txBody>
      <dsp:txXfrm rot="10800000">
        <a:off x="0" y="687"/>
        <a:ext cx="3858470" cy="96047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F427B-9793-6043-A7E9-6F074C559B48}">
      <dsp:nvSpPr>
        <dsp:cNvPr id="0" name=""/>
        <dsp:cNvSpPr/>
      </dsp:nvSpPr>
      <dsp:spPr>
        <a:xfrm rot="5400000">
          <a:off x="1430101" y="1483650"/>
          <a:ext cx="1312160" cy="1493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A46CC-F933-6F43-8606-7B2589B3C9F6}">
      <dsp:nvSpPr>
        <dsp:cNvPr id="0" name=""/>
        <dsp:cNvSpPr/>
      </dsp:nvSpPr>
      <dsp:spPr>
        <a:xfrm>
          <a:off x="1082458" y="29093"/>
          <a:ext cx="2208906" cy="1546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Definizione obiettivi</a:t>
          </a:r>
        </a:p>
      </dsp:txBody>
      <dsp:txXfrm>
        <a:off x="1157949" y="104584"/>
        <a:ext cx="2057924" cy="1395180"/>
      </dsp:txXfrm>
    </dsp:sp>
    <dsp:sp modelId="{1DF8FAFD-1C4B-884B-8944-794C438F2F05}">
      <dsp:nvSpPr>
        <dsp:cNvPr id="0" name=""/>
        <dsp:cNvSpPr/>
      </dsp:nvSpPr>
      <dsp:spPr>
        <a:xfrm>
          <a:off x="3453401" y="244650"/>
          <a:ext cx="3841320" cy="1249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600" kern="1200" dirty="0"/>
            <a:t>Definire obiettivi legati al lavoro che siano personalmente significativi e ragionevolmente impegnativi, che includano un chiaro punto di partenza e di arrivo</a:t>
          </a:r>
        </a:p>
      </dsp:txBody>
      <dsp:txXfrm>
        <a:off x="3453401" y="244650"/>
        <a:ext cx="3841320" cy="1249676"/>
      </dsp:txXfrm>
    </dsp:sp>
    <dsp:sp modelId="{83F8C935-D548-A24D-B0C7-510148BD331B}">
      <dsp:nvSpPr>
        <dsp:cNvPr id="0" name=""/>
        <dsp:cNvSpPr/>
      </dsp:nvSpPr>
      <dsp:spPr>
        <a:xfrm rot="5400000">
          <a:off x="3797865" y="3220501"/>
          <a:ext cx="1312160" cy="1493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4E876-5F0D-6D49-B3F0-B83BA31E15A2}">
      <dsp:nvSpPr>
        <dsp:cNvPr id="0" name=""/>
        <dsp:cNvSpPr/>
      </dsp:nvSpPr>
      <dsp:spPr>
        <a:xfrm>
          <a:off x="3450222" y="1765944"/>
          <a:ext cx="2208906" cy="1546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Percorsi multipli</a:t>
          </a:r>
        </a:p>
      </dsp:txBody>
      <dsp:txXfrm>
        <a:off x="3525713" y="1841435"/>
        <a:ext cx="2057924" cy="1395180"/>
      </dsp:txXfrm>
    </dsp:sp>
    <dsp:sp modelId="{6866840A-24AC-3446-AF26-E6517D5327C9}">
      <dsp:nvSpPr>
        <dsp:cNvPr id="0" name=""/>
        <dsp:cNvSpPr/>
      </dsp:nvSpPr>
      <dsp:spPr>
        <a:xfrm>
          <a:off x="5818682" y="1923129"/>
          <a:ext cx="3155147" cy="1249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Pensare e sviluppare percorsi multipli per raggiungere i propri obiettivi lavorativi e di identificare gli ostacoli che potrebbero dover affrontare</a:t>
          </a:r>
        </a:p>
      </dsp:txBody>
      <dsp:txXfrm>
        <a:off x="5818682" y="1923129"/>
        <a:ext cx="3155147" cy="1249676"/>
      </dsp:txXfrm>
    </dsp:sp>
    <dsp:sp modelId="{1271A6E2-AD3D-AC41-BF06-39FB2F955272}">
      <dsp:nvSpPr>
        <dsp:cNvPr id="0" name=""/>
        <dsp:cNvSpPr/>
      </dsp:nvSpPr>
      <dsp:spPr>
        <a:xfrm>
          <a:off x="5817985" y="3502795"/>
          <a:ext cx="2208906" cy="1546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/>
            <a:t>Feedback di gruppo</a:t>
          </a:r>
        </a:p>
      </dsp:txBody>
      <dsp:txXfrm>
        <a:off x="5893476" y="3578286"/>
        <a:ext cx="2057924" cy="1395180"/>
      </dsp:txXfrm>
    </dsp:sp>
    <dsp:sp modelId="{C7D5CAAD-41F2-2649-8D7D-CE8AE0D47325}">
      <dsp:nvSpPr>
        <dsp:cNvPr id="0" name=""/>
        <dsp:cNvSpPr/>
      </dsp:nvSpPr>
      <dsp:spPr>
        <a:xfrm>
          <a:off x="8090052" y="3718352"/>
          <a:ext cx="3645144" cy="1249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600" kern="1200" dirty="0"/>
            <a:t>Il feedback dal gruppo include il suggerimento di percorsi aggiuntivi o alternativi che possono essere utilizzati, e un’analisi degli ostacoli prevedibili</a:t>
          </a:r>
        </a:p>
      </dsp:txBody>
      <dsp:txXfrm>
        <a:off x="8090052" y="3718352"/>
        <a:ext cx="3645144" cy="124967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E603E-B748-4346-9048-06C2415CE846}">
      <dsp:nvSpPr>
        <dsp:cNvPr id="0" name=""/>
        <dsp:cNvSpPr/>
      </dsp:nvSpPr>
      <dsp:spPr>
        <a:xfrm>
          <a:off x="5014" y="1636272"/>
          <a:ext cx="2192406" cy="279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Quando i partecipanti si sentono sicuri nell’identificare e superare gli ostacoli, le loro aspettative di raggiungere gli obiettivi aumentano</a:t>
          </a:r>
        </a:p>
      </dsp:txBody>
      <dsp:txXfrm>
        <a:off x="69227" y="1700485"/>
        <a:ext cx="2063980" cy="2666892"/>
      </dsp:txXfrm>
    </dsp:sp>
    <dsp:sp modelId="{99998B4D-9ED1-9745-BCAE-CB5236C66C74}">
      <dsp:nvSpPr>
        <dsp:cNvPr id="0" name=""/>
        <dsp:cNvSpPr/>
      </dsp:nvSpPr>
      <dsp:spPr>
        <a:xfrm>
          <a:off x="2416662" y="2762073"/>
          <a:ext cx="464790" cy="543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2416662" y="2870816"/>
        <a:ext cx="325353" cy="326230"/>
      </dsp:txXfrm>
    </dsp:sp>
    <dsp:sp modelId="{ADB844A3-EFA2-A148-80C3-8D555B55B57B}">
      <dsp:nvSpPr>
        <dsp:cNvPr id="0" name=""/>
        <dsp:cNvSpPr/>
      </dsp:nvSpPr>
      <dsp:spPr>
        <a:xfrm>
          <a:off x="3074384" y="1636272"/>
          <a:ext cx="2192406" cy="279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Le aspettative negative vengono messe in discussione quando gli individui cominciano a intravedere nuove opzioni per superare gli ostacoli</a:t>
          </a:r>
        </a:p>
      </dsp:txBody>
      <dsp:txXfrm>
        <a:off x="3138597" y="1700485"/>
        <a:ext cx="2063980" cy="2666892"/>
      </dsp:txXfrm>
    </dsp:sp>
    <dsp:sp modelId="{FA24859B-DACD-A54A-A673-DEE600172B13}">
      <dsp:nvSpPr>
        <dsp:cNvPr id="0" name=""/>
        <dsp:cNvSpPr/>
      </dsp:nvSpPr>
      <dsp:spPr>
        <a:xfrm>
          <a:off x="5486031" y="2762073"/>
          <a:ext cx="464790" cy="543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5486031" y="2870816"/>
        <a:ext cx="325353" cy="326230"/>
      </dsp:txXfrm>
    </dsp:sp>
    <dsp:sp modelId="{DD2F2303-21EC-5145-8A40-55CADAC64AB0}">
      <dsp:nvSpPr>
        <dsp:cNvPr id="0" name=""/>
        <dsp:cNvSpPr/>
      </dsp:nvSpPr>
      <dsp:spPr>
        <a:xfrm>
          <a:off x="6143753" y="1636272"/>
          <a:ext cx="2192406" cy="279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Il feedback di gruppo aumenta le aspettative positive poiché gli individui vedono gli altri membri del gruppo cominciare a sviluppare aspettative di successo</a:t>
          </a:r>
        </a:p>
      </dsp:txBody>
      <dsp:txXfrm>
        <a:off x="6207966" y="1700485"/>
        <a:ext cx="2063980" cy="2666892"/>
      </dsp:txXfrm>
    </dsp:sp>
    <dsp:sp modelId="{30FC8403-E39F-AC44-A7CD-3BE83EC8C5D7}">
      <dsp:nvSpPr>
        <dsp:cNvPr id="0" name=""/>
        <dsp:cNvSpPr/>
      </dsp:nvSpPr>
      <dsp:spPr>
        <a:xfrm>
          <a:off x="8555401" y="2762073"/>
          <a:ext cx="464790" cy="543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>
        <a:off x="8555401" y="2870816"/>
        <a:ext cx="325353" cy="326230"/>
      </dsp:txXfrm>
    </dsp:sp>
    <dsp:sp modelId="{78879765-78C4-E243-B0C1-467EA401F9AD}">
      <dsp:nvSpPr>
        <dsp:cNvPr id="0" name=""/>
        <dsp:cNvSpPr/>
      </dsp:nvSpPr>
      <dsp:spPr>
        <a:xfrm>
          <a:off x="9213123" y="1636272"/>
          <a:ext cx="2192406" cy="279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Con l’aumentare delle aspettative di successo dei partecipanti, l’ottimismo – sia individualmente che all’interno del gruppo – si accresce</a:t>
          </a:r>
        </a:p>
      </dsp:txBody>
      <dsp:txXfrm>
        <a:off x="9277336" y="1700485"/>
        <a:ext cx="2063980" cy="2666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CB336-1A36-D24E-886E-9CAF0EC1B36D}">
      <dsp:nvSpPr>
        <dsp:cNvPr id="0" name=""/>
        <dsp:cNvSpPr/>
      </dsp:nvSpPr>
      <dsp:spPr>
        <a:xfrm>
          <a:off x="192175" y="2179"/>
          <a:ext cx="3373997" cy="2024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Benessere</a:t>
          </a:r>
        </a:p>
      </dsp:txBody>
      <dsp:txXfrm>
        <a:off x="192175" y="2179"/>
        <a:ext cx="3373997" cy="2024398"/>
      </dsp:txXfrm>
    </dsp:sp>
    <dsp:sp modelId="{4AFD09B3-D3AD-B743-971F-89FE3111CAF4}">
      <dsp:nvSpPr>
        <dsp:cNvPr id="0" name=""/>
        <dsp:cNvSpPr/>
      </dsp:nvSpPr>
      <dsp:spPr>
        <a:xfrm>
          <a:off x="3903573" y="2179"/>
          <a:ext cx="3373997" cy="2024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Ottimismo</a:t>
          </a:r>
          <a:endParaRPr lang="it-IT" sz="4000" b="1" kern="1200" dirty="0"/>
        </a:p>
      </dsp:txBody>
      <dsp:txXfrm>
        <a:off x="3903573" y="2179"/>
        <a:ext cx="3373997" cy="2024398"/>
      </dsp:txXfrm>
    </dsp:sp>
    <dsp:sp modelId="{22E72209-1B54-8441-976C-D812CF53F3A7}">
      <dsp:nvSpPr>
        <dsp:cNvPr id="0" name=""/>
        <dsp:cNvSpPr/>
      </dsp:nvSpPr>
      <dsp:spPr>
        <a:xfrm>
          <a:off x="7614970" y="2179"/>
          <a:ext cx="3373997" cy="2024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Spiritualità</a:t>
          </a:r>
        </a:p>
      </dsp:txBody>
      <dsp:txXfrm>
        <a:off x="7614970" y="2179"/>
        <a:ext cx="3373997" cy="2024398"/>
      </dsp:txXfrm>
    </dsp:sp>
    <dsp:sp modelId="{E822832D-E9D2-4347-A966-58EE5ABBA9CC}">
      <dsp:nvSpPr>
        <dsp:cNvPr id="0" name=""/>
        <dsp:cNvSpPr/>
      </dsp:nvSpPr>
      <dsp:spPr>
        <a:xfrm>
          <a:off x="2047874" y="2363977"/>
          <a:ext cx="3373997" cy="2024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Esperienze ottimali (flow)</a:t>
          </a:r>
        </a:p>
      </dsp:txBody>
      <dsp:txXfrm>
        <a:off x="2047874" y="2363977"/>
        <a:ext cx="3373997" cy="2024398"/>
      </dsp:txXfrm>
    </dsp:sp>
    <dsp:sp modelId="{B9112D49-21CE-8C4A-94AF-230BA8725B69}">
      <dsp:nvSpPr>
        <dsp:cNvPr id="0" name=""/>
        <dsp:cNvSpPr/>
      </dsp:nvSpPr>
      <dsp:spPr>
        <a:xfrm>
          <a:off x="5759271" y="2363977"/>
          <a:ext cx="3373997" cy="2024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Umorismo</a:t>
          </a:r>
        </a:p>
      </dsp:txBody>
      <dsp:txXfrm>
        <a:off x="5759271" y="2363977"/>
        <a:ext cx="3373997" cy="202439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72209-1B54-8441-976C-D812CF53F3A7}">
      <dsp:nvSpPr>
        <dsp:cNvPr id="0" name=""/>
        <dsp:cNvSpPr/>
      </dsp:nvSpPr>
      <dsp:spPr>
        <a:xfrm>
          <a:off x="1611129" y="881"/>
          <a:ext cx="3483105" cy="2089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L’apprendimento vicario avviene quando i partecipanti vedono i coetanei lavorare per raggiungere i propri scopi e ascolta le storie di successo di coloro che hanno raggiunto i propri obiettivi</a:t>
          </a:r>
        </a:p>
      </dsp:txBody>
      <dsp:txXfrm>
        <a:off x="1611129" y="881"/>
        <a:ext cx="3483105" cy="2089863"/>
      </dsp:txXfrm>
    </dsp:sp>
    <dsp:sp modelId="{E822832D-E9D2-4347-A966-58EE5ABBA9CC}">
      <dsp:nvSpPr>
        <dsp:cNvPr id="0" name=""/>
        <dsp:cNvSpPr/>
      </dsp:nvSpPr>
      <dsp:spPr>
        <a:xfrm>
          <a:off x="5442544" y="881"/>
          <a:ext cx="3483105" cy="20898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Persuasione sociale da parte del facilitatore e dei membri del gruppo, che convalidano programmi e tempi, e si fanno garanti della bontà delle strategie individuate per il raggiungimento degli obiettivi</a:t>
          </a:r>
        </a:p>
      </dsp:txBody>
      <dsp:txXfrm>
        <a:off x="5442544" y="881"/>
        <a:ext cx="3483105" cy="208986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86AED-DD52-A744-941D-BF4B107AF0D9}">
      <dsp:nvSpPr>
        <dsp:cNvPr id="0" name=""/>
        <dsp:cNvSpPr/>
      </dsp:nvSpPr>
      <dsp:spPr>
        <a:xfrm>
          <a:off x="9827" y="1534026"/>
          <a:ext cx="2937233" cy="1762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Sviluppo senso di padronanza su attività di progettazione e perseguimento degli obiettivi</a:t>
          </a:r>
        </a:p>
      </dsp:txBody>
      <dsp:txXfrm>
        <a:off x="61444" y="1585643"/>
        <a:ext cx="2833999" cy="1659106"/>
      </dsp:txXfrm>
    </dsp:sp>
    <dsp:sp modelId="{52F105E0-D750-884F-AA0A-2C08482C673E}">
      <dsp:nvSpPr>
        <dsp:cNvPr id="0" name=""/>
        <dsp:cNvSpPr/>
      </dsp:nvSpPr>
      <dsp:spPr>
        <a:xfrm>
          <a:off x="3240784" y="2050980"/>
          <a:ext cx="622693" cy="72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3240784" y="2196667"/>
        <a:ext cx="435885" cy="437059"/>
      </dsp:txXfrm>
    </dsp:sp>
    <dsp:sp modelId="{80BB6582-75B7-CD44-ADF1-7329D58C8475}">
      <dsp:nvSpPr>
        <dsp:cNvPr id="0" name=""/>
        <dsp:cNvSpPr/>
      </dsp:nvSpPr>
      <dsp:spPr>
        <a:xfrm>
          <a:off x="4121954" y="1534026"/>
          <a:ext cx="2937233" cy="1762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Apprendimento sulla costruzione di strategie graduali per raggiungere gli obiettivi</a:t>
          </a:r>
        </a:p>
      </dsp:txBody>
      <dsp:txXfrm>
        <a:off x="4173571" y="1585643"/>
        <a:ext cx="2833999" cy="1659106"/>
      </dsp:txXfrm>
    </dsp:sp>
    <dsp:sp modelId="{264971BD-2424-0C45-97F6-5E0C2F4F4CA3}">
      <dsp:nvSpPr>
        <dsp:cNvPr id="0" name=""/>
        <dsp:cNvSpPr/>
      </dsp:nvSpPr>
      <dsp:spPr>
        <a:xfrm>
          <a:off x="7352911" y="2050980"/>
          <a:ext cx="622693" cy="728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/>
        </a:p>
      </dsp:txBody>
      <dsp:txXfrm>
        <a:off x="7352911" y="2196667"/>
        <a:ext cx="435885" cy="437059"/>
      </dsp:txXfrm>
    </dsp:sp>
    <dsp:sp modelId="{231B4DE8-3B16-2C46-8390-C252B7141D3E}">
      <dsp:nvSpPr>
        <dsp:cNvPr id="0" name=""/>
        <dsp:cNvSpPr/>
      </dsp:nvSpPr>
      <dsp:spPr>
        <a:xfrm>
          <a:off x="8234081" y="1534026"/>
          <a:ext cx="2937233" cy="1762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Presentazione al gruppo dei diversi passaggi (</a:t>
          </a:r>
          <a:r>
            <a:rPr lang="it-IT" sz="2100" kern="1200" dirty="0" err="1"/>
            <a:t>sottobiettivi</a:t>
          </a:r>
          <a:r>
            <a:rPr lang="it-IT" sz="2100" kern="1200" dirty="0"/>
            <a:t>) programmati per avvicinarsi all’obiettivo </a:t>
          </a:r>
          <a:endParaRPr lang="it-IT" sz="2100" b="1" kern="1200" dirty="0"/>
        </a:p>
      </dsp:txBody>
      <dsp:txXfrm>
        <a:off x="8285698" y="1585643"/>
        <a:ext cx="2833999" cy="165910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3A90F-4617-5E4A-817E-EACB954CE4B6}">
      <dsp:nvSpPr>
        <dsp:cNvPr id="0" name=""/>
        <dsp:cNvSpPr/>
      </dsp:nvSpPr>
      <dsp:spPr>
        <a:xfrm>
          <a:off x="10353459" y="2435193"/>
          <a:ext cx="91440" cy="528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4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10E17-9BC0-4F42-B1F3-875079FD836D}">
      <dsp:nvSpPr>
        <dsp:cNvPr id="0" name=""/>
        <dsp:cNvSpPr/>
      </dsp:nvSpPr>
      <dsp:spPr>
        <a:xfrm>
          <a:off x="7308494" y="2435193"/>
          <a:ext cx="91440" cy="528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84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F4AE9B-FA82-864B-A7CE-4970DA2B191E}">
      <dsp:nvSpPr>
        <dsp:cNvPr id="0" name=""/>
        <dsp:cNvSpPr/>
      </dsp:nvSpPr>
      <dsp:spPr>
        <a:xfrm>
          <a:off x="2786766" y="2435193"/>
          <a:ext cx="1522482" cy="528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32"/>
              </a:lnTo>
              <a:lnTo>
                <a:pt x="1522482" y="264232"/>
              </a:lnTo>
              <a:lnTo>
                <a:pt x="1522482" y="5284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896D1-BFDD-744C-AF43-37F46E0CC4D0}">
      <dsp:nvSpPr>
        <dsp:cNvPr id="0" name=""/>
        <dsp:cNvSpPr/>
      </dsp:nvSpPr>
      <dsp:spPr>
        <a:xfrm>
          <a:off x="1264283" y="2435193"/>
          <a:ext cx="1522482" cy="528465"/>
        </a:xfrm>
        <a:custGeom>
          <a:avLst/>
          <a:gdLst/>
          <a:ahLst/>
          <a:cxnLst/>
          <a:rect l="0" t="0" r="0" b="0"/>
          <a:pathLst>
            <a:path>
              <a:moveTo>
                <a:pt x="1522482" y="0"/>
              </a:moveTo>
              <a:lnTo>
                <a:pt x="1522482" y="264232"/>
              </a:lnTo>
              <a:lnTo>
                <a:pt x="0" y="264232"/>
              </a:lnTo>
              <a:lnTo>
                <a:pt x="0" y="5284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13241-AC0F-0246-8C4B-9A7EB0360DD9}">
      <dsp:nvSpPr>
        <dsp:cNvPr id="0" name=""/>
        <dsp:cNvSpPr/>
      </dsp:nvSpPr>
      <dsp:spPr>
        <a:xfrm>
          <a:off x="1528515" y="1176943"/>
          <a:ext cx="2516500" cy="1258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Incremento della consapevolezza dei propri punti di forza personali sotto forma di talenti, competenze e reti sociali</a:t>
          </a:r>
        </a:p>
      </dsp:txBody>
      <dsp:txXfrm>
        <a:off x="1528515" y="1176943"/>
        <a:ext cx="2516500" cy="1258250"/>
      </dsp:txXfrm>
    </dsp:sp>
    <dsp:sp modelId="{E809FA7C-D7A3-824D-AD01-156CBB72578F}">
      <dsp:nvSpPr>
        <dsp:cNvPr id="0" name=""/>
        <dsp:cNvSpPr/>
      </dsp:nvSpPr>
      <dsp:spPr>
        <a:xfrm>
          <a:off x="6033" y="2963658"/>
          <a:ext cx="2516500" cy="1258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Creazione elenco di risorse da sfruttare per raggiungere un determinato obiettivo</a:t>
          </a:r>
        </a:p>
      </dsp:txBody>
      <dsp:txXfrm>
        <a:off x="6033" y="2963658"/>
        <a:ext cx="2516500" cy="1258250"/>
      </dsp:txXfrm>
    </dsp:sp>
    <dsp:sp modelId="{E37CBBF3-9488-8444-B6B4-158F15BA897B}">
      <dsp:nvSpPr>
        <dsp:cNvPr id="0" name=""/>
        <dsp:cNvSpPr/>
      </dsp:nvSpPr>
      <dsp:spPr>
        <a:xfrm>
          <a:off x="3050998" y="2963658"/>
          <a:ext cx="2516500" cy="1258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identificazione delle risorse aggiuntive da parte del facilitatore e dei membri del gruppo</a:t>
          </a:r>
        </a:p>
      </dsp:txBody>
      <dsp:txXfrm>
        <a:off x="3050998" y="2963658"/>
        <a:ext cx="2516500" cy="1258250"/>
      </dsp:txXfrm>
    </dsp:sp>
    <dsp:sp modelId="{F5C50D4D-7CC1-314B-AA50-778A845361CC}">
      <dsp:nvSpPr>
        <dsp:cNvPr id="0" name=""/>
        <dsp:cNvSpPr/>
      </dsp:nvSpPr>
      <dsp:spPr>
        <a:xfrm>
          <a:off x="6095964" y="1176943"/>
          <a:ext cx="2516500" cy="1258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Identificazione preventiva degli ostacoli </a:t>
          </a:r>
        </a:p>
      </dsp:txBody>
      <dsp:txXfrm>
        <a:off x="6095964" y="1176943"/>
        <a:ext cx="2516500" cy="1258250"/>
      </dsp:txXfrm>
    </dsp:sp>
    <dsp:sp modelId="{66A6B71F-EB21-A643-A47C-83645C586EC9}">
      <dsp:nvSpPr>
        <dsp:cNvPr id="0" name=""/>
        <dsp:cNvSpPr/>
      </dsp:nvSpPr>
      <dsp:spPr>
        <a:xfrm>
          <a:off x="6095964" y="2963658"/>
          <a:ext cx="2516500" cy="1258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Al fine di evitare potenziali intralci o prevenirli</a:t>
          </a:r>
        </a:p>
      </dsp:txBody>
      <dsp:txXfrm>
        <a:off x="6095964" y="2963658"/>
        <a:ext cx="2516500" cy="1258250"/>
      </dsp:txXfrm>
    </dsp:sp>
    <dsp:sp modelId="{256E1FE1-7128-8443-A12C-E77626084A9C}">
      <dsp:nvSpPr>
        <dsp:cNvPr id="0" name=""/>
        <dsp:cNvSpPr/>
      </dsp:nvSpPr>
      <dsp:spPr>
        <a:xfrm>
          <a:off x="9140929" y="1176943"/>
          <a:ext cx="2516500" cy="1258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Aumento consapevolezza pensieri e sentimenti provati di fronte alle avversità</a:t>
          </a:r>
        </a:p>
      </dsp:txBody>
      <dsp:txXfrm>
        <a:off x="9140929" y="1176943"/>
        <a:ext cx="2516500" cy="1258250"/>
      </dsp:txXfrm>
    </dsp:sp>
    <dsp:sp modelId="{E566D6C0-B0B3-5940-AD39-C3E6E25EE8BA}">
      <dsp:nvSpPr>
        <dsp:cNvPr id="0" name=""/>
        <dsp:cNvSpPr/>
      </dsp:nvSpPr>
      <dsp:spPr>
        <a:xfrm>
          <a:off x="9140929" y="2963658"/>
          <a:ext cx="2516500" cy="1258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Focus su pensieri resilienti che si basano sulla valutazione delle risorse e delle opzioni disponibili per superare le avversità</a:t>
          </a:r>
        </a:p>
      </dsp:txBody>
      <dsp:txXfrm>
        <a:off x="9140929" y="2963658"/>
        <a:ext cx="2516500" cy="125825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34AA7-4A01-3B4A-BD9D-0DB09D054C70}">
      <dsp:nvSpPr>
        <dsp:cNvPr id="0" name=""/>
        <dsp:cNvSpPr/>
      </dsp:nvSpPr>
      <dsp:spPr>
        <a:xfrm>
          <a:off x="10618332" y="2489759"/>
          <a:ext cx="91440" cy="419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3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62267-B5E5-EA49-83FF-DBCC90CBBC38}">
      <dsp:nvSpPr>
        <dsp:cNvPr id="0" name=""/>
        <dsp:cNvSpPr/>
      </dsp:nvSpPr>
      <dsp:spPr>
        <a:xfrm>
          <a:off x="8202172" y="2489759"/>
          <a:ext cx="91440" cy="419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3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5C091-45D2-8A42-A7A2-A2679FB31328}">
      <dsp:nvSpPr>
        <dsp:cNvPr id="0" name=""/>
        <dsp:cNvSpPr/>
      </dsp:nvSpPr>
      <dsp:spPr>
        <a:xfrm>
          <a:off x="5786011" y="2489759"/>
          <a:ext cx="91440" cy="419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3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9AC95-4780-7540-AB4A-64913701DD31}">
      <dsp:nvSpPr>
        <dsp:cNvPr id="0" name=""/>
        <dsp:cNvSpPr/>
      </dsp:nvSpPr>
      <dsp:spPr>
        <a:xfrm>
          <a:off x="3369850" y="2489759"/>
          <a:ext cx="91440" cy="419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3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D9568-884F-9148-B56B-B20957735FEB}">
      <dsp:nvSpPr>
        <dsp:cNvPr id="0" name=""/>
        <dsp:cNvSpPr/>
      </dsp:nvSpPr>
      <dsp:spPr>
        <a:xfrm>
          <a:off x="953690" y="2489759"/>
          <a:ext cx="91440" cy="4193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33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ECC2D-C7A8-B340-A0C7-856E5C77ABB1}">
      <dsp:nvSpPr>
        <dsp:cNvPr id="0" name=""/>
        <dsp:cNvSpPr/>
      </dsp:nvSpPr>
      <dsp:spPr>
        <a:xfrm>
          <a:off x="996" y="1491345"/>
          <a:ext cx="1996827" cy="99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Autoconsapevolezza  (self-</a:t>
          </a:r>
          <a:r>
            <a:rPr lang="it-IT" sz="1600" kern="1200" dirty="0" err="1"/>
            <a:t>awareness</a:t>
          </a:r>
          <a:r>
            <a:rPr lang="it-IT" sz="1600" kern="1200" dirty="0"/>
            <a:t>)</a:t>
          </a:r>
        </a:p>
      </dsp:txBody>
      <dsp:txXfrm>
        <a:off x="996" y="1491345"/>
        <a:ext cx="1996827" cy="998413"/>
      </dsp:txXfrm>
    </dsp:sp>
    <dsp:sp modelId="{1878BC7F-8AC6-184C-A1CA-F587AF69D34A}">
      <dsp:nvSpPr>
        <dsp:cNvPr id="0" name=""/>
        <dsp:cNvSpPr/>
      </dsp:nvSpPr>
      <dsp:spPr>
        <a:xfrm>
          <a:off x="996" y="2909092"/>
          <a:ext cx="1996827" cy="99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Capacità di riconoscere le proprie emozioni e comprendere come queste influenzino il comportamento, le decisioni e le relazioni con gli altri</a:t>
          </a:r>
        </a:p>
      </dsp:txBody>
      <dsp:txXfrm>
        <a:off x="996" y="2909092"/>
        <a:ext cx="1996827" cy="998413"/>
      </dsp:txXfrm>
    </dsp:sp>
    <dsp:sp modelId="{2FF998B4-83AB-334E-80B2-D53148A7529A}">
      <dsp:nvSpPr>
        <dsp:cNvPr id="0" name=""/>
        <dsp:cNvSpPr/>
      </dsp:nvSpPr>
      <dsp:spPr>
        <a:xfrm>
          <a:off x="2417157" y="1491345"/>
          <a:ext cx="1996827" cy="99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Autoregolazione o gestione emotiva (self-management)</a:t>
          </a:r>
        </a:p>
      </dsp:txBody>
      <dsp:txXfrm>
        <a:off x="2417157" y="1491345"/>
        <a:ext cx="1996827" cy="998413"/>
      </dsp:txXfrm>
    </dsp:sp>
    <dsp:sp modelId="{B861FE72-C0E4-0F4F-B3B7-CF636B82E1BB}">
      <dsp:nvSpPr>
        <dsp:cNvPr id="0" name=""/>
        <dsp:cNvSpPr/>
      </dsp:nvSpPr>
      <dsp:spPr>
        <a:xfrm>
          <a:off x="2417157" y="2909092"/>
          <a:ext cx="1996827" cy="99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Capacità di gestire le proprie emozioni in modo costruttivo, regolare le reazioni emotive e adattarsi alle varie situazioni senza essere sopraffatti dagli impulsi emotivi</a:t>
          </a:r>
        </a:p>
      </dsp:txBody>
      <dsp:txXfrm>
        <a:off x="2417157" y="2909092"/>
        <a:ext cx="1996827" cy="998413"/>
      </dsp:txXfrm>
    </dsp:sp>
    <dsp:sp modelId="{4ABC6AB3-12D3-3C49-B5AF-DF6F309ED32B}">
      <dsp:nvSpPr>
        <dsp:cNvPr id="0" name=""/>
        <dsp:cNvSpPr/>
      </dsp:nvSpPr>
      <dsp:spPr>
        <a:xfrm>
          <a:off x="4833317" y="1491345"/>
          <a:ext cx="1996827" cy="99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Capacità di automotivarsi o </a:t>
          </a:r>
          <a:r>
            <a:rPr lang="it-IT" sz="1600" kern="1200" dirty="0" err="1"/>
            <a:t>automotivazione</a:t>
          </a:r>
          <a:r>
            <a:rPr lang="it-IT" sz="1600" kern="1200" dirty="0"/>
            <a:t> (self-</a:t>
          </a:r>
          <a:r>
            <a:rPr lang="it-IT" sz="1600" kern="1200" dirty="0" err="1"/>
            <a:t>motivation</a:t>
          </a:r>
          <a:r>
            <a:rPr lang="it-IT" sz="1600" kern="1200" dirty="0"/>
            <a:t>)</a:t>
          </a:r>
        </a:p>
      </dsp:txBody>
      <dsp:txXfrm>
        <a:off x="4833317" y="1491345"/>
        <a:ext cx="1996827" cy="998413"/>
      </dsp:txXfrm>
    </dsp:sp>
    <dsp:sp modelId="{993C1017-1DF9-764B-A6FD-32ABBAC1EE45}">
      <dsp:nvSpPr>
        <dsp:cNvPr id="0" name=""/>
        <dsp:cNvSpPr/>
      </dsp:nvSpPr>
      <dsp:spPr>
        <a:xfrm>
          <a:off x="4833317" y="2909092"/>
          <a:ext cx="1996827" cy="99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Spinta che porta l’individuo a mettere impegno e determinazione nel raggiungere un obiettivo</a:t>
          </a:r>
        </a:p>
      </dsp:txBody>
      <dsp:txXfrm>
        <a:off x="4833317" y="2909092"/>
        <a:ext cx="1996827" cy="998413"/>
      </dsp:txXfrm>
    </dsp:sp>
    <dsp:sp modelId="{16CA3135-3ACC-CA46-ADC2-58A17BA41904}">
      <dsp:nvSpPr>
        <dsp:cNvPr id="0" name=""/>
        <dsp:cNvSpPr/>
      </dsp:nvSpPr>
      <dsp:spPr>
        <a:xfrm>
          <a:off x="7249478" y="1491345"/>
          <a:ext cx="1996827" cy="99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Empatia (</a:t>
          </a:r>
          <a:r>
            <a:rPr lang="it-IT" sz="1600" kern="1200" dirty="0" err="1"/>
            <a:t>empathy</a:t>
          </a:r>
          <a:r>
            <a:rPr lang="it-IT" sz="1600" kern="1200" dirty="0"/>
            <a:t>)</a:t>
          </a:r>
        </a:p>
      </dsp:txBody>
      <dsp:txXfrm>
        <a:off x="7249478" y="1491345"/>
        <a:ext cx="1996827" cy="998413"/>
      </dsp:txXfrm>
    </dsp:sp>
    <dsp:sp modelId="{4834D118-827F-3745-9EB0-53FF5657D1F9}">
      <dsp:nvSpPr>
        <dsp:cNvPr id="0" name=""/>
        <dsp:cNvSpPr/>
      </dsp:nvSpPr>
      <dsp:spPr>
        <a:xfrm>
          <a:off x="7249478" y="2909092"/>
          <a:ext cx="1996827" cy="99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Capacità di comprendere e condividere le emozioni degli altri, mettendosi nei loro panni e rispondendo in modo o alle loro esigenze emotive</a:t>
          </a:r>
        </a:p>
      </dsp:txBody>
      <dsp:txXfrm>
        <a:off x="7249478" y="2909092"/>
        <a:ext cx="1996827" cy="998413"/>
      </dsp:txXfrm>
    </dsp:sp>
    <dsp:sp modelId="{9BF63F62-5ED7-2449-8EE0-B334CBC2E0E0}">
      <dsp:nvSpPr>
        <dsp:cNvPr id="0" name=""/>
        <dsp:cNvSpPr/>
      </dsp:nvSpPr>
      <dsp:spPr>
        <a:xfrm>
          <a:off x="9665639" y="1491345"/>
          <a:ext cx="1996827" cy="99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Competenze sociali o gestione delle relazioni (social skills)</a:t>
          </a:r>
        </a:p>
      </dsp:txBody>
      <dsp:txXfrm>
        <a:off x="9665639" y="1491345"/>
        <a:ext cx="1996827" cy="998413"/>
      </dsp:txXfrm>
    </dsp:sp>
    <dsp:sp modelId="{068455D2-0E9E-2046-9CED-2B77170F00D6}">
      <dsp:nvSpPr>
        <dsp:cNvPr id="0" name=""/>
        <dsp:cNvSpPr/>
      </dsp:nvSpPr>
      <dsp:spPr>
        <a:xfrm>
          <a:off x="9665639" y="2909092"/>
          <a:ext cx="1996827" cy="9984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/>
            <a:t>Capacità di stabilire e mantenere relazioni interpersonali positive e produttive, attraverso la comunicazione efficace, la gestione dei conflitti e la collaborazione</a:t>
          </a:r>
        </a:p>
      </dsp:txBody>
      <dsp:txXfrm>
        <a:off x="9665639" y="2909092"/>
        <a:ext cx="1996827" cy="998413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3B034-D126-1849-A7A7-15D2EA2AD2ED}">
      <dsp:nvSpPr>
        <dsp:cNvPr id="0" name=""/>
        <dsp:cNvSpPr/>
      </dsp:nvSpPr>
      <dsp:spPr>
        <a:xfrm>
          <a:off x="1016483" y="502331"/>
          <a:ext cx="3347510" cy="3347510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78FC2-E59B-074B-8659-CA88DD7DE23E}">
      <dsp:nvSpPr>
        <dsp:cNvPr id="0" name=""/>
        <dsp:cNvSpPr/>
      </dsp:nvSpPr>
      <dsp:spPr>
        <a:xfrm>
          <a:off x="1016483" y="502331"/>
          <a:ext cx="3347510" cy="3347510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EBE7F-DEF0-B642-AB14-74AC069F5775}">
      <dsp:nvSpPr>
        <dsp:cNvPr id="0" name=""/>
        <dsp:cNvSpPr/>
      </dsp:nvSpPr>
      <dsp:spPr>
        <a:xfrm>
          <a:off x="1016483" y="502331"/>
          <a:ext cx="3347510" cy="3347510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84E8A-761E-DB47-B44A-219F2142FA12}">
      <dsp:nvSpPr>
        <dsp:cNvPr id="0" name=""/>
        <dsp:cNvSpPr/>
      </dsp:nvSpPr>
      <dsp:spPr>
        <a:xfrm>
          <a:off x="1919159" y="1405007"/>
          <a:ext cx="1542158" cy="15421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Criteri per individuare gli indicatori</a:t>
          </a:r>
        </a:p>
      </dsp:txBody>
      <dsp:txXfrm>
        <a:off x="2145003" y="1630851"/>
        <a:ext cx="1090470" cy="1090470"/>
      </dsp:txXfrm>
    </dsp:sp>
    <dsp:sp modelId="{F6CD2B57-18F9-7043-B53C-E546159BF22C}">
      <dsp:nvSpPr>
        <dsp:cNvPr id="0" name=""/>
        <dsp:cNvSpPr/>
      </dsp:nvSpPr>
      <dsp:spPr>
        <a:xfrm>
          <a:off x="2150483" y="1438"/>
          <a:ext cx="1079510" cy="1079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100" kern="1200" dirty="0" err="1"/>
            <a:t>Valutatività</a:t>
          </a:r>
          <a:endParaRPr lang="it-IT" sz="1100" kern="1200" dirty="0"/>
        </a:p>
      </dsp:txBody>
      <dsp:txXfrm>
        <a:off x="2308574" y="159529"/>
        <a:ext cx="763328" cy="763328"/>
      </dsp:txXfrm>
    </dsp:sp>
    <dsp:sp modelId="{731B2C44-39ED-974F-B711-98B3F6D5C873}">
      <dsp:nvSpPr>
        <dsp:cNvPr id="0" name=""/>
        <dsp:cNvSpPr/>
      </dsp:nvSpPr>
      <dsp:spPr>
        <a:xfrm>
          <a:off x="3566342" y="2453778"/>
          <a:ext cx="1079510" cy="1079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 err="1"/>
            <a:t>Fondamentalità</a:t>
          </a:r>
          <a:endParaRPr lang="it-IT" sz="800" kern="1200" dirty="0"/>
        </a:p>
      </dsp:txBody>
      <dsp:txXfrm>
        <a:off x="3724433" y="2611869"/>
        <a:ext cx="763328" cy="763328"/>
      </dsp:txXfrm>
    </dsp:sp>
    <dsp:sp modelId="{D85E6EC2-7924-964F-B85E-CC7076D2E775}">
      <dsp:nvSpPr>
        <dsp:cNvPr id="0" name=""/>
        <dsp:cNvSpPr/>
      </dsp:nvSpPr>
      <dsp:spPr>
        <a:xfrm>
          <a:off x="734624" y="2453778"/>
          <a:ext cx="1079510" cy="1079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Globalità</a:t>
          </a:r>
        </a:p>
      </dsp:txBody>
      <dsp:txXfrm>
        <a:off x="892715" y="2611869"/>
        <a:ext cx="763328" cy="76332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38EE7-C482-9643-A81F-65A924BCF4F2}">
      <dsp:nvSpPr>
        <dsp:cNvPr id="0" name=""/>
        <dsp:cNvSpPr/>
      </dsp:nvSpPr>
      <dsp:spPr>
        <a:xfrm>
          <a:off x="0" y="0"/>
          <a:ext cx="8386709" cy="637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Autostima</a:t>
          </a:r>
        </a:p>
      </dsp:txBody>
      <dsp:txXfrm>
        <a:off x="18680" y="18680"/>
        <a:ext cx="7644597" cy="600424"/>
      </dsp:txXfrm>
    </dsp:sp>
    <dsp:sp modelId="{169B3B6D-8291-0644-BBC1-B728475970D2}">
      <dsp:nvSpPr>
        <dsp:cNvPr id="0" name=""/>
        <dsp:cNvSpPr/>
      </dsp:nvSpPr>
      <dsp:spPr>
        <a:xfrm>
          <a:off x="702386" y="753745"/>
          <a:ext cx="8386709" cy="637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Autoefficacia generalizzata</a:t>
          </a:r>
        </a:p>
      </dsp:txBody>
      <dsp:txXfrm>
        <a:off x="721066" y="772425"/>
        <a:ext cx="7232402" cy="600424"/>
      </dsp:txXfrm>
    </dsp:sp>
    <dsp:sp modelId="{F02A41FB-AC0C-2441-BDC1-E4EC74BEF05B}">
      <dsp:nvSpPr>
        <dsp:cNvPr id="0" name=""/>
        <dsp:cNvSpPr/>
      </dsp:nvSpPr>
      <dsp:spPr>
        <a:xfrm>
          <a:off x="1394290" y="1507491"/>
          <a:ext cx="8386709" cy="637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Stabilità emotiva</a:t>
          </a:r>
        </a:p>
      </dsp:txBody>
      <dsp:txXfrm>
        <a:off x="1412970" y="1526171"/>
        <a:ext cx="7242885" cy="600424"/>
      </dsp:txXfrm>
    </dsp:sp>
    <dsp:sp modelId="{20C6FDC2-46E2-0D46-A025-62D97BB9678A}">
      <dsp:nvSpPr>
        <dsp:cNvPr id="0" name=""/>
        <dsp:cNvSpPr/>
      </dsp:nvSpPr>
      <dsp:spPr>
        <a:xfrm>
          <a:off x="2096677" y="2261237"/>
          <a:ext cx="8386709" cy="637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Locus of control</a:t>
          </a:r>
        </a:p>
      </dsp:txBody>
      <dsp:txXfrm>
        <a:off x="2115357" y="2279917"/>
        <a:ext cx="7232402" cy="600424"/>
      </dsp:txXfrm>
    </dsp:sp>
    <dsp:sp modelId="{71540F4C-793F-FD4D-80EA-E607DAFF2083}">
      <dsp:nvSpPr>
        <dsp:cNvPr id="0" name=""/>
        <dsp:cNvSpPr/>
      </dsp:nvSpPr>
      <dsp:spPr>
        <a:xfrm>
          <a:off x="7972149" y="488485"/>
          <a:ext cx="414560" cy="4145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8065425" y="488485"/>
        <a:ext cx="228008" cy="311956"/>
      </dsp:txXfrm>
    </dsp:sp>
    <dsp:sp modelId="{2CE7B983-73B4-F341-8871-41CE78ED8BD5}">
      <dsp:nvSpPr>
        <dsp:cNvPr id="0" name=""/>
        <dsp:cNvSpPr/>
      </dsp:nvSpPr>
      <dsp:spPr>
        <a:xfrm>
          <a:off x="8674536" y="1242230"/>
          <a:ext cx="414560" cy="4145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8767812" y="1242230"/>
        <a:ext cx="228008" cy="311956"/>
      </dsp:txXfrm>
    </dsp:sp>
    <dsp:sp modelId="{DE410D28-CD2A-F440-A9F0-3831A17521E5}">
      <dsp:nvSpPr>
        <dsp:cNvPr id="0" name=""/>
        <dsp:cNvSpPr/>
      </dsp:nvSpPr>
      <dsp:spPr>
        <a:xfrm>
          <a:off x="9366439" y="1995976"/>
          <a:ext cx="414560" cy="4145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9459715" y="1995976"/>
        <a:ext cx="228008" cy="31195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04306-B7FA-C149-BAFB-234ED2EAF07E}">
      <dsp:nvSpPr>
        <dsp:cNvPr id="0" name=""/>
        <dsp:cNvSpPr/>
      </dsp:nvSpPr>
      <dsp:spPr>
        <a:xfrm>
          <a:off x="7396911" y="2421236"/>
          <a:ext cx="300137" cy="920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420"/>
              </a:lnTo>
              <a:lnTo>
                <a:pt x="300137" y="9204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A7AE5-072D-A44D-A245-B7D8016770A3}">
      <dsp:nvSpPr>
        <dsp:cNvPr id="0" name=""/>
        <dsp:cNvSpPr/>
      </dsp:nvSpPr>
      <dsp:spPr>
        <a:xfrm>
          <a:off x="5776170" y="1000586"/>
          <a:ext cx="2421107" cy="420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096"/>
              </a:lnTo>
              <a:lnTo>
                <a:pt x="2421107" y="210096"/>
              </a:lnTo>
              <a:lnTo>
                <a:pt x="2421107" y="4201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F77F0-C087-3449-ABD7-9481907DFA88}">
      <dsp:nvSpPr>
        <dsp:cNvPr id="0" name=""/>
        <dsp:cNvSpPr/>
      </dsp:nvSpPr>
      <dsp:spPr>
        <a:xfrm>
          <a:off x="4975804" y="2421236"/>
          <a:ext cx="300137" cy="920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420"/>
              </a:lnTo>
              <a:lnTo>
                <a:pt x="300137" y="9204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070E6-C9AA-A343-9842-96EFC1890B31}">
      <dsp:nvSpPr>
        <dsp:cNvPr id="0" name=""/>
        <dsp:cNvSpPr/>
      </dsp:nvSpPr>
      <dsp:spPr>
        <a:xfrm>
          <a:off x="5730450" y="1000586"/>
          <a:ext cx="91440" cy="420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1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D75E-BF10-AD43-A14B-AB72E9AB33F7}">
      <dsp:nvSpPr>
        <dsp:cNvPr id="0" name=""/>
        <dsp:cNvSpPr/>
      </dsp:nvSpPr>
      <dsp:spPr>
        <a:xfrm>
          <a:off x="2554697" y="2421236"/>
          <a:ext cx="300137" cy="2341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070"/>
              </a:lnTo>
              <a:lnTo>
                <a:pt x="300137" y="234107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49DDF-691F-D141-8ED7-B92E8C437D01}">
      <dsp:nvSpPr>
        <dsp:cNvPr id="0" name=""/>
        <dsp:cNvSpPr/>
      </dsp:nvSpPr>
      <dsp:spPr>
        <a:xfrm>
          <a:off x="2554697" y="2421236"/>
          <a:ext cx="300137" cy="920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420"/>
              </a:lnTo>
              <a:lnTo>
                <a:pt x="300137" y="92042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896D1-BFDD-744C-AF43-37F46E0CC4D0}">
      <dsp:nvSpPr>
        <dsp:cNvPr id="0" name=""/>
        <dsp:cNvSpPr/>
      </dsp:nvSpPr>
      <dsp:spPr>
        <a:xfrm>
          <a:off x="3355063" y="1000586"/>
          <a:ext cx="2421107" cy="420192"/>
        </a:xfrm>
        <a:custGeom>
          <a:avLst/>
          <a:gdLst/>
          <a:ahLst/>
          <a:cxnLst/>
          <a:rect l="0" t="0" r="0" b="0"/>
          <a:pathLst>
            <a:path>
              <a:moveTo>
                <a:pt x="2421107" y="0"/>
              </a:moveTo>
              <a:lnTo>
                <a:pt x="2421107" y="210096"/>
              </a:lnTo>
              <a:lnTo>
                <a:pt x="0" y="210096"/>
              </a:lnTo>
              <a:lnTo>
                <a:pt x="0" y="42019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13241-AC0F-0246-8C4B-9A7EB0360DD9}">
      <dsp:nvSpPr>
        <dsp:cNvPr id="0" name=""/>
        <dsp:cNvSpPr/>
      </dsp:nvSpPr>
      <dsp:spPr>
        <a:xfrm>
          <a:off x="4775713" y="129"/>
          <a:ext cx="2000914" cy="1000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Positività</a:t>
          </a:r>
          <a:endParaRPr lang="it-IT" sz="1200" kern="1200" dirty="0"/>
        </a:p>
      </dsp:txBody>
      <dsp:txXfrm>
        <a:off x="4775713" y="129"/>
        <a:ext cx="2000914" cy="1000457"/>
      </dsp:txXfrm>
    </dsp:sp>
    <dsp:sp modelId="{E809FA7C-D7A3-824D-AD01-156CBB72578F}">
      <dsp:nvSpPr>
        <dsp:cNvPr id="0" name=""/>
        <dsp:cNvSpPr/>
      </dsp:nvSpPr>
      <dsp:spPr>
        <a:xfrm>
          <a:off x="2354606" y="1420778"/>
          <a:ext cx="2000914" cy="1000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Autostima</a:t>
          </a:r>
          <a:endParaRPr lang="it-IT" sz="2000" kern="1200" dirty="0"/>
        </a:p>
      </dsp:txBody>
      <dsp:txXfrm>
        <a:off x="2354606" y="1420778"/>
        <a:ext cx="2000914" cy="1000457"/>
      </dsp:txXfrm>
    </dsp:sp>
    <dsp:sp modelId="{08991E90-6054-274E-8041-659E441764BB}">
      <dsp:nvSpPr>
        <dsp:cNvPr id="0" name=""/>
        <dsp:cNvSpPr/>
      </dsp:nvSpPr>
      <dsp:spPr>
        <a:xfrm>
          <a:off x="2854834" y="2841428"/>
          <a:ext cx="2000914" cy="1000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Consapevolezza del proprio valore personale</a:t>
          </a:r>
        </a:p>
      </dsp:txBody>
      <dsp:txXfrm>
        <a:off x="2854834" y="2841428"/>
        <a:ext cx="2000914" cy="1000457"/>
      </dsp:txXfrm>
    </dsp:sp>
    <dsp:sp modelId="{A1A0B7C0-6F6E-B648-AF8C-AD83C9562AB6}">
      <dsp:nvSpPr>
        <dsp:cNvPr id="0" name=""/>
        <dsp:cNvSpPr/>
      </dsp:nvSpPr>
      <dsp:spPr>
        <a:xfrm>
          <a:off x="2854834" y="4262078"/>
          <a:ext cx="2000914" cy="1000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Fattore protettivo dallo sviluppo di sintomi connessi alla sfera dell’ansia e della depressione</a:t>
          </a:r>
        </a:p>
      </dsp:txBody>
      <dsp:txXfrm>
        <a:off x="2854834" y="4262078"/>
        <a:ext cx="2000914" cy="1000457"/>
      </dsp:txXfrm>
    </dsp:sp>
    <dsp:sp modelId="{4E944B7A-2247-B949-95DC-3C0395EE7EE4}">
      <dsp:nvSpPr>
        <dsp:cNvPr id="0" name=""/>
        <dsp:cNvSpPr/>
      </dsp:nvSpPr>
      <dsp:spPr>
        <a:xfrm>
          <a:off x="4775713" y="1420778"/>
          <a:ext cx="2000914" cy="1000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Soddisfazione di vita</a:t>
          </a:r>
        </a:p>
      </dsp:txBody>
      <dsp:txXfrm>
        <a:off x="4775713" y="1420778"/>
        <a:ext cx="2000914" cy="1000457"/>
      </dsp:txXfrm>
    </dsp:sp>
    <dsp:sp modelId="{A345CD03-E666-BB42-929F-6AE4DCF1384C}">
      <dsp:nvSpPr>
        <dsp:cNvPr id="0" name=""/>
        <dsp:cNvSpPr/>
      </dsp:nvSpPr>
      <dsp:spPr>
        <a:xfrm>
          <a:off x="5275941" y="2841428"/>
          <a:ext cx="2000914" cy="1000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Valutazione globale del grado di appagamento al riguardo delle molteplici attività e relazioni che hanno segnato la propria esistenza passata</a:t>
          </a:r>
        </a:p>
      </dsp:txBody>
      <dsp:txXfrm>
        <a:off x="5275941" y="2841428"/>
        <a:ext cx="2000914" cy="1000457"/>
      </dsp:txXfrm>
    </dsp:sp>
    <dsp:sp modelId="{224E1313-097A-6E44-8577-32FF9EA9649A}">
      <dsp:nvSpPr>
        <dsp:cNvPr id="0" name=""/>
        <dsp:cNvSpPr/>
      </dsp:nvSpPr>
      <dsp:spPr>
        <a:xfrm>
          <a:off x="7196820" y="1420778"/>
          <a:ext cx="2000914" cy="1000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Ottimismo</a:t>
          </a:r>
          <a:endParaRPr lang="it-IT" sz="1200" kern="1200" dirty="0"/>
        </a:p>
      </dsp:txBody>
      <dsp:txXfrm>
        <a:off x="7196820" y="1420778"/>
        <a:ext cx="2000914" cy="1000457"/>
      </dsp:txXfrm>
    </dsp:sp>
    <dsp:sp modelId="{638CD101-9B1E-B240-AD0B-730076C0B2F8}">
      <dsp:nvSpPr>
        <dsp:cNvPr id="0" name=""/>
        <dsp:cNvSpPr/>
      </dsp:nvSpPr>
      <dsp:spPr>
        <a:xfrm>
          <a:off x="7697048" y="2841428"/>
          <a:ext cx="2000914" cy="1000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Aspettativa stabile verso il futuro, secondo la quale accadranno più cose positive che negative</a:t>
          </a:r>
        </a:p>
      </dsp:txBody>
      <dsp:txXfrm>
        <a:off x="7697048" y="2841428"/>
        <a:ext cx="2000914" cy="100045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CB336-1A36-D24E-886E-9CAF0EC1B36D}">
      <dsp:nvSpPr>
        <dsp:cNvPr id="0" name=""/>
        <dsp:cNvSpPr/>
      </dsp:nvSpPr>
      <dsp:spPr>
        <a:xfrm>
          <a:off x="0" y="174507"/>
          <a:ext cx="3345543" cy="2007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Sono tutti costrutti di secondo ordine</a:t>
          </a:r>
        </a:p>
      </dsp:txBody>
      <dsp:txXfrm>
        <a:off x="0" y="174507"/>
        <a:ext cx="3345543" cy="2007325"/>
      </dsp:txXfrm>
    </dsp:sp>
    <dsp:sp modelId="{4AFD09B3-D3AD-B743-971F-89FE3111CAF4}">
      <dsp:nvSpPr>
        <dsp:cNvPr id="0" name=""/>
        <dsp:cNvSpPr/>
      </dsp:nvSpPr>
      <dsp:spPr>
        <a:xfrm>
          <a:off x="3680097" y="174507"/>
          <a:ext cx="3345543" cy="2007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Sovrapposizioni tra i costrutti di primo ordine che li definiscono (autostima componente sia della positività che delle </a:t>
          </a:r>
          <a:r>
            <a:rPr lang="it-IT" sz="1600" kern="1200" dirty="0" err="1"/>
            <a:t>CSEs</a:t>
          </a:r>
          <a:r>
            <a:rPr lang="it-IT" sz="1600" kern="1200" dirty="0"/>
            <a:t>, ecc.)</a:t>
          </a:r>
          <a:endParaRPr lang="it-IT" sz="1600" b="1" kern="1200" dirty="0"/>
        </a:p>
      </dsp:txBody>
      <dsp:txXfrm>
        <a:off x="3680097" y="174507"/>
        <a:ext cx="3345543" cy="2007325"/>
      </dsp:txXfrm>
    </dsp:sp>
    <dsp:sp modelId="{22E72209-1B54-8441-976C-D812CF53F3A7}">
      <dsp:nvSpPr>
        <dsp:cNvPr id="0" name=""/>
        <dsp:cNvSpPr/>
      </dsp:nvSpPr>
      <dsp:spPr>
        <a:xfrm>
          <a:off x="7326438" y="184745"/>
          <a:ext cx="3345543" cy="2007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Hanno delle scale specifiche di misurazione</a:t>
          </a:r>
        </a:p>
      </dsp:txBody>
      <dsp:txXfrm>
        <a:off x="7326438" y="184745"/>
        <a:ext cx="3345543" cy="2007325"/>
      </dsp:txXfrm>
    </dsp:sp>
    <dsp:sp modelId="{E822832D-E9D2-4347-A966-58EE5ABBA9CC}">
      <dsp:nvSpPr>
        <dsp:cNvPr id="0" name=""/>
        <dsp:cNvSpPr/>
      </dsp:nvSpPr>
      <dsp:spPr>
        <a:xfrm>
          <a:off x="1840048" y="2516388"/>
          <a:ext cx="3345543" cy="2007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Si fondano su diverse teorie di base (il costrutto delle </a:t>
          </a:r>
          <a:r>
            <a:rPr lang="it-IT" sz="1600" kern="1200" dirty="0" err="1"/>
            <a:t>CSEs</a:t>
          </a:r>
          <a:r>
            <a:rPr lang="it-IT" sz="1600" kern="1200" dirty="0"/>
            <a:t> è stato introdotto per spiegare la soddisfazione lavorativa, la teoria della positività si concentra sul benessere individuale e sull’adattamento generale, ecc.)</a:t>
          </a:r>
        </a:p>
      </dsp:txBody>
      <dsp:txXfrm>
        <a:off x="1840048" y="2516388"/>
        <a:ext cx="3345543" cy="2007325"/>
      </dsp:txXfrm>
    </dsp:sp>
    <dsp:sp modelId="{78380012-6FC1-FA48-947D-315D47CB0A4E}">
      <dsp:nvSpPr>
        <dsp:cNvPr id="0" name=""/>
        <dsp:cNvSpPr/>
      </dsp:nvSpPr>
      <dsp:spPr>
        <a:xfrm>
          <a:off x="5520146" y="2516388"/>
          <a:ext cx="3345543" cy="2007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Diverso grado di specificità con il il capitale psicologico che emerge come il concetto più specifico tra i tre</a:t>
          </a:r>
        </a:p>
      </dsp:txBody>
      <dsp:txXfrm>
        <a:off x="5520146" y="2516388"/>
        <a:ext cx="3345543" cy="2007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E603E-B748-4346-9048-06C2415CE846}">
      <dsp:nvSpPr>
        <dsp:cNvPr id="0" name=""/>
        <dsp:cNvSpPr/>
      </dsp:nvSpPr>
      <dsp:spPr>
        <a:xfrm>
          <a:off x="9516" y="1859995"/>
          <a:ext cx="2844326" cy="1706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Aumento del benessere, della soddisfazione lavorativa e della vita</a:t>
          </a:r>
        </a:p>
      </dsp:txBody>
      <dsp:txXfrm>
        <a:off x="59500" y="1909979"/>
        <a:ext cx="2744358" cy="1606627"/>
      </dsp:txXfrm>
    </dsp:sp>
    <dsp:sp modelId="{99998B4D-9ED1-9745-BCAE-CB5236C66C74}">
      <dsp:nvSpPr>
        <dsp:cNvPr id="0" name=""/>
        <dsp:cNvSpPr/>
      </dsp:nvSpPr>
      <dsp:spPr>
        <a:xfrm>
          <a:off x="3138275" y="2360596"/>
          <a:ext cx="602997" cy="705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3138275" y="2501674"/>
        <a:ext cx="422098" cy="423236"/>
      </dsp:txXfrm>
    </dsp:sp>
    <dsp:sp modelId="{ADB844A3-EFA2-A148-80C3-8D555B55B57B}">
      <dsp:nvSpPr>
        <dsp:cNvPr id="0" name=""/>
        <dsp:cNvSpPr/>
      </dsp:nvSpPr>
      <dsp:spPr>
        <a:xfrm>
          <a:off x="3991573" y="1859995"/>
          <a:ext cx="2844326" cy="1706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Aumento dell’autocompassione, del rilassamento e della resilienza</a:t>
          </a:r>
        </a:p>
      </dsp:txBody>
      <dsp:txXfrm>
        <a:off x="4041557" y="1909979"/>
        <a:ext cx="2744358" cy="1606627"/>
      </dsp:txXfrm>
    </dsp:sp>
    <dsp:sp modelId="{406E82E2-E503-6640-B602-03B56E0B45E2}">
      <dsp:nvSpPr>
        <dsp:cNvPr id="0" name=""/>
        <dsp:cNvSpPr/>
      </dsp:nvSpPr>
      <dsp:spPr>
        <a:xfrm>
          <a:off x="7120332" y="2360596"/>
          <a:ext cx="602997" cy="705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7120332" y="2501674"/>
        <a:ext cx="422098" cy="423236"/>
      </dsp:txXfrm>
    </dsp:sp>
    <dsp:sp modelId="{E2DD3D8F-141F-0440-979D-C12C58E9EEEE}">
      <dsp:nvSpPr>
        <dsp:cNvPr id="0" name=""/>
        <dsp:cNvSpPr/>
      </dsp:nvSpPr>
      <dsp:spPr>
        <a:xfrm>
          <a:off x="7973630" y="1859995"/>
          <a:ext cx="2844326" cy="1706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Riduzione sintomi di depressione, ansia, burnout e stress</a:t>
          </a:r>
        </a:p>
      </dsp:txBody>
      <dsp:txXfrm>
        <a:off x="8023614" y="1909979"/>
        <a:ext cx="2744358" cy="1606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F427B-9793-6043-A7E9-6F074C559B48}">
      <dsp:nvSpPr>
        <dsp:cNvPr id="0" name=""/>
        <dsp:cNvSpPr/>
      </dsp:nvSpPr>
      <dsp:spPr>
        <a:xfrm rot="5400000">
          <a:off x="1614067" y="1483650"/>
          <a:ext cx="1312160" cy="1493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A46CC-F933-6F43-8606-7B2589B3C9F6}">
      <dsp:nvSpPr>
        <dsp:cNvPr id="0" name=""/>
        <dsp:cNvSpPr/>
      </dsp:nvSpPr>
      <dsp:spPr>
        <a:xfrm>
          <a:off x="1266425" y="29093"/>
          <a:ext cx="2208906" cy="1546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Nascita della disciplina</a:t>
          </a:r>
        </a:p>
      </dsp:txBody>
      <dsp:txXfrm>
        <a:off x="1341916" y="104584"/>
        <a:ext cx="2057924" cy="1395180"/>
      </dsp:txXfrm>
    </dsp:sp>
    <dsp:sp modelId="{1DF8FAFD-1C4B-884B-8944-794C438F2F05}">
      <dsp:nvSpPr>
        <dsp:cNvPr id="0" name=""/>
        <dsp:cNvSpPr/>
      </dsp:nvSpPr>
      <dsp:spPr>
        <a:xfrm>
          <a:off x="3475331" y="176555"/>
          <a:ext cx="1606547" cy="1249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97EBB-CB9C-BC43-A048-73FCB73B2FCB}">
      <dsp:nvSpPr>
        <dsp:cNvPr id="0" name=""/>
        <dsp:cNvSpPr/>
      </dsp:nvSpPr>
      <dsp:spPr>
        <a:xfrm rot="5400000">
          <a:off x="3445485" y="3220501"/>
          <a:ext cx="1312160" cy="14938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1A6E2-AD3D-AC41-BF06-39FB2F955272}">
      <dsp:nvSpPr>
        <dsp:cNvPr id="0" name=""/>
        <dsp:cNvSpPr/>
      </dsp:nvSpPr>
      <dsp:spPr>
        <a:xfrm>
          <a:off x="3097843" y="1765944"/>
          <a:ext cx="2208906" cy="1546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Revisione critica dei concetti di positivo e negativo</a:t>
          </a:r>
        </a:p>
      </dsp:txBody>
      <dsp:txXfrm>
        <a:off x="3173334" y="1841435"/>
        <a:ext cx="2057924" cy="1395180"/>
      </dsp:txXfrm>
    </dsp:sp>
    <dsp:sp modelId="{D49CC8C2-8BEA-9A43-AC5F-3AB6851AB8DF}">
      <dsp:nvSpPr>
        <dsp:cNvPr id="0" name=""/>
        <dsp:cNvSpPr/>
      </dsp:nvSpPr>
      <dsp:spPr>
        <a:xfrm>
          <a:off x="5306749" y="1913406"/>
          <a:ext cx="1606547" cy="1249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D736D-A0B0-084D-8E3E-589C3DCBE654}">
      <dsp:nvSpPr>
        <dsp:cNvPr id="0" name=""/>
        <dsp:cNvSpPr/>
      </dsp:nvSpPr>
      <dsp:spPr>
        <a:xfrm>
          <a:off x="4929261" y="3502795"/>
          <a:ext cx="2208906" cy="15461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Ottimizzazione e superamento limiti</a:t>
          </a:r>
        </a:p>
      </dsp:txBody>
      <dsp:txXfrm>
        <a:off x="5004752" y="3578286"/>
        <a:ext cx="2057924" cy="1395180"/>
      </dsp:txXfrm>
    </dsp:sp>
    <dsp:sp modelId="{0C724E92-69BE-694B-BFEC-CE84E94620A5}">
      <dsp:nvSpPr>
        <dsp:cNvPr id="0" name=""/>
        <dsp:cNvSpPr/>
      </dsp:nvSpPr>
      <dsp:spPr>
        <a:xfrm>
          <a:off x="7195890" y="3673401"/>
          <a:ext cx="2949525" cy="1249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kern="1200" dirty="0"/>
            <a:t>Attraverso una teorizzazione più solida, metodologie più robuste e una ricerca di evidenze replicabili</a:t>
          </a:r>
        </a:p>
      </dsp:txBody>
      <dsp:txXfrm>
        <a:off x="7195890" y="3673401"/>
        <a:ext cx="2949525" cy="1249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B5EFB-95C6-4346-8C70-2F6F14D7D777}">
      <dsp:nvSpPr>
        <dsp:cNvPr id="0" name=""/>
        <dsp:cNvSpPr/>
      </dsp:nvSpPr>
      <dsp:spPr>
        <a:xfrm rot="16200000">
          <a:off x="4301" y="1916"/>
          <a:ext cx="3075032" cy="307503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Psicologia Positiva</a:t>
          </a:r>
        </a:p>
      </dsp:txBody>
      <dsp:txXfrm rot="5400000">
        <a:off x="4302" y="770673"/>
        <a:ext cx="2536901" cy="1537516"/>
      </dsp:txXfrm>
    </dsp:sp>
    <dsp:sp modelId="{338BB46C-C59D-FE4A-9B37-BDD7C6D4D284}">
      <dsp:nvSpPr>
        <dsp:cNvPr id="0" name=""/>
        <dsp:cNvSpPr/>
      </dsp:nvSpPr>
      <dsp:spPr>
        <a:xfrm rot="5400000">
          <a:off x="7760022" y="1916"/>
          <a:ext cx="3075032" cy="307503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Comportamenti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Organizzativi</a:t>
          </a:r>
        </a:p>
      </dsp:txBody>
      <dsp:txXfrm rot="-5400000">
        <a:off x="8298154" y="770674"/>
        <a:ext cx="2536901" cy="1537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CB336-1A36-D24E-886E-9CAF0EC1B36D}">
      <dsp:nvSpPr>
        <dsp:cNvPr id="0" name=""/>
        <dsp:cNvSpPr/>
      </dsp:nvSpPr>
      <dsp:spPr>
        <a:xfrm>
          <a:off x="0" y="144027"/>
          <a:ext cx="3494107" cy="209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Mira alla comprensione, previsione e gestione del </a:t>
          </a:r>
          <a:r>
            <a:rPr lang="it-IT" sz="1900" b="1" kern="1200" dirty="0"/>
            <a:t>comportamento umano </a:t>
          </a:r>
          <a:r>
            <a:rPr lang="it-IT" sz="1900" kern="1200" dirty="0"/>
            <a:t>nelle organizzazioni</a:t>
          </a:r>
        </a:p>
      </dsp:txBody>
      <dsp:txXfrm>
        <a:off x="0" y="144027"/>
        <a:ext cx="3494107" cy="2096464"/>
      </dsp:txXfrm>
    </dsp:sp>
    <dsp:sp modelId="{4AFD09B3-D3AD-B743-971F-89FE3111CAF4}">
      <dsp:nvSpPr>
        <dsp:cNvPr id="0" name=""/>
        <dsp:cNvSpPr/>
      </dsp:nvSpPr>
      <dsp:spPr>
        <a:xfrm>
          <a:off x="3843517" y="144027"/>
          <a:ext cx="3494107" cy="209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Affonda le sue radici nelle ricerche di Hawthorne (1924-32) che hanno spostato l’attenzione dalle </a:t>
          </a:r>
          <a:r>
            <a:rPr lang="it-IT" sz="1900" b="1" kern="1200" dirty="0"/>
            <a:t>condizioni del lavoro alla psicologia </a:t>
          </a:r>
          <a:r>
            <a:rPr lang="it-IT" sz="1900" kern="1200" dirty="0"/>
            <a:t>dei lavoratori</a:t>
          </a:r>
          <a:endParaRPr lang="it-IT" sz="1900" b="1" kern="1200" dirty="0"/>
        </a:p>
      </dsp:txBody>
      <dsp:txXfrm>
        <a:off x="3843517" y="144027"/>
        <a:ext cx="3494107" cy="2096464"/>
      </dsp:txXfrm>
    </dsp:sp>
    <dsp:sp modelId="{22E72209-1B54-8441-976C-D812CF53F3A7}">
      <dsp:nvSpPr>
        <dsp:cNvPr id="0" name=""/>
        <dsp:cNvSpPr/>
      </dsp:nvSpPr>
      <dsp:spPr>
        <a:xfrm>
          <a:off x="7687035" y="144027"/>
          <a:ext cx="3494107" cy="209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Utilizza una rigorosa metodologia scientifica convalidata e basata sull’evidenza (</a:t>
          </a:r>
          <a:r>
            <a:rPr lang="it-IT" sz="1900" b="1" kern="1200" dirty="0" err="1"/>
            <a:t>evidence</a:t>
          </a:r>
          <a:r>
            <a:rPr lang="it-IT" sz="1900" b="1" kern="1200" dirty="0"/>
            <a:t> </a:t>
          </a:r>
          <a:r>
            <a:rPr lang="it-IT" sz="1900" b="1" kern="1200" dirty="0" err="1"/>
            <a:t>based</a:t>
          </a:r>
          <a:r>
            <a:rPr lang="it-IT" sz="1900" kern="1200" dirty="0"/>
            <a:t>)</a:t>
          </a:r>
        </a:p>
      </dsp:txBody>
      <dsp:txXfrm>
        <a:off x="7687035" y="144027"/>
        <a:ext cx="3494107" cy="2096464"/>
      </dsp:txXfrm>
    </dsp:sp>
    <dsp:sp modelId="{E822832D-E9D2-4347-A966-58EE5ABBA9CC}">
      <dsp:nvSpPr>
        <dsp:cNvPr id="0" name=""/>
        <dsp:cNvSpPr/>
      </dsp:nvSpPr>
      <dsp:spPr>
        <a:xfrm>
          <a:off x="1921758" y="2589902"/>
          <a:ext cx="3494107" cy="209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Mira a migliorare l’</a:t>
          </a:r>
          <a:r>
            <a:rPr lang="it-IT" sz="1900" b="1" kern="1200" dirty="0"/>
            <a:t>efficacia delle organizzazioni </a:t>
          </a:r>
          <a:r>
            <a:rPr lang="it-IT" sz="1900" kern="1200" dirty="0"/>
            <a:t>attraverso interventi basati su teorie e ricerche validate scientificamente</a:t>
          </a:r>
        </a:p>
      </dsp:txBody>
      <dsp:txXfrm>
        <a:off x="1921758" y="2589902"/>
        <a:ext cx="3494107" cy="2096464"/>
      </dsp:txXfrm>
    </dsp:sp>
    <dsp:sp modelId="{B9112D49-21CE-8C4A-94AF-230BA8725B69}">
      <dsp:nvSpPr>
        <dsp:cNvPr id="0" name=""/>
        <dsp:cNvSpPr/>
      </dsp:nvSpPr>
      <dsp:spPr>
        <a:xfrm>
          <a:off x="5765276" y="2589902"/>
          <a:ext cx="3494107" cy="2096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Focus sulle modalità di interazione tra individui, gruppi e contesto di lavoro, sui processi che determinano l’influenza degli uni sugli altri in modo </a:t>
          </a:r>
          <a:r>
            <a:rPr lang="it-IT" sz="1900" b="1" kern="1200" dirty="0"/>
            <a:t>interattivo e circolare</a:t>
          </a:r>
        </a:p>
      </dsp:txBody>
      <dsp:txXfrm>
        <a:off x="5765276" y="2589902"/>
        <a:ext cx="3494107" cy="20964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CB336-1A36-D24E-886E-9CAF0EC1B36D}">
      <dsp:nvSpPr>
        <dsp:cNvPr id="0" name=""/>
        <dsp:cNvSpPr/>
      </dsp:nvSpPr>
      <dsp:spPr>
        <a:xfrm>
          <a:off x="912644" y="958"/>
          <a:ext cx="3044030" cy="1826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Dev’essere </a:t>
          </a:r>
          <a:r>
            <a:rPr lang="it-IT" sz="1600" b="1" kern="1200" dirty="0"/>
            <a:t>basato sulla teoria e sulla ricerca</a:t>
          </a:r>
          <a:r>
            <a:rPr lang="it-IT" sz="1600" kern="1200" dirty="0"/>
            <a:t>, cioè deve avvalersi di una costante costruzione di fondamenti teorici e in continuità con i risultati della ricerca di base e applicata</a:t>
          </a:r>
        </a:p>
      </dsp:txBody>
      <dsp:txXfrm>
        <a:off x="912644" y="958"/>
        <a:ext cx="3044030" cy="1826418"/>
      </dsp:txXfrm>
    </dsp:sp>
    <dsp:sp modelId="{4AFD09B3-D3AD-B743-971F-89FE3111CAF4}">
      <dsp:nvSpPr>
        <dsp:cNvPr id="0" name=""/>
        <dsp:cNvSpPr/>
      </dsp:nvSpPr>
      <dsp:spPr>
        <a:xfrm>
          <a:off x="4261078" y="958"/>
          <a:ext cx="3044030" cy="1826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Essere </a:t>
          </a:r>
          <a:r>
            <a:rPr lang="it-IT" sz="1600" b="1" kern="1200" dirty="0"/>
            <a:t>misurabile</a:t>
          </a:r>
          <a:r>
            <a:rPr lang="it-IT" sz="1600" kern="1200" dirty="0"/>
            <a:t> attraverso strumenti validi e affidabili</a:t>
          </a:r>
          <a:endParaRPr lang="it-IT" sz="1600" b="1" kern="1200" dirty="0"/>
        </a:p>
      </dsp:txBody>
      <dsp:txXfrm>
        <a:off x="4261078" y="958"/>
        <a:ext cx="3044030" cy="1826418"/>
      </dsp:txXfrm>
    </dsp:sp>
    <dsp:sp modelId="{22E72209-1B54-8441-976C-D812CF53F3A7}">
      <dsp:nvSpPr>
        <dsp:cNvPr id="0" name=""/>
        <dsp:cNvSpPr/>
      </dsp:nvSpPr>
      <dsp:spPr>
        <a:xfrm>
          <a:off x="897424" y="2131311"/>
          <a:ext cx="3044030" cy="1826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Dev’essere assimilabile a uno </a:t>
          </a:r>
          <a:r>
            <a:rPr lang="it-IT" sz="1600" b="1" kern="1200" dirty="0"/>
            <a:t>stato psicologico</a:t>
          </a:r>
          <a:r>
            <a:rPr lang="it-IT" sz="1600" kern="1200" dirty="0"/>
            <a:t>, ossia deve configurarsi come una caratteristica che può essere appresa, sviluppata e allenata, variare in base alle situazioni organizzative e aperta al cambiamento</a:t>
          </a:r>
        </a:p>
      </dsp:txBody>
      <dsp:txXfrm>
        <a:off x="897424" y="2131311"/>
        <a:ext cx="3044030" cy="1826418"/>
      </dsp:txXfrm>
    </dsp:sp>
    <dsp:sp modelId="{E822832D-E9D2-4347-A966-58EE5ABBA9CC}">
      <dsp:nvSpPr>
        <dsp:cNvPr id="0" name=""/>
        <dsp:cNvSpPr/>
      </dsp:nvSpPr>
      <dsp:spPr>
        <a:xfrm>
          <a:off x="4261078" y="2131780"/>
          <a:ext cx="3044030" cy="1826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Dev’essere utile al miglioramento delle prestazioni, vale a dire rappresentare una capacità o risorsa psicologica positiva che possa essere </a:t>
          </a:r>
          <a:r>
            <a:rPr lang="it-IT" sz="1600" b="1" kern="1200" dirty="0"/>
            <a:t>applicata </a:t>
          </a:r>
          <a:r>
            <a:rPr lang="it-IT" sz="1600" kern="1200" dirty="0"/>
            <a:t>nell’ambiente di lavoro per affinare le prestazioni</a:t>
          </a:r>
        </a:p>
      </dsp:txBody>
      <dsp:txXfrm>
        <a:off x="4261078" y="2131780"/>
        <a:ext cx="3044030" cy="18264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E603E-B748-4346-9048-06C2415CE846}">
      <dsp:nvSpPr>
        <dsp:cNvPr id="0" name=""/>
        <dsp:cNvSpPr/>
      </dsp:nvSpPr>
      <dsp:spPr>
        <a:xfrm>
          <a:off x="5633" y="2448887"/>
          <a:ext cx="1746323" cy="1047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Autoefficacia o fiducia in sé stessi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(Confidence/</a:t>
          </a:r>
          <a:r>
            <a:rPr lang="it-IT" sz="1200" kern="1200" dirty="0" err="1"/>
            <a:t>Efficacy</a:t>
          </a:r>
          <a:r>
            <a:rPr lang="it-IT" sz="1200" kern="1200" dirty="0"/>
            <a:t>)</a:t>
          </a:r>
        </a:p>
      </dsp:txBody>
      <dsp:txXfrm>
        <a:off x="36322" y="2479576"/>
        <a:ext cx="1684945" cy="986416"/>
      </dsp:txXfrm>
    </dsp:sp>
    <dsp:sp modelId="{99998B4D-9ED1-9745-BCAE-CB5236C66C74}">
      <dsp:nvSpPr>
        <dsp:cNvPr id="0" name=""/>
        <dsp:cNvSpPr/>
      </dsp:nvSpPr>
      <dsp:spPr>
        <a:xfrm>
          <a:off x="1926589" y="2756240"/>
          <a:ext cx="370220" cy="433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>
        <a:off x="1926589" y="2842858"/>
        <a:ext cx="259154" cy="259852"/>
      </dsp:txXfrm>
    </dsp:sp>
    <dsp:sp modelId="{ADB844A3-EFA2-A148-80C3-8D555B55B57B}">
      <dsp:nvSpPr>
        <dsp:cNvPr id="0" name=""/>
        <dsp:cNvSpPr/>
      </dsp:nvSpPr>
      <dsp:spPr>
        <a:xfrm>
          <a:off x="2450486" y="2448887"/>
          <a:ext cx="1746323" cy="1047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Speranza (Hope)</a:t>
          </a:r>
        </a:p>
      </dsp:txBody>
      <dsp:txXfrm>
        <a:off x="2481175" y="2479576"/>
        <a:ext cx="1684945" cy="986416"/>
      </dsp:txXfrm>
    </dsp:sp>
    <dsp:sp modelId="{406E82E2-E503-6640-B602-03B56E0B45E2}">
      <dsp:nvSpPr>
        <dsp:cNvPr id="0" name=""/>
        <dsp:cNvSpPr/>
      </dsp:nvSpPr>
      <dsp:spPr>
        <a:xfrm>
          <a:off x="4371442" y="2756240"/>
          <a:ext cx="370220" cy="433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>
        <a:off x="4371442" y="2842858"/>
        <a:ext cx="259154" cy="259852"/>
      </dsp:txXfrm>
    </dsp:sp>
    <dsp:sp modelId="{E2DD3D8F-141F-0440-979D-C12C58E9EEEE}">
      <dsp:nvSpPr>
        <dsp:cNvPr id="0" name=""/>
        <dsp:cNvSpPr/>
      </dsp:nvSpPr>
      <dsp:spPr>
        <a:xfrm>
          <a:off x="4895339" y="2448887"/>
          <a:ext cx="1746323" cy="1047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Ottimismo (</a:t>
          </a:r>
          <a:r>
            <a:rPr lang="it-IT" sz="1200" kern="1200" dirty="0" err="1"/>
            <a:t>Optimism</a:t>
          </a:r>
          <a:r>
            <a:rPr lang="it-IT" sz="1200" kern="1200" dirty="0"/>
            <a:t>)</a:t>
          </a:r>
        </a:p>
      </dsp:txBody>
      <dsp:txXfrm>
        <a:off x="4926028" y="2479576"/>
        <a:ext cx="1684945" cy="986416"/>
      </dsp:txXfrm>
    </dsp:sp>
    <dsp:sp modelId="{C154D23A-ACF6-744A-918C-DE8979AFBA59}">
      <dsp:nvSpPr>
        <dsp:cNvPr id="0" name=""/>
        <dsp:cNvSpPr/>
      </dsp:nvSpPr>
      <dsp:spPr>
        <a:xfrm>
          <a:off x="6816295" y="2756240"/>
          <a:ext cx="370220" cy="433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>
        <a:off x="6816295" y="2842858"/>
        <a:ext cx="259154" cy="259852"/>
      </dsp:txXfrm>
    </dsp:sp>
    <dsp:sp modelId="{387C4C24-9B97-4B43-8BF9-1B9F40B3737B}">
      <dsp:nvSpPr>
        <dsp:cNvPr id="0" name=""/>
        <dsp:cNvSpPr/>
      </dsp:nvSpPr>
      <dsp:spPr>
        <a:xfrm>
          <a:off x="7340192" y="2448887"/>
          <a:ext cx="1746323" cy="1047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 err="1"/>
            <a:t>S</a:t>
          </a:r>
          <a:endParaRPr lang="it-IT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Benessere soggettivo (</a:t>
          </a:r>
          <a:r>
            <a:rPr lang="it-IT" sz="1200" kern="1200" dirty="0" err="1"/>
            <a:t>Subjective</a:t>
          </a:r>
          <a:r>
            <a:rPr lang="it-IT" sz="1200" kern="1200" dirty="0"/>
            <a:t> </a:t>
          </a:r>
          <a:r>
            <a:rPr lang="it-IT" sz="1200" kern="1200" dirty="0" err="1"/>
            <a:t>Well-Being</a:t>
          </a:r>
          <a:r>
            <a:rPr lang="it-IT" sz="1200" kern="1200" dirty="0"/>
            <a:t> o </a:t>
          </a:r>
          <a:r>
            <a:rPr lang="it-IT" sz="1200" kern="1200" dirty="0" err="1"/>
            <a:t>Happiness</a:t>
          </a:r>
          <a:r>
            <a:rPr lang="it-IT" sz="1200" kern="1200" dirty="0"/>
            <a:t>)</a:t>
          </a:r>
        </a:p>
      </dsp:txBody>
      <dsp:txXfrm>
        <a:off x="7370881" y="2479576"/>
        <a:ext cx="1684945" cy="986416"/>
      </dsp:txXfrm>
    </dsp:sp>
    <dsp:sp modelId="{1DEC8414-D031-144F-976C-C7C2D3A52AEF}">
      <dsp:nvSpPr>
        <dsp:cNvPr id="0" name=""/>
        <dsp:cNvSpPr/>
      </dsp:nvSpPr>
      <dsp:spPr>
        <a:xfrm>
          <a:off x="9261148" y="2756240"/>
          <a:ext cx="370220" cy="433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000" kern="1200"/>
        </a:p>
      </dsp:txBody>
      <dsp:txXfrm>
        <a:off x="9261148" y="2842858"/>
        <a:ext cx="259154" cy="259852"/>
      </dsp:txXfrm>
    </dsp:sp>
    <dsp:sp modelId="{8EEF7BE6-2426-6A40-BBF4-0BF5F0A11DD1}">
      <dsp:nvSpPr>
        <dsp:cNvPr id="0" name=""/>
        <dsp:cNvSpPr/>
      </dsp:nvSpPr>
      <dsp:spPr>
        <a:xfrm>
          <a:off x="9785046" y="2448887"/>
          <a:ext cx="1746323" cy="1047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Intelligenza emotiva (</a:t>
          </a:r>
          <a:r>
            <a:rPr lang="it-IT" sz="1200" kern="1200" dirty="0" err="1"/>
            <a:t>Emotional</a:t>
          </a:r>
          <a:r>
            <a:rPr lang="it-IT" sz="1200" kern="1200" dirty="0"/>
            <a:t> Intelligence)</a:t>
          </a:r>
        </a:p>
      </dsp:txBody>
      <dsp:txXfrm>
        <a:off x="9815735" y="2479576"/>
        <a:ext cx="1684945" cy="9864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844A3-EFA2-A148-80C3-8D555B55B57B}">
      <dsp:nvSpPr>
        <dsp:cNvPr id="0" name=""/>
        <dsp:cNvSpPr/>
      </dsp:nvSpPr>
      <dsp:spPr>
        <a:xfrm>
          <a:off x="5069" y="2307773"/>
          <a:ext cx="2216704" cy="1330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H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Hope</a:t>
          </a:r>
        </a:p>
      </dsp:txBody>
      <dsp:txXfrm>
        <a:off x="44024" y="2346728"/>
        <a:ext cx="2138794" cy="1252112"/>
      </dsp:txXfrm>
    </dsp:sp>
    <dsp:sp modelId="{406E82E2-E503-6640-B602-03B56E0B45E2}">
      <dsp:nvSpPr>
        <dsp:cNvPr id="0" name=""/>
        <dsp:cNvSpPr/>
      </dsp:nvSpPr>
      <dsp:spPr>
        <a:xfrm>
          <a:off x="2443444" y="2697913"/>
          <a:ext cx="469941" cy="54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>
        <a:off x="2443444" y="2807861"/>
        <a:ext cx="328959" cy="329846"/>
      </dsp:txXfrm>
    </dsp:sp>
    <dsp:sp modelId="{E2DD3D8F-141F-0440-979D-C12C58E9EEEE}">
      <dsp:nvSpPr>
        <dsp:cNvPr id="0" name=""/>
        <dsp:cNvSpPr/>
      </dsp:nvSpPr>
      <dsp:spPr>
        <a:xfrm>
          <a:off x="3108456" y="2307773"/>
          <a:ext cx="2216704" cy="1330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E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 err="1"/>
            <a:t>Efficacy</a:t>
          </a:r>
          <a:endParaRPr lang="it-IT" sz="3000" kern="1200" dirty="0"/>
        </a:p>
      </dsp:txBody>
      <dsp:txXfrm>
        <a:off x="3147411" y="2346728"/>
        <a:ext cx="2138794" cy="1252112"/>
      </dsp:txXfrm>
    </dsp:sp>
    <dsp:sp modelId="{C154D23A-ACF6-744A-918C-DE8979AFBA59}">
      <dsp:nvSpPr>
        <dsp:cNvPr id="0" name=""/>
        <dsp:cNvSpPr/>
      </dsp:nvSpPr>
      <dsp:spPr>
        <a:xfrm>
          <a:off x="5546831" y="2697913"/>
          <a:ext cx="469941" cy="54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>
        <a:off x="5546831" y="2807861"/>
        <a:ext cx="328959" cy="329846"/>
      </dsp:txXfrm>
    </dsp:sp>
    <dsp:sp modelId="{387C4C24-9B97-4B43-8BF9-1B9F40B3737B}">
      <dsp:nvSpPr>
        <dsp:cNvPr id="0" name=""/>
        <dsp:cNvSpPr/>
      </dsp:nvSpPr>
      <dsp:spPr>
        <a:xfrm>
          <a:off x="6211842" y="2307773"/>
          <a:ext cx="2216704" cy="1330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 err="1"/>
            <a:t>R</a:t>
          </a:r>
          <a:endParaRPr lang="it-IT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 err="1"/>
            <a:t>Resilience</a:t>
          </a:r>
          <a:endParaRPr lang="it-IT" sz="3000" kern="1200" dirty="0"/>
        </a:p>
      </dsp:txBody>
      <dsp:txXfrm>
        <a:off x="6250797" y="2346728"/>
        <a:ext cx="2138794" cy="1252112"/>
      </dsp:txXfrm>
    </dsp:sp>
    <dsp:sp modelId="{1DEC8414-D031-144F-976C-C7C2D3A52AEF}">
      <dsp:nvSpPr>
        <dsp:cNvPr id="0" name=""/>
        <dsp:cNvSpPr/>
      </dsp:nvSpPr>
      <dsp:spPr>
        <a:xfrm>
          <a:off x="8650217" y="2697913"/>
          <a:ext cx="469941" cy="5497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kern="1200"/>
        </a:p>
      </dsp:txBody>
      <dsp:txXfrm>
        <a:off x="8650217" y="2807861"/>
        <a:ext cx="328959" cy="329846"/>
      </dsp:txXfrm>
    </dsp:sp>
    <dsp:sp modelId="{8EEF7BE6-2426-6A40-BBF4-0BF5F0A11DD1}">
      <dsp:nvSpPr>
        <dsp:cNvPr id="0" name=""/>
        <dsp:cNvSpPr/>
      </dsp:nvSpPr>
      <dsp:spPr>
        <a:xfrm>
          <a:off x="9315228" y="2307773"/>
          <a:ext cx="2216704" cy="1330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/>
            <a:t>O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000" kern="1200" dirty="0" err="1"/>
            <a:t>Optimism</a:t>
          </a:r>
          <a:endParaRPr lang="it-IT" sz="3000" kern="1200" dirty="0"/>
        </a:p>
      </dsp:txBody>
      <dsp:txXfrm>
        <a:off x="9354183" y="2346728"/>
        <a:ext cx="2138794" cy="1252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7FD44EC-97B0-3B57-5BE5-BA2C92E20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ABC19D-E320-0CB1-1060-C225628742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21/01/25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15122A-3A3F-1CE7-7026-69886B2D6D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A818EB-FAA2-FB0C-4613-39E0D5A2D5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CE6A2-34D7-2646-9ED7-85E0123137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6559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t-IT"/>
              <a:t>21/01/25</a:t>
            </a: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AAE2-97D9-A440-BB89-2C1F83DDF6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3306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3D89643-5C0B-42BD-945F-EC40DAA49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D40899-B06E-4B1E-9EAC-7D389E29F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D02F2F5-C616-323A-C0D9-986362ABE64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it-IT"/>
              <a:t>21/01/25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fascia">
            <a:extLst>
              <a:ext uri="{FF2B5EF4-FFF2-40B4-BE49-F238E27FC236}">
                <a16:creationId xmlns:a16="http://schemas.microsoft.com/office/drawing/2014/main" id="{22DA9701-6470-F1DC-4BDE-5A953BF676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C66DD44-6389-15AA-6A89-536C24105A76}"/>
              </a:ext>
            </a:extLst>
          </p:cNvPr>
          <p:cNvSpPr/>
          <p:nvPr userDrawn="1"/>
        </p:nvSpPr>
        <p:spPr>
          <a:xfrm>
            <a:off x="0" y="0"/>
            <a:ext cx="349857" cy="6875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F34A66-AF94-0E44-EC49-FF3E7F7BFA59}"/>
              </a:ext>
            </a:extLst>
          </p:cNvPr>
          <p:cNvSpPr/>
          <p:nvPr userDrawn="1"/>
        </p:nvSpPr>
        <p:spPr>
          <a:xfrm rot="5400000">
            <a:off x="6032367" y="707246"/>
            <a:ext cx="477122" cy="1184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B325CC-2D53-EF67-9665-51B5559A3BC7}"/>
              </a:ext>
            </a:extLst>
          </p:cNvPr>
          <p:cNvSpPr txBox="1"/>
          <p:nvPr userDrawn="1"/>
        </p:nvSpPr>
        <p:spPr>
          <a:xfrm>
            <a:off x="604299" y="6488668"/>
            <a:ext cx="6472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F6F6F6"/>
                </a:solidFill>
                <a:effectLst/>
                <a:latin typeface="Source Sans Pro" panose="020B0503030403020204" pitchFamily="34" charset="0"/>
              </a:rPr>
              <a:t>Stress, Benessere ed Engagement nelle Organizzazioni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011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2B28C-B638-F74D-7DBB-CC54132D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F6736A-D69F-57FD-2FE9-6A5A81688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F143C-E764-5720-8CC6-6E6DD259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E1D7B-272D-4F4E-A0FF-050D0A2A0DF0}" type="datetime1">
              <a:rPr lang="it-IT" smtClean="0"/>
              <a:t>21/10/25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C68966-E4C0-EA3F-E4DB-9D5E606A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66E1E8-ADB5-7264-20C2-4B656768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2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22ECBB8-3317-CC90-6DFA-26AA06BB8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1AF70E3-A10B-44A3-EF8A-F344FC2A4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643764-80E3-49B4-3767-861A0FC5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390C-F966-2048-B690-E4B9DAAB8B72}" type="datetime1">
              <a:rPr lang="it-IT" smtClean="0"/>
              <a:t>21/10/25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FBB33D-A3BD-4CA3-533F-CC640FC0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4A26D0-0079-9378-8B37-E68517C3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1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fascia">
            <a:extLst>
              <a:ext uri="{FF2B5EF4-FFF2-40B4-BE49-F238E27FC236}">
                <a16:creationId xmlns:a16="http://schemas.microsoft.com/office/drawing/2014/main" id="{B89262B4-86DF-23E9-B26F-C6978D242A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374168"/>
            <a:ext cx="12144375" cy="5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fascia">
            <a:extLst>
              <a:ext uri="{FF2B5EF4-FFF2-40B4-BE49-F238E27FC236}">
                <a16:creationId xmlns:a16="http://schemas.microsoft.com/office/drawing/2014/main" id="{38681701-DCA7-6660-C621-AB36E18292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44BDE680-1D35-85A5-C1E7-BDA956224902}"/>
              </a:ext>
            </a:extLst>
          </p:cNvPr>
          <p:cNvSpPr txBox="1"/>
          <p:nvPr userDrawn="1"/>
        </p:nvSpPr>
        <p:spPr bwMode="auto">
          <a:xfrm>
            <a:off x="444068" y="6465658"/>
            <a:ext cx="36520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it-IT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RDSEM</a:t>
            </a:r>
            <a:endParaRPr lang="it-IT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D0E0C67-B853-BFC3-133C-D69163094A2F}"/>
              </a:ext>
            </a:extLst>
          </p:cNvPr>
          <p:cNvSpPr/>
          <p:nvPr userDrawn="1"/>
        </p:nvSpPr>
        <p:spPr>
          <a:xfrm>
            <a:off x="0" y="0"/>
            <a:ext cx="349857" cy="6875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B24A63-3BC8-9EB9-86CE-ED375911FEFE}"/>
              </a:ext>
            </a:extLst>
          </p:cNvPr>
          <p:cNvSpPr/>
          <p:nvPr userDrawn="1"/>
        </p:nvSpPr>
        <p:spPr>
          <a:xfrm rot="5400000">
            <a:off x="6032367" y="707246"/>
            <a:ext cx="477122" cy="118421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263B30-6824-DC8F-5A61-1EA52F57C03C}"/>
              </a:ext>
            </a:extLst>
          </p:cNvPr>
          <p:cNvSpPr txBox="1"/>
          <p:nvPr userDrawn="1"/>
        </p:nvSpPr>
        <p:spPr>
          <a:xfrm>
            <a:off x="6339164" y="6488668"/>
            <a:ext cx="6472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u="none" strike="noStrike" dirty="0">
                <a:solidFill>
                  <a:srgbClr val="F6F6F6"/>
                </a:solidFill>
                <a:effectLst/>
                <a:latin typeface="Source Sans Pro" panose="020B0503030403020204" pitchFamily="34" charset="0"/>
              </a:rPr>
              <a:t>Stress, Benessere ed Engagement nelle Organizzazioni</a:t>
            </a:r>
            <a:endParaRPr lang="it-IT" dirty="0"/>
          </a:p>
          <a:p>
            <a:endParaRPr lang="it-IT" dirty="0"/>
          </a:p>
        </p:txBody>
      </p:sp>
      <p:pic>
        <p:nvPicPr>
          <p:cNvPr id="5" name="Picture 6" descr="Sapienza Università di Roma Logo PNG Vector">
            <a:extLst>
              <a:ext uri="{FF2B5EF4-FFF2-40B4-BE49-F238E27FC236}">
                <a16:creationId xmlns:a16="http://schemas.microsoft.com/office/drawing/2014/main" id="{03A1E37F-930B-4D28-CEB7-3CAE0F4485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r="-7170" b="30919"/>
          <a:stretch/>
        </p:blipFill>
        <p:spPr bwMode="auto">
          <a:xfrm>
            <a:off x="398361" y="0"/>
            <a:ext cx="1384139" cy="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6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8AD48-B74F-7E7C-66E3-734F10BD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D775746-60EB-B7D6-3E91-EDA2EADE2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888374-889D-C1D4-A60D-80172927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CA42-AEF8-314F-87DF-4EAA572A49EE}" type="datetime1">
              <a:rPr lang="it-IT" smtClean="0"/>
              <a:t>21/10/25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D0DB15-E476-97CB-28F4-B7223433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5959E8-A222-272E-ED79-8D291EF9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44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F80D4-D946-74FF-C1B1-16B8D46A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02F465-5F68-B37A-14F7-64943C039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FEB8F8-E86A-CB58-6709-1A4264F73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0795F93-6F26-25EF-6C28-EB427759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8220-A7F4-F944-A252-A142EB3A5702}" type="datetime1">
              <a:rPr lang="it-IT" smtClean="0"/>
              <a:t>21/10/25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B04B19D-0677-B59C-0AD5-FCF56F29F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CFB0E9-F395-4CE0-8663-78A3731C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4D8FF-D89D-CA9C-44CC-E4F6E163A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BD790B-7E96-0265-3798-C72E9F4A2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A795CF-3932-B5F5-C4B2-C8C72CC25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5445EE-DA43-5567-E63F-8D73BB9D1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AA0813-A64B-9E27-9EA6-AC31A9016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73DCCE4-47D6-67BD-01E3-03C34D17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C9032-189C-7646-A0C2-96F7CF00C267}" type="datetime1">
              <a:rPr lang="it-IT" smtClean="0"/>
              <a:t>21/10/25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F6A702-7B84-8319-FABD-C5FDC25C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E98703-8E8E-DF6A-C663-EF96E5FB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8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C9B4C-F5E4-060D-3A59-DC01C427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E4D41E-20D8-3656-2CC0-CC832955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44C7-75A7-1145-9402-F409FFA06534}" type="datetime1">
              <a:rPr lang="it-IT" smtClean="0"/>
              <a:t>21/10/25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644565-D6FD-DAD2-B0BA-8168048E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10E7219-5F55-7FE6-A40C-C54E1DD2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46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824B037-BB2F-F33A-7F80-022560E9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04C4-EEF4-1940-891E-707E85EF82C8}" type="datetime1">
              <a:rPr lang="it-IT" smtClean="0"/>
              <a:t>21/10/25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36E495-E637-F267-17CF-A3603671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201EBB-1367-C51B-75BF-39B11AB06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59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5D489-1AE8-3189-4827-85A947CB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A1F3B8-0E8B-8175-0989-5534109CC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8267A4-20C5-EF2E-3F35-FA6B5F64F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5F66E9-86A5-2A49-297F-78AAC5E2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9F-1CFC-C543-A605-C893F17E73BE}" type="datetime1">
              <a:rPr lang="it-IT" smtClean="0"/>
              <a:t>21/10/25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9B6CB5-E557-257F-3130-5E43A690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8526CA-C81C-8357-1F45-617B616B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52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4E903-4E80-9EAB-E7BC-D0DCA622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575674F-FA50-C29D-66DD-2D50C4052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8364527-FA95-037D-DA2C-49B42E26C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E79B49-27AB-4A0C-EFA2-C6B9FDC0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FFDA-3387-CE4C-8508-00CD500B5ED3}" type="datetime1">
              <a:rPr lang="it-IT" smtClean="0"/>
              <a:t>21/10/25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CC737C-7BAC-1630-951F-CA2980C6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071581-E841-EA29-4A78-3183F73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70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C31595-7B94-4E6C-7248-4D51F3C9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C2BF29-0B29-586F-D593-641284C70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D3A4C7-8197-4F96-F3F4-64ECB6B20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92E87-C22A-4D40-AB86-C9D6A7DC2E86}" type="datetime1">
              <a:rPr lang="it-IT" smtClean="0"/>
              <a:t>21/10/25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742898-BF5E-88A0-646F-CAABA9DD3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A3E4D1-B379-306A-40FA-2AE44F874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637F1C-5C44-B144-AF30-114DF71CE1E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tangolo 1">
            <a:extLst>
              <a:ext uri="{FF2B5EF4-FFF2-40B4-BE49-F238E27FC236}">
                <a16:creationId xmlns:a16="http://schemas.microsoft.com/office/drawing/2014/main" id="{3DCC638C-7A2A-41A3-8E20-F8EFC8085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568" y="4722959"/>
            <a:ext cx="7199312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it-IT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Prof. Guido Alessandri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8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it-IT" sz="17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1507" name="Picture 16" descr="fascia">
            <a:extLst>
              <a:ext uri="{FF2B5EF4-FFF2-40B4-BE49-F238E27FC236}">
                <a16:creationId xmlns:a16="http://schemas.microsoft.com/office/drawing/2014/main" id="{0AD969D0-E57D-4EF3-AADB-D7CB6524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0"/>
            <a:ext cx="314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6" descr="fascia">
            <a:extLst>
              <a:ext uri="{FF2B5EF4-FFF2-40B4-BE49-F238E27FC236}">
                <a16:creationId xmlns:a16="http://schemas.microsoft.com/office/drawing/2014/main" id="{442566F6-9E93-4646-B6FA-97438AC1C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149D8A78-C05B-4CC3-A183-40D2C318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3057525"/>
            <a:ext cx="3143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5119462-8FF3-4630-9C3C-2877168F87D3}"/>
              </a:ext>
            </a:extLst>
          </p:cNvPr>
          <p:cNvSpPr/>
          <p:nvPr/>
        </p:nvSpPr>
        <p:spPr>
          <a:xfrm>
            <a:off x="561657" y="230314"/>
            <a:ext cx="84804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7000" b="1" dirty="0">
                <a:solidFill>
                  <a:srgbClr val="822334"/>
                </a:solidFill>
              </a:rPr>
              <a:t>L’influenza della psicologia positiva</a:t>
            </a:r>
          </a:p>
          <a:p>
            <a:pPr algn="ctr">
              <a:defRPr/>
            </a:pPr>
            <a:r>
              <a:rPr lang="it-IT" sz="7000" b="1" dirty="0">
                <a:solidFill>
                  <a:srgbClr val="822334"/>
                </a:solidFill>
              </a:rPr>
              <a:t>sullo studio del benessere al lavoro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2A57B1-08E1-2B0C-EC3A-0DEE27A6A272}"/>
              </a:ext>
            </a:extLst>
          </p:cNvPr>
          <p:cNvSpPr txBox="1"/>
          <p:nvPr/>
        </p:nvSpPr>
        <p:spPr>
          <a:xfrm>
            <a:off x="7650480" y="6614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44752E8-AC06-EF24-F407-1548B2D659A8}"/>
              </a:ext>
            </a:extLst>
          </p:cNvPr>
          <p:cNvSpPr/>
          <p:nvPr/>
        </p:nvSpPr>
        <p:spPr>
          <a:xfrm>
            <a:off x="7183120" y="6492240"/>
            <a:ext cx="4409440" cy="264160"/>
          </a:xfrm>
          <a:prstGeom prst="rect">
            <a:avLst/>
          </a:prstGeom>
          <a:solidFill>
            <a:srgbClr val="8223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3237723-2131-F121-92E0-089EC332BBA7}"/>
              </a:ext>
            </a:extLst>
          </p:cNvPr>
          <p:cNvSpPr/>
          <p:nvPr/>
        </p:nvSpPr>
        <p:spPr>
          <a:xfrm>
            <a:off x="0" y="10160"/>
            <a:ext cx="352425" cy="6847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0C84C24-38BF-2319-47EA-C195D04CF8E7}"/>
              </a:ext>
            </a:extLst>
          </p:cNvPr>
          <p:cNvSpPr/>
          <p:nvPr/>
        </p:nvSpPr>
        <p:spPr>
          <a:xfrm>
            <a:off x="9035415" y="0"/>
            <a:ext cx="31565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ACCB809-0910-89C5-C39C-ED76BC696F95}"/>
              </a:ext>
            </a:extLst>
          </p:cNvPr>
          <p:cNvSpPr/>
          <p:nvPr/>
        </p:nvSpPr>
        <p:spPr>
          <a:xfrm>
            <a:off x="6857021" y="6400800"/>
            <a:ext cx="3156585" cy="447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6" descr="Sapienza Università di Roma Logo PNG Vector">
            <a:extLst>
              <a:ext uri="{FF2B5EF4-FFF2-40B4-BE49-F238E27FC236}">
                <a16:creationId xmlns:a16="http://schemas.microsoft.com/office/drawing/2014/main" id="{11B4F341-5C10-7072-AD2B-3B36E027A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2" r="-7170" b="30919"/>
          <a:stretch/>
        </p:blipFill>
        <p:spPr bwMode="auto">
          <a:xfrm>
            <a:off x="7710810" y="5906839"/>
            <a:ext cx="1384139" cy="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B5CB6-875D-BE2B-2D3E-6DBB17D26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FAE2E-DCB2-33C3-32A1-F12D851EF2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Comportamento Organizzativo Positivo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346BED-5301-83B5-D06D-AAEB56B37862}"/>
              </a:ext>
            </a:extLst>
          </p:cNvPr>
          <p:cNvSpPr txBox="1"/>
          <p:nvPr/>
        </p:nvSpPr>
        <p:spPr>
          <a:xfrm>
            <a:off x="754965" y="852025"/>
            <a:ext cx="10682070" cy="1322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800" dirty="0">
                <a:solidFill>
                  <a:srgbClr val="141413"/>
                </a:solidFill>
                <a:effectLst/>
              </a:rPr>
              <a:t>Un costrutto dev’essere “positivo”, cioè rappresentare una risorsa psicologica, e soddisfare degli specifici criteri operativi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074BFDF4-00EC-00D6-B64B-B07DBCE35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6208430"/>
              </p:ext>
            </p:extLst>
          </p:nvPr>
        </p:nvGraphicFramePr>
        <p:xfrm>
          <a:off x="2141706" y="2276272"/>
          <a:ext cx="11566187" cy="3959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639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44923-C241-1978-6F9D-14A5CEB9D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C2702469-B802-868C-E24A-DC57C07E1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020077"/>
              </p:ext>
            </p:extLst>
          </p:nvPr>
        </p:nvGraphicFramePr>
        <p:xfrm>
          <a:off x="466928" y="-1013647"/>
          <a:ext cx="11537003" cy="594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olo 1">
            <a:extLst>
              <a:ext uri="{FF2B5EF4-FFF2-40B4-BE49-F238E27FC236}">
                <a16:creationId xmlns:a16="http://schemas.microsoft.com/office/drawing/2014/main" id="{65FAF037-5C8D-C0C2-3920-637B285C44D0}"/>
              </a:ext>
            </a:extLst>
          </p:cNvPr>
          <p:cNvSpPr txBox="1">
            <a:spLocks/>
          </p:cNvSpPr>
          <p:nvPr/>
        </p:nvSpPr>
        <p:spPr>
          <a:xfrm>
            <a:off x="1987156" y="-136591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>
                <a:solidFill>
                  <a:srgbClr val="822334"/>
                </a:solidFill>
              </a:rPr>
              <a:t>Comportamento Organizzativo Positivo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35FF36F-27AD-688F-D25B-20CE86800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041374"/>
              </p:ext>
            </p:extLst>
          </p:nvPr>
        </p:nvGraphicFramePr>
        <p:xfrm>
          <a:off x="485854" y="1685083"/>
          <a:ext cx="11537003" cy="594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reccia giù 5">
            <a:extLst>
              <a:ext uri="{FF2B5EF4-FFF2-40B4-BE49-F238E27FC236}">
                <a16:creationId xmlns:a16="http://schemas.microsoft.com/office/drawing/2014/main" id="{18F0EE4A-0112-9D22-DCA2-3678E9D8372F}"/>
              </a:ext>
            </a:extLst>
          </p:cNvPr>
          <p:cNvSpPr/>
          <p:nvPr/>
        </p:nvSpPr>
        <p:spPr>
          <a:xfrm>
            <a:off x="6107742" y="2990137"/>
            <a:ext cx="293225" cy="6884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43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8000A-C50D-37E4-2DE7-D3B06E6AD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B4CA4245-2A63-828D-AF83-1C44412BBF7A}"/>
              </a:ext>
            </a:extLst>
          </p:cNvPr>
          <p:cNvSpPr txBox="1">
            <a:spLocks/>
          </p:cNvSpPr>
          <p:nvPr/>
        </p:nvSpPr>
        <p:spPr>
          <a:xfrm>
            <a:off x="1987156" y="-136591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Efficacy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646D8BE0-1EBE-F7D6-18B4-12E796FE7A6D}"/>
              </a:ext>
            </a:extLst>
          </p:cNvPr>
          <p:cNvSpPr/>
          <p:nvPr/>
        </p:nvSpPr>
        <p:spPr>
          <a:xfrm rot="16200000">
            <a:off x="5260968" y="1840019"/>
            <a:ext cx="293225" cy="6884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CA9D65-3789-1A9A-9E82-1B0841810731}"/>
              </a:ext>
            </a:extLst>
          </p:cNvPr>
          <p:cNvSpPr txBox="1"/>
          <p:nvPr/>
        </p:nvSpPr>
        <p:spPr>
          <a:xfrm>
            <a:off x="667968" y="1161001"/>
            <a:ext cx="4061298" cy="2046458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</a:rPr>
              <a:t>Insieme delle convinzioni personali circa la propria capacità di riuscire a portare a termine determinati compiti o raggiungere determinati obiettivi </a:t>
            </a:r>
            <a:r>
              <a:rPr lang="it-IT" sz="1200" dirty="0">
                <a:solidFill>
                  <a:srgbClr val="141413"/>
                </a:solidFill>
                <a:effectLst/>
              </a:rPr>
              <a:t>(Bandura &amp; Wessels, 1997).</a:t>
            </a:r>
            <a:endParaRPr lang="it-IT" dirty="0">
              <a:solidFill>
                <a:srgbClr val="141413"/>
              </a:solidFill>
              <a:effectLst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8C906B-F0A1-CC71-AFC9-4AAAE7889680}"/>
              </a:ext>
            </a:extLst>
          </p:cNvPr>
          <p:cNvSpPr txBox="1"/>
          <p:nvPr/>
        </p:nvSpPr>
        <p:spPr>
          <a:xfrm>
            <a:off x="6096000" y="1181903"/>
            <a:ext cx="5927386" cy="2004651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dirty="0">
                <a:solidFill>
                  <a:srgbClr val="141413"/>
                </a:solidFill>
                <a:effectLst/>
              </a:rPr>
              <a:t>Convinzione (o fiducia) di un individuo sulle sue capacità di mobilitare la motivazione, le risorse cognitive e le linee di azione necessarie per eseguire con successo un compito specifico in un determinato contesto </a:t>
            </a:r>
            <a:r>
              <a:rPr lang="it-IT" sz="1200" dirty="0">
                <a:solidFill>
                  <a:srgbClr val="141413"/>
                </a:solidFill>
                <a:effectLst/>
              </a:rPr>
              <a:t>(</a:t>
            </a:r>
            <a:r>
              <a:rPr lang="it-IT" sz="1200" dirty="0" err="1">
                <a:solidFill>
                  <a:srgbClr val="141413"/>
                </a:solidFill>
                <a:effectLst/>
              </a:rPr>
              <a:t>Stajkovic</a:t>
            </a:r>
            <a:r>
              <a:rPr lang="it-IT" sz="1200" dirty="0">
                <a:solidFill>
                  <a:srgbClr val="141413"/>
                </a:solidFill>
                <a:effectLst/>
              </a:rPr>
              <a:t> &amp; </a:t>
            </a:r>
            <a:r>
              <a:rPr lang="it-IT" sz="1200" dirty="0" err="1">
                <a:solidFill>
                  <a:srgbClr val="141413"/>
                </a:solidFill>
                <a:effectLst/>
              </a:rPr>
              <a:t>Luthans</a:t>
            </a:r>
            <a:r>
              <a:rPr lang="it-IT" sz="1200" dirty="0">
                <a:solidFill>
                  <a:srgbClr val="141413"/>
                </a:solidFill>
                <a:effectLst/>
              </a:rPr>
              <a:t>, 1998).</a:t>
            </a:r>
            <a:endParaRPr lang="it-IT" dirty="0">
              <a:solidFill>
                <a:srgbClr val="141413"/>
              </a:solidFill>
              <a:effectLst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AF88F0-629E-E025-BD6A-A22540C5767A}"/>
              </a:ext>
            </a:extLst>
          </p:cNvPr>
          <p:cNvSpPr txBox="1"/>
          <p:nvPr/>
        </p:nvSpPr>
        <p:spPr>
          <a:xfrm>
            <a:off x="667968" y="3510906"/>
            <a:ext cx="7080362" cy="2808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latin typeface="Helvetica" pitchFamily="2" charset="0"/>
              </a:rPr>
              <a:t>L’a</a:t>
            </a:r>
            <a:r>
              <a:rPr lang="it-IT" sz="2400" dirty="0">
                <a:effectLst/>
                <a:latin typeface="Helvetica" pitchFamily="2" charset="0"/>
              </a:rPr>
              <a:t>utoefficacia svolge un ruolo centrale in quanto risorsa individuale sviluppabile, influenzando direttamente comportamenti di scelta, sforzo motivazionale, perseveranza, schemi di pensiero e la capacità di gestire lo stress</a:t>
            </a:r>
          </a:p>
        </p:txBody>
      </p:sp>
      <p:pic>
        <p:nvPicPr>
          <p:cNvPr id="3074" name="Picture 2" descr="Self-Efficacy In The Workplace - eLearning Industry">
            <a:extLst>
              <a:ext uri="{FF2B5EF4-FFF2-40B4-BE49-F238E27FC236}">
                <a16:creationId xmlns:a16="http://schemas.microsoft.com/office/drawing/2014/main" id="{5930DD90-5570-35EA-C63E-D3F679628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" r="21610"/>
          <a:stretch/>
        </p:blipFill>
        <p:spPr bwMode="auto">
          <a:xfrm>
            <a:off x="7918361" y="3622567"/>
            <a:ext cx="3599188" cy="25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10E56-9E66-7A4E-585C-5CD7C8CCD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0602A1C-F4E8-9650-CB46-DA6FAFA5F823}"/>
              </a:ext>
            </a:extLst>
          </p:cNvPr>
          <p:cNvSpPr txBox="1">
            <a:spLocks/>
          </p:cNvSpPr>
          <p:nvPr/>
        </p:nvSpPr>
        <p:spPr>
          <a:xfrm>
            <a:off x="1987156" y="-136591"/>
            <a:ext cx="853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Efficacy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29FDE485-D8B9-2E68-F027-59E2CC1408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07370"/>
              </p:ext>
            </p:extLst>
          </p:nvPr>
        </p:nvGraphicFramePr>
        <p:xfrm>
          <a:off x="896925" y="1060281"/>
          <a:ext cx="10682629" cy="507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A6084-01C6-6A61-6839-40BA567B5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3F2F0E-8824-DC15-87BF-DB14127149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Optimism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6DA863E8-505E-7629-2936-BEC39A0D4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327972"/>
              </p:ext>
            </p:extLst>
          </p:nvPr>
        </p:nvGraphicFramePr>
        <p:xfrm>
          <a:off x="960283" y="948446"/>
          <a:ext cx="5135717" cy="529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773176F0-C595-D06C-AFD6-EABEAA610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681639"/>
              </p:ext>
            </p:extLst>
          </p:nvPr>
        </p:nvGraphicFramePr>
        <p:xfrm>
          <a:off x="6430297" y="948447"/>
          <a:ext cx="5501590" cy="529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744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BDA7C-41BA-E6BC-6499-5EA12A44D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2A543A-0FF8-342D-0197-5236EB4F7B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Optimism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6146" name="Picture 2" descr="Motivazione, Vita, Buon Appetito">
            <a:extLst>
              <a:ext uri="{FF2B5EF4-FFF2-40B4-BE49-F238E27FC236}">
                <a16:creationId xmlns:a16="http://schemas.microsoft.com/office/drawing/2014/main" id="{BA018567-2A1E-9EE1-C570-68CD74FB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468" y="163514"/>
            <a:ext cx="2050916" cy="205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DD2D8222-BF43-4551-E170-69887F907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706530"/>
              </p:ext>
            </p:extLst>
          </p:nvPr>
        </p:nvGraphicFramePr>
        <p:xfrm>
          <a:off x="1837295" y="1622587"/>
          <a:ext cx="8840982" cy="352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58EF3A0D-558F-03E1-ED42-DFDD11371A45}"/>
              </a:ext>
            </a:extLst>
          </p:cNvPr>
          <p:cNvSpPr txBox="1"/>
          <p:nvPr/>
        </p:nvSpPr>
        <p:spPr>
          <a:xfrm>
            <a:off x="1309442" y="1188972"/>
            <a:ext cx="8748958" cy="676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800" dirty="0">
                <a:solidFill>
                  <a:srgbClr val="141413"/>
                </a:solidFill>
                <a:effectLst/>
              </a:rPr>
              <a:t>Nel contesto lavorativo, l’ottimismo: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143173-7521-022C-8952-E1112F216D58}"/>
              </a:ext>
            </a:extLst>
          </p:cNvPr>
          <p:cNvSpPr txBox="1"/>
          <p:nvPr/>
        </p:nvSpPr>
        <p:spPr>
          <a:xfrm>
            <a:off x="846307" y="4992497"/>
            <a:ext cx="11070077" cy="954107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>
                <a:solidFill>
                  <a:srgbClr val="141413"/>
                </a:solidFill>
              </a:rPr>
              <a:t>L’ottimismo, essendo una caratteristica cognitiva, può essere appreso e sviluppato, ma ha anche una grande connotazione emotiva </a:t>
            </a:r>
          </a:p>
        </p:txBody>
      </p:sp>
    </p:spTree>
    <p:extLst>
      <p:ext uri="{BB962C8B-B14F-4D97-AF65-F5344CB8AC3E}">
        <p14:creationId xmlns:p14="http://schemas.microsoft.com/office/powerpoint/2010/main" val="24476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D7979-DC32-DF8E-894A-9314989CB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331926-34A8-EF6B-5C81-ECD74DDC69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Hope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B5A9E8-94C0-E3EF-9E32-ADFB81E379BC}"/>
              </a:ext>
            </a:extLst>
          </p:cNvPr>
          <p:cNvSpPr txBox="1"/>
          <p:nvPr/>
        </p:nvSpPr>
        <p:spPr>
          <a:xfrm>
            <a:off x="2737610" y="1026883"/>
            <a:ext cx="7685953" cy="1432956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  <a:effectLst/>
              </a:rPr>
              <a:t>Convinzione di essere in grado di definire gli obiettivi personali, di individuare strategie per raggiungerli e di automotivarsi per perseguirli</a:t>
            </a:r>
            <a:r>
              <a:rPr lang="it-IT" sz="1200" dirty="0">
                <a:solidFill>
                  <a:srgbClr val="141413"/>
                </a:solidFill>
                <a:effectLst/>
              </a:rPr>
              <a:t> (Snyder et al., 2002)</a:t>
            </a:r>
            <a:endParaRPr lang="it-IT" sz="2000" dirty="0">
              <a:solidFill>
                <a:srgbClr val="141413"/>
              </a:solidFill>
              <a:effectLst/>
            </a:endParaRPr>
          </a:p>
        </p:txBody>
      </p:sp>
      <p:sp>
        <p:nvSpPr>
          <p:cNvPr id="3" name="Freccia giù 2">
            <a:extLst>
              <a:ext uri="{FF2B5EF4-FFF2-40B4-BE49-F238E27FC236}">
                <a16:creationId xmlns:a16="http://schemas.microsoft.com/office/drawing/2014/main" id="{A6721785-0F0B-6A9D-F149-E130182F6050}"/>
              </a:ext>
            </a:extLst>
          </p:cNvPr>
          <p:cNvSpPr/>
          <p:nvPr/>
        </p:nvSpPr>
        <p:spPr>
          <a:xfrm>
            <a:off x="4442847" y="2459838"/>
            <a:ext cx="388883" cy="8998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 descr="Hope | Make Me Stronger">
            <a:extLst>
              <a:ext uri="{FF2B5EF4-FFF2-40B4-BE49-F238E27FC236}">
                <a16:creationId xmlns:a16="http://schemas.microsoft.com/office/drawing/2014/main" id="{0C04745D-216A-4C49-C95D-EB7C9FB66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/>
          <a:stretch/>
        </p:blipFill>
        <p:spPr bwMode="auto">
          <a:xfrm>
            <a:off x="9708204" y="4236136"/>
            <a:ext cx="2483796" cy="215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giù 3">
            <a:extLst>
              <a:ext uri="{FF2B5EF4-FFF2-40B4-BE49-F238E27FC236}">
                <a16:creationId xmlns:a16="http://schemas.microsoft.com/office/drawing/2014/main" id="{E261D653-F5EF-9938-0C4B-C5E7D7F9A402}"/>
              </a:ext>
            </a:extLst>
          </p:cNvPr>
          <p:cNvSpPr/>
          <p:nvPr/>
        </p:nvSpPr>
        <p:spPr>
          <a:xfrm>
            <a:off x="7729800" y="2459838"/>
            <a:ext cx="388883" cy="8998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B760A5-CDF6-228B-8D60-EBDF6A92FD40}"/>
              </a:ext>
            </a:extLst>
          </p:cNvPr>
          <p:cNvSpPr txBox="1"/>
          <p:nvPr/>
        </p:nvSpPr>
        <p:spPr>
          <a:xfrm>
            <a:off x="3164830" y="3429000"/>
            <a:ext cx="2931170" cy="2545120"/>
          </a:xfrm>
          <a:prstGeom prst="rect">
            <a:avLst/>
          </a:prstGeom>
          <a:noFill/>
          <a:ln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b="1" dirty="0">
                <a:solidFill>
                  <a:srgbClr val="141413"/>
                </a:solidFill>
                <a:effectLst/>
                <a:latin typeface="Helvetica" pitchFamily="2" charset="0"/>
              </a:rPr>
              <a:t>Stato motivazionale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positivo che prevede una componente energetica diretta all’obiettivo e una strategica di pianificazione per raggiungerlo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D884522-9099-C43D-0F55-F6F6C9F3F21C}"/>
              </a:ext>
            </a:extLst>
          </p:cNvPr>
          <p:cNvSpPr txBox="1"/>
          <p:nvPr/>
        </p:nvSpPr>
        <p:spPr>
          <a:xfrm>
            <a:off x="6310107" y="3429000"/>
            <a:ext cx="3038174" cy="2960619"/>
          </a:xfrm>
          <a:prstGeom prst="rect">
            <a:avLst/>
          </a:prstGeom>
          <a:noFill/>
          <a:ln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b="1" dirty="0">
                <a:solidFill>
                  <a:srgbClr val="141413"/>
                </a:solidFill>
                <a:effectLst/>
                <a:latin typeface="Helvetica" pitchFamily="2" charset="0"/>
              </a:rPr>
              <a:t>Stato psicologico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, poiché in parte può essere sviluppata attraverso strategie e tecniche ma anche ridimensionata attraverso la ridefinizione degli obiettivi</a:t>
            </a:r>
          </a:p>
        </p:txBody>
      </p:sp>
    </p:spTree>
    <p:extLst>
      <p:ext uri="{BB962C8B-B14F-4D97-AF65-F5344CB8AC3E}">
        <p14:creationId xmlns:p14="http://schemas.microsoft.com/office/powerpoint/2010/main" val="194368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83C6E-96ED-9D5F-F6A8-9EC6BE109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D68993D3-371B-D3BF-4923-644923D48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009325"/>
              </p:ext>
            </p:extLst>
          </p:nvPr>
        </p:nvGraphicFramePr>
        <p:xfrm>
          <a:off x="554477" y="223737"/>
          <a:ext cx="11342451" cy="6050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136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CDACF-74C2-201E-FCD8-A1EF69780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9D4E33-88A5-9B15-47CA-325201B7A4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err="1">
                <a:solidFill>
                  <a:srgbClr val="822334"/>
                </a:solidFill>
              </a:rPr>
              <a:t>Resilience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CBCC37-3940-99DE-B45E-8D35E1D67B28}"/>
              </a:ext>
            </a:extLst>
          </p:cNvPr>
          <p:cNvSpPr txBox="1"/>
          <p:nvPr/>
        </p:nvSpPr>
        <p:spPr>
          <a:xfrm>
            <a:off x="2765168" y="637990"/>
            <a:ext cx="6909193" cy="196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800" dirty="0">
                <a:solidFill>
                  <a:srgbClr val="141413"/>
                </a:solidFill>
              </a:rPr>
              <a:t>C</a:t>
            </a:r>
            <a:r>
              <a:rPr lang="it-IT" sz="2800" dirty="0">
                <a:solidFill>
                  <a:srgbClr val="141413"/>
                </a:solidFill>
                <a:effectLst/>
              </a:rPr>
              <a:t>lasse di fenomeni caratterizzati da modelli di adattamento positivo in un contesto di avversità o rischi significativi </a:t>
            </a:r>
            <a:r>
              <a:rPr lang="it-IT" sz="1400" dirty="0">
                <a:solidFill>
                  <a:srgbClr val="141413"/>
                </a:solidFill>
                <a:effectLst/>
              </a:rPr>
              <a:t>(</a:t>
            </a:r>
            <a:r>
              <a:rPr lang="it-IT" sz="1400" dirty="0" err="1">
                <a:solidFill>
                  <a:srgbClr val="141413"/>
                </a:solidFill>
                <a:effectLst/>
              </a:rPr>
              <a:t>Masten</a:t>
            </a:r>
            <a:r>
              <a:rPr lang="it-IT" sz="1400" dirty="0">
                <a:solidFill>
                  <a:srgbClr val="141413"/>
                </a:solidFill>
                <a:effectLst/>
              </a:rPr>
              <a:t>, Reed, 2002)</a:t>
            </a:r>
            <a:endParaRPr lang="it-IT" sz="2800" dirty="0">
              <a:solidFill>
                <a:srgbClr val="141413"/>
              </a:solidFill>
              <a:effectLst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9D5DF2-2E53-0BFC-9D10-66AB2BE7FAC0}"/>
              </a:ext>
            </a:extLst>
          </p:cNvPr>
          <p:cNvSpPr txBox="1"/>
          <p:nvPr/>
        </p:nvSpPr>
        <p:spPr>
          <a:xfrm>
            <a:off x="904673" y="2976640"/>
            <a:ext cx="11070077" cy="1384995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800" dirty="0">
                <a:solidFill>
                  <a:srgbClr val="141413"/>
                </a:solidFill>
              </a:rPr>
              <a:t>Capacità sviluppabile (in quanto di stato) di riprendersi da avversità, conflitti e fallimenti o anche da eventi positivi, progresso e maggiore responsabilità</a:t>
            </a:r>
            <a:r>
              <a:rPr lang="it-IT" dirty="0">
                <a:solidFill>
                  <a:srgbClr val="141413"/>
                </a:solidFill>
              </a:rPr>
              <a:t> (</a:t>
            </a:r>
            <a:r>
              <a:rPr lang="it-IT" dirty="0" err="1">
                <a:solidFill>
                  <a:srgbClr val="141413"/>
                </a:solidFill>
              </a:rPr>
              <a:t>Luthans</a:t>
            </a:r>
            <a:r>
              <a:rPr lang="it-IT" dirty="0">
                <a:solidFill>
                  <a:srgbClr val="141413"/>
                </a:solidFill>
              </a:rPr>
              <a:t>, 2002) </a:t>
            </a:r>
            <a:endParaRPr lang="it-IT" sz="2800" dirty="0">
              <a:solidFill>
                <a:srgbClr val="141413"/>
              </a:solidFill>
            </a:endParaRPr>
          </a:p>
        </p:txBody>
      </p:sp>
      <p:pic>
        <p:nvPicPr>
          <p:cNvPr id="10242" name="Picture 2" descr="Generato Dall'Ai, Fiore, Strada">
            <a:extLst>
              <a:ext uri="{FF2B5EF4-FFF2-40B4-BE49-F238E27FC236}">
                <a16:creationId xmlns:a16="http://schemas.microsoft.com/office/drawing/2014/main" id="{7FACDD85-D0E2-A45F-05B0-DF6320B9D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361" y="0"/>
            <a:ext cx="2517639" cy="16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1C84452-CE96-CAB1-C4FD-E29A6B55C440}"/>
              </a:ext>
            </a:extLst>
          </p:cNvPr>
          <p:cNvSpPr txBox="1"/>
          <p:nvPr/>
        </p:nvSpPr>
        <p:spPr>
          <a:xfrm>
            <a:off x="612843" y="1558429"/>
            <a:ext cx="2076530" cy="923330"/>
          </a:xfrm>
          <a:prstGeom prst="rect">
            <a:avLst/>
          </a:prstGeom>
          <a:noFill/>
          <a:ln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La resilienza è più reattiva tra i costrutti HERO!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B4D03A-E1FC-9A26-B5EE-B06224B40071}"/>
              </a:ext>
            </a:extLst>
          </p:cNvPr>
          <p:cNvSpPr txBox="1"/>
          <p:nvPr/>
        </p:nvSpPr>
        <p:spPr>
          <a:xfrm>
            <a:off x="4363181" y="4773451"/>
            <a:ext cx="7611569" cy="1200329"/>
          </a:xfrm>
          <a:prstGeom prst="rect">
            <a:avLst/>
          </a:prstGeom>
          <a:noFill/>
          <a:ln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La capacità di adattarsi alla realtà e trasformare le sfide in opportunità è fondamentale: pianificazione strategica, lavoro di squadra, coinvolgimento dei dipendenti e comunicazione aperta possono costruire un’organizzazione resiliente </a:t>
            </a:r>
            <a:r>
              <a:rPr lang="it-IT" sz="1050" dirty="0">
                <a:solidFill>
                  <a:srgbClr val="141413"/>
                </a:solidFill>
                <a:effectLst/>
                <a:latin typeface="Helvetica" pitchFamily="2" charset="0"/>
              </a:rPr>
              <a:t>(</a:t>
            </a:r>
            <a:r>
              <a:rPr lang="it-IT" sz="1050" dirty="0">
                <a:effectLst/>
                <a:latin typeface="Helvetica" pitchFamily="2" charset="0"/>
              </a:rPr>
              <a:t>Horne III, </a:t>
            </a:r>
            <a:r>
              <a:rPr lang="it-IT" sz="1050" dirty="0" err="1">
                <a:effectLst/>
                <a:latin typeface="Helvetica" pitchFamily="2" charset="0"/>
              </a:rPr>
              <a:t>Orr</a:t>
            </a:r>
            <a:r>
              <a:rPr lang="it-IT" sz="1050" dirty="0">
                <a:latin typeface="Helvetica" pitchFamily="2" charset="0"/>
              </a:rPr>
              <a:t>, </a:t>
            </a:r>
            <a:r>
              <a:rPr lang="it-IT" sz="1050" dirty="0">
                <a:effectLst/>
                <a:latin typeface="Helvetica" pitchFamily="2" charset="0"/>
              </a:rPr>
              <a:t>1998</a:t>
            </a:r>
            <a:r>
              <a:rPr lang="it-IT" sz="1050" dirty="0">
                <a:solidFill>
                  <a:srgbClr val="141413"/>
                </a:solidFill>
                <a:effectLst/>
                <a:latin typeface="Helvetica" pitchFamily="2" charset="0"/>
              </a:rPr>
              <a:t>)</a:t>
            </a:r>
            <a:endParaRPr lang="it-IT" dirty="0">
              <a:solidFill>
                <a:srgbClr val="CE1D26"/>
              </a:solidFill>
              <a:effectLst/>
              <a:latin typeface="Helvetica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176ADC-40AD-BC68-070A-9A2EBC8F8C77}"/>
              </a:ext>
            </a:extLst>
          </p:cNvPr>
          <p:cNvSpPr txBox="1"/>
          <p:nvPr/>
        </p:nvSpPr>
        <p:spPr>
          <a:xfrm>
            <a:off x="485146" y="4773451"/>
            <a:ext cx="3501957" cy="1200329"/>
          </a:xfrm>
          <a:prstGeom prst="rect">
            <a:avLst/>
          </a:prstGeom>
          <a:noFill/>
          <a:ln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Influenza la capacità di risolvere</a:t>
            </a: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problemi, gestire gli imprevisti e sviluppare autonomia e competenze</a:t>
            </a:r>
            <a:r>
              <a:rPr lang="it-IT" dirty="0">
                <a:solidFill>
                  <a:srgbClr val="141413"/>
                </a:solidFill>
                <a:latin typeface="Helvetica" pitchFamily="2" charset="0"/>
              </a:rPr>
              <a:t>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sociali</a:t>
            </a:r>
          </a:p>
        </p:txBody>
      </p:sp>
    </p:spTree>
    <p:extLst>
      <p:ext uri="{BB962C8B-B14F-4D97-AF65-F5344CB8AC3E}">
        <p14:creationId xmlns:p14="http://schemas.microsoft.com/office/powerpoint/2010/main" val="33186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288E4-8379-A4BB-A882-00A18F4BD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E2BA62-05F6-754B-255C-A3C8A1686F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Il Capitale Psicologico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940E29-CAAD-EC73-FC72-C12000EFE3B9}"/>
              </a:ext>
            </a:extLst>
          </p:cNvPr>
          <p:cNvSpPr txBox="1"/>
          <p:nvPr/>
        </p:nvSpPr>
        <p:spPr>
          <a:xfrm>
            <a:off x="1540799" y="1589397"/>
            <a:ext cx="4464827" cy="349935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500" dirty="0" err="1">
                <a:solidFill>
                  <a:srgbClr val="141413"/>
                </a:solidFill>
                <a:effectLst/>
              </a:rPr>
              <a:t>Psychological</a:t>
            </a:r>
            <a:r>
              <a:rPr lang="it-IT" sz="2500" dirty="0">
                <a:solidFill>
                  <a:srgbClr val="141413"/>
                </a:solidFill>
                <a:effectLst/>
              </a:rPr>
              <a:t> capital, o </a:t>
            </a:r>
            <a:r>
              <a:rPr lang="it-IT" sz="2500" dirty="0" err="1">
                <a:solidFill>
                  <a:srgbClr val="141413"/>
                </a:solidFill>
                <a:effectLst/>
              </a:rPr>
              <a:t>PsyCap</a:t>
            </a:r>
            <a:r>
              <a:rPr lang="it-IT" sz="2500" dirty="0">
                <a:solidFill>
                  <a:srgbClr val="141413"/>
                </a:solidFill>
                <a:effectLst/>
              </a:rPr>
              <a:t> o capitale psicologico indica il costrutto centrale di ordine </a:t>
            </a:r>
            <a:r>
              <a:rPr lang="it-IT" sz="2500" dirty="0">
                <a:solidFill>
                  <a:srgbClr val="141413"/>
                </a:solidFill>
              </a:rPr>
              <a:t>superiore, ovvero il nucleo comune ai quattro costrutti identificati da </a:t>
            </a:r>
            <a:r>
              <a:rPr lang="it-IT" sz="2500" dirty="0" err="1">
                <a:solidFill>
                  <a:srgbClr val="141413"/>
                </a:solidFill>
              </a:rPr>
              <a:t>Luthans</a:t>
            </a:r>
            <a:endParaRPr lang="it-IT" sz="2500" dirty="0">
              <a:solidFill>
                <a:srgbClr val="141413"/>
              </a:solidFill>
              <a:effectLst/>
            </a:endParaRPr>
          </a:p>
        </p:txBody>
      </p:sp>
      <p:pic>
        <p:nvPicPr>
          <p:cNvPr id="5" name="Immagine 4" descr="Immagine che contiene testo, diagramma, schizzo, linea&#10;&#10;Il contenuto generato dall'IA potrebbe non essere corretto.">
            <a:extLst>
              <a:ext uri="{FF2B5EF4-FFF2-40B4-BE49-F238E27FC236}">
                <a16:creationId xmlns:a16="http://schemas.microsoft.com/office/drawing/2014/main" id="{35AE76C3-3950-A3E6-8594-7B6A9642A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076" y="1452762"/>
            <a:ext cx="4464828" cy="42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635054-59B8-91D5-0BE2-E052308A35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Psicologia Positiva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D87EC7-BF45-7E95-BF9F-A03C9B00BB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9159" y="1245651"/>
            <a:ext cx="11044201" cy="254513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Lo studio di ciò che rende le persone </a:t>
            </a:r>
            <a:r>
              <a:rPr lang="it-IT" b="1" i="0" u="none" strike="noStrike" dirty="0">
                <a:solidFill>
                  <a:srgbClr val="822334"/>
                </a:solidFill>
                <a:effectLst/>
              </a:rPr>
              <a:t>felici e soddisfatte della propria vita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, designando una prospettiva teorica e </a:t>
            </a:r>
            <a:r>
              <a:rPr lang="it-IT" b="0" i="0" u="none" strike="noStrike" dirty="0">
                <a:solidFill>
                  <a:srgbClr val="822334"/>
                </a:solidFill>
                <a:effectLst/>
              </a:rPr>
              <a:t>applicativa</a:t>
            </a: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incentrata sullo studio del benessere personale in senso lato, successivamente adottato anche in ambito organizzativo 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it-IT" sz="1600" b="0" i="1" u="none" strike="noStrike" dirty="0" err="1">
                <a:solidFill>
                  <a:srgbClr val="000000"/>
                </a:solidFill>
                <a:effectLst/>
              </a:rPr>
              <a:t>Luthans</a:t>
            </a:r>
            <a:r>
              <a:rPr lang="it-IT" sz="1600" b="0" i="0" u="none" strike="noStrike" dirty="0">
                <a:solidFill>
                  <a:srgbClr val="000000"/>
                </a:solidFill>
                <a:effectLst/>
              </a:rPr>
              <a:t>, 2002)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709B257-2564-0A22-E20A-4C394D7743FF}"/>
              </a:ext>
            </a:extLst>
          </p:cNvPr>
          <p:cNvSpPr txBox="1"/>
          <p:nvPr/>
        </p:nvSpPr>
        <p:spPr>
          <a:xfrm>
            <a:off x="648182" y="4339784"/>
            <a:ext cx="11295178" cy="883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A una solida base teorico-filosofica, la psicologia positiva aggiunge un forte impegno nello sviluppo di</a:t>
            </a:r>
          </a:p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teorie fondate </a:t>
            </a:r>
            <a:r>
              <a:rPr lang="it-IT" dirty="0">
                <a:solidFill>
                  <a:srgbClr val="822334"/>
                </a:solidFill>
                <a:effectLst/>
                <a:latin typeface="Helvetica" pitchFamily="2" charset="0"/>
              </a:rPr>
              <a:t>su evidenze concrete </a:t>
            </a: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e nella loro applicazione diretta a problemi di rilevanza sociale e pratica </a:t>
            </a:r>
          </a:p>
        </p:txBody>
      </p:sp>
    </p:spTree>
    <p:extLst>
      <p:ext uri="{BB962C8B-B14F-4D97-AF65-F5344CB8AC3E}">
        <p14:creationId xmlns:p14="http://schemas.microsoft.com/office/powerpoint/2010/main" val="23970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F9EDF-F452-060F-29C0-89AB16BD9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03A8D5-FEAF-A622-FC91-FD38AF2D40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Il Capitale Psicologico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43F918-CD12-696B-7D3F-2DE441B16C89}"/>
              </a:ext>
            </a:extLst>
          </p:cNvPr>
          <p:cNvSpPr txBox="1"/>
          <p:nvPr/>
        </p:nvSpPr>
        <p:spPr>
          <a:xfrm>
            <a:off x="2598906" y="1026233"/>
            <a:ext cx="7922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dirty="0">
                <a:solidFill>
                  <a:srgbClr val="141413"/>
                </a:solidFill>
              </a:rPr>
              <a:t>S</a:t>
            </a:r>
            <a:r>
              <a:rPr lang="it-IT" sz="2400" dirty="0">
                <a:solidFill>
                  <a:srgbClr val="141413"/>
                </a:solidFill>
                <a:effectLst/>
              </a:rPr>
              <a:t>tato</a:t>
            </a:r>
            <a:r>
              <a:rPr lang="it-IT" sz="2400" dirty="0">
                <a:solidFill>
                  <a:srgbClr val="141413"/>
                </a:solidFill>
              </a:rPr>
              <a:t> </a:t>
            </a:r>
            <a:r>
              <a:rPr lang="it-IT" sz="2400" dirty="0">
                <a:solidFill>
                  <a:srgbClr val="141413"/>
                </a:solidFill>
                <a:effectLst/>
              </a:rPr>
              <a:t>psicologico positivo di un individuo caratterizzato da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A45B04B9-0A3D-B1F2-3120-E43635434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624107"/>
              </p:ext>
            </p:extLst>
          </p:nvPr>
        </p:nvGraphicFramePr>
        <p:xfrm>
          <a:off x="733909" y="732207"/>
          <a:ext cx="11254902" cy="488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7F4369-0D62-B830-9B7B-09DC11A512F7}"/>
              </a:ext>
            </a:extLst>
          </p:cNvPr>
          <p:cNvSpPr txBox="1"/>
          <p:nvPr/>
        </p:nvSpPr>
        <p:spPr>
          <a:xfrm>
            <a:off x="1453209" y="5078954"/>
            <a:ext cx="102140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dirty="0">
                <a:solidFill>
                  <a:srgbClr val="141413"/>
                </a:solidFill>
              </a:rPr>
              <a:t>Che insieme comportano una </a:t>
            </a:r>
            <a:r>
              <a:rPr lang="it-IT" sz="2400" b="1" dirty="0">
                <a:solidFill>
                  <a:srgbClr val="141413"/>
                </a:solidFill>
              </a:rPr>
              <a:t>valutazione positiva </a:t>
            </a:r>
            <a:r>
              <a:rPr lang="it-IT" sz="2400" dirty="0">
                <a:solidFill>
                  <a:srgbClr val="141413"/>
                </a:solidFill>
              </a:rPr>
              <a:t>delle circostanze e la probabilità di successo basata sullo sforzo motivato e sulla perseveranza </a:t>
            </a:r>
          </a:p>
        </p:txBody>
      </p:sp>
    </p:spTree>
    <p:extLst>
      <p:ext uri="{BB962C8B-B14F-4D97-AF65-F5344CB8AC3E}">
        <p14:creationId xmlns:p14="http://schemas.microsoft.com/office/powerpoint/2010/main" val="37098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2CA9D-0145-6032-9B9E-4539359CF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CEFA81-B893-3790-37C8-58F7ECD485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Il Capitale Psicologico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9CD59CD-5296-C936-4EF9-702B41261CA4}"/>
              </a:ext>
            </a:extLst>
          </p:cNvPr>
          <p:cNvSpPr txBox="1"/>
          <p:nvPr/>
        </p:nvSpPr>
        <p:spPr>
          <a:xfrm>
            <a:off x="3659221" y="958139"/>
            <a:ext cx="7922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dirty="0">
                <a:solidFill>
                  <a:srgbClr val="141413"/>
                </a:solidFill>
              </a:rPr>
              <a:t>Concettualizzato come un </a:t>
            </a:r>
            <a:r>
              <a:rPr lang="it-IT" sz="2400" b="1" dirty="0">
                <a:solidFill>
                  <a:srgbClr val="141413"/>
                </a:solidFill>
              </a:rPr>
              <a:t>conto bancario</a:t>
            </a:r>
            <a:endParaRPr lang="it-IT" sz="2400" b="1" dirty="0">
              <a:solidFill>
                <a:srgbClr val="141413"/>
              </a:solidFill>
              <a:effectLst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2736C7-290F-1438-2F41-813D2D2682E7}"/>
              </a:ext>
            </a:extLst>
          </p:cNvPr>
          <p:cNvSpPr txBox="1"/>
          <p:nvPr/>
        </p:nvSpPr>
        <p:spPr>
          <a:xfrm>
            <a:off x="1034921" y="1638486"/>
            <a:ext cx="69223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dirty="0">
                <a:solidFill>
                  <a:srgbClr val="141413"/>
                </a:solidFill>
              </a:rPr>
              <a:t>Ognuno possiede un capitale di risorse personali:</a:t>
            </a:r>
          </a:p>
          <a:p>
            <a:pPr>
              <a:buNone/>
            </a:pPr>
            <a:endParaRPr lang="it-IT" sz="2400" dirty="0">
              <a:solidFill>
                <a:srgbClr val="141413"/>
              </a:solidFill>
            </a:endParaRPr>
          </a:p>
        </p:txBody>
      </p:sp>
      <p:pic>
        <p:nvPicPr>
          <p:cNvPr id="14338" name="Picture 2" descr="Atm, Bancario, Ritiro, Uomo, Soldi">
            <a:extLst>
              <a:ext uri="{FF2B5EF4-FFF2-40B4-BE49-F238E27FC236}">
                <a16:creationId xmlns:a16="http://schemas.microsoft.com/office/drawing/2014/main" id="{3A67CB3A-983D-EC3D-2885-E5D7EF7F9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126" y="2351222"/>
            <a:ext cx="3284874" cy="388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EC7D5B2C-749D-346C-4037-BBFF11895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719066"/>
              </p:ext>
            </p:extLst>
          </p:nvPr>
        </p:nvGraphicFramePr>
        <p:xfrm>
          <a:off x="528704" y="2351222"/>
          <a:ext cx="3858470" cy="388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59D3D0B5-F4F5-4AC7-03DE-9EC6B08B1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733723"/>
              </p:ext>
            </p:extLst>
          </p:nvPr>
        </p:nvGraphicFramePr>
        <p:xfrm>
          <a:off x="4737538" y="2356086"/>
          <a:ext cx="3858470" cy="388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026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E7FB2-0A6F-DDCA-2502-E8E41C131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0D4D2-879A-338B-5E23-10D603242A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6339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Modello di Intervento per lo Sviluppo del Capitale Psicologico - SPERANZA</a:t>
            </a:r>
            <a:endParaRPr lang="it-IT" sz="3200" dirty="0">
              <a:solidFill>
                <a:srgbClr val="822334"/>
              </a:solidFill>
            </a:endParaRPr>
          </a:p>
        </p:txBody>
      </p:sp>
      <p:pic>
        <p:nvPicPr>
          <p:cNvPr id="15362" name="Picture 2" descr="Personal development plans and how they can benefit your organization">
            <a:extLst>
              <a:ext uri="{FF2B5EF4-FFF2-40B4-BE49-F238E27FC236}">
                <a16:creationId xmlns:a16="http://schemas.microsoft.com/office/drawing/2014/main" id="{42E0CEC3-3EAB-B079-F56A-0B37429DA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2" r="-1284" b="11348"/>
          <a:stretch/>
        </p:blipFill>
        <p:spPr bwMode="auto">
          <a:xfrm>
            <a:off x="8936096" y="1227041"/>
            <a:ext cx="3307109" cy="120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B3A220A5-7706-5FDF-68C2-EB8346128E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552623"/>
              </p:ext>
            </p:extLst>
          </p:nvPr>
        </p:nvGraphicFramePr>
        <p:xfrm>
          <a:off x="-155643" y="1060281"/>
          <a:ext cx="11735197" cy="507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033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B5F2E-C3D0-7F05-E4CF-FBC16E097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2C3322-B79F-15BF-83FD-3C71BEDCFD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6339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Modello di Intervento per lo Sviluppo del Capitale Psicologico - OTTIMISMO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3E44A32B-1023-2FB2-9965-AAA3D6E762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5510489"/>
              </p:ext>
            </p:extLst>
          </p:nvPr>
        </p:nvGraphicFramePr>
        <p:xfrm>
          <a:off x="573932" y="1188971"/>
          <a:ext cx="11410545" cy="6067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79105F-4A1E-21E5-D25E-0BF29B67AAC3}"/>
              </a:ext>
            </a:extLst>
          </p:cNvPr>
          <p:cNvSpPr txBox="1"/>
          <p:nvPr/>
        </p:nvSpPr>
        <p:spPr>
          <a:xfrm>
            <a:off x="207523" y="1188972"/>
            <a:ext cx="11984477" cy="1147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effectLst/>
              </a:rPr>
              <a:t>La costruzione del senso di efficacia nella generazione di percorsi e nella pianificazione degli ostacoli fornisce la base per lo sviluppo di aspettative generalmente positive</a:t>
            </a:r>
          </a:p>
        </p:txBody>
      </p:sp>
    </p:spTree>
    <p:extLst>
      <p:ext uri="{BB962C8B-B14F-4D97-AF65-F5344CB8AC3E}">
        <p14:creationId xmlns:p14="http://schemas.microsoft.com/office/powerpoint/2010/main" val="104436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406CA-13DE-CCA0-DB12-647FA09EA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354BAE-B0D7-0B28-AA48-8A3B6EC73F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6339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Modello di Intervento per lo Sviluppo del Capitale Psicologico - EFFICACIA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680156F-D9CD-79FD-AC53-06B904932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56562"/>
              </p:ext>
            </p:extLst>
          </p:nvPr>
        </p:nvGraphicFramePr>
        <p:xfrm>
          <a:off x="659757" y="4046705"/>
          <a:ext cx="10536779" cy="2091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AA3F4FF0-0504-8DC7-1635-1A1D3C7F7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710646"/>
              </p:ext>
            </p:extLst>
          </p:nvPr>
        </p:nvGraphicFramePr>
        <p:xfrm>
          <a:off x="692967" y="111436"/>
          <a:ext cx="11181143" cy="483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665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2E1DB-A510-DD4C-80A6-CCDBCFB5A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2812B-1DEA-3DB7-1908-7973B75E5D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6339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Modello di Intervento per lo Sviluppo del Capitale Psicologico – RESILIENZA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4E81D981-1746-4857-2ECB-584083B4C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713654"/>
              </p:ext>
            </p:extLst>
          </p:nvPr>
        </p:nvGraphicFramePr>
        <p:xfrm>
          <a:off x="418289" y="719847"/>
          <a:ext cx="11663463" cy="539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6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BCE0E-FF5B-1EAA-D3CD-915A605B3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8F472-C5D0-1EC7-F073-988D0611FE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Intelligenza Emotiva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70CF1FC-511D-33F3-3FA4-851D657E9AD9}"/>
              </a:ext>
            </a:extLst>
          </p:cNvPr>
          <p:cNvSpPr txBox="1"/>
          <p:nvPr/>
        </p:nvSpPr>
        <p:spPr>
          <a:xfrm>
            <a:off x="442079" y="905884"/>
            <a:ext cx="11624553" cy="22816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La capacità di impegnarsi in una sofisticata elaborazione delle informazioni sulle proprie emozioni e su quelle degli altri, e quindi di utilizzare queste informazioni come guida al pensiero e al comportamento </a:t>
            </a:r>
            <a:r>
              <a:rPr lang="it-IT" sz="12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(Mayer, Caruso, </a:t>
            </a:r>
            <a:r>
              <a:rPr lang="it-IT" sz="1200" dirty="0" err="1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Salovey</a:t>
            </a:r>
            <a:r>
              <a:rPr lang="it-IT" sz="12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, 2008)</a:t>
            </a:r>
            <a:endParaRPr lang="it-IT" sz="2800" dirty="0">
              <a:solidFill>
                <a:srgbClr val="231F20"/>
              </a:solidFill>
              <a:effectLst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AB606A-BE8B-9D17-93DF-FD9CCE2F065A}"/>
              </a:ext>
            </a:extLst>
          </p:cNvPr>
          <p:cNvSpPr txBox="1"/>
          <p:nvPr/>
        </p:nvSpPr>
        <p:spPr>
          <a:xfrm>
            <a:off x="1333782" y="3504616"/>
            <a:ext cx="4551453" cy="2545377"/>
          </a:xfrm>
          <a:prstGeom prst="rect">
            <a:avLst/>
          </a:prstGeom>
          <a:noFill/>
          <a:ln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dirty="0">
                <a:solidFill>
                  <a:srgbClr val="141413"/>
                </a:solidFill>
                <a:effectLst/>
              </a:rPr>
              <a:t>Individui con un alto livello di intelligenza emotiva prestano attenzione, usano, comprendono e gestiscono i sentimenti e queste abilità servono funzioni adattive che potenzialmente avvantaggiano sé stessi e gli altri</a:t>
            </a:r>
          </a:p>
        </p:txBody>
      </p:sp>
      <p:pic>
        <p:nvPicPr>
          <p:cNvPr id="20482" name="Picture 2" descr="New Thinking About Emotional Intelligence - TeachHUB">
            <a:extLst>
              <a:ext uri="{FF2B5EF4-FFF2-40B4-BE49-F238E27FC236}">
                <a16:creationId xmlns:a16="http://schemas.microsoft.com/office/drawing/2014/main" id="{9D1ADE8E-9AB2-DC4E-8948-D16C8DC0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79" y="3429000"/>
            <a:ext cx="3340539" cy="265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0245F-D2C0-49B5-2CA8-3CB39C934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6D5798-3ED0-EE15-0B6A-774456629A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6339" y="0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Intelligenza Emotiva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D9F158F4-6288-D597-6186-D2C967EE6E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316539"/>
              </p:ext>
            </p:extLst>
          </p:nvPr>
        </p:nvGraphicFramePr>
        <p:xfrm>
          <a:off x="418289" y="719847"/>
          <a:ext cx="11663463" cy="539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1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6859B-61F4-5B23-97B6-0E8598A34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5FA9C-FFD1-E91E-4CAF-9D892255BF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Intelligenza Emotiva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22D01A-DDFD-9402-792F-9FE1D71158B7}"/>
              </a:ext>
            </a:extLst>
          </p:cNvPr>
          <p:cNvSpPr txBox="1"/>
          <p:nvPr/>
        </p:nvSpPr>
        <p:spPr>
          <a:xfrm>
            <a:off x="442079" y="1440906"/>
            <a:ext cx="11624553" cy="390818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Nel contesto lavorativo questo costrutto può: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influenzare positivamente la </a:t>
            </a:r>
            <a:r>
              <a:rPr lang="it-IT" sz="2800" b="1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performance</a:t>
            </a:r>
            <a:r>
              <a:rPr lang="it-IT" sz="2800" b="1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it-IT" sz="2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del gruppo di lavoro, i </a:t>
            </a:r>
            <a:r>
              <a:rPr lang="it-IT" sz="2800" b="1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comportamenti organizzativi </a:t>
            </a:r>
            <a:r>
              <a:rPr lang="it-IT" sz="2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e l’impegno organizzativo;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rendere gli individui più </a:t>
            </a:r>
            <a:r>
              <a:rPr lang="it-IT" sz="2800" b="1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adattabili</a:t>
            </a:r>
            <a:r>
              <a:rPr lang="it-IT" sz="2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ai cambiamenti sul luogo di lavoro e può ridurre lo </a:t>
            </a:r>
            <a:r>
              <a:rPr lang="it-IT" sz="2800" b="1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stress</a:t>
            </a:r>
            <a:r>
              <a:rPr lang="it-IT" sz="2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associato a tali cambiamenti;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è correlata alle sue diverse componenti e vari stili di </a:t>
            </a:r>
            <a:r>
              <a:rPr lang="it-IT" sz="2800" b="1" dirty="0">
                <a:solidFill>
                  <a:srgbClr val="822334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leadership</a:t>
            </a:r>
            <a:r>
              <a:rPr lang="it-IT" sz="280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24EA2-96A2-3594-34F5-0317579C9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BE326-D6BE-62EA-24CA-A6FF4AD303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Costrutti Positivi Disposizionali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6CF524-3577-496B-0AB7-94AEB62863CA}"/>
              </a:ext>
            </a:extLst>
          </p:cNvPr>
          <p:cNvSpPr txBox="1"/>
          <p:nvPr/>
        </p:nvSpPr>
        <p:spPr>
          <a:xfrm>
            <a:off x="442079" y="1188972"/>
            <a:ext cx="11624553" cy="196880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800" dirty="0">
                <a:solidFill>
                  <a:srgbClr val="141413"/>
                </a:solidFill>
              </a:rPr>
              <a:t>S</a:t>
            </a:r>
            <a:r>
              <a:rPr lang="it-IT" sz="2800" dirty="0">
                <a:solidFill>
                  <a:srgbClr val="141413"/>
                </a:solidFill>
                <a:effectLst/>
              </a:rPr>
              <a:t>trutture psicologiche che rappresentano </a:t>
            </a:r>
            <a:r>
              <a:rPr lang="it-IT" sz="2800" b="1" dirty="0">
                <a:solidFill>
                  <a:srgbClr val="822334"/>
                </a:solidFill>
                <a:effectLst/>
              </a:rPr>
              <a:t>modalità stabili </a:t>
            </a:r>
            <a:r>
              <a:rPr lang="it-IT" sz="2800" dirty="0">
                <a:solidFill>
                  <a:srgbClr val="141413"/>
                </a:solidFill>
                <a:effectLst/>
              </a:rPr>
              <a:t>di percezione, sentimenti e tendenze di azione che rimangono stabili nel tempo e nelle situazioni, spesso influenzate geneticamente </a:t>
            </a:r>
            <a:r>
              <a:rPr lang="it-IT" sz="1200" dirty="0">
                <a:solidFill>
                  <a:srgbClr val="141413"/>
                </a:solidFill>
                <a:effectLst/>
              </a:rPr>
              <a:t>(</a:t>
            </a:r>
            <a:r>
              <a:rPr lang="it-IT" sz="1200" dirty="0" err="1">
                <a:solidFill>
                  <a:srgbClr val="141413"/>
                </a:solidFill>
                <a:effectLst/>
              </a:rPr>
              <a:t>McAdams</a:t>
            </a:r>
            <a:r>
              <a:rPr lang="it-IT" sz="1200" dirty="0">
                <a:solidFill>
                  <a:srgbClr val="141413"/>
                </a:solidFill>
                <a:effectLst/>
              </a:rPr>
              <a:t>, 1995)</a:t>
            </a:r>
            <a:endParaRPr lang="it-IT" sz="2800" dirty="0">
              <a:solidFill>
                <a:srgbClr val="141413"/>
              </a:solidFill>
              <a:effectLst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6161C4-6ADE-BCBC-34AB-34239CE755D0}"/>
              </a:ext>
            </a:extLst>
          </p:cNvPr>
          <p:cNvSpPr txBox="1"/>
          <p:nvPr/>
        </p:nvSpPr>
        <p:spPr>
          <a:xfrm>
            <a:off x="749029" y="3982322"/>
            <a:ext cx="112257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dirty="0">
                <a:solidFill>
                  <a:srgbClr val="141413"/>
                </a:solidFill>
              </a:rPr>
              <a:t>Il comportamento organizzativo è influenzato da: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41413"/>
                </a:solidFill>
              </a:rPr>
              <a:t>Strutture;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41413"/>
                </a:solidFill>
              </a:rPr>
              <a:t>Processi psicologici che descrivono la relazione individuo-ambiente;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141413"/>
                </a:solidFill>
              </a:rPr>
              <a:t>Fattori </a:t>
            </a:r>
            <a:r>
              <a:rPr lang="it-IT" sz="2800" dirty="0" err="1">
                <a:solidFill>
                  <a:srgbClr val="141413"/>
                </a:solidFill>
              </a:rPr>
              <a:t>socioambientali</a:t>
            </a:r>
            <a:r>
              <a:rPr lang="it-IT" sz="2800" dirty="0">
                <a:solidFill>
                  <a:srgbClr val="14141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9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D10A3-16C7-8E84-44CD-ECCD89513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2A45E6-62E5-8B84-5032-9FA98AEC58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Psicologia Positiva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CA908CC-89D6-FB81-BB6F-BA9FDA0D2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915634"/>
              </p:ext>
            </p:extLst>
          </p:nvPr>
        </p:nvGraphicFramePr>
        <p:xfrm>
          <a:off x="659757" y="1307939"/>
          <a:ext cx="11181143" cy="483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6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0645A-0E50-25F4-3FFE-55037DC6E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31CAB-8FF6-62A4-2DA9-389B9BCF82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Core Self-</a:t>
            </a:r>
            <a:r>
              <a:rPr lang="it-IT" sz="3200" b="1" dirty="0" err="1">
                <a:solidFill>
                  <a:srgbClr val="822334"/>
                </a:solidFill>
              </a:rPr>
              <a:t>Evaluations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54A685-72CA-7692-3274-A898F8986EC5}"/>
              </a:ext>
            </a:extLst>
          </p:cNvPr>
          <p:cNvSpPr txBox="1"/>
          <p:nvPr/>
        </p:nvSpPr>
        <p:spPr>
          <a:xfrm>
            <a:off x="1136653" y="977059"/>
            <a:ext cx="102354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141413"/>
                </a:solidFill>
                <a:latin typeface="Helvetica" pitchFamily="2" charset="0"/>
              </a:rPr>
              <a:t>I</a:t>
            </a: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nsieme delle convinzioni di base riguardanti il sé, presenti a livello subcosciente </a:t>
            </a:r>
            <a:r>
              <a:rPr lang="it-IT" sz="1000" dirty="0">
                <a:solidFill>
                  <a:srgbClr val="141413"/>
                </a:solidFill>
                <a:effectLst/>
                <a:latin typeface="Helvetica" pitchFamily="2" charset="0"/>
              </a:rPr>
              <a:t>(</a:t>
            </a:r>
            <a:r>
              <a:rPr lang="it-IT" sz="1000" dirty="0" err="1">
                <a:solidFill>
                  <a:srgbClr val="141413"/>
                </a:solidFill>
                <a:effectLst/>
                <a:latin typeface="Helvetica" pitchFamily="2" charset="0"/>
              </a:rPr>
              <a:t>Judge</a:t>
            </a:r>
            <a:r>
              <a:rPr lang="it-IT" sz="1000" dirty="0">
                <a:solidFill>
                  <a:srgbClr val="141413"/>
                </a:solidFill>
                <a:effectLst/>
                <a:latin typeface="Helvetica" pitchFamily="2" charset="0"/>
              </a:rPr>
              <a:t>, Locke e Durham, 1997)</a:t>
            </a:r>
          </a:p>
          <a:p>
            <a:pPr algn="ctr"/>
            <a:endParaRPr lang="it-IT" sz="11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pic>
        <p:nvPicPr>
          <p:cNvPr id="7" name="Immagine 6" descr="Immagine che contiene testo, schizzo, diagramma, bianco&#10;&#10;Il contenuto generato dall'IA potrebbe non essere corretto.">
            <a:extLst>
              <a:ext uri="{FF2B5EF4-FFF2-40B4-BE49-F238E27FC236}">
                <a16:creationId xmlns:a16="http://schemas.microsoft.com/office/drawing/2014/main" id="{DB13364F-C0E0-B7FE-4E94-45557D6F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0" y="2546719"/>
            <a:ext cx="4349750" cy="3191961"/>
          </a:xfrm>
          <a:prstGeom prst="rect">
            <a:avLst/>
          </a:prstGeom>
        </p:spPr>
      </p:pic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04BA3C2D-15F2-4CA1-2E94-BA4332DA7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1360160"/>
              </p:ext>
            </p:extLst>
          </p:nvPr>
        </p:nvGraphicFramePr>
        <p:xfrm>
          <a:off x="1389975" y="2109528"/>
          <a:ext cx="5380477" cy="4066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34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5819F-4435-7BFB-B945-5B8F6BEEF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5ED3D-A098-048F-B19D-28C931773F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Core Self-</a:t>
            </a:r>
            <a:r>
              <a:rPr lang="it-IT" sz="3200" b="1" dirty="0" err="1">
                <a:solidFill>
                  <a:srgbClr val="822334"/>
                </a:solidFill>
              </a:rPr>
              <a:t>Evaluations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8758A6-E05F-826E-19D7-8B284FAAF2AC}"/>
              </a:ext>
            </a:extLst>
          </p:cNvPr>
          <p:cNvSpPr txBox="1"/>
          <p:nvPr/>
        </p:nvSpPr>
        <p:spPr>
          <a:xfrm>
            <a:off x="765030" y="1074336"/>
            <a:ext cx="10661940" cy="1983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400" dirty="0">
                <a:solidFill>
                  <a:srgbClr val="141413"/>
                </a:solidFill>
                <a:effectLst/>
                <a:latin typeface="Helvetica" pitchFamily="2" charset="0"/>
              </a:rPr>
              <a:t>Dimensioni di primo ordine che rappresentano valutazioni o giudizi (piuttosto che da descrizioni) su di sé, e hanno la caratteristica di cogliere domini fondamentali e ampi (o globali) del funzionamento psicologico della persona</a:t>
            </a:r>
          </a:p>
          <a:p>
            <a:pPr algn="ctr">
              <a:lnSpc>
                <a:spcPct val="150000"/>
              </a:lnSpc>
            </a:pPr>
            <a:endParaRPr lang="it-IT" sz="11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1418ADF-BF36-BE26-43DB-FA35BD9D6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599993"/>
              </p:ext>
            </p:extLst>
          </p:nvPr>
        </p:nvGraphicFramePr>
        <p:xfrm>
          <a:off x="943583" y="3239311"/>
          <a:ext cx="10483387" cy="2899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7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DC33E-FE58-5667-B70C-62BD569E6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4CCBB3-A500-6E8A-5EEE-48122D201C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Positività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6CFC640-6D8A-B965-00A2-8631A2859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295272"/>
              </p:ext>
            </p:extLst>
          </p:nvPr>
        </p:nvGraphicFramePr>
        <p:xfrm>
          <a:off x="486383" y="924127"/>
          <a:ext cx="12052570" cy="5262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0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A21DC-A638-9C99-0EF7-B24D49F2A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31C689-F271-4609-7E37-FD096D48F5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Positività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610D68-368D-3DBC-B719-2A32AF0AD96B}"/>
              </a:ext>
            </a:extLst>
          </p:cNvPr>
          <p:cNvSpPr txBox="1"/>
          <p:nvPr/>
        </p:nvSpPr>
        <p:spPr>
          <a:xfrm>
            <a:off x="558892" y="983783"/>
            <a:ext cx="6768512" cy="2168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</a:rPr>
              <a:t>Studi di genetica comportamentale hanno attestato le basi genetiche del costrutto, e la sua elevata ereditabilità, che si aggira intorno al 55-60% </a:t>
            </a:r>
            <a:r>
              <a:rPr lang="it-IT" sz="1200" dirty="0">
                <a:solidFill>
                  <a:srgbClr val="141413"/>
                </a:solidFill>
              </a:rPr>
              <a:t>(Caprara et al., 2009)</a:t>
            </a:r>
          </a:p>
          <a:p>
            <a:pPr algn="ctr">
              <a:lnSpc>
                <a:spcPct val="150000"/>
              </a:lnSpc>
            </a:pPr>
            <a:endParaRPr lang="it-IT" sz="2000" dirty="0">
              <a:solidFill>
                <a:srgbClr val="141413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endParaRPr lang="it-IT" sz="1050" dirty="0">
              <a:solidFill>
                <a:srgbClr val="141413"/>
              </a:solidFill>
              <a:effectLst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0C7FAB-8D59-DBDF-694B-D4DE26265F80}"/>
              </a:ext>
            </a:extLst>
          </p:cNvPr>
          <p:cNvSpPr txBox="1"/>
          <p:nvPr/>
        </p:nvSpPr>
        <p:spPr>
          <a:xfrm>
            <a:off x="1300951" y="4333049"/>
            <a:ext cx="6286623" cy="1714124"/>
          </a:xfrm>
          <a:prstGeom prst="rect">
            <a:avLst/>
          </a:prstGeom>
          <a:noFill/>
          <a:ln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1800" dirty="0">
                <a:solidFill>
                  <a:srgbClr val="141413"/>
                </a:solidFill>
                <a:effectLst/>
                <a:latin typeface="Helvetica" pitchFamily="2" charset="0"/>
              </a:rPr>
              <a:t>In ambito organizzativo, la positività ha dimostrato un alto valore predittivo rispetto a risultati concreti come prestazione lavorativa, comportamenti di cittadinanza organizzativa e successo imprenditoriale</a:t>
            </a:r>
          </a:p>
        </p:txBody>
      </p:sp>
      <p:pic>
        <p:nvPicPr>
          <p:cNvPr id="22530" name="Picture 2" descr="Presentazione, Statistica, Ragazzo">
            <a:extLst>
              <a:ext uri="{FF2B5EF4-FFF2-40B4-BE49-F238E27FC236}">
                <a16:creationId xmlns:a16="http://schemas.microsoft.com/office/drawing/2014/main" id="{0AA739BE-9F91-D2F9-CA95-B4BD0E49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53" y="4075591"/>
            <a:ext cx="3064415" cy="222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A315C2B-A96F-6531-0D67-0B8A139083F4}"/>
              </a:ext>
            </a:extLst>
          </p:cNvPr>
          <p:cNvSpPr txBox="1"/>
          <p:nvPr/>
        </p:nvSpPr>
        <p:spPr>
          <a:xfrm>
            <a:off x="7587574" y="1078836"/>
            <a:ext cx="4271747" cy="2356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</a:rPr>
              <a:t>La positività differisce dai tratti di personalità dei big </a:t>
            </a:r>
            <a:r>
              <a:rPr lang="it-IT" sz="2000" dirty="0" err="1">
                <a:solidFill>
                  <a:srgbClr val="141413"/>
                </a:solidFill>
              </a:rPr>
              <a:t>five</a:t>
            </a:r>
            <a:r>
              <a:rPr lang="it-IT" sz="2000" dirty="0">
                <a:solidFill>
                  <a:srgbClr val="141413"/>
                </a:solidFill>
              </a:rPr>
              <a:t> in quanto istanzia un atteggiamento di base che si ritiene necessario per affrontare le sfide della vita</a:t>
            </a:r>
          </a:p>
        </p:txBody>
      </p:sp>
      <p:pic>
        <p:nvPicPr>
          <p:cNvPr id="22532" name="Picture 4" descr="Dna, Scienza, Biologia, Medico">
            <a:extLst>
              <a:ext uri="{FF2B5EF4-FFF2-40B4-BE49-F238E27FC236}">
                <a16:creationId xmlns:a16="http://schemas.microsoft.com/office/drawing/2014/main" id="{A26F4406-8F0A-1AF2-477F-55EA70A2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56" y="1953278"/>
            <a:ext cx="4244626" cy="21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3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25800-1599-BEE6-A78C-C0EC9F613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👍 Pulgar Hacia Arriba Emoji: Significado y Uso">
            <a:extLst>
              <a:ext uri="{FF2B5EF4-FFF2-40B4-BE49-F238E27FC236}">
                <a16:creationId xmlns:a16="http://schemas.microsoft.com/office/drawing/2014/main" id="{13A81E98-C46A-6EFE-20CD-D244569BB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2" t="-2629" r="22870"/>
          <a:stretch/>
        </p:blipFill>
        <p:spPr bwMode="auto">
          <a:xfrm>
            <a:off x="11098673" y="2485167"/>
            <a:ext cx="963626" cy="10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552AA29-16D5-84E9-A05F-967FA2BE65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Similarità tra costrutti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00F86B-E25B-48F6-464E-944C45FA7D72}"/>
              </a:ext>
            </a:extLst>
          </p:cNvPr>
          <p:cNvSpPr txBox="1"/>
          <p:nvPr/>
        </p:nvSpPr>
        <p:spPr>
          <a:xfrm>
            <a:off x="558892" y="983783"/>
            <a:ext cx="10978112" cy="1696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</a:rPr>
              <a:t>Capitale psicologico - </a:t>
            </a:r>
            <a:r>
              <a:rPr lang="it-IT" sz="2000" dirty="0" err="1">
                <a:solidFill>
                  <a:srgbClr val="141413"/>
                </a:solidFill>
              </a:rPr>
              <a:t>CSEs</a:t>
            </a:r>
            <a:r>
              <a:rPr lang="it-IT" sz="2000" dirty="0">
                <a:solidFill>
                  <a:srgbClr val="141413"/>
                </a:solidFill>
              </a:rPr>
              <a:t> - Positività 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</a:rPr>
              <a:t>In cosa sono simili e in cosa si differenziano questi tre costrutti???</a:t>
            </a:r>
            <a:endParaRPr lang="it-IT" sz="1200" dirty="0">
              <a:solidFill>
                <a:srgbClr val="141413"/>
              </a:solidFill>
            </a:endParaRPr>
          </a:p>
          <a:p>
            <a:pPr algn="ctr">
              <a:lnSpc>
                <a:spcPct val="150000"/>
              </a:lnSpc>
            </a:pPr>
            <a:endParaRPr lang="it-IT" sz="2000" dirty="0">
              <a:solidFill>
                <a:srgbClr val="141413"/>
              </a:solidFill>
              <a:effectLst/>
            </a:endParaRPr>
          </a:p>
          <a:p>
            <a:pPr algn="ctr">
              <a:lnSpc>
                <a:spcPct val="150000"/>
              </a:lnSpc>
            </a:pPr>
            <a:endParaRPr lang="it-IT" sz="1050" dirty="0">
              <a:solidFill>
                <a:srgbClr val="141413"/>
              </a:solidFill>
              <a:effectLst/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28EDCCF-9017-BA87-B314-45CED0F41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92180"/>
              </p:ext>
            </p:extLst>
          </p:nvPr>
        </p:nvGraphicFramePr>
        <p:xfrm>
          <a:off x="392935" y="1831996"/>
          <a:ext cx="10705738" cy="469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580" name="Picture 4" descr="👎 Thumbs Down Emoji: Meaning &amp; Usage">
            <a:extLst>
              <a:ext uri="{FF2B5EF4-FFF2-40B4-BE49-F238E27FC236}">
                <a16:creationId xmlns:a16="http://schemas.microsoft.com/office/drawing/2014/main" id="{B90A4E9B-4326-FC7D-5995-E1750C64C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2" r="23565"/>
          <a:stretch/>
        </p:blipFill>
        <p:spPr bwMode="auto">
          <a:xfrm>
            <a:off x="11098673" y="4830961"/>
            <a:ext cx="963626" cy="10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6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C8330A-5479-138A-5938-569665FFD4EC}"/>
              </a:ext>
            </a:extLst>
          </p:cNvPr>
          <p:cNvSpPr txBox="1"/>
          <p:nvPr/>
        </p:nvSpPr>
        <p:spPr>
          <a:xfrm>
            <a:off x="1533831" y="1297858"/>
            <a:ext cx="9556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822334"/>
                </a:solidFill>
                <a:cs typeface="Dreaming Outloud Script Pro" panose="020F0502020204030204" pitchFamily="34" charset="0"/>
              </a:rPr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4035978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645D6-67F0-1EBF-B6ED-9FF3CA53C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27332-860D-0A0D-6DEF-2046BE8201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Psicologia Positiva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DADB0B-E5AC-F5D5-4DD1-E0520AE650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9159" y="921385"/>
            <a:ext cx="11044201" cy="25451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Principali temi 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</a:rPr>
              <a:t>(</a:t>
            </a:r>
            <a:r>
              <a:rPr lang="it-IT" sz="1200" dirty="0">
                <a:solidFill>
                  <a:srgbClr val="141413"/>
                </a:solidFill>
                <a:effectLst/>
                <a:latin typeface="Helvetica" pitchFamily="2" charset="0"/>
              </a:rPr>
              <a:t>Snyder e Lopez, 2002)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96E528FB-3CD4-31E5-3BE5-4327304E4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107303"/>
              </p:ext>
            </p:extLst>
          </p:nvPr>
        </p:nvGraphicFramePr>
        <p:xfrm>
          <a:off x="659757" y="1747777"/>
          <a:ext cx="11181144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40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9E728-B2BE-8620-4C38-6BC6BBEF1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DA37DC-0C93-2B01-51EB-B86BB12AD1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Positive </a:t>
            </a:r>
            <a:r>
              <a:rPr lang="it-IT" sz="3200" b="1" dirty="0" err="1">
                <a:solidFill>
                  <a:srgbClr val="822334"/>
                </a:solidFill>
              </a:rPr>
              <a:t>Psychology</a:t>
            </a:r>
            <a:r>
              <a:rPr lang="it-IT" sz="3200" b="1" dirty="0">
                <a:solidFill>
                  <a:srgbClr val="822334"/>
                </a:solidFill>
              </a:rPr>
              <a:t> </a:t>
            </a:r>
            <a:r>
              <a:rPr lang="it-IT" sz="3200" b="1" dirty="0" err="1">
                <a:solidFill>
                  <a:srgbClr val="822334"/>
                </a:solidFill>
              </a:rPr>
              <a:t>Interventions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E9FE21-AE08-18CB-CDE1-B05BF53176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3883" y="1060281"/>
            <a:ext cx="10997783" cy="274779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it-IT" b="0" i="0" u="none" strike="noStrike" dirty="0">
                <a:solidFill>
                  <a:srgbClr val="822334"/>
                </a:solidFill>
                <a:effectLst/>
              </a:rPr>
              <a:t>P</a:t>
            </a:r>
            <a:r>
              <a:rPr lang="it-IT" dirty="0">
                <a:solidFill>
                  <a:srgbClr val="822334"/>
                </a:solidFill>
                <a:effectLst/>
              </a:rPr>
              <a:t>rogrammi di sviluppo </a:t>
            </a:r>
            <a:r>
              <a:rPr lang="it-IT" dirty="0">
                <a:solidFill>
                  <a:srgbClr val="141413"/>
                </a:solidFill>
                <a:effectLst/>
              </a:rPr>
              <a:t>ispirati ai principi della psicologia positiva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Metanalisi Carr et al. (2020)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sym typeface="Wingdings" pitchFamily="2" charset="2"/>
              </a:rPr>
              <a:t> 347 studi condotti in 41 paesi diversi</a:t>
            </a: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it-IT" b="0" i="0" u="none" strike="noStrike" dirty="0">
                <a:solidFill>
                  <a:srgbClr val="000000"/>
                </a:solidFill>
                <a:effectLst/>
              </a:rPr>
              <a:t>Durata media di dieci sessioni con un programma massimo di sei settimane, dimostrandosi efficaci nel migliorare il benessere a lungo termine, incrementando punti di forza, qualità della vita e riducendo ansia, stress e depressione</a:t>
            </a:r>
          </a:p>
          <a:p>
            <a:pPr marL="0" indent="0" algn="ctr">
              <a:lnSpc>
                <a:spcPct val="150000"/>
              </a:lnSpc>
              <a:buNone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51AB3CDF-8FDC-394B-F13B-876739886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05925"/>
              </p:ext>
            </p:extLst>
          </p:nvPr>
        </p:nvGraphicFramePr>
        <p:xfrm>
          <a:off x="793508" y="2060295"/>
          <a:ext cx="10827473" cy="5426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3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E7E3D-37F7-7415-6F6B-B7B8C4BDF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7FFCF-C550-319F-F27F-163056B89C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Fasi di Sviluppo della Psicologia Positiva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A62580-4E15-D94D-D0A2-F7B4D9542A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3883" y="1060281"/>
            <a:ext cx="10997783" cy="20764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it-IT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it-IT" sz="1600" dirty="0">
              <a:solidFill>
                <a:srgbClr val="000000"/>
              </a:solidFill>
            </a:endParaRP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BB7D9413-8CAA-BA3C-9208-EDA94C0E7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43530"/>
              </p:ext>
            </p:extLst>
          </p:nvPr>
        </p:nvGraphicFramePr>
        <p:xfrm>
          <a:off x="896925" y="1060281"/>
          <a:ext cx="10682629" cy="507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E5E2837-B5BC-0CA5-825D-B4A7C51E8BD5}"/>
              </a:ext>
            </a:extLst>
          </p:cNvPr>
          <p:cNvSpPr txBox="1"/>
          <p:nvPr/>
        </p:nvSpPr>
        <p:spPr>
          <a:xfrm>
            <a:off x="6806507" y="2044005"/>
            <a:ext cx="5162117" cy="1384995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dirty="0">
                <a:solidFill>
                  <a:srgbClr val="141413"/>
                </a:solidFill>
                <a:effectLst/>
                <a:latin typeface="Helvetica" pitchFamily="2" charset="0"/>
              </a:rPr>
              <a:t>Comprendere in modo più approfondito i gruppi e i sistemi in cui le persone sono inserite, abbracciando un approccio interdisciplinare e multiculturale e utilizzando varie metodologie </a:t>
            </a:r>
            <a:r>
              <a:rPr lang="it-IT" sz="1200" dirty="0">
                <a:solidFill>
                  <a:srgbClr val="141413"/>
                </a:solidFill>
                <a:effectLst/>
                <a:latin typeface="Helvetica" pitchFamily="2" charset="0"/>
              </a:rPr>
              <a:t>(Lomas et al., 2020)</a:t>
            </a:r>
            <a:endParaRPr lang="it-IT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EC3112B-1254-2D98-784D-05F6ABCB151A}"/>
              </a:ext>
            </a:extLst>
          </p:cNvPr>
          <p:cNvCxnSpPr/>
          <p:nvPr/>
        </p:nvCxnSpPr>
        <p:spPr>
          <a:xfrm flipH="1">
            <a:off x="8009681" y="3429000"/>
            <a:ext cx="1377387" cy="12703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48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8255F-95D1-70AC-33E5-F8DD6B3E3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A5B84-CC5E-59DE-5ABC-50BCD315BC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71040" y="90805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Evoluzione della Psicologia Positiva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F709DD5-4B06-F531-8B6F-E97DBC8120E6}"/>
              </a:ext>
            </a:extLst>
          </p:cNvPr>
          <p:cNvSpPr txBox="1"/>
          <p:nvPr/>
        </p:nvSpPr>
        <p:spPr>
          <a:xfrm>
            <a:off x="4352515" y="2222862"/>
            <a:ext cx="3794595" cy="971228"/>
          </a:xfrm>
          <a:prstGeom prst="rect">
            <a:avLst/>
          </a:prstGeom>
          <a:noFill/>
          <a:ln w="19050">
            <a:solidFill>
              <a:srgbClr val="822334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Comportamento organizzativo positivo </a:t>
            </a:r>
            <a:r>
              <a:rPr lang="it-IT" sz="14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(</a:t>
            </a:r>
            <a:r>
              <a:rPr lang="it-IT" sz="1400" spc="-10" dirty="0" err="1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Luthans</a:t>
            </a:r>
            <a:r>
              <a:rPr lang="it-IT" sz="14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, 2002)</a:t>
            </a:r>
            <a:r>
              <a:rPr lang="it-IT" sz="2000" spc="-10" dirty="0">
                <a:solidFill>
                  <a:srgbClr val="231F20"/>
                </a:solidFill>
                <a:effectLst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endParaRPr lang="it-IT" sz="2400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FF9BFD4C-69AA-0AD2-F2E8-D0522ABE19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002663"/>
              </p:ext>
            </p:extLst>
          </p:nvPr>
        </p:nvGraphicFramePr>
        <p:xfrm>
          <a:off x="830135" y="1169043"/>
          <a:ext cx="10839357" cy="307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88623E-5CE0-B166-5EBE-D80C2466E15A}"/>
              </a:ext>
            </a:extLst>
          </p:cNvPr>
          <p:cNvSpPr txBox="1"/>
          <p:nvPr/>
        </p:nvSpPr>
        <p:spPr>
          <a:xfrm>
            <a:off x="2659826" y="4282633"/>
            <a:ext cx="7179972" cy="1894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000" dirty="0">
                <a:solidFill>
                  <a:srgbClr val="141413"/>
                </a:solidFill>
                <a:effectLst/>
                <a:latin typeface="Helvetica" pitchFamily="2" charset="0"/>
              </a:rPr>
              <a:t>Lo studio, l’applicazione dei punti di forza e delle capacità psicologiche delle risorse umane orientate positivamente che possono essere misurate, sviluppate e gestite efficacemente per migliorare le prestazioni nei luoghi di lavoro odierni</a:t>
            </a:r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DCE21484-8AE1-5DC7-BE5D-C3D3CE9B49A2}"/>
              </a:ext>
            </a:extLst>
          </p:cNvPr>
          <p:cNvSpPr/>
          <p:nvPr/>
        </p:nvSpPr>
        <p:spPr>
          <a:xfrm>
            <a:off x="6107574" y="3275636"/>
            <a:ext cx="293225" cy="6884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19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0DCC0-F41B-7A2E-D4EC-871AB4594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ADD36C-643B-4C51-59CE-7C5E943626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Comportamento Organizzativo</a:t>
            </a:r>
            <a:endParaRPr lang="it-IT" sz="3200" dirty="0">
              <a:solidFill>
                <a:srgbClr val="822334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F40F7888-7B87-CAF7-E3FF-E29E98D20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131003"/>
              </p:ext>
            </p:extLst>
          </p:nvPr>
        </p:nvGraphicFramePr>
        <p:xfrm>
          <a:off x="659757" y="1307939"/>
          <a:ext cx="11181143" cy="4830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91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9BBA-F8B5-4792-3B8A-B4666755E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gagement e benessere dei dipendenti: lo scenario attuale">
            <a:extLst>
              <a:ext uri="{FF2B5EF4-FFF2-40B4-BE49-F238E27FC236}">
                <a16:creationId xmlns:a16="http://schemas.microsoft.com/office/drawing/2014/main" id="{64D4435B-462D-8935-0925-D43C8A8D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7"/>
          <a:stretch/>
        </p:blipFill>
        <p:spPr bwMode="auto">
          <a:xfrm>
            <a:off x="8831484" y="4745621"/>
            <a:ext cx="3372091" cy="163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F663344-1071-A872-D676-27E5CEA92B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156" y="-136591"/>
            <a:ext cx="8534400" cy="1325563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822334"/>
                </a:solidFill>
              </a:rPr>
              <a:t>Comportamento Organizzativo Positivo</a:t>
            </a:r>
            <a:endParaRPr lang="it-IT" sz="3200" dirty="0">
              <a:solidFill>
                <a:srgbClr val="822334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8579AE-40B4-F8B3-14A8-2C67D962DE28}"/>
              </a:ext>
            </a:extLst>
          </p:cNvPr>
          <p:cNvSpPr txBox="1"/>
          <p:nvPr/>
        </p:nvSpPr>
        <p:spPr>
          <a:xfrm>
            <a:off x="961719" y="837435"/>
            <a:ext cx="10682070" cy="3908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it-IT" sz="2800" b="1" dirty="0">
                <a:solidFill>
                  <a:srgbClr val="141413"/>
                </a:solidFill>
                <a:effectLst/>
              </a:rPr>
              <a:t>I principi della psicologia positiva si fondono con le conoscenze della psicologia delle organizzazioni</a:t>
            </a:r>
            <a:r>
              <a:rPr lang="it-IT" sz="2800" dirty="0">
                <a:solidFill>
                  <a:srgbClr val="141413"/>
                </a:solidFill>
                <a:effectLst/>
              </a:rPr>
              <a:t>, superandone</a:t>
            </a:r>
            <a:r>
              <a:rPr lang="it-IT" sz="2800" dirty="0">
                <a:solidFill>
                  <a:srgbClr val="141413"/>
                </a:solidFill>
              </a:rPr>
              <a:t> </a:t>
            </a:r>
            <a:r>
              <a:rPr lang="it-IT" sz="2800" dirty="0">
                <a:solidFill>
                  <a:srgbClr val="141413"/>
                </a:solidFill>
                <a:effectLst/>
              </a:rPr>
              <a:t>la centratura sui fenomeni organizzativi problematici e disfunzionali (per esempio, burnout, impasse, resistenza al cambiamento, gestione</a:t>
            </a:r>
          </a:p>
          <a:p>
            <a:pPr algn="ctr">
              <a:lnSpc>
                <a:spcPct val="150000"/>
              </a:lnSpc>
              <a:buNone/>
            </a:pPr>
            <a:r>
              <a:rPr lang="it-IT" sz="2800" dirty="0">
                <a:solidFill>
                  <a:srgbClr val="141413"/>
                </a:solidFill>
                <a:effectLst/>
              </a:rPr>
              <a:t>dei conflitti, turnover) e </a:t>
            </a:r>
            <a:r>
              <a:rPr lang="it-IT" sz="2800" b="1" dirty="0">
                <a:solidFill>
                  <a:srgbClr val="141413"/>
                </a:solidFill>
                <a:effectLst/>
              </a:rPr>
              <a:t>centrandosi sui comportamenti organizzativi positivi </a:t>
            </a:r>
            <a:r>
              <a:rPr lang="it-IT" sz="2800" dirty="0">
                <a:solidFill>
                  <a:srgbClr val="141413"/>
                </a:solidFill>
                <a:effectLst/>
              </a:rPr>
              <a:t>per soddisfare principi di utilità e rilevanza</a:t>
            </a:r>
          </a:p>
        </p:txBody>
      </p:sp>
      <p:pic>
        <p:nvPicPr>
          <p:cNvPr id="1028" name="Picture 4" descr="Gratis Foto Di Persone Che Si Tengono Per Mano Foto a disposizione">
            <a:extLst>
              <a:ext uri="{FF2B5EF4-FFF2-40B4-BE49-F238E27FC236}">
                <a16:creationId xmlns:a16="http://schemas.microsoft.com/office/drawing/2014/main" id="{355DAC63-1C7E-9A00-F2B3-282640B02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9" y="4894400"/>
            <a:ext cx="3426785" cy="148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32351</TotalTime>
  <Words>2571</Words>
  <Application>Microsoft Macintosh PowerPoint</Application>
  <PresentationFormat>Widescreen</PresentationFormat>
  <Paragraphs>223</Paragraphs>
  <Slides>35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Aptos</vt:lpstr>
      <vt:lpstr>Aptos Display</vt:lpstr>
      <vt:lpstr>Arial</vt:lpstr>
      <vt:lpstr>Dreaming Outloud Script Pro</vt:lpstr>
      <vt:lpstr>Helvetica</vt:lpstr>
      <vt:lpstr>Palatino Linotype</vt:lpstr>
      <vt:lpstr>Source Sans Pro</vt:lpstr>
      <vt:lpstr>Times New Roman</vt:lpstr>
      <vt:lpstr>Wingdings</vt:lpstr>
      <vt:lpstr>Tema di Office</vt:lpstr>
      <vt:lpstr>Presentazione standard di PowerPoint</vt:lpstr>
      <vt:lpstr>Psicologia Positiva</vt:lpstr>
      <vt:lpstr>Psicologia Positiva</vt:lpstr>
      <vt:lpstr>Psicologia Positiva</vt:lpstr>
      <vt:lpstr>Positive Psychology Interventions</vt:lpstr>
      <vt:lpstr>Fasi di Sviluppo della Psicologia Positiva</vt:lpstr>
      <vt:lpstr>Evoluzione della Psicologia Positiva</vt:lpstr>
      <vt:lpstr>Comportamento Organizzativo</vt:lpstr>
      <vt:lpstr>Comportamento Organizzativo Positivo</vt:lpstr>
      <vt:lpstr>Comportamento Organizzativo Positivo</vt:lpstr>
      <vt:lpstr>Presentazione standard di PowerPoint</vt:lpstr>
      <vt:lpstr>Presentazione standard di PowerPoint</vt:lpstr>
      <vt:lpstr>Presentazione standard di PowerPoint</vt:lpstr>
      <vt:lpstr>Optimism</vt:lpstr>
      <vt:lpstr>Optimism</vt:lpstr>
      <vt:lpstr>Hope</vt:lpstr>
      <vt:lpstr>Presentazione standard di PowerPoint</vt:lpstr>
      <vt:lpstr>Resilience</vt:lpstr>
      <vt:lpstr>Il Capitale Psicologico</vt:lpstr>
      <vt:lpstr>Il Capitale Psicologico</vt:lpstr>
      <vt:lpstr>Il Capitale Psicologico</vt:lpstr>
      <vt:lpstr>Modello di Intervento per lo Sviluppo del Capitale Psicologico - SPERANZA</vt:lpstr>
      <vt:lpstr>Modello di Intervento per lo Sviluppo del Capitale Psicologico - OTTIMISMO</vt:lpstr>
      <vt:lpstr>Modello di Intervento per lo Sviluppo del Capitale Psicologico - EFFICACIA</vt:lpstr>
      <vt:lpstr>Modello di Intervento per lo Sviluppo del Capitale Psicologico – RESILIENZA</vt:lpstr>
      <vt:lpstr>Intelligenza Emotiva</vt:lpstr>
      <vt:lpstr>Intelligenza Emotiva</vt:lpstr>
      <vt:lpstr>Intelligenza Emotiva</vt:lpstr>
      <vt:lpstr>Costrutti Positivi Disposizionali</vt:lpstr>
      <vt:lpstr>Core Self-Evaluations</vt:lpstr>
      <vt:lpstr>Core Self-Evaluations</vt:lpstr>
      <vt:lpstr>Positività</vt:lpstr>
      <vt:lpstr>Positività</vt:lpstr>
      <vt:lpstr>Similarità tra costrutti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Guido Alessandri</dc:creator>
  <cp:lastModifiedBy>Guido Alessandri</cp:lastModifiedBy>
  <cp:revision>180</cp:revision>
  <dcterms:created xsi:type="dcterms:W3CDTF">2024-12-30T15:04:39Z</dcterms:created>
  <dcterms:modified xsi:type="dcterms:W3CDTF">2025-10-21T11:46:16Z</dcterms:modified>
</cp:coreProperties>
</file>